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CC2F2-5D4C-40FC-BC3A-64FE896AD5E1}" v="3" dt="2022-02-18T18:22:34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8464-CC10-4B5E-8633-726CABD9F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C139E-C379-4C2C-9A19-5F134AE5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E088-6989-4DD5-851C-AAE1F9C5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28A42-EED5-475B-9CA1-ED3B9633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2C01-8B17-41FA-99B4-EC7E9C8B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FB4-76FE-4DB3-AB53-D3EB39D9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406D8-1AE2-46E1-B37A-FEAF0A7B7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357EF-3E4A-4D49-9B76-5932CD3A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9524D-6E52-4E6F-B84F-750D597C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FC9D-C643-48DF-9D43-D1A7ACA6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C3271-F812-4B48-AB8F-5E104B2FB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45643-8E95-4E3D-B0B2-0F428EAA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11E40-C664-44A8-9BA9-7C9DF0FA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66F5-4D18-4AF9-B9CF-ECF0C2C7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08EE5-41BF-4A32-A43A-0E6ADCEA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8864-0ABD-4414-8C0C-7140AD3D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424E-DCAF-43E0-9651-CAD6A47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77180-FB41-4AEB-ACDB-A94E372D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E3D-0A29-4003-BFE1-4A2C5210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28A28-F550-46A3-96BD-DBBAC936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5259-F101-4F4D-802F-FBB64D59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DC83-DB3D-4F86-8836-256C26E1C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95C-6CBE-430B-8910-74AA8C30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FCDC7-17E4-4B37-AEAC-C57A3DBA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B2AF-9D53-4931-BF7E-191B8E72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D497-251D-4EC9-97CB-982F0BA4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174E-FAA7-4D13-9DBD-DCB193A6E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ADDB9-FED4-418C-98C2-F528FDF1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CEDCC-1E1B-4181-89F6-1E75507D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0894-2200-4039-B221-6A5319B7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57BA7-86BC-4881-873E-2A4D680B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280A-21EC-4C35-84E2-2C1B7531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D7411-7686-4312-B38F-CF12787A1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972D0-EE03-4828-9A8F-91952F3A4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0DCEB-07B6-42D5-A3BA-7D470B386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3F8FA-81A5-4674-9009-4C325A481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2E73E-2B26-4286-9178-9750566E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547B1-98E2-440A-9EAF-AFBACCF0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044B7-F231-4745-AB21-2E79384E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4387-3597-4609-B4E6-820C26A2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A2CB5-A3A5-4AA5-A404-06C452EA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8082-4894-4FC0-B9F5-2D30FD73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B9CDB-7891-47C4-8259-33DDD9C6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60ABE-DECC-4F19-8B4E-5B977AEC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0CE79-AFDD-4348-8E43-9C96A08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9B5C-8E77-4A84-8790-E0474D89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F68D-B22A-4AF7-984F-E1452415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3E2D-AC6F-4221-9238-47851BC4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754B0-B229-4889-8CBE-6C8B8157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30E1A-05A9-4CFE-BEF0-ECAA8893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5BD10-B415-49BB-91F5-DD21EA5A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52276-07E3-4E8F-9D1C-597520C4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3A70-F727-4186-A813-A8ACCAF9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6C1B3-B432-4864-99E6-C595F8511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016E-37DE-472E-A90F-2DB93A133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D9EB-EEEF-4708-8E34-D23755C5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C24BA-9B93-4508-B03B-5A5C5EF6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8AAB8-D165-4ED3-9A8C-138B7BA8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0BC15-EFEA-44C0-942F-A24A0BF3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A5969-EF16-4DFC-AA09-19A635F21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468B-BF2F-437A-8F73-DE401853B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921C-0ACF-4760-9A3D-D515C750A8A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BDF7-0829-4864-8D34-0FBD03BBB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6A7AC-959C-4C72-BAF3-B974BBE61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1308-46F7-48ED-AECF-EF7AF885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8ECDF6B-DA17-4C98-9435-9857D111F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1672893"/>
            <a:ext cx="3209544" cy="32095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27BD00A0-3B5C-450C-8F54-19209C930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1672893"/>
            <a:ext cx="3209544" cy="32095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2612A9C-0C76-4D4E-BCB9-EF865B4FA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7" y="1672893"/>
            <a:ext cx="3209544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A4EFBD0-89CB-4F89-9A9B-F3394DCE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1672893"/>
            <a:ext cx="3209544" cy="32095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773A1E9-2A6D-4670-830E-098E57047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1672893"/>
            <a:ext cx="3209544" cy="32095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7F79E4A-E1B0-4067-B47C-3ACF3B329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1672893"/>
            <a:ext cx="3209544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544AF6E473C4FB8ED17F9EA9B923C" ma:contentTypeVersion="13" ma:contentTypeDescription="Create a new document." ma:contentTypeScope="" ma:versionID="4e17ce91f17294cc230b28519dd1ff96">
  <xsd:schema xmlns:xsd="http://www.w3.org/2001/XMLSchema" xmlns:xs="http://www.w3.org/2001/XMLSchema" xmlns:p="http://schemas.microsoft.com/office/2006/metadata/properties" xmlns:ns3="d5ac347c-2ac4-4426-97da-fd683b3860ea" xmlns:ns4="ac270ff5-7d1a-46d6-af47-32e2ab6f5cb9" targetNamespace="http://schemas.microsoft.com/office/2006/metadata/properties" ma:root="true" ma:fieldsID="ec13eff9e0fdc4a1df9dab3aa83a0ba7" ns3:_="" ns4:_="">
    <xsd:import namespace="d5ac347c-2ac4-4426-97da-fd683b3860ea"/>
    <xsd:import namespace="ac270ff5-7d1a-46d6-af47-32e2ab6f5c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c347c-2ac4-4426-97da-fd683b386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70ff5-7d1a-46d6-af47-32e2ab6f5c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93507-B13F-4103-B46B-774204A1C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ac347c-2ac4-4426-97da-fd683b3860ea"/>
    <ds:schemaRef ds:uri="ac270ff5-7d1a-46d6-af47-32e2ab6f5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2A2029-10AB-4BCF-B4F7-ED1370D8D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B1385-464E-4E00-A765-0B5F0474FAFA}">
  <ds:schemaRefs>
    <ds:schemaRef ds:uri="ac270ff5-7d1a-46d6-af47-32e2ab6f5cb9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5ac347c-2ac4-4426-97da-fd683b3860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Krista</dc:creator>
  <cp:lastModifiedBy>Walker, Krista</cp:lastModifiedBy>
  <cp:revision>4</cp:revision>
  <dcterms:created xsi:type="dcterms:W3CDTF">2022-02-18T17:03:25Z</dcterms:created>
  <dcterms:modified xsi:type="dcterms:W3CDTF">2022-02-18T20:46:00Z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0x01010087A544AF6E473C4FB8ED17F9EA9B923C</vt:lpwstr>
  </property>
</Properties>
</file>