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modernComment_1A6F_E87D9971.xml" ContentType="application/vnd.ms-powerpoint.comments+xml"/>
  <Override PartName="/ppt/notesSlides/notesSlide1.xml" ContentType="application/vnd.openxmlformats-officedocument.presentationml.notesSlide+xml"/>
  <Override PartName="/ppt/comments/modernComment_1A6E_2D693888.xml" ContentType="application/vnd.ms-powerpoint.comments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sldIdLst>
    <p:sldId id="6767" r:id="rId5"/>
    <p:sldId id="6768" r:id="rId6"/>
    <p:sldId id="67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2AD3084-5CC0-A45E-17EC-13027D5B34DC}" name="Matlock, Daniel D" initials="DM" userId="S::daniel.matlock@cuanschutz.edu::0f72430a-c0f1-4e0b-bb16-0d7023c0cc0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ebschmann, Amy" userId="S::amy.huebschmann@cuanschutz.edu::a2fbe185-a33e-4710-88c3-640a2d7a35cd" providerId="AD" clId="Web-{8D445F4C-FBD7-3F74-5152-F7C7C3E2D6A0}"/>
    <pc:docChg chg="modSld">
      <pc:chgData name="Huebschmann, Amy" userId="S::amy.huebschmann@cuanschutz.edu::a2fbe185-a33e-4710-88c3-640a2d7a35cd" providerId="AD" clId="Web-{8D445F4C-FBD7-3F74-5152-F7C7C3E2D6A0}" dt="2024-08-13T17:10:13.447" v="72" actId="20577"/>
      <pc:docMkLst>
        <pc:docMk/>
      </pc:docMkLst>
      <pc:sldChg chg="modSp">
        <pc:chgData name="Huebschmann, Amy" userId="S::amy.huebschmann@cuanschutz.edu::a2fbe185-a33e-4710-88c3-640a2d7a35cd" providerId="AD" clId="Web-{8D445F4C-FBD7-3F74-5152-F7C7C3E2D6A0}" dt="2024-08-13T17:10:13.447" v="72" actId="20577"/>
        <pc:sldMkLst>
          <pc:docMk/>
          <pc:sldMk cId="761870472" sldId="6766"/>
        </pc:sldMkLst>
      </pc:sldChg>
    </pc:docChg>
  </pc:docChgLst>
  <pc:docChgLst>
    <pc:chgData name="Huebschmann, Amy" userId="S::amy.huebschmann@cuanschutz.edu::a2fbe185-a33e-4710-88c3-640a2d7a35cd" providerId="AD" clId="Web-{2FA5856D-90BA-B1D7-C42E-17BF5395788E}"/>
    <pc:docChg chg="modSld">
      <pc:chgData name="Huebschmann, Amy" userId="S::amy.huebschmann@cuanschutz.edu::a2fbe185-a33e-4710-88c3-640a2d7a35cd" providerId="AD" clId="Web-{2FA5856D-90BA-B1D7-C42E-17BF5395788E}" dt="2024-07-26T17:06:06.767" v="59" actId="20577"/>
      <pc:docMkLst>
        <pc:docMk/>
      </pc:docMkLst>
      <pc:sldChg chg="modSp">
        <pc:chgData name="Huebschmann, Amy" userId="S::amy.huebschmann@cuanschutz.edu::a2fbe185-a33e-4710-88c3-640a2d7a35cd" providerId="AD" clId="Web-{2FA5856D-90BA-B1D7-C42E-17BF5395788E}" dt="2024-07-26T17:06:06.767" v="59" actId="20577"/>
        <pc:sldMkLst>
          <pc:docMk/>
          <pc:sldMk cId="761870472" sldId="6766"/>
        </pc:sldMkLst>
      </pc:sldChg>
    </pc:docChg>
  </pc:docChgLst>
  <pc:docChgLst>
    <pc:chgData name="Ford, Bryan" userId="S::bryan.ford@cuanschutz.edu::6c87fdd5-b35b-4099-bab3-0fb46b4604d3" providerId="AD" clId="Web-{9A15098D-187E-7135-B149-B98165753DD8}"/>
    <pc:docChg chg="modSld">
      <pc:chgData name="Ford, Bryan" userId="S::bryan.ford@cuanschutz.edu::6c87fdd5-b35b-4099-bab3-0fb46b4604d3" providerId="AD" clId="Web-{9A15098D-187E-7135-B149-B98165753DD8}" dt="2025-07-14T16:45:41.761" v="13" actId="14100"/>
      <pc:docMkLst>
        <pc:docMk/>
      </pc:docMkLst>
      <pc:sldChg chg="addSp modSp">
        <pc:chgData name="Ford, Bryan" userId="S::bryan.ford@cuanschutz.edu::6c87fdd5-b35b-4099-bab3-0fb46b4604d3" providerId="AD" clId="Web-{9A15098D-187E-7135-B149-B98165753DD8}" dt="2025-07-14T16:45:41.761" v="13" actId="14100"/>
        <pc:sldMkLst>
          <pc:docMk/>
          <pc:sldMk cId="3900545393" sldId="6767"/>
        </pc:sldMkLst>
        <pc:spChg chg="mod">
          <ac:chgData name="Ford, Bryan" userId="S::bryan.ford@cuanschutz.edu::6c87fdd5-b35b-4099-bab3-0fb46b4604d3" providerId="AD" clId="Web-{9A15098D-187E-7135-B149-B98165753DD8}" dt="2025-07-14T16:45:41.761" v="13" actId="14100"/>
          <ac:spMkLst>
            <pc:docMk/>
            <pc:sldMk cId="3900545393" sldId="6767"/>
            <ac:spMk id="3" creationId="{B2116DDB-228C-6BB9-AB12-FE274DDFE32A}"/>
          </ac:spMkLst>
        </pc:spChg>
        <pc:spChg chg="add mod">
          <ac:chgData name="Ford, Bryan" userId="S::bryan.ford@cuanschutz.edu::6c87fdd5-b35b-4099-bab3-0fb46b4604d3" providerId="AD" clId="Web-{9A15098D-187E-7135-B149-B98165753DD8}" dt="2025-07-14T16:45:28.994" v="11" actId="14100"/>
          <ac:spMkLst>
            <pc:docMk/>
            <pc:sldMk cId="3900545393" sldId="6767"/>
            <ac:spMk id="5" creationId="{71FADDC6-7AC9-8131-3CD5-FF684E7CBB4C}"/>
          </ac:spMkLst>
        </pc:spChg>
      </pc:sldChg>
    </pc:docChg>
  </pc:docChgLst>
  <pc:docChgLst>
    <pc:chgData name="Matlock, Daniel D" userId="0f72430a-c0f1-4e0b-bb16-0d7023c0cc0b" providerId="ADAL" clId="{E163A2E5-955F-4FBA-9BFC-E8E914DFB72D}"/>
    <pc:docChg chg="modSld">
      <pc:chgData name="Matlock, Daniel D" userId="0f72430a-c0f1-4e0b-bb16-0d7023c0cc0b" providerId="ADAL" clId="{E163A2E5-955F-4FBA-9BFC-E8E914DFB72D}" dt="2024-06-11T22:08:22.935" v="0" actId="13926"/>
      <pc:docMkLst>
        <pc:docMk/>
      </pc:docMkLst>
      <pc:sldChg chg="modSp mod">
        <pc:chgData name="Matlock, Daniel D" userId="0f72430a-c0f1-4e0b-bb16-0d7023c0cc0b" providerId="ADAL" clId="{E163A2E5-955F-4FBA-9BFC-E8E914DFB72D}" dt="2024-06-11T22:08:22.935" v="0" actId="13926"/>
        <pc:sldMkLst>
          <pc:docMk/>
          <pc:sldMk cId="761870472" sldId="6766"/>
        </pc:sldMkLst>
      </pc:sldChg>
    </pc:docChg>
  </pc:docChgLst>
  <pc:docChgLst>
    <pc:chgData name="Glasgow, Russell" userId="S::russell.glasgow@cuanschutz.edu::de99b61e-9eee-43ff-b4c0-6e20803c01df" providerId="AD" clId="Web-{6DE60BC3-9616-0226-50AE-084214996936}"/>
    <pc:docChg chg="modSld">
      <pc:chgData name="Glasgow, Russell" userId="S::russell.glasgow@cuanschutz.edu::de99b61e-9eee-43ff-b4c0-6e20803c01df" providerId="AD" clId="Web-{6DE60BC3-9616-0226-50AE-084214996936}" dt="2025-07-13T13:43:39.150" v="185" actId="20577"/>
      <pc:docMkLst>
        <pc:docMk/>
      </pc:docMkLst>
      <pc:sldChg chg="modSp">
        <pc:chgData name="Glasgow, Russell" userId="S::russell.glasgow@cuanschutz.edu::de99b61e-9eee-43ff-b4c0-6e20803c01df" providerId="AD" clId="Web-{6DE60BC3-9616-0226-50AE-084214996936}" dt="2025-07-13T13:43:01.321" v="168" actId="20577"/>
        <pc:sldMkLst>
          <pc:docMk/>
          <pc:sldMk cId="761870472" sldId="6766"/>
        </pc:sldMkLst>
        <pc:spChg chg="mod">
          <ac:chgData name="Glasgow, Russell" userId="S::russell.glasgow@cuanschutz.edu::de99b61e-9eee-43ff-b4c0-6e20803c01df" providerId="AD" clId="Web-{6DE60BC3-9616-0226-50AE-084214996936}" dt="2025-07-13T13:43:01.321" v="168" actId="20577"/>
          <ac:spMkLst>
            <pc:docMk/>
            <pc:sldMk cId="761870472" sldId="6766"/>
            <ac:spMk id="2" creationId="{2E5ABBAC-69F4-092F-2A50-99DB83C8893C}"/>
          </ac:spMkLst>
        </pc:spChg>
        <pc:spChg chg="mod">
          <ac:chgData name="Glasgow, Russell" userId="S::russell.glasgow@cuanschutz.edu::de99b61e-9eee-43ff-b4c0-6e20803c01df" providerId="AD" clId="Web-{6DE60BC3-9616-0226-50AE-084214996936}" dt="2025-07-13T13:28:47.931" v="104" actId="1076"/>
          <ac:spMkLst>
            <pc:docMk/>
            <pc:sldMk cId="761870472" sldId="6766"/>
            <ac:spMk id="3" creationId="{F44825FD-86E2-8285-C11A-D5D2D27532E4}"/>
          </ac:spMkLst>
        </pc:spChg>
        <pc:spChg chg="mod">
          <ac:chgData name="Glasgow, Russell" userId="S::russell.glasgow@cuanschutz.edu::de99b61e-9eee-43ff-b4c0-6e20803c01df" providerId="AD" clId="Web-{6DE60BC3-9616-0226-50AE-084214996936}" dt="2025-07-13T13:29:06.212" v="115" actId="20577"/>
          <ac:spMkLst>
            <pc:docMk/>
            <pc:sldMk cId="761870472" sldId="6766"/>
            <ac:spMk id="6" creationId="{6718A173-6387-6633-DC3C-ACBD96D6FAB8}"/>
          </ac:spMkLst>
        </pc:spChg>
        <pc:spChg chg="mod">
          <ac:chgData name="Glasgow, Russell" userId="S::russell.glasgow@cuanschutz.edu::de99b61e-9eee-43ff-b4c0-6e20803c01df" providerId="AD" clId="Web-{6DE60BC3-9616-0226-50AE-084214996936}" dt="2025-07-13T13:30:06.261" v="128" actId="20577"/>
          <ac:spMkLst>
            <pc:docMk/>
            <pc:sldMk cId="761870472" sldId="6766"/>
            <ac:spMk id="19" creationId="{0E5173FA-E3DD-EF77-E4DF-FC0A361BD7A8}"/>
          </ac:spMkLst>
        </pc:spChg>
        <pc:spChg chg="mod">
          <ac:chgData name="Glasgow, Russell" userId="S::russell.glasgow@cuanschutz.edu::de99b61e-9eee-43ff-b4c0-6e20803c01df" providerId="AD" clId="Web-{6DE60BC3-9616-0226-50AE-084214996936}" dt="2025-07-13T13:28:44.446" v="103" actId="20577"/>
          <ac:spMkLst>
            <pc:docMk/>
            <pc:sldMk cId="761870472" sldId="6766"/>
            <ac:spMk id="28" creationId="{6A22230C-A35C-45F2-FBD0-795E98A2A047}"/>
          </ac:spMkLst>
        </pc:spChg>
        <pc:spChg chg="mod">
          <ac:chgData name="Glasgow, Russell" userId="S::russell.glasgow@cuanschutz.edu::de99b61e-9eee-43ff-b4c0-6e20803c01df" providerId="AD" clId="Web-{6DE60BC3-9616-0226-50AE-084214996936}" dt="2025-07-13T13:28:13.039" v="68" actId="20577"/>
          <ac:spMkLst>
            <pc:docMk/>
            <pc:sldMk cId="761870472" sldId="6766"/>
            <ac:spMk id="37" creationId="{C16C20F1-9E3D-9ED7-690D-331E815F89C0}"/>
          </ac:spMkLst>
        </pc:spChg>
        <pc:spChg chg="mod">
          <ac:chgData name="Glasgow, Russell" userId="S::russell.glasgow@cuanschutz.edu::de99b61e-9eee-43ff-b4c0-6e20803c01df" providerId="AD" clId="Web-{6DE60BC3-9616-0226-50AE-084214996936}" dt="2025-07-13T13:27:07.349" v="41" actId="20577"/>
          <ac:spMkLst>
            <pc:docMk/>
            <pc:sldMk cId="761870472" sldId="6766"/>
            <ac:spMk id="38" creationId="{CD0EB350-5B7D-9123-057D-70135B604A8C}"/>
          </ac:spMkLst>
        </pc:spChg>
      </pc:sldChg>
      <pc:sldChg chg="modSp">
        <pc:chgData name="Glasgow, Russell" userId="S::russell.glasgow@cuanschutz.edu::de99b61e-9eee-43ff-b4c0-6e20803c01df" providerId="AD" clId="Web-{6DE60BC3-9616-0226-50AE-084214996936}" dt="2025-07-13T13:24:21.203" v="26" actId="20577"/>
        <pc:sldMkLst>
          <pc:docMk/>
          <pc:sldMk cId="3900545393" sldId="6767"/>
        </pc:sldMkLst>
        <pc:spChg chg="mod">
          <ac:chgData name="Glasgow, Russell" userId="S::russell.glasgow@cuanschutz.edu::de99b61e-9eee-43ff-b4c0-6e20803c01df" providerId="AD" clId="Web-{6DE60BC3-9616-0226-50AE-084214996936}" dt="2025-07-13T13:23:10.294" v="1" actId="20577"/>
          <ac:spMkLst>
            <pc:docMk/>
            <pc:sldMk cId="3900545393" sldId="6767"/>
            <ac:spMk id="2" creationId="{B1A7AA3E-053D-D5E5-3600-9306782673B8}"/>
          </ac:spMkLst>
        </pc:spChg>
        <pc:spChg chg="mod">
          <ac:chgData name="Glasgow, Russell" userId="S::russell.glasgow@cuanschutz.edu::de99b61e-9eee-43ff-b4c0-6e20803c01df" providerId="AD" clId="Web-{6DE60BC3-9616-0226-50AE-084214996936}" dt="2025-07-13T13:24:17.906" v="24" actId="20577"/>
          <ac:spMkLst>
            <pc:docMk/>
            <pc:sldMk cId="3900545393" sldId="6767"/>
            <ac:spMk id="3" creationId="{B2116DDB-228C-6BB9-AB12-FE274DDFE32A}"/>
          </ac:spMkLst>
        </pc:spChg>
        <pc:spChg chg="mod">
          <ac:chgData name="Glasgow, Russell" userId="S::russell.glasgow@cuanschutz.edu::de99b61e-9eee-43ff-b4c0-6e20803c01df" providerId="AD" clId="Web-{6DE60BC3-9616-0226-50AE-084214996936}" dt="2025-07-13T13:24:21.203" v="26" actId="20577"/>
          <ac:spMkLst>
            <pc:docMk/>
            <pc:sldMk cId="3900545393" sldId="6767"/>
            <ac:spMk id="4" creationId="{67EC1032-7DB9-3883-A766-8D54D39B4262}"/>
          </ac:spMkLst>
        </pc:spChg>
      </pc:sldChg>
      <pc:sldChg chg="modSp">
        <pc:chgData name="Glasgow, Russell" userId="S::russell.glasgow@cuanschutz.edu::de99b61e-9eee-43ff-b4c0-6e20803c01df" providerId="AD" clId="Web-{6DE60BC3-9616-0226-50AE-084214996936}" dt="2025-07-13T13:43:39.150" v="185" actId="20577"/>
        <pc:sldMkLst>
          <pc:docMk/>
          <pc:sldMk cId="248725188" sldId="6768"/>
        </pc:sldMkLst>
        <pc:spChg chg="mod">
          <ac:chgData name="Glasgow, Russell" userId="S::russell.glasgow@cuanschutz.edu::de99b61e-9eee-43ff-b4c0-6e20803c01df" providerId="AD" clId="Web-{6DE60BC3-9616-0226-50AE-084214996936}" dt="2025-07-13T13:43:39.150" v="185" actId="20577"/>
          <ac:spMkLst>
            <pc:docMk/>
            <pc:sldMk cId="248725188" sldId="6768"/>
            <ac:spMk id="3" creationId="{9160C68F-BB8C-0369-AF05-120A4A70B57F}"/>
          </ac:spMkLst>
        </pc:spChg>
        <pc:spChg chg="mod">
          <ac:chgData name="Glasgow, Russell" userId="S::russell.glasgow@cuanschutz.edu::de99b61e-9eee-43ff-b4c0-6e20803c01df" providerId="AD" clId="Web-{6DE60BC3-9616-0226-50AE-084214996936}" dt="2025-07-13T13:26:00.378" v="34" actId="20577"/>
          <ac:spMkLst>
            <pc:docMk/>
            <pc:sldMk cId="248725188" sldId="6768"/>
            <ac:spMk id="5" creationId="{E98CD752-D872-EEFD-D29D-FBDF7D633A5B}"/>
          </ac:spMkLst>
        </pc:spChg>
      </pc:sldChg>
    </pc:docChg>
  </pc:docChgLst>
  <pc:docChgLst>
    <pc:chgData name="Ford, Bryan" userId="6c87fdd5-b35b-4099-bab3-0fb46b4604d3" providerId="ADAL" clId="{6E2DA642-A28B-407F-84AD-97B17BD76B0B}"/>
    <pc:docChg chg="modSld">
      <pc:chgData name="Ford, Bryan" userId="6c87fdd5-b35b-4099-bab3-0fb46b4604d3" providerId="ADAL" clId="{6E2DA642-A28B-407F-84AD-97B17BD76B0B}" dt="2024-05-30T15:05:11.652" v="1" actId="6549"/>
      <pc:docMkLst>
        <pc:docMk/>
      </pc:docMkLst>
      <pc:sldChg chg="modSp mod">
        <pc:chgData name="Ford, Bryan" userId="6c87fdd5-b35b-4099-bab3-0fb46b4604d3" providerId="ADAL" clId="{6E2DA642-A28B-407F-84AD-97B17BD76B0B}" dt="2024-05-30T15:05:11.652" v="1" actId="6549"/>
        <pc:sldMkLst>
          <pc:docMk/>
          <pc:sldMk cId="761870472" sldId="6766"/>
        </pc:sldMkLst>
      </pc:sldChg>
    </pc:docChg>
  </pc:docChgLst>
  <pc:docChgLst>
    <pc:chgData name="Huebschmann, Amy" userId="S::amy.huebschmann@cuanschutz.edu::a2fbe185-a33e-4710-88c3-640a2d7a35cd" providerId="AD" clId="Web-{81750B0C-05C7-C3AF-4CDB-05DA878BFCA3}"/>
    <pc:docChg chg="modSld">
      <pc:chgData name="Huebschmann, Amy" userId="S::amy.huebschmann@cuanschutz.edu::a2fbe185-a33e-4710-88c3-640a2d7a35cd" providerId="AD" clId="Web-{81750B0C-05C7-C3AF-4CDB-05DA878BFCA3}" dt="2024-05-21T16:58:10.940" v="182" actId="20577"/>
      <pc:docMkLst>
        <pc:docMk/>
      </pc:docMkLst>
      <pc:sldChg chg="modSp">
        <pc:chgData name="Huebschmann, Amy" userId="S::amy.huebschmann@cuanschutz.edu::a2fbe185-a33e-4710-88c3-640a2d7a35cd" providerId="AD" clId="Web-{81750B0C-05C7-C3AF-4CDB-05DA878BFCA3}" dt="2024-05-21T16:58:10.940" v="182" actId="20577"/>
        <pc:sldMkLst>
          <pc:docMk/>
          <pc:sldMk cId="761870472" sldId="6766"/>
        </pc:sldMkLst>
      </pc:sldChg>
    </pc:docChg>
  </pc:docChgLst>
  <pc:docChgLst>
    <pc:chgData name="Ford, Bryan" userId="6c87fdd5-b35b-4099-bab3-0fb46b4604d3" providerId="ADAL" clId="{46E1D5D3-9F66-48C3-8647-FE8252642DD9}"/>
    <pc:docChg chg="undo custSel modSld">
      <pc:chgData name="Ford, Bryan" userId="6c87fdd5-b35b-4099-bab3-0fb46b4604d3" providerId="ADAL" clId="{46E1D5D3-9F66-48C3-8647-FE8252642DD9}" dt="2024-12-18T21:03:04.654" v="77" actId="20577"/>
      <pc:docMkLst>
        <pc:docMk/>
      </pc:docMkLst>
      <pc:sldChg chg="modSp mod">
        <pc:chgData name="Ford, Bryan" userId="6c87fdd5-b35b-4099-bab3-0fb46b4604d3" providerId="ADAL" clId="{46E1D5D3-9F66-48C3-8647-FE8252642DD9}" dt="2024-12-18T21:03:04.654" v="77" actId="20577"/>
        <pc:sldMkLst>
          <pc:docMk/>
          <pc:sldMk cId="761870472" sldId="6766"/>
        </pc:sldMkLst>
      </pc:sldChg>
    </pc:docChg>
  </pc:docChgLst>
  <pc:docChgLst>
    <pc:chgData name="Huebschmann, Amy" userId="S::amy.huebschmann@cuanschutz.edu::a2fbe185-a33e-4710-88c3-640a2d7a35cd" providerId="AD" clId="Web-{1DC24DE2-EA27-76DD-E623-682B1501F114}"/>
    <pc:docChg chg="modSld">
      <pc:chgData name="Huebschmann, Amy" userId="S::amy.huebschmann@cuanschutz.edu::a2fbe185-a33e-4710-88c3-640a2d7a35cd" providerId="AD" clId="Web-{1DC24DE2-EA27-76DD-E623-682B1501F114}" dt="2024-05-29T18:01:52.293" v="272" actId="20577"/>
      <pc:docMkLst>
        <pc:docMk/>
      </pc:docMkLst>
      <pc:sldChg chg="modSp">
        <pc:chgData name="Huebschmann, Amy" userId="S::amy.huebschmann@cuanschutz.edu::a2fbe185-a33e-4710-88c3-640a2d7a35cd" providerId="AD" clId="Web-{1DC24DE2-EA27-76DD-E623-682B1501F114}" dt="2024-05-29T18:01:52.293" v="272" actId="20577"/>
        <pc:sldMkLst>
          <pc:docMk/>
          <pc:sldMk cId="761870472" sldId="6766"/>
        </pc:sldMkLst>
      </pc:sldChg>
    </pc:docChg>
  </pc:docChgLst>
  <pc:docChgLst>
    <pc:chgData name="Ford, Bryan" userId="6c87fdd5-b35b-4099-bab3-0fb46b4604d3" providerId="ADAL" clId="{65BA67C1-1C8B-4B6C-A61C-871AB83EE96B}"/>
    <pc:docChg chg="custSel addSld modSld sldOrd">
      <pc:chgData name="Ford, Bryan" userId="6c87fdd5-b35b-4099-bab3-0fb46b4604d3" providerId="ADAL" clId="{65BA67C1-1C8B-4B6C-A61C-871AB83EE96B}" dt="2025-07-17T17:39:54.296" v="194" actId="14100"/>
      <pc:docMkLst>
        <pc:docMk/>
      </pc:docMkLst>
      <pc:sldChg chg="addSp modSp new mod ord">
        <pc:chgData name="Ford, Bryan" userId="6c87fdd5-b35b-4099-bab3-0fb46b4604d3" providerId="ADAL" clId="{65BA67C1-1C8B-4B6C-A61C-871AB83EE96B}" dt="2025-07-17T17:39:54.296" v="194" actId="14100"/>
        <pc:sldMkLst>
          <pc:docMk/>
          <pc:sldMk cId="3900545393" sldId="6767"/>
        </pc:sldMkLst>
        <pc:spChg chg="add mod">
          <ac:chgData name="Ford, Bryan" userId="6c87fdd5-b35b-4099-bab3-0fb46b4604d3" providerId="ADAL" clId="{65BA67C1-1C8B-4B6C-A61C-871AB83EE96B}" dt="2025-07-07T21:24:24.304" v="190" actId="207"/>
          <ac:spMkLst>
            <pc:docMk/>
            <pc:sldMk cId="3900545393" sldId="6767"/>
            <ac:spMk id="2" creationId="{B1A7AA3E-053D-D5E5-3600-9306782673B8}"/>
          </ac:spMkLst>
        </pc:spChg>
        <pc:spChg chg="add mod">
          <ac:chgData name="Ford, Bryan" userId="6c87fdd5-b35b-4099-bab3-0fb46b4604d3" providerId="ADAL" clId="{65BA67C1-1C8B-4B6C-A61C-871AB83EE96B}" dt="2025-07-17T17:39:52.030" v="193" actId="14100"/>
          <ac:spMkLst>
            <pc:docMk/>
            <pc:sldMk cId="3900545393" sldId="6767"/>
            <ac:spMk id="3" creationId="{B2116DDB-228C-6BB9-AB12-FE274DDFE32A}"/>
          </ac:spMkLst>
        </pc:spChg>
        <pc:spChg chg="add mod">
          <ac:chgData name="Ford, Bryan" userId="6c87fdd5-b35b-4099-bab3-0fb46b4604d3" providerId="ADAL" clId="{65BA67C1-1C8B-4B6C-A61C-871AB83EE96B}" dt="2025-07-07T21:24:34.772" v="192" actId="207"/>
          <ac:spMkLst>
            <pc:docMk/>
            <pc:sldMk cId="3900545393" sldId="6767"/>
            <ac:spMk id="4" creationId="{67EC1032-7DB9-3883-A766-8D54D39B4262}"/>
          </ac:spMkLst>
        </pc:spChg>
        <pc:spChg chg="mod">
          <ac:chgData name="Ford, Bryan" userId="6c87fdd5-b35b-4099-bab3-0fb46b4604d3" providerId="ADAL" clId="{65BA67C1-1C8B-4B6C-A61C-871AB83EE96B}" dt="2025-07-17T17:39:54.296" v="194" actId="14100"/>
          <ac:spMkLst>
            <pc:docMk/>
            <pc:sldMk cId="3900545393" sldId="6767"/>
            <ac:spMk id="5" creationId="{71FADDC6-7AC9-8131-3CD5-FF684E7CBB4C}"/>
          </ac:spMkLst>
        </pc:spChg>
      </pc:sldChg>
      <pc:sldChg chg="addSp modSp new mod">
        <pc:chgData name="Ford, Bryan" userId="6c87fdd5-b35b-4099-bab3-0fb46b4604d3" providerId="ADAL" clId="{65BA67C1-1C8B-4B6C-A61C-871AB83EE96B}" dt="2025-07-07T21:23:00.927" v="151" actId="1076"/>
        <pc:sldMkLst>
          <pc:docMk/>
          <pc:sldMk cId="248725188" sldId="6768"/>
        </pc:sldMkLst>
        <pc:spChg chg="add mod">
          <ac:chgData name="Ford, Bryan" userId="6c87fdd5-b35b-4099-bab3-0fb46b4604d3" providerId="ADAL" clId="{65BA67C1-1C8B-4B6C-A61C-871AB83EE96B}" dt="2025-07-07T21:22:53.113" v="150" actId="1076"/>
          <ac:spMkLst>
            <pc:docMk/>
            <pc:sldMk cId="248725188" sldId="6768"/>
            <ac:spMk id="2" creationId="{BE45FE7B-D935-41DC-C59F-4A2C7CA4A6C5}"/>
          </ac:spMkLst>
        </pc:spChg>
        <pc:spChg chg="add mod">
          <ac:chgData name="Ford, Bryan" userId="6c87fdd5-b35b-4099-bab3-0fb46b4604d3" providerId="ADAL" clId="{65BA67C1-1C8B-4B6C-A61C-871AB83EE96B}" dt="2025-07-07T21:20:45.624" v="74" actId="14100"/>
          <ac:spMkLst>
            <pc:docMk/>
            <pc:sldMk cId="248725188" sldId="6768"/>
            <ac:spMk id="3" creationId="{9160C68F-BB8C-0369-AF05-120A4A70B57F}"/>
          </ac:spMkLst>
        </pc:spChg>
        <pc:spChg chg="add mod">
          <ac:chgData name="Ford, Bryan" userId="6c87fdd5-b35b-4099-bab3-0fb46b4604d3" providerId="ADAL" clId="{65BA67C1-1C8B-4B6C-A61C-871AB83EE96B}" dt="2025-07-07T21:20:45.624" v="74" actId="14100"/>
          <ac:spMkLst>
            <pc:docMk/>
            <pc:sldMk cId="248725188" sldId="6768"/>
            <ac:spMk id="4" creationId="{4DBB14FD-22C4-E870-0ADD-4786ECD3C0AD}"/>
          </ac:spMkLst>
        </pc:spChg>
        <pc:spChg chg="add mod">
          <ac:chgData name="Ford, Bryan" userId="6c87fdd5-b35b-4099-bab3-0fb46b4604d3" providerId="ADAL" clId="{65BA67C1-1C8B-4B6C-A61C-871AB83EE96B}" dt="2025-07-07T21:23:00.927" v="151" actId="1076"/>
          <ac:spMkLst>
            <pc:docMk/>
            <pc:sldMk cId="248725188" sldId="6768"/>
            <ac:spMk id="5" creationId="{E98CD752-D872-EEFD-D29D-FBDF7D633A5B}"/>
          </ac:spMkLst>
        </pc:spChg>
        <pc:spChg chg="add mod">
          <ac:chgData name="Ford, Bryan" userId="6c87fdd5-b35b-4099-bab3-0fb46b4604d3" providerId="ADAL" clId="{65BA67C1-1C8B-4B6C-A61C-871AB83EE96B}" dt="2025-07-07T21:22:39.007" v="149" actId="14100"/>
          <ac:spMkLst>
            <pc:docMk/>
            <pc:sldMk cId="248725188" sldId="6768"/>
            <ac:spMk id="12" creationId="{E6EABE95-7B49-9CFD-6961-D2C304607D92}"/>
          </ac:spMkLst>
        </pc:spChg>
        <pc:cxnChg chg="add mod">
          <ac:chgData name="Ford, Bryan" userId="6c87fdd5-b35b-4099-bab3-0fb46b4604d3" providerId="ADAL" clId="{65BA67C1-1C8B-4B6C-A61C-871AB83EE96B}" dt="2025-07-07T21:22:53.113" v="150" actId="1076"/>
          <ac:cxnSpMkLst>
            <pc:docMk/>
            <pc:sldMk cId="248725188" sldId="6768"/>
            <ac:cxnSpMk id="7" creationId="{D56C340B-8CF5-FD4C-13F0-29BA69008442}"/>
          </ac:cxnSpMkLst>
        </pc:cxnChg>
        <pc:cxnChg chg="add mod">
          <ac:chgData name="Ford, Bryan" userId="6c87fdd5-b35b-4099-bab3-0fb46b4604d3" providerId="ADAL" clId="{65BA67C1-1C8B-4B6C-A61C-871AB83EE96B}" dt="2025-07-07T21:22:53.113" v="150" actId="1076"/>
          <ac:cxnSpMkLst>
            <pc:docMk/>
            <pc:sldMk cId="248725188" sldId="6768"/>
            <ac:cxnSpMk id="9" creationId="{77C1AE5E-B11A-5AD3-26B6-915CD4E2CAFF}"/>
          </ac:cxnSpMkLst>
        </pc:cxnChg>
        <pc:cxnChg chg="add mod">
          <ac:chgData name="Ford, Bryan" userId="6c87fdd5-b35b-4099-bab3-0fb46b4604d3" providerId="ADAL" clId="{65BA67C1-1C8B-4B6C-A61C-871AB83EE96B}" dt="2025-07-07T21:22:21.291" v="147" actId="692"/>
          <ac:cxnSpMkLst>
            <pc:docMk/>
            <pc:sldMk cId="248725188" sldId="6768"/>
            <ac:cxnSpMk id="11" creationId="{C5D5246C-4449-4CA8-53FD-888FBFC94A19}"/>
          </ac:cxnSpMkLst>
        </pc:cxnChg>
      </pc:sldChg>
    </pc:docChg>
  </pc:docChgLst>
</pc:chgInfo>
</file>

<file path=ppt/comments/modernComment_1A6E_2D693888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27AD734F-5527-4705-80BF-67B237DB2FF9}" authorId="{82AD3084-5CC0-A45E-17EC-13027D5B34DC}" created="2025-07-14T15:07:08.914">
    <pc:sldMkLst xmlns:pc="http://schemas.microsoft.com/office/powerpoint/2013/main/command">
      <pc:docMk/>
      <pc:sldMk cId="761870472" sldId="6766"/>
    </pc:sldMkLst>
    <p188:txBody>
      <a:bodyPr/>
      <a:lstStyle/>
      <a:p>
        <a:r>
          <a:rPr lang="en-US"/>
          <a:t>For me, the ONLY value of this version EVER is in a grant application to let the wonks who don’t actually implement anything know that I know the lingo they think should be used.</a:t>
        </a:r>
      </a:p>
    </p188:txBody>
  </p188:cm>
</p188:cmLst>
</file>

<file path=ppt/comments/modernComment_1A6F_E87D9971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DA8260BB-8DB5-4E33-90D1-8919830EF8A5}" authorId="{82AD3084-5CC0-A45E-17EC-13027D5B34DC}" status="resolved" created="2025-07-14T15:03:47.654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900545393" sldId="6767"/>
      <ac:spMk id="3" creationId="{B2116DDB-228C-6BB9-AB12-FE274DDFE32A}"/>
    </ac:deMkLst>
    <p188:txBody>
      <a:bodyPr/>
      <a:lstStyle/>
      <a:p>
        <a:r>
          <a:rPr lang="en-US"/>
          <a:t>I think helping teams separate “the thing” from “how to do the thing” is actually good.  So I’m a fan of having the intervention and the strategies separate (even though I know they are bound, I think it’d be good to get teams thinking this way). 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A5BD55-B475-0545-976D-8C5EC857A332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E35D2D-8508-8E45-A99C-29908C059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240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FD2F9C-C422-A845-B95D-174978A4A53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07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B40F2-2991-20F9-6BFB-F8B685D56C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5A550F-3942-4431-16F7-E7D57070CB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4C474-DC79-0496-8BC0-00640924C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A079-710E-D84C-8989-6DDE5F109DCC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ADDCE-3D30-D4D1-8899-587E08B50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2EB969-70F9-205B-6E8C-126D314A5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6E93-DAF8-DC42-A926-A8DE03069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78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E6D09-E084-D32D-BAC4-443DC03C1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40DA3A-DCFF-30CF-349E-D2AE6F027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4EDD7-C8EB-6FA9-49D7-B1865CA0A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A079-710E-D84C-8989-6DDE5F109DCC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C88F8-93B4-227A-2EE4-15BB4DF47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4959FD-70B8-5F89-5CCB-2FA18BA10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6E93-DAF8-DC42-A926-A8DE03069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815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A1E2EB-3372-C7FF-DD2B-9DA5CCF241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D3687F-ACEF-CF95-ACF6-8A869886D4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B2A006-8269-81C8-8603-AABDDA62E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A079-710E-D84C-8989-6DDE5F109DCC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B6B968-ED4E-B7AB-643A-28D1CE871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99D4B-4AA8-FD68-FBF7-DE89CF978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6E93-DAF8-DC42-A926-A8DE03069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758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B0AC9-4921-DE2D-3AAE-6B1D17746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9206B-640D-30B0-6291-D9C6B8C827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B9C7C-C4E2-AEC3-3B0E-E1C23D10A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A079-710E-D84C-8989-6DDE5F109DCC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0AC193-9F84-8E44-2465-9908284B0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6BC9F2-963A-C7BA-EAE4-4C9B007EB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6E93-DAF8-DC42-A926-A8DE03069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830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9AA0C-CC25-15BD-354B-DD5C79B8C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E9EC00-91F9-AE70-85BE-9AF9F4BEAD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B91847-F148-995C-B107-B3E88ECB3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A079-710E-D84C-8989-6DDE5F109DCC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B11E1-0B16-FB92-39E6-DDE69931F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E72AE-2F36-D935-186C-4DAE6544E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6E93-DAF8-DC42-A926-A8DE03069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034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47463-ED63-CCF6-0EE2-39D8D30B1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BA521D-08DD-CAEA-FB24-DFF9027AC6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5782C1-51E8-A77B-1D88-4E4DB6AC6A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4812B5-DE5D-C988-F499-ABF73465E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A079-710E-D84C-8989-6DDE5F109DCC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5825D8-D7FE-5449-E0BA-AD80E90F2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C055EE-F357-1FAE-E88C-D2C231FF4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6E93-DAF8-DC42-A926-A8DE03069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837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059FB-5DFD-F9E0-43C4-FBCDDB462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6BD5AF-60D0-E796-410A-0C0450787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5AB13D-F249-3967-9FEC-96932A8FF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BB563F-C88A-DA39-1426-C18AC2A973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B22942-C337-B934-F621-558F0BDC2D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C245E3-F234-832E-397F-D38F18522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A079-710E-D84C-8989-6DDE5F109DCC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8B819F-EB9B-5FD8-CE77-46C297A21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6FF446-786C-6765-840C-8823E48C7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6E93-DAF8-DC42-A926-A8DE03069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588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3EB07-795B-CEC4-44BD-B04D1FB0B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FE4E5A-E3DB-7526-05AF-F2AF0B685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A079-710E-D84C-8989-6DDE5F109DCC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DA5961-6E0F-432D-F9BA-477DFAB82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DAC619-17B6-B5D6-F7EF-8EED941CD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6E93-DAF8-DC42-A926-A8DE03069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857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CF625-C211-4C9A-77D3-13D77E741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A079-710E-D84C-8989-6DDE5F109DCC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F3F403-CB85-5CA4-A78B-EAA37A474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D19E37-AF8D-822D-3116-2B8A0F28A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6E93-DAF8-DC42-A926-A8DE03069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320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93EDC-62D1-8E94-650E-6BC320E54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EB2AD-6AE7-814E-7883-6A4379A68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8DB0C0-B498-868D-F035-A398D21C3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B6830B-86A4-79A4-0A29-BBCC477FB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A079-710E-D84C-8989-6DDE5F109DCC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6A48F-F4E1-794D-2359-21EB638B2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84AA99-2085-D723-BD77-D6829D9CC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6E93-DAF8-DC42-A926-A8DE03069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728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0D1BB-BB98-BB2E-B720-57AD23F64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EF2C61-E609-9D18-6DF6-C50BE3FA4C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B06510-C38B-E693-5D2A-E2A665B86F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408C97-85CF-B1DC-A5A4-DD0C84B29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A079-710E-D84C-8989-6DDE5F109DCC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490AA1-2028-F85D-4E74-59D918BD0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B98416-2A7A-856F-0147-21FD2A5ED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6E93-DAF8-DC42-A926-A8DE03069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706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6FF53F-0F39-D644-E8B9-FCCF2FE37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15FE55-BDF4-F328-2EE7-F2601D2033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8F255-E4EC-1EC0-5CA0-1E8C27A76C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E1A079-710E-D84C-8989-6DDE5F109DCC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203F65-ED2F-DD65-AF6F-F138862D8D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1CB05D-D859-635F-8CE7-6B7ABDB83F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4A6E93-DAF8-DC42-A926-A8DE03069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923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A6F_E87D997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A6E_2D69388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1A7AA3E-053D-D5E5-3600-9306782673B8}"/>
              </a:ext>
            </a:extLst>
          </p:cNvPr>
          <p:cNvSpPr/>
          <p:nvPr/>
        </p:nvSpPr>
        <p:spPr>
          <a:xfrm>
            <a:off x="304800" y="267855"/>
            <a:ext cx="3362036" cy="63546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t" anchorCtr="0"/>
          <a:lstStyle/>
          <a:p>
            <a:pPr algn="ctr"/>
            <a:r>
              <a:rPr lang="en-US" u="sng" dirty="0"/>
              <a:t>Problem or Gap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116DDB-228C-6BB9-AB12-FE274DDFE32A}"/>
              </a:ext>
            </a:extLst>
          </p:cNvPr>
          <p:cNvSpPr/>
          <p:nvPr/>
        </p:nvSpPr>
        <p:spPr>
          <a:xfrm>
            <a:off x="4262582" y="271229"/>
            <a:ext cx="3362036" cy="285297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t" anchorCtr="0"/>
          <a:lstStyle/>
          <a:p>
            <a:pPr algn="ctr"/>
            <a:r>
              <a:rPr lang="en-US" u="sng" dirty="0"/>
              <a:t>Intervention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7EC1032-7DB9-3883-A766-8D54D39B4262}"/>
              </a:ext>
            </a:extLst>
          </p:cNvPr>
          <p:cNvSpPr/>
          <p:nvPr/>
        </p:nvSpPr>
        <p:spPr>
          <a:xfrm>
            <a:off x="8220364" y="251691"/>
            <a:ext cx="3362036" cy="635461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t" anchorCtr="0"/>
          <a:lstStyle/>
          <a:p>
            <a:pPr algn="ctr"/>
            <a:r>
              <a:rPr lang="en-US" u="sng" dirty="0"/>
              <a:t>Key Outcomes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FADDC6-7AC9-8131-3CD5-FF684E7CBB4C}"/>
              </a:ext>
            </a:extLst>
          </p:cNvPr>
          <p:cNvSpPr/>
          <p:nvPr/>
        </p:nvSpPr>
        <p:spPr>
          <a:xfrm>
            <a:off x="4262581" y="3429000"/>
            <a:ext cx="3362036" cy="320661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t" anchorCtr="0"/>
          <a:lstStyle/>
          <a:p>
            <a:pPr algn="ctr"/>
            <a:r>
              <a:rPr lang="en-US" u="sng" dirty="0"/>
              <a:t>Strategy(</a:t>
            </a:r>
            <a:r>
              <a:rPr lang="en-US" u="sng" dirty="0" err="1"/>
              <a:t>ies</a:t>
            </a:r>
            <a:r>
              <a:rPr lang="en-US" u="sng" dirty="0"/>
              <a:t>) for Implementing Intervention</a:t>
            </a:r>
          </a:p>
        </p:txBody>
      </p:sp>
    </p:spTree>
    <p:extLst>
      <p:ext uri="{BB962C8B-B14F-4D97-AF65-F5344CB8AC3E}">
        <p14:creationId xmlns:p14="http://schemas.microsoft.com/office/powerpoint/2010/main" val="390054539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E45FE7B-D935-41DC-C59F-4A2C7CA4A6C5}"/>
              </a:ext>
            </a:extLst>
          </p:cNvPr>
          <p:cNvSpPr/>
          <p:nvPr/>
        </p:nvSpPr>
        <p:spPr>
          <a:xfrm>
            <a:off x="393193" y="1764792"/>
            <a:ext cx="2734056" cy="33284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u="sng" dirty="0"/>
              <a:t>Context, Gap, Barriers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60C68F-BB8C-0369-AF05-120A4A70B57F}"/>
              </a:ext>
            </a:extLst>
          </p:cNvPr>
          <p:cNvSpPr/>
          <p:nvPr/>
        </p:nvSpPr>
        <p:spPr>
          <a:xfrm>
            <a:off x="3704427" y="197288"/>
            <a:ext cx="2964227" cy="273987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t" anchorCtr="0"/>
          <a:lstStyle/>
          <a:p>
            <a:pPr algn="ctr"/>
            <a:r>
              <a:rPr lang="en-US" u="sng" dirty="0"/>
              <a:t>Intervention Functions or Key Components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BB14FD-22C4-E870-0ADD-4786ECD3C0AD}"/>
              </a:ext>
            </a:extLst>
          </p:cNvPr>
          <p:cNvSpPr/>
          <p:nvPr/>
        </p:nvSpPr>
        <p:spPr>
          <a:xfrm>
            <a:off x="3704427" y="3915294"/>
            <a:ext cx="2964227" cy="273987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u="sng" dirty="0"/>
              <a:t>Implementation Strategies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8CD752-D872-EEFD-D29D-FBDF7D633A5B}"/>
              </a:ext>
            </a:extLst>
          </p:cNvPr>
          <p:cNvSpPr/>
          <p:nvPr/>
        </p:nvSpPr>
        <p:spPr>
          <a:xfrm>
            <a:off x="7935421" y="250582"/>
            <a:ext cx="2734056" cy="63512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t" anchorCtr="0"/>
          <a:lstStyle/>
          <a:p>
            <a:pPr algn="ctr"/>
            <a:r>
              <a:rPr lang="en-US" u="sng" dirty="0"/>
              <a:t>Outcomes</a:t>
            </a:r>
          </a:p>
          <a:p>
            <a:pPr marL="342900" indent="-342900">
              <a:buAutoNum type="arabicPeriod"/>
            </a:pPr>
            <a:r>
              <a:rPr lang="en-US" dirty="0"/>
              <a:t>Implementation</a:t>
            </a:r>
          </a:p>
          <a:p>
            <a:pPr marL="342900" indent="-342900">
              <a:buAutoNum type="arabicPeriod"/>
            </a:pPr>
            <a:endParaRPr lang="en-US" u="sng" dirty="0"/>
          </a:p>
          <a:p>
            <a:pPr marL="342900" indent="-342900">
              <a:buAutoNum type="arabicPeriod"/>
            </a:pPr>
            <a:endParaRPr lang="en-US" u="sng" dirty="0"/>
          </a:p>
          <a:p>
            <a:pPr marL="342900" indent="-342900">
              <a:buAutoNum type="arabicPeriod"/>
            </a:pPr>
            <a:endParaRPr lang="en-US" u="sng" dirty="0"/>
          </a:p>
          <a:p>
            <a:pPr marL="342900" indent="-342900">
              <a:buAutoNum type="arabicPeriod"/>
            </a:pPr>
            <a:endParaRPr lang="en-US" u="sng" dirty="0"/>
          </a:p>
          <a:p>
            <a:pPr marL="342900" indent="-342900">
              <a:buAutoNum type="arabicPeriod"/>
            </a:pPr>
            <a:endParaRPr lang="en-US" u="sng" dirty="0"/>
          </a:p>
          <a:p>
            <a:pPr marL="342900" indent="-342900">
              <a:buAutoNum type="arabicPeriod"/>
            </a:pPr>
            <a:endParaRPr lang="en-US" u="sng" dirty="0"/>
          </a:p>
          <a:p>
            <a:pPr marL="342900" indent="-342900">
              <a:buAutoNum type="arabicPeriod"/>
            </a:pPr>
            <a:endParaRPr lang="en-US" u="sng" dirty="0"/>
          </a:p>
          <a:p>
            <a:pPr marL="342900" indent="-342900">
              <a:buAutoNum type="arabicPeriod"/>
            </a:pPr>
            <a:endParaRPr lang="en-US" u="sng" dirty="0"/>
          </a:p>
          <a:p>
            <a:pPr marL="342900" indent="-342900">
              <a:buAutoNum type="arabicPeriod"/>
            </a:pPr>
            <a:endParaRPr lang="en-US" u="sng" dirty="0"/>
          </a:p>
          <a:p>
            <a:pPr marL="342900" indent="-342900">
              <a:buAutoNum type="arabicPeriod"/>
            </a:pPr>
            <a:endParaRPr lang="en-US" u="sng" dirty="0"/>
          </a:p>
          <a:p>
            <a:pPr marL="342900" indent="-342900">
              <a:buAutoNum type="arabicPeriod"/>
            </a:pPr>
            <a:r>
              <a:rPr lang="en-US" dirty="0"/>
              <a:t>Clinical/Patient Effectiveness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56C340B-8CF5-FD4C-13F0-29BA69008442}"/>
              </a:ext>
            </a:extLst>
          </p:cNvPr>
          <p:cNvCxnSpPr>
            <a:stCxn id="2" idx="3"/>
            <a:endCxn id="3" idx="1"/>
          </p:cNvCxnSpPr>
          <p:nvPr/>
        </p:nvCxnSpPr>
        <p:spPr>
          <a:xfrm flipV="1">
            <a:off x="3127249" y="1567226"/>
            <a:ext cx="577178" cy="186177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7C1AE5E-B11A-5AD3-26B6-915CD4E2CAFF}"/>
              </a:ext>
            </a:extLst>
          </p:cNvPr>
          <p:cNvCxnSpPr>
            <a:stCxn id="2" idx="3"/>
            <a:endCxn id="4" idx="1"/>
          </p:cNvCxnSpPr>
          <p:nvPr/>
        </p:nvCxnSpPr>
        <p:spPr>
          <a:xfrm>
            <a:off x="3127249" y="3429000"/>
            <a:ext cx="577178" cy="185623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5D5246C-4449-4CA8-53FD-888FBFC94A19}"/>
              </a:ext>
            </a:extLst>
          </p:cNvPr>
          <p:cNvCxnSpPr>
            <a:stCxn id="3" idx="2"/>
            <a:endCxn id="4" idx="0"/>
          </p:cNvCxnSpPr>
          <p:nvPr/>
        </p:nvCxnSpPr>
        <p:spPr>
          <a:xfrm>
            <a:off x="5186541" y="2937164"/>
            <a:ext cx="0" cy="97813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ight Brace 11">
            <a:extLst>
              <a:ext uri="{FF2B5EF4-FFF2-40B4-BE49-F238E27FC236}">
                <a16:creationId xmlns:a16="http://schemas.microsoft.com/office/drawing/2014/main" id="{E6EABE95-7B49-9CFD-6961-D2C304607D92}"/>
              </a:ext>
            </a:extLst>
          </p:cNvPr>
          <p:cNvSpPr/>
          <p:nvPr/>
        </p:nvSpPr>
        <p:spPr>
          <a:xfrm>
            <a:off x="6900259" y="1274618"/>
            <a:ext cx="793581" cy="4137891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5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6A81040-6E15-8C88-5836-88DF44E0ADFE}"/>
              </a:ext>
            </a:extLst>
          </p:cNvPr>
          <p:cNvSpPr/>
          <p:nvPr/>
        </p:nvSpPr>
        <p:spPr>
          <a:xfrm>
            <a:off x="4109018" y="529770"/>
            <a:ext cx="2545523" cy="4475083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C202FD-ADCA-A12F-0816-EFCE3504A96E}"/>
              </a:ext>
            </a:extLst>
          </p:cNvPr>
          <p:cNvSpPr txBox="1"/>
          <p:nvPr/>
        </p:nvSpPr>
        <p:spPr>
          <a:xfrm>
            <a:off x="4074634" y="68869"/>
            <a:ext cx="2545524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33" b="1">
                <a:latin typeface="Arial" charset="0"/>
                <a:ea typeface="Arial" charset="0"/>
                <a:cs typeface="Arial" charset="0"/>
              </a:rPr>
              <a:t>Implementation Strategies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18A173-6387-6633-DC3C-ACBD96D6FAB8}"/>
              </a:ext>
            </a:extLst>
          </p:cNvPr>
          <p:cNvSpPr txBox="1"/>
          <p:nvPr/>
        </p:nvSpPr>
        <p:spPr>
          <a:xfrm>
            <a:off x="6654541" y="68869"/>
            <a:ext cx="2247343" cy="49244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300" b="1" dirty="0">
                <a:latin typeface="Arial"/>
                <a:ea typeface="Arial" charset="0"/>
                <a:cs typeface="Arial"/>
              </a:rPr>
              <a:t>Mechanisms</a:t>
            </a:r>
          </a:p>
          <a:p>
            <a:pPr algn="ctr"/>
            <a:r>
              <a:rPr lang="en-US" sz="1300" b="1" dirty="0">
                <a:latin typeface="Arial"/>
                <a:ea typeface="Arial" charset="0"/>
                <a:cs typeface="Arial"/>
              </a:rPr>
              <a:t>(Optional)</a:t>
            </a:r>
            <a:endParaRPr lang="en-US" sz="13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Right Arrow 34">
            <a:extLst>
              <a:ext uri="{FF2B5EF4-FFF2-40B4-BE49-F238E27FC236}">
                <a16:creationId xmlns:a16="http://schemas.microsoft.com/office/drawing/2014/main" id="{3E64F976-CEE4-8E9F-9287-894E37ACBFE7}"/>
              </a:ext>
            </a:extLst>
          </p:cNvPr>
          <p:cNvSpPr/>
          <p:nvPr/>
        </p:nvSpPr>
        <p:spPr>
          <a:xfrm>
            <a:off x="3891654" y="3969055"/>
            <a:ext cx="217363" cy="237144"/>
          </a:xfrm>
          <a:prstGeom prst="right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12"/>
          </a:p>
        </p:txBody>
      </p:sp>
      <p:sp>
        <p:nvSpPr>
          <p:cNvPr id="8" name="Right Arrow 35">
            <a:extLst>
              <a:ext uri="{FF2B5EF4-FFF2-40B4-BE49-F238E27FC236}">
                <a16:creationId xmlns:a16="http://schemas.microsoft.com/office/drawing/2014/main" id="{48ED1AD7-8206-D4A2-726F-0F92F227283E}"/>
              </a:ext>
            </a:extLst>
          </p:cNvPr>
          <p:cNvSpPr/>
          <p:nvPr/>
        </p:nvSpPr>
        <p:spPr>
          <a:xfrm>
            <a:off x="6647301" y="3969054"/>
            <a:ext cx="217363" cy="247189"/>
          </a:xfrm>
          <a:prstGeom prst="right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12"/>
          </a:p>
        </p:txBody>
      </p:sp>
      <p:sp>
        <p:nvSpPr>
          <p:cNvPr id="9" name="Right Arrow 36">
            <a:extLst>
              <a:ext uri="{FF2B5EF4-FFF2-40B4-BE49-F238E27FC236}">
                <a16:creationId xmlns:a16="http://schemas.microsoft.com/office/drawing/2014/main" id="{784CEC69-60BD-9EEA-6ACF-614A486F781F}"/>
              </a:ext>
            </a:extLst>
          </p:cNvPr>
          <p:cNvSpPr/>
          <p:nvPr/>
        </p:nvSpPr>
        <p:spPr>
          <a:xfrm>
            <a:off x="9143422" y="3969055"/>
            <a:ext cx="217363" cy="237144"/>
          </a:xfrm>
          <a:prstGeom prst="right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12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8DD28DA-4E7A-FE8A-2EB0-F82D4BB2DD26}"/>
              </a:ext>
            </a:extLst>
          </p:cNvPr>
          <p:cNvSpPr/>
          <p:nvPr/>
        </p:nvSpPr>
        <p:spPr>
          <a:xfrm>
            <a:off x="6864665" y="529770"/>
            <a:ext cx="2286001" cy="4474319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2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Patient level</a:t>
            </a:r>
          </a:p>
          <a:p>
            <a:endParaRPr lang="en-US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 level:</a:t>
            </a:r>
          </a:p>
          <a:p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level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4E6B56-1639-EB98-B958-960AED92EA3C}"/>
              </a:ext>
            </a:extLst>
          </p:cNvPr>
          <p:cNvSpPr/>
          <p:nvPr/>
        </p:nvSpPr>
        <p:spPr>
          <a:xfrm>
            <a:off x="212035" y="530534"/>
            <a:ext cx="3672382" cy="6327466"/>
          </a:xfrm>
          <a:prstGeom prst="rect">
            <a:avLst/>
          </a:prstGeom>
          <a:noFill/>
          <a:ln w="25400"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12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6AA5288-E873-9F71-76FF-0FAFCE9ECD73}"/>
              </a:ext>
            </a:extLst>
          </p:cNvPr>
          <p:cNvSpPr txBox="1"/>
          <p:nvPr/>
        </p:nvSpPr>
        <p:spPr>
          <a:xfrm rot="16200000">
            <a:off x="-512650" y="1459233"/>
            <a:ext cx="1937760" cy="22576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867">
                <a:latin typeface="Arial" charset="0"/>
                <a:ea typeface="Arial" charset="0"/>
                <a:cs typeface="Arial" charset="0"/>
              </a:rPr>
              <a:t>Perspectives on Intervention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5107270-4CDF-7FFA-34BE-0307A3E6D174}"/>
              </a:ext>
            </a:extLst>
          </p:cNvPr>
          <p:cNvSpPr txBox="1"/>
          <p:nvPr/>
        </p:nvSpPr>
        <p:spPr>
          <a:xfrm rot="16200000">
            <a:off x="-241433" y="3104106"/>
            <a:ext cx="1350432" cy="3794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933">
                <a:latin typeface="Arial" charset="0"/>
                <a:ea typeface="Arial" charset="0"/>
                <a:cs typeface="Arial" charset="0"/>
              </a:rPr>
              <a:t>Characteristics of clinics/patients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0803130-BFF1-CD38-1A3D-C2DA2AE53F96}"/>
              </a:ext>
            </a:extLst>
          </p:cNvPr>
          <p:cNvSpPr txBox="1"/>
          <p:nvPr/>
        </p:nvSpPr>
        <p:spPr>
          <a:xfrm rot="16200000">
            <a:off x="-168218" y="4634309"/>
            <a:ext cx="1266654" cy="23589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933">
                <a:latin typeface="Arial" charset="0"/>
                <a:ea typeface="Arial" charset="0"/>
                <a:cs typeface="Arial" charset="0"/>
              </a:rPr>
              <a:t>External Environment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5F21AB4-FF7F-EA85-AF05-83FA24E5A2FC}"/>
              </a:ext>
            </a:extLst>
          </p:cNvPr>
          <p:cNvSpPr txBox="1"/>
          <p:nvPr/>
        </p:nvSpPr>
        <p:spPr>
          <a:xfrm rot="16200000">
            <a:off x="-131346" y="5887072"/>
            <a:ext cx="1345587" cy="4306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33">
                <a:latin typeface="Arial" charset="0"/>
                <a:ea typeface="Arial" charset="0"/>
                <a:cs typeface="Arial" charset="0"/>
              </a:rPr>
              <a:t>Implementation and Sustainability Infrastructure 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044C535-8B34-816A-7793-924996F20CD2}"/>
              </a:ext>
            </a:extLst>
          </p:cNvPr>
          <p:cNvSpPr/>
          <p:nvPr/>
        </p:nvSpPr>
        <p:spPr>
          <a:xfrm>
            <a:off x="9369254" y="530534"/>
            <a:ext cx="2721146" cy="6179686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12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E5173FA-E3DD-EF77-E4DF-FC0A361BD7A8}"/>
              </a:ext>
            </a:extLst>
          </p:cNvPr>
          <p:cNvSpPr/>
          <p:nvPr/>
        </p:nvSpPr>
        <p:spPr>
          <a:xfrm>
            <a:off x="9438941" y="5421377"/>
            <a:ext cx="2369940" cy="1194072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200" b="1" dirty="0">
                <a:solidFill>
                  <a:schemeClr val="tx1"/>
                </a:solidFill>
                <a:latin typeface="Arial"/>
                <a:cs typeface="Arial"/>
              </a:rPr>
              <a:t>Effectiveness (Primary and Key Secondary):</a:t>
            </a:r>
            <a:endParaRPr lang="en-US" sz="12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81CAC68-AB06-1157-BD24-7A157B16478D}"/>
              </a:ext>
            </a:extLst>
          </p:cNvPr>
          <p:cNvSpPr/>
          <p:nvPr/>
        </p:nvSpPr>
        <p:spPr>
          <a:xfrm>
            <a:off x="9460721" y="4200329"/>
            <a:ext cx="2389333" cy="934727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95ECC0D-0408-DA51-FFFD-A88E7C65920D}"/>
              </a:ext>
            </a:extLst>
          </p:cNvPr>
          <p:cNvSpPr txBox="1"/>
          <p:nvPr/>
        </p:nvSpPr>
        <p:spPr>
          <a:xfrm rot="5400000">
            <a:off x="10926833" y="2341378"/>
            <a:ext cx="20936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latin typeface="Arial" charset="0"/>
                <a:ea typeface="Arial" charset="0"/>
                <a:cs typeface="Arial" charset="0"/>
              </a:rPr>
              <a:t>Implementation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85AC7BF-A5D8-5D83-E4AF-2930D6052A3B}"/>
              </a:ext>
            </a:extLst>
          </p:cNvPr>
          <p:cNvSpPr txBox="1"/>
          <p:nvPr/>
        </p:nvSpPr>
        <p:spPr>
          <a:xfrm rot="5400000">
            <a:off x="11583063" y="4404405"/>
            <a:ext cx="7546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latin typeface="Arial" charset="0"/>
                <a:ea typeface="Arial" charset="0"/>
                <a:cs typeface="Arial" charset="0"/>
              </a:rPr>
              <a:t>Service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AC4EDD6-46B6-947F-B969-9AB421189B9B}"/>
              </a:ext>
            </a:extLst>
          </p:cNvPr>
          <p:cNvSpPr txBox="1"/>
          <p:nvPr/>
        </p:nvSpPr>
        <p:spPr>
          <a:xfrm rot="5400000">
            <a:off x="11192598" y="5784139"/>
            <a:ext cx="15751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latin typeface="Arial" charset="0"/>
                <a:ea typeface="Arial" charset="0"/>
                <a:cs typeface="Arial" charset="0"/>
              </a:rPr>
              <a:t>Clinical/Patient</a:t>
            </a:r>
          </a:p>
        </p:txBody>
      </p:sp>
      <p:sp>
        <p:nvSpPr>
          <p:cNvPr id="24" name="Right Arrow 71">
            <a:extLst>
              <a:ext uri="{FF2B5EF4-FFF2-40B4-BE49-F238E27FC236}">
                <a16:creationId xmlns:a16="http://schemas.microsoft.com/office/drawing/2014/main" id="{64E2314D-F303-8E0C-3435-6388AD1033C2}"/>
              </a:ext>
            </a:extLst>
          </p:cNvPr>
          <p:cNvSpPr/>
          <p:nvPr/>
        </p:nvSpPr>
        <p:spPr>
          <a:xfrm rot="5400000">
            <a:off x="10561314" y="3959331"/>
            <a:ext cx="256599" cy="237144"/>
          </a:xfrm>
          <a:prstGeom prst="right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12"/>
          </a:p>
        </p:txBody>
      </p:sp>
      <p:sp>
        <p:nvSpPr>
          <p:cNvPr id="25" name="Right Arrow 72">
            <a:extLst>
              <a:ext uri="{FF2B5EF4-FFF2-40B4-BE49-F238E27FC236}">
                <a16:creationId xmlns:a16="http://schemas.microsoft.com/office/drawing/2014/main" id="{30152CB4-0FA8-6C3C-32CB-051D39AB92C1}"/>
              </a:ext>
            </a:extLst>
          </p:cNvPr>
          <p:cNvSpPr/>
          <p:nvPr/>
        </p:nvSpPr>
        <p:spPr>
          <a:xfrm rot="5400000">
            <a:off x="10538264" y="5167838"/>
            <a:ext cx="302704" cy="237144"/>
          </a:xfrm>
          <a:prstGeom prst="rightArrow">
            <a:avLst>
              <a:gd name="adj1" fmla="val 57713"/>
              <a:gd name="adj2" fmla="val 50000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12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218D3B9-191D-B457-4DA0-753BF0A85A15}"/>
              </a:ext>
            </a:extLst>
          </p:cNvPr>
          <p:cNvSpPr txBox="1"/>
          <p:nvPr/>
        </p:nvSpPr>
        <p:spPr>
          <a:xfrm>
            <a:off x="9514710" y="68869"/>
            <a:ext cx="2285615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33" b="1">
                <a:latin typeface="Arial" charset="0"/>
                <a:ea typeface="Arial" charset="0"/>
                <a:cs typeface="Arial" charset="0"/>
              </a:rPr>
              <a:t>Outcomes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B861559-16BA-A7DF-6535-6A70171F02D3}"/>
              </a:ext>
            </a:extLst>
          </p:cNvPr>
          <p:cNvSpPr/>
          <p:nvPr/>
        </p:nvSpPr>
        <p:spPr>
          <a:xfrm>
            <a:off x="4109017" y="5330141"/>
            <a:ext cx="5069355" cy="1458990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numCol="2" rtlCol="0" anchor="ctr"/>
          <a:lstStyle/>
          <a:p>
            <a:r>
              <a:rPr lang="en-US" sz="1200" dirty="0">
                <a:solidFill>
                  <a:schemeClr val="tx1"/>
                </a:solidFill>
                <a:latin typeface="Arial"/>
                <a:cs typeface="Arial"/>
              </a:rPr>
              <a:t>CORE FUNCTIONS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22230C-A35C-45F2-FBD0-795E98A2A047}"/>
              </a:ext>
            </a:extLst>
          </p:cNvPr>
          <p:cNvSpPr txBox="1"/>
          <p:nvPr/>
        </p:nvSpPr>
        <p:spPr>
          <a:xfrm>
            <a:off x="3897611" y="5136863"/>
            <a:ext cx="5263726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000" b="1" dirty="0">
                <a:latin typeface="Arial"/>
                <a:ea typeface="Arial" charset="0"/>
                <a:cs typeface="Arial"/>
              </a:rPr>
              <a:t>Clinical/Health Intervention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8237CDE-B489-837E-B5C3-65DC906F12C7}"/>
              </a:ext>
            </a:extLst>
          </p:cNvPr>
          <p:cNvSpPr/>
          <p:nvPr/>
        </p:nvSpPr>
        <p:spPr>
          <a:xfrm>
            <a:off x="632783" y="616155"/>
            <a:ext cx="3163907" cy="166619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u="sng">
                <a:latin typeface="Arial" panose="020B0604020202020204" pitchFamily="34" charset="0"/>
                <a:cs typeface="Arial" panose="020B0604020202020204" pitchFamily="34" charset="0"/>
              </a:rPr>
              <a:t>Clinicians</a:t>
            </a:r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 appreciate WPR will: 1)  “make scarce face-to-face time matter” by addressing patient priorities; 2) address clinic quality metrics; 3) Address health equity by targeting actionable social needs: food insecurity, transportation and unaffordable med</a:t>
            </a:r>
          </a:p>
          <a:p>
            <a:r>
              <a:rPr lang="en-US" sz="1000"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Patients: </a:t>
            </a:r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User-friendly – look and feel of WPR interface; appreciate having context assessment; like or dislike tech</a:t>
            </a:r>
          </a:p>
          <a:p>
            <a:endParaRPr lang="en-US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F4E5DB9-0D1B-25D3-A330-5354C10FCE00}"/>
              </a:ext>
            </a:extLst>
          </p:cNvPr>
          <p:cNvSpPr/>
          <p:nvPr/>
        </p:nvSpPr>
        <p:spPr>
          <a:xfrm>
            <a:off x="632783" y="2618624"/>
            <a:ext cx="3163907" cy="14107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u="sng" dirty="0">
                <a:latin typeface="Arial" panose="020B0604020202020204" pitchFamily="34" charset="0"/>
                <a:cs typeface="Arial" panose="020B0604020202020204" pitchFamily="34" charset="0"/>
              </a:rPr>
              <a:t>Clinic: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u="sng" dirty="0">
                <a:latin typeface="Arial" panose="020B0604020202020204" pitchFamily="34" charset="0"/>
                <a:cs typeface="Arial" panose="020B0604020202020204" pitchFamily="34" charset="0"/>
              </a:rPr>
              <a:t>Patient</a:t>
            </a:r>
            <a:r>
              <a:rPr lang="en-US" sz="11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4231CF6-F654-ED33-FF20-CA1492F12120}"/>
              </a:ext>
            </a:extLst>
          </p:cNvPr>
          <p:cNvSpPr txBox="1"/>
          <p:nvPr/>
        </p:nvSpPr>
        <p:spPr>
          <a:xfrm>
            <a:off x="4155942" y="611593"/>
            <a:ext cx="2435411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b="1" u="sng" dirty="0">
                <a:latin typeface="Arial"/>
                <a:cs typeface="Arial"/>
              </a:rPr>
              <a:t>Study Design</a:t>
            </a:r>
            <a:r>
              <a:rPr lang="en-US" sz="1200" dirty="0">
                <a:latin typeface="Arial"/>
                <a:cs typeface="Arial"/>
              </a:rPr>
              <a:t>: 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16C20F1-9E3D-9ED7-690D-331E815F89C0}"/>
              </a:ext>
            </a:extLst>
          </p:cNvPr>
          <p:cNvSpPr txBox="1"/>
          <p:nvPr/>
        </p:nvSpPr>
        <p:spPr>
          <a:xfrm>
            <a:off x="-12566" y="68869"/>
            <a:ext cx="3816687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b="1" dirty="0">
                <a:latin typeface="Arial"/>
                <a:ea typeface="Arial" charset="0"/>
                <a:cs typeface="Arial"/>
              </a:rPr>
              <a:t>PRISM Contextual Determinants: </a:t>
            </a:r>
          </a:p>
          <a:p>
            <a:pPr algn="ctr"/>
            <a:r>
              <a:rPr lang="en-US" sz="1200" b="1" dirty="0">
                <a:latin typeface="Arial"/>
                <a:ea typeface="Arial" charset="0"/>
                <a:cs typeface="Arial"/>
              </a:rPr>
              <a:t>(or organized by other Framework)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4825FD-86E2-8285-C11A-D5D2D27532E4}"/>
              </a:ext>
            </a:extLst>
          </p:cNvPr>
          <p:cNvSpPr txBox="1"/>
          <p:nvPr/>
        </p:nvSpPr>
        <p:spPr>
          <a:xfrm>
            <a:off x="4202120" y="2153271"/>
            <a:ext cx="2453996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u="sng" dirty="0">
                <a:latin typeface="Arial"/>
                <a:cs typeface="Arial"/>
              </a:rPr>
              <a:t>Strategies: </a:t>
            </a:r>
            <a:endParaRPr lang="en-US" sz="12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>
              <a:latin typeface="Arial"/>
              <a:cs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E5ABBAC-69F4-092F-2A50-99DB83C8893C}"/>
              </a:ext>
            </a:extLst>
          </p:cNvPr>
          <p:cNvSpPr/>
          <p:nvPr/>
        </p:nvSpPr>
        <p:spPr>
          <a:xfrm>
            <a:off x="9514338" y="611593"/>
            <a:ext cx="2350549" cy="3302416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chemeClr val="tx1"/>
                </a:solidFill>
                <a:latin typeface="Arial"/>
                <a:cs typeface="Arial"/>
              </a:rPr>
              <a:t>Primary and Key secondary –be sure to </a:t>
            </a:r>
            <a:r>
              <a:rPr lang="en-US" sz="1100" b="1" dirty="0" err="1">
                <a:solidFill>
                  <a:schemeClr val="tx1"/>
                </a:solidFill>
                <a:latin typeface="Arial"/>
                <a:cs typeface="Arial"/>
              </a:rPr>
              <a:t>conssier</a:t>
            </a:r>
            <a:r>
              <a:rPr lang="en-US" sz="1100" b="1" dirty="0">
                <a:solidFill>
                  <a:schemeClr val="tx1"/>
                </a:solidFill>
                <a:latin typeface="Arial"/>
                <a:cs typeface="Arial"/>
              </a:rPr>
              <a:t>: </a:t>
            </a:r>
          </a:p>
          <a:p>
            <a:endParaRPr lang="en-US" sz="1100" b="1" dirty="0">
              <a:solidFill>
                <a:schemeClr val="tx1"/>
              </a:solidFill>
              <a:latin typeface="Arial"/>
              <a:cs typeface="Arial"/>
            </a:endParaRPr>
          </a:p>
          <a:p>
            <a:r>
              <a:rPr lang="en-US" sz="1100" b="1" dirty="0">
                <a:solidFill>
                  <a:schemeClr val="tx1"/>
                </a:solidFill>
                <a:latin typeface="Arial"/>
                <a:cs typeface="Arial"/>
              </a:rPr>
              <a:t>Reach</a:t>
            </a:r>
            <a:r>
              <a:rPr lang="en-US" sz="1100" dirty="0">
                <a:solidFill>
                  <a:schemeClr val="tx1"/>
                </a:solidFill>
                <a:latin typeface="Arial"/>
                <a:cs typeface="Arial"/>
              </a:rPr>
              <a:t> (proportion and representativeness)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Adoption </a:t>
            </a:r>
            <a:r>
              <a: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(Clinic and Staff)</a:t>
            </a:r>
          </a:p>
          <a:p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Implementation</a:t>
            </a:r>
            <a:r>
              <a: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29870" lvl="2" indent="-11874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Arial"/>
                <a:cs typeface="Arial"/>
              </a:rPr>
              <a:t>Fidelity </a:t>
            </a:r>
          </a:p>
          <a:p>
            <a:pPr marL="229870" lvl="2" indent="-11874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 (Trainer and Staff time)</a:t>
            </a:r>
          </a:p>
          <a:p>
            <a:pPr marL="229870" lvl="2" indent="-11874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Adaptations </a:t>
            </a:r>
          </a:p>
          <a:p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Maintenance</a:t>
            </a:r>
          </a:p>
          <a:p>
            <a:pPr marL="111125" lvl="1"/>
            <a:endParaRPr lang="en-US" sz="1100" b="1" dirty="0">
              <a:solidFill>
                <a:schemeClr val="tx1"/>
              </a:solidFill>
              <a:latin typeface="Arial"/>
              <a:cs typeface="Arial"/>
            </a:endParaRPr>
          </a:p>
          <a:p>
            <a:pPr marL="111125" lvl="1"/>
            <a:r>
              <a:rPr lang="en-US" sz="1100" b="1" dirty="0">
                <a:solidFill>
                  <a:schemeClr val="tx1"/>
                </a:solidFill>
                <a:latin typeface="Arial"/>
                <a:cs typeface="Arial"/>
              </a:rPr>
              <a:t>Dissemination:</a:t>
            </a:r>
            <a:endParaRPr lang="en-US" sz="11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21C0BAD-8B99-4B1C-F13F-E176F67173D7}"/>
              </a:ext>
            </a:extLst>
          </p:cNvPr>
          <p:cNvSpPr/>
          <p:nvPr/>
        </p:nvSpPr>
        <p:spPr>
          <a:xfrm>
            <a:off x="623513" y="616153"/>
            <a:ext cx="3163907" cy="19060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u="sng" dirty="0">
                <a:latin typeface="Arial"/>
                <a:cs typeface="Arial"/>
              </a:rPr>
              <a:t>Clinicians</a:t>
            </a:r>
          </a:p>
          <a:p>
            <a:endParaRPr lang="en-US" sz="1100" u="sng" dirty="0">
              <a:latin typeface="Arial"/>
              <a:cs typeface="Arial"/>
            </a:endParaRPr>
          </a:p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u="sng" dirty="0">
                <a:solidFill>
                  <a:schemeClr val="tx1"/>
                </a:solidFill>
                <a:latin typeface="Arial"/>
                <a:cs typeface="Arial"/>
              </a:rPr>
              <a:t>Patients: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D0EB350-5B7D-9123-057D-70135B604A8C}"/>
              </a:ext>
            </a:extLst>
          </p:cNvPr>
          <p:cNvSpPr/>
          <p:nvPr/>
        </p:nvSpPr>
        <p:spPr>
          <a:xfrm>
            <a:off x="632783" y="4093102"/>
            <a:ext cx="3154637" cy="12606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marL="0" lvl="1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SDOH: </a:t>
            </a:r>
            <a:r>
              <a:rPr lang="en-US" sz="1100" dirty="0">
                <a:latin typeface="Arial"/>
                <a:cs typeface="Arial"/>
              </a:rPr>
              <a:t>             </a:t>
            </a:r>
          </a:p>
          <a:p>
            <a:pPr marL="0" lvl="1"/>
            <a:endParaRPr lang="en-US" sz="1100" dirty="0">
              <a:latin typeface="Arial"/>
              <a:cs typeface="Arial"/>
            </a:endParaRPr>
          </a:p>
          <a:p>
            <a:pPr marL="0" lvl="1"/>
            <a:r>
              <a:rPr lang="en-US" sz="1100" dirty="0" err="1">
                <a:latin typeface="Arial"/>
                <a:cs typeface="Arial"/>
              </a:rPr>
              <a:t>Incntivesor</a:t>
            </a:r>
            <a:r>
              <a:rPr lang="en-US" sz="1100" dirty="0">
                <a:latin typeface="Arial"/>
                <a:cs typeface="Arial"/>
              </a:rPr>
              <a:t> practice  guidelines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246070E-B3E0-FBD4-346C-D7EFDF87E131}"/>
              </a:ext>
            </a:extLst>
          </p:cNvPr>
          <p:cNvSpPr/>
          <p:nvPr/>
        </p:nvSpPr>
        <p:spPr>
          <a:xfrm>
            <a:off x="752348" y="5417528"/>
            <a:ext cx="3035072" cy="13362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87047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6C5545695A764D9709B745D29B7CA8" ma:contentTypeVersion="14" ma:contentTypeDescription="Create a new document." ma:contentTypeScope="" ma:versionID="c394b6d31455dc347166cb5581aca496">
  <xsd:schema xmlns:xsd="http://www.w3.org/2001/XMLSchema" xmlns:xs="http://www.w3.org/2001/XMLSchema" xmlns:p="http://schemas.microsoft.com/office/2006/metadata/properties" xmlns:ns2="8710c5ba-da7a-4d10-86a3-d6488f4811ef" xmlns:ns3="d52c2e9c-7c60-4ce9-9563-66d81475bc86" targetNamespace="http://schemas.microsoft.com/office/2006/metadata/properties" ma:root="true" ma:fieldsID="ccce59ce913e6bc6067794df6482dca3" ns2:_="" ns3:_="">
    <xsd:import namespace="8710c5ba-da7a-4d10-86a3-d6488f4811ef"/>
    <xsd:import namespace="d52c2e9c-7c60-4ce9-9563-66d81475bc8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10c5ba-da7a-4d10-86a3-d6488f4811e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c6722213-efee-4752-813f-dfc0d9c3d45c}" ma:internalName="TaxCatchAll" ma:showField="CatchAllData" ma:web="8710c5ba-da7a-4d10-86a3-d6488f4811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2c2e9c-7c60-4ce9-9563-66d81475bc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f7310ada-04f1-49d1-83c9-5a60708465d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52c2e9c-7c60-4ce9-9563-66d81475bc86">
      <Terms xmlns="http://schemas.microsoft.com/office/infopath/2007/PartnerControls"/>
    </lcf76f155ced4ddcb4097134ff3c332f>
    <TaxCatchAll xmlns="8710c5ba-da7a-4d10-86a3-d6488f4811e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C12CFF-437C-40EA-8C52-984D2A9ADB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10c5ba-da7a-4d10-86a3-d6488f4811ef"/>
    <ds:schemaRef ds:uri="d52c2e9c-7c60-4ce9-9563-66d81475bc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75DFF02-CB3D-4079-ACF6-1F1ADC4A9057}">
  <ds:schemaRefs>
    <ds:schemaRef ds:uri="8710c5ba-da7a-4d10-86a3-d6488f4811ef"/>
    <ds:schemaRef ds:uri="d52c2e9c-7c60-4ce9-9563-66d81475bc86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0753CBB-321A-4FB3-9BD9-2758883BA86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205</Words>
  <Application>Microsoft Office PowerPoint</Application>
  <PresentationFormat>Widescreen</PresentationFormat>
  <Paragraphs>70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Glasgow, Russell</dc:creator>
  <cp:lastModifiedBy>Ford, Bryan</cp:lastModifiedBy>
  <cp:revision>98</cp:revision>
  <dcterms:created xsi:type="dcterms:W3CDTF">2024-04-08T20:00:40Z</dcterms:created>
  <dcterms:modified xsi:type="dcterms:W3CDTF">2025-07-17T17:40:03Z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0x010100C76C5545695A764D9709B745D29B7CA8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</Properties>
</file>