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21" r:id="rId2"/>
    <p:sldId id="322" r:id="rId3"/>
    <p:sldId id="374" r:id="rId4"/>
    <p:sldId id="356" r:id="rId5"/>
    <p:sldId id="357" r:id="rId6"/>
    <p:sldId id="358" r:id="rId7"/>
    <p:sldId id="364" r:id="rId8"/>
    <p:sldId id="382" r:id="rId9"/>
    <p:sldId id="369" r:id="rId10"/>
    <p:sldId id="367" r:id="rId11"/>
    <p:sldId id="375" r:id="rId12"/>
    <p:sldId id="976" r:id="rId13"/>
    <p:sldId id="978" r:id="rId14"/>
    <p:sldId id="377" r:id="rId15"/>
    <p:sldId id="376" r:id="rId16"/>
    <p:sldId id="383" r:id="rId17"/>
    <p:sldId id="352" r:id="rId18"/>
    <p:sldId id="977"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y Dickinson" initials="PD" lastIdx="2" clrIdx="0">
    <p:extLst>
      <p:ext uri="{19B8F6BF-5375-455C-9EA6-DF929625EA0E}">
        <p15:presenceInfo xmlns:p15="http://schemas.microsoft.com/office/powerpoint/2012/main" userId="Perry Dickin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9"/>
  </p:normalViewPr>
  <p:slideViewPr>
    <p:cSldViewPr snapToGrid="0" snapToObjects="1">
      <p:cViewPr>
        <p:scale>
          <a:sx n="107" d="100"/>
          <a:sy n="107" d="100"/>
        </p:scale>
        <p:origin x="754" y="8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ckinson, Perry" userId="ac0ab71e-1f5d-4a5c-bc68-a34586cad403" providerId="ADAL" clId="{BB700D5A-D6B6-4E5F-B6C1-EC627E9703EE}"/>
    <pc:docChg chg="undo custSel addSld delSld modSld sldOrd">
      <pc:chgData name="Dickinson, Perry" userId="ac0ab71e-1f5d-4a5c-bc68-a34586cad403" providerId="ADAL" clId="{BB700D5A-D6B6-4E5F-B6C1-EC627E9703EE}" dt="2022-06-07T19:28:49.737" v="3625" actId="27636"/>
      <pc:docMkLst>
        <pc:docMk/>
      </pc:docMkLst>
      <pc:sldChg chg="add del">
        <pc:chgData name="Dickinson, Perry" userId="ac0ab71e-1f5d-4a5c-bc68-a34586cad403" providerId="ADAL" clId="{BB700D5A-D6B6-4E5F-B6C1-EC627E9703EE}" dt="2022-06-05T17:35:27.330" v="1205"/>
        <pc:sldMkLst>
          <pc:docMk/>
          <pc:sldMk cId="879288389" sldId="289"/>
        </pc:sldMkLst>
      </pc:sldChg>
      <pc:sldChg chg="add del">
        <pc:chgData name="Dickinson, Perry" userId="ac0ab71e-1f5d-4a5c-bc68-a34586cad403" providerId="ADAL" clId="{BB700D5A-D6B6-4E5F-B6C1-EC627E9703EE}" dt="2022-06-05T17:35:27.330" v="1205"/>
        <pc:sldMkLst>
          <pc:docMk/>
          <pc:sldMk cId="1957020214" sldId="306"/>
        </pc:sldMkLst>
      </pc:sldChg>
      <pc:sldChg chg="modSp mod">
        <pc:chgData name="Dickinson, Perry" userId="ac0ab71e-1f5d-4a5c-bc68-a34586cad403" providerId="ADAL" clId="{BB700D5A-D6B6-4E5F-B6C1-EC627E9703EE}" dt="2022-06-07T18:42:54.666" v="2547" actId="6549"/>
        <pc:sldMkLst>
          <pc:docMk/>
          <pc:sldMk cId="917535949" sldId="322"/>
        </pc:sldMkLst>
        <pc:spChg chg="mod">
          <ac:chgData name="Dickinson, Perry" userId="ac0ab71e-1f5d-4a5c-bc68-a34586cad403" providerId="ADAL" clId="{BB700D5A-D6B6-4E5F-B6C1-EC627E9703EE}" dt="2022-06-07T18:42:54.666" v="2547" actId="6549"/>
          <ac:spMkLst>
            <pc:docMk/>
            <pc:sldMk cId="917535949" sldId="322"/>
            <ac:spMk id="2" creationId="{00000000-0000-0000-0000-000000000000}"/>
          </ac:spMkLst>
        </pc:spChg>
      </pc:sldChg>
      <pc:sldChg chg="modSp mod">
        <pc:chgData name="Dickinson, Perry" userId="ac0ab71e-1f5d-4a5c-bc68-a34586cad403" providerId="ADAL" clId="{BB700D5A-D6B6-4E5F-B6C1-EC627E9703EE}" dt="2022-06-07T18:46:26.216" v="2688" actId="20577"/>
        <pc:sldMkLst>
          <pc:docMk/>
          <pc:sldMk cId="2422876516" sldId="352"/>
        </pc:sldMkLst>
        <pc:spChg chg="mod">
          <ac:chgData name="Dickinson, Perry" userId="ac0ab71e-1f5d-4a5c-bc68-a34586cad403" providerId="ADAL" clId="{BB700D5A-D6B6-4E5F-B6C1-EC627E9703EE}" dt="2022-06-07T18:46:26.216" v="2688" actId="20577"/>
          <ac:spMkLst>
            <pc:docMk/>
            <pc:sldMk cId="2422876516" sldId="352"/>
            <ac:spMk id="3" creationId="{00000000-0000-0000-0000-000000000000}"/>
          </ac:spMkLst>
        </pc:spChg>
      </pc:sldChg>
      <pc:sldChg chg="modSp del mod">
        <pc:chgData name="Dickinson, Perry" userId="ac0ab71e-1f5d-4a5c-bc68-a34586cad403" providerId="ADAL" clId="{BB700D5A-D6B6-4E5F-B6C1-EC627E9703EE}" dt="2022-06-07T14:41:48.071" v="2260" actId="47"/>
        <pc:sldMkLst>
          <pc:docMk/>
          <pc:sldMk cId="672164578" sldId="355"/>
        </pc:sldMkLst>
        <pc:spChg chg="mod">
          <ac:chgData name="Dickinson, Perry" userId="ac0ab71e-1f5d-4a5c-bc68-a34586cad403" providerId="ADAL" clId="{BB700D5A-D6B6-4E5F-B6C1-EC627E9703EE}" dt="2022-06-06T15:13:53.543" v="1483" actId="27636"/>
          <ac:spMkLst>
            <pc:docMk/>
            <pc:sldMk cId="672164578" sldId="355"/>
            <ac:spMk id="3" creationId="{00000000-0000-0000-0000-000000000000}"/>
          </ac:spMkLst>
        </pc:spChg>
      </pc:sldChg>
      <pc:sldChg chg="modSp mod">
        <pc:chgData name="Dickinson, Perry" userId="ac0ab71e-1f5d-4a5c-bc68-a34586cad403" providerId="ADAL" clId="{BB700D5A-D6B6-4E5F-B6C1-EC627E9703EE}" dt="2022-06-06T15:05:14.265" v="1350" actId="27636"/>
        <pc:sldMkLst>
          <pc:docMk/>
          <pc:sldMk cId="2405881175" sldId="356"/>
        </pc:sldMkLst>
        <pc:spChg chg="mod">
          <ac:chgData name="Dickinson, Perry" userId="ac0ab71e-1f5d-4a5c-bc68-a34586cad403" providerId="ADAL" clId="{BB700D5A-D6B6-4E5F-B6C1-EC627E9703EE}" dt="2022-06-06T15:05:14.265" v="1350" actId="27636"/>
          <ac:spMkLst>
            <pc:docMk/>
            <pc:sldMk cId="2405881175" sldId="356"/>
            <ac:spMk id="3" creationId="{00000000-0000-0000-0000-000000000000}"/>
          </ac:spMkLst>
        </pc:spChg>
      </pc:sldChg>
      <pc:sldChg chg="modSp mod">
        <pc:chgData name="Dickinson, Perry" userId="ac0ab71e-1f5d-4a5c-bc68-a34586cad403" providerId="ADAL" clId="{BB700D5A-D6B6-4E5F-B6C1-EC627E9703EE}" dt="2022-06-07T14:44:44.148" v="2287" actId="1076"/>
        <pc:sldMkLst>
          <pc:docMk/>
          <pc:sldMk cId="354148724" sldId="357"/>
        </pc:sldMkLst>
        <pc:spChg chg="mod">
          <ac:chgData name="Dickinson, Perry" userId="ac0ab71e-1f5d-4a5c-bc68-a34586cad403" providerId="ADAL" clId="{BB700D5A-D6B6-4E5F-B6C1-EC627E9703EE}" dt="2022-06-05T17:26:39.174" v="1099" actId="113"/>
          <ac:spMkLst>
            <pc:docMk/>
            <pc:sldMk cId="354148724" sldId="357"/>
            <ac:spMk id="2" creationId="{00000000-0000-0000-0000-000000000000}"/>
          </ac:spMkLst>
        </pc:spChg>
        <pc:spChg chg="mod">
          <ac:chgData name="Dickinson, Perry" userId="ac0ab71e-1f5d-4a5c-bc68-a34586cad403" providerId="ADAL" clId="{BB700D5A-D6B6-4E5F-B6C1-EC627E9703EE}" dt="2022-06-07T14:44:44.148" v="2287" actId="1076"/>
          <ac:spMkLst>
            <pc:docMk/>
            <pc:sldMk cId="354148724" sldId="357"/>
            <ac:spMk id="3" creationId="{00000000-0000-0000-0000-000000000000}"/>
          </ac:spMkLst>
        </pc:spChg>
      </pc:sldChg>
      <pc:sldChg chg="modSp mod">
        <pc:chgData name="Dickinson, Perry" userId="ac0ab71e-1f5d-4a5c-bc68-a34586cad403" providerId="ADAL" clId="{BB700D5A-D6B6-4E5F-B6C1-EC627E9703EE}" dt="2022-06-07T14:45:56.218" v="2329" actId="27636"/>
        <pc:sldMkLst>
          <pc:docMk/>
          <pc:sldMk cId="1099632120" sldId="358"/>
        </pc:sldMkLst>
        <pc:spChg chg="mod">
          <ac:chgData name="Dickinson, Perry" userId="ac0ab71e-1f5d-4a5c-bc68-a34586cad403" providerId="ADAL" clId="{BB700D5A-D6B6-4E5F-B6C1-EC627E9703EE}" dt="2022-06-07T14:45:56.218" v="2329" actId="27636"/>
          <ac:spMkLst>
            <pc:docMk/>
            <pc:sldMk cId="1099632120" sldId="358"/>
            <ac:spMk id="3" creationId="{00000000-0000-0000-0000-000000000000}"/>
          </ac:spMkLst>
        </pc:spChg>
      </pc:sldChg>
      <pc:sldChg chg="modSp mod">
        <pc:chgData name="Dickinson, Perry" userId="ac0ab71e-1f5d-4a5c-bc68-a34586cad403" providerId="ADAL" clId="{BB700D5A-D6B6-4E5F-B6C1-EC627E9703EE}" dt="2022-06-07T18:43:48.314" v="2557" actId="20577"/>
        <pc:sldMkLst>
          <pc:docMk/>
          <pc:sldMk cId="3729172631" sldId="364"/>
        </pc:sldMkLst>
        <pc:spChg chg="mod">
          <ac:chgData name="Dickinson, Perry" userId="ac0ab71e-1f5d-4a5c-bc68-a34586cad403" providerId="ADAL" clId="{BB700D5A-D6B6-4E5F-B6C1-EC627E9703EE}" dt="2022-06-07T18:43:48.314" v="2557" actId="20577"/>
          <ac:spMkLst>
            <pc:docMk/>
            <pc:sldMk cId="3729172631" sldId="364"/>
            <ac:spMk id="10243" creationId="{00000000-0000-0000-0000-000000000000}"/>
          </ac:spMkLst>
        </pc:spChg>
      </pc:sldChg>
      <pc:sldChg chg="modSp del mod">
        <pc:chgData name="Dickinson, Perry" userId="ac0ab71e-1f5d-4a5c-bc68-a34586cad403" providerId="ADAL" clId="{BB700D5A-D6B6-4E5F-B6C1-EC627E9703EE}" dt="2022-06-07T18:43:25.629" v="2549" actId="47"/>
        <pc:sldMkLst>
          <pc:docMk/>
          <pc:sldMk cId="2768333004" sldId="365"/>
        </pc:sldMkLst>
        <pc:spChg chg="mod">
          <ac:chgData name="Dickinson, Perry" userId="ac0ab71e-1f5d-4a5c-bc68-a34586cad403" providerId="ADAL" clId="{BB700D5A-D6B6-4E5F-B6C1-EC627E9703EE}" dt="2022-06-06T15:06:51.862" v="1356" actId="27636"/>
          <ac:spMkLst>
            <pc:docMk/>
            <pc:sldMk cId="2768333004" sldId="365"/>
            <ac:spMk id="3" creationId="{00000000-0000-0000-0000-000000000000}"/>
          </ac:spMkLst>
        </pc:spChg>
      </pc:sldChg>
      <pc:sldChg chg="modSp del mod">
        <pc:chgData name="Dickinson, Perry" userId="ac0ab71e-1f5d-4a5c-bc68-a34586cad403" providerId="ADAL" clId="{BB700D5A-D6B6-4E5F-B6C1-EC627E9703EE}" dt="2022-06-06T15:09:56.030" v="1447" actId="47"/>
        <pc:sldMkLst>
          <pc:docMk/>
          <pc:sldMk cId="2178835334" sldId="366"/>
        </pc:sldMkLst>
        <pc:spChg chg="mod">
          <ac:chgData name="Dickinson, Perry" userId="ac0ab71e-1f5d-4a5c-bc68-a34586cad403" providerId="ADAL" clId="{BB700D5A-D6B6-4E5F-B6C1-EC627E9703EE}" dt="2022-06-06T15:07:28.842" v="1374" actId="27636"/>
          <ac:spMkLst>
            <pc:docMk/>
            <pc:sldMk cId="2178835334" sldId="366"/>
            <ac:spMk id="2" creationId="{00000000-0000-0000-0000-000000000000}"/>
          </ac:spMkLst>
        </pc:spChg>
      </pc:sldChg>
      <pc:sldChg chg="modSp mod">
        <pc:chgData name="Dickinson, Perry" userId="ac0ab71e-1f5d-4a5c-bc68-a34586cad403" providerId="ADAL" clId="{BB700D5A-D6B6-4E5F-B6C1-EC627E9703EE}" dt="2022-06-06T15:09:27.693" v="1446" actId="20577"/>
        <pc:sldMkLst>
          <pc:docMk/>
          <pc:sldMk cId="2471599134" sldId="367"/>
        </pc:sldMkLst>
        <pc:spChg chg="mod">
          <ac:chgData name="Dickinson, Perry" userId="ac0ab71e-1f5d-4a5c-bc68-a34586cad403" providerId="ADAL" clId="{BB700D5A-D6B6-4E5F-B6C1-EC627E9703EE}" dt="2022-06-06T15:09:27.693" v="1446" actId="20577"/>
          <ac:spMkLst>
            <pc:docMk/>
            <pc:sldMk cId="2471599134" sldId="367"/>
            <ac:spMk id="16387" creationId="{00000000-0000-0000-0000-000000000000}"/>
          </ac:spMkLst>
        </pc:spChg>
      </pc:sldChg>
      <pc:sldChg chg="modSp mod">
        <pc:chgData name="Dickinson, Perry" userId="ac0ab71e-1f5d-4a5c-bc68-a34586cad403" providerId="ADAL" clId="{BB700D5A-D6B6-4E5F-B6C1-EC627E9703EE}" dt="2022-06-06T15:08:22.222" v="1381" actId="14100"/>
        <pc:sldMkLst>
          <pc:docMk/>
          <pc:sldMk cId="422297273" sldId="369"/>
        </pc:sldMkLst>
        <pc:spChg chg="mod">
          <ac:chgData name="Dickinson, Perry" userId="ac0ab71e-1f5d-4a5c-bc68-a34586cad403" providerId="ADAL" clId="{BB700D5A-D6B6-4E5F-B6C1-EC627E9703EE}" dt="2022-06-06T15:08:22.222" v="1381" actId="14100"/>
          <ac:spMkLst>
            <pc:docMk/>
            <pc:sldMk cId="422297273" sldId="369"/>
            <ac:spMk id="18435" creationId="{00000000-0000-0000-0000-000000000000}"/>
          </ac:spMkLst>
        </pc:spChg>
      </pc:sldChg>
      <pc:sldChg chg="del">
        <pc:chgData name="Dickinson, Perry" userId="ac0ab71e-1f5d-4a5c-bc68-a34586cad403" providerId="ADAL" clId="{BB700D5A-D6B6-4E5F-B6C1-EC627E9703EE}" dt="2022-06-05T17:30:43.852" v="1190" actId="47"/>
        <pc:sldMkLst>
          <pc:docMk/>
          <pc:sldMk cId="4092136789" sldId="372"/>
        </pc:sldMkLst>
      </pc:sldChg>
      <pc:sldChg chg="modSp add del mod">
        <pc:chgData name="Dickinson, Perry" userId="ac0ab71e-1f5d-4a5c-bc68-a34586cad403" providerId="ADAL" clId="{BB700D5A-D6B6-4E5F-B6C1-EC627E9703EE}" dt="2022-06-07T18:43:08.213" v="2548" actId="47"/>
        <pc:sldMkLst>
          <pc:docMk/>
          <pc:sldMk cId="4157338785" sldId="374"/>
        </pc:sldMkLst>
        <pc:spChg chg="mod">
          <ac:chgData name="Dickinson, Perry" userId="ac0ab71e-1f5d-4a5c-bc68-a34586cad403" providerId="ADAL" clId="{BB700D5A-D6B6-4E5F-B6C1-EC627E9703EE}" dt="2022-06-06T15:04:38.973" v="1348" actId="20577"/>
          <ac:spMkLst>
            <pc:docMk/>
            <pc:sldMk cId="4157338785" sldId="374"/>
            <ac:spMk id="3" creationId="{00000000-0000-0000-0000-000000000000}"/>
          </ac:spMkLst>
        </pc:spChg>
      </pc:sldChg>
      <pc:sldChg chg="ord">
        <pc:chgData name="Dickinson, Perry" userId="ac0ab71e-1f5d-4a5c-bc68-a34586cad403" providerId="ADAL" clId="{BB700D5A-D6B6-4E5F-B6C1-EC627E9703EE}" dt="2022-06-05T17:30:53.209" v="1192"/>
        <pc:sldMkLst>
          <pc:docMk/>
          <pc:sldMk cId="198252357" sldId="375"/>
        </pc:sldMkLst>
      </pc:sldChg>
      <pc:sldChg chg="modSp mod ord">
        <pc:chgData name="Dickinson, Perry" userId="ac0ab71e-1f5d-4a5c-bc68-a34586cad403" providerId="ADAL" clId="{BB700D5A-D6B6-4E5F-B6C1-EC627E9703EE}" dt="2022-06-07T19:28:49.737" v="3625" actId="27636"/>
        <pc:sldMkLst>
          <pc:docMk/>
          <pc:sldMk cId="412181468" sldId="377"/>
        </pc:sldMkLst>
        <pc:spChg chg="mod">
          <ac:chgData name="Dickinson, Perry" userId="ac0ab71e-1f5d-4a5c-bc68-a34586cad403" providerId="ADAL" clId="{BB700D5A-D6B6-4E5F-B6C1-EC627E9703EE}" dt="2022-06-06T15:11:07.329" v="1478" actId="20577"/>
          <ac:spMkLst>
            <pc:docMk/>
            <pc:sldMk cId="412181468" sldId="377"/>
            <ac:spMk id="2" creationId="{00000000-0000-0000-0000-000000000000}"/>
          </ac:spMkLst>
        </pc:spChg>
        <pc:spChg chg="mod">
          <ac:chgData name="Dickinson, Perry" userId="ac0ab71e-1f5d-4a5c-bc68-a34586cad403" providerId="ADAL" clId="{BB700D5A-D6B6-4E5F-B6C1-EC627E9703EE}" dt="2022-06-07T19:28:49.737" v="3625" actId="27636"/>
          <ac:spMkLst>
            <pc:docMk/>
            <pc:sldMk cId="412181468" sldId="377"/>
            <ac:spMk id="3" creationId="{00000000-0000-0000-0000-000000000000}"/>
          </ac:spMkLst>
        </pc:spChg>
      </pc:sldChg>
      <pc:sldChg chg="del">
        <pc:chgData name="Dickinson, Perry" userId="ac0ab71e-1f5d-4a5c-bc68-a34586cad403" providerId="ADAL" clId="{BB700D5A-D6B6-4E5F-B6C1-EC627E9703EE}" dt="2022-06-05T17:28:43.292" v="1100" actId="47"/>
        <pc:sldMkLst>
          <pc:docMk/>
          <pc:sldMk cId="603328343" sldId="378"/>
        </pc:sldMkLst>
      </pc:sldChg>
      <pc:sldChg chg="del">
        <pc:chgData name="Dickinson, Perry" userId="ac0ab71e-1f5d-4a5c-bc68-a34586cad403" providerId="ADAL" clId="{BB700D5A-D6B6-4E5F-B6C1-EC627E9703EE}" dt="2022-06-05T17:28:51.639" v="1101" actId="47"/>
        <pc:sldMkLst>
          <pc:docMk/>
          <pc:sldMk cId="3049497171" sldId="379"/>
        </pc:sldMkLst>
      </pc:sldChg>
      <pc:sldChg chg="del">
        <pc:chgData name="Dickinson, Perry" userId="ac0ab71e-1f5d-4a5c-bc68-a34586cad403" providerId="ADAL" clId="{BB700D5A-D6B6-4E5F-B6C1-EC627E9703EE}" dt="2022-06-05T17:28:59" v="1102" actId="47"/>
        <pc:sldMkLst>
          <pc:docMk/>
          <pc:sldMk cId="3629938816" sldId="381"/>
        </pc:sldMkLst>
      </pc:sldChg>
      <pc:sldChg chg="modSp mod">
        <pc:chgData name="Dickinson, Perry" userId="ac0ab71e-1f5d-4a5c-bc68-a34586cad403" providerId="ADAL" clId="{BB700D5A-D6B6-4E5F-B6C1-EC627E9703EE}" dt="2022-06-07T14:47:32.206" v="2423" actId="27636"/>
        <pc:sldMkLst>
          <pc:docMk/>
          <pc:sldMk cId="3373528042" sldId="382"/>
        </pc:sldMkLst>
        <pc:spChg chg="mod">
          <ac:chgData name="Dickinson, Perry" userId="ac0ab71e-1f5d-4a5c-bc68-a34586cad403" providerId="ADAL" clId="{BB700D5A-D6B6-4E5F-B6C1-EC627E9703EE}" dt="2022-06-07T14:47:32.206" v="2423" actId="27636"/>
          <ac:spMkLst>
            <pc:docMk/>
            <pc:sldMk cId="3373528042" sldId="382"/>
            <ac:spMk id="17411" creationId="{00000000-0000-0000-0000-000000000000}"/>
          </ac:spMkLst>
        </pc:spChg>
      </pc:sldChg>
      <pc:sldChg chg="modSp mod ord">
        <pc:chgData name="Dickinson, Perry" userId="ac0ab71e-1f5d-4a5c-bc68-a34586cad403" providerId="ADAL" clId="{BB700D5A-D6B6-4E5F-B6C1-EC627E9703EE}" dt="2022-06-07T14:34:23.987" v="1507" actId="20577"/>
        <pc:sldMkLst>
          <pc:docMk/>
          <pc:sldMk cId="1817473407" sldId="383"/>
        </pc:sldMkLst>
        <pc:spChg chg="mod">
          <ac:chgData name="Dickinson, Perry" userId="ac0ab71e-1f5d-4a5c-bc68-a34586cad403" providerId="ADAL" clId="{BB700D5A-D6B6-4E5F-B6C1-EC627E9703EE}" dt="2022-06-07T14:34:23.987" v="1507" actId="20577"/>
          <ac:spMkLst>
            <pc:docMk/>
            <pc:sldMk cId="1817473407" sldId="383"/>
            <ac:spMk id="3" creationId="{00000000-0000-0000-0000-000000000000}"/>
          </ac:spMkLst>
        </pc:spChg>
      </pc:sldChg>
      <pc:sldChg chg="modSp add del mod">
        <pc:chgData name="Dickinson, Perry" userId="ac0ab71e-1f5d-4a5c-bc68-a34586cad403" providerId="ADAL" clId="{BB700D5A-D6B6-4E5F-B6C1-EC627E9703EE}" dt="2022-06-05T17:36:13.729" v="1212"/>
        <pc:sldMkLst>
          <pc:docMk/>
          <pc:sldMk cId="2530039994" sldId="648"/>
        </pc:sldMkLst>
        <pc:spChg chg="mod">
          <ac:chgData name="Dickinson, Perry" userId="ac0ab71e-1f5d-4a5c-bc68-a34586cad403" providerId="ADAL" clId="{BB700D5A-D6B6-4E5F-B6C1-EC627E9703EE}" dt="2022-06-05T17:36:08.417" v="1210" actId="14100"/>
          <ac:spMkLst>
            <pc:docMk/>
            <pc:sldMk cId="2530039994" sldId="648"/>
            <ac:spMk id="7" creationId="{00000000-0000-0000-0000-000000000000}"/>
          </ac:spMkLst>
        </pc:spChg>
      </pc:sldChg>
      <pc:sldChg chg="add del">
        <pc:chgData name="Dickinson, Perry" userId="ac0ab71e-1f5d-4a5c-bc68-a34586cad403" providerId="ADAL" clId="{BB700D5A-D6B6-4E5F-B6C1-EC627E9703EE}" dt="2022-06-05T17:35:27.330" v="1205"/>
        <pc:sldMkLst>
          <pc:docMk/>
          <pc:sldMk cId="2192073489" sldId="920"/>
        </pc:sldMkLst>
      </pc:sldChg>
      <pc:sldChg chg="add del">
        <pc:chgData name="Dickinson, Perry" userId="ac0ab71e-1f5d-4a5c-bc68-a34586cad403" providerId="ADAL" clId="{BB700D5A-D6B6-4E5F-B6C1-EC627E9703EE}" dt="2022-06-05T17:35:27.330" v="1205"/>
        <pc:sldMkLst>
          <pc:docMk/>
          <pc:sldMk cId="94814338" sldId="921"/>
        </pc:sldMkLst>
      </pc:sldChg>
      <pc:sldChg chg="add del">
        <pc:chgData name="Dickinson, Perry" userId="ac0ab71e-1f5d-4a5c-bc68-a34586cad403" providerId="ADAL" clId="{BB700D5A-D6B6-4E5F-B6C1-EC627E9703EE}" dt="2022-06-05T17:35:27.330" v="1205"/>
        <pc:sldMkLst>
          <pc:docMk/>
          <pc:sldMk cId="378698822" sldId="922"/>
        </pc:sldMkLst>
      </pc:sldChg>
      <pc:sldChg chg="add del">
        <pc:chgData name="Dickinson, Perry" userId="ac0ab71e-1f5d-4a5c-bc68-a34586cad403" providerId="ADAL" clId="{BB700D5A-D6B6-4E5F-B6C1-EC627E9703EE}" dt="2022-06-05T17:35:27.330" v="1205"/>
        <pc:sldMkLst>
          <pc:docMk/>
          <pc:sldMk cId="2550484114" sldId="923"/>
        </pc:sldMkLst>
      </pc:sldChg>
      <pc:sldChg chg="add del">
        <pc:chgData name="Dickinson, Perry" userId="ac0ab71e-1f5d-4a5c-bc68-a34586cad403" providerId="ADAL" clId="{BB700D5A-D6B6-4E5F-B6C1-EC627E9703EE}" dt="2022-06-05T17:35:27.330" v="1205"/>
        <pc:sldMkLst>
          <pc:docMk/>
          <pc:sldMk cId="2230585897" sldId="925"/>
        </pc:sldMkLst>
      </pc:sldChg>
      <pc:sldChg chg="add del">
        <pc:chgData name="Dickinson, Perry" userId="ac0ab71e-1f5d-4a5c-bc68-a34586cad403" providerId="ADAL" clId="{BB700D5A-D6B6-4E5F-B6C1-EC627E9703EE}" dt="2022-06-05T17:35:27.330" v="1205"/>
        <pc:sldMkLst>
          <pc:docMk/>
          <pc:sldMk cId="1038546023" sldId="928"/>
        </pc:sldMkLst>
      </pc:sldChg>
      <pc:sldChg chg="add del">
        <pc:chgData name="Dickinson, Perry" userId="ac0ab71e-1f5d-4a5c-bc68-a34586cad403" providerId="ADAL" clId="{BB700D5A-D6B6-4E5F-B6C1-EC627E9703EE}" dt="2022-06-05T17:35:27.330" v="1205"/>
        <pc:sldMkLst>
          <pc:docMk/>
          <pc:sldMk cId="4243441497" sldId="930"/>
        </pc:sldMkLst>
      </pc:sldChg>
      <pc:sldChg chg="add del">
        <pc:chgData name="Dickinson, Perry" userId="ac0ab71e-1f5d-4a5c-bc68-a34586cad403" providerId="ADAL" clId="{BB700D5A-D6B6-4E5F-B6C1-EC627E9703EE}" dt="2022-06-05T17:35:27.330" v="1205"/>
        <pc:sldMkLst>
          <pc:docMk/>
          <pc:sldMk cId="206399609" sldId="931"/>
        </pc:sldMkLst>
      </pc:sldChg>
      <pc:sldChg chg="add del">
        <pc:chgData name="Dickinson, Perry" userId="ac0ab71e-1f5d-4a5c-bc68-a34586cad403" providerId="ADAL" clId="{BB700D5A-D6B6-4E5F-B6C1-EC627E9703EE}" dt="2022-06-05T17:35:27.330" v="1205"/>
        <pc:sldMkLst>
          <pc:docMk/>
          <pc:sldMk cId="203866753" sldId="932"/>
        </pc:sldMkLst>
      </pc:sldChg>
      <pc:sldChg chg="add del">
        <pc:chgData name="Dickinson, Perry" userId="ac0ab71e-1f5d-4a5c-bc68-a34586cad403" providerId="ADAL" clId="{BB700D5A-D6B6-4E5F-B6C1-EC627E9703EE}" dt="2022-06-05T17:35:27.330" v="1205"/>
        <pc:sldMkLst>
          <pc:docMk/>
          <pc:sldMk cId="1223298227" sldId="937"/>
        </pc:sldMkLst>
      </pc:sldChg>
      <pc:sldChg chg="add del">
        <pc:chgData name="Dickinson, Perry" userId="ac0ab71e-1f5d-4a5c-bc68-a34586cad403" providerId="ADAL" clId="{BB700D5A-D6B6-4E5F-B6C1-EC627E9703EE}" dt="2022-06-05T17:35:27.330" v="1205"/>
        <pc:sldMkLst>
          <pc:docMk/>
          <pc:sldMk cId="963715317" sldId="947"/>
        </pc:sldMkLst>
      </pc:sldChg>
      <pc:sldChg chg="add del">
        <pc:chgData name="Dickinson, Perry" userId="ac0ab71e-1f5d-4a5c-bc68-a34586cad403" providerId="ADAL" clId="{BB700D5A-D6B6-4E5F-B6C1-EC627E9703EE}" dt="2022-06-05T17:35:27.330" v="1205"/>
        <pc:sldMkLst>
          <pc:docMk/>
          <pc:sldMk cId="3970650725" sldId="967"/>
        </pc:sldMkLst>
      </pc:sldChg>
      <pc:sldChg chg="add del">
        <pc:chgData name="Dickinson, Perry" userId="ac0ab71e-1f5d-4a5c-bc68-a34586cad403" providerId="ADAL" clId="{BB700D5A-D6B6-4E5F-B6C1-EC627E9703EE}" dt="2022-06-05T17:35:27.330" v="1205"/>
        <pc:sldMkLst>
          <pc:docMk/>
          <pc:sldMk cId="1307527596" sldId="970"/>
        </pc:sldMkLst>
      </pc:sldChg>
      <pc:sldChg chg="add del">
        <pc:chgData name="Dickinson, Perry" userId="ac0ab71e-1f5d-4a5c-bc68-a34586cad403" providerId="ADAL" clId="{BB700D5A-D6B6-4E5F-B6C1-EC627E9703EE}" dt="2022-06-05T17:35:27.330" v="1205"/>
        <pc:sldMkLst>
          <pc:docMk/>
          <pc:sldMk cId="1083977808" sldId="971"/>
        </pc:sldMkLst>
      </pc:sldChg>
      <pc:sldChg chg="modSp new mod">
        <pc:chgData name="Dickinson, Perry" userId="ac0ab71e-1f5d-4a5c-bc68-a34586cad403" providerId="ADAL" clId="{BB700D5A-D6B6-4E5F-B6C1-EC627E9703EE}" dt="2022-06-04T15:57:34.739" v="522" actId="20577"/>
        <pc:sldMkLst>
          <pc:docMk/>
          <pc:sldMk cId="3743217943" sldId="977"/>
        </pc:sldMkLst>
        <pc:spChg chg="mod">
          <ac:chgData name="Dickinson, Perry" userId="ac0ab71e-1f5d-4a5c-bc68-a34586cad403" providerId="ADAL" clId="{BB700D5A-D6B6-4E5F-B6C1-EC627E9703EE}" dt="2022-06-04T15:56:45.972" v="418" actId="20577"/>
          <ac:spMkLst>
            <pc:docMk/>
            <pc:sldMk cId="3743217943" sldId="977"/>
            <ac:spMk id="2" creationId="{6E8856A7-4AC0-4E98-966E-4429EF284175}"/>
          </ac:spMkLst>
        </pc:spChg>
        <pc:spChg chg="mod">
          <ac:chgData name="Dickinson, Perry" userId="ac0ab71e-1f5d-4a5c-bc68-a34586cad403" providerId="ADAL" clId="{BB700D5A-D6B6-4E5F-B6C1-EC627E9703EE}" dt="2022-06-04T15:57:34.739" v="522" actId="20577"/>
          <ac:spMkLst>
            <pc:docMk/>
            <pc:sldMk cId="3743217943" sldId="977"/>
            <ac:spMk id="3" creationId="{1247B647-5DC8-4130-9C11-3D22FD8A4170}"/>
          </ac:spMkLst>
        </pc:spChg>
      </pc:sldChg>
      <pc:sldChg chg="add del">
        <pc:chgData name="Dickinson, Perry" userId="ac0ab71e-1f5d-4a5c-bc68-a34586cad403" providerId="ADAL" clId="{BB700D5A-D6B6-4E5F-B6C1-EC627E9703EE}" dt="2022-06-05T17:35:27.330" v="1205"/>
        <pc:sldMkLst>
          <pc:docMk/>
          <pc:sldMk cId="630426849" sldId="978"/>
        </pc:sldMkLst>
      </pc:sldChg>
      <pc:sldChg chg="modSp new del mod">
        <pc:chgData name="Dickinson, Perry" userId="ac0ab71e-1f5d-4a5c-bc68-a34586cad403" providerId="ADAL" clId="{BB700D5A-D6B6-4E5F-B6C1-EC627E9703EE}" dt="2022-06-07T14:44:46.472" v="2288" actId="47"/>
        <pc:sldMkLst>
          <pc:docMk/>
          <pc:sldMk cId="727997980" sldId="978"/>
        </pc:sldMkLst>
        <pc:spChg chg="mod">
          <ac:chgData name="Dickinson, Perry" userId="ac0ab71e-1f5d-4a5c-bc68-a34586cad403" providerId="ADAL" clId="{BB700D5A-D6B6-4E5F-B6C1-EC627E9703EE}" dt="2022-06-07T14:44:35.992" v="2285" actId="27636"/>
          <ac:spMkLst>
            <pc:docMk/>
            <pc:sldMk cId="727997980" sldId="978"/>
            <ac:spMk id="3" creationId="{4DBED7E1-CBC7-4DB9-9FC6-73012CAE0FB0}"/>
          </ac:spMkLst>
        </pc:spChg>
      </pc:sldChg>
      <pc:sldChg chg="new del">
        <pc:chgData name="Dickinson, Perry" userId="ac0ab71e-1f5d-4a5c-bc68-a34586cad403" providerId="ADAL" clId="{BB700D5A-D6B6-4E5F-B6C1-EC627E9703EE}" dt="2022-06-04T15:58:31.886" v="525" actId="47"/>
        <pc:sldMkLst>
          <pc:docMk/>
          <pc:sldMk cId="1426129601" sldId="978"/>
        </pc:sldMkLst>
      </pc:sldChg>
      <pc:sldChg chg="modSp new mod">
        <pc:chgData name="Dickinson, Perry" userId="ac0ab71e-1f5d-4a5c-bc68-a34586cad403" providerId="ADAL" clId="{BB700D5A-D6B6-4E5F-B6C1-EC627E9703EE}" dt="2022-06-07T19:28:00.974" v="3621" actId="20577"/>
        <pc:sldMkLst>
          <pc:docMk/>
          <pc:sldMk cId="2818677806" sldId="978"/>
        </pc:sldMkLst>
        <pc:spChg chg="mod">
          <ac:chgData name="Dickinson, Perry" userId="ac0ab71e-1f5d-4a5c-bc68-a34586cad403" providerId="ADAL" clId="{BB700D5A-D6B6-4E5F-B6C1-EC627E9703EE}" dt="2022-06-07T18:44:44.302" v="2566" actId="20577"/>
          <ac:spMkLst>
            <pc:docMk/>
            <pc:sldMk cId="2818677806" sldId="978"/>
            <ac:spMk id="2" creationId="{768C8302-199B-4DE4-8D5B-6ABB2A45E638}"/>
          </ac:spMkLst>
        </pc:spChg>
        <pc:spChg chg="mod">
          <ac:chgData name="Dickinson, Perry" userId="ac0ab71e-1f5d-4a5c-bc68-a34586cad403" providerId="ADAL" clId="{BB700D5A-D6B6-4E5F-B6C1-EC627E9703EE}" dt="2022-06-07T19:28:00.974" v="3621" actId="20577"/>
          <ac:spMkLst>
            <pc:docMk/>
            <pc:sldMk cId="2818677806" sldId="978"/>
            <ac:spMk id="3" creationId="{5CDA42A7-D458-4273-B790-BEA8358B8F27}"/>
          </ac:spMkLst>
        </pc:spChg>
      </pc:sldChg>
      <pc:sldChg chg="add del">
        <pc:chgData name="Dickinson, Perry" userId="ac0ab71e-1f5d-4a5c-bc68-a34586cad403" providerId="ADAL" clId="{BB700D5A-D6B6-4E5F-B6C1-EC627E9703EE}" dt="2022-06-05T17:35:27.330" v="1205"/>
        <pc:sldMkLst>
          <pc:docMk/>
          <pc:sldMk cId="3450229397" sldId="979"/>
        </pc:sldMkLst>
      </pc:sldChg>
      <pc:sldChg chg="modSp add del mod ord">
        <pc:chgData name="Dickinson, Perry" userId="ac0ab71e-1f5d-4a5c-bc68-a34586cad403" providerId="ADAL" clId="{BB700D5A-D6B6-4E5F-B6C1-EC627E9703EE}" dt="2022-06-05T17:36:16.605" v="1213" actId="47"/>
        <pc:sldMkLst>
          <pc:docMk/>
          <pc:sldMk cId="3538585777" sldId="979"/>
        </pc:sldMkLst>
        <pc:spChg chg="mod">
          <ac:chgData name="Dickinson, Perry" userId="ac0ab71e-1f5d-4a5c-bc68-a34586cad403" providerId="ADAL" clId="{BB700D5A-D6B6-4E5F-B6C1-EC627E9703EE}" dt="2022-06-04T15:58:48.854" v="542" actId="20577"/>
          <ac:spMkLst>
            <pc:docMk/>
            <pc:sldMk cId="3538585777" sldId="979"/>
            <ac:spMk id="2" creationId="{00000000-0000-0000-0000-000000000000}"/>
          </ac:spMkLst>
        </pc:spChg>
        <pc:spChg chg="mod">
          <ac:chgData name="Dickinson, Perry" userId="ac0ab71e-1f5d-4a5c-bc68-a34586cad403" providerId="ADAL" clId="{BB700D5A-D6B6-4E5F-B6C1-EC627E9703EE}" dt="2022-06-04T15:59:02.116" v="579" actId="20577"/>
          <ac:spMkLst>
            <pc:docMk/>
            <pc:sldMk cId="3538585777" sldId="979"/>
            <ac:spMk id="3" creationId="{00000000-0000-0000-0000-000000000000}"/>
          </ac:spMkLst>
        </pc:spChg>
      </pc:sldChg>
      <pc:sldChg chg="add del">
        <pc:chgData name="Dickinson, Perry" userId="ac0ab71e-1f5d-4a5c-bc68-a34586cad403" providerId="ADAL" clId="{BB700D5A-D6B6-4E5F-B6C1-EC627E9703EE}" dt="2022-06-05T17:35:27.330" v="1205"/>
        <pc:sldMkLst>
          <pc:docMk/>
          <pc:sldMk cId="251905458" sldId="980"/>
        </pc:sldMkLst>
      </pc:sldChg>
      <pc:sldChg chg="add del">
        <pc:chgData name="Dickinson, Perry" userId="ac0ab71e-1f5d-4a5c-bc68-a34586cad403" providerId="ADAL" clId="{BB700D5A-D6B6-4E5F-B6C1-EC627E9703EE}" dt="2022-06-05T17:35:27.330" v="1205"/>
        <pc:sldMkLst>
          <pc:docMk/>
          <pc:sldMk cId="3826815024" sldId="981"/>
        </pc:sldMkLst>
      </pc:sldChg>
      <pc:sldChg chg="add del">
        <pc:chgData name="Dickinson, Perry" userId="ac0ab71e-1f5d-4a5c-bc68-a34586cad403" providerId="ADAL" clId="{BB700D5A-D6B6-4E5F-B6C1-EC627E9703EE}" dt="2022-06-05T17:35:27.330" v="1205"/>
        <pc:sldMkLst>
          <pc:docMk/>
          <pc:sldMk cId="1689117123" sldId="983"/>
        </pc:sldMkLst>
      </pc:sldChg>
      <pc:sldChg chg="add del">
        <pc:chgData name="Dickinson, Perry" userId="ac0ab71e-1f5d-4a5c-bc68-a34586cad403" providerId="ADAL" clId="{BB700D5A-D6B6-4E5F-B6C1-EC627E9703EE}" dt="2022-06-05T17:35:27.330" v="1205"/>
        <pc:sldMkLst>
          <pc:docMk/>
          <pc:sldMk cId="1155313276" sldId="984"/>
        </pc:sldMkLst>
      </pc:sldChg>
      <pc:sldChg chg="add del">
        <pc:chgData name="Dickinson, Perry" userId="ac0ab71e-1f5d-4a5c-bc68-a34586cad403" providerId="ADAL" clId="{BB700D5A-D6B6-4E5F-B6C1-EC627E9703EE}" dt="2022-06-05T17:35:27.330" v="1205"/>
        <pc:sldMkLst>
          <pc:docMk/>
          <pc:sldMk cId="1349135078" sldId="985"/>
        </pc:sldMkLst>
      </pc:sldChg>
      <pc:sldChg chg="add del">
        <pc:chgData name="Dickinson, Perry" userId="ac0ab71e-1f5d-4a5c-bc68-a34586cad403" providerId="ADAL" clId="{BB700D5A-D6B6-4E5F-B6C1-EC627E9703EE}" dt="2022-06-05T17:35:27.330" v="1205"/>
        <pc:sldMkLst>
          <pc:docMk/>
          <pc:sldMk cId="2411874849" sldId="992"/>
        </pc:sldMkLst>
      </pc:sldChg>
      <pc:sldChg chg="add del">
        <pc:chgData name="Dickinson, Perry" userId="ac0ab71e-1f5d-4a5c-bc68-a34586cad403" providerId="ADAL" clId="{BB700D5A-D6B6-4E5F-B6C1-EC627E9703EE}" dt="2022-06-05T17:35:27.330" v="1205"/>
        <pc:sldMkLst>
          <pc:docMk/>
          <pc:sldMk cId="1981159694" sldId="994"/>
        </pc:sldMkLst>
      </pc:sldChg>
      <pc:sldChg chg="add del">
        <pc:chgData name="Dickinson, Perry" userId="ac0ab71e-1f5d-4a5c-bc68-a34586cad403" providerId="ADAL" clId="{BB700D5A-D6B6-4E5F-B6C1-EC627E9703EE}" dt="2022-06-05T17:35:27.330" v="1205"/>
        <pc:sldMkLst>
          <pc:docMk/>
          <pc:sldMk cId="3548395666" sldId="995"/>
        </pc:sldMkLst>
      </pc:sldChg>
      <pc:sldChg chg="add del">
        <pc:chgData name="Dickinson, Perry" userId="ac0ab71e-1f5d-4a5c-bc68-a34586cad403" providerId="ADAL" clId="{BB700D5A-D6B6-4E5F-B6C1-EC627E9703EE}" dt="2022-06-05T17:35:27.330" v="1205"/>
        <pc:sldMkLst>
          <pc:docMk/>
          <pc:sldMk cId="623283662" sldId="996"/>
        </pc:sldMkLst>
      </pc:sldChg>
      <pc:sldChg chg="add del">
        <pc:chgData name="Dickinson, Perry" userId="ac0ab71e-1f5d-4a5c-bc68-a34586cad403" providerId="ADAL" clId="{BB700D5A-D6B6-4E5F-B6C1-EC627E9703EE}" dt="2022-06-05T17:35:27.330" v="1205"/>
        <pc:sldMkLst>
          <pc:docMk/>
          <pc:sldMk cId="3119255852" sldId="1000"/>
        </pc:sldMkLst>
      </pc:sldChg>
      <pc:sldChg chg="add del">
        <pc:chgData name="Dickinson, Perry" userId="ac0ab71e-1f5d-4a5c-bc68-a34586cad403" providerId="ADAL" clId="{BB700D5A-D6B6-4E5F-B6C1-EC627E9703EE}" dt="2022-06-05T17:35:27.330" v="1205"/>
        <pc:sldMkLst>
          <pc:docMk/>
          <pc:sldMk cId="50766797" sldId="10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EB4C0-05C5-44F1-A2C7-692BC291EF21}" type="datetimeFigureOut">
              <a:rPr lang="en-US" smtClean="0"/>
              <a:t>6/1/2022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DB1146-08B7-4C1E-9B19-5E87C592554B}" type="slidenum">
              <a:rPr lang="en-US" smtClean="0"/>
              <a:t>‹#›</a:t>
            </a:fld>
            <a:endParaRPr lang="en-US"/>
          </a:p>
        </p:txBody>
      </p:sp>
    </p:spTree>
    <p:extLst>
      <p:ext uri="{BB962C8B-B14F-4D97-AF65-F5344CB8AC3E}">
        <p14:creationId xmlns:p14="http://schemas.microsoft.com/office/powerpoint/2010/main" val="175322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DB1146-08B7-4C1E-9B19-5E87C592554B}" type="slidenum">
              <a:rPr lang="en-US" smtClean="0"/>
              <a:t>11</a:t>
            </a:fld>
            <a:endParaRPr lang="en-US"/>
          </a:p>
        </p:txBody>
      </p:sp>
    </p:spTree>
    <p:extLst>
      <p:ext uri="{BB962C8B-B14F-4D97-AF65-F5344CB8AC3E}">
        <p14:creationId xmlns:p14="http://schemas.microsoft.com/office/powerpoint/2010/main" val="153846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BC33F-AE68-4D48-B5F0-5F03F8A64C65}" type="slidenum">
              <a:rPr lang="en-US" smtClean="0"/>
              <a:t>12</a:t>
            </a:fld>
            <a:endParaRPr lang="en-US"/>
          </a:p>
        </p:txBody>
      </p:sp>
    </p:spTree>
    <p:extLst>
      <p:ext uri="{BB962C8B-B14F-4D97-AF65-F5344CB8AC3E}">
        <p14:creationId xmlns:p14="http://schemas.microsoft.com/office/powerpoint/2010/main" val="2289919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U PPT Title 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317593" y="1809750"/>
            <a:ext cx="7060455" cy="1102519"/>
          </a:xfrm>
        </p:spPr>
        <p:txBody>
          <a:bodyPr>
            <a:normAutofit/>
          </a:bodyPr>
          <a:lstStyle>
            <a:lvl1pPr>
              <a:defRPr sz="2800"/>
            </a:lvl1pPr>
          </a:lstStyle>
          <a:p>
            <a:r>
              <a:rPr lang="en-US" dirty="0"/>
              <a:t>CLICK TO EDIT MASTER TITLE STYLE</a:t>
            </a:r>
          </a:p>
        </p:txBody>
      </p:sp>
      <p:sp>
        <p:nvSpPr>
          <p:cNvPr id="3" name="Subtitle 2"/>
          <p:cNvSpPr>
            <a:spLocks noGrp="1"/>
          </p:cNvSpPr>
          <p:nvPr>
            <p:ph type="subTitle" idx="1"/>
          </p:nvPr>
        </p:nvSpPr>
        <p:spPr>
          <a:xfrm>
            <a:off x="317593" y="2938631"/>
            <a:ext cx="6400800" cy="657225"/>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317593" y="4767263"/>
            <a:ext cx="668820" cy="273844"/>
          </a:xfrm>
        </p:spPr>
        <p:txBody>
          <a:bodyPr/>
          <a:lstStyle>
            <a:lvl1pPr>
              <a:defRPr sz="900"/>
            </a:lvl1pPr>
          </a:lstStyle>
          <a:p>
            <a:fld id="{9DA40F52-25CE-E84E-9830-27228EEC0088}" type="datetimeFigureOut">
              <a:rPr lang="en-US" smtClean="0"/>
              <a:pPr/>
              <a:t>6/1/2022</a:t>
            </a:fld>
            <a:endParaRPr lang="en-US" dirty="0"/>
          </a:p>
        </p:txBody>
      </p:sp>
      <p:sp>
        <p:nvSpPr>
          <p:cNvPr id="5" name="Footer Placeholder 4"/>
          <p:cNvSpPr>
            <a:spLocks noGrp="1"/>
          </p:cNvSpPr>
          <p:nvPr>
            <p:ph type="ftr" sz="quarter" idx="11"/>
          </p:nvPr>
        </p:nvSpPr>
        <p:spPr>
          <a:xfrm>
            <a:off x="1153666" y="4767263"/>
            <a:ext cx="2895600" cy="273844"/>
          </a:xfrm>
        </p:spPr>
        <p:txBody>
          <a:bodyPr/>
          <a:lstStyle>
            <a:lvl1pPr>
              <a:defRPr sz="900"/>
            </a:lvl1pPr>
          </a:lstStyle>
          <a:p>
            <a:endParaRPr lang="en-US" dirty="0"/>
          </a:p>
        </p:txBody>
      </p:sp>
      <p:sp>
        <p:nvSpPr>
          <p:cNvPr id="6" name="Slide Number Placeholder 5"/>
          <p:cNvSpPr>
            <a:spLocks noGrp="1"/>
          </p:cNvSpPr>
          <p:nvPr>
            <p:ph type="sldNum" sz="quarter" idx="12"/>
          </p:nvPr>
        </p:nvSpPr>
        <p:spPr>
          <a:xfrm>
            <a:off x="4117855" y="4767263"/>
            <a:ext cx="2133600" cy="273844"/>
          </a:xfrm>
        </p:spPr>
        <p:txBody>
          <a:bodyPr/>
          <a:lstStyle>
            <a:lvl1pPr>
              <a:defRPr sz="900"/>
            </a:lvl1pPr>
          </a:lstStyle>
          <a:p>
            <a:fld id="{3FE39196-49BF-1440-9787-0D0EEA99B8CA}" type="slidenum">
              <a:rPr lang="en-US" smtClean="0"/>
              <a:pPr/>
              <a:t>‹#›</a:t>
            </a:fld>
            <a:endParaRPr lang="en-US"/>
          </a:p>
        </p:txBody>
      </p:sp>
      <p:sp>
        <p:nvSpPr>
          <p:cNvPr id="8" name="Rectangle 7"/>
          <p:cNvSpPr/>
          <p:nvPr userDrawn="1"/>
        </p:nvSpPr>
        <p:spPr>
          <a:xfrm>
            <a:off x="1" y="1809750"/>
            <a:ext cx="132142" cy="178610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064" y="4425934"/>
            <a:ext cx="2632998" cy="592170"/>
          </a:xfrm>
          <a:prstGeom prst="rect">
            <a:avLst/>
          </a:prstGeom>
        </p:spPr>
      </p:pic>
    </p:spTree>
    <p:extLst>
      <p:ext uri="{BB962C8B-B14F-4D97-AF65-F5344CB8AC3E}">
        <p14:creationId xmlns:p14="http://schemas.microsoft.com/office/powerpoint/2010/main" val="122486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U PPT Text pg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05979"/>
            <a:ext cx="6763729" cy="857250"/>
          </a:xfrm>
        </p:spPr>
        <p:txBody>
          <a:bodyPr>
            <a:normAutofit/>
          </a:bodyPr>
          <a:lstStyle>
            <a:lvl1pPr>
              <a:defRPr sz="2600"/>
            </a:lvl1pPr>
          </a:lstStyle>
          <a:p>
            <a:r>
              <a:rPr lang="en-US" dirty="0"/>
              <a:t>Click to edit Master title style</a:t>
            </a:r>
          </a:p>
        </p:txBody>
      </p:sp>
      <p:sp>
        <p:nvSpPr>
          <p:cNvPr id="3" name="Content Placeholder 2"/>
          <p:cNvSpPr>
            <a:spLocks noGrp="1"/>
          </p:cNvSpPr>
          <p:nvPr>
            <p:ph idx="1"/>
          </p:nvPr>
        </p:nvSpPr>
        <p:spPr>
          <a:xfrm>
            <a:off x="457200" y="1200151"/>
            <a:ext cx="7418391" cy="3198744"/>
          </a:xfrm>
        </p:spPr>
        <p:txBody>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3"/>
            <a:ext cx="629540" cy="273844"/>
          </a:xfrm>
        </p:spPr>
        <p:txBody>
          <a:bodyPr/>
          <a:lstStyle>
            <a:lvl1pPr>
              <a:defRPr sz="900"/>
            </a:lvl1pPr>
          </a:lstStyle>
          <a:p>
            <a:fld id="{9DA40F52-25CE-E84E-9830-27228EEC0088}" type="datetimeFigureOut">
              <a:rPr lang="en-US" smtClean="0"/>
              <a:pPr/>
              <a:t>6/1/2022</a:t>
            </a:fld>
            <a:endParaRPr lang="en-US"/>
          </a:p>
        </p:txBody>
      </p:sp>
      <p:sp>
        <p:nvSpPr>
          <p:cNvPr id="5" name="Footer Placeholder 4"/>
          <p:cNvSpPr>
            <a:spLocks noGrp="1"/>
          </p:cNvSpPr>
          <p:nvPr>
            <p:ph type="ftr" sz="quarter" idx="11"/>
          </p:nvPr>
        </p:nvSpPr>
        <p:spPr>
          <a:xfrm>
            <a:off x="1219130" y="4767263"/>
            <a:ext cx="3697386" cy="273844"/>
          </a:xfrm>
        </p:spPr>
        <p:txBody>
          <a:bodyPr/>
          <a:lstStyle>
            <a:lvl1pPr>
              <a:defRPr sz="900"/>
            </a:lvl1pPr>
          </a:lstStyle>
          <a:p>
            <a:endParaRPr lang="en-US" dirty="0"/>
          </a:p>
        </p:txBody>
      </p:sp>
      <p:sp>
        <p:nvSpPr>
          <p:cNvPr id="6" name="Slide Number Placeholder 5"/>
          <p:cNvSpPr>
            <a:spLocks noGrp="1"/>
          </p:cNvSpPr>
          <p:nvPr>
            <p:ph type="sldNum" sz="quarter" idx="12"/>
          </p:nvPr>
        </p:nvSpPr>
        <p:spPr>
          <a:xfrm>
            <a:off x="5034383" y="4767263"/>
            <a:ext cx="2133600" cy="273844"/>
          </a:xfrm>
        </p:spPr>
        <p:txBody>
          <a:bodyPr/>
          <a:lstStyle>
            <a:lvl1pPr>
              <a:defRPr sz="900"/>
            </a:lvl1pPr>
          </a:lstStyle>
          <a:p>
            <a:fld id="{3FE39196-49BF-1440-9787-0D0EEA99B8CA}" type="slidenum">
              <a:rPr lang="en-US" smtClean="0"/>
              <a:pPr/>
              <a:t>‹#›</a:t>
            </a:fld>
            <a:endParaRPr lang="en-US"/>
          </a:p>
        </p:txBody>
      </p:sp>
      <p:cxnSp>
        <p:nvCxnSpPr>
          <p:cNvPr id="9" name="Straight Connector 8"/>
          <p:cNvCxnSpPr/>
          <p:nvPr userDrawn="1"/>
        </p:nvCxnSpPr>
        <p:spPr>
          <a:xfrm>
            <a:off x="556463" y="896799"/>
            <a:ext cx="7162009" cy="0"/>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01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U PPT Text pg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lvl1pPr>
              <a:defRPr sz="2600"/>
            </a:lvl1pPr>
          </a:lstStyle>
          <a:p>
            <a:r>
              <a:rPr lang="en-US" dirty="0"/>
              <a:t>Click to edit Master title style</a:t>
            </a:r>
          </a:p>
        </p:txBody>
      </p:sp>
      <p:sp>
        <p:nvSpPr>
          <p:cNvPr id="3" name="Content Placeholder 2"/>
          <p:cNvSpPr>
            <a:spLocks noGrp="1"/>
          </p:cNvSpPr>
          <p:nvPr>
            <p:ph sz="half" idx="1"/>
          </p:nvPr>
        </p:nvSpPr>
        <p:spPr>
          <a:xfrm>
            <a:off x="457200" y="1200151"/>
            <a:ext cx="3647535" cy="3198744"/>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75042" y="1200151"/>
            <a:ext cx="3679108" cy="3198744"/>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67263"/>
            <a:ext cx="622993" cy="273844"/>
          </a:xfrm>
        </p:spPr>
        <p:txBody>
          <a:bodyPr/>
          <a:lstStyle>
            <a:lvl1pPr>
              <a:defRPr sz="900"/>
            </a:lvl1pPr>
          </a:lstStyle>
          <a:p>
            <a:fld id="{9DA40F52-25CE-E84E-9830-27228EEC0088}" type="datetimeFigureOut">
              <a:rPr lang="en-US" smtClean="0"/>
              <a:pPr/>
              <a:t>6/1/2022</a:t>
            </a:fld>
            <a:endParaRPr lang="en-US" dirty="0"/>
          </a:p>
        </p:txBody>
      </p:sp>
      <p:sp>
        <p:nvSpPr>
          <p:cNvPr id="6" name="Footer Placeholder 5"/>
          <p:cNvSpPr>
            <a:spLocks noGrp="1"/>
          </p:cNvSpPr>
          <p:nvPr>
            <p:ph type="ftr" sz="quarter" idx="11"/>
          </p:nvPr>
        </p:nvSpPr>
        <p:spPr>
          <a:xfrm>
            <a:off x="1209134" y="4767263"/>
            <a:ext cx="3707381" cy="273844"/>
          </a:xfrm>
        </p:spPr>
        <p:txBody>
          <a:bodyPr/>
          <a:lstStyle>
            <a:lvl1pPr>
              <a:defRPr sz="900"/>
            </a:lvl1pPr>
          </a:lstStyle>
          <a:p>
            <a:endParaRPr lang="en-US" dirty="0"/>
          </a:p>
        </p:txBody>
      </p:sp>
      <p:sp>
        <p:nvSpPr>
          <p:cNvPr id="7" name="Slide Number Placeholder 6"/>
          <p:cNvSpPr>
            <a:spLocks noGrp="1"/>
          </p:cNvSpPr>
          <p:nvPr>
            <p:ph type="sldNum" sz="quarter" idx="12"/>
          </p:nvPr>
        </p:nvSpPr>
        <p:spPr>
          <a:xfrm>
            <a:off x="5034381" y="4767263"/>
            <a:ext cx="2133600" cy="273844"/>
          </a:xfrm>
        </p:spPr>
        <p:txBody>
          <a:bodyPr/>
          <a:lstStyle>
            <a:lvl1pPr>
              <a:defRPr sz="900"/>
            </a:lvl1pPr>
          </a:lstStyle>
          <a:p>
            <a:fld id="{3FE39196-49BF-1440-9787-0D0EEA99B8CA}" type="slidenum">
              <a:rPr lang="en-US" smtClean="0"/>
              <a:pPr/>
              <a:t>‹#›</a:t>
            </a:fld>
            <a:endParaRPr lang="en-US"/>
          </a:p>
        </p:txBody>
      </p:sp>
      <p:cxnSp>
        <p:nvCxnSpPr>
          <p:cNvPr id="9" name="Straight Connector 8"/>
          <p:cNvCxnSpPr/>
          <p:nvPr userDrawn="1"/>
        </p:nvCxnSpPr>
        <p:spPr>
          <a:xfrm>
            <a:off x="556463" y="896799"/>
            <a:ext cx="7162009" cy="0"/>
          </a:xfrm>
          <a:prstGeom prst="line">
            <a:avLst/>
          </a:prstGeom>
          <a:ln w="12700">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09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951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9DA40F52-25CE-E84E-9830-27228EEC0088}" type="datetimeFigureOut">
              <a:rPr lang="en-US" smtClean="0"/>
              <a:pPr/>
              <a:t>6/1/2022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FE39196-49BF-1440-9787-0D0EEA99B8CA}" type="slidenum">
              <a:rPr lang="en-US" smtClean="0"/>
              <a:pPr/>
              <a:t>‹#›</a:t>
            </a:fld>
            <a:endParaRPr lang="en-US" dirty="0"/>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0668" y="4257513"/>
            <a:ext cx="2406664" cy="646672"/>
          </a:xfrm>
          <a:prstGeom prst="rect">
            <a:avLst/>
          </a:prstGeom>
        </p:spPr>
      </p:pic>
    </p:spTree>
    <p:extLst>
      <p:ext uri="{BB962C8B-B14F-4D97-AF65-F5344CB8AC3E}">
        <p14:creationId xmlns:p14="http://schemas.microsoft.com/office/powerpoint/2010/main" val="254422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l" defTabSz="457200" rtl="0" eaLnBrk="1" latinLnBrk="0" hangingPunct="1">
        <a:spcBef>
          <a:spcPct val="0"/>
        </a:spcBef>
        <a:buNone/>
        <a:defRPr sz="40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595959"/>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595959"/>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595959"/>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35465" y="698810"/>
            <a:ext cx="6686550" cy="1903141"/>
          </a:xfrm>
        </p:spPr>
        <p:txBody>
          <a:bodyPr>
            <a:normAutofit fontScale="90000"/>
          </a:bodyPr>
          <a:lstStyle/>
          <a:p>
            <a:pPr algn="ctr"/>
            <a:r>
              <a:rPr lang="en-US" sz="3000" dirty="0"/>
              <a:t>Practice Transformation Support to Implement New Evidence-based Interventions and Advanced Primary Care Models</a:t>
            </a:r>
            <a:br>
              <a:rPr lang="en-US" dirty="0">
                <a:effectLst/>
              </a:rPr>
            </a:br>
            <a:endParaRPr lang="en-US" dirty="0"/>
          </a:p>
        </p:txBody>
      </p:sp>
      <p:sp>
        <p:nvSpPr>
          <p:cNvPr id="3" name="Subtitle 2"/>
          <p:cNvSpPr>
            <a:spLocks noGrp="1"/>
          </p:cNvSpPr>
          <p:nvPr>
            <p:ph type="subTitle" sz="quarter" idx="1"/>
          </p:nvPr>
        </p:nvSpPr>
        <p:spPr>
          <a:xfrm>
            <a:off x="706940" y="2935825"/>
            <a:ext cx="5943600" cy="1314450"/>
          </a:xfrm>
        </p:spPr>
        <p:txBody>
          <a:bodyPr>
            <a:normAutofit lnSpcReduction="10000"/>
          </a:bodyPr>
          <a:lstStyle/>
          <a:p>
            <a:pPr algn="ctr"/>
            <a:r>
              <a:rPr lang="en-US" dirty="0">
                <a:solidFill>
                  <a:schemeClr val="tx1"/>
                </a:solidFill>
              </a:rPr>
              <a:t>Perry Dickinson, MD</a:t>
            </a:r>
          </a:p>
          <a:p>
            <a:pPr algn="ctr"/>
            <a:r>
              <a:rPr lang="en-US" dirty="0">
                <a:solidFill>
                  <a:schemeClr val="tx1"/>
                </a:solidFill>
              </a:rPr>
              <a:t>Practice Innovation Program</a:t>
            </a:r>
          </a:p>
          <a:p>
            <a:pPr algn="ctr"/>
            <a:r>
              <a:rPr lang="en-US" dirty="0">
                <a:solidFill>
                  <a:schemeClr val="tx1"/>
                </a:solidFill>
              </a:rPr>
              <a:t>Department of Family Medicine</a:t>
            </a:r>
          </a:p>
          <a:p>
            <a:pPr algn="ctr"/>
            <a:r>
              <a:rPr lang="en-US" dirty="0">
                <a:solidFill>
                  <a:schemeClr val="tx1"/>
                </a:solidFill>
              </a:rPr>
              <a:t>University of Colorado School of Medicine</a:t>
            </a:r>
          </a:p>
        </p:txBody>
      </p:sp>
    </p:spTree>
    <p:extLst>
      <p:ext uri="{BB962C8B-B14F-4D97-AF65-F5344CB8AC3E}">
        <p14:creationId xmlns:p14="http://schemas.microsoft.com/office/powerpoint/2010/main" val="206702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4330" y="218379"/>
            <a:ext cx="6172200" cy="685800"/>
          </a:xfrm>
        </p:spPr>
        <p:txBody>
          <a:bodyPr/>
          <a:lstStyle/>
          <a:p>
            <a:pPr>
              <a:defRPr/>
            </a:pPr>
            <a:r>
              <a:rPr lang="en-US" dirty="0"/>
              <a:t>Regional Health Connector</a:t>
            </a:r>
          </a:p>
        </p:txBody>
      </p:sp>
      <p:sp>
        <p:nvSpPr>
          <p:cNvPr id="16387" name="Content Placeholder 4"/>
          <p:cNvSpPr>
            <a:spLocks noGrp="1"/>
          </p:cNvSpPr>
          <p:nvPr>
            <p:ph idx="1"/>
          </p:nvPr>
        </p:nvSpPr>
        <p:spPr>
          <a:xfrm>
            <a:off x="366365" y="1016620"/>
            <a:ext cx="7491528" cy="4000500"/>
          </a:xfrm>
        </p:spPr>
        <p:txBody>
          <a:bodyPr>
            <a:noAutofit/>
          </a:bodyPr>
          <a:lstStyle/>
          <a:p>
            <a:r>
              <a:rPr lang="en-US" altLang="en-US" sz="2100" dirty="0">
                <a:solidFill>
                  <a:schemeClr val="tx1"/>
                </a:solidFill>
                <a:ea typeface="ＭＳ Ｐゴシック" panose="020B0600070205080204" pitchFamily="34" charset="-128"/>
              </a:rPr>
              <a:t>Housed locally with an organization that serves convening role in each of the 21 Colorado health statistic regions</a:t>
            </a:r>
            <a:endParaRPr lang="en-US" altLang="en-US" sz="2100" u="sng" dirty="0">
              <a:solidFill>
                <a:schemeClr val="tx1"/>
              </a:solidFill>
              <a:ea typeface="ＭＳ Ｐゴシック" panose="020B0600070205080204" pitchFamily="34" charset="-128"/>
            </a:endParaRPr>
          </a:p>
          <a:p>
            <a:r>
              <a:rPr lang="en-US" altLang="en-US" sz="2100" dirty="0">
                <a:solidFill>
                  <a:schemeClr val="tx1"/>
                </a:solidFill>
                <a:ea typeface="ＭＳ Ｐゴシック" panose="020B0600070205080204" pitchFamily="34" charset="-128"/>
              </a:rPr>
              <a:t>Builds ongoing supportive relationships with practices, public health, community agencies and others working on health and health care</a:t>
            </a:r>
          </a:p>
          <a:p>
            <a:r>
              <a:rPr lang="en-US" altLang="en-US" sz="2100" dirty="0">
                <a:solidFill>
                  <a:schemeClr val="tx1"/>
                </a:solidFill>
                <a:ea typeface="ＭＳ Ｐゴシック" panose="020B0600070205080204" pitchFamily="34" charset="-128"/>
              </a:rPr>
              <a:t>Connects practices, public health agencies, other health care providers, and community resources </a:t>
            </a:r>
          </a:p>
          <a:p>
            <a:r>
              <a:rPr lang="en-US" sz="2100" dirty="0">
                <a:solidFill>
                  <a:schemeClr val="tx1"/>
                </a:solidFill>
              </a:rPr>
              <a:t>Collaborates with community partners to:</a:t>
            </a:r>
          </a:p>
          <a:p>
            <a:pPr lvl="1"/>
            <a:r>
              <a:rPr lang="en-US" sz="2100" dirty="0">
                <a:solidFill>
                  <a:schemeClr val="tx1"/>
                </a:solidFill>
              </a:rPr>
              <a:t>Identify and assist with community health priorities </a:t>
            </a:r>
          </a:p>
          <a:p>
            <a:pPr lvl="1"/>
            <a:r>
              <a:rPr lang="en-US" sz="2100" dirty="0">
                <a:solidFill>
                  <a:schemeClr val="tx1"/>
                </a:solidFill>
              </a:rPr>
              <a:t>Address social determinants of health, health equity</a:t>
            </a:r>
          </a:p>
        </p:txBody>
      </p:sp>
    </p:spTree>
    <p:extLst>
      <p:ext uri="{BB962C8B-B14F-4D97-AF65-F5344CB8AC3E}">
        <p14:creationId xmlns:p14="http://schemas.microsoft.com/office/powerpoint/2010/main" val="2471599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27" y="123533"/>
            <a:ext cx="8784236" cy="857250"/>
          </a:xfrm>
        </p:spPr>
        <p:txBody>
          <a:bodyPr>
            <a:noAutofit/>
          </a:bodyPr>
          <a:lstStyle/>
          <a:p>
            <a:r>
              <a:rPr lang="en-US" sz="3200" dirty="0"/>
              <a:t>Practice Transformation Conceptual Framework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45" y="1245869"/>
            <a:ext cx="8924979" cy="3011337"/>
          </a:xfrm>
          <a:prstGeom prst="rect">
            <a:avLst/>
          </a:prstGeom>
        </p:spPr>
      </p:pic>
    </p:spTree>
    <p:extLst>
      <p:ext uri="{BB962C8B-B14F-4D97-AF65-F5344CB8AC3E}">
        <p14:creationId xmlns:p14="http://schemas.microsoft.com/office/powerpoint/2010/main" val="19825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1" y="-11462"/>
            <a:ext cx="4847533" cy="5137049"/>
          </a:xfrm>
          <a:prstGeom prst="rect">
            <a:avLst/>
          </a:prstGeom>
        </p:spPr>
      </p:pic>
      <p:sp>
        <p:nvSpPr>
          <p:cNvPr id="12" name="TextBox 11"/>
          <p:cNvSpPr txBox="1"/>
          <p:nvPr/>
        </p:nvSpPr>
        <p:spPr>
          <a:xfrm>
            <a:off x="2255738" y="673415"/>
            <a:ext cx="223138" cy="300082"/>
          </a:xfrm>
          <a:prstGeom prst="rect">
            <a:avLst/>
          </a:prstGeom>
          <a:noFill/>
        </p:spPr>
        <p:txBody>
          <a:bodyPr wrap="none" rtlCol="0">
            <a:spAutoFit/>
          </a:bodyPr>
          <a:lstStyle/>
          <a:p>
            <a:pPr algn="ctr"/>
            <a:r>
              <a:rPr lang="en-US" sz="1350" dirty="0">
                <a:solidFill>
                  <a:schemeClr val="accent1"/>
                </a:solidFill>
              </a:rPr>
              <a:t> </a:t>
            </a:r>
          </a:p>
        </p:txBody>
      </p:sp>
      <p:sp>
        <p:nvSpPr>
          <p:cNvPr id="26" name="TextBox 25"/>
          <p:cNvSpPr txBox="1"/>
          <p:nvPr/>
        </p:nvSpPr>
        <p:spPr>
          <a:xfrm>
            <a:off x="3806521" y="2185129"/>
            <a:ext cx="184731" cy="842538"/>
          </a:xfrm>
          <a:prstGeom prst="rect">
            <a:avLst/>
          </a:prstGeom>
          <a:noFill/>
        </p:spPr>
        <p:txBody>
          <a:bodyPr wrap="none" rtlCol="0">
            <a:spAutoFit/>
          </a:bodyPr>
          <a:lstStyle/>
          <a:p>
            <a:pPr algn="ctr"/>
            <a:endParaRPr lang="en-US" sz="975" dirty="0">
              <a:solidFill>
                <a:srgbClr val="FF0000"/>
              </a:solidFill>
            </a:endParaRPr>
          </a:p>
          <a:p>
            <a:pPr algn="ctr"/>
            <a:endParaRPr lang="en-US" sz="975" dirty="0">
              <a:solidFill>
                <a:srgbClr val="FF0000"/>
              </a:solidFill>
            </a:endParaRPr>
          </a:p>
          <a:p>
            <a:pPr algn="ctr"/>
            <a:endParaRPr lang="en-US" sz="975" dirty="0">
              <a:solidFill>
                <a:srgbClr val="FF0000"/>
              </a:solidFill>
            </a:endParaRPr>
          </a:p>
          <a:p>
            <a:pPr algn="ctr"/>
            <a:endParaRPr lang="en-US" sz="975" dirty="0">
              <a:solidFill>
                <a:srgbClr val="FF0000"/>
              </a:solidFill>
            </a:endParaRPr>
          </a:p>
          <a:p>
            <a:pPr algn="ctr"/>
            <a:endParaRPr lang="en-US" sz="975" dirty="0">
              <a:solidFill>
                <a:srgbClr val="FF0000"/>
              </a:solidFill>
            </a:endParaRPr>
          </a:p>
        </p:txBody>
      </p:sp>
    </p:spTree>
    <p:extLst>
      <p:ext uri="{BB962C8B-B14F-4D97-AF65-F5344CB8AC3E}">
        <p14:creationId xmlns:p14="http://schemas.microsoft.com/office/powerpoint/2010/main" val="1561845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8302-199B-4DE4-8D5B-6ABB2A45E638}"/>
              </a:ext>
            </a:extLst>
          </p:cNvPr>
          <p:cNvSpPr>
            <a:spLocks noGrp="1"/>
          </p:cNvSpPr>
          <p:nvPr>
            <p:ph type="title"/>
          </p:nvPr>
        </p:nvSpPr>
        <p:spPr/>
        <p:txBody>
          <a:bodyPr/>
          <a:lstStyle/>
          <a:p>
            <a:r>
              <a:rPr lang="en-US" dirty="0"/>
              <a:t>Methods	</a:t>
            </a:r>
          </a:p>
        </p:txBody>
      </p:sp>
      <p:sp>
        <p:nvSpPr>
          <p:cNvPr id="3" name="Content Placeholder 2">
            <a:extLst>
              <a:ext uri="{FF2B5EF4-FFF2-40B4-BE49-F238E27FC236}">
                <a16:creationId xmlns:a16="http://schemas.microsoft.com/office/drawing/2014/main" id="{5CDA42A7-D458-4273-B790-BEA8358B8F27}"/>
              </a:ext>
            </a:extLst>
          </p:cNvPr>
          <p:cNvSpPr>
            <a:spLocks noGrp="1"/>
          </p:cNvSpPr>
          <p:nvPr>
            <p:ph idx="1"/>
          </p:nvPr>
        </p:nvSpPr>
        <p:spPr>
          <a:xfrm>
            <a:off x="285749" y="1063229"/>
            <a:ext cx="7865269" cy="3637358"/>
          </a:xfrm>
        </p:spPr>
        <p:txBody>
          <a:bodyPr>
            <a:normAutofit fontScale="92500"/>
          </a:bodyPr>
          <a:lstStyle/>
          <a:p>
            <a:r>
              <a:rPr lang="en-US" sz="2200" dirty="0"/>
              <a:t>Most of what we do would be considered to be pragmatic trials</a:t>
            </a:r>
          </a:p>
          <a:p>
            <a:r>
              <a:rPr lang="en-US" sz="2200" dirty="0"/>
              <a:t>Lessons learned from large implementation projects have produced questions and initial data for more formal trials</a:t>
            </a:r>
          </a:p>
          <a:p>
            <a:r>
              <a:rPr lang="en-US" sz="2200" dirty="0"/>
              <a:t>Use a combination of methods pulled from implementation science, evaluation, quality improvement</a:t>
            </a:r>
          </a:p>
          <a:p>
            <a:r>
              <a:rPr lang="en-US" sz="2200" dirty="0"/>
              <a:t>Most involve a mix of qualitative and quantitative approaches</a:t>
            </a:r>
          </a:p>
          <a:p>
            <a:r>
              <a:rPr lang="en-US" sz="2200" dirty="0"/>
              <a:t>Cluster randomization using practice or patient characteristics as balancing criteria (covariate constrained randomization)</a:t>
            </a:r>
          </a:p>
          <a:p>
            <a:r>
              <a:rPr lang="en-US" sz="2200" dirty="0"/>
              <a:t>Commonly look at the impact of potential mediators and moderators, including contextual effects, practice characteristics</a:t>
            </a:r>
          </a:p>
          <a:p>
            <a:endParaRPr lang="en-US" dirty="0"/>
          </a:p>
        </p:txBody>
      </p:sp>
    </p:spTree>
    <p:extLst>
      <p:ext uri="{BB962C8B-B14F-4D97-AF65-F5344CB8AC3E}">
        <p14:creationId xmlns:p14="http://schemas.microsoft.com/office/powerpoint/2010/main" val="2818677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404"/>
            <a:ext cx="6763729" cy="857250"/>
          </a:xfrm>
        </p:spPr>
        <p:txBody>
          <a:bodyPr/>
          <a:lstStyle/>
          <a:p>
            <a:r>
              <a:rPr lang="en-US" dirty="0"/>
              <a:t>Practice Innovation Program Funding</a:t>
            </a:r>
          </a:p>
        </p:txBody>
      </p:sp>
      <p:sp>
        <p:nvSpPr>
          <p:cNvPr id="3" name="Content Placeholder 2"/>
          <p:cNvSpPr>
            <a:spLocks noGrp="1"/>
          </p:cNvSpPr>
          <p:nvPr>
            <p:ph idx="1"/>
          </p:nvPr>
        </p:nvSpPr>
        <p:spPr>
          <a:xfrm>
            <a:off x="393404" y="1063228"/>
            <a:ext cx="7418391" cy="3891543"/>
          </a:xfrm>
        </p:spPr>
        <p:txBody>
          <a:bodyPr>
            <a:normAutofit fontScale="92500" lnSpcReduction="20000"/>
          </a:bodyPr>
          <a:lstStyle/>
          <a:p>
            <a:r>
              <a:rPr lang="en-US" dirty="0">
                <a:solidFill>
                  <a:schemeClr val="tx1"/>
                </a:solidFill>
              </a:rPr>
              <a:t>Our relationships with most practices is largely built around the long term support that is at the core of what we provide</a:t>
            </a:r>
          </a:p>
          <a:p>
            <a:r>
              <a:rPr lang="en-US" dirty="0">
                <a:solidFill>
                  <a:schemeClr val="tx1"/>
                </a:solidFill>
              </a:rPr>
              <a:t>We have largely strung together funding from one project focused on a specific condition to another because that is what is available</a:t>
            </a:r>
          </a:p>
          <a:p>
            <a:r>
              <a:rPr lang="en-US" dirty="0">
                <a:solidFill>
                  <a:schemeClr val="tx1"/>
                </a:solidFill>
              </a:rPr>
              <a:t>We select projects carefully based on needs and interests of practices</a:t>
            </a:r>
          </a:p>
          <a:p>
            <a:r>
              <a:rPr lang="en-US" dirty="0">
                <a:solidFill>
                  <a:schemeClr val="tx1"/>
                </a:solidFill>
              </a:rPr>
              <a:t>Overall funding – over $100 million since program started</a:t>
            </a:r>
          </a:p>
          <a:p>
            <a:r>
              <a:rPr lang="en-US" dirty="0">
                <a:solidFill>
                  <a:schemeClr val="tx1"/>
                </a:solidFill>
              </a:rPr>
              <a:t>Very wide variety of funders – AHRQ, NIDDK, NIMH, CMMI, CDC, SAMHSA, multiple foundations……..</a:t>
            </a:r>
          </a:p>
        </p:txBody>
      </p:sp>
    </p:spTree>
    <p:extLst>
      <p:ext uri="{BB962C8B-B14F-4D97-AF65-F5344CB8AC3E}">
        <p14:creationId xmlns:p14="http://schemas.microsoft.com/office/powerpoint/2010/main" val="41218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Results Across Multiple Projects</a:t>
            </a:r>
          </a:p>
        </p:txBody>
      </p:sp>
      <p:sp>
        <p:nvSpPr>
          <p:cNvPr id="3" name="Content Placeholder 2"/>
          <p:cNvSpPr>
            <a:spLocks noGrp="1"/>
          </p:cNvSpPr>
          <p:nvPr>
            <p:ph idx="1"/>
          </p:nvPr>
        </p:nvSpPr>
        <p:spPr>
          <a:xfrm>
            <a:off x="297180" y="1200150"/>
            <a:ext cx="7940040" cy="3379469"/>
          </a:xfrm>
        </p:spPr>
        <p:txBody>
          <a:bodyPr>
            <a:normAutofit/>
          </a:bodyPr>
          <a:lstStyle/>
          <a:p>
            <a:r>
              <a:rPr lang="en-US" dirty="0"/>
              <a:t>Consistent improvement in clinical quality measures – although patient outcome measures are slower to change than process measures</a:t>
            </a:r>
          </a:p>
          <a:p>
            <a:r>
              <a:rPr lang="en-US" dirty="0"/>
              <a:t>Improved practice capacity for change</a:t>
            </a:r>
          </a:p>
          <a:p>
            <a:r>
              <a:rPr lang="en-US" dirty="0"/>
              <a:t>Improved practice culture – although slower to change</a:t>
            </a:r>
          </a:p>
          <a:p>
            <a:r>
              <a:rPr lang="en-US" dirty="0"/>
              <a:t>Qualitatively – practices are more adaptable to change</a:t>
            </a:r>
          </a:p>
          <a:p>
            <a:r>
              <a:rPr lang="en-US" dirty="0"/>
              <a:t>Continuing to learn how to better support practices in this work</a:t>
            </a:r>
          </a:p>
        </p:txBody>
      </p:sp>
    </p:spTree>
    <p:extLst>
      <p:ext uri="{BB962C8B-B14F-4D97-AF65-F5344CB8AC3E}">
        <p14:creationId xmlns:p14="http://schemas.microsoft.com/office/powerpoint/2010/main" val="1378458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111" y="161336"/>
            <a:ext cx="5915025" cy="745629"/>
          </a:xfrm>
        </p:spPr>
        <p:txBody>
          <a:bodyPr>
            <a:normAutofit/>
          </a:bodyPr>
          <a:lstStyle/>
          <a:p>
            <a:r>
              <a:rPr lang="en-US" sz="3200" dirty="0"/>
              <a:t>Challenges</a:t>
            </a:r>
          </a:p>
        </p:txBody>
      </p:sp>
      <p:sp>
        <p:nvSpPr>
          <p:cNvPr id="3" name="Content Placeholder 2"/>
          <p:cNvSpPr>
            <a:spLocks noGrp="1"/>
          </p:cNvSpPr>
          <p:nvPr>
            <p:ph idx="1"/>
          </p:nvPr>
        </p:nvSpPr>
        <p:spPr>
          <a:xfrm>
            <a:off x="240146" y="966866"/>
            <a:ext cx="7679854" cy="4011534"/>
          </a:xfrm>
        </p:spPr>
        <p:txBody>
          <a:bodyPr>
            <a:noAutofit/>
          </a:bodyPr>
          <a:lstStyle/>
          <a:p>
            <a:r>
              <a:rPr lang="en-US" sz="2200" dirty="0">
                <a:solidFill>
                  <a:schemeClr val="tx1"/>
                </a:solidFill>
              </a:rPr>
              <a:t>Projects of this type take a lot of “boots on the ground” </a:t>
            </a:r>
          </a:p>
          <a:p>
            <a:r>
              <a:rPr lang="en-US" sz="2200" dirty="0">
                <a:solidFill>
                  <a:schemeClr val="tx1"/>
                </a:solidFill>
              </a:rPr>
              <a:t>It takes time to build the necessary relationships and infrastructure </a:t>
            </a:r>
          </a:p>
          <a:p>
            <a:r>
              <a:rPr lang="en-US" sz="2200" dirty="0">
                <a:solidFill>
                  <a:schemeClr val="tx1"/>
                </a:solidFill>
              </a:rPr>
              <a:t>Need for large numbers of practices for studies</a:t>
            </a:r>
          </a:p>
          <a:p>
            <a:r>
              <a:rPr lang="en-US" sz="2200" dirty="0">
                <a:solidFill>
                  <a:schemeClr val="tx1"/>
                </a:solidFill>
              </a:rPr>
              <a:t>Major data issues </a:t>
            </a:r>
          </a:p>
          <a:p>
            <a:r>
              <a:rPr lang="en-US" sz="2200" dirty="0">
                <a:solidFill>
                  <a:schemeClr val="tx1"/>
                </a:solidFill>
              </a:rPr>
              <a:t>It takes time for practices to change (and for measures to reflect the changes)</a:t>
            </a:r>
          </a:p>
          <a:p>
            <a:r>
              <a:rPr lang="en-US" sz="2200" dirty="0">
                <a:solidFill>
                  <a:schemeClr val="tx1"/>
                </a:solidFill>
              </a:rPr>
              <a:t>The infrastructure is difficult to maintain – benefits accrue broadly, so hard to get anyone to pay for this work</a:t>
            </a:r>
          </a:p>
        </p:txBody>
      </p:sp>
    </p:spTree>
    <p:extLst>
      <p:ext uri="{BB962C8B-B14F-4D97-AF65-F5344CB8AC3E}">
        <p14:creationId xmlns:p14="http://schemas.microsoft.com/office/powerpoint/2010/main" val="1817473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111" y="161336"/>
            <a:ext cx="5915025" cy="745629"/>
          </a:xfrm>
        </p:spPr>
        <p:txBody>
          <a:bodyPr>
            <a:normAutofit/>
          </a:bodyPr>
          <a:lstStyle/>
          <a:p>
            <a:r>
              <a:rPr lang="en-US" sz="3200" dirty="0"/>
              <a:t>Lessons Learned</a:t>
            </a:r>
          </a:p>
        </p:txBody>
      </p:sp>
      <p:sp>
        <p:nvSpPr>
          <p:cNvPr id="3" name="Content Placeholder 2"/>
          <p:cNvSpPr>
            <a:spLocks noGrp="1"/>
          </p:cNvSpPr>
          <p:nvPr>
            <p:ph idx="1"/>
          </p:nvPr>
        </p:nvSpPr>
        <p:spPr>
          <a:xfrm>
            <a:off x="363517" y="974173"/>
            <a:ext cx="7858826" cy="3861126"/>
          </a:xfrm>
        </p:spPr>
        <p:txBody>
          <a:bodyPr>
            <a:noAutofit/>
          </a:bodyPr>
          <a:lstStyle/>
          <a:p>
            <a:r>
              <a:rPr lang="en-US" sz="2000" dirty="0">
                <a:solidFill>
                  <a:schemeClr val="tx1"/>
                </a:solidFill>
              </a:rPr>
              <a:t>This type of program is all about building trusting relationships with practices, practice systems, other organizations</a:t>
            </a:r>
          </a:p>
          <a:p>
            <a:r>
              <a:rPr lang="en-US" sz="2000" dirty="0">
                <a:solidFill>
                  <a:schemeClr val="tx1"/>
                </a:solidFill>
              </a:rPr>
              <a:t>No recreational data gathering – focus on core questions, center around data useful for both implementation and evaluation</a:t>
            </a:r>
          </a:p>
          <a:p>
            <a:r>
              <a:rPr lang="en-US" sz="2200" dirty="0">
                <a:solidFill>
                  <a:schemeClr val="tx1"/>
                </a:solidFill>
              </a:rPr>
              <a:t>Have to balance fidelity with practice-level flexibility. Learn from adaptations in implementation.</a:t>
            </a:r>
          </a:p>
          <a:p>
            <a:r>
              <a:rPr lang="en-US" sz="2200" dirty="0">
                <a:solidFill>
                  <a:schemeClr val="tx1"/>
                </a:solidFill>
              </a:rPr>
              <a:t>Value of practice facilitator field notes in understanding implementation</a:t>
            </a:r>
          </a:p>
          <a:p>
            <a:r>
              <a:rPr lang="en-US" sz="2200" dirty="0">
                <a:solidFill>
                  <a:schemeClr val="tx1"/>
                </a:solidFill>
              </a:rPr>
              <a:t>Value of practice facilitators in assisting with data gathering</a:t>
            </a:r>
          </a:p>
          <a:p>
            <a:r>
              <a:rPr lang="en-US" sz="2200" dirty="0">
                <a:solidFill>
                  <a:schemeClr val="tx1"/>
                </a:solidFill>
              </a:rPr>
              <a:t>Importance of data infrastructure</a:t>
            </a:r>
          </a:p>
          <a:p>
            <a:endParaRPr lang="en-US" sz="2200" dirty="0">
              <a:solidFill>
                <a:schemeClr val="tx1"/>
              </a:solidFill>
            </a:endParaRPr>
          </a:p>
        </p:txBody>
      </p:sp>
    </p:spTree>
    <p:extLst>
      <p:ext uri="{BB962C8B-B14F-4D97-AF65-F5344CB8AC3E}">
        <p14:creationId xmlns:p14="http://schemas.microsoft.com/office/powerpoint/2010/main" val="2422876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56A7-4AC0-4E98-966E-4429EF284175}"/>
              </a:ext>
            </a:extLst>
          </p:cNvPr>
          <p:cNvSpPr>
            <a:spLocks noGrp="1"/>
          </p:cNvSpPr>
          <p:nvPr>
            <p:ph type="title"/>
          </p:nvPr>
        </p:nvSpPr>
        <p:spPr/>
        <p:txBody>
          <a:bodyPr/>
          <a:lstStyle/>
          <a:p>
            <a:r>
              <a:rPr lang="en-US" dirty="0"/>
              <a:t>Collaboration Opportunities</a:t>
            </a:r>
          </a:p>
        </p:txBody>
      </p:sp>
      <p:sp>
        <p:nvSpPr>
          <p:cNvPr id="3" name="Content Placeholder 2">
            <a:extLst>
              <a:ext uri="{FF2B5EF4-FFF2-40B4-BE49-F238E27FC236}">
                <a16:creationId xmlns:a16="http://schemas.microsoft.com/office/drawing/2014/main" id="{1247B647-5DC8-4130-9C11-3D22FD8A4170}"/>
              </a:ext>
            </a:extLst>
          </p:cNvPr>
          <p:cNvSpPr>
            <a:spLocks noGrp="1"/>
          </p:cNvSpPr>
          <p:nvPr>
            <p:ph idx="1"/>
          </p:nvPr>
        </p:nvSpPr>
        <p:spPr>
          <a:xfrm>
            <a:off x="457200" y="1200150"/>
            <a:ext cx="7635600" cy="3299849"/>
          </a:xfrm>
        </p:spPr>
        <p:txBody>
          <a:bodyPr/>
          <a:lstStyle/>
          <a:p>
            <a:r>
              <a:rPr lang="en-US" dirty="0"/>
              <a:t>Some of our implementation projects can provide great pilot data and publications for future proposals</a:t>
            </a:r>
          </a:p>
          <a:p>
            <a:r>
              <a:rPr lang="en-US" dirty="0"/>
              <a:t>Our team has outstanding experience and expertise in on-the-ground implementation in primary care practices</a:t>
            </a:r>
          </a:p>
          <a:p>
            <a:r>
              <a:rPr lang="en-US" dirty="0"/>
              <a:t>We have relationships with a lot of practices of various types across Colorado</a:t>
            </a:r>
          </a:p>
        </p:txBody>
      </p:sp>
    </p:spTree>
    <p:extLst>
      <p:ext uri="{BB962C8B-B14F-4D97-AF65-F5344CB8AC3E}">
        <p14:creationId xmlns:p14="http://schemas.microsoft.com/office/powerpoint/2010/main" val="374321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68059" indent="-385763">
              <a:buFont typeface="+mj-lt"/>
              <a:buAutoNum type="arabicPeriod"/>
            </a:pPr>
            <a:r>
              <a:rPr lang="en-US" dirty="0"/>
              <a:t>Introduction to the Practice Innovation Program and the Colorado Health Extension System and the type of research we do </a:t>
            </a:r>
          </a:p>
          <a:p>
            <a:pPr marL="468059" indent="-385763">
              <a:buFont typeface="+mj-lt"/>
              <a:buAutoNum type="arabicPeriod"/>
            </a:pPr>
            <a:r>
              <a:rPr lang="en-US" dirty="0"/>
              <a:t>Results from EvidenceNOW Southwest as an example of our projects</a:t>
            </a:r>
          </a:p>
        </p:txBody>
      </p:sp>
      <p:sp>
        <p:nvSpPr>
          <p:cNvPr id="3" name="Title 2"/>
          <p:cNvSpPr>
            <a:spLocks noGrp="1"/>
          </p:cNvSpPr>
          <p:nvPr>
            <p:ph type="title"/>
          </p:nvPr>
        </p:nvSpPr>
        <p:spPr/>
        <p:txBody>
          <a:bodyPr/>
          <a:lstStyle/>
          <a:p>
            <a:r>
              <a:rPr lang="en-US" dirty="0"/>
              <a:t>General Outline</a:t>
            </a:r>
          </a:p>
        </p:txBody>
      </p:sp>
    </p:spTree>
    <p:extLst>
      <p:ext uri="{BB962C8B-B14F-4D97-AF65-F5344CB8AC3E}">
        <p14:creationId xmlns:p14="http://schemas.microsoft.com/office/powerpoint/2010/main" val="91753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Care / Health Extension</a:t>
            </a:r>
          </a:p>
        </p:txBody>
      </p:sp>
      <p:sp>
        <p:nvSpPr>
          <p:cNvPr id="3" name="Content Placeholder 2"/>
          <p:cNvSpPr>
            <a:spLocks noGrp="1"/>
          </p:cNvSpPr>
          <p:nvPr>
            <p:ph idx="1"/>
          </p:nvPr>
        </p:nvSpPr>
        <p:spPr>
          <a:xfrm>
            <a:off x="404734" y="975147"/>
            <a:ext cx="7512205" cy="3902781"/>
          </a:xfrm>
        </p:spPr>
        <p:txBody>
          <a:bodyPr>
            <a:normAutofit fontScale="92500" lnSpcReduction="10000"/>
          </a:bodyPr>
          <a:lstStyle/>
          <a:p>
            <a:r>
              <a:rPr lang="en-US" sz="2200" dirty="0">
                <a:solidFill>
                  <a:schemeClr val="tx1"/>
                </a:solidFill>
              </a:rPr>
              <a:t>Affordable Care Act authorized formation of a Primary Care Extension Program</a:t>
            </a:r>
          </a:p>
          <a:p>
            <a:r>
              <a:rPr lang="en-US" sz="2200" dirty="0">
                <a:solidFill>
                  <a:schemeClr val="tx1"/>
                </a:solidFill>
              </a:rPr>
              <a:t>Based on the Cooperative Extension Program of the Department of Agriculture</a:t>
            </a:r>
          </a:p>
          <a:p>
            <a:r>
              <a:rPr lang="en-US" sz="2200" dirty="0">
                <a:solidFill>
                  <a:schemeClr val="tx1"/>
                </a:solidFill>
              </a:rPr>
              <a:t>Goals:</a:t>
            </a:r>
          </a:p>
          <a:p>
            <a:pPr lvl="1"/>
            <a:r>
              <a:rPr lang="en-US" sz="2200" dirty="0">
                <a:solidFill>
                  <a:schemeClr val="tx1"/>
                </a:solidFill>
              </a:rPr>
              <a:t>Speed the transformation of primary care, adoption of new models of advanced primary care</a:t>
            </a:r>
          </a:p>
          <a:p>
            <a:pPr lvl="1"/>
            <a:r>
              <a:rPr lang="en-US" sz="2200" dirty="0">
                <a:solidFill>
                  <a:schemeClr val="tx1"/>
                </a:solidFill>
              </a:rPr>
              <a:t>Integrate primary care with public health</a:t>
            </a:r>
          </a:p>
          <a:p>
            <a:pPr lvl="1"/>
            <a:r>
              <a:rPr lang="en-US" sz="2200" dirty="0">
                <a:solidFill>
                  <a:schemeClr val="tx1"/>
                </a:solidFill>
              </a:rPr>
              <a:t>Improve translation of research into practice</a:t>
            </a:r>
          </a:p>
          <a:p>
            <a:r>
              <a:rPr lang="en-US" sz="2200" dirty="0">
                <a:solidFill>
                  <a:schemeClr val="tx1"/>
                </a:solidFill>
              </a:rPr>
              <a:t>No appropriation provided, although AHRQ has supported testing the model through </a:t>
            </a:r>
            <a:r>
              <a:rPr lang="en-US" sz="2200" dirty="0" err="1">
                <a:solidFill>
                  <a:schemeClr val="tx1"/>
                </a:solidFill>
              </a:rPr>
              <a:t>IMPaCT</a:t>
            </a:r>
            <a:r>
              <a:rPr lang="en-US" sz="2200" dirty="0">
                <a:solidFill>
                  <a:schemeClr val="tx1"/>
                </a:solidFill>
              </a:rPr>
              <a:t> project and the subsequent EvidenceNOW program</a:t>
            </a:r>
          </a:p>
          <a:p>
            <a:pPr marL="0" indent="0">
              <a:buNone/>
            </a:pPr>
            <a:endParaRPr lang="en-US" sz="2000" dirty="0"/>
          </a:p>
          <a:p>
            <a:endParaRPr lang="en-US" sz="2000" dirty="0"/>
          </a:p>
        </p:txBody>
      </p:sp>
    </p:spTree>
    <p:extLst>
      <p:ext uri="{BB962C8B-B14F-4D97-AF65-F5344CB8AC3E}">
        <p14:creationId xmlns:p14="http://schemas.microsoft.com/office/powerpoint/2010/main" val="415733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214839" cy="857250"/>
          </a:xfrm>
        </p:spPr>
        <p:txBody>
          <a:bodyPr>
            <a:normAutofit/>
          </a:bodyPr>
          <a:lstStyle/>
          <a:p>
            <a:r>
              <a:rPr lang="en-US" sz="3600" dirty="0"/>
              <a:t>Practice Innovation Program</a:t>
            </a:r>
            <a:endParaRPr lang="en-US" sz="3600" u="sng" dirty="0">
              <a:solidFill>
                <a:schemeClr val="accent1">
                  <a:lumMod val="60000"/>
                  <a:lumOff val="40000"/>
                </a:schemeClr>
              </a:solidFill>
            </a:endParaRPr>
          </a:p>
        </p:txBody>
      </p:sp>
      <p:sp>
        <p:nvSpPr>
          <p:cNvPr id="3" name="Content Placeholder 2"/>
          <p:cNvSpPr>
            <a:spLocks noGrp="1"/>
          </p:cNvSpPr>
          <p:nvPr>
            <p:ph idx="1"/>
          </p:nvPr>
        </p:nvSpPr>
        <p:spPr>
          <a:xfrm>
            <a:off x="457200" y="1067680"/>
            <a:ext cx="7665720" cy="3712476"/>
          </a:xfrm>
        </p:spPr>
        <p:txBody>
          <a:bodyPr>
            <a:normAutofit/>
          </a:bodyPr>
          <a:lstStyle/>
          <a:p>
            <a:pPr marL="445770"/>
            <a:r>
              <a:rPr lang="en-US" dirty="0">
                <a:solidFill>
                  <a:schemeClr val="tx1"/>
                </a:solidFill>
                <a:latin typeface="+mj-lt"/>
              </a:rPr>
              <a:t>Formed in 2005 around a group of inter-related projects within the University of Colorado, Department of Family Medicine</a:t>
            </a:r>
          </a:p>
          <a:p>
            <a:pPr marL="445770"/>
            <a:r>
              <a:rPr lang="en-US" dirty="0">
                <a:solidFill>
                  <a:schemeClr val="tx1"/>
                </a:solidFill>
                <a:latin typeface="+mj-lt"/>
              </a:rPr>
              <a:t>Mission- To support the transformation of the health care system and the advancement of comprehensive </a:t>
            </a:r>
            <a:r>
              <a:rPr lang="en-US" dirty="0">
                <a:solidFill>
                  <a:schemeClr val="tx1"/>
                </a:solidFill>
                <a:latin typeface="+mn-lt"/>
              </a:rPr>
              <a:t>primary care to accomplish the Quadruple Aim</a:t>
            </a:r>
          </a:p>
          <a:p>
            <a:pPr marL="445770"/>
            <a:r>
              <a:rPr lang="en-US" dirty="0">
                <a:solidFill>
                  <a:schemeClr val="tx1"/>
                </a:solidFill>
                <a:latin typeface="+mn-lt"/>
              </a:rPr>
              <a:t>Unvoiced mission – To help primary care practices to survive, adapt to change, and hopefully flourish</a:t>
            </a:r>
          </a:p>
        </p:txBody>
      </p:sp>
    </p:spTree>
    <p:extLst>
      <p:ext uri="{BB962C8B-B14F-4D97-AF65-F5344CB8AC3E}">
        <p14:creationId xmlns:p14="http://schemas.microsoft.com/office/powerpoint/2010/main" val="240588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409" y="114300"/>
            <a:ext cx="6457950" cy="742950"/>
          </a:xfrm>
        </p:spPr>
        <p:txBody>
          <a:bodyPr>
            <a:normAutofit/>
          </a:bodyPr>
          <a:lstStyle/>
          <a:p>
            <a:r>
              <a:rPr lang="en-US" sz="3200" dirty="0"/>
              <a:t>Multiple, Inter-related Activities</a:t>
            </a:r>
          </a:p>
        </p:txBody>
      </p:sp>
      <p:sp>
        <p:nvSpPr>
          <p:cNvPr id="3" name="Content Placeholder 2"/>
          <p:cNvSpPr>
            <a:spLocks noGrp="1"/>
          </p:cNvSpPr>
          <p:nvPr>
            <p:ph idx="1"/>
          </p:nvPr>
        </p:nvSpPr>
        <p:spPr>
          <a:xfrm>
            <a:off x="481672" y="978693"/>
            <a:ext cx="7270497" cy="3929063"/>
          </a:xfrm>
        </p:spPr>
        <p:txBody>
          <a:bodyPr>
            <a:noAutofit/>
          </a:bodyPr>
          <a:lstStyle/>
          <a:p>
            <a:pPr>
              <a:buClr>
                <a:schemeClr val="accent1">
                  <a:lumMod val="75000"/>
                </a:schemeClr>
              </a:buClr>
              <a:buFont typeface="Arial" panose="020B0604020202020204" pitchFamily="34" charset="0"/>
              <a:buChar char="•"/>
            </a:pPr>
            <a:r>
              <a:rPr lang="en-US" sz="2250" u="sng" dirty="0"/>
              <a:t>Research </a:t>
            </a:r>
            <a:r>
              <a:rPr lang="en-US" sz="2250" dirty="0"/>
              <a:t>to answer key questions regarding primary care transformation and implementation of primary care innovations:</a:t>
            </a:r>
          </a:p>
          <a:p>
            <a:pPr lvl="1">
              <a:buClr>
                <a:schemeClr val="accent1">
                  <a:lumMod val="75000"/>
                </a:schemeClr>
              </a:buClr>
              <a:buFont typeface="Arial" panose="020B0604020202020204" pitchFamily="34" charset="0"/>
              <a:buChar char="•"/>
            </a:pPr>
            <a:r>
              <a:rPr lang="en-US" sz="1850" dirty="0"/>
              <a:t>How to support practices in improving care or implementing new models of care</a:t>
            </a:r>
          </a:p>
          <a:p>
            <a:pPr lvl="1">
              <a:buClr>
                <a:schemeClr val="accent1">
                  <a:lumMod val="75000"/>
                </a:schemeClr>
              </a:buClr>
              <a:buFont typeface="Arial" panose="020B0604020202020204" pitchFamily="34" charset="0"/>
              <a:buChar char="•"/>
            </a:pPr>
            <a:r>
              <a:rPr lang="en-US" sz="1850" dirty="0"/>
              <a:t>Diabetes – ongoing theme, plus new Primary Care Diabetes Lab</a:t>
            </a:r>
          </a:p>
          <a:p>
            <a:pPr lvl="1">
              <a:buClr>
                <a:schemeClr val="accent1">
                  <a:lumMod val="75000"/>
                </a:schemeClr>
              </a:buClr>
              <a:buFont typeface="Arial" panose="020B0604020202020204" pitchFamily="34" charset="0"/>
              <a:buChar char="•"/>
            </a:pPr>
            <a:r>
              <a:rPr lang="en-US" sz="1850" dirty="0"/>
              <a:t>Behavioral health integration</a:t>
            </a:r>
          </a:p>
          <a:p>
            <a:pPr lvl="1">
              <a:buClr>
                <a:schemeClr val="accent1">
                  <a:lumMod val="75000"/>
                </a:schemeClr>
              </a:buClr>
              <a:buFont typeface="Arial" panose="020B0604020202020204" pitchFamily="34" charset="0"/>
              <a:buChar char="•"/>
            </a:pPr>
            <a:r>
              <a:rPr lang="en-US" sz="1850" dirty="0"/>
              <a:t>Substance use disorders</a:t>
            </a:r>
          </a:p>
          <a:p>
            <a:pPr lvl="1">
              <a:buClr>
                <a:schemeClr val="accent1">
                  <a:lumMod val="75000"/>
                </a:schemeClr>
              </a:buClr>
              <a:buFont typeface="Arial" panose="020B0604020202020204" pitchFamily="34" charset="0"/>
              <a:buChar char="•"/>
            </a:pPr>
            <a:r>
              <a:rPr lang="en-US" sz="1850" dirty="0"/>
              <a:t>Prevention – cancer, cardiovascular disease</a:t>
            </a:r>
          </a:p>
          <a:p>
            <a:pPr lvl="1">
              <a:buClr>
                <a:schemeClr val="accent1">
                  <a:lumMod val="75000"/>
                </a:schemeClr>
              </a:buClr>
              <a:buFont typeface="Arial" panose="020B0604020202020204" pitchFamily="34" charset="0"/>
              <a:buChar char="•"/>
            </a:pPr>
            <a:r>
              <a:rPr lang="en-US" sz="1850" dirty="0"/>
              <a:t>Patient self-management support</a:t>
            </a:r>
          </a:p>
          <a:p>
            <a:pPr marL="102870" indent="0">
              <a:buClr>
                <a:schemeClr val="accent1">
                  <a:lumMod val="75000"/>
                </a:schemeClr>
              </a:buClr>
              <a:buNone/>
            </a:pPr>
            <a:endParaRPr lang="en-US" sz="1800" dirty="0"/>
          </a:p>
        </p:txBody>
      </p:sp>
    </p:spTree>
    <p:extLst>
      <p:ext uri="{BB962C8B-B14F-4D97-AF65-F5344CB8AC3E}">
        <p14:creationId xmlns:p14="http://schemas.microsoft.com/office/powerpoint/2010/main" val="35414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369" y="139391"/>
            <a:ext cx="6172200" cy="857250"/>
          </a:xfrm>
        </p:spPr>
        <p:txBody>
          <a:bodyPr>
            <a:normAutofit/>
          </a:bodyPr>
          <a:lstStyle/>
          <a:p>
            <a:r>
              <a:rPr lang="en-US" sz="3200" dirty="0"/>
              <a:t>Activities</a:t>
            </a:r>
          </a:p>
        </p:txBody>
      </p:sp>
      <p:sp>
        <p:nvSpPr>
          <p:cNvPr id="3" name="Content Placeholder 2"/>
          <p:cNvSpPr>
            <a:spLocks noGrp="1"/>
          </p:cNvSpPr>
          <p:nvPr>
            <p:ph idx="1"/>
          </p:nvPr>
        </p:nvSpPr>
        <p:spPr>
          <a:xfrm>
            <a:off x="586369" y="1011509"/>
            <a:ext cx="6286500" cy="3992600"/>
          </a:xfrm>
        </p:spPr>
        <p:txBody>
          <a:bodyPr>
            <a:normAutofit/>
          </a:bodyPr>
          <a:lstStyle/>
          <a:p>
            <a:pPr>
              <a:buClr>
                <a:schemeClr val="accent1">
                  <a:lumMod val="75000"/>
                </a:schemeClr>
              </a:buClr>
              <a:buFont typeface="Arial" panose="020B0604020202020204" pitchFamily="34" charset="0"/>
              <a:buChar char="•"/>
            </a:pPr>
            <a:r>
              <a:rPr lang="en-US" sz="2200" u="sng" dirty="0">
                <a:latin typeface="+mn-lt"/>
              </a:rPr>
              <a:t>Implementation</a:t>
            </a:r>
            <a:r>
              <a:rPr lang="en-US" sz="2200" dirty="0">
                <a:latin typeface="+mn-lt"/>
              </a:rPr>
              <a:t> of evidence-based interventions and new models of care through practice facilitation, clinical HIT support, learning communities, and other services;</a:t>
            </a:r>
          </a:p>
          <a:p>
            <a:pPr>
              <a:buClr>
                <a:schemeClr val="accent1">
                  <a:lumMod val="75000"/>
                </a:schemeClr>
              </a:buClr>
              <a:buFont typeface="Arial" panose="020B0604020202020204" pitchFamily="34" charset="0"/>
              <a:buChar char="•"/>
            </a:pPr>
            <a:r>
              <a:rPr lang="en-US" sz="2200" u="sng" dirty="0">
                <a:latin typeface="+mn-lt"/>
              </a:rPr>
              <a:t>Training the workforce </a:t>
            </a:r>
            <a:r>
              <a:rPr lang="en-US" sz="2200" dirty="0">
                <a:latin typeface="+mn-lt"/>
              </a:rPr>
              <a:t>necessary for the provision of team-based comprehensive care;</a:t>
            </a:r>
          </a:p>
          <a:p>
            <a:pPr>
              <a:buClr>
                <a:schemeClr val="accent1">
                  <a:lumMod val="75000"/>
                </a:schemeClr>
              </a:buClr>
              <a:buFont typeface="Arial" panose="020B0604020202020204" pitchFamily="34" charset="0"/>
              <a:buChar char="•"/>
            </a:pPr>
            <a:r>
              <a:rPr lang="en-US" sz="2200" u="sng" dirty="0">
                <a:latin typeface="+mn-lt"/>
              </a:rPr>
              <a:t>Evaluating practice transformation projects</a:t>
            </a:r>
            <a:r>
              <a:rPr lang="en-US" sz="2200" dirty="0">
                <a:latin typeface="+mn-lt"/>
              </a:rPr>
              <a:t> to identify and disseminate best practices and key questions;</a:t>
            </a:r>
          </a:p>
          <a:p>
            <a:pPr>
              <a:buClr>
                <a:schemeClr val="accent1">
                  <a:lumMod val="75000"/>
                </a:schemeClr>
              </a:buClr>
              <a:buFont typeface="Arial" panose="020B0604020202020204" pitchFamily="34" charset="0"/>
              <a:buChar char="•"/>
            </a:pPr>
            <a:r>
              <a:rPr lang="en-US" sz="2200" u="sng" dirty="0">
                <a:latin typeface="+mn-lt"/>
              </a:rPr>
              <a:t>Using data to inform health policy</a:t>
            </a:r>
          </a:p>
          <a:p>
            <a:endParaRPr lang="en-US" dirty="0"/>
          </a:p>
        </p:txBody>
      </p:sp>
    </p:spTree>
    <p:extLst>
      <p:ext uri="{BB962C8B-B14F-4D97-AF65-F5344CB8AC3E}">
        <p14:creationId xmlns:p14="http://schemas.microsoft.com/office/powerpoint/2010/main" val="109963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08" y="139390"/>
            <a:ext cx="7149512" cy="857250"/>
          </a:xfrm>
        </p:spPr>
        <p:txBody>
          <a:bodyPr>
            <a:normAutofit fontScale="90000"/>
          </a:bodyPr>
          <a:lstStyle/>
          <a:p>
            <a:pPr>
              <a:defRPr/>
            </a:pPr>
            <a:r>
              <a:rPr lang="en-US" sz="3000" dirty="0"/>
              <a:t>Colorado Health Extension System (CHES)</a:t>
            </a:r>
          </a:p>
        </p:txBody>
      </p:sp>
      <p:sp>
        <p:nvSpPr>
          <p:cNvPr id="10243" name="Content Placeholder 2"/>
          <p:cNvSpPr>
            <a:spLocks noGrp="1"/>
          </p:cNvSpPr>
          <p:nvPr>
            <p:ph idx="1"/>
          </p:nvPr>
        </p:nvSpPr>
        <p:spPr>
          <a:xfrm>
            <a:off x="440007" y="1105365"/>
            <a:ext cx="7626042" cy="3725580"/>
          </a:xfrm>
        </p:spPr>
        <p:txBody>
          <a:bodyPr>
            <a:normAutofit/>
          </a:bodyPr>
          <a:lstStyle/>
          <a:p>
            <a:r>
              <a:rPr lang="en-US" sz="2200" dirty="0">
                <a:solidFill>
                  <a:schemeClr val="tx1"/>
                </a:solidFill>
              </a:rPr>
              <a:t>Public – private cooperative effort beginning around 2009</a:t>
            </a:r>
          </a:p>
          <a:p>
            <a:r>
              <a:rPr lang="en-US" altLang="en-US" sz="2200" dirty="0">
                <a:solidFill>
                  <a:schemeClr val="tx1"/>
                </a:solidFill>
                <a:ea typeface="ＭＳ Ｐゴシック" panose="020B0600070205080204" pitchFamily="34" charset="-128"/>
              </a:rPr>
              <a:t>Convened and staffed by the Practice Innovation Program at CU</a:t>
            </a:r>
          </a:p>
          <a:p>
            <a:r>
              <a:rPr lang="en-US" altLang="en-US" sz="2200" dirty="0">
                <a:solidFill>
                  <a:schemeClr val="tx1"/>
                </a:solidFill>
                <a:ea typeface="ＭＳ Ｐゴシック" panose="020B0600070205080204" pitchFamily="34" charset="-128"/>
              </a:rPr>
              <a:t>Includes over 20 practice transformation support organizations, Colorado AHEC, Colorado Department of Health Care Policy and Financing, Colorado Department of Public Health and Environment, Governor’s Office, health systems, public health associations, other groups</a:t>
            </a:r>
          </a:p>
        </p:txBody>
      </p:sp>
    </p:spTree>
    <p:extLst>
      <p:ext uri="{BB962C8B-B14F-4D97-AF65-F5344CB8AC3E}">
        <p14:creationId xmlns:p14="http://schemas.microsoft.com/office/powerpoint/2010/main" val="372917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006" y="180278"/>
            <a:ext cx="6172200" cy="685800"/>
          </a:xfrm>
        </p:spPr>
        <p:txBody>
          <a:bodyPr/>
          <a:lstStyle/>
          <a:p>
            <a:pPr>
              <a:defRPr/>
            </a:pPr>
            <a:r>
              <a:rPr lang="en-US" dirty="0"/>
              <a:t>Practice Facilitator Role</a:t>
            </a:r>
          </a:p>
        </p:txBody>
      </p:sp>
      <p:sp>
        <p:nvSpPr>
          <p:cNvPr id="17411" name="Content Placeholder 2"/>
          <p:cNvSpPr>
            <a:spLocks noGrp="1"/>
          </p:cNvSpPr>
          <p:nvPr>
            <p:ph idx="1"/>
          </p:nvPr>
        </p:nvSpPr>
        <p:spPr>
          <a:xfrm>
            <a:off x="532005" y="999370"/>
            <a:ext cx="7126095" cy="3963852"/>
          </a:xfrm>
        </p:spPr>
        <p:txBody>
          <a:bodyPr>
            <a:normAutofit lnSpcReduction="10000"/>
          </a:bodyPr>
          <a:lstStyle/>
          <a:p>
            <a:r>
              <a:rPr lang="en-US" altLang="en-US" sz="2100" dirty="0">
                <a:solidFill>
                  <a:schemeClr val="tx1"/>
                </a:solidFill>
                <a:ea typeface="ＭＳ Ｐゴシック" panose="020B0600070205080204" pitchFamily="34" charset="-128"/>
              </a:rPr>
              <a:t>External (generally) person who meets regularly with a practice improvement team – traditionally in person, increasingly virtual </a:t>
            </a:r>
          </a:p>
          <a:p>
            <a:r>
              <a:rPr lang="en-US" altLang="en-US" sz="2100" dirty="0">
                <a:solidFill>
                  <a:schemeClr val="tx1"/>
                </a:solidFill>
                <a:ea typeface="ＭＳ Ｐゴシック" panose="020B0600070205080204" pitchFamily="34" charset="-128"/>
              </a:rPr>
              <a:t>Implement an ongoing change and quality improvement process </a:t>
            </a:r>
          </a:p>
          <a:p>
            <a:r>
              <a:rPr lang="en-US" altLang="en-US" sz="2100" dirty="0">
                <a:solidFill>
                  <a:schemeClr val="tx1"/>
                </a:solidFill>
                <a:ea typeface="ＭＳ Ｐゴシック" panose="020B0600070205080204" pitchFamily="34" charset="-128"/>
              </a:rPr>
              <a:t>Implement new evidence-based interventions and models of care</a:t>
            </a:r>
          </a:p>
          <a:p>
            <a:r>
              <a:rPr lang="en-US" altLang="en-US" sz="2100" dirty="0">
                <a:solidFill>
                  <a:schemeClr val="tx1"/>
                </a:solidFill>
                <a:ea typeface="ＭＳ Ｐゴシック" panose="020B0600070205080204" pitchFamily="34" charset="-128"/>
              </a:rPr>
              <a:t>Keep the team on task</a:t>
            </a:r>
          </a:p>
          <a:p>
            <a:r>
              <a:rPr lang="en-US" altLang="en-US" sz="2100" dirty="0">
                <a:solidFill>
                  <a:schemeClr val="tx1"/>
                </a:solidFill>
                <a:ea typeface="ＭＳ Ｐゴシック" panose="020B0600070205080204" pitchFamily="34" charset="-128"/>
              </a:rPr>
              <a:t>Identify and solve problems</a:t>
            </a:r>
          </a:p>
          <a:p>
            <a:r>
              <a:rPr lang="en-US" altLang="en-US" sz="2100" dirty="0">
                <a:solidFill>
                  <a:schemeClr val="tx1"/>
                </a:solidFill>
                <a:ea typeface="ＭＳ Ｐゴシック" panose="020B0600070205080204" pitchFamily="34" charset="-128"/>
              </a:rPr>
              <a:t>Great source for data regarding implementation process</a:t>
            </a:r>
          </a:p>
          <a:p>
            <a:r>
              <a:rPr lang="en-US" altLang="en-US" sz="2100" dirty="0">
                <a:solidFill>
                  <a:schemeClr val="tx1"/>
                </a:solidFill>
                <a:ea typeface="ＭＳ Ｐゴシック" panose="020B0600070205080204" pitchFamily="34" charset="-128"/>
              </a:rPr>
              <a:t>For large projects, fielded through partner organizations across Colorado</a:t>
            </a:r>
          </a:p>
        </p:txBody>
      </p:sp>
    </p:spTree>
    <p:extLst>
      <p:ext uri="{BB962C8B-B14F-4D97-AF65-F5344CB8AC3E}">
        <p14:creationId xmlns:p14="http://schemas.microsoft.com/office/powerpoint/2010/main" val="337352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37" y="210944"/>
            <a:ext cx="6172200" cy="685800"/>
          </a:xfrm>
        </p:spPr>
        <p:txBody>
          <a:bodyPr/>
          <a:lstStyle/>
          <a:p>
            <a:pPr>
              <a:defRPr/>
            </a:pPr>
            <a:r>
              <a:rPr lang="en-US" dirty="0"/>
              <a:t>Clinical HIT Advisors (CHITAs)</a:t>
            </a:r>
          </a:p>
        </p:txBody>
      </p:sp>
      <p:sp>
        <p:nvSpPr>
          <p:cNvPr id="18435" name="Content Placeholder 2"/>
          <p:cNvSpPr>
            <a:spLocks noGrp="1"/>
          </p:cNvSpPr>
          <p:nvPr>
            <p:ph idx="1"/>
          </p:nvPr>
        </p:nvSpPr>
        <p:spPr>
          <a:xfrm>
            <a:off x="601237" y="1080739"/>
            <a:ext cx="7167446" cy="3612706"/>
          </a:xfrm>
        </p:spPr>
        <p:txBody>
          <a:bodyPr>
            <a:normAutofit lnSpcReduction="10000"/>
          </a:bodyPr>
          <a:lstStyle/>
          <a:p>
            <a:r>
              <a:rPr lang="en-US" altLang="en-US" sz="2100" dirty="0">
                <a:solidFill>
                  <a:schemeClr val="tx1"/>
                </a:solidFill>
                <a:ea typeface="ＭＳ Ｐゴシック" panose="020B0600070205080204" pitchFamily="34" charset="-128"/>
              </a:rPr>
              <a:t>Support practice data capacity, including clinical quality measure reporting</a:t>
            </a:r>
          </a:p>
          <a:p>
            <a:r>
              <a:rPr lang="en-US" altLang="en-US" sz="2100" dirty="0">
                <a:solidFill>
                  <a:schemeClr val="tx1"/>
                </a:solidFill>
                <a:ea typeface="ＭＳ Ｐゴシック" panose="020B0600070205080204" pitchFamily="34" charset="-128"/>
              </a:rPr>
              <a:t>Identify potential improvements in practice data systems</a:t>
            </a:r>
          </a:p>
          <a:p>
            <a:r>
              <a:rPr lang="en-US" altLang="en-US" sz="2100" dirty="0">
                <a:solidFill>
                  <a:schemeClr val="tx1"/>
                </a:solidFill>
                <a:ea typeface="ＭＳ Ｐゴシック" panose="020B0600070205080204" pitchFamily="34" charset="-128"/>
              </a:rPr>
              <a:t>Assist with developing and managing workflow for data collection, reporting, and analysis </a:t>
            </a:r>
          </a:p>
          <a:p>
            <a:r>
              <a:rPr lang="en-US" altLang="en-US" sz="2100" dirty="0">
                <a:solidFill>
                  <a:schemeClr val="tx1"/>
                </a:solidFill>
                <a:ea typeface="ＭＳ Ｐゴシック" panose="020B0600070205080204" pitchFamily="34" charset="-128"/>
              </a:rPr>
              <a:t>Link practices with technical assistance</a:t>
            </a:r>
          </a:p>
          <a:p>
            <a:r>
              <a:rPr lang="en-US" altLang="en-US" sz="2100" dirty="0">
                <a:solidFill>
                  <a:schemeClr val="tx1"/>
                </a:solidFill>
                <a:ea typeface="ＭＳ Ｐゴシック" panose="020B0600070205080204" pitchFamily="34" charset="-128"/>
              </a:rPr>
              <a:t>Deployment of CHITAs varies depending on project and practice needs</a:t>
            </a:r>
          </a:p>
          <a:p>
            <a:pPr lvl="1"/>
            <a:r>
              <a:rPr lang="en-US" altLang="en-US" sz="1900" dirty="0">
                <a:solidFill>
                  <a:schemeClr val="tx1"/>
                </a:solidFill>
                <a:ea typeface="ＭＳ Ｐゴシック" panose="020B0600070205080204" pitchFamily="34" charset="-128"/>
              </a:rPr>
              <a:t>Centralized support for practice facilitators and practices, or</a:t>
            </a:r>
          </a:p>
          <a:p>
            <a:pPr lvl="1"/>
            <a:r>
              <a:rPr lang="en-US" altLang="en-US" sz="1900" dirty="0">
                <a:solidFill>
                  <a:schemeClr val="tx1"/>
                </a:solidFill>
                <a:ea typeface="ＭＳ Ｐゴシック" panose="020B0600070205080204" pitchFamily="34" charset="-128"/>
              </a:rPr>
              <a:t>Practice-level support</a:t>
            </a:r>
            <a:endParaRPr lang="en-US" altLang="en-US" sz="1900" dirty="0">
              <a:ea typeface="ＭＳ Ｐゴシック" panose="020B0600070205080204" pitchFamily="34" charset="-128"/>
            </a:endParaRPr>
          </a:p>
        </p:txBody>
      </p:sp>
    </p:spTree>
    <p:extLst>
      <p:ext uri="{BB962C8B-B14F-4D97-AF65-F5344CB8AC3E}">
        <p14:creationId xmlns:p14="http://schemas.microsoft.com/office/powerpoint/2010/main" val="422297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57644</TotalTime>
  <Words>1013</Words>
  <Application>Microsoft Office PowerPoint</Application>
  <PresentationFormat>On-screen Show (16:9)</PresentationFormat>
  <Paragraphs>104</Paragraphs>
  <Slides>18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Practice Transformation Support to Implement New Evidence-based Interventions and Advanced Primary Care Models </vt:lpstr>
      <vt:lpstr>General Outline</vt:lpstr>
      <vt:lpstr>Primary Care / Health Extension</vt:lpstr>
      <vt:lpstr>Practice Innovation Program</vt:lpstr>
      <vt:lpstr>Multiple, Inter-related Activities</vt:lpstr>
      <vt:lpstr>Activities</vt:lpstr>
      <vt:lpstr>Colorado Health Extension System (CHES)</vt:lpstr>
      <vt:lpstr>Practice Facilitator Role</vt:lpstr>
      <vt:lpstr>Clinical HIT Advisors (CHITAs)</vt:lpstr>
      <vt:lpstr>Regional Health Connector</vt:lpstr>
      <vt:lpstr>Practice Transformation Conceptual Framework</vt:lpstr>
      <vt:lpstr>PowerPoint Presentation</vt:lpstr>
      <vt:lpstr>Methods </vt:lpstr>
      <vt:lpstr>Practice Innovation Program Funding</vt:lpstr>
      <vt:lpstr>Results Across Multiple Projects</vt:lpstr>
      <vt:lpstr>Challenges</vt:lpstr>
      <vt:lpstr>Lessons Learned</vt:lpstr>
      <vt:lpstr>Collaboration Opportunities</vt:lpstr>
    </vt:vector>
  </TitlesOfParts>
  <Company>Zoop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Noonan</dc:creator>
  <cp:lastModifiedBy>Dickinson, Perry</cp:lastModifiedBy>
  <cp:revision>107</cp:revision>
  <dcterms:created xsi:type="dcterms:W3CDTF">2018-09-06T22:29:41Z</dcterms:created>
  <dcterms:modified xsi:type="dcterms:W3CDTF">2022-06-07T19:29:08Z</dcterms:modified>
</cp:coreProperties>
</file>