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0"/>
  </p:notesMasterIdLst>
  <p:sldIdLst>
    <p:sldId id="256" r:id="rId2"/>
    <p:sldId id="257" r:id="rId3"/>
    <p:sldId id="261" r:id="rId4"/>
    <p:sldId id="294" r:id="rId5"/>
    <p:sldId id="287" r:id="rId6"/>
    <p:sldId id="295" r:id="rId7"/>
    <p:sldId id="312" r:id="rId8"/>
    <p:sldId id="302" r:id="rId9"/>
    <p:sldId id="307" r:id="rId10"/>
    <p:sldId id="299" r:id="rId11"/>
    <p:sldId id="313" r:id="rId12"/>
    <p:sldId id="314" r:id="rId13"/>
    <p:sldId id="315" r:id="rId14"/>
    <p:sldId id="316" r:id="rId15"/>
    <p:sldId id="317" r:id="rId16"/>
    <p:sldId id="318" r:id="rId17"/>
    <p:sldId id="311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77778" autoAdjust="0"/>
  </p:normalViewPr>
  <p:slideViewPr>
    <p:cSldViewPr snapToGrid="0">
      <p:cViewPr varScale="1">
        <p:scale>
          <a:sx n="103" d="100"/>
          <a:sy n="103" d="100"/>
        </p:scale>
        <p:origin x="13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3CE66-34A8-4858-A7AC-E071A085D61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7496C5-9251-4795-BDDC-DE5453B6F105}">
      <dgm:prSet phldrT="[Text]" custT="1"/>
      <dgm:spPr/>
      <dgm:t>
        <a:bodyPr/>
        <a:lstStyle/>
        <a:p>
          <a:r>
            <a:rPr lang="en-US" sz="1200" b="1" dirty="0"/>
            <a:t>Waiting Room</a:t>
          </a:r>
        </a:p>
        <a:p>
          <a:r>
            <a:rPr lang="en-US" sz="1200" dirty="0"/>
            <a:t>Patient Check In</a:t>
          </a:r>
        </a:p>
      </dgm:t>
    </dgm:pt>
    <dgm:pt modelId="{CDDA9EDE-C297-4281-B36F-4928A5894B9F}" type="parTrans" cxnId="{DBFE7D52-767C-4E9A-B008-1E8FFB3B3059}">
      <dgm:prSet/>
      <dgm:spPr/>
      <dgm:t>
        <a:bodyPr/>
        <a:lstStyle/>
        <a:p>
          <a:endParaRPr lang="en-US"/>
        </a:p>
      </dgm:t>
    </dgm:pt>
    <dgm:pt modelId="{A194FD92-1DD5-4E90-A0A1-633CE5756D68}" type="sibTrans" cxnId="{DBFE7D52-767C-4E9A-B008-1E8FFB3B3059}">
      <dgm:prSet/>
      <dgm:spPr/>
      <dgm:t>
        <a:bodyPr/>
        <a:lstStyle/>
        <a:p>
          <a:endParaRPr lang="en-US"/>
        </a:p>
      </dgm:t>
    </dgm:pt>
    <dgm:pt modelId="{6643DE95-20AA-46E7-91D8-7ADE989BF742}">
      <dgm:prSet phldrT="[Text]" custT="1"/>
      <dgm:spPr/>
      <dgm:t>
        <a:bodyPr/>
        <a:lstStyle/>
        <a:p>
          <a:r>
            <a:rPr lang="en-US" sz="1200" dirty="0"/>
            <a:t>Front Desk Staff</a:t>
          </a:r>
        </a:p>
      </dgm:t>
    </dgm:pt>
    <dgm:pt modelId="{F5011BCC-47AF-492C-AA17-C5FADCAF0F01}" type="parTrans" cxnId="{F40D3E4D-CA9B-4873-84C8-714347928D75}">
      <dgm:prSet/>
      <dgm:spPr/>
      <dgm:t>
        <a:bodyPr/>
        <a:lstStyle/>
        <a:p>
          <a:endParaRPr lang="en-US"/>
        </a:p>
      </dgm:t>
    </dgm:pt>
    <dgm:pt modelId="{466CCD1B-2A06-48A0-A459-D26C59B3B9E6}" type="sibTrans" cxnId="{F40D3E4D-CA9B-4873-84C8-714347928D75}">
      <dgm:prSet/>
      <dgm:spPr/>
      <dgm:t>
        <a:bodyPr/>
        <a:lstStyle/>
        <a:p>
          <a:endParaRPr lang="en-US"/>
        </a:p>
      </dgm:t>
    </dgm:pt>
    <dgm:pt modelId="{0F69C40C-268A-467A-8CF5-AA28B15DA996}">
      <dgm:prSet phldrT="[Text]" custT="1"/>
      <dgm:spPr/>
      <dgm:t>
        <a:bodyPr/>
        <a:lstStyle/>
        <a:p>
          <a:r>
            <a:rPr lang="en-US" sz="1000" b="1" dirty="0"/>
            <a:t>Examination </a:t>
          </a:r>
          <a:r>
            <a:rPr lang="en-US" sz="1200" b="1" dirty="0"/>
            <a:t>Room</a:t>
          </a:r>
        </a:p>
        <a:p>
          <a:r>
            <a:rPr lang="en-US" sz="1000" dirty="0"/>
            <a:t>Patient Roomed</a:t>
          </a:r>
        </a:p>
      </dgm:t>
    </dgm:pt>
    <dgm:pt modelId="{C8C7CD75-6D43-4F1E-B1F5-CDD4C20F074F}" type="parTrans" cxnId="{00EA5E35-18CB-4B18-A109-3A25C8435E6E}">
      <dgm:prSet/>
      <dgm:spPr/>
      <dgm:t>
        <a:bodyPr/>
        <a:lstStyle/>
        <a:p>
          <a:endParaRPr lang="en-US"/>
        </a:p>
      </dgm:t>
    </dgm:pt>
    <dgm:pt modelId="{0862C822-2DF0-4164-80AA-FCB70B54EF10}" type="sibTrans" cxnId="{00EA5E35-18CB-4B18-A109-3A25C8435E6E}">
      <dgm:prSet/>
      <dgm:spPr/>
      <dgm:t>
        <a:bodyPr/>
        <a:lstStyle/>
        <a:p>
          <a:endParaRPr lang="en-US"/>
        </a:p>
      </dgm:t>
    </dgm:pt>
    <dgm:pt modelId="{1E90840A-34DA-4DE9-B6FC-40A7E63EF1F9}">
      <dgm:prSet phldrT="[Text]" custT="1"/>
      <dgm:spPr/>
      <dgm:t>
        <a:bodyPr/>
        <a:lstStyle/>
        <a:p>
          <a:r>
            <a:rPr lang="en-US" sz="1200" dirty="0"/>
            <a:t>MA </a:t>
          </a:r>
        </a:p>
      </dgm:t>
    </dgm:pt>
    <dgm:pt modelId="{3B080BF6-0735-4F90-94DE-C9A95190351F}" type="parTrans" cxnId="{8C5E2C8E-224E-4A99-86E0-0E2B3E0694B2}">
      <dgm:prSet/>
      <dgm:spPr/>
      <dgm:t>
        <a:bodyPr/>
        <a:lstStyle/>
        <a:p>
          <a:endParaRPr lang="en-US"/>
        </a:p>
      </dgm:t>
    </dgm:pt>
    <dgm:pt modelId="{231FAA12-ECF4-4FDA-A920-562BBCFC33B0}" type="sibTrans" cxnId="{8C5E2C8E-224E-4A99-86E0-0E2B3E0694B2}">
      <dgm:prSet/>
      <dgm:spPr/>
      <dgm:t>
        <a:bodyPr/>
        <a:lstStyle/>
        <a:p>
          <a:endParaRPr lang="en-US"/>
        </a:p>
      </dgm:t>
    </dgm:pt>
    <dgm:pt modelId="{0EB9C4C3-998D-4963-8F89-153B64C355A9}">
      <dgm:prSet phldrT="[Text]" custT="1"/>
      <dgm:spPr/>
      <dgm:t>
        <a:bodyPr/>
        <a:lstStyle/>
        <a:p>
          <a:r>
            <a:rPr lang="en-US" sz="1200" b="1" dirty="0"/>
            <a:t>Examination Room</a:t>
          </a:r>
        </a:p>
        <a:p>
          <a:r>
            <a:rPr lang="en-US" sz="1200" dirty="0"/>
            <a:t>Clinical Appointment</a:t>
          </a:r>
        </a:p>
      </dgm:t>
    </dgm:pt>
    <dgm:pt modelId="{CBE30CB4-C1A0-43A5-B220-1C7D06B49721}" type="parTrans" cxnId="{4B5C0830-C7AA-497E-A5AD-57D44EFAB290}">
      <dgm:prSet/>
      <dgm:spPr/>
      <dgm:t>
        <a:bodyPr/>
        <a:lstStyle/>
        <a:p>
          <a:endParaRPr lang="en-US"/>
        </a:p>
      </dgm:t>
    </dgm:pt>
    <dgm:pt modelId="{3A11A744-55D0-4992-88F0-1DAE14728BE6}" type="sibTrans" cxnId="{4B5C0830-C7AA-497E-A5AD-57D44EFAB290}">
      <dgm:prSet/>
      <dgm:spPr/>
      <dgm:t>
        <a:bodyPr/>
        <a:lstStyle/>
        <a:p>
          <a:endParaRPr lang="en-US"/>
        </a:p>
      </dgm:t>
    </dgm:pt>
    <dgm:pt modelId="{A5172B6B-05D9-4A6C-B5BF-A4050FACA106}">
      <dgm:prSet phldrT="[Text]" custT="1"/>
      <dgm:spPr/>
      <dgm:t>
        <a:bodyPr/>
        <a:lstStyle/>
        <a:p>
          <a:r>
            <a:rPr lang="en-US" sz="1200" dirty="0"/>
            <a:t>Provider</a:t>
          </a:r>
        </a:p>
      </dgm:t>
    </dgm:pt>
    <dgm:pt modelId="{90A58749-170B-4B1A-8EE9-8EE982018F3D}" type="parTrans" cxnId="{FA90E6D4-3BA6-4002-AF11-7A67C29BF695}">
      <dgm:prSet/>
      <dgm:spPr/>
      <dgm:t>
        <a:bodyPr/>
        <a:lstStyle/>
        <a:p>
          <a:endParaRPr lang="en-US"/>
        </a:p>
      </dgm:t>
    </dgm:pt>
    <dgm:pt modelId="{203A038C-232A-4AC4-8A4C-CE4CF6737DF8}" type="sibTrans" cxnId="{FA90E6D4-3BA6-4002-AF11-7A67C29BF695}">
      <dgm:prSet/>
      <dgm:spPr/>
      <dgm:t>
        <a:bodyPr/>
        <a:lstStyle/>
        <a:p>
          <a:endParaRPr lang="en-US"/>
        </a:p>
      </dgm:t>
    </dgm:pt>
    <dgm:pt modelId="{7909DE35-D588-43CF-8FEA-9808671D2B6F}">
      <dgm:prSet phldrT="[Text]"/>
      <dgm:spPr/>
      <dgm:t>
        <a:bodyPr/>
        <a:lstStyle/>
        <a:p>
          <a:r>
            <a:rPr lang="en-US" dirty="0"/>
            <a:t>Provider, MA</a:t>
          </a:r>
        </a:p>
      </dgm:t>
    </dgm:pt>
    <dgm:pt modelId="{7E90F7E7-3A4E-4B36-99BD-9EF454C1189D}" type="parTrans" cxnId="{5AF2300C-6A58-40EA-B3CC-021F65D41CD4}">
      <dgm:prSet/>
      <dgm:spPr/>
      <dgm:t>
        <a:bodyPr/>
        <a:lstStyle/>
        <a:p>
          <a:endParaRPr lang="en-US"/>
        </a:p>
      </dgm:t>
    </dgm:pt>
    <dgm:pt modelId="{0990B903-2250-4677-86C5-97DFDB2C92E4}" type="sibTrans" cxnId="{5AF2300C-6A58-40EA-B3CC-021F65D41CD4}">
      <dgm:prSet/>
      <dgm:spPr/>
      <dgm:t>
        <a:bodyPr/>
        <a:lstStyle/>
        <a:p>
          <a:endParaRPr lang="en-US"/>
        </a:p>
      </dgm:t>
    </dgm:pt>
    <dgm:pt modelId="{333F362B-431D-4264-8596-4F296198D6BD}">
      <dgm:prSet phldrT="[Text]" custT="1"/>
      <dgm:spPr/>
      <dgm:t>
        <a:bodyPr/>
        <a:lstStyle/>
        <a:p>
          <a:r>
            <a:rPr lang="en-US" sz="1200" b="1" dirty="0"/>
            <a:t>Referrals during visit</a:t>
          </a:r>
        </a:p>
        <a:p>
          <a:endParaRPr lang="en-US" sz="1200" dirty="0"/>
        </a:p>
      </dgm:t>
    </dgm:pt>
    <dgm:pt modelId="{B3107010-C93B-4BD2-BB95-8B2229BBFE4F}" type="parTrans" cxnId="{025B9215-05BE-45B0-AE73-BD34E69ACF85}">
      <dgm:prSet/>
      <dgm:spPr/>
      <dgm:t>
        <a:bodyPr/>
        <a:lstStyle/>
        <a:p>
          <a:endParaRPr lang="en-US"/>
        </a:p>
      </dgm:t>
    </dgm:pt>
    <dgm:pt modelId="{BA7A8C84-C832-4744-8422-6CB5244F86BF}" type="sibTrans" cxnId="{025B9215-05BE-45B0-AE73-BD34E69ACF85}">
      <dgm:prSet/>
      <dgm:spPr/>
      <dgm:t>
        <a:bodyPr/>
        <a:lstStyle/>
        <a:p>
          <a:endParaRPr lang="en-US"/>
        </a:p>
      </dgm:t>
    </dgm:pt>
    <dgm:pt modelId="{AF9361E6-073D-424D-8796-595F32E972DD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635EF32E-0A6D-454C-BED7-73F2FC195731}" type="parTrans" cxnId="{C0404BE0-DB09-4FFC-B147-ED0D6F004A0F}">
      <dgm:prSet/>
      <dgm:spPr/>
      <dgm:t>
        <a:bodyPr/>
        <a:lstStyle/>
        <a:p>
          <a:endParaRPr lang="en-US"/>
        </a:p>
      </dgm:t>
    </dgm:pt>
    <dgm:pt modelId="{F8238940-1816-4E94-A109-0199F1616EB7}" type="sibTrans" cxnId="{C0404BE0-DB09-4FFC-B147-ED0D6F004A0F}">
      <dgm:prSet/>
      <dgm:spPr/>
      <dgm:t>
        <a:bodyPr/>
        <a:lstStyle/>
        <a:p>
          <a:endParaRPr lang="en-US"/>
        </a:p>
      </dgm:t>
    </dgm:pt>
    <dgm:pt modelId="{4C5E22B1-95A6-4671-A408-EB3CF8D20594}">
      <dgm:prSet phldrT="[Text]"/>
      <dgm:spPr/>
      <dgm:t>
        <a:bodyPr/>
        <a:lstStyle/>
        <a:p>
          <a:r>
            <a:rPr lang="en-US" b="1" dirty="0"/>
            <a:t>Post-Visit</a:t>
          </a:r>
        </a:p>
        <a:p>
          <a:endParaRPr lang="en-US" dirty="0"/>
        </a:p>
      </dgm:t>
    </dgm:pt>
    <dgm:pt modelId="{00880217-ECC0-4371-BE15-CA5EFC188234}" type="parTrans" cxnId="{C382258D-D92B-410A-AAF2-73449128EDBB}">
      <dgm:prSet/>
      <dgm:spPr/>
      <dgm:t>
        <a:bodyPr/>
        <a:lstStyle/>
        <a:p>
          <a:endParaRPr lang="en-US"/>
        </a:p>
      </dgm:t>
    </dgm:pt>
    <dgm:pt modelId="{3C14BBBB-0FD8-420D-A847-08CB6EEE8D29}" type="sibTrans" cxnId="{C382258D-D92B-410A-AAF2-73449128EDBB}">
      <dgm:prSet/>
      <dgm:spPr/>
      <dgm:t>
        <a:bodyPr/>
        <a:lstStyle/>
        <a:p>
          <a:endParaRPr lang="en-US"/>
        </a:p>
      </dgm:t>
    </dgm:pt>
    <dgm:pt modelId="{E44CF53E-4827-4D3E-B7A6-020705D16406}">
      <dgm:prSet phldrT="[Text]"/>
      <dgm:spPr/>
      <dgm:t>
        <a:bodyPr/>
        <a:lstStyle/>
        <a:p>
          <a:r>
            <a:rPr lang="en-US" dirty="0"/>
            <a:t>MA</a:t>
          </a:r>
        </a:p>
      </dgm:t>
    </dgm:pt>
    <dgm:pt modelId="{984BC3FC-69AF-4FBA-A37D-59DEF7A75B20}" type="parTrans" cxnId="{81278832-0663-4FC0-99C9-1B402EEED68C}">
      <dgm:prSet/>
      <dgm:spPr/>
      <dgm:t>
        <a:bodyPr/>
        <a:lstStyle/>
        <a:p>
          <a:endParaRPr lang="en-US"/>
        </a:p>
      </dgm:t>
    </dgm:pt>
    <dgm:pt modelId="{3B2F4199-D47B-400B-99DC-9193841C88DF}" type="sibTrans" cxnId="{81278832-0663-4FC0-99C9-1B402EEED68C}">
      <dgm:prSet/>
      <dgm:spPr/>
      <dgm:t>
        <a:bodyPr/>
        <a:lstStyle/>
        <a:p>
          <a:endParaRPr lang="en-US"/>
        </a:p>
      </dgm:t>
    </dgm:pt>
    <dgm:pt modelId="{42050AF1-2699-49B5-BE1E-CC10810B7DC7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5C6D157F-F8D8-4C81-B733-2530609046E9}" type="parTrans" cxnId="{E3EC1DC7-7068-4DA0-9D27-15B504CDEC47}">
      <dgm:prSet/>
      <dgm:spPr/>
      <dgm:t>
        <a:bodyPr/>
        <a:lstStyle/>
        <a:p>
          <a:endParaRPr lang="en-US"/>
        </a:p>
      </dgm:t>
    </dgm:pt>
    <dgm:pt modelId="{F658F78A-B678-41AA-97A5-AD7BABB657CC}" type="sibTrans" cxnId="{E3EC1DC7-7068-4DA0-9D27-15B504CDEC47}">
      <dgm:prSet/>
      <dgm:spPr/>
      <dgm:t>
        <a:bodyPr/>
        <a:lstStyle/>
        <a:p>
          <a:endParaRPr lang="en-US"/>
        </a:p>
      </dgm:t>
    </dgm:pt>
    <dgm:pt modelId="{F1ABDFB4-F824-45DE-B190-4EE9860F380C}">
      <dgm:prSet phldrT="[Text]" custT="1"/>
      <dgm:spPr/>
      <dgm:t>
        <a:bodyPr/>
        <a:lstStyle/>
        <a:p>
          <a:r>
            <a:rPr lang="en-US" sz="1200" dirty="0"/>
            <a:t>Warm handoff (dietitian, other?)</a:t>
          </a:r>
        </a:p>
      </dgm:t>
    </dgm:pt>
    <dgm:pt modelId="{C166979C-190F-41C2-9B5A-B27CF0909F31}" type="parTrans" cxnId="{763F9551-866F-4C2C-98E6-BB2571C9020A}">
      <dgm:prSet/>
      <dgm:spPr/>
      <dgm:t>
        <a:bodyPr/>
        <a:lstStyle/>
        <a:p>
          <a:endParaRPr lang="en-US"/>
        </a:p>
      </dgm:t>
    </dgm:pt>
    <dgm:pt modelId="{315F3790-4C47-4E33-8633-67AF8E132819}" type="sibTrans" cxnId="{763F9551-866F-4C2C-98E6-BB2571C9020A}">
      <dgm:prSet/>
      <dgm:spPr/>
      <dgm:t>
        <a:bodyPr/>
        <a:lstStyle/>
        <a:p>
          <a:endParaRPr lang="en-US"/>
        </a:p>
      </dgm:t>
    </dgm:pt>
    <dgm:pt modelId="{BD1543F4-0731-4410-A4BF-D35B8C9D7FCE}">
      <dgm:prSet phldrT="[Text]"/>
      <dgm:spPr/>
      <dgm:t>
        <a:bodyPr/>
        <a:lstStyle/>
        <a:p>
          <a:r>
            <a:rPr lang="en-US" dirty="0"/>
            <a:t>Social Work/Care Manager</a:t>
          </a:r>
        </a:p>
      </dgm:t>
    </dgm:pt>
    <dgm:pt modelId="{884D02DC-5BF5-4FBC-8316-ECE499904A93}" type="parTrans" cxnId="{CEB54197-A8DC-491C-96E6-63D188D8AC80}">
      <dgm:prSet/>
      <dgm:spPr/>
      <dgm:t>
        <a:bodyPr/>
        <a:lstStyle/>
        <a:p>
          <a:endParaRPr lang="en-US"/>
        </a:p>
      </dgm:t>
    </dgm:pt>
    <dgm:pt modelId="{DBB637C7-E575-449B-BF13-38EBECB9EBE7}" type="sibTrans" cxnId="{CEB54197-A8DC-491C-96E6-63D188D8AC80}">
      <dgm:prSet/>
      <dgm:spPr/>
      <dgm:t>
        <a:bodyPr/>
        <a:lstStyle/>
        <a:p>
          <a:endParaRPr lang="en-US"/>
        </a:p>
      </dgm:t>
    </dgm:pt>
    <dgm:pt modelId="{0F6158DE-4629-41B6-AEE4-BDA35CD105A5}" type="pres">
      <dgm:prSet presAssocID="{64B3CE66-34A8-4858-A7AC-E071A085D61D}" presName="linearFlow" presStyleCnt="0">
        <dgm:presLayoutVars>
          <dgm:dir/>
          <dgm:animLvl val="lvl"/>
          <dgm:resizeHandles val="exact"/>
        </dgm:presLayoutVars>
      </dgm:prSet>
      <dgm:spPr/>
    </dgm:pt>
    <dgm:pt modelId="{BE671A22-D44B-47F0-8F9B-F5E7701305CC}" type="pres">
      <dgm:prSet presAssocID="{FE7496C5-9251-4795-BDDC-DE5453B6F105}" presName="composite" presStyleCnt="0"/>
      <dgm:spPr/>
    </dgm:pt>
    <dgm:pt modelId="{6BF4FF45-F9D7-4E2C-9163-D70D4B6F4306}" type="pres">
      <dgm:prSet presAssocID="{FE7496C5-9251-4795-BDDC-DE5453B6F10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BFC7A6B-635F-4D64-8D74-FFDB70D2670D}" type="pres">
      <dgm:prSet presAssocID="{FE7496C5-9251-4795-BDDC-DE5453B6F105}" presName="parSh" presStyleLbl="node1" presStyleIdx="0" presStyleCnt="5"/>
      <dgm:spPr/>
    </dgm:pt>
    <dgm:pt modelId="{71104D4A-DD44-453D-AC1C-47A05871AC9D}" type="pres">
      <dgm:prSet presAssocID="{FE7496C5-9251-4795-BDDC-DE5453B6F105}" presName="desTx" presStyleLbl="fgAcc1" presStyleIdx="0" presStyleCnt="5">
        <dgm:presLayoutVars>
          <dgm:bulletEnabled val="1"/>
        </dgm:presLayoutVars>
      </dgm:prSet>
      <dgm:spPr/>
    </dgm:pt>
    <dgm:pt modelId="{9D736393-A58E-4A85-AE8E-271C25D0569A}" type="pres">
      <dgm:prSet presAssocID="{A194FD92-1DD5-4E90-A0A1-633CE5756D68}" presName="sibTrans" presStyleLbl="sibTrans2D1" presStyleIdx="0" presStyleCnt="4"/>
      <dgm:spPr/>
    </dgm:pt>
    <dgm:pt modelId="{78FDAE6C-F106-44D2-A219-22D6777FF3A7}" type="pres">
      <dgm:prSet presAssocID="{A194FD92-1DD5-4E90-A0A1-633CE5756D68}" presName="connTx" presStyleLbl="sibTrans2D1" presStyleIdx="0" presStyleCnt="4"/>
      <dgm:spPr/>
    </dgm:pt>
    <dgm:pt modelId="{CD00C4EE-2C4F-4DF0-9664-FE0AC8CE448C}" type="pres">
      <dgm:prSet presAssocID="{0F69C40C-268A-467A-8CF5-AA28B15DA996}" presName="composite" presStyleCnt="0"/>
      <dgm:spPr/>
    </dgm:pt>
    <dgm:pt modelId="{21D4B603-E1F4-4380-8506-C02C07A0F22F}" type="pres">
      <dgm:prSet presAssocID="{0F69C40C-268A-467A-8CF5-AA28B15DA99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EDC940C-3723-4DB9-8BC7-50C53C29A52E}" type="pres">
      <dgm:prSet presAssocID="{0F69C40C-268A-467A-8CF5-AA28B15DA996}" presName="parSh" presStyleLbl="node1" presStyleIdx="1" presStyleCnt="5"/>
      <dgm:spPr/>
    </dgm:pt>
    <dgm:pt modelId="{1481FA46-3EB9-43DB-B640-5F5B6EAD6C4E}" type="pres">
      <dgm:prSet presAssocID="{0F69C40C-268A-467A-8CF5-AA28B15DA996}" presName="desTx" presStyleLbl="fgAcc1" presStyleIdx="1" presStyleCnt="5">
        <dgm:presLayoutVars>
          <dgm:bulletEnabled val="1"/>
        </dgm:presLayoutVars>
      </dgm:prSet>
      <dgm:spPr/>
    </dgm:pt>
    <dgm:pt modelId="{C229A47C-ADCC-4674-9048-1B6EBA1C670D}" type="pres">
      <dgm:prSet presAssocID="{0862C822-2DF0-4164-80AA-FCB70B54EF10}" presName="sibTrans" presStyleLbl="sibTrans2D1" presStyleIdx="1" presStyleCnt="4"/>
      <dgm:spPr/>
    </dgm:pt>
    <dgm:pt modelId="{C7DFC7BA-1B31-4864-B9C2-F229278607CE}" type="pres">
      <dgm:prSet presAssocID="{0862C822-2DF0-4164-80AA-FCB70B54EF10}" presName="connTx" presStyleLbl="sibTrans2D1" presStyleIdx="1" presStyleCnt="4"/>
      <dgm:spPr/>
    </dgm:pt>
    <dgm:pt modelId="{7C312D20-665C-4C16-8A8A-19B519805BB3}" type="pres">
      <dgm:prSet presAssocID="{0EB9C4C3-998D-4963-8F89-153B64C355A9}" presName="composite" presStyleCnt="0"/>
      <dgm:spPr/>
    </dgm:pt>
    <dgm:pt modelId="{C55B2CA9-35D2-4525-B7F0-EEF16FAA0EDA}" type="pres">
      <dgm:prSet presAssocID="{0EB9C4C3-998D-4963-8F89-153B64C355A9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5AD30C7-2E62-4A08-8AB2-10C57A4B9908}" type="pres">
      <dgm:prSet presAssocID="{0EB9C4C3-998D-4963-8F89-153B64C355A9}" presName="parSh" presStyleLbl="node1" presStyleIdx="2" presStyleCnt="5"/>
      <dgm:spPr/>
    </dgm:pt>
    <dgm:pt modelId="{922AF1F7-974A-4EE1-A881-40FCBF5087D7}" type="pres">
      <dgm:prSet presAssocID="{0EB9C4C3-998D-4963-8F89-153B64C355A9}" presName="desTx" presStyleLbl="fgAcc1" presStyleIdx="2" presStyleCnt="5" custScaleX="98983" custLinFactNeighborX="1658" custLinFactNeighborY="-1795">
        <dgm:presLayoutVars>
          <dgm:bulletEnabled val="1"/>
        </dgm:presLayoutVars>
      </dgm:prSet>
      <dgm:spPr/>
    </dgm:pt>
    <dgm:pt modelId="{2E46BFEF-C837-4C0D-BAB3-9B64E817F6E6}" type="pres">
      <dgm:prSet presAssocID="{3A11A744-55D0-4992-88F0-1DAE14728BE6}" presName="sibTrans" presStyleLbl="sibTrans2D1" presStyleIdx="2" presStyleCnt="4"/>
      <dgm:spPr/>
    </dgm:pt>
    <dgm:pt modelId="{94B455E8-C7FD-4B55-A02D-17D627E38F5C}" type="pres">
      <dgm:prSet presAssocID="{3A11A744-55D0-4992-88F0-1DAE14728BE6}" presName="connTx" presStyleLbl="sibTrans2D1" presStyleIdx="2" presStyleCnt="4"/>
      <dgm:spPr/>
    </dgm:pt>
    <dgm:pt modelId="{C6CF65A1-7967-4345-BDF1-B1168E267652}" type="pres">
      <dgm:prSet presAssocID="{333F362B-431D-4264-8596-4F296198D6BD}" presName="composite" presStyleCnt="0"/>
      <dgm:spPr/>
    </dgm:pt>
    <dgm:pt modelId="{990D65D3-91CA-4328-8C58-B066ACFFD12B}" type="pres">
      <dgm:prSet presAssocID="{333F362B-431D-4264-8596-4F296198D6BD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B475679-DDEA-456F-8A6E-FEB7D5D25C58}" type="pres">
      <dgm:prSet presAssocID="{333F362B-431D-4264-8596-4F296198D6BD}" presName="parSh" presStyleLbl="node1" presStyleIdx="3" presStyleCnt="5"/>
      <dgm:spPr/>
    </dgm:pt>
    <dgm:pt modelId="{C6B76D92-98F3-4565-9313-0C167739724B}" type="pres">
      <dgm:prSet presAssocID="{333F362B-431D-4264-8596-4F296198D6BD}" presName="desTx" presStyleLbl="fgAcc1" presStyleIdx="3" presStyleCnt="5" custScaleX="131532" custScaleY="92133" custLinFactNeighborX="-2793" custLinFactNeighborY="-2231">
        <dgm:presLayoutVars>
          <dgm:bulletEnabled val="1"/>
        </dgm:presLayoutVars>
      </dgm:prSet>
      <dgm:spPr/>
    </dgm:pt>
    <dgm:pt modelId="{74FF67E7-FE18-4695-90AD-4AC890A9A4FD}" type="pres">
      <dgm:prSet presAssocID="{BA7A8C84-C832-4744-8422-6CB5244F86BF}" presName="sibTrans" presStyleLbl="sibTrans2D1" presStyleIdx="3" presStyleCnt="4"/>
      <dgm:spPr/>
    </dgm:pt>
    <dgm:pt modelId="{9BA61B4B-7AE0-466E-A52E-73A9F5EEFC70}" type="pres">
      <dgm:prSet presAssocID="{BA7A8C84-C832-4744-8422-6CB5244F86BF}" presName="connTx" presStyleLbl="sibTrans2D1" presStyleIdx="3" presStyleCnt="4"/>
      <dgm:spPr/>
    </dgm:pt>
    <dgm:pt modelId="{F4258614-A4ED-4790-972B-7DE52E6EB8E4}" type="pres">
      <dgm:prSet presAssocID="{4C5E22B1-95A6-4671-A408-EB3CF8D20594}" presName="composite" presStyleCnt="0"/>
      <dgm:spPr/>
    </dgm:pt>
    <dgm:pt modelId="{5F20B74B-67AA-4D9F-9DF5-925CB64871CA}" type="pres">
      <dgm:prSet presAssocID="{4C5E22B1-95A6-4671-A408-EB3CF8D20594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7B79A54B-CB89-4E7D-AE81-B545FA96EF35}" type="pres">
      <dgm:prSet presAssocID="{4C5E22B1-95A6-4671-A408-EB3CF8D20594}" presName="parSh" presStyleLbl="node1" presStyleIdx="4" presStyleCnt="5" custLinFactNeighborY="-9143"/>
      <dgm:spPr/>
    </dgm:pt>
    <dgm:pt modelId="{BAAC7BC2-66EE-4189-AB61-1A01F8A2ABED}" type="pres">
      <dgm:prSet presAssocID="{4C5E22B1-95A6-4671-A408-EB3CF8D20594}" presName="desTx" presStyleLbl="fgAcc1" presStyleIdx="4" presStyleCnt="5">
        <dgm:presLayoutVars>
          <dgm:bulletEnabled val="1"/>
        </dgm:presLayoutVars>
      </dgm:prSet>
      <dgm:spPr/>
    </dgm:pt>
  </dgm:ptLst>
  <dgm:cxnLst>
    <dgm:cxn modelId="{4178070B-8F80-4D74-B9C9-3E7DA8A5DCC3}" type="presOf" srcId="{AF9361E6-073D-424D-8796-595F32E972DD}" destId="{C6B76D92-98F3-4565-9313-0C167739724B}" srcOrd="0" destOrd="1" presId="urn:microsoft.com/office/officeart/2005/8/layout/process3"/>
    <dgm:cxn modelId="{5AF2300C-6A58-40EA-B3CC-021F65D41CD4}" srcId="{333F362B-431D-4264-8596-4F296198D6BD}" destId="{7909DE35-D588-43CF-8FEA-9808671D2B6F}" srcOrd="0" destOrd="0" parTransId="{7E90F7E7-3A4E-4B36-99BD-9EF454C1189D}" sibTransId="{0990B903-2250-4677-86C5-97DFDB2C92E4}"/>
    <dgm:cxn modelId="{B7F6A210-A536-4C22-9F99-375E939C0460}" type="presOf" srcId="{A194FD92-1DD5-4E90-A0A1-633CE5756D68}" destId="{9D736393-A58E-4A85-AE8E-271C25D0569A}" srcOrd="0" destOrd="0" presId="urn:microsoft.com/office/officeart/2005/8/layout/process3"/>
    <dgm:cxn modelId="{025B9215-05BE-45B0-AE73-BD34E69ACF85}" srcId="{64B3CE66-34A8-4858-A7AC-E071A085D61D}" destId="{333F362B-431D-4264-8596-4F296198D6BD}" srcOrd="3" destOrd="0" parTransId="{B3107010-C93B-4BD2-BB95-8B2229BBFE4F}" sibTransId="{BA7A8C84-C832-4744-8422-6CB5244F86BF}"/>
    <dgm:cxn modelId="{8729EC17-9D52-4303-A37D-F1FE2201ADCF}" type="presOf" srcId="{F1ABDFB4-F824-45DE-B190-4EE9860F380C}" destId="{922AF1F7-974A-4EE1-A881-40FCBF5087D7}" srcOrd="0" destOrd="1" presId="urn:microsoft.com/office/officeart/2005/8/layout/process3"/>
    <dgm:cxn modelId="{FEC06720-4783-4426-82F5-76754CF0F455}" type="presOf" srcId="{6643DE95-20AA-46E7-91D8-7ADE989BF742}" destId="{71104D4A-DD44-453D-AC1C-47A05871AC9D}" srcOrd="0" destOrd="0" presId="urn:microsoft.com/office/officeart/2005/8/layout/process3"/>
    <dgm:cxn modelId="{6376F32B-7B52-4079-B8CB-0A0ADFC5B8FA}" type="presOf" srcId="{0862C822-2DF0-4164-80AA-FCB70B54EF10}" destId="{C7DFC7BA-1B31-4864-B9C2-F229278607CE}" srcOrd="1" destOrd="0" presId="urn:microsoft.com/office/officeart/2005/8/layout/process3"/>
    <dgm:cxn modelId="{5EE2E92E-D32F-40AC-9971-475F31F97533}" type="presOf" srcId="{0EB9C4C3-998D-4963-8F89-153B64C355A9}" destId="{25AD30C7-2E62-4A08-8AB2-10C57A4B9908}" srcOrd="1" destOrd="0" presId="urn:microsoft.com/office/officeart/2005/8/layout/process3"/>
    <dgm:cxn modelId="{4B5C0830-C7AA-497E-A5AD-57D44EFAB290}" srcId="{64B3CE66-34A8-4858-A7AC-E071A085D61D}" destId="{0EB9C4C3-998D-4963-8F89-153B64C355A9}" srcOrd="2" destOrd="0" parTransId="{CBE30CB4-C1A0-43A5-B220-1C7D06B49721}" sibTransId="{3A11A744-55D0-4992-88F0-1DAE14728BE6}"/>
    <dgm:cxn modelId="{B409B130-EF28-4E3B-A7F9-3915894F3FD3}" type="presOf" srcId="{0F69C40C-268A-467A-8CF5-AA28B15DA996}" destId="{6EDC940C-3723-4DB9-8BC7-50C53C29A52E}" srcOrd="1" destOrd="0" presId="urn:microsoft.com/office/officeart/2005/8/layout/process3"/>
    <dgm:cxn modelId="{81278832-0663-4FC0-99C9-1B402EEED68C}" srcId="{4C5E22B1-95A6-4671-A408-EB3CF8D20594}" destId="{E44CF53E-4827-4D3E-B7A6-020705D16406}" srcOrd="0" destOrd="0" parTransId="{984BC3FC-69AF-4FBA-A37D-59DEF7A75B20}" sibTransId="{3B2F4199-D47B-400B-99DC-9193841C88DF}"/>
    <dgm:cxn modelId="{00EA5E35-18CB-4B18-A109-3A25C8435E6E}" srcId="{64B3CE66-34A8-4858-A7AC-E071A085D61D}" destId="{0F69C40C-268A-467A-8CF5-AA28B15DA996}" srcOrd="1" destOrd="0" parTransId="{C8C7CD75-6D43-4F1E-B1F5-CDD4C20F074F}" sibTransId="{0862C822-2DF0-4164-80AA-FCB70B54EF10}"/>
    <dgm:cxn modelId="{8F09A13D-DF2E-4853-AF8B-45337D274408}" type="presOf" srcId="{BA7A8C84-C832-4744-8422-6CB5244F86BF}" destId="{74FF67E7-FE18-4695-90AD-4AC890A9A4FD}" srcOrd="0" destOrd="0" presId="urn:microsoft.com/office/officeart/2005/8/layout/process3"/>
    <dgm:cxn modelId="{EDC35542-F914-4080-B2D9-63C492174A35}" type="presOf" srcId="{42050AF1-2699-49B5-BE1E-CC10810B7DC7}" destId="{BAAC7BC2-66EE-4189-AB61-1A01F8A2ABED}" srcOrd="0" destOrd="1" presId="urn:microsoft.com/office/officeart/2005/8/layout/process3"/>
    <dgm:cxn modelId="{D306D742-A34D-486D-BE29-D5AB5BB0A434}" type="presOf" srcId="{0F69C40C-268A-467A-8CF5-AA28B15DA996}" destId="{21D4B603-E1F4-4380-8506-C02C07A0F22F}" srcOrd="0" destOrd="0" presId="urn:microsoft.com/office/officeart/2005/8/layout/process3"/>
    <dgm:cxn modelId="{1DBBDF42-87B4-4CDD-BE2F-C94F6D8BF83C}" type="presOf" srcId="{BD1543F4-0731-4410-A4BF-D35B8C9D7FCE}" destId="{C6B76D92-98F3-4565-9313-0C167739724B}" srcOrd="0" destOrd="2" presId="urn:microsoft.com/office/officeart/2005/8/layout/process3"/>
    <dgm:cxn modelId="{3EA42D67-5D52-4441-88A8-F458661A9C25}" type="presOf" srcId="{FE7496C5-9251-4795-BDDC-DE5453B6F105}" destId="{6BF4FF45-F9D7-4E2C-9163-D70D4B6F4306}" srcOrd="0" destOrd="0" presId="urn:microsoft.com/office/officeart/2005/8/layout/process3"/>
    <dgm:cxn modelId="{F40D3E4D-CA9B-4873-84C8-714347928D75}" srcId="{FE7496C5-9251-4795-BDDC-DE5453B6F105}" destId="{6643DE95-20AA-46E7-91D8-7ADE989BF742}" srcOrd="0" destOrd="0" parTransId="{F5011BCC-47AF-492C-AA17-C5FADCAF0F01}" sibTransId="{466CCD1B-2A06-48A0-A459-D26C59B3B9E6}"/>
    <dgm:cxn modelId="{763F9551-866F-4C2C-98E6-BB2571C9020A}" srcId="{0EB9C4C3-998D-4963-8F89-153B64C355A9}" destId="{F1ABDFB4-F824-45DE-B190-4EE9860F380C}" srcOrd="1" destOrd="0" parTransId="{C166979C-190F-41C2-9B5A-B27CF0909F31}" sibTransId="{315F3790-4C47-4E33-8633-67AF8E132819}"/>
    <dgm:cxn modelId="{14713972-B819-47BD-A8C9-E3F79FCE05EF}" type="presOf" srcId="{64B3CE66-34A8-4858-A7AC-E071A085D61D}" destId="{0F6158DE-4629-41B6-AEE4-BDA35CD105A5}" srcOrd="0" destOrd="0" presId="urn:microsoft.com/office/officeart/2005/8/layout/process3"/>
    <dgm:cxn modelId="{DBFE7D52-767C-4E9A-B008-1E8FFB3B3059}" srcId="{64B3CE66-34A8-4858-A7AC-E071A085D61D}" destId="{FE7496C5-9251-4795-BDDC-DE5453B6F105}" srcOrd="0" destOrd="0" parTransId="{CDDA9EDE-C297-4281-B36F-4928A5894B9F}" sibTransId="{A194FD92-1DD5-4E90-A0A1-633CE5756D68}"/>
    <dgm:cxn modelId="{6EE7E952-BB2A-4AE3-86A8-6200E37C6747}" type="presOf" srcId="{3A11A744-55D0-4992-88F0-1DAE14728BE6}" destId="{2E46BFEF-C837-4C0D-BAB3-9B64E817F6E6}" srcOrd="0" destOrd="0" presId="urn:microsoft.com/office/officeart/2005/8/layout/process3"/>
    <dgm:cxn modelId="{1F7C6374-075B-47DF-B1D2-E9A0110EAD2C}" type="presOf" srcId="{1E90840A-34DA-4DE9-B6FC-40A7E63EF1F9}" destId="{1481FA46-3EB9-43DB-B640-5F5B6EAD6C4E}" srcOrd="0" destOrd="0" presId="urn:microsoft.com/office/officeart/2005/8/layout/process3"/>
    <dgm:cxn modelId="{9777CB74-A2A9-4F61-8DD8-34A90B41BAE2}" type="presOf" srcId="{FE7496C5-9251-4795-BDDC-DE5453B6F105}" destId="{1BFC7A6B-635F-4D64-8D74-FFDB70D2670D}" srcOrd="1" destOrd="0" presId="urn:microsoft.com/office/officeart/2005/8/layout/process3"/>
    <dgm:cxn modelId="{152B1E56-1115-42E1-A2ED-9F17C7A26116}" type="presOf" srcId="{333F362B-431D-4264-8596-4F296198D6BD}" destId="{4B475679-DDEA-456F-8A6E-FEB7D5D25C58}" srcOrd="1" destOrd="0" presId="urn:microsoft.com/office/officeart/2005/8/layout/process3"/>
    <dgm:cxn modelId="{3922EA57-B416-42D2-8D74-5D2B9334E7DD}" type="presOf" srcId="{3A11A744-55D0-4992-88F0-1DAE14728BE6}" destId="{94B455E8-C7FD-4B55-A02D-17D627E38F5C}" srcOrd="1" destOrd="0" presId="urn:microsoft.com/office/officeart/2005/8/layout/process3"/>
    <dgm:cxn modelId="{074E3D78-A2B3-4471-A9D7-D3B659586118}" type="presOf" srcId="{0EB9C4C3-998D-4963-8F89-153B64C355A9}" destId="{C55B2CA9-35D2-4525-B7F0-EEF16FAA0EDA}" srcOrd="0" destOrd="0" presId="urn:microsoft.com/office/officeart/2005/8/layout/process3"/>
    <dgm:cxn modelId="{03B1FC59-9F4B-40CC-9E55-F7229D6BFC95}" type="presOf" srcId="{0862C822-2DF0-4164-80AA-FCB70B54EF10}" destId="{C229A47C-ADCC-4674-9048-1B6EBA1C670D}" srcOrd="0" destOrd="0" presId="urn:microsoft.com/office/officeart/2005/8/layout/process3"/>
    <dgm:cxn modelId="{C382258D-D92B-410A-AAF2-73449128EDBB}" srcId="{64B3CE66-34A8-4858-A7AC-E071A085D61D}" destId="{4C5E22B1-95A6-4671-A408-EB3CF8D20594}" srcOrd="4" destOrd="0" parTransId="{00880217-ECC0-4371-BE15-CA5EFC188234}" sibTransId="{3C14BBBB-0FD8-420D-A847-08CB6EEE8D29}"/>
    <dgm:cxn modelId="{8C5E2C8E-224E-4A99-86E0-0E2B3E0694B2}" srcId="{0F69C40C-268A-467A-8CF5-AA28B15DA996}" destId="{1E90840A-34DA-4DE9-B6FC-40A7E63EF1F9}" srcOrd="0" destOrd="0" parTransId="{3B080BF6-0735-4F90-94DE-C9A95190351F}" sibTransId="{231FAA12-ECF4-4FDA-A920-562BBCFC33B0}"/>
    <dgm:cxn modelId="{51118A91-7E59-48C1-A184-65D087165A13}" type="presOf" srcId="{4C5E22B1-95A6-4671-A408-EB3CF8D20594}" destId="{7B79A54B-CB89-4E7D-AE81-B545FA96EF35}" srcOrd="1" destOrd="0" presId="urn:microsoft.com/office/officeart/2005/8/layout/process3"/>
    <dgm:cxn modelId="{CEB54197-A8DC-491C-96E6-63D188D8AC80}" srcId="{333F362B-431D-4264-8596-4F296198D6BD}" destId="{BD1543F4-0731-4410-A4BF-D35B8C9D7FCE}" srcOrd="2" destOrd="0" parTransId="{884D02DC-5BF5-4FBC-8316-ECE499904A93}" sibTransId="{DBB637C7-E575-449B-BF13-38EBECB9EBE7}"/>
    <dgm:cxn modelId="{EDB16699-26F2-4428-B6CA-4DC958DFCDFB}" type="presOf" srcId="{BA7A8C84-C832-4744-8422-6CB5244F86BF}" destId="{9BA61B4B-7AE0-466E-A52E-73A9F5EEFC70}" srcOrd="1" destOrd="0" presId="urn:microsoft.com/office/officeart/2005/8/layout/process3"/>
    <dgm:cxn modelId="{E3EC1DC7-7068-4DA0-9D27-15B504CDEC47}" srcId="{4C5E22B1-95A6-4671-A408-EB3CF8D20594}" destId="{42050AF1-2699-49B5-BE1E-CC10810B7DC7}" srcOrd="1" destOrd="0" parTransId="{5C6D157F-F8D8-4C81-B733-2530609046E9}" sibTransId="{F658F78A-B678-41AA-97A5-AD7BABB657CC}"/>
    <dgm:cxn modelId="{BD5061CD-B676-4A88-BB2E-0FBDDAEAB160}" type="presOf" srcId="{E44CF53E-4827-4D3E-B7A6-020705D16406}" destId="{BAAC7BC2-66EE-4189-AB61-1A01F8A2ABED}" srcOrd="0" destOrd="0" presId="urn:microsoft.com/office/officeart/2005/8/layout/process3"/>
    <dgm:cxn modelId="{15E703CE-6CB2-4ED7-B01D-9BCD693A40FF}" type="presOf" srcId="{A5172B6B-05D9-4A6C-B5BF-A4050FACA106}" destId="{922AF1F7-974A-4EE1-A881-40FCBF5087D7}" srcOrd="0" destOrd="0" presId="urn:microsoft.com/office/officeart/2005/8/layout/process3"/>
    <dgm:cxn modelId="{FA90E6D4-3BA6-4002-AF11-7A67C29BF695}" srcId="{0EB9C4C3-998D-4963-8F89-153B64C355A9}" destId="{A5172B6B-05D9-4A6C-B5BF-A4050FACA106}" srcOrd="0" destOrd="0" parTransId="{90A58749-170B-4B1A-8EE9-8EE982018F3D}" sibTransId="{203A038C-232A-4AC4-8A4C-CE4CF6737DF8}"/>
    <dgm:cxn modelId="{C124F4DF-99EB-4D02-B97C-604B2D28EA49}" type="presOf" srcId="{4C5E22B1-95A6-4671-A408-EB3CF8D20594}" destId="{5F20B74B-67AA-4D9F-9DF5-925CB64871CA}" srcOrd="0" destOrd="0" presId="urn:microsoft.com/office/officeart/2005/8/layout/process3"/>
    <dgm:cxn modelId="{C0404BE0-DB09-4FFC-B147-ED0D6F004A0F}" srcId="{333F362B-431D-4264-8596-4F296198D6BD}" destId="{AF9361E6-073D-424D-8796-595F32E972DD}" srcOrd="1" destOrd="0" parTransId="{635EF32E-0A6D-454C-BED7-73F2FC195731}" sibTransId="{F8238940-1816-4E94-A109-0199F1616EB7}"/>
    <dgm:cxn modelId="{73DCC0E1-87D9-4D03-8891-86C83124E02E}" type="presOf" srcId="{333F362B-431D-4264-8596-4F296198D6BD}" destId="{990D65D3-91CA-4328-8C58-B066ACFFD12B}" srcOrd="0" destOrd="0" presId="urn:microsoft.com/office/officeart/2005/8/layout/process3"/>
    <dgm:cxn modelId="{03BCECF5-964A-49B3-82CF-C67883537AC4}" type="presOf" srcId="{7909DE35-D588-43CF-8FEA-9808671D2B6F}" destId="{C6B76D92-98F3-4565-9313-0C167739724B}" srcOrd="0" destOrd="0" presId="urn:microsoft.com/office/officeart/2005/8/layout/process3"/>
    <dgm:cxn modelId="{DBA380FA-7F2C-4302-80F1-27B005CF07A4}" type="presOf" srcId="{A194FD92-1DD5-4E90-A0A1-633CE5756D68}" destId="{78FDAE6C-F106-44D2-A219-22D6777FF3A7}" srcOrd="1" destOrd="0" presId="urn:microsoft.com/office/officeart/2005/8/layout/process3"/>
    <dgm:cxn modelId="{20BC081D-B9B5-4F59-ADAE-53BB8C1A9DB8}" type="presParOf" srcId="{0F6158DE-4629-41B6-AEE4-BDA35CD105A5}" destId="{BE671A22-D44B-47F0-8F9B-F5E7701305CC}" srcOrd="0" destOrd="0" presId="urn:microsoft.com/office/officeart/2005/8/layout/process3"/>
    <dgm:cxn modelId="{B5923460-B517-432F-813B-ADB675C60B7D}" type="presParOf" srcId="{BE671A22-D44B-47F0-8F9B-F5E7701305CC}" destId="{6BF4FF45-F9D7-4E2C-9163-D70D4B6F4306}" srcOrd="0" destOrd="0" presId="urn:microsoft.com/office/officeart/2005/8/layout/process3"/>
    <dgm:cxn modelId="{21B47E66-8FC2-407D-87DA-78C9D4BA8AB6}" type="presParOf" srcId="{BE671A22-D44B-47F0-8F9B-F5E7701305CC}" destId="{1BFC7A6B-635F-4D64-8D74-FFDB70D2670D}" srcOrd="1" destOrd="0" presId="urn:microsoft.com/office/officeart/2005/8/layout/process3"/>
    <dgm:cxn modelId="{47E0C3AA-D37C-40ED-AB9F-C41CD44E229D}" type="presParOf" srcId="{BE671A22-D44B-47F0-8F9B-F5E7701305CC}" destId="{71104D4A-DD44-453D-AC1C-47A05871AC9D}" srcOrd="2" destOrd="0" presId="urn:microsoft.com/office/officeart/2005/8/layout/process3"/>
    <dgm:cxn modelId="{59DA1A81-C815-405D-82E6-E4EBED165160}" type="presParOf" srcId="{0F6158DE-4629-41B6-AEE4-BDA35CD105A5}" destId="{9D736393-A58E-4A85-AE8E-271C25D0569A}" srcOrd="1" destOrd="0" presId="urn:microsoft.com/office/officeart/2005/8/layout/process3"/>
    <dgm:cxn modelId="{C1566725-B220-4763-A89D-320BBEF89FDC}" type="presParOf" srcId="{9D736393-A58E-4A85-AE8E-271C25D0569A}" destId="{78FDAE6C-F106-44D2-A219-22D6777FF3A7}" srcOrd="0" destOrd="0" presId="urn:microsoft.com/office/officeart/2005/8/layout/process3"/>
    <dgm:cxn modelId="{823FAD2A-DD10-40C4-AC3A-42423B4F58AE}" type="presParOf" srcId="{0F6158DE-4629-41B6-AEE4-BDA35CD105A5}" destId="{CD00C4EE-2C4F-4DF0-9664-FE0AC8CE448C}" srcOrd="2" destOrd="0" presId="urn:microsoft.com/office/officeart/2005/8/layout/process3"/>
    <dgm:cxn modelId="{07566C1C-59EC-47BD-8650-6F15C21B45E9}" type="presParOf" srcId="{CD00C4EE-2C4F-4DF0-9664-FE0AC8CE448C}" destId="{21D4B603-E1F4-4380-8506-C02C07A0F22F}" srcOrd="0" destOrd="0" presId="urn:microsoft.com/office/officeart/2005/8/layout/process3"/>
    <dgm:cxn modelId="{CE068F31-7149-41EB-A7E0-591DF614231F}" type="presParOf" srcId="{CD00C4EE-2C4F-4DF0-9664-FE0AC8CE448C}" destId="{6EDC940C-3723-4DB9-8BC7-50C53C29A52E}" srcOrd="1" destOrd="0" presId="urn:microsoft.com/office/officeart/2005/8/layout/process3"/>
    <dgm:cxn modelId="{D4B9B965-CE47-4688-9FC0-F0618E8F9467}" type="presParOf" srcId="{CD00C4EE-2C4F-4DF0-9664-FE0AC8CE448C}" destId="{1481FA46-3EB9-43DB-B640-5F5B6EAD6C4E}" srcOrd="2" destOrd="0" presId="urn:microsoft.com/office/officeart/2005/8/layout/process3"/>
    <dgm:cxn modelId="{C77AB691-E807-474A-A996-22930E450CAF}" type="presParOf" srcId="{0F6158DE-4629-41B6-AEE4-BDA35CD105A5}" destId="{C229A47C-ADCC-4674-9048-1B6EBA1C670D}" srcOrd="3" destOrd="0" presId="urn:microsoft.com/office/officeart/2005/8/layout/process3"/>
    <dgm:cxn modelId="{7AE2A80D-35D0-42FC-9B04-A818A7BAA5F1}" type="presParOf" srcId="{C229A47C-ADCC-4674-9048-1B6EBA1C670D}" destId="{C7DFC7BA-1B31-4864-B9C2-F229278607CE}" srcOrd="0" destOrd="0" presId="urn:microsoft.com/office/officeart/2005/8/layout/process3"/>
    <dgm:cxn modelId="{91A23F03-94D9-47E2-A28C-7463CE3201C8}" type="presParOf" srcId="{0F6158DE-4629-41B6-AEE4-BDA35CD105A5}" destId="{7C312D20-665C-4C16-8A8A-19B519805BB3}" srcOrd="4" destOrd="0" presId="urn:microsoft.com/office/officeart/2005/8/layout/process3"/>
    <dgm:cxn modelId="{8F764E0C-EECF-41CB-9BD5-B18ADE8E7010}" type="presParOf" srcId="{7C312D20-665C-4C16-8A8A-19B519805BB3}" destId="{C55B2CA9-35D2-4525-B7F0-EEF16FAA0EDA}" srcOrd="0" destOrd="0" presId="urn:microsoft.com/office/officeart/2005/8/layout/process3"/>
    <dgm:cxn modelId="{D9DDB025-DC04-4E4D-862F-F2CC4C1ECFD3}" type="presParOf" srcId="{7C312D20-665C-4C16-8A8A-19B519805BB3}" destId="{25AD30C7-2E62-4A08-8AB2-10C57A4B9908}" srcOrd="1" destOrd="0" presId="urn:microsoft.com/office/officeart/2005/8/layout/process3"/>
    <dgm:cxn modelId="{BEB3C025-BC5A-4844-9F5E-7A48BD3E9080}" type="presParOf" srcId="{7C312D20-665C-4C16-8A8A-19B519805BB3}" destId="{922AF1F7-974A-4EE1-A881-40FCBF5087D7}" srcOrd="2" destOrd="0" presId="urn:microsoft.com/office/officeart/2005/8/layout/process3"/>
    <dgm:cxn modelId="{DBAE6671-0FAF-435B-A468-187172357B4A}" type="presParOf" srcId="{0F6158DE-4629-41B6-AEE4-BDA35CD105A5}" destId="{2E46BFEF-C837-4C0D-BAB3-9B64E817F6E6}" srcOrd="5" destOrd="0" presId="urn:microsoft.com/office/officeart/2005/8/layout/process3"/>
    <dgm:cxn modelId="{0C8EF804-DB56-4439-BA7D-423BA56C15FA}" type="presParOf" srcId="{2E46BFEF-C837-4C0D-BAB3-9B64E817F6E6}" destId="{94B455E8-C7FD-4B55-A02D-17D627E38F5C}" srcOrd="0" destOrd="0" presId="urn:microsoft.com/office/officeart/2005/8/layout/process3"/>
    <dgm:cxn modelId="{3FAC3C9D-33B2-4F34-AAFB-6A46508D9518}" type="presParOf" srcId="{0F6158DE-4629-41B6-AEE4-BDA35CD105A5}" destId="{C6CF65A1-7967-4345-BDF1-B1168E267652}" srcOrd="6" destOrd="0" presId="urn:microsoft.com/office/officeart/2005/8/layout/process3"/>
    <dgm:cxn modelId="{EBFA18BF-3CAE-4B84-B7AB-16E5A21041D4}" type="presParOf" srcId="{C6CF65A1-7967-4345-BDF1-B1168E267652}" destId="{990D65D3-91CA-4328-8C58-B066ACFFD12B}" srcOrd="0" destOrd="0" presId="urn:microsoft.com/office/officeart/2005/8/layout/process3"/>
    <dgm:cxn modelId="{3D706016-1861-461A-9D60-1C6E88B6C343}" type="presParOf" srcId="{C6CF65A1-7967-4345-BDF1-B1168E267652}" destId="{4B475679-DDEA-456F-8A6E-FEB7D5D25C58}" srcOrd="1" destOrd="0" presId="urn:microsoft.com/office/officeart/2005/8/layout/process3"/>
    <dgm:cxn modelId="{0AA0C2D6-C6D1-4C60-AA94-8FF31AA34C94}" type="presParOf" srcId="{C6CF65A1-7967-4345-BDF1-B1168E267652}" destId="{C6B76D92-98F3-4565-9313-0C167739724B}" srcOrd="2" destOrd="0" presId="urn:microsoft.com/office/officeart/2005/8/layout/process3"/>
    <dgm:cxn modelId="{957AD0F3-D823-4F49-976D-623A04877164}" type="presParOf" srcId="{0F6158DE-4629-41B6-AEE4-BDA35CD105A5}" destId="{74FF67E7-FE18-4695-90AD-4AC890A9A4FD}" srcOrd="7" destOrd="0" presId="urn:microsoft.com/office/officeart/2005/8/layout/process3"/>
    <dgm:cxn modelId="{72A0782C-9252-46AF-8E67-DC8C40409244}" type="presParOf" srcId="{74FF67E7-FE18-4695-90AD-4AC890A9A4FD}" destId="{9BA61B4B-7AE0-466E-A52E-73A9F5EEFC70}" srcOrd="0" destOrd="0" presId="urn:microsoft.com/office/officeart/2005/8/layout/process3"/>
    <dgm:cxn modelId="{4CC61D81-E4BD-493B-A779-83A6B8F55E69}" type="presParOf" srcId="{0F6158DE-4629-41B6-AEE4-BDA35CD105A5}" destId="{F4258614-A4ED-4790-972B-7DE52E6EB8E4}" srcOrd="8" destOrd="0" presId="urn:microsoft.com/office/officeart/2005/8/layout/process3"/>
    <dgm:cxn modelId="{0A269728-2B9C-46E5-A7D0-2C84A562E15A}" type="presParOf" srcId="{F4258614-A4ED-4790-972B-7DE52E6EB8E4}" destId="{5F20B74B-67AA-4D9F-9DF5-925CB64871CA}" srcOrd="0" destOrd="0" presId="urn:microsoft.com/office/officeart/2005/8/layout/process3"/>
    <dgm:cxn modelId="{E897A080-82E7-46C7-BACE-E2D307C37529}" type="presParOf" srcId="{F4258614-A4ED-4790-972B-7DE52E6EB8E4}" destId="{7B79A54B-CB89-4E7D-AE81-B545FA96EF35}" srcOrd="1" destOrd="0" presId="urn:microsoft.com/office/officeart/2005/8/layout/process3"/>
    <dgm:cxn modelId="{2D848D3D-FA45-4258-A7C3-22320487722E}" type="presParOf" srcId="{F4258614-A4ED-4790-972B-7DE52E6EB8E4}" destId="{BAAC7BC2-66EE-4189-AB61-1A01F8A2ABE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C7A6B-635F-4D64-8D74-FFDB70D2670D}">
      <dsp:nvSpPr>
        <dsp:cNvPr id="0" name=""/>
        <dsp:cNvSpPr/>
      </dsp:nvSpPr>
      <dsp:spPr>
        <a:xfrm>
          <a:off x="660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Waiting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Patient Check In</a:t>
          </a:r>
        </a:p>
      </dsp:txBody>
      <dsp:txXfrm>
        <a:off x="660" y="5618"/>
        <a:ext cx="1500297" cy="536489"/>
      </dsp:txXfrm>
    </dsp:sp>
    <dsp:sp modelId="{71104D4A-DD44-453D-AC1C-47A05871AC9D}">
      <dsp:nvSpPr>
        <dsp:cNvPr id="0" name=""/>
        <dsp:cNvSpPr/>
      </dsp:nvSpPr>
      <dsp:spPr>
        <a:xfrm>
          <a:off x="307950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Front Desk Staff</a:t>
          </a:r>
        </a:p>
      </dsp:txBody>
      <dsp:txXfrm>
        <a:off x="341164" y="575321"/>
        <a:ext cx="1433869" cy="1067572"/>
      </dsp:txXfrm>
    </dsp:sp>
    <dsp:sp modelId="{9D736393-A58E-4A85-AE8E-271C25D0569A}">
      <dsp:nvSpPr>
        <dsp:cNvPr id="0" name=""/>
        <dsp:cNvSpPr/>
      </dsp:nvSpPr>
      <dsp:spPr>
        <a:xfrm>
          <a:off x="1728397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728397" y="161803"/>
        <a:ext cx="370113" cy="224118"/>
      </dsp:txXfrm>
    </dsp:sp>
    <dsp:sp modelId="{6EDC940C-3723-4DB9-8BC7-50C53C29A52E}">
      <dsp:nvSpPr>
        <dsp:cNvPr id="0" name=""/>
        <dsp:cNvSpPr/>
      </dsp:nvSpPr>
      <dsp:spPr>
        <a:xfrm>
          <a:off x="2410717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Examination </a:t>
          </a:r>
          <a:r>
            <a:rPr lang="en-US" sz="1200" b="1" kern="1200" dirty="0"/>
            <a:t>Room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Patient Roomed</a:t>
          </a:r>
        </a:p>
      </dsp:txBody>
      <dsp:txXfrm>
        <a:off x="2410717" y="5618"/>
        <a:ext cx="1500297" cy="536489"/>
      </dsp:txXfrm>
    </dsp:sp>
    <dsp:sp modelId="{1481FA46-3EB9-43DB-B640-5F5B6EAD6C4E}">
      <dsp:nvSpPr>
        <dsp:cNvPr id="0" name=""/>
        <dsp:cNvSpPr/>
      </dsp:nvSpPr>
      <dsp:spPr>
        <a:xfrm>
          <a:off x="2718007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 </a:t>
          </a:r>
        </a:p>
      </dsp:txBody>
      <dsp:txXfrm>
        <a:off x="2751221" y="575321"/>
        <a:ext cx="1433869" cy="1067572"/>
      </dsp:txXfrm>
    </dsp:sp>
    <dsp:sp modelId="{C229A47C-ADCC-4674-9048-1B6EBA1C670D}">
      <dsp:nvSpPr>
        <dsp:cNvPr id="0" name=""/>
        <dsp:cNvSpPr/>
      </dsp:nvSpPr>
      <dsp:spPr>
        <a:xfrm>
          <a:off x="4138454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138454" y="161803"/>
        <a:ext cx="370113" cy="224118"/>
      </dsp:txXfrm>
    </dsp:sp>
    <dsp:sp modelId="{25AD30C7-2E62-4A08-8AB2-10C57A4B9908}">
      <dsp:nvSpPr>
        <dsp:cNvPr id="0" name=""/>
        <dsp:cNvSpPr/>
      </dsp:nvSpPr>
      <dsp:spPr>
        <a:xfrm>
          <a:off x="4820774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Examination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Clinical Appointment</a:t>
          </a:r>
        </a:p>
      </dsp:txBody>
      <dsp:txXfrm>
        <a:off x="4820774" y="5618"/>
        <a:ext cx="1500297" cy="536489"/>
      </dsp:txXfrm>
    </dsp:sp>
    <dsp:sp modelId="{922AF1F7-974A-4EE1-A881-40FCBF5087D7}">
      <dsp:nvSpPr>
        <dsp:cNvPr id="0" name=""/>
        <dsp:cNvSpPr/>
      </dsp:nvSpPr>
      <dsp:spPr>
        <a:xfrm>
          <a:off x="5160567" y="521752"/>
          <a:ext cx="1485039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Warm handoff (dietitian, other?)</a:t>
          </a:r>
        </a:p>
      </dsp:txBody>
      <dsp:txXfrm>
        <a:off x="5193781" y="554966"/>
        <a:ext cx="1418611" cy="1067572"/>
      </dsp:txXfrm>
    </dsp:sp>
    <dsp:sp modelId="{2E46BFEF-C837-4C0D-BAB3-9B64E817F6E6}">
      <dsp:nvSpPr>
        <dsp:cNvPr id="0" name=""/>
        <dsp:cNvSpPr/>
      </dsp:nvSpPr>
      <dsp:spPr>
        <a:xfrm rot="31913">
          <a:off x="6546594" y="98374"/>
          <a:ext cx="478149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546596" y="172560"/>
        <a:ext cx="366090" cy="224118"/>
      </dsp:txXfrm>
    </dsp:sp>
    <dsp:sp modelId="{4B475679-DDEA-456F-8A6E-FEB7D5D25C58}">
      <dsp:nvSpPr>
        <dsp:cNvPr id="0" name=""/>
        <dsp:cNvSpPr/>
      </dsp:nvSpPr>
      <dsp:spPr>
        <a:xfrm>
          <a:off x="7223201" y="27921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Referrals during 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7223201" y="27921"/>
        <a:ext cx="1500297" cy="536489"/>
      </dsp:txXfrm>
    </dsp:sp>
    <dsp:sp modelId="{C6B76D92-98F3-4565-9313-0C167739724B}">
      <dsp:nvSpPr>
        <dsp:cNvPr id="0" name=""/>
        <dsp:cNvSpPr/>
      </dsp:nvSpPr>
      <dsp:spPr>
        <a:xfrm>
          <a:off x="7252051" y="583716"/>
          <a:ext cx="1973371" cy="1044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Provider, 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Social Work/Care Manager</a:t>
          </a:r>
        </a:p>
      </dsp:txBody>
      <dsp:txXfrm>
        <a:off x="7282652" y="614317"/>
        <a:ext cx="1912169" cy="983586"/>
      </dsp:txXfrm>
    </dsp:sp>
    <dsp:sp modelId="{74FF67E7-FE18-4695-90AD-4AC890A9A4FD}">
      <dsp:nvSpPr>
        <dsp:cNvPr id="0" name=""/>
        <dsp:cNvSpPr/>
      </dsp:nvSpPr>
      <dsp:spPr>
        <a:xfrm rot="21563734">
          <a:off x="9010056" y="95258"/>
          <a:ext cx="607570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9010059" y="170555"/>
        <a:ext cx="495511" cy="224118"/>
      </dsp:txXfrm>
    </dsp:sp>
    <dsp:sp modelId="{7B79A54B-CB89-4E7D-AE81-B545FA96EF35}">
      <dsp:nvSpPr>
        <dsp:cNvPr id="0" name=""/>
        <dsp:cNvSpPr/>
      </dsp:nvSpPr>
      <dsp:spPr>
        <a:xfrm>
          <a:off x="9869795" y="0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Post-Visit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9869795" y="0"/>
        <a:ext cx="1500297" cy="536489"/>
      </dsp:txXfrm>
    </dsp:sp>
    <dsp:sp modelId="{BAAC7BC2-66EE-4189-AB61-1A01F8A2ABED}">
      <dsp:nvSpPr>
        <dsp:cNvPr id="0" name=""/>
        <dsp:cNvSpPr/>
      </dsp:nvSpPr>
      <dsp:spPr>
        <a:xfrm>
          <a:off x="10177085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</dsp:txBody>
      <dsp:txXfrm>
        <a:off x="10210299" y="575321"/>
        <a:ext cx="1433869" cy="1067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slide: </a:t>
            </a:r>
          </a:p>
          <a:p>
            <a:r>
              <a:rPr lang="en-US" dirty="0"/>
              <a:t>Title the workshop for the tool or other item you are covering for the workshop. </a:t>
            </a:r>
          </a:p>
          <a:p>
            <a:r>
              <a:rPr lang="en-US" dirty="0"/>
              <a:t>Include the date </a:t>
            </a:r>
          </a:p>
          <a:p>
            <a:r>
              <a:rPr lang="en-US" dirty="0"/>
              <a:t>Consider including the name of the team leaders, and other main people presenting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21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Enter in Strategy 1 into the zoom poll feature for two questions. Question one is to rate the impact of the strategy. Question two is to rate the feasibility of the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43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Have the group brainstorm another strategy for implementation.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72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Enter in Strategy 2 into the zoom poll feature for two questions. Question one is to rate the impact of the strategy. Question two is to rate the feasibility of the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73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Have the group brainstorm another strategy for implementation.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4213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Enter in Strategy 3 into the zoom poll feature for two questions. Question one is to rate the impact of the strategy. Question two is to rate the feasibility of the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28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 icebreaker would do:</a:t>
            </a:r>
          </a:p>
          <a:p>
            <a:r>
              <a:rPr lang="en-US" dirty="0"/>
              <a:t>Suggestions:</a:t>
            </a:r>
          </a:p>
          <a:p>
            <a:r>
              <a:rPr lang="en-US" dirty="0"/>
              <a:t>What is your favorite season?</a:t>
            </a:r>
          </a:p>
          <a:p>
            <a:r>
              <a:rPr lang="en-US" dirty="0"/>
              <a:t>What is your favorite thing to do in the summer, or winter?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the intervention, tool, or policy at a high level to refamiliarize your participants with it. </a:t>
            </a:r>
          </a:p>
          <a:p>
            <a:r>
              <a:rPr lang="en-US" dirty="0"/>
              <a:t>Suggestions:</a:t>
            </a:r>
          </a:p>
          <a:p>
            <a:r>
              <a:rPr lang="en-US" dirty="0"/>
              <a:t>Briefly mention how it came to be and how it has been validated or is evidence based.</a:t>
            </a:r>
          </a:p>
          <a:p>
            <a:r>
              <a:rPr lang="en-US" dirty="0"/>
              <a:t>Explain the values of the intervention: why do we want to do this?</a:t>
            </a:r>
          </a:p>
          <a:p>
            <a:r>
              <a:rPr lang="en-US" dirty="0"/>
              <a:t>For the next slide, consider showing an example of the intervention, tool, or policy (like a screen shot, or logo, or some other identifying element)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49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Brainwriting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29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of a basic step by step workflow for a clinic setting of implementing a webtool. This slide is to help with brainstorming and facilitating the conversation around sustainment. Showing a basic step by step workflow outline helps give something more concrete to work from.</a:t>
            </a:r>
          </a:p>
          <a:p>
            <a:r>
              <a:rPr lang="en-US" dirty="0"/>
              <a:t>Put in picture or image representing your intervention or program (figure representing the workflow pathways) or an output of the tool,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00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24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 the group brainstorm a strategy for implementation.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74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CC5A4-BB44-46B8-9BC7-B1A5AFC96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9F8CA9-3C7C-4245-A9E7-21B912CE5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FEE8A-089F-4508-AFDF-EF108E6F1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64687-4690-4839-8749-D0EEB802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FC692-1B8E-4A98-8FED-A462B7CB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649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89F1-C903-4872-BEA5-71727C318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FC5FD-38F0-47AB-8F41-D37FBFEE0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9A028-1D27-43BC-BE25-80C4098E2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034BA-22DB-4D97-915B-8D00F9FC9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25021-2604-43F8-97DB-042CC5BB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00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9E4D88-8BB6-45D8-9EB2-1488E893D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0CFDF-44B1-4D1A-B3D7-3F53AB12B1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46081-0A7D-41DC-993B-939C87672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95F20-DAC2-441E-A3E0-2220ACB97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DDA1D-7BF8-4CA3-AE3F-7AFC8681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149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578F-E8DA-484A-A7AB-7BD5BA861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9458F-4D34-44B6-9742-D6E970E08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43587-6588-43A4-B7F4-847C87C57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2803-1A2D-412E-BEE7-AD6976254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DBA5E-6208-4171-BE00-46FAF5EE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2A7F3-F405-47A6-86E4-FD55BEF2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E2FB2-1A68-4EFD-B07A-6C6E87C18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7DAED-6C9D-439F-8EF5-09FF8EC53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02D3F3-AFD1-47DF-90EE-5AC78A5D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EB1EA-A634-491E-9CAC-7255C412D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295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62F3C-EE3E-4FFB-85C3-F0C4FCAFB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166AA-B395-49D0-AFC3-60E9CFCEDD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63F13D-E4E1-4880-8699-34D0E1AAD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DA0B23-5707-451B-9300-3506657B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B15EE4-6C96-44C9-B414-2756007B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ABC2-EACA-4B31-9886-4FB5B918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08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BCB71-5405-470C-B1F1-9A9F74689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255F7-7C89-48E7-BAEE-7153A0FEA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D1CAC7-F3F8-44D9-A3C7-FECC2F792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41D597-134F-4ADD-BFEE-6474CDC65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A7F69E-E8DF-419F-B5A0-D936CC3ADE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E68936-3B7D-47EA-8638-AF377361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4F742D-D1C4-416D-8B28-DE40596D4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F44195-7EB3-4BF3-9435-0BC5256F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228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844F9-73CD-42BF-AE11-9C7BCE84F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5220F4-3FC8-4FB6-83DB-427FFC53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B48A49-9482-45E3-A611-DE7721A7E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38E6BC-BD8B-49A6-B5A5-793EF544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9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94CC87-8286-47B0-8A0C-EF67C44C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563687-1FD5-49DD-B25D-00FA663B1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8E6DA-44C3-4808-BA20-CAB5B91C9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65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3F770-5238-4F9F-999B-07680160E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84CB6-1D2D-4051-9B63-9FA57DDDB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9AA84-8D11-4367-A26B-C5434D1A9E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29F4DC-DC0D-4FB7-9E4F-CD694705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10488-6EEC-4521-AF9A-FB83F7484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75E61-C2D9-4157-A5AD-1BD660B15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632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3D7C6-F1DE-4419-81CB-719FFD85B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A28868-23AB-4EF3-8AED-A8D35AB70A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29EA0F-BE73-4920-BD18-01AA79383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17281-5473-4DE1-AAF7-390B1BED3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7EA23-78B6-45A9-9CA8-1E3996E6B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B58B1-07EE-4196-B568-CF5EADA6F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3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F322BA-1D3A-4025-A729-4207BB34C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6A7299-9774-4DE7-A940-5872DC5BF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1D9BD-4652-4F9E-B8A4-FAA33D698C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F7C8D-734B-461A-AC21-FD73A9261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530A2-7C4B-4BA9-AD5F-C2FF402041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1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 Black" panose="020B0A04020102020204" pitchFamily="34" charset="0"/>
              </a:rPr>
              <a:t>Gathering Your Input on </a:t>
            </a:r>
            <a:br>
              <a:rPr lang="en-US" sz="4400" dirty="0">
                <a:latin typeface="Arial Black" panose="020B0A04020102020204" pitchFamily="34" charset="0"/>
              </a:rPr>
            </a:br>
            <a:r>
              <a:rPr lang="en-US" sz="4400" i="1" dirty="0">
                <a:latin typeface="Arial Black" panose="020B0A04020102020204" pitchFamily="34" charset="0"/>
              </a:rPr>
              <a:t>Title of Intervention, Project, or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3 with Clinics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Names of Leaders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F904-8F4D-4208-9059-7A1FA418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participants on the impact and feasibility of the top strategies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F301C-756C-484E-9FB4-90E921C09C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812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404E4-ACA1-4EFC-A553-0EE7733E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66DE-759E-40DD-91B7-17EB606B2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601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FB340-BF95-4F47-9385-D4AA312B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Vote on Strategy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25BD2-B392-4FA9-839F-797B14B666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Strategy 1, rate the </a:t>
            </a:r>
            <a:r>
              <a:rPr lang="en-US" b="1" dirty="0"/>
              <a:t>impact </a:t>
            </a:r>
            <a:r>
              <a:rPr lang="en-US" dirty="0"/>
              <a:t>on a scale of 1-3</a:t>
            </a:r>
          </a:p>
          <a:p>
            <a:r>
              <a:rPr lang="en-US" dirty="0"/>
              <a:t>1 – low impact</a:t>
            </a:r>
          </a:p>
          <a:p>
            <a:r>
              <a:rPr lang="en-US" dirty="0"/>
              <a:t>2 – moderate impact</a:t>
            </a:r>
          </a:p>
          <a:p>
            <a:r>
              <a:rPr lang="en-US" dirty="0"/>
              <a:t>3 – high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B870B-903B-496A-860B-7840133382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Strategy 1, rate the </a:t>
            </a:r>
            <a:r>
              <a:rPr lang="en-US" b="1" dirty="0"/>
              <a:t>feasibility</a:t>
            </a:r>
            <a:r>
              <a:rPr lang="en-US" dirty="0"/>
              <a:t> on a scale of 1-3</a:t>
            </a:r>
          </a:p>
          <a:p>
            <a:r>
              <a:rPr lang="en-US" dirty="0"/>
              <a:t>1 – low feasibility</a:t>
            </a:r>
          </a:p>
          <a:p>
            <a:r>
              <a:rPr lang="en-US" dirty="0"/>
              <a:t>2 – moderate feasibility</a:t>
            </a:r>
          </a:p>
          <a:p>
            <a:r>
              <a:rPr lang="en-US" dirty="0"/>
              <a:t>3 – high feasibility</a:t>
            </a:r>
          </a:p>
        </p:txBody>
      </p:sp>
    </p:spTree>
    <p:extLst>
      <p:ext uri="{BB962C8B-B14F-4D97-AF65-F5344CB8AC3E}">
        <p14:creationId xmlns:p14="http://schemas.microsoft.com/office/powerpoint/2010/main" val="1803089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404E4-ACA1-4EFC-A553-0EE7733E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66DE-759E-40DD-91B7-17EB606B2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407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FB340-BF95-4F47-9385-D4AA312B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Vote on Strategy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25BD2-B392-4FA9-839F-797B14B666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Strategy 2, rate the </a:t>
            </a:r>
            <a:r>
              <a:rPr lang="en-US" b="1" dirty="0"/>
              <a:t>impact </a:t>
            </a:r>
            <a:r>
              <a:rPr lang="en-US" dirty="0"/>
              <a:t>on a scale of 1-3</a:t>
            </a:r>
          </a:p>
          <a:p>
            <a:r>
              <a:rPr lang="en-US" dirty="0"/>
              <a:t>1 – low impact</a:t>
            </a:r>
          </a:p>
          <a:p>
            <a:r>
              <a:rPr lang="en-US" dirty="0"/>
              <a:t>2 – moderate impact</a:t>
            </a:r>
          </a:p>
          <a:p>
            <a:r>
              <a:rPr lang="en-US" dirty="0"/>
              <a:t>3 – high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B870B-903B-496A-860B-7840133382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Strategy 2, rate the </a:t>
            </a:r>
            <a:r>
              <a:rPr lang="en-US" b="1" dirty="0"/>
              <a:t>feasibility</a:t>
            </a:r>
            <a:r>
              <a:rPr lang="en-US" dirty="0"/>
              <a:t> on a scale of 1-3</a:t>
            </a:r>
          </a:p>
          <a:p>
            <a:r>
              <a:rPr lang="en-US" dirty="0"/>
              <a:t>1 – low feasibility</a:t>
            </a:r>
          </a:p>
          <a:p>
            <a:r>
              <a:rPr lang="en-US" dirty="0"/>
              <a:t>2 – moderate feasibility</a:t>
            </a:r>
          </a:p>
          <a:p>
            <a:r>
              <a:rPr lang="en-US" dirty="0"/>
              <a:t>3 – high feasibility</a:t>
            </a:r>
          </a:p>
        </p:txBody>
      </p:sp>
    </p:spTree>
    <p:extLst>
      <p:ext uri="{BB962C8B-B14F-4D97-AF65-F5344CB8AC3E}">
        <p14:creationId xmlns:p14="http://schemas.microsoft.com/office/powerpoint/2010/main" val="4068936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404E4-ACA1-4EFC-A553-0EE7733E5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166DE-759E-40DD-91B7-17EB606B2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Strategy 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090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FB340-BF95-4F47-9385-D4AA312B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Vote on Strategy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25BD2-B392-4FA9-839F-797B14B666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Strategy 3, rate the </a:t>
            </a:r>
            <a:r>
              <a:rPr lang="en-US" b="1" dirty="0"/>
              <a:t>impact </a:t>
            </a:r>
            <a:r>
              <a:rPr lang="en-US" dirty="0"/>
              <a:t>on a scale of 1-3</a:t>
            </a:r>
          </a:p>
          <a:p>
            <a:r>
              <a:rPr lang="en-US" dirty="0"/>
              <a:t>1 – low impact</a:t>
            </a:r>
          </a:p>
          <a:p>
            <a:r>
              <a:rPr lang="en-US" dirty="0"/>
              <a:t>2 – moderate impact</a:t>
            </a:r>
          </a:p>
          <a:p>
            <a:r>
              <a:rPr lang="en-US" dirty="0"/>
              <a:t>3 – high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B870B-903B-496A-860B-7840133382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Strategy 3, rate the </a:t>
            </a:r>
            <a:r>
              <a:rPr lang="en-US" b="1" dirty="0"/>
              <a:t>feasibility</a:t>
            </a:r>
            <a:r>
              <a:rPr lang="en-US" dirty="0"/>
              <a:t> on a scale of 1-3</a:t>
            </a:r>
          </a:p>
          <a:p>
            <a:r>
              <a:rPr lang="en-US" dirty="0"/>
              <a:t>1 – low feasibility</a:t>
            </a:r>
          </a:p>
          <a:p>
            <a:r>
              <a:rPr lang="en-US" dirty="0"/>
              <a:t>2 – moderate feasibility</a:t>
            </a:r>
          </a:p>
          <a:p>
            <a:r>
              <a:rPr lang="en-US" dirty="0"/>
              <a:t>3 – high feasibility</a:t>
            </a:r>
          </a:p>
        </p:txBody>
      </p:sp>
    </p:spTree>
    <p:extLst>
      <p:ext uri="{BB962C8B-B14F-4D97-AF65-F5344CB8AC3E}">
        <p14:creationId xmlns:p14="http://schemas.microsoft.com/office/powerpoint/2010/main" val="1564033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265685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1205558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28564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54BF3-AE26-4DC7-AF63-EFDBF88D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0833-D025-44DA-8A21-9E0AAAC2B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Recap discussion and decisions made during workshop 2</a:t>
            </a:r>
          </a:p>
          <a:p>
            <a:r>
              <a:rPr lang="en-US" dirty="0"/>
              <a:t>Outline items to be covered during this workshop</a:t>
            </a:r>
          </a:p>
          <a:p>
            <a:r>
              <a:rPr lang="en-US" dirty="0"/>
              <a:t>Suggestions for discussion</a:t>
            </a:r>
          </a:p>
          <a:p>
            <a:r>
              <a:rPr lang="en-US" dirty="0"/>
              <a:t>Discuss implementation strategies impact and feasibility of the </a:t>
            </a:r>
            <a:r>
              <a:rPr lang="en-US" i="1" dirty="0"/>
              <a:t>(EBI/P/T) </a:t>
            </a:r>
          </a:p>
          <a:p>
            <a:r>
              <a:rPr lang="en-US" dirty="0"/>
              <a:t>Looking ahead</a:t>
            </a:r>
          </a:p>
          <a:p>
            <a:r>
              <a:rPr lang="en-US" dirty="0"/>
              <a:t>Thank you!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211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Introduce the </a:t>
            </a:r>
            <a:r>
              <a:rPr lang="en-US" i="1" dirty="0"/>
              <a:t>(EBI/P/T)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</a:t>
            </a:r>
            <a:r>
              <a:rPr lang="en-US" i="1" dirty="0"/>
              <a:t>(EBI/P/T) </a:t>
            </a:r>
          </a:p>
          <a:p>
            <a:r>
              <a:rPr lang="en-US" dirty="0"/>
              <a:t>Brief background</a:t>
            </a:r>
          </a:p>
          <a:p>
            <a:pPr lvl="1"/>
            <a:r>
              <a:rPr lang="en-US" dirty="0"/>
              <a:t>Consider explaining its use in other context that has made it evidence based</a:t>
            </a:r>
          </a:p>
          <a:p>
            <a:pPr lvl="1"/>
            <a:r>
              <a:rPr lang="en-US" dirty="0"/>
              <a:t>Need that brought its development</a:t>
            </a:r>
          </a:p>
          <a:p>
            <a:r>
              <a:rPr lang="en-US" dirty="0"/>
              <a:t>What are the values of the </a:t>
            </a:r>
            <a:r>
              <a:rPr lang="en-US" i="1" dirty="0"/>
              <a:t>(EBI/P/T)</a:t>
            </a:r>
          </a:p>
          <a:p>
            <a:pPr lvl="1"/>
            <a:r>
              <a:rPr lang="en-US" dirty="0"/>
              <a:t>Why do we want to do/use this?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4565C-8BF9-4885-8FDE-DD1D59B8D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Shot of </a:t>
            </a:r>
            <a:r>
              <a:rPr lang="en-US" i="1" dirty="0"/>
              <a:t>(EBI/P/T)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D6EB0F-9898-43E5-934E-BB70A7BA08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3020" y="1892123"/>
            <a:ext cx="7325959" cy="4120852"/>
          </a:xfrm>
        </p:spPr>
      </p:pic>
    </p:spTree>
    <p:extLst>
      <p:ext uri="{BB962C8B-B14F-4D97-AF65-F5344CB8AC3E}">
        <p14:creationId xmlns:p14="http://schemas.microsoft.com/office/powerpoint/2010/main" val="2065191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Sustainment – what we heard from you at the last workshop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Sustainment – Why did it succeed?</a:t>
            </a:r>
          </a:p>
          <a:p>
            <a:pPr lvl="1"/>
            <a:r>
              <a:rPr lang="en-US" sz="2600" dirty="0"/>
              <a:t>Idea 1</a:t>
            </a:r>
          </a:p>
          <a:p>
            <a:pPr lvl="2"/>
            <a:r>
              <a:rPr lang="en-US" dirty="0"/>
              <a:t>Response rate</a:t>
            </a:r>
          </a:p>
          <a:p>
            <a:pPr lvl="1"/>
            <a:r>
              <a:rPr lang="en-US" sz="2600" dirty="0"/>
              <a:t>Idea 1</a:t>
            </a:r>
          </a:p>
          <a:p>
            <a:pPr lvl="2"/>
            <a:r>
              <a:rPr lang="en-US" dirty="0"/>
              <a:t>Response rate</a:t>
            </a:r>
          </a:p>
          <a:p>
            <a:pPr lvl="1"/>
            <a:r>
              <a:rPr lang="en-US" sz="2600" dirty="0"/>
              <a:t>Idea 1</a:t>
            </a:r>
          </a:p>
          <a:p>
            <a:pPr lvl="2"/>
            <a:r>
              <a:rPr lang="en-US" dirty="0"/>
              <a:t>Response rate</a:t>
            </a:r>
          </a:p>
          <a:p>
            <a:pPr lvl="1"/>
            <a:r>
              <a:rPr lang="en-US" sz="2600" dirty="0"/>
              <a:t>Idea 1</a:t>
            </a:r>
          </a:p>
          <a:p>
            <a:pPr lvl="2"/>
            <a:r>
              <a:rPr lang="en-US" dirty="0"/>
              <a:t>Response rate</a:t>
            </a:r>
          </a:p>
          <a:p>
            <a:pPr lvl="1"/>
            <a:r>
              <a:rPr lang="en-US" sz="2600" dirty="0"/>
              <a:t>Idea 1</a:t>
            </a:r>
          </a:p>
          <a:p>
            <a:pPr lvl="2"/>
            <a:r>
              <a:rPr lang="en-US" dirty="0"/>
              <a:t>Response rate</a:t>
            </a:r>
          </a:p>
        </p:txBody>
      </p:sp>
    </p:spTree>
    <p:extLst>
      <p:ext uri="{BB962C8B-B14F-4D97-AF65-F5344CB8AC3E}">
        <p14:creationId xmlns:p14="http://schemas.microsoft.com/office/powerpoint/2010/main" val="252162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000" spc="-100" dirty="0"/>
              <a:t>Thinking about Implementation Strategies -  Impact and Feasibility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1C6B87-51A1-00BA-B6AB-23F537E80B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21755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0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FE7D10E-6605-42B1-B590-856C7745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0107413"/>
              </p:ext>
            </p:extLst>
          </p:nvPr>
        </p:nvGraphicFramePr>
        <p:xfrm>
          <a:off x="256977" y="365959"/>
          <a:ext cx="11678044" cy="168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6567FA-3276-4734-8B3F-BA2A64C318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3020" y="2483250"/>
            <a:ext cx="7325959" cy="41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68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4988</TotalTime>
  <Words>919</Words>
  <Application>Microsoft Office PowerPoint</Application>
  <PresentationFormat>Widescreen</PresentationFormat>
  <Paragraphs>135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Office Theme</vt:lpstr>
      <vt:lpstr>Gathering Your Input on  Title of Intervention, Project, or Tool</vt:lpstr>
      <vt:lpstr>Introductions</vt:lpstr>
      <vt:lpstr>Request to Record</vt:lpstr>
      <vt:lpstr>Agenda</vt:lpstr>
      <vt:lpstr>Introduce the (EBI/P/T)</vt:lpstr>
      <vt:lpstr>Snap Shot of (EBI/P/T)</vt:lpstr>
      <vt:lpstr>Sustainment – what we heard from you at the last workshop</vt:lpstr>
      <vt:lpstr>Thinking about Implementation Strategies -  Impact and Feasibility </vt:lpstr>
      <vt:lpstr>PowerPoint Presentation</vt:lpstr>
      <vt:lpstr>Poll participants on the impact and feasibility of the top strategies</vt:lpstr>
      <vt:lpstr>Strategy 1</vt:lpstr>
      <vt:lpstr>Vote on Strategy 1</vt:lpstr>
      <vt:lpstr>Strategy </vt:lpstr>
      <vt:lpstr>Vote on Strategy 2</vt:lpstr>
      <vt:lpstr>Strategy 3</vt:lpstr>
      <vt:lpstr>Vote on Strategy 3</vt:lpstr>
      <vt:lpstr>Open Discussion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87</cp:revision>
  <dcterms:created xsi:type="dcterms:W3CDTF">2022-09-06T16:30:39Z</dcterms:created>
  <dcterms:modified xsi:type="dcterms:W3CDTF">2025-02-11T20:54:01Z</dcterms:modified>
</cp:coreProperties>
</file>