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notesMasterIdLst>
    <p:notesMasterId r:id="rId22"/>
  </p:notesMasterIdLst>
  <p:sldIdLst>
    <p:sldId id="256" r:id="rId2"/>
    <p:sldId id="257" r:id="rId3"/>
    <p:sldId id="261" r:id="rId4"/>
    <p:sldId id="294" r:id="rId5"/>
    <p:sldId id="287" r:id="rId6"/>
    <p:sldId id="295" r:id="rId7"/>
    <p:sldId id="274" r:id="rId8"/>
    <p:sldId id="259" r:id="rId9"/>
    <p:sldId id="296" r:id="rId10"/>
    <p:sldId id="297" r:id="rId11"/>
    <p:sldId id="298" r:id="rId12"/>
    <p:sldId id="299" r:id="rId13"/>
    <p:sldId id="289" r:id="rId14"/>
    <p:sldId id="293" r:id="rId15"/>
    <p:sldId id="280" r:id="rId16"/>
    <p:sldId id="300" r:id="rId17"/>
    <p:sldId id="301" r:id="rId18"/>
    <p:sldId id="266" r:id="rId19"/>
    <p:sldId id="288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mes, Rebekah" initials="GR" lastIdx="2" clrIdx="0">
    <p:extLst>
      <p:ext uri="{19B8F6BF-5375-455C-9EA6-DF929625EA0E}">
        <p15:presenceInfo xmlns:p15="http://schemas.microsoft.com/office/powerpoint/2012/main" userId="S-1-5-21-3931225680-1871015619-2963001510-14005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7778" autoAdjust="0"/>
  </p:normalViewPr>
  <p:slideViewPr>
    <p:cSldViewPr snapToGrid="0">
      <p:cViewPr varScale="1">
        <p:scale>
          <a:sx n="103" d="100"/>
          <a:sy n="103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16T14:26:16.216" idx="1">
    <p:pos x="2586" y="455"/>
    <p:text>See Notes for each slide for addition guidance and suggestions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16T14:29:55.112" idx="2">
    <p:pos x="7071" y="1178"/>
    <p:text>Throughout the slide deck, swap out this lanugage with the name of yrou EBI/P/T</p:text>
    <p:extLst>
      <p:ext uri="{C676402C-5697-4E1C-873F-D02D1690AC5C}">
        <p15:threadingInfo xmlns:p15="http://schemas.microsoft.com/office/powerpoint/2012/main" timeZoneBias="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slide: </a:t>
            </a:r>
          </a:p>
          <a:p>
            <a:r>
              <a:rPr lang="en-US" dirty="0"/>
              <a:t>Title the workshop for the tool or other item you are covering for the workshop. </a:t>
            </a:r>
          </a:p>
          <a:p>
            <a:r>
              <a:rPr lang="en-US" dirty="0"/>
              <a:t>Include the date </a:t>
            </a:r>
          </a:p>
          <a:p>
            <a:r>
              <a:rPr lang="en-US" dirty="0"/>
              <a:t>Consider including the name of the team leaders, and other main people presenting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21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forms developed from the discussion and have your participants rate the polls. This will facilitate a more in depth discussion on the feasibility of the forms being brainstormed.</a:t>
            </a:r>
          </a:p>
          <a:p>
            <a:endParaRPr lang="en-US" dirty="0"/>
          </a:p>
          <a:p>
            <a:r>
              <a:rPr lang="en-US" dirty="0"/>
              <a:t>Gauge how much time you have if you can cover polls on forms for all of the goals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24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049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part of the workshop to brainstorm existing resources or workflows that could be modified to fulfill one or more of the forms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74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Zoom has a poll function that allows the host to create polls during the meeting.</a:t>
            </a:r>
          </a:p>
          <a:p>
            <a:r>
              <a:rPr lang="en-US" dirty="0"/>
              <a:t>Input the forms developed from the discussion and have your participants rate the polls. This will facilitate a more </a:t>
            </a:r>
            <a:r>
              <a:rPr lang="en-US" dirty="0" err="1"/>
              <a:t>indepth</a:t>
            </a:r>
            <a:r>
              <a:rPr lang="en-US" dirty="0"/>
              <a:t> discussion on the feasibility of the forms being brainstormed.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82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do as many polls as you like on all the different aspects of the forms, including when a form should be done, by whom, and where within the given setting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382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Suggestions:</a:t>
            </a:r>
          </a:p>
          <a:p>
            <a:r>
              <a:rPr lang="en-US" baseline="0" dirty="0"/>
              <a:t>Brainwriting</a:t>
            </a:r>
          </a:p>
          <a:p>
            <a:r>
              <a:rPr lang="en-US" baseline="0" dirty="0"/>
              <a:t>If you are running two concurrent workshops, one series for providers/clinic staff and a second series for patients, provide the poll results from each series’ first workshop to the other series to facilitate discussion</a:t>
            </a:r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66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 icebreaker would do:</a:t>
            </a:r>
          </a:p>
          <a:p>
            <a:r>
              <a:rPr lang="en-US" dirty="0"/>
              <a:t>Suggestions:</a:t>
            </a:r>
          </a:p>
          <a:p>
            <a:r>
              <a:rPr lang="en-US" dirty="0"/>
              <a:t>What is your favorite season?</a:t>
            </a:r>
          </a:p>
          <a:p>
            <a:r>
              <a:rPr lang="en-US" dirty="0"/>
              <a:t>What is your favorite thing to do in the summer, or winter?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recommend recording the workshop for future reference. Do ask the participants for permission to record regardless of the type of recording method you are using.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 a brief introduction to the intervention, tool, or policy. Briefly mention how it came to be and how it has been validated or is evidence based.</a:t>
            </a:r>
          </a:p>
          <a:p>
            <a:r>
              <a:rPr lang="en-US" dirty="0"/>
              <a:t>Explain the values of the intervention: why do we want to do this?</a:t>
            </a:r>
          </a:p>
          <a:p>
            <a:r>
              <a:rPr lang="en-US" dirty="0"/>
              <a:t>For the next slide, consider showing an example of the intervention, tool, or policy (like a screen shot, or logo, or some other identifying element)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List out the core goals or functions of the intervention, tool, or policy</a:t>
            </a:r>
          </a:p>
          <a:p>
            <a:r>
              <a:rPr lang="en-US" dirty="0"/>
              <a:t>Explain the core forms, or strategies, procedures or steps, to operationalize the intervention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870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your partner participants if these goals are important to them. Does this intervention, tool, or policy serve a need they see in a way they see it would be met?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15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having some forms already developed to help facilitate the conversation. Or if you have other data already, pull from that to help facilitate here too.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57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Consider having some forms already developed to help facilitate the conversation. Or if you have other data already, pull from that to help facilitate here too.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468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Consider having some forms already developed to help facilitate the conversation. Or if you have other data already, pull from that to help facilitate here too.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0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CC5A4-BB44-46B8-9BC7-B1A5AFC96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F8CA9-3C7C-4245-A9E7-21B912CE5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FEE8A-089F-4508-AFDF-EF108E6F1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64687-4690-4839-8749-D0EEB802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FC692-1B8E-4A98-8FED-A462B7CB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64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89F1-C903-4872-BEA5-71727C318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FC5FD-38F0-47AB-8F41-D37FBFEE0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9A028-1D27-43BC-BE25-80C4098E2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034BA-22DB-4D97-915B-8D00F9FC9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25021-2604-43F8-97DB-042CC5BB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0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9E4D88-8BB6-45D8-9EB2-1488E893D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0CFDF-44B1-4D1A-B3D7-3F53AB12B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46081-0A7D-41DC-993B-939C87672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95F20-DAC2-441E-A3E0-2220ACB97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DDA1D-7BF8-4CA3-AE3F-7AFC8681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149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578F-E8DA-484A-A7AB-7BD5BA861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9458F-4D34-44B6-9742-D6E970E08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43587-6588-43A4-B7F4-847C87C57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82803-1A2D-412E-BEE7-AD6976254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DBA5E-6208-4171-BE00-46FAF5EE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2A7F3-F405-47A6-86E4-FD55BEF2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E2FB2-1A68-4EFD-B07A-6C6E87C18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7DAED-6C9D-439F-8EF5-09FF8EC53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2D3F3-AFD1-47DF-90EE-5AC78A5D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EB1EA-A634-491E-9CAC-7255C412D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29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62F3C-EE3E-4FFB-85C3-F0C4FCAFB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166AA-B395-49D0-AFC3-60E9CFCEDD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63F13D-E4E1-4880-8699-34D0E1AAD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DA0B23-5707-451B-9300-3506657B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15EE4-6C96-44C9-B414-2756007B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ABC2-EACA-4B31-9886-4FB5B918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08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BCB71-5405-470C-B1F1-9A9F74689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255F7-7C89-48E7-BAEE-7153A0FEA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D1CAC7-F3F8-44D9-A3C7-FECC2F792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41D597-134F-4ADD-BFEE-6474CDC65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A7F69E-E8DF-419F-B5A0-D936CC3ADE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E68936-3B7D-47EA-8638-AF3773610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4F742D-D1C4-416D-8B28-DE40596D4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F44195-7EB3-4BF3-9435-0BC5256F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22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844F9-73CD-42BF-AE11-9C7BCE84F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5220F4-3FC8-4FB6-83DB-427FFC53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48A49-9482-45E3-A611-DE7721A7E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38E6BC-BD8B-49A6-B5A5-793EF544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9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94CC87-8286-47B0-8A0C-EF67C44C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563687-1FD5-49DD-B25D-00FA663B1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8E6DA-44C3-4808-BA20-CAB5B91C9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5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3F770-5238-4F9F-999B-07680160E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84CB6-1D2D-4051-9B63-9FA57DDDB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9AA84-8D11-4367-A26B-C5434D1A9E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29F4DC-DC0D-4FB7-9E4F-CD694705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10488-6EEC-4521-AF9A-FB83F748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75E61-C2D9-4157-A5AD-1BD660B15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63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3D7C6-F1DE-4419-81CB-719FFD85B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A28868-23AB-4EF3-8AED-A8D35AB70A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29EA0F-BE73-4920-BD18-01AA79383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17281-5473-4DE1-AAF7-390B1BED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7EA23-78B6-45A9-9CA8-1E3996E6B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B58B1-07EE-4196-B568-CF5EADA6F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3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F322BA-1D3A-4025-A729-4207BB34C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6A7299-9774-4DE7-A940-5872DC5BF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1D9BD-4652-4F9E-B8A4-FAA33D698C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F7C8D-734B-461A-AC21-FD73A9261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530A2-7C4B-4BA9-AD5F-C2FF40204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1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Arial Black" panose="020B0A04020102020204" pitchFamily="34" charset="0"/>
              </a:rPr>
              <a:t>Gathering Your Input on </a:t>
            </a:r>
            <a:br>
              <a:rPr lang="en-US" sz="4400" dirty="0">
                <a:latin typeface="Arial Black" panose="020B0A04020102020204" pitchFamily="34" charset="0"/>
              </a:rPr>
            </a:br>
            <a:r>
              <a:rPr lang="en-US" sz="4400" i="1" dirty="0">
                <a:latin typeface="Arial Black" panose="020B0A04020102020204" pitchFamily="34" charset="0"/>
              </a:rPr>
              <a:t>Title of Intervention, Project, or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Workshop 1 with Clinics</a:t>
            </a:r>
          </a:p>
          <a:p>
            <a:r>
              <a:rPr lang="en-US" dirty="0"/>
              <a:t>Date</a:t>
            </a:r>
          </a:p>
          <a:p>
            <a:r>
              <a:rPr lang="en-US" dirty="0"/>
              <a:t>Names of Leaders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6F5D4-CD85-4D75-AE5E-4935F8F9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50A29-A431-46B5-91B4-FDC11B4CD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important is this goal to you?</a:t>
            </a:r>
          </a:p>
          <a:p>
            <a:r>
              <a:rPr lang="en-US" dirty="0"/>
              <a:t>What forms (e.g., strategies, procedures) do you think would help achieve this goal?</a:t>
            </a:r>
          </a:p>
          <a:p>
            <a:r>
              <a:rPr lang="en-US" dirty="0"/>
              <a:t>What barriers would keep from this goal being met?</a:t>
            </a:r>
          </a:p>
        </p:txBody>
      </p:sp>
    </p:spTree>
    <p:extLst>
      <p:ext uri="{BB962C8B-B14F-4D97-AF65-F5344CB8AC3E}">
        <p14:creationId xmlns:p14="http://schemas.microsoft.com/office/powerpoint/2010/main" val="4123403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6F5D4-CD85-4D75-AE5E-4935F8F9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50A29-A431-46B5-91B4-FDC11B4CD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important is this goal to you?</a:t>
            </a:r>
          </a:p>
          <a:p>
            <a:r>
              <a:rPr lang="en-US" dirty="0"/>
              <a:t>What forms (e.g., strategies, procedures) do you think would help achieve this goal?</a:t>
            </a:r>
          </a:p>
          <a:p>
            <a:r>
              <a:rPr lang="en-US" dirty="0"/>
              <a:t>What barriers would keep from this goal being met?</a:t>
            </a:r>
          </a:p>
        </p:txBody>
      </p:sp>
    </p:spTree>
    <p:extLst>
      <p:ext uri="{BB962C8B-B14F-4D97-AF65-F5344CB8AC3E}">
        <p14:creationId xmlns:p14="http://schemas.microsoft.com/office/powerpoint/2010/main" val="3690938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forms just developed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812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 (1, 2, or 3): Poll Results of the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 1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Form 2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Form 3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Form 4</a:t>
            </a:r>
          </a:p>
          <a:p>
            <a:pPr lvl="1"/>
            <a:r>
              <a:rPr lang="en-US" sz="2200" dirty="0"/>
              <a:t>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705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Do you already have resources that could be adapted to </a:t>
            </a:r>
            <a:r>
              <a:rPr lang="en-US" dirty="0"/>
              <a:t>these forms?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17345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E890-C7E6-474E-9F98-8443C7F5A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like this form to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D43F9-2AFD-4E48-B47F-40FE5F1F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Give a list of ideas of how one or more of the top rated forms could be done</a:t>
            </a:r>
          </a:p>
          <a:p>
            <a:r>
              <a:rPr lang="en-US" dirty="0"/>
              <a:t>Or add here the brainstormed ideas on how the forms could be done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3182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F904-8F4D-4208-9059-7A1FA418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 participants on how the number one form should be done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F301C-756C-484E-9FB4-90E921C09CC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804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of how would you like the form to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How?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Who?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Where?</a:t>
            </a:r>
          </a:p>
          <a:p>
            <a:pPr lvl="1"/>
            <a:r>
              <a:rPr lang="en-US" sz="2200" dirty="0"/>
              <a:t>Results</a:t>
            </a:r>
          </a:p>
          <a:p>
            <a:r>
              <a:rPr lang="en-US" sz="2600" dirty="0"/>
              <a:t>When?</a:t>
            </a:r>
          </a:p>
          <a:p>
            <a:pPr lvl="1"/>
            <a:r>
              <a:rPr lang="en-US" sz="2200" dirty="0"/>
              <a:t>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938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of coming workshop topics – others you would recommend?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 your participants a list of the coming workshop topics to help them know what to expect and prepare for</a:t>
            </a:r>
          </a:p>
          <a:p>
            <a:r>
              <a:rPr lang="en-US" dirty="0"/>
              <a:t>Encourage your participants to share other ideas they have on topics that need to be discussed during the coming workshops</a:t>
            </a:r>
          </a:p>
        </p:txBody>
      </p:sp>
    </p:spTree>
    <p:extLst>
      <p:ext uri="{BB962C8B-B14F-4D97-AF65-F5344CB8AC3E}">
        <p14:creationId xmlns:p14="http://schemas.microsoft.com/office/powerpoint/2010/main" val="219325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your research team:</a:t>
            </a:r>
          </a:p>
          <a:p>
            <a:r>
              <a:rPr lang="en-US" dirty="0"/>
              <a:t>List 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120555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pPr lvl="1"/>
            <a:r>
              <a:rPr lang="en-US" dirty="0"/>
              <a:t>Say where the recordings will be stored</a:t>
            </a:r>
          </a:p>
          <a:p>
            <a:r>
              <a:rPr lang="en-US" dirty="0"/>
              <a:t>This research project has been reviewed by a research ethics board</a:t>
            </a:r>
          </a:p>
        </p:txBody>
      </p:sp>
    </p:spTree>
    <p:extLst>
      <p:ext uri="{BB962C8B-B14F-4D97-AF65-F5344CB8AC3E}">
        <p14:creationId xmlns:p14="http://schemas.microsoft.com/office/powerpoint/2010/main" val="28564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54BF3-AE26-4DC7-AF63-EFDBF88DB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0833-D025-44DA-8A21-9E0AAAC2B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Demo, or introduction to [</a:t>
            </a:r>
            <a:r>
              <a:rPr lang="en-US" b="1" i="1" dirty="0"/>
              <a:t>evidence-based intervention, program, tool (EBI/P/T</a:t>
            </a:r>
            <a:r>
              <a:rPr lang="en-US" i="1" dirty="0"/>
              <a:t>)</a:t>
            </a:r>
            <a:r>
              <a:rPr lang="en-US" dirty="0"/>
              <a:t>]</a:t>
            </a:r>
          </a:p>
          <a:p>
            <a:r>
              <a:rPr lang="en-US" dirty="0"/>
              <a:t>If relevant, recap any previous data collection encounters, such as interview data or community observation data</a:t>
            </a:r>
          </a:p>
          <a:p>
            <a:r>
              <a:rPr lang="en-US" dirty="0"/>
              <a:t>Discuss the potential workflow for the intervention, tool, or policy</a:t>
            </a:r>
          </a:p>
          <a:p>
            <a:pPr lvl="1"/>
            <a:r>
              <a:rPr lang="en-US" dirty="0"/>
              <a:t>Consider existing time, personnel, or other resources</a:t>
            </a:r>
          </a:p>
          <a:p>
            <a:pPr lvl="1"/>
            <a:r>
              <a:rPr lang="en-US" dirty="0"/>
              <a:t>Consider if the intervention may fit within existing workflows</a:t>
            </a:r>
          </a:p>
          <a:p>
            <a:pPr lvl="1"/>
            <a:r>
              <a:rPr lang="en-US" dirty="0"/>
              <a:t>Consider where resources or workflows are lacking </a:t>
            </a:r>
          </a:p>
          <a:p>
            <a:r>
              <a:rPr lang="en-US" dirty="0"/>
              <a:t>Discuss ways reach to intended recipients </a:t>
            </a:r>
          </a:p>
          <a:p>
            <a:pPr lvl="1"/>
            <a:r>
              <a:rPr lang="en-US" dirty="0"/>
              <a:t>Consider barriers to reach for intended recipients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211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754710" cy="1325563"/>
          </a:xfrm>
        </p:spPr>
        <p:txBody>
          <a:bodyPr/>
          <a:lstStyle/>
          <a:p>
            <a:r>
              <a:rPr lang="en-US" dirty="0"/>
              <a:t>Introduce the (EBI/P/T)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(EBI/P/T) </a:t>
            </a:r>
          </a:p>
          <a:p>
            <a:r>
              <a:rPr lang="en-US" dirty="0"/>
              <a:t>Brief background</a:t>
            </a:r>
          </a:p>
          <a:p>
            <a:pPr lvl="1"/>
            <a:r>
              <a:rPr lang="en-US" dirty="0"/>
              <a:t>Consider explaining its use in other context that has made it evidence based</a:t>
            </a:r>
          </a:p>
          <a:p>
            <a:pPr lvl="1"/>
            <a:r>
              <a:rPr lang="en-US" dirty="0"/>
              <a:t>Need that brought its development</a:t>
            </a:r>
          </a:p>
          <a:p>
            <a:r>
              <a:rPr lang="en-US" dirty="0"/>
              <a:t>What are the values of the (EBI/P/T) </a:t>
            </a:r>
          </a:p>
          <a:p>
            <a:pPr lvl="1"/>
            <a:r>
              <a:rPr lang="en-US" dirty="0"/>
              <a:t>Why do we want to do/use this?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4565C-8BF9-4885-8FDE-DD1D59B8D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Shot of (EBI/P/T)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D6EB0F-9898-43E5-934E-BB70A7BA08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3020" y="1892123"/>
            <a:ext cx="7325959" cy="4120852"/>
          </a:xfrm>
        </p:spPr>
      </p:pic>
    </p:spTree>
    <p:extLst>
      <p:ext uri="{BB962C8B-B14F-4D97-AF65-F5344CB8AC3E}">
        <p14:creationId xmlns:p14="http://schemas.microsoft.com/office/powerpoint/2010/main" val="2065191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Goals (EBI/P/T)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Core Goals or Functions are:</a:t>
            </a:r>
          </a:p>
          <a:p>
            <a:pPr lvl="1"/>
            <a:r>
              <a:rPr lang="en-US" sz="1800" dirty="0"/>
              <a:t>Core Goal 1</a:t>
            </a:r>
          </a:p>
          <a:p>
            <a:pPr lvl="1"/>
            <a:r>
              <a:rPr lang="en-US" sz="1800" dirty="0"/>
              <a:t>Core Goal 2</a:t>
            </a:r>
          </a:p>
          <a:p>
            <a:pPr lvl="1"/>
            <a:r>
              <a:rPr lang="en-US" sz="1800" dirty="0"/>
              <a:t>Core Goal 3</a:t>
            </a:r>
          </a:p>
          <a:p>
            <a:r>
              <a:rPr lang="en-US" sz="2200" dirty="0"/>
              <a:t>Explain the core forms of the intervention to meet these goals or functions</a:t>
            </a:r>
          </a:p>
          <a:p>
            <a:pPr lvl="1"/>
            <a:r>
              <a:rPr lang="en-US" sz="1800" dirty="0"/>
              <a:t>Forms are specific ways (e.g., steps, procedures, strategies) to operationalize the intervention, tool, or policy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178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How important are these goals to you?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0CC4-F237-40CE-A4F8-0FA4D2534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How relevant are the core goals or functions to you, or to your setting?</a:t>
            </a:r>
          </a:p>
          <a:p>
            <a:pPr lvl="1"/>
            <a:r>
              <a:rPr lang="en-US" sz="2000" dirty="0"/>
              <a:t>Core Goal 1</a:t>
            </a:r>
          </a:p>
          <a:p>
            <a:pPr lvl="1"/>
            <a:r>
              <a:rPr lang="en-US" sz="2000" dirty="0"/>
              <a:t>Core Goal 2</a:t>
            </a:r>
          </a:p>
          <a:p>
            <a:pPr lvl="1"/>
            <a:r>
              <a:rPr lang="en-US" sz="2000" dirty="0"/>
              <a:t>Core Goal 3</a:t>
            </a:r>
          </a:p>
          <a:p>
            <a:pPr marL="0" indent="0">
              <a:buNone/>
            </a:pPr>
            <a:r>
              <a:rPr lang="en-US" sz="2400" dirty="0"/>
              <a:t>	</a:t>
            </a:r>
          </a:p>
          <a:p>
            <a:pPr lvl="0"/>
            <a:r>
              <a:rPr lang="en-US" sz="2400" dirty="0"/>
              <a:t>Think about your usual experience during the interaction to be modified – How could you see the (EBI/P/T) changing that experience?</a:t>
            </a:r>
          </a:p>
          <a:p>
            <a:pPr lvl="1"/>
            <a:r>
              <a:rPr lang="en-US" sz="2000" dirty="0"/>
              <a:t>What could improve?  </a:t>
            </a:r>
          </a:p>
          <a:p>
            <a:pPr lvl="1"/>
            <a:r>
              <a:rPr lang="en-US" sz="2000" dirty="0"/>
              <a:t>What might worsen? </a:t>
            </a:r>
          </a:p>
        </p:txBody>
      </p:sp>
    </p:spTree>
    <p:extLst>
      <p:ext uri="{BB962C8B-B14F-4D97-AF65-F5344CB8AC3E}">
        <p14:creationId xmlns:p14="http://schemas.microsoft.com/office/powerpoint/2010/main" val="2343758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6F5D4-CD85-4D75-AE5E-4935F8F9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50A29-A431-46B5-91B4-FDC11B4CD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important is this goal to you?</a:t>
            </a:r>
          </a:p>
          <a:p>
            <a:r>
              <a:rPr lang="en-US" dirty="0"/>
              <a:t>What forms (e.g., strategies, procedures) do you think would help achieve this goal?</a:t>
            </a:r>
          </a:p>
          <a:p>
            <a:r>
              <a:rPr lang="en-US" dirty="0"/>
              <a:t>What barriers would keep from this goal being met?</a:t>
            </a:r>
          </a:p>
        </p:txBody>
      </p:sp>
    </p:spTree>
    <p:extLst>
      <p:ext uri="{BB962C8B-B14F-4D97-AF65-F5344CB8AC3E}">
        <p14:creationId xmlns:p14="http://schemas.microsoft.com/office/powerpoint/2010/main" val="859825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4976</TotalTime>
  <Words>1269</Words>
  <Application>Microsoft Office PowerPoint</Application>
  <PresentationFormat>Widescreen</PresentationFormat>
  <Paragraphs>134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Office Theme</vt:lpstr>
      <vt:lpstr>Gathering Your Input on  Title of Intervention, Project, or Tool</vt:lpstr>
      <vt:lpstr>Introductions</vt:lpstr>
      <vt:lpstr>Request to Record</vt:lpstr>
      <vt:lpstr>Agenda</vt:lpstr>
      <vt:lpstr>Introduce the (EBI/P/T)</vt:lpstr>
      <vt:lpstr>Snap Shot of (EBI/P/T)</vt:lpstr>
      <vt:lpstr>Core Goals (EBI/P/T)</vt:lpstr>
      <vt:lpstr> How important are these goals to you?</vt:lpstr>
      <vt:lpstr>Core Goal 1</vt:lpstr>
      <vt:lpstr>Core Goal 2</vt:lpstr>
      <vt:lpstr>Core Goal 3</vt:lpstr>
      <vt:lpstr>Poll participants on forms just developed</vt:lpstr>
      <vt:lpstr>Core Goal (1, 2, or 3): Poll Results of the Forms</vt:lpstr>
      <vt:lpstr>Thought question</vt:lpstr>
      <vt:lpstr>How would you like this form to be done?</vt:lpstr>
      <vt:lpstr>Poll participants on how the number one form should be done</vt:lpstr>
      <vt:lpstr>Results of how would you like the form to be done?</vt:lpstr>
      <vt:lpstr>Open Discussion</vt:lpstr>
      <vt:lpstr>Preview of coming workshop topics – others you would recommend?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84</cp:revision>
  <dcterms:created xsi:type="dcterms:W3CDTF">2022-09-06T16:30:39Z</dcterms:created>
  <dcterms:modified xsi:type="dcterms:W3CDTF">2025-02-11T20:54:18Z</dcterms:modified>
</cp:coreProperties>
</file>