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5"/>
  </p:notesMasterIdLst>
  <p:sldIdLst>
    <p:sldId id="256" r:id="rId2"/>
    <p:sldId id="646" r:id="rId3"/>
    <p:sldId id="647" r:id="rId4"/>
    <p:sldId id="648" r:id="rId5"/>
    <p:sldId id="660" r:id="rId6"/>
    <p:sldId id="650" r:id="rId7"/>
    <p:sldId id="682" r:id="rId8"/>
    <p:sldId id="689" r:id="rId9"/>
    <p:sldId id="661" r:id="rId10"/>
    <p:sldId id="276" r:id="rId11"/>
    <p:sldId id="710" r:id="rId12"/>
    <p:sldId id="709" r:id="rId13"/>
    <p:sldId id="30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zzo, Alicia" initials="RA" lastIdx="1" clrIdx="0">
    <p:extLst>
      <p:ext uri="{19B8F6BF-5375-455C-9EA6-DF929625EA0E}">
        <p15:presenceInfo xmlns:p15="http://schemas.microsoft.com/office/powerpoint/2012/main" userId="Rizzo, Ali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8412F-566E-426D-B72B-0558F5F10D1B}" v="228" dt="2020-04-08T01:36:23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79715" autoAdjust="0"/>
  </p:normalViewPr>
  <p:slideViewPr>
    <p:cSldViewPr snapToGrid="0">
      <p:cViewPr varScale="1">
        <p:scale>
          <a:sx n="74" d="100"/>
          <a:sy n="74" d="100"/>
        </p:scale>
        <p:origin x="55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zzo, Alicia" userId="e68489c4-1aa2-4de6-b2de-4fe3519654fd" providerId="ADAL" clId="{AE5855B1-A50D-4582-8E1F-E67564848B04}"/>
    <pc:docChg chg="undo custSel mod addSld delSld modSld sldOrd">
      <pc:chgData name="Rizzo, Alicia" userId="e68489c4-1aa2-4de6-b2de-4fe3519654fd" providerId="ADAL" clId="{AE5855B1-A50D-4582-8E1F-E67564848B04}" dt="2020-04-08T01:58:16.211" v="12288" actId="2696"/>
      <pc:docMkLst>
        <pc:docMk/>
      </pc:docMkLst>
      <pc:sldChg chg="addSp delSp modSp mod">
        <pc:chgData name="Rizzo, Alicia" userId="e68489c4-1aa2-4de6-b2de-4fe3519654fd" providerId="ADAL" clId="{AE5855B1-A50D-4582-8E1F-E67564848B04}" dt="2020-04-06T03:44:57.433" v="3005" actId="20577"/>
        <pc:sldMkLst>
          <pc:docMk/>
          <pc:sldMk cId="3273301680" sldId="256"/>
        </pc:sldMkLst>
        <pc:spChg chg="mod">
          <ac:chgData name="Rizzo, Alicia" userId="e68489c4-1aa2-4de6-b2de-4fe3519654fd" providerId="ADAL" clId="{AE5855B1-A50D-4582-8E1F-E67564848B04}" dt="2020-04-05T01:39:18.531" v="829" actId="1038"/>
          <ac:spMkLst>
            <pc:docMk/>
            <pc:sldMk cId="3273301680" sldId="256"/>
            <ac:spMk id="2" creationId="{DC497893-800C-427B-BDFD-7FBA544D9AF8}"/>
          </ac:spMkLst>
        </pc:spChg>
        <pc:spChg chg="mod">
          <ac:chgData name="Rizzo, Alicia" userId="e68489c4-1aa2-4de6-b2de-4fe3519654fd" providerId="ADAL" clId="{AE5855B1-A50D-4582-8E1F-E67564848B04}" dt="2020-04-06T03:44:57.433" v="3005" actId="20577"/>
          <ac:spMkLst>
            <pc:docMk/>
            <pc:sldMk cId="3273301680" sldId="256"/>
            <ac:spMk id="3" creationId="{0D244334-6F54-457E-AFB5-5F96DB4753DB}"/>
          </ac:spMkLst>
        </pc:spChg>
        <pc:picChg chg="add del mod ord">
          <ac:chgData name="Rizzo, Alicia" userId="e68489c4-1aa2-4de6-b2de-4fe3519654fd" providerId="ADAL" clId="{AE5855B1-A50D-4582-8E1F-E67564848B04}" dt="2020-04-05T01:38:24.306" v="762" actId="478"/>
          <ac:picMkLst>
            <pc:docMk/>
            <pc:sldMk cId="3273301680" sldId="256"/>
            <ac:picMk id="4" creationId="{43897276-68D3-4F4E-94F3-6EEE571322C0}"/>
          </ac:picMkLst>
        </pc:picChg>
        <pc:picChg chg="del">
          <ac:chgData name="Rizzo, Alicia" userId="e68489c4-1aa2-4de6-b2de-4fe3519654fd" providerId="ADAL" clId="{AE5855B1-A50D-4582-8E1F-E67564848B04}" dt="2020-04-05T01:37:28.489" v="688" actId="478"/>
          <ac:picMkLst>
            <pc:docMk/>
            <pc:sldMk cId="3273301680" sldId="256"/>
            <ac:picMk id="13" creationId="{B4758242-0679-4D1F-8468-054AAC20682F}"/>
          </ac:picMkLst>
        </pc:picChg>
      </pc:sldChg>
      <pc:sldChg chg="addSp delSp modSp add del mod ord modNotesTx">
        <pc:chgData name="Rizzo, Alicia" userId="e68489c4-1aa2-4de6-b2de-4fe3519654fd" providerId="ADAL" clId="{AE5855B1-A50D-4582-8E1F-E67564848B04}" dt="2020-04-08T01:58:16.211" v="12288" actId="2696"/>
        <pc:sldMkLst>
          <pc:docMk/>
          <pc:sldMk cId="2842705211" sldId="257"/>
        </pc:sldMkLst>
        <pc:spChg chg="mod">
          <ac:chgData name="Rizzo, Alicia" userId="e68489c4-1aa2-4de6-b2de-4fe3519654fd" providerId="ADAL" clId="{AE5855B1-A50D-4582-8E1F-E67564848B04}" dt="2020-04-07T20:32:39.303" v="11262" actId="1036"/>
          <ac:spMkLst>
            <pc:docMk/>
            <pc:sldMk cId="2842705211" sldId="257"/>
            <ac:spMk id="2" creationId="{23984478-0A82-41BF-9698-44E7851BD0A6}"/>
          </ac:spMkLst>
        </pc:spChg>
        <pc:spChg chg="mod">
          <ac:chgData name="Rizzo, Alicia" userId="e68489c4-1aa2-4de6-b2de-4fe3519654fd" providerId="ADAL" clId="{AE5855B1-A50D-4582-8E1F-E67564848B04}" dt="2020-04-07T20:32:39.303" v="11262" actId="1036"/>
          <ac:spMkLst>
            <pc:docMk/>
            <pc:sldMk cId="2842705211" sldId="257"/>
            <ac:spMk id="3" creationId="{4AB827F8-94B7-4FB1-AD6E-B46CFC2BDB24}"/>
          </ac:spMkLst>
        </pc:spChg>
        <pc:spChg chg="add mod">
          <ac:chgData name="Rizzo, Alicia" userId="e68489c4-1aa2-4de6-b2de-4fe3519654fd" providerId="ADAL" clId="{AE5855B1-A50D-4582-8E1F-E67564848B04}" dt="2020-04-07T18:20:07.463" v="8304" actId="1037"/>
          <ac:spMkLst>
            <pc:docMk/>
            <pc:sldMk cId="2842705211" sldId="257"/>
            <ac:spMk id="7" creationId="{39D1B4A9-BCE1-4A01-B9DA-9C3EB535666B}"/>
          </ac:spMkLst>
        </pc:spChg>
        <pc:picChg chg="add del mod">
          <ac:chgData name="Rizzo, Alicia" userId="e68489c4-1aa2-4de6-b2de-4fe3519654fd" providerId="ADAL" clId="{AE5855B1-A50D-4582-8E1F-E67564848B04}" dt="2020-04-07T06:22:39.465" v="6798" actId="478"/>
          <ac:picMkLst>
            <pc:docMk/>
            <pc:sldMk cId="2842705211" sldId="257"/>
            <ac:picMk id="4" creationId="{0CADA8F4-4F19-4ABC-9A3B-1DC991FBC0D8}"/>
          </ac:picMkLst>
        </pc:picChg>
        <pc:picChg chg="add mod">
          <ac:chgData name="Rizzo, Alicia" userId="e68489c4-1aa2-4de6-b2de-4fe3519654fd" providerId="ADAL" clId="{AE5855B1-A50D-4582-8E1F-E67564848B04}" dt="2020-04-07T20:32:39.303" v="11262" actId="1036"/>
          <ac:picMkLst>
            <pc:docMk/>
            <pc:sldMk cId="2842705211" sldId="257"/>
            <ac:picMk id="5" creationId="{0701F52C-8405-41C7-A8E9-292E5B43DE13}"/>
          </ac:picMkLst>
        </pc:picChg>
        <pc:picChg chg="add del mod modCrop">
          <ac:chgData name="Rizzo, Alicia" userId="e68489c4-1aa2-4de6-b2de-4fe3519654fd" providerId="ADAL" clId="{AE5855B1-A50D-4582-8E1F-E67564848B04}" dt="2020-04-07T20:32:39.303" v="11262" actId="1036"/>
          <ac:picMkLst>
            <pc:docMk/>
            <pc:sldMk cId="2842705211" sldId="257"/>
            <ac:picMk id="6" creationId="{7B40C0F8-252E-4D0C-8939-C8C08783576F}"/>
          </ac:picMkLst>
        </pc:picChg>
      </pc:sldChg>
      <pc:sldChg chg="del">
        <pc:chgData name="Rizzo, Alicia" userId="e68489c4-1aa2-4de6-b2de-4fe3519654fd" providerId="ADAL" clId="{AE5855B1-A50D-4582-8E1F-E67564848B04}" dt="2020-04-05T01:19:23.489" v="483" actId="47"/>
        <pc:sldMkLst>
          <pc:docMk/>
          <pc:sldMk cId="2184935709" sldId="266"/>
        </pc:sldMkLst>
      </pc:sldChg>
      <pc:sldChg chg="addSp modSp add del mod ord">
        <pc:chgData name="Rizzo, Alicia" userId="e68489c4-1aa2-4de6-b2de-4fe3519654fd" providerId="ADAL" clId="{AE5855B1-A50D-4582-8E1F-E67564848B04}" dt="2020-04-08T01:58:16.211" v="12288" actId="2696"/>
        <pc:sldMkLst>
          <pc:docMk/>
          <pc:sldMk cId="2790032786" sldId="267"/>
        </pc:sldMkLst>
        <pc:spChg chg="add mod">
          <ac:chgData name="Rizzo, Alicia" userId="e68489c4-1aa2-4de6-b2de-4fe3519654fd" providerId="ADAL" clId="{AE5855B1-A50D-4582-8E1F-E67564848B04}" dt="2020-04-06T04:03:22.995" v="3175" actId="2711"/>
          <ac:spMkLst>
            <pc:docMk/>
            <pc:sldMk cId="2790032786" sldId="267"/>
            <ac:spMk id="5" creationId="{610369B4-A6B8-40A4-89F9-5E7A662A917F}"/>
          </ac:spMkLst>
        </pc:spChg>
        <pc:picChg chg="mod">
          <ac:chgData name="Rizzo, Alicia" userId="e68489c4-1aa2-4de6-b2de-4fe3519654fd" providerId="ADAL" clId="{AE5855B1-A50D-4582-8E1F-E67564848B04}" dt="2020-04-06T04:03:33.463" v="3177" actId="1076"/>
          <ac:picMkLst>
            <pc:docMk/>
            <pc:sldMk cId="2790032786" sldId="267"/>
            <ac:picMk id="4" creationId="{B5F9E7BF-650A-474D-9C49-E70F8FE75DE2}"/>
          </ac:picMkLst>
        </pc:picChg>
      </pc:sldChg>
      <pc:sldChg chg="addSp delSp modSp add del mod">
        <pc:chgData name="Rizzo, Alicia" userId="e68489c4-1aa2-4de6-b2de-4fe3519654fd" providerId="ADAL" clId="{AE5855B1-A50D-4582-8E1F-E67564848B04}" dt="2020-04-06T03:55:39.280" v="3056" actId="47"/>
        <pc:sldMkLst>
          <pc:docMk/>
          <pc:sldMk cId="2312216832" sldId="268"/>
        </pc:sldMkLst>
        <pc:spChg chg="add del mod">
          <ac:chgData name="Rizzo, Alicia" userId="e68489c4-1aa2-4de6-b2de-4fe3519654fd" providerId="ADAL" clId="{AE5855B1-A50D-4582-8E1F-E67564848B04}" dt="2020-04-06T03:14:01.723" v="2638" actId="21"/>
          <ac:spMkLst>
            <pc:docMk/>
            <pc:sldMk cId="2312216832" sldId="268"/>
            <ac:spMk id="3" creationId="{FD157393-6F6A-45C6-9236-4719E2B35B9E}"/>
          </ac:spMkLst>
        </pc:spChg>
        <pc:picChg chg="add del">
          <ac:chgData name="Rizzo, Alicia" userId="e68489c4-1aa2-4de6-b2de-4fe3519654fd" providerId="ADAL" clId="{AE5855B1-A50D-4582-8E1F-E67564848B04}" dt="2020-04-06T03:14:01.723" v="2638" actId="21"/>
          <ac:picMkLst>
            <pc:docMk/>
            <pc:sldMk cId="2312216832" sldId="268"/>
            <ac:picMk id="4" creationId="{8119F46E-3EA9-464F-A7A0-4E10330EE195}"/>
          </ac:picMkLst>
        </pc:picChg>
      </pc:sldChg>
      <pc:sldChg chg="delSp add del mod">
        <pc:chgData name="Rizzo, Alicia" userId="e68489c4-1aa2-4de6-b2de-4fe3519654fd" providerId="ADAL" clId="{AE5855B1-A50D-4582-8E1F-E67564848B04}" dt="2020-04-06T03:04:06.512" v="2626" actId="47"/>
        <pc:sldMkLst>
          <pc:docMk/>
          <pc:sldMk cId="1248531172" sldId="269"/>
        </pc:sldMkLst>
        <pc:picChg chg="del">
          <ac:chgData name="Rizzo, Alicia" userId="e68489c4-1aa2-4de6-b2de-4fe3519654fd" providerId="ADAL" clId="{AE5855B1-A50D-4582-8E1F-E67564848B04}" dt="2020-04-06T03:04:05.193" v="2625" actId="478"/>
          <ac:picMkLst>
            <pc:docMk/>
            <pc:sldMk cId="1248531172" sldId="269"/>
            <ac:picMk id="4" creationId="{A8E0A010-9C04-49C3-BC82-CB3F7837FF12}"/>
          </ac:picMkLst>
        </pc:picChg>
      </pc:sldChg>
      <pc:sldChg chg="modSp add mod modNotesTx">
        <pc:chgData name="Rizzo, Alicia" userId="e68489c4-1aa2-4de6-b2de-4fe3519654fd" providerId="ADAL" clId="{AE5855B1-A50D-4582-8E1F-E67564848B04}" dt="2020-04-05T02:11:39.507" v="1471" actId="20577"/>
        <pc:sldMkLst>
          <pc:docMk/>
          <pc:sldMk cId="1883816089" sldId="276"/>
        </pc:sldMkLst>
        <pc:spChg chg="mod">
          <ac:chgData name="Rizzo, Alicia" userId="e68489c4-1aa2-4de6-b2de-4fe3519654fd" providerId="ADAL" clId="{AE5855B1-A50D-4582-8E1F-E67564848B04}" dt="2020-04-05T02:11:39.507" v="1471" actId="20577"/>
          <ac:spMkLst>
            <pc:docMk/>
            <pc:sldMk cId="1883816089" sldId="276"/>
            <ac:spMk id="3" creationId="{80EEDDD8-AF3E-4B54-B526-D13393DF0C60}"/>
          </ac:spMkLst>
        </pc:spChg>
      </pc:sldChg>
      <pc:sldChg chg="del">
        <pc:chgData name="Rizzo, Alicia" userId="e68489c4-1aa2-4de6-b2de-4fe3519654fd" providerId="ADAL" clId="{AE5855B1-A50D-4582-8E1F-E67564848B04}" dt="2020-04-05T01:19:11.398" v="311" actId="47"/>
        <pc:sldMkLst>
          <pc:docMk/>
          <pc:sldMk cId="2292911565" sldId="281"/>
        </pc:sldMkLst>
      </pc:sldChg>
      <pc:sldChg chg="del">
        <pc:chgData name="Rizzo, Alicia" userId="e68489c4-1aa2-4de6-b2de-4fe3519654fd" providerId="ADAL" clId="{AE5855B1-A50D-4582-8E1F-E67564848B04}" dt="2020-04-05T01:19:11.910" v="312" actId="47"/>
        <pc:sldMkLst>
          <pc:docMk/>
          <pc:sldMk cId="1019242997" sldId="282"/>
        </pc:sldMkLst>
      </pc:sldChg>
      <pc:sldChg chg="del">
        <pc:chgData name="Rizzo, Alicia" userId="e68489c4-1aa2-4de6-b2de-4fe3519654fd" providerId="ADAL" clId="{AE5855B1-A50D-4582-8E1F-E67564848B04}" dt="2020-04-05T01:19:11.946" v="313" actId="47"/>
        <pc:sldMkLst>
          <pc:docMk/>
          <pc:sldMk cId="400808859" sldId="283"/>
        </pc:sldMkLst>
      </pc:sldChg>
      <pc:sldChg chg="del">
        <pc:chgData name="Rizzo, Alicia" userId="e68489c4-1aa2-4de6-b2de-4fe3519654fd" providerId="ADAL" clId="{AE5855B1-A50D-4582-8E1F-E67564848B04}" dt="2020-04-05T01:19:11.970" v="314" actId="47"/>
        <pc:sldMkLst>
          <pc:docMk/>
          <pc:sldMk cId="3310648808" sldId="284"/>
        </pc:sldMkLst>
      </pc:sldChg>
      <pc:sldChg chg="del">
        <pc:chgData name="Rizzo, Alicia" userId="e68489c4-1aa2-4de6-b2de-4fe3519654fd" providerId="ADAL" clId="{AE5855B1-A50D-4582-8E1F-E67564848B04}" dt="2020-04-05T01:19:12.002" v="315" actId="47"/>
        <pc:sldMkLst>
          <pc:docMk/>
          <pc:sldMk cId="3887554699" sldId="285"/>
        </pc:sldMkLst>
      </pc:sldChg>
      <pc:sldChg chg="del">
        <pc:chgData name="Rizzo, Alicia" userId="e68489c4-1aa2-4de6-b2de-4fe3519654fd" providerId="ADAL" clId="{AE5855B1-A50D-4582-8E1F-E67564848B04}" dt="2020-04-05T01:19:12.042" v="316" actId="47"/>
        <pc:sldMkLst>
          <pc:docMk/>
          <pc:sldMk cId="4218337764" sldId="286"/>
        </pc:sldMkLst>
      </pc:sldChg>
      <pc:sldChg chg="del">
        <pc:chgData name="Rizzo, Alicia" userId="e68489c4-1aa2-4de6-b2de-4fe3519654fd" providerId="ADAL" clId="{AE5855B1-A50D-4582-8E1F-E67564848B04}" dt="2020-04-05T01:19:12.090" v="317" actId="47"/>
        <pc:sldMkLst>
          <pc:docMk/>
          <pc:sldMk cId="181455316" sldId="287"/>
        </pc:sldMkLst>
      </pc:sldChg>
      <pc:sldChg chg="del">
        <pc:chgData name="Rizzo, Alicia" userId="e68489c4-1aa2-4de6-b2de-4fe3519654fd" providerId="ADAL" clId="{AE5855B1-A50D-4582-8E1F-E67564848B04}" dt="2020-04-05T01:19:12.110" v="318" actId="47"/>
        <pc:sldMkLst>
          <pc:docMk/>
          <pc:sldMk cId="2478570298" sldId="288"/>
        </pc:sldMkLst>
      </pc:sldChg>
      <pc:sldChg chg="del">
        <pc:chgData name="Rizzo, Alicia" userId="e68489c4-1aa2-4de6-b2de-4fe3519654fd" providerId="ADAL" clId="{AE5855B1-A50D-4582-8E1F-E67564848B04}" dt="2020-04-05T01:19:12.130" v="319" actId="47"/>
        <pc:sldMkLst>
          <pc:docMk/>
          <pc:sldMk cId="2790847576" sldId="289"/>
        </pc:sldMkLst>
      </pc:sldChg>
      <pc:sldChg chg="del">
        <pc:chgData name="Rizzo, Alicia" userId="e68489c4-1aa2-4de6-b2de-4fe3519654fd" providerId="ADAL" clId="{AE5855B1-A50D-4582-8E1F-E67564848B04}" dt="2020-04-05T01:19:12.166" v="320" actId="47"/>
        <pc:sldMkLst>
          <pc:docMk/>
          <pc:sldMk cId="3748590420" sldId="290"/>
        </pc:sldMkLst>
      </pc:sldChg>
      <pc:sldChg chg="del">
        <pc:chgData name="Rizzo, Alicia" userId="e68489c4-1aa2-4de6-b2de-4fe3519654fd" providerId="ADAL" clId="{AE5855B1-A50D-4582-8E1F-E67564848B04}" dt="2020-04-05T01:19:12.262" v="321" actId="47"/>
        <pc:sldMkLst>
          <pc:docMk/>
          <pc:sldMk cId="1551077828" sldId="291"/>
        </pc:sldMkLst>
      </pc:sldChg>
      <pc:sldChg chg="del">
        <pc:chgData name="Rizzo, Alicia" userId="e68489c4-1aa2-4de6-b2de-4fe3519654fd" providerId="ADAL" clId="{AE5855B1-A50D-4582-8E1F-E67564848B04}" dt="2020-04-05T01:19:12.282" v="322" actId="47"/>
        <pc:sldMkLst>
          <pc:docMk/>
          <pc:sldMk cId="2412028512" sldId="292"/>
        </pc:sldMkLst>
      </pc:sldChg>
      <pc:sldChg chg="del">
        <pc:chgData name="Rizzo, Alicia" userId="e68489c4-1aa2-4de6-b2de-4fe3519654fd" providerId="ADAL" clId="{AE5855B1-A50D-4582-8E1F-E67564848B04}" dt="2020-04-05T01:19:12.314" v="323" actId="47"/>
        <pc:sldMkLst>
          <pc:docMk/>
          <pc:sldMk cId="354646172" sldId="293"/>
        </pc:sldMkLst>
      </pc:sldChg>
      <pc:sldChg chg="del">
        <pc:chgData name="Rizzo, Alicia" userId="e68489c4-1aa2-4de6-b2de-4fe3519654fd" providerId="ADAL" clId="{AE5855B1-A50D-4582-8E1F-E67564848B04}" dt="2020-04-05T01:19:12.342" v="324" actId="47"/>
        <pc:sldMkLst>
          <pc:docMk/>
          <pc:sldMk cId="381265047" sldId="294"/>
        </pc:sldMkLst>
      </pc:sldChg>
      <pc:sldChg chg="del">
        <pc:chgData name="Rizzo, Alicia" userId="e68489c4-1aa2-4de6-b2de-4fe3519654fd" providerId="ADAL" clId="{AE5855B1-A50D-4582-8E1F-E67564848B04}" dt="2020-04-05T01:19:12.378" v="325" actId="47"/>
        <pc:sldMkLst>
          <pc:docMk/>
          <pc:sldMk cId="327481658" sldId="295"/>
        </pc:sldMkLst>
      </pc:sldChg>
      <pc:sldChg chg="del">
        <pc:chgData name="Rizzo, Alicia" userId="e68489c4-1aa2-4de6-b2de-4fe3519654fd" providerId="ADAL" clId="{AE5855B1-A50D-4582-8E1F-E67564848B04}" dt="2020-04-05T01:19:12.406" v="326" actId="47"/>
        <pc:sldMkLst>
          <pc:docMk/>
          <pc:sldMk cId="1141364016" sldId="296"/>
        </pc:sldMkLst>
      </pc:sldChg>
      <pc:sldChg chg="del">
        <pc:chgData name="Rizzo, Alicia" userId="e68489c4-1aa2-4de6-b2de-4fe3519654fd" providerId="ADAL" clId="{AE5855B1-A50D-4582-8E1F-E67564848B04}" dt="2020-04-05T01:19:12.430" v="327" actId="47"/>
        <pc:sldMkLst>
          <pc:docMk/>
          <pc:sldMk cId="2715462426" sldId="297"/>
        </pc:sldMkLst>
      </pc:sldChg>
      <pc:sldChg chg="del">
        <pc:chgData name="Rizzo, Alicia" userId="e68489c4-1aa2-4de6-b2de-4fe3519654fd" providerId="ADAL" clId="{AE5855B1-A50D-4582-8E1F-E67564848B04}" dt="2020-04-05T01:19:12.478" v="328" actId="47"/>
        <pc:sldMkLst>
          <pc:docMk/>
          <pc:sldMk cId="4102248301" sldId="298"/>
        </pc:sldMkLst>
      </pc:sldChg>
      <pc:sldChg chg="del">
        <pc:chgData name="Rizzo, Alicia" userId="e68489c4-1aa2-4de6-b2de-4fe3519654fd" providerId="ADAL" clId="{AE5855B1-A50D-4582-8E1F-E67564848B04}" dt="2020-04-05T01:19:12.514" v="329" actId="47"/>
        <pc:sldMkLst>
          <pc:docMk/>
          <pc:sldMk cId="1689714099" sldId="299"/>
        </pc:sldMkLst>
      </pc:sldChg>
      <pc:sldChg chg="del">
        <pc:chgData name="Rizzo, Alicia" userId="e68489c4-1aa2-4de6-b2de-4fe3519654fd" providerId="ADAL" clId="{AE5855B1-A50D-4582-8E1F-E67564848B04}" dt="2020-04-05T01:19:12.538" v="330" actId="47"/>
        <pc:sldMkLst>
          <pc:docMk/>
          <pc:sldMk cId="298943667" sldId="300"/>
        </pc:sldMkLst>
      </pc:sldChg>
      <pc:sldChg chg="modSp mod">
        <pc:chgData name="Rizzo, Alicia" userId="e68489c4-1aa2-4de6-b2de-4fe3519654fd" providerId="ADAL" clId="{AE5855B1-A50D-4582-8E1F-E67564848B04}" dt="2020-04-07T19:55:12.442" v="10303"/>
        <pc:sldMkLst>
          <pc:docMk/>
          <pc:sldMk cId="2756797854" sldId="301"/>
        </pc:sldMkLst>
        <pc:spChg chg="mod">
          <ac:chgData name="Rizzo, Alicia" userId="e68489c4-1aa2-4de6-b2de-4fe3519654fd" providerId="ADAL" clId="{AE5855B1-A50D-4582-8E1F-E67564848B04}" dt="2020-04-07T19:55:12.442" v="10303"/>
          <ac:spMkLst>
            <pc:docMk/>
            <pc:sldMk cId="2756797854" sldId="301"/>
            <ac:spMk id="4" creationId="{82A8F13D-2BED-46FF-87F7-C0C644EB39D3}"/>
          </ac:spMkLst>
        </pc:spChg>
      </pc:sldChg>
      <pc:sldChg chg="del">
        <pc:chgData name="Rizzo, Alicia" userId="e68489c4-1aa2-4de6-b2de-4fe3519654fd" providerId="ADAL" clId="{AE5855B1-A50D-4582-8E1F-E67564848B04}" dt="2020-04-05T01:19:12.604" v="332" actId="47"/>
        <pc:sldMkLst>
          <pc:docMk/>
          <pc:sldMk cId="813598720" sldId="302"/>
        </pc:sldMkLst>
      </pc:sldChg>
      <pc:sldChg chg="del">
        <pc:chgData name="Rizzo, Alicia" userId="e68489c4-1aa2-4de6-b2de-4fe3519654fd" providerId="ADAL" clId="{AE5855B1-A50D-4582-8E1F-E67564848B04}" dt="2020-04-05T01:19:12.628" v="333" actId="47"/>
        <pc:sldMkLst>
          <pc:docMk/>
          <pc:sldMk cId="1954831119" sldId="303"/>
        </pc:sldMkLst>
      </pc:sldChg>
      <pc:sldChg chg="del">
        <pc:chgData name="Rizzo, Alicia" userId="e68489c4-1aa2-4de6-b2de-4fe3519654fd" providerId="ADAL" clId="{AE5855B1-A50D-4582-8E1F-E67564848B04}" dt="2020-04-05T01:19:12.672" v="334" actId="47"/>
        <pc:sldMkLst>
          <pc:docMk/>
          <pc:sldMk cId="3326748204" sldId="304"/>
        </pc:sldMkLst>
      </pc:sldChg>
      <pc:sldChg chg="del">
        <pc:chgData name="Rizzo, Alicia" userId="e68489c4-1aa2-4de6-b2de-4fe3519654fd" providerId="ADAL" clId="{AE5855B1-A50D-4582-8E1F-E67564848B04}" dt="2020-04-05T01:19:12.692" v="335" actId="47"/>
        <pc:sldMkLst>
          <pc:docMk/>
          <pc:sldMk cId="4122400855" sldId="305"/>
        </pc:sldMkLst>
      </pc:sldChg>
      <pc:sldChg chg="del">
        <pc:chgData name="Rizzo, Alicia" userId="e68489c4-1aa2-4de6-b2de-4fe3519654fd" providerId="ADAL" clId="{AE5855B1-A50D-4582-8E1F-E67564848B04}" dt="2020-04-05T01:19:12.728" v="336" actId="47"/>
        <pc:sldMkLst>
          <pc:docMk/>
          <pc:sldMk cId="4040860636" sldId="306"/>
        </pc:sldMkLst>
      </pc:sldChg>
      <pc:sldChg chg="del">
        <pc:chgData name="Rizzo, Alicia" userId="e68489c4-1aa2-4de6-b2de-4fe3519654fd" providerId="ADAL" clId="{AE5855B1-A50D-4582-8E1F-E67564848B04}" dt="2020-04-05T01:19:12.776" v="337" actId="47"/>
        <pc:sldMkLst>
          <pc:docMk/>
          <pc:sldMk cId="1479491801" sldId="307"/>
        </pc:sldMkLst>
      </pc:sldChg>
      <pc:sldChg chg="del">
        <pc:chgData name="Rizzo, Alicia" userId="e68489c4-1aa2-4de6-b2de-4fe3519654fd" providerId="ADAL" clId="{AE5855B1-A50D-4582-8E1F-E67564848B04}" dt="2020-04-05T01:19:12.796" v="338" actId="47"/>
        <pc:sldMkLst>
          <pc:docMk/>
          <pc:sldMk cId="2344001942" sldId="308"/>
        </pc:sldMkLst>
      </pc:sldChg>
      <pc:sldChg chg="del">
        <pc:chgData name="Rizzo, Alicia" userId="e68489c4-1aa2-4de6-b2de-4fe3519654fd" providerId="ADAL" clId="{AE5855B1-A50D-4582-8E1F-E67564848B04}" dt="2020-04-05T01:19:12.888" v="339" actId="47"/>
        <pc:sldMkLst>
          <pc:docMk/>
          <pc:sldMk cId="1471885770" sldId="309"/>
        </pc:sldMkLst>
      </pc:sldChg>
      <pc:sldChg chg="del">
        <pc:chgData name="Rizzo, Alicia" userId="e68489c4-1aa2-4de6-b2de-4fe3519654fd" providerId="ADAL" clId="{AE5855B1-A50D-4582-8E1F-E67564848B04}" dt="2020-04-05T01:19:12.908" v="340" actId="47"/>
        <pc:sldMkLst>
          <pc:docMk/>
          <pc:sldMk cId="855980971" sldId="310"/>
        </pc:sldMkLst>
      </pc:sldChg>
      <pc:sldChg chg="del">
        <pc:chgData name="Rizzo, Alicia" userId="e68489c4-1aa2-4de6-b2de-4fe3519654fd" providerId="ADAL" clId="{AE5855B1-A50D-4582-8E1F-E67564848B04}" dt="2020-04-05T01:19:12.932" v="341" actId="47"/>
        <pc:sldMkLst>
          <pc:docMk/>
          <pc:sldMk cId="577799117" sldId="311"/>
        </pc:sldMkLst>
      </pc:sldChg>
      <pc:sldChg chg="del">
        <pc:chgData name="Rizzo, Alicia" userId="e68489c4-1aa2-4de6-b2de-4fe3519654fd" providerId="ADAL" clId="{AE5855B1-A50D-4582-8E1F-E67564848B04}" dt="2020-04-05T01:19:12.964" v="342" actId="47"/>
        <pc:sldMkLst>
          <pc:docMk/>
          <pc:sldMk cId="1094472343" sldId="312"/>
        </pc:sldMkLst>
      </pc:sldChg>
      <pc:sldChg chg="del">
        <pc:chgData name="Rizzo, Alicia" userId="e68489c4-1aa2-4de6-b2de-4fe3519654fd" providerId="ADAL" clId="{AE5855B1-A50D-4582-8E1F-E67564848B04}" dt="2020-04-05T01:19:13.030" v="343" actId="47"/>
        <pc:sldMkLst>
          <pc:docMk/>
          <pc:sldMk cId="3056178144" sldId="313"/>
        </pc:sldMkLst>
      </pc:sldChg>
      <pc:sldChg chg="del">
        <pc:chgData name="Rizzo, Alicia" userId="e68489c4-1aa2-4de6-b2de-4fe3519654fd" providerId="ADAL" clId="{AE5855B1-A50D-4582-8E1F-E67564848B04}" dt="2020-04-05T01:19:13.062" v="344" actId="47"/>
        <pc:sldMkLst>
          <pc:docMk/>
          <pc:sldMk cId="2311471625" sldId="314"/>
        </pc:sldMkLst>
      </pc:sldChg>
      <pc:sldChg chg="del">
        <pc:chgData name="Rizzo, Alicia" userId="e68489c4-1aa2-4de6-b2de-4fe3519654fd" providerId="ADAL" clId="{AE5855B1-A50D-4582-8E1F-E67564848B04}" dt="2020-04-05T01:19:13.092" v="345" actId="47"/>
        <pc:sldMkLst>
          <pc:docMk/>
          <pc:sldMk cId="1501993986" sldId="315"/>
        </pc:sldMkLst>
      </pc:sldChg>
      <pc:sldChg chg="del">
        <pc:chgData name="Rizzo, Alicia" userId="e68489c4-1aa2-4de6-b2de-4fe3519654fd" providerId="ADAL" clId="{AE5855B1-A50D-4582-8E1F-E67564848B04}" dt="2020-04-05T01:19:13.112" v="346" actId="47"/>
        <pc:sldMkLst>
          <pc:docMk/>
          <pc:sldMk cId="2715076935" sldId="316"/>
        </pc:sldMkLst>
      </pc:sldChg>
      <pc:sldChg chg="del">
        <pc:chgData name="Rizzo, Alicia" userId="e68489c4-1aa2-4de6-b2de-4fe3519654fd" providerId="ADAL" clId="{AE5855B1-A50D-4582-8E1F-E67564848B04}" dt="2020-04-05T01:19:13.136" v="347" actId="47"/>
        <pc:sldMkLst>
          <pc:docMk/>
          <pc:sldMk cId="1217492257" sldId="317"/>
        </pc:sldMkLst>
      </pc:sldChg>
      <pc:sldChg chg="del">
        <pc:chgData name="Rizzo, Alicia" userId="e68489c4-1aa2-4de6-b2de-4fe3519654fd" providerId="ADAL" clId="{AE5855B1-A50D-4582-8E1F-E67564848B04}" dt="2020-04-05T01:19:13.164" v="348" actId="47"/>
        <pc:sldMkLst>
          <pc:docMk/>
          <pc:sldMk cId="4262869235" sldId="318"/>
        </pc:sldMkLst>
      </pc:sldChg>
      <pc:sldChg chg="del">
        <pc:chgData name="Rizzo, Alicia" userId="e68489c4-1aa2-4de6-b2de-4fe3519654fd" providerId="ADAL" clId="{AE5855B1-A50D-4582-8E1F-E67564848B04}" dt="2020-04-05T01:19:13.196" v="349" actId="47"/>
        <pc:sldMkLst>
          <pc:docMk/>
          <pc:sldMk cId="209175688" sldId="319"/>
        </pc:sldMkLst>
      </pc:sldChg>
      <pc:sldChg chg="del">
        <pc:chgData name="Rizzo, Alicia" userId="e68489c4-1aa2-4de6-b2de-4fe3519654fd" providerId="ADAL" clId="{AE5855B1-A50D-4582-8E1F-E67564848B04}" dt="2020-04-05T01:19:13.216" v="350" actId="47"/>
        <pc:sldMkLst>
          <pc:docMk/>
          <pc:sldMk cId="2689398109" sldId="320"/>
        </pc:sldMkLst>
      </pc:sldChg>
      <pc:sldChg chg="del">
        <pc:chgData name="Rizzo, Alicia" userId="e68489c4-1aa2-4de6-b2de-4fe3519654fd" providerId="ADAL" clId="{AE5855B1-A50D-4582-8E1F-E67564848B04}" dt="2020-04-05T01:19:13.252" v="351" actId="47"/>
        <pc:sldMkLst>
          <pc:docMk/>
          <pc:sldMk cId="3707714112" sldId="321"/>
        </pc:sldMkLst>
      </pc:sldChg>
      <pc:sldChg chg="del">
        <pc:chgData name="Rizzo, Alicia" userId="e68489c4-1aa2-4de6-b2de-4fe3519654fd" providerId="ADAL" clId="{AE5855B1-A50D-4582-8E1F-E67564848B04}" dt="2020-04-05T01:19:13.304" v="352" actId="47"/>
        <pc:sldMkLst>
          <pc:docMk/>
          <pc:sldMk cId="1052970142" sldId="322"/>
        </pc:sldMkLst>
      </pc:sldChg>
      <pc:sldChg chg="del">
        <pc:chgData name="Rizzo, Alicia" userId="e68489c4-1aa2-4de6-b2de-4fe3519654fd" providerId="ADAL" clId="{AE5855B1-A50D-4582-8E1F-E67564848B04}" dt="2020-04-05T01:19:13.324" v="353" actId="47"/>
        <pc:sldMkLst>
          <pc:docMk/>
          <pc:sldMk cId="1187797885" sldId="323"/>
        </pc:sldMkLst>
      </pc:sldChg>
      <pc:sldChg chg="del">
        <pc:chgData name="Rizzo, Alicia" userId="e68489c4-1aa2-4de6-b2de-4fe3519654fd" providerId="ADAL" clId="{AE5855B1-A50D-4582-8E1F-E67564848B04}" dt="2020-04-05T01:19:13.376" v="354" actId="47"/>
        <pc:sldMkLst>
          <pc:docMk/>
          <pc:sldMk cId="1753509740" sldId="324"/>
        </pc:sldMkLst>
      </pc:sldChg>
      <pc:sldChg chg="del">
        <pc:chgData name="Rizzo, Alicia" userId="e68489c4-1aa2-4de6-b2de-4fe3519654fd" providerId="ADAL" clId="{AE5855B1-A50D-4582-8E1F-E67564848B04}" dt="2020-04-05T01:19:13.392" v="355" actId="47"/>
        <pc:sldMkLst>
          <pc:docMk/>
          <pc:sldMk cId="1250503179" sldId="325"/>
        </pc:sldMkLst>
      </pc:sldChg>
      <pc:sldChg chg="del">
        <pc:chgData name="Rizzo, Alicia" userId="e68489c4-1aa2-4de6-b2de-4fe3519654fd" providerId="ADAL" clId="{AE5855B1-A50D-4582-8E1F-E67564848B04}" dt="2020-04-05T01:19:13.444" v="356" actId="47"/>
        <pc:sldMkLst>
          <pc:docMk/>
          <pc:sldMk cId="793013697" sldId="326"/>
        </pc:sldMkLst>
      </pc:sldChg>
      <pc:sldChg chg="del">
        <pc:chgData name="Rizzo, Alicia" userId="e68489c4-1aa2-4de6-b2de-4fe3519654fd" providerId="ADAL" clId="{AE5855B1-A50D-4582-8E1F-E67564848B04}" dt="2020-04-05T01:19:13.464" v="357" actId="47"/>
        <pc:sldMkLst>
          <pc:docMk/>
          <pc:sldMk cId="3352249852" sldId="327"/>
        </pc:sldMkLst>
      </pc:sldChg>
      <pc:sldChg chg="del">
        <pc:chgData name="Rizzo, Alicia" userId="e68489c4-1aa2-4de6-b2de-4fe3519654fd" providerId="ADAL" clId="{AE5855B1-A50D-4582-8E1F-E67564848B04}" dt="2020-04-05T01:19:13.488" v="358" actId="47"/>
        <pc:sldMkLst>
          <pc:docMk/>
          <pc:sldMk cId="2751842637" sldId="328"/>
        </pc:sldMkLst>
      </pc:sldChg>
      <pc:sldChg chg="del">
        <pc:chgData name="Rizzo, Alicia" userId="e68489c4-1aa2-4de6-b2de-4fe3519654fd" providerId="ADAL" clId="{AE5855B1-A50D-4582-8E1F-E67564848B04}" dt="2020-04-05T01:19:13.532" v="359" actId="47"/>
        <pc:sldMkLst>
          <pc:docMk/>
          <pc:sldMk cId="2247649715" sldId="329"/>
        </pc:sldMkLst>
      </pc:sldChg>
      <pc:sldChg chg="del">
        <pc:chgData name="Rizzo, Alicia" userId="e68489c4-1aa2-4de6-b2de-4fe3519654fd" providerId="ADAL" clId="{AE5855B1-A50D-4582-8E1F-E67564848B04}" dt="2020-04-05T01:19:13.560" v="360" actId="47"/>
        <pc:sldMkLst>
          <pc:docMk/>
          <pc:sldMk cId="2386072755" sldId="330"/>
        </pc:sldMkLst>
      </pc:sldChg>
      <pc:sldChg chg="del">
        <pc:chgData name="Rizzo, Alicia" userId="e68489c4-1aa2-4de6-b2de-4fe3519654fd" providerId="ADAL" clId="{AE5855B1-A50D-4582-8E1F-E67564848B04}" dt="2020-04-05T01:19:13.619" v="361" actId="47"/>
        <pc:sldMkLst>
          <pc:docMk/>
          <pc:sldMk cId="3598729949" sldId="331"/>
        </pc:sldMkLst>
      </pc:sldChg>
      <pc:sldChg chg="del">
        <pc:chgData name="Rizzo, Alicia" userId="e68489c4-1aa2-4de6-b2de-4fe3519654fd" providerId="ADAL" clId="{AE5855B1-A50D-4582-8E1F-E67564848B04}" dt="2020-04-05T01:19:13.683" v="362" actId="47"/>
        <pc:sldMkLst>
          <pc:docMk/>
          <pc:sldMk cId="810705956" sldId="332"/>
        </pc:sldMkLst>
      </pc:sldChg>
      <pc:sldChg chg="del">
        <pc:chgData name="Rizzo, Alicia" userId="e68489c4-1aa2-4de6-b2de-4fe3519654fd" providerId="ADAL" clId="{AE5855B1-A50D-4582-8E1F-E67564848B04}" dt="2020-04-05T01:19:13.711" v="363" actId="47"/>
        <pc:sldMkLst>
          <pc:docMk/>
          <pc:sldMk cId="4019343306" sldId="333"/>
        </pc:sldMkLst>
      </pc:sldChg>
      <pc:sldChg chg="del">
        <pc:chgData name="Rizzo, Alicia" userId="e68489c4-1aa2-4de6-b2de-4fe3519654fd" providerId="ADAL" clId="{AE5855B1-A50D-4582-8E1F-E67564848B04}" dt="2020-04-05T01:19:13.735" v="364" actId="47"/>
        <pc:sldMkLst>
          <pc:docMk/>
          <pc:sldMk cId="175994084" sldId="334"/>
        </pc:sldMkLst>
      </pc:sldChg>
      <pc:sldChg chg="del">
        <pc:chgData name="Rizzo, Alicia" userId="e68489c4-1aa2-4de6-b2de-4fe3519654fd" providerId="ADAL" clId="{AE5855B1-A50D-4582-8E1F-E67564848B04}" dt="2020-04-05T01:19:13.761" v="365" actId="47"/>
        <pc:sldMkLst>
          <pc:docMk/>
          <pc:sldMk cId="152403702" sldId="335"/>
        </pc:sldMkLst>
      </pc:sldChg>
      <pc:sldChg chg="del">
        <pc:chgData name="Rizzo, Alicia" userId="e68489c4-1aa2-4de6-b2de-4fe3519654fd" providerId="ADAL" clId="{AE5855B1-A50D-4582-8E1F-E67564848B04}" dt="2020-04-05T01:19:13.781" v="366" actId="47"/>
        <pc:sldMkLst>
          <pc:docMk/>
          <pc:sldMk cId="411762193" sldId="336"/>
        </pc:sldMkLst>
      </pc:sldChg>
      <pc:sldChg chg="del">
        <pc:chgData name="Rizzo, Alicia" userId="e68489c4-1aa2-4de6-b2de-4fe3519654fd" providerId="ADAL" clId="{AE5855B1-A50D-4582-8E1F-E67564848B04}" dt="2020-04-05T01:19:13.833" v="367" actId="47"/>
        <pc:sldMkLst>
          <pc:docMk/>
          <pc:sldMk cId="3466845128" sldId="337"/>
        </pc:sldMkLst>
      </pc:sldChg>
      <pc:sldChg chg="del">
        <pc:chgData name="Rizzo, Alicia" userId="e68489c4-1aa2-4de6-b2de-4fe3519654fd" providerId="ADAL" clId="{AE5855B1-A50D-4582-8E1F-E67564848B04}" dt="2020-04-05T01:19:13.861" v="368" actId="47"/>
        <pc:sldMkLst>
          <pc:docMk/>
          <pc:sldMk cId="281663184" sldId="338"/>
        </pc:sldMkLst>
      </pc:sldChg>
      <pc:sldChg chg="del">
        <pc:chgData name="Rizzo, Alicia" userId="e68489c4-1aa2-4de6-b2de-4fe3519654fd" providerId="ADAL" clId="{AE5855B1-A50D-4582-8E1F-E67564848B04}" dt="2020-04-05T01:19:13.889" v="369" actId="47"/>
        <pc:sldMkLst>
          <pc:docMk/>
          <pc:sldMk cId="3155681108" sldId="339"/>
        </pc:sldMkLst>
      </pc:sldChg>
      <pc:sldChg chg="del">
        <pc:chgData name="Rizzo, Alicia" userId="e68489c4-1aa2-4de6-b2de-4fe3519654fd" providerId="ADAL" clId="{AE5855B1-A50D-4582-8E1F-E67564848B04}" dt="2020-04-05T01:19:13.962" v="370" actId="47"/>
        <pc:sldMkLst>
          <pc:docMk/>
          <pc:sldMk cId="375926894" sldId="340"/>
        </pc:sldMkLst>
      </pc:sldChg>
      <pc:sldChg chg="del">
        <pc:chgData name="Rizzo, Alicia" userId="e68489c4-1aa2-4de6-b2de-4fe3519654fd" providerId="ADAL" clId="{AE5855B1-A50D-4582-8E1F-E67564848B04}" dt="2020-04-05T01:19:13.994" v="371" actId="47"/>
        <pc:sldMkLst>
          <pc:docMk/>
          <pc:sldMk cId="2580885720" sldId="341"/>
        </pc:sldMkLst>
      </pc:sldChg>
      <pc:sldChg chg="del">
        <pc:chgData name="Rizzo, Alicia" userId="e68489c4-1aa2-4de6-b2de-4fe3519654fd" providerId="ADAL" clId="{AE5855B1-A50D-4582-8E1F-E67564848B04}" dt="2020-04-05T01:19:14.010" v="372" actId="47"/>
        <pc:sldMkLst>
          <pc:docMk/>
          <pc:sldMk cId="4192679999" sldId="342"/>
        </pc:sldMkLst>
      </pc:sldChg>
      <pc:sldChg chg="del">
        <pc:chgData name="Rizzo, Alicia" userId="e68489c4-1aa2-4de6-b2de-4fe3519654fd" providerId="ADAL" clId="{AE5855B1-A50D-4582-8E1F-E67564848B04}" dt="2020-04-05T01:19:14.051" v="373" actId="47"/>
        <pc:sldMkLst>
          <pc:docMk/>
          <pc:sldMk cId="3855341560" sldId="343"/>
        </pc:sldMkLst>
      </pc:sldChg>
      <pc:sldChg chg="del">
        <pc:chgData name="Rizzo, Alicia" userId="e68489c4-1aa2-4de6-b2de-4fe3519654fd" providerId="ADAL" clId="{AE5855B1-A50D-4582-8E1F-E67564848B04}" dt="2020-04-05T01:19:14.079" v="374" actId="47"/>
        <pc:sldMkLst>
          <pc:docMk/>
          <pc:sldMk cId="1736821613" sldId="344"/>
        </pc:sldMkLst>
      </pc:sldChg>
      <pc:sldChg chg="del">
        <pc:chgData name="Rizzo, Alicia" userId="e68489c4-1aa2-4de6-b2de-4fe3519654fd" providerId="ADAL" clId="{AE5855B1-A50D-4582-8E1F-E67564848B04}" dt="2020-04-05T01:19:14.119" v="375" actId="47"/>
        <pc:sldMkLst>
          <pc:docMk/>
          <pc:sldMk cId="570726065" sldId="345"/>
        </pc:sldMkLst>
      </pc:sldChg>
      <pc:sldChg chg="del">
        <pc:chgData name="Rizzo, Alicia" userId="e68489c4-1aa2-4de6-b2de-4fe3519654fd" providerId="ADAL" clId="{AE5855B1-A50D-4582-8E1F-E67564848B04}" dt="2020-04-05T01:19:14.143" v="376" actId="47"/>
        <pc:sldMkLst>
          <pc:docMk/>
          <pc:sldMk cId="2691489321" sldId="346"/>
        </pc:sldMkLst>
      </pc:sldChg>
      <pc:sldChg chg="del">
        <pc:chgData name="Rizzo, Alicia" userId="e68489c4-1aa2-4de6-b2de-4fe3519654fd" providerId="ADAL" clId="{AE5855B1-A50D-4582-8E1F-E67564848B04}" dt="2020-04-05T01:19:14.191" v="377" actId="47"/>
        <pc:sldMkLst>
          <pc:docMk/>
          <pc:sldMk cId="451624425" sldId="347"/>
        </pc:sldMkLst>
      </pc:sldChg>
      <pc:sldChg chg="del">
        <pc:chgData name="Rizzo, Alicia" userId="e68489c4-1aa2-4de6-b2de-4fe3519654fd" providerId="ADAL" clId="{AE5855B1-A50D-4582-8E1F-E67564848B04}" dt="2020-04-05T01:19:14.207" v="378" actId="47"/>
        <pc:sldMkLst>
          <pc:docMk/>
          <pc:sldMk cId="1897818383" sldId="348"/>
        </pc:sldMkLst>
      </pc:sldChg>
      <pc:sldChg chg="del">
        <pc:chgData name="Rizzo, Alicia" userId="e68489c4-1aa2-4de6-b2de-4fe3519654fd" providerId="ADAL" clId="{AE5855B1-A50D-4582-8E1F-E67564848B04}" dt="2020-04-05T01:19:14.259" v="379" actId="47"/>
        <pc:sldMkLst>
          <pc:docMk/>
          <pc:sldMk cId="3459884177" sldId="349"/>
        </pc:sldMkLst>
      </pc:sldChg>
      <pc:sldChg chg="del">
        <pc:chgData name="Rizzo, Alicia" userId="e68489c4-1aa2-4de6-b2de-4fe3519654fd" providerId="ADAL" clId="{AE5855B1-A50D-4582-8E1F-E67564848B04}" dt="2020-04-05T01:19:14.279" v="380" actId="47"/>
        <pc:sldMkLst>
          <pc:docMk/>
          <pc:sldMk cId="1495346957" sldId="350"/>
        </pc:sldMkLst>
      </pc:sldChg>
      <pc:sldChg chg="del">
        <pc:chgData name="Rizzo, Alicia" userId="e68489c4-1aa2-4de6-b2de-4fe3519654fd" providerId="ADAL" clId="{AE5855B1-A50D-4582-8E1F-E67564848B04}" dt="2020-04-05T01:19:14.327" v="381" actId="47"/>
        <pc:sldMkLst>
          <pc:docMk/>
          <pc:sldMk cId="3013012916" sldId="351"/>
        </pc:sldMkLst>
      </pc:sldChg>
      <pc:sldChg chg="del">
        <pc:chgData name="Rizzo, Alicia" userId="e68489c4-1aa2-4de6-b2de-4fe3519654fd" providerId="ADAL" clId="{AE5855B1-A50D-4582-8E1F-E67564848B04}" dt="2020-04-05T01:19:14.347" v="382" actId="47"/>
        <pc:sldMkLst>
          <pc:docMk/>
          <pc:sldMk cId="3326213912" sldId="352"/>
        </pc:sldMkLst>
      </pc:sldChg>
      <pc:sldChg chg="del">
        <pc:chgData name="Rizzo, Alicia" userId="e68489c4-1aa2-4de6-b2de-4fe3519654fd" providerId="ADAL" clId="{AE5855B1-A50D-4582-8E1F-E67564848B04}" dt="2020-04-05T01:19:14.383" v="383" actId="47"/>
        <pc:sldMkLst>
          <pc:docMk/>
          <pc:sldMk cId="2875776050" sldId="353"/>
        </pc:sldMkLst>
      </pc:sldChg>
      <pc:sldChg chg="del">
        <pc:chgData name="Rizzo, Alicia" userId="e68489c4-1aa2-4de6-b2de-4fe3519654fd" providerId="ADAL" clId="{AE5855B1-A50D-4582-8E1F-E67564848B04}" dt="2020-04-05T01:19:14.407" v="384" actId="47"/>
        <pc:sldMkLst>
          <pc:docMk/>
          <pc:sldMk cId="3264057534" sldId="354"/>
        </pc:sldMkLst>
      </pc:sldChg>
      <pc:sldChg chg="del">
        <pc:chgData name="Rizzo, Alicia" userId="e68489c4-1aa2-4de6-b2de-4fe3519654fd" providerId="ADAL" clId="{AE5855B1-A50D-4582-8E1F-E67564848B04}" dt="2020-04-05T01:19:14.463" v="385" actId="47"/>
        <pc:sldMkLst>
          <pc:docMk/>
          <pc:sldMk cId="1607432968" sldId="355"/>
        </pc:sldMkLst>
      </pc:sldChg>
      <pc:sldChg chg="del">
        <pc:chgData name="Rizzo, Alicia" userId="e68489c4-1aa2-4de6-b2de-4fe3519654fd" providerId="ADAL" clId="{AE5855B1-A50D-4582-8E1F-E67564848B04}" dt="2020-04-05T01:19:14.491" v="386" actId="47"/>
        <pc:sldMkLst>
          <pc:docMk/>
          <pc:sldMk cId="895053315" sldId="356"/>
        </pc:sldMkLst>
      </pc:sldChg>
      <pc:sldChg chg="del">
        <pc:chgData name="Rizzo, Alicia" userId="e68489c4-1aa2-4de6-b2de-4fe3519654fd" providerId="ADAL" clId="{AE5855B1-A50D-4582-8E1F-E67564848B04}" dt="2020-04-05T01:19:14.507" v="387" actId="47"/>
        <pc:sldMkLst>
          <pc:docMk/>
          <pc:sldMk cId="2494781491" sldId="357"/>
        </pc:sldMkLst>
      </pc:sldChg>
      <pc:sldChg chg="del">
        <pc:chgData name="Rizzo, Alicia" userId="e68489c4-1aa2-4de6-b2de-4fe3519654fd" providerId="ADAL" clId="{AE5855B1-A50D-4582-8E1F-E67564848B04}" dt="2020-04-05T01:19:14.563" v="388" actId="47"/>
        <pc:sldMkLst>
          <pc:docMk/>
          <pc:sldMk cId="1474109240" sldId="358"/>
        </pc:sldMkLst>
      </pc:sldChg>
      <pc:sldChg chg="del">
        <pc:chgData name="Rizzo, Alicia" userId="e68489c4-1aa2-4de6-b2de-4fe3519654fd" providerId="ADAL" clId="{AE5855B1-A50D-4582-8E1F-E67564848B04}" dt="2020-04-05T01:19:14.591" v="389" actId="47"/>
        <pc:sldMkLst>
          <pc:docMk/>
          <pc:sldMk cId="3371584587" sldId="359"/>
        </pc:sldMkLst>
      </pc:sldChg>
      <pc:sldChg chg="del">
        <pc:chgData name="Rizzo, Alicia" userId="e68489c4-1aa2-4de6-b2de-4fe3519654fd" providerId="ADAL" clId="{AE5855B1-A50D-4582-8E1F-E67564848B04}" dt="2020-04-05T01:19:14.611" v="390" actId="47"/>
        <pc:sldMkLst>
          <pc:docMk/>
          <pc:sldMk cId="325998225" sldId="360"/>
        </pc:sldMkLst>
      </pc:sldChg>
      <pc:sldChg chg="del">
        <pc:chgData name="Rizzo, Alicia" userId="e68489c4-1aa2-4de6-b2de-4fe3519654fd" providerId="ADAL" clId="{AE5855B1-A50D-4582-8E1F-E67564848B04}" dt="2020-04-05T01:19:14.654" v="391" actId="47"/>
        <pc:sldMkLst>
          <pc:docMk/>
          <pc:sldMk cId="3739322677" sldId="361"/>
        </pc:sldMkLst>
      </pc:sldChg>
      <pc:sldChg chg="del">
        <pc:chgData name="Rizzo, Alicia" userId="e68489c4-1aa2-4de6-b2de-4fe3519654fd" providerId="ADAL" clId="{AE5855B1-A50D-4582-8E1F-E67564848B04}" dt="2020-04-05T01:19:14.677" v="392" actId="47"/>
        <pc:sldMkLst>
          <pc:docMk/>
          <pc:sldMk cId="619133857" sldId="362"/>
        </pc:sldMkLst>
      </pc:sldChg>
      <pc:sldChg chg="del">
        <pc:chgData name="Rizzo, Alicia" userId="e68489c4-1aa2-4de6-b2de-4fe3519654fd" providerId="ADAL" clId="{AE5855B1-A50D-4582-8E1F-E67564848B04}" dt="2020-04-05T01:19:14.709" v="393" actId="47"/>
        <pc:sldMkLst>
          <pc:docMk/>
          <pc:sldMk cId="3480044341" sldId="363"/>
        </pc:sldMkLst>
      </pc:sldChg>
      <pc:sldChg chg="del">
        <pc:chgData name="Rizzo, Alicia" userId="e68489c4-1aa2-4de6-b2de-4fe3519654fd" providerId="ADAL" clId="{AE5855B1-A50D-4582-8E1F-E67564848B04}" dt="2020-04-05T01:19:14.777" v="394" actId="47"/>
        <pc:sldMkLst>
          <pc:docMk/>
          <pc:sldMk cId="2186105426" sldId="364"/>
        </pc:sldMkLst>
      </pc:sldChg>
      <pc:sldChg chg="del">
        <pc:chgData name="Rizzo, Alicia" userId="e68489c4-1aa2-4de6-b2de-4fe3519654fd" providerId="ADAL" clId="{AE5855B1-A50D-4582-8E1F-E67564848B04}" dt="2020-04-05T01:19:14.797" v="395" actId="47"/>
        <pc:sldMkLst>
          <pc:docMk/>
          <pc:sldMk cId="679584040" sldId="365"/>
        </pc:sldMkLst>
      </pc:sldChg>
      <pc:sldChg chg="del">
        <pc:chgData name="Rizzo, Alicia" userId="e68489c4-1aa2-4de6-b2de-4fe3519654fd" providerId="ADAL" clId="{AE5855B1-A50D-4582-8E1F-E67564848B04}" dt="2020-04-05T01:19:14.813" v="396" actId="47"/>
        <pc:sldMkLst>
          <pc:docMk/>
          <pc:sldMk cId="1858075993" sldId="366"/>
        </pc:sldMkLst>
      </pc:sldChg>
      <pc:sldChg chg="del">
        <pc:chgData name="Rizzo, Alicia" userId="e68489c4-1aa2-4de6-b2de-4fe3519654fd" providerId="ADAL" clId="{AE5855B1-A50D-4582-8E1F-E67564848B04}" dt="2020-04-05T01:19:14.865" v="397" actId="47"/>
        <pc:sldMkLst>
          <pc:docMk/>
          <pc:sldMk cId="4159874925" sldId="367"/>
        </pc:sldMkLst>
      </pc:sldChg>
      <pc:sldChg chg="del">
        <pc:chgData name="Rizzo, Alicia" userId="e68489c4-1aa2-4de6-b2de-4fe3519654fd" providerId="ADAL" clId="{AE5855B1-A50D-4582-8E1F-E67564848B04}" dt="2020-04-05T01:19:14.897" v="398" actId="47"/>
        <pc:sldMkLst>
          <pc:docMk/>
          <pc:sldMk cId="2792893545" sldId="368"/>
        </pc:sldMkLst>
      </pc:sldChg>
      <pc:sldChg chg="del">
        <pc:chgData name="Rizzo, Alicia" userId="e68489c4-1aa2-4de6-b2de-4fe3519654fd" providerId="ADAL" clId="{AE5855B1-A50D-4582-8E1F-E67564848B04}" dt="2020-04-05T01:19:14.913" v="399" actId="47"/>
        <pc:sldMkLst>
          <pc:docMk/>
          <pc:sldMk cId="4272350023" sldId="369"/>
        </pc:sldMkLst>
      </pc:sldChg>
      <pc:sldChg chg="del">
        <pc:chgData name="Rizzo, Alicia" userId="e68489c4-1aa2-4de6-b2de-4fe3519654fd" providerId="ADAL" clId="{AE5855B1-A50D-4582-8E1F-E67564848B04}" dt="2020-04-05T01:19:14.929" v="400" actId="47"/>
        <pc:sldMkLst>
          <pc:docMk/>
          <pc:sldMk cId="1640796774" sldId="370"/>
        </pc:sldMkLst>
      </pc:sldChg>
      <pc:sldChg chg="del">
        <pc:chgData name="Rizzo, Alicia" userId="e68489c4-1aa2-4de6-b2de-4fe3519654fd" providerId="ADAL" clId="{AE5855B1-A50D-4582-8E1F-E67564848B04}" dt="2020-04-05T01:19:14.977" v="401" actId="47"/>
        <pc:sldMkLst>
          <pc:docMk/>
          <pc:sldMk cId="2402511396" sldId="371"/>
        </pc:sldMkLst>
      </pc:sldChg>
      <pc:sldChg chg="del">
        <pc:chgData name="Rizzo, Alicia" userId="e68489c4-1aa2-4de6-b2de-4fe3519654fd" providerId="ADAL" clId="{AE5855B1-A50D-4582-8E1F-E67564848B04}" dt="2020-04-05T01:19:14.993" v="402" actId="47"/>
        <pc:sldMkLst>
          <pc:docMk/>
          <pc:sldMk cId="1985993699" sldId="372"/>
        </pc:sldMkLst>
      </pc:sldChg>
      <pc:sldChg chg="del">
        <pc:chgData name="Rizzo, Alicia" userId="e68489c4-1aa2-4de6-b2de-4fe3519654fd" providerId="ADAL" clId="{AE5855B1-A50D-4582-8E1F-E67564848B04}" dt="2020-04-05T01:19:15.041" v="403" actId="47"/>
        <pc:sldMkLst>
          <pc:docMk/>
          <pc:sldMk cId="2982776272" sldId="373"/>
        </pc:sldMkLst>
      </pc:sldChg>
      <pc:sldChg chg="del">
        <pc:chgData name="Rizzo, Alicia" userId="e68489c4-1aa2-4de6-b2de-4fe3519654fd" providerId="ADAL" clId="{AE5855B1-A50D-4582-8E1F-E67564848B04}" dt="2020-04-05T01:19:15.097" v="404" actId="47"/>
        <pc:sldMkLst>
          <pc:docMk/>
          <pc:sldMk cId="1588268759" sldId="374"/>
        </pc:sldMkLst>
      </pc:sldChg>
      <pc:sldChg chg="del">
        <pc:chgData name="Rizzo, Alicia" userId="e68489c4-1aa2-4de6-b2de-4fe3519654fd" providerId="ADAL" clId="{AE5855B1-A50D-4582-8E1F-E67564848B04}" dt="2020-04-05T01:19:15.109" v="405" actId="47"/>
        <pc:sldMkLst>
          <pc:docMk/>
          <pc:sldMk cId="2911612137" sldId="375"/>
        </pc:sldMkLst>
      </pc:sldChg>
      <pc:sldChg chg="del">
        <pc:chgData name="Rizzo, Alicia" userId="e68489c4-1aa2-4de6-b2de-4fe3519654fd" providerId="ADAL" clId="{AE5855B1-A50D-4582-8E1F-E67564848B04}" dt="2020-04-05T01:19:15.129" v="406" actId="47"/>
        <pc:sldMkLst>
          <pc:docMk/>
          <pc:sldMk cId="998049528" sldId="376"/>
        </pc:sldMkLst>
      </pc:sldChg>
      <pc:sldChg chg="del">
        <pc:chgData name="Rizzo, Alicia" userId="e68489c4-1aa2-4de6-b2de-4fe3519654fd" providerId="ADAL" clId="{AE5855B1-A50D-4582-8E1F-E67564848B04}" dt="2020-04-05T01:19:15.169" v="407" actId="47"/>
        <pc:sldMkLst>
          <pc:docMk/>
          <pc:sldMk cId="3360409760" sldId="377"/>
        </pc:sldMkLst>
      </pc:sldChg>
      <pc:sldChg chg="del">
        <pc:chgData name="Rizzo, Alicia" userId="e68489c4-1aa2-4de6-b2de-4fe3519654fd" providerId="ADAL" clId="{AE5855B1-A50D-4582-8E1F-E67564848B04}" dt="2020-04-05T01:19:15.233" v="408" actId="47"/>
        <pc:sldMkLst>
          <pc:docMk/>
          <pc:sldMk cId="1152609614" sldId="378"/>
        </pc:sldMkLst>
      </pc:sldChg>
      <pc:sldChg chg="del">
        <pc:chgData name="Rizzo, Alicia" userId="e68489c4-1aa2-4de6-b2de-4fe3519654fd" providerId="ADAL" clId="{AE5855B1-A50D-4582-8E1F-E67564848B04}" dt="2020-04-05T01:19:15.253" v="409" actId="47"/>
        <pc:sldMkLst>
          <pc:docMk/>
          <pc:sldMk cId="4264733000" sldId="379"/>
        </pc:sldMkLst>
      </pc:sldChg>
      <pc:sldChg chg="del">
        <pc:chgData name="Rizzo, Alicia" userId="e68489c4-1aa2-4de6-b2de-4fe3519654fd" providerId="ADAL" clId="{AE5855B1-A50D-4582-8E1F-E67564848B04}" dt="2020-04-05T01:19:15.273" v="410" actId="47"/>
        <pc:sldMkLst>
          <pc:docMk/>
          <pc:sldMk cId="1445702234" sldId="380"/>
        </pc:sldMkLst>
      </pc:sldChg>
      <pc:sldChg chg="del">
        <pc:chgData name="Rizzo, Alicia" userId="e68489c4-1aa2-4de6-b2de-4fe3519654fd" providerId="ADAL" clId="{AE5855B1-A50D-4582-8E1F-E67564848B04}" dt="2020-04-05T01:19:15.317" v="411" actId="47"/>
        <pc:sldMkLst>
          <pc:docMk/>
          <pc:sldMk cId="3500871012" sldId="381"/>
        </pc:sldMkLst>
      </pc:sldChg>
      <pc:sldChg chg="del">
        <pc:chgData name="Rizzo, Alicia" userId="e68489c4-1aa2-4de6-b2de-4fe3519654fd" providerId="ADAL" clId="{AE5855B1-A50D-4582-8E1F-E67564848B04}" dt="2020-04-05T01:19:15.337" v="412" actId="47"/>
        <pc:sldMkLst>
          <pc:docMk/>
          <pc:sldMk cId="1149186296" sldId="382"/>
        </pc:sldMkLst>
      </pc:sldChg>
      <pc:sldChg chg="del">
        <pc:chgData name="Rizzo, Alicia" userId="e68489c4-1aa2-4de6-b2de-4fe3519654fd" providerId="ADAL" clId="{AE5855B1-A50D-4582-8E1F-E67564848B04}" dt="2020-04-05T01:19:15.393" v="413" actId="47"/>
        <pc:sldMkLst>
          <pc:docMk/>
          <pc:sldMk cId="911179392" sldId="383"/>
        </pc:sldMkLst>
      </pc:sldChg>
      <pc:sldChg chg="del">
        <pc:chgData name="Rizzo, Alicia" userId="e68489c4-1aa2-4de6-b2de-4fe3519654fd" providerId="ADAL" clId="{AE5855B1-A50D-4582-8E1F-E67564848B04}" dt="2020-04-05T01:19:15.409" v="414" actId="47"/>
        <pc:sldMkLst>
          <pc:docMk/>
          <pc:sldMk cId="1196566032" sldId="384"/>
        </pc:sldMkLst>
      </pc:sldChg>
      <pc:sldChg chg="del">
        <pc:chgData name="Rizzo, Alicia" userId="e68489c4-1aa2-4de6-b2de-4fe3519654fd" providerId="ADAL" clId="{AE5855B1-A50D-4582-8E1F-E67564848B04}" dt="2020-04-05T01:19:15.429" v="415" actId="47"/>
        <pc:sldMkLst>
          <pc:docMk/>
          <pc:sldMk cId="3538152781" sldId="385"/>
        </pc:sldMkLst>
      </pc:sldChg>
      <pc:sldChg chg="del">
        <pc:chgData name="Rizzo, Alicia" userId="e68489c4-1aa2-4de6-b2de-4fe3519654fd" providerId="ADAL" clId="{AE5855B1-A50D-4582-8E1F-E67564848B04}" dt="2020-04-05T01:19:15.481" v="416" actId="47"/>
        <pc:sldMkLst>
          <pc:docMk/>
          <pc:sldMk cId="1106613776" sldId="386"/>
        </pc:sldMkLst>
      </pc:sldChg>
      <pc:sldChg chg="del">
        <pc:chgData name="Rizzo, Alicia" userId="e68489c4-1aa2-4de6-b2de-4fe3519654fd" providerId="ADAL" clId="{AE5855B1-A50D-4582-8E1F-E67564848B04}" dt="2020-04-05T01:19:15.501" v="417" actId="47"/>
        <pc:sldMkLst>
          <pc:docMk/>
          <pc:sldMk cId="1042684151" sldId="387"/>
        </pc:sldMkLst>
      </pc:sldChg>
      <pc:sldChg chg="del">
        <pc:chgData name="Rizzo, Alicia" userId="e68489c4-1aa2-4de6-b2de-4fe3519654fd" providerId="ADAL" clId="{AE5855B1-A50D-4582-8E1F-E67564848B04}" dt="2020-04-05T01:19:15.553" v="418" actId="47"/>
        <pc:sldMkLst>
          <pc:docMk/>
          <pc:sldMk cId="1659146848" sldId="388"/>
        </pc:sldMkLst>
      </pc:sldChg>
      <pc:sldChg chg="del">
        <pc:chgData name="Rizzo, Alicia" userId="e68489c4-1aa2-4de6-b2de-4fe3519654fd" providerId="ADAL" clId="{AE5855B1-A50D-4582-8E1F-E67564848B04}" dt="2020-04-05T01:19:15.573" v="419" actId="47"/>
        <pc:sldMkLst>
          <pc:docMk/>
          <pc:sldMk cId="2406008726" sldId="389"/>
        </pc:sldMkLst>
      </pc:sldChg>
      <pc:sldChg chg="del">
        <pc:chgData name="Rizzo, Alicia" userId="e68489c4-1aa2-4de6-b2de-4fe3519654fd" providerId="ADAL" clId="{AE5855B1-A50D-4582-8E1F-E67564848B04}" dt="2020-04-05T01:19:15.597" v="420" actId="47"/>
        <pc:sldMkLst>
          <pc:docMk/>
          <pc:sldMk cId="3997661915" sldId="390"/>
        </pc:sldMkLst>
      </pc:sldChg>
      <pc:sldChg chg="del">
        <pc:chgData name="Rizzo, Alicia" userId="e68489c4-1aa2-4de6-b2de-4fe3519654fd" providerId="ADAL" clId="{AE5855B1-A50D-4582-8E1F-E67564848B04}" dt="2020-04-05T01:19:15.647" v="421" actId="47"/>
        <pc:sldMkLst>
          <pc:docMk/>
          <pc:sldMk cId="2622605470" sldId="391"/>
        </pc:sldMkLst>
      </pc:sldChg>
      <pc:sldChg chg="del">
        <pc:chgData name="Rizzo, Alicia" userId="e68489c4-1aa2-4de6-b2de-4fe3519654fd" providerId="ADAL" clId="{AE5855B1-A50D-4582-8E1F-E67564848B04}" dt="2020-04-05T01:19:15.671" v="422" actId="47"/>
        <pc:sldMkLst>
          <pc:docMk/>
          <pc:sldMk cId="365516770" sldId="392"/>
        </pc:sldMkLst>
      </pc:sldChg>
      <pc:sldChg chg="del">
        <pc:chgData name="Rizzo, Alicia" userId="e68489c4-1aa2-4de6-b2de-4fe3519654fd" providerId="ADAL" clId="{AE5855B1-A50D-4582-8E1F-E67564848B04}" dt="2020-04-05T01:19:15.725" v="423" actId="47"/>
        <pc:sldMkLst>
          <pc:docMk/>
          <pc:sldMk cId="4226516225" sldId="393"/>
        </pc:sldMkLst>
      </pc:sldChg>
      <pc:sldChg chg="del">
        <pc:chgData name="Rizzo, Alicia" userId="e68489c4-1aa2-4de6-b2de-4fe3519654fd" providerId="ADAL" clId="{AE5855B1-A50D-4582-8E1F-E67564848B04}" dt="2020-04-05T01:19:15.749" v="424" actId="47"/>
        <pc:sldMkLst>
          <pc:docMk/>
          <pc:sldMk cId="4078850801" sldId="394"/>
        </pc:sldMkLst>
      </pc:sldChg>
      <pc:sldChg chg="del">
        <pc:chgData name="Rizzo, Alicia" userId="e68489c4-1aa2-4de6-b2de-4fe3519654fd" providerId="ADAL" clId="{AE5855B1-A50D-4582-8E1F-E67564848B04}" dt="2020-04-05T01:19:15.773" v="425" actId="47"/>
        <pc:sldMkLst>
          <pc:docMk/>
          <pc:sldMk cId="1106973726" sldId="395"/>
        </pc:sldMkLst>
      </pc:sldChg>
      <pc:sldChg chg="del">
        <pc:chgData name="Rizzo, Alicia" userId="e68489c4-1aa2-4de6-b2de-4fe3519654fd" providerId="ADAL" clId="{AE5855B1-A50D-4582-8E1F-E67564848B04}" dt="2020-04-05T01:19:15.794" v="426" actId="47"/>
        <pc:sldMkLst>
          <pc:docMk/>
          <pc:sldMk cId="1767155992" sldId="396"/>
        </pc:sldMkLst>
      </pc:sldChg>
      <pc:sldChg chg="del">
        <pc:chgData name="Rizzo, Alicia" userId="e68489c4-1aa2-4de6-b2de-4fe3519654fd" providerId="ADAL" clId="{AE5855B1-A50D-4582-8E1F-E67564848B04}" dt="2020-04-05T01:19:15.848" v="427" actId="47"/>
        <pc:sldMkLst>
          <pc:docMk/>
          <pc:sldMk cId="992360638" sldId="397"/>
        </pc:sldMkLst>
      </pc:sldChg>
      <pc:sldChg chg="del">
        <pc:chgData name="Rizzo, Alicia" userId="e68489c4-1aa2-4de6-b2de-4fe3519654fd" providerId="ADAL" clId="{AE5855B1-A50D-4582-8E1F-E67564848B04}" dt="2020-04-05T01:19:15.872" v="428" actId="47"/>
        <pc:sldMkLst>
          <pc:docMk/>
          <pc:sldMk cId="1083425750" sldId="398"/>
        </pc:sldMkLst>
      </pc:sldChg>
      <pc:sldChg chg="del">
        <pc:chgData name="Rizzo, Alicia" userId="e68489c4-1aa2-4de6-b2de-4fe3519654fd" providerId="ADAL" clId="{AE5855B1-A50D-4582-8E1F-E67564848B04}" dt="2020-04-05T01:19:15.976" v="429" actId="47"/>
        <pc:sldMkLst>
          <pc:docMk/>
          <pc:sldMk cId="1022051571" sldId="399"/>
        </pc:sldMkLst>
      </pc:sldChg>
      <pc:sldChg chg="del">
        <pc:chgData name="Rizzo, Alicia" userId="e68489c4-1aa2-4de6-b2de-4fe3519654fd" providerId="ADAL" clId="{AE5855B1-A50D-4582-8E1F-E67564848B04}" dt="2020-04-05T01:19:16.244" v="430" actId="47"/>
        <pc:sldMkLst>
          <pc:docMk/>
          <pc:sldMk cId="3139377541" sldId="400"/>
        </pc:sldMkLst>
      </pc:sldChg>
      <pc:sldChg chg="del">
        <pc:chgData name="Rizzo, Alicia" userId="e68489c4-1aa2-4de6-b2de-4fe3519654fd" providerId="ADAL" clId="{AE5855B1-A50D-4582-8E1F-E67564848B04}" dt="2020-04-05T01:19:16.767" v="431" actId="47"/>
        <pc:sldMkLst>
          <pc:docMk/>
          <pc:sldMk cId="3749873724" sldId="401"/>
        </pc:sldMkLst>
      </pc:sldChg>
      <pc:sldChg chg="del">
        <pc:chgData name="Rizzo, Alicia" userId="e68489c4-1aa2-4de6-b2de-4fe3519654fd" providerId="ADAL" clId="{AE5855B1-A50D-4582-8E1F-E67564848B04}" dt="2020-04-05T01:19:16.827" v="432" actId="47"/>
        <pc:sldMkLst>
          <pc:docMk/>
          <pc:sldMk cId="19933357" sldId="402"/>
        </pc:sldMkLst>
      </pc:sldChg>
      <pc:sldChg chg="del">
        <pc:chgData name="Rizzo, Alicia" userId="e68489c4-1aa2-4de6-b2de-4fe3519654fd" providerId="ADAL" clId="{AE5855B1-A50D-4582-8E1F-E67564848B04}" dt="2020-04-05T01:19:16.859" v="433" actId="47"/>
        <pc:sldMkLst>
          <pc:docMk/>
          <pc:sldMk cId="2439297662" sldId="403"/>
        </pc:sldMkLst>
      </pc:sldChg>
      <pc:sldChg chg="del">
        <pc:chgData name="Rizzo, Alicia" userId="e68489c4-1aa2-4de6-b2de-4fe3519654fd" providerId="ADAL" clId="{AE5855B1-A50D-4582-8E1F-E67564848B04}" dt="2020-04-05T01:19:16.879" v="434" actId="47"/>
        <pc:sldMkLst>
          <pc:docMk/>
          <pc:sldMk cId="523203863" sldId="404"/>
        </pc:sldMkLst>
      </pc:sldChg>
      <pc:sldChg chg="del">
        <pc:chgData name="Rizzo, Alicia" userId="e68489c4-1aa2-4de6-b2de-4fe3519654fd" providerId="ADAL" clId="{AE5855B1-A50D-4582-8E1F-E67564848B04}" dt="2020-04-05T01:19:16.935" v="435" actId="47"/>
        <pc:sldMkLst>
          <pc:docMk/>
          <pc:sldMk cId="3495520735" sldId="405"/>
        </pc:sldMkLst>
      </pc:sldChg>
      <pc:sldChg chg="del">
        <pc:chgData name="Rizzo, Alicia" userId="e68489c4-1aa2-4de6-b2de-4fe3519654fd" providerId="ADAL" clId="{AE5855B1-A50D-4582-8E1F-E67564848B04}" dt="2020-04-05T01:19:16.955" v="436" actId="47"/>
        <pc:sldMkLst>
          <pc:docMk/>
          <pc:sldMk cId="3129671719" sldId="406"/>
        </pc:sldMkLst>
      </pc:sldChg>
      <pc:sldChg chg="del">
        <pc:chgData name="Rizzo, Alicia" userId="e68489c4-1aa2-4de6-b2de-4fe3519654fd" providerId="ADAL" clId="{AE5855B1-A50D-4582-8E1F-E67564848B04}" dt="2020-04-05T01:19:16.975" v="437" actId="47"/>
        <pc:sldMkLst>
          <pc:docMk/>
          <pc:sldMk cId="14036558" sldId="407"/>
        </pc:sldMkLst>
      </pc:sldChg>
      <pc:sldChg chg="del">
        <pc:chgData name="Rizzo, Alicia" userId="e68489c4-1aa2-4de6-b2de-4fe3519654fd" providerId="ADAL" clId="{AE5855B1-A50D-4582-8E1F-E67564848B04}" dt="2020-04-05T01:19:17.031" v="438" actId="47"/>
        <pc:sldMkLst>
          <pc:docMk/>
          <pc:sldMk cId="2369255450" sldId="408"/>
        </pc:sldMkLst>
      </pc:sldChg>
      <pc:sldChg chg="del">
        <pc:chgData name="Rizzo, Alicia" userId="e68489c4-1aa2-4de6-b2de-4fe3519654fd" providerId="ADAL" clId="{AE5855B1-A50D-4582-8E1F-E67564848B04}" dt="2020-04-05T01:19:17.051" v="439" actId="47"/>
        <pc:sldMkLst>
          <pc:docMk/>
          <pc:sldMk cId="3832070984" sldId="409"/>
        </pc:sldMkLst>
      </pc:sldChg>
      <pc:sldChg chg="del">
        <pc:chgData name="Rizzo, Alicia" userId="e68489c4-1aa2-4de6-b2de-4fe3519654fd" providerId="ADAL" clId="{AE5855B1-A50D-4582-8E1F-E67564848B04}" dt="2020-04-05T01:19:17.083" v="440" actId="47"/>
        <pc:sldMkLst>
          <pc:docMk/>
          <pc:sldMk cId="331009730" sldId="410"/>
        </pc:sldMkLst>
      </pc:sldChg>
      <pc:sldChg chg="del">
        <pc:chgData name="Rizzo, Alicia" userId="e68489c4-1aa2-4de6-b2de-4fe3519654fd" providerId="ADAL" clId="{AE5855B1-A50D-4582-8E1F-E67564848B04}" dt="2020-04-05T01:19:17.111" v="441" actId="47"/>
        <pc:sldMkLst>
          <pc:docMk/>
          <pc:sldMk cId="1504506060" sldId="411"/>
        </pc:sldMkLst>
      </pc:sldChg>
      <pc:sldChg chg="del">
        <pc:chgData name="Rizzo, Alicia" userId="e68489c4-1aa2-4de6-b2de-4fe3519654fd" providerId="ADAL" clId="{AE5855B1-A50D-4582-8E1F-E67564848B04}" dt="2020-04-05T01:19:17.171" v="442" actId="47"/>
        <pc:sldMkLst>
          <pc:docMk/>
          <pc:sldMk cId="1174056500" sldId="412"/>
        </pc:sldMkLst>
      </pc:sldChg>
      <pc:sldChg chg="del">
        <pc:chgData name="Rizzo, Alicia" userId="e68489c4-1aa2-4de6-b2de-4fe3519654fd" providerId="ADAL" clId="{AE5855B1-A50D-4582-8E1F-E67564848B04}" dt="2020-04-05T01:19:17.203" v="443" actId="47"/>
        <pc:sldMkLst>
          <pc:docMk/>
          <pc:sldMk cId="2415805529" sldId="413"/>
        </pc:sldMkLst>
      </pc:sldChg>
      <pc:sldChg chg="del">
        <pc:chgData name="Rizzo, Alicia" userId="e68489c4-1aa2-4de6-b2de-4fe3519654fd" providerId="ADAL" clId="{AE5855B1-A50D-4582-8E1F-E67564848B04}" dt="2020-04-05T01:19:17.231" v="444" actId="47"/>
        <pc:sldMkLst>
          <pc:docMk/>
          <pc:sldMk cId="2821859092" sldId="414"/>
        </pc:sldMkLst>
      </pc:sldChg>
      <pc:sldChg chg="del">
        <pc:chgData name="Rizzo, Alicia" userId="e68489c4-1aa2-4de6-b2de-4fe3519654fd" providerId="ADAL" clId="{AE5855B1-A50D-4582-8E1F-E67564848B04}" dt="2020-04-05T01:19:17.259" v="445" actId="47"/>
        <pc:sldMkLst>
          <pc:docMk/>
          <pc:sldMk cId="616037919" sldId="415"/>
        </pc:sldMkLst>
      </pc:sldChg>
      <pc:sldChg chg="del">
        <pc:chgData name="Rizzo, Alicia" userId="e68489c4-1aa2-4de6-b2de-4fe3519654fd" providerId="ADAL" clId="{AE5855B1-A50D-4582-8E1F-E67564848B04}" dt="2020-04-05T01:19:17.275" v="446" actId="47"/>
        <pc:sldMkLst>
          <pc:docMk/>
          <pc:sldMk cId="1957271275" sldId="416"/>
        </pc:sldMkLst>
      </pc:sldChg>
      <pc:sldChg chg="del">
        <pc:chgData name="Rizzo, Alicia" userId="e68489c4-1aa2-4de6-b2de-4fe3519654fd" providerId="ADAL" clId="{AE5855B1-A50D-4582-8E1F-E67564848B04}" dt="2020-04-05T01:19:17.319" v="447" actId="47"/>
        <pc:sldMkLst>
          <pc:docMk/>
          <pc:sldMk cId="3969961658" sldId="417"/>
        </pc:sldMkLst>
      </pc:sldChg>
      <pc:sldChg chg="del">
        <pc:chgData name="Rizzo, Alicia" userId="e68489c4-1aa2-4de6-b2de-4fe3519654fd" providerId="ADAL" clId="{AE5855B1-A50D-4582-8E1F-E67564848B04}" dt="2020-04-05T01:19:17.343" v="448" actId="47"/>
        <pc:sldMkLst>
          <pc:docMk/>
          <pc:sldMk cId="4114475097" sldId="418"/>
        </pc:sldMkLst>
      </pc:sldChg>
      <pc:sldChg chg="del">
        <pc:chgData name="Rizzo, Alicia" userId="e68489c4-1aa2-4de6-b2de-4fe3519654fd" providerId="ADAL" clId="{AE5855B1-A50D-4582-8E1F-E67564848B04}" dt="2020-04-05T01:19:17.367" v="449" actId="47"/>
        <pc:sldMkLst>
          <pc:docMk/>
          <pc:sldMk cId="2488419799" sldId="419"/>
        </pc:sldMkLst>
      </pc:sldChg>
      <pc:sldChg chg="del">
        <pc:chgData name="Rizzo, Alicia" userId="e68489c4-1aa2-4de6-b2de-4fe3519654fd" providerId="ADAL" clId="{AE5855B1-A50D-4582-8E1F-E67564848B04}" dt="2020-04-05T01:19:17.411" v="450" actId="47"/>
        <pc:sldMkLst>
          <pc:docMk/>
          <pc:sldMk cId="1516701507" sldId="420"/>
        </pc:sldMkLst>
      </pc:sldChg>
      <pc:sldChg chg="del">
        <pc:chgData name="Rizzo, Alicia" userId="e68489c4-1aa2-4de6-b2de-4fe3519654fd" providerId="ADAL" clId="{AE5855B1-A50D-4582-8E1F-E67564848B04}" dt="2020-04-05T01:19:17.439" v="451" actId="47"/>
        <pc:sldMkLst>
          <pc:docMk/>
          <pc:sldMk cId="2203604471" sldId="421"/>
        </pc:sldMkLst>
      </pc:sldChg>
      <pc:sldChg chg="del">
        <pc:chgData name="Rizzo, Alicia" userId="e68489c4-1aa2-4de6-b2de-4fe3519654fd" providerId="ADAL" clId="{AE5855B1-A50D-4582-8E1F-E67564848B04}" dt="2020-04-05T01:19:17.501" v="452" actId="47"/>
        <pc:sldMkLst>
          <pc:docMk/>
          <pc:sldMk cId="3398992328" sldId="422"/>
        </pc:sldMkLst>
      </pc:sldChg>
      <pc:sldChg chg="del">
        <pc:chgData name="Rizzo, Alicia" userId="e68489c4-1aa2-4de6-b2de-4fe3519654fd" providerId="ADAL" clId="{AE5855B1-A50D-4582-8E1F-E67564848B04}" dt="2020-04-05T01:19:18.103" v="453" actId="47"/>
        <pc:sldMkLst>
          <pc:docMk/>
          <pc:sldMk cId="2627701265" sldId="423"/>
        </pc:sldMkLst>
      </pc:sldChg>
      <pc:sldChg chg="del">
        <pc:chgData name="Rizzo, Alicia" userId="e68489c4-1aa2-4de6-b2de-4fe3519654fd" providerId="ADAL" clId="{AE5855B1-A50D-4582-8E1F-E67564848B04}" dt="2020-04-05T01:19:18.597" v="454" actId="47"/>
        <pc:sldMkLst>
          <pc:docMk/>
          <pc:sldMk cId="388867344" sldId="424"/>
        </pc:sldMkLst>
      </pc:sldChg>
      <pc:sldChg chg="del">
        <pc:chgData name="Rizzo, Alicia" userId="e68489c4-1aa2-4de6-b2de-4fe3519654fd" providerId="ADAL" clId="{AE5855B1-A50D-4582-8E1F-E67564848B04}" dt="2020-04-05T01:19:18.649" v="455" actId="47"/>
        <pc:sldMkLst>
          <pc:docMk/>
          <pc:sldMk cId="934846303" sldId="425"/>
        </pc:sldMkLst>
      </pc:sldChg>
      <pc:sldChg chg="del">
        <pc:chgData name="Rizzo, Alicia" userId="e68489c4-1aa2-4de6-b2de-4fe3519654fd" providerId="ADAL" clId="{AE5855B1-A50D-4582-8E1F-E67564848B04}" dt="2020-04-05T01:19:18.687" v="456" actId="47"/>
        <pc:sldMkLst>
          <pc:docMk/>
          <pc:sldMk cId="1093491412" sldId="426"/>
        </pc:sldMkLst>
      </pc:sldChg>
      <pc:sldChg chg="del">
        <pc:chgData name="Rizzo, Alicia" userId="e68489c4-1aa2-4de6-b2de-4fe3519654fd" providerId="ADAL" clId="{AE5855B1-A50D-4582-8E1F-E67564848B04}" dt="2020-04-05T01:19:18.703" v="457" actId="47"/>
        <pc:sldMkLst>
          <pc:docMk/>
          <pc:sldMk cId="281347546" sldId="427"/>
        </pc:sldMkLst>
      </pc:sldChg>
      <pc:sldChg chg="del">
        <pc:chgData name="Rizzo, Alicia" userId="e68489c4-1aa2-4de6-b2de-4fe3519654fd" providerId="ADAL" clId="{AE5855B1-A50D-4582-8E1F-E67564848B04}" dt="2020-04-05T01:19:18.739" v="458" actId="47"/>
        <pc:sldMkLst>
          <pc:docMk/>
          <pc:sldMk cId="835892331" sldId="428"/>
        </pc:sldMkLst>
      </pc:sldChg>
      <pc:sldChg chg="del">
        <pc:chgData name="Rizzo, Alicia" userId="e68489c4-1aa2-4de6-b2de-4fe3519654fd" providerId="ADAL" clId="{AE5855B1-A50D-4582-8E1F-E67564848B04}" dt="2020-04-05T01:19:18.771" v="459" actId="47"/>
        <pc:sldMkLst>
          <pc:docMk/>
          <pc:sldMk cId="2524015702" sldId="429"/>
        </pc:sldMkLst>
      </pc:sldChg>
      <pc:sldChg chg="del">
        <pc:chgData name="Rizzo, Alicia" userId="e68489c4-1aa2-4de6-b2de-4fe3519654fd" providerId="ADAL" clId="{AE5855B1-A50D-4582-8E1F-E67564848B04}" dt="2020-04-05T01:19:18.803" v="460" actId="47"/>
        <pc:sldMkLst>
          <pc:docMk/>
          <pc:sldMk cId="3825715574" sldId="430"/>
        </pc:sldMkLst>
      </pc:sldChg>
      <pc:sldChg chg="del">
        <pc:chgData name="Rizzo, Alicia" userId="e68489c4-1aa2-4de6-b2de-4fe3519654fd" providerId="ADAL" clId="{AE5855B1-A50D-4582-8E1F-E67564848B04}" dt="2020-04-05T01:19:18.855" v="461" actId="47"/>
        <pc:sldMkLst>
          <pc:docMk/>
          <pc:sldMk cId="3058242435" sldId="431"/>
        </pc:sldMkLst>
      </pc:sldChg>
      <pc:sldChg chg="del">
        <pc:chgData name="Rizzo, Alicia" userId="e68489c4-1aa2-4de6-b2de-4fe3519654fd" providerId="ADAL" clId="{AE5855B1-A50D-4582-8E1F-E67564848B04}" dt="2020-04-05T01:19:18.867" v="462" actId="47"/>
        <pc:sldMkLst>
          <pc:docMk/>
          <pc:sldMk cId="2475893014" sldId="432"/>
        </pc:sldMkLst>
      </pc:sldChg>
      <pc:sldChg chg="del">
        <pc:chgData name="Rizzo, Alicia" userId="e68489c4-1aa2-4de6-b2de-4fe3519654fd" providerId="ADAL" clId="{AE5855B1-A50D-4582-8E1F-E67564848B04}" dt="2020-04-05T01:19:18.904" v="463" actId="47"/>
        <pc:sldMkLst>
          <pc:docMk/>
          <pc:sldMk cId="2457243502" sldId="433"/>
        </pc:sldMkLst>
      </pc:sldChg>
      <pc:sldChg chg="del">
        <pc:chgData name="Rizzo, Alicia" userId="e68489c4-1aa2-4de6-b2de-4fe3519654fd" providerId="ADAL" clId="{AE5855B1-A50D-4582-8E1F-E67564848B04}" dt="2020-04-05T01:19:18.936" v="464" actId="47"/>
        <pc:sldMkLst>
          <pc:docMk/>
          <pc:sldMk cId="3950680167" sldId="434"/>
        </pc:sldMkLst>
      </pc:sldChg>
      <pc:sldChg chg="del">
        <pc:chgData name="Rizzo, Alicia" userId="e68489c4-1aa2-4de6-b2de-4fe3519654fd" providerId="ADAL" clId="{AE5855B1-A50D-4582-8E1F-E67564848B04}" dt="2020-04-05T01:19:18.972" v="465" actId="47"/>
        <pc:sldMkLst>
          <pc:docMk/>
          <pc:sldMk cId="714887519" sldId="435"/>
        </pc:sldMkLst>
      </pc:sldChg>
      <pc:sldChg chg="del">
        <pc:chgData name="Rizzo, Alicia" userId="e68489c4-1aa2-4de6-b2de-4fe3519654fd" providerId="ADAL" clId="{AE5855B1-A50D-4582-8E1F-E67564848B04}" dt="2020-04-05T01:19:19.216" v="466" actId="47"/>
        <pc:sldMkLst>
          <pc:docMk/>
          <pc:sldMk cId="984837684" sldId="436"/>
        </pc:sldMkLst>
      </pc:sldChg>
      <pc:sldChg chg="del">
        <pc:chgData name="Rizzo, Alicia" userId="e68489c4-1aa2-4de6-b2de-4fe3519654fd" providerId="ADAL" clId="{AE5855B1-A50D-4582-8E1F-E67564848B04}" dt="2020-04-05T01:19:20.013" v="467" actId="47"/>
        <pc:sldMkLst>
          <pc:docMk/>
          <pc:sldMk cId="3388964923" sldId="437"/>
        </pc:sldMkLst>
      </pc:sldChg>
      <pc:sldChg chg="del">
        <pc:chgData name="Rizzo, Alicia" userId="e68489c4-1aa2-4de6-b2de-4fe3519654fd" providerId="ADAL" clId="{AE5855B1-A50D-4582-8E1F-E67564848B04}" dt="2020-04-05T01:19:20.508" v="468" actId="47"/>
        <pc:sldMkLst>
          <pc:docMk/>
          <pc:sldMk cId="3750063825" sldId="438"/>
        </pc:sldMkLst>
      </pc:sldChg>
      <pc:sldChg chg="del">
        <pc:chgData name="Rizzo, Alicia" userId="e68489c4-1aa2-4de6-b2de-4fe3519654fd" providerId="ADAL" clId="{AE5855B1-A50D-4582-8E1F-E67564848B04}" dt="2020-04-05T01:19:20.560" v="469" actId="47"/>
        <pc:sldMkLst>
          <pc:docMk/>
          <pc:sldMk cId="1682397749" sldId="439"/>
        </pc:sldMkLst>
      </pc:sldChg>
      <pc:sldChg chg="del">
        <pc:chgData name="Rizzo, Alicia" userId="e68489c4-1aa2-4de6-b2de-4fe3519654fd" providerId="ADAL" clId="{AE5855B1-A50D-4582-8E1F-E67564848B04}" dt="2020-04-05T01:19:20.588" v="470" actId="47"/>
        <pc:sldMkLst>
          <pc:docMk/>
          <pc:sldMk cId="2966739880" sldId="440"/>
        </pc:sldMkLst>
      </pc:sldChg>
      <pc:sldChg chg="del">
        <pc:chgData name="Rizzo, Alicia" userId="e68489c4-1aa2-4de6-b2de-4fe3519654fd" providerId="ADAL" clId="{AE5855B1-A50D-4582-8E1F-E67564848B04}" dt="2020-04-05T01:19:20.624" v="471" actId="47"/>
        <pc:sldMkLst>
          <pc:docMk/>
          <pc:sldMk cId="1287825967" sldId="441"/>
        </pc:sldMkLst>
      </pc:sldChg>
      <pc:sldChg chg="del">
        <pc:chgData name="Rizzo, Alicia" userId="e68489c4-1aa2-4de6-b2de-4fe3519654fd" providerId="ADAL" clId="{AE5855B1-A50D-4582-8E1F-E67564848B04}" dt="2020-04-05T01:19:20.656" v="472" actId="47"/>
        <pc:sldMkLst>
          <pc:docMk/>
          <pc:sldMk cId="783853203" sldId="442"/>
        </pc:sldMkLst>
      </pc:sldChg>
      <pc:sldChg chg="del">
        <pc:chgData name="Rizzo, Alicia" userId="e68489c4-1aa2-4de6-b2de-4fe3519654fd" providerId="ADAL" clId="{AE5855B1-A50D-4582-8E1F-E67564848B04}" dt="2020-04-05T01:19:20.684" v="473" actId="47"/>
        <pc:sldMkLst>
          <pc:docMk/>
          <pc:sldMk cId="3568204055" sldId="443"/>
        </pc:sldMkLst>
      </pc:sldChg>
      <pc:sldChg chg="del">
        <pc:chgData name="Rizzo, Alicia" userId="e68489c4-1aa2-4de6-b2de-4fe3519654fd" providerId="ADAL" clId="{AE5855B1-A50D-4582-8E1F-E67564848B04}" dt="2020-04-05T01:19:20.728" v="474" actId="47"/>
        <pc:sldMkLst>
          <pc:docMk/>
          <pc:sldMk cId="2645830292" sldId="444"/>
        </pc:sldMkLst>
      </pc:sldChg>
      <pc:sldChg chg="del">
        <pc:chgData name="Rizzo, Alicia" userId="e68489c4-1aa2-4de6-b2de-4fe3519654fd" providerId="ADAL" clId="{AE5855B1-A50D-4582-8E1F-E67564848B04}" dt="2020-04-05T01:19:20.744" v="475" actId="47"/>
        <pc:sldMkLst>
          <pc:docMk/>
          <pc:sldMk cId="1234210225" sldId="445"/>
        </pc:sldMkLst>
      </pc:sldChg>
      <pc:sldChg chg="del">
        <pc:chgData name="Rizzo, Alicia" userId="e68489c4-1aa2-4de6-b2de-4fe3519654fd" providerId="ADAL" clId="{AE5855B1-A50D-4582-8E1F-E67564848B04}" dt="2020-04-05T01:19:20.792" v="476" actId="47"/>
        <pc:sldMkLst>
          <pc:docMk/>
          <pc:sldMk cId="3943128374" sldId="446"/>
        </pc:sldMkLst>
      </pc:sldChg>
      <pc:sldChg chg="del">
        <pc:chgData name="Rizzo, Alicia" userId="e68489c4-1aa2-4de6-b2de-4fe3519654fd" providerId="ADAL" clId="{AE5855B1-A50D-4582-8E1F-E67564848B04}" dt="2020-04-05T01:19:20.808" v="477" actId="47"/>
        <pc:sldMkLst>
          <pc:docMk/>
          <pc:sldMk cId="2504623170" sldId="447"/>
        </pc:sldMkLst>
      </pc:sldChg>
      <pc:sldChg chg="del">
        <pc:chgData name="Rizzo, Alicia" userId="e68489c4-1aa2-4de6-b2de-4fe3519654fd" providerId="ADAL" clId="{AE5855B1-A50D-4582-8E1F-E67564848B04}" dt="2020-04-05T01:19:20.864" v="478" actId="47"/>
        <pc:sldMkLst>
          <pc:docMk/>
          <pc:sldMk cId="905783821" sldId="448"/>
        </pc:sldMkLst>
      </pc:sldChg>
      <pc:sldChg chg="del">
        <pc:chgData name="Rizzo, Alicia" userId="e68489c4-1aa2-4de6-b2de-4fe3519654fd" providerId="ADAL" clId="{AE5855B1-A50D-4582-8E1F-E67564848B04}" dt="2020-04-05T01:19:20.880" v="479" actId="47"/>
        <pc:sldMkLst>
          <pc:docMk/>
          <pc:sldMk cId="1968566722" sldId="449"/>
        </pc:sldMkLst>
      </pc:sldChg>
      <pc:sldChg chg="del">
        <pc:chgData name="Rizzo, Alicia" userId="e68489c4-1aa2-4de6-b2de-4fe3519654fd" providerId="ADAL" clId="{AE5855B1-A50D-4582-8E1F-E67564848B04}" dt="2020-04-05T01:19:20.968" v="480" actId="47"/>
        <pc:sldMkLst>
          <pc:docMk/>
          <pc:sldMk cId="2839415474" sldId="450"/>
        </pc:sldMkLst>
      </pc:sldChg>
      <pc:sldChg chg="del">
        <pc:chgData name="Rizzo, Alicia" userId="e68489c4-1aa2-4de6-b2de-4fe3519654fd" providerId="ADAL" clId="{AE5855B1-A50D-4582-8E1F-E67564848B04}" dt="2020-04-05T01:19:20.984" v="481" actId="47"/>
        <pc:sldMkLst>
          <pc:docMk/>
          <pc:sldMk cId="4230888459" sldId="451"/>
        </pc:sldMkLst>
      </pc:sldChg>
      <pc:sldChg chg="del">
        <pc:chgData name="Rizzo, Alicia" userId="e68489c4-1aa2-4de6-b2de-4fe3519654fd" providerId="ADAL" clId="{AE5855B1-A50D-4582-8E1F-E67564848B04}" dt="2020-04-05T01:19:21.012" v="482" actId="47"/>
        <pc:sldMkLst>
          <pc:docMk/>
          <pc:sldMk cId="3702954999" sldId="452"/>
        </pc:sldMkLst>
      </pc:sldChg>
      <pc:sldChg chg="del">
        <pc:chgData name="Rizzo, Alicia" userId="e68489c4-1aa2-4de6-b2de-4fe3519654fd" providerId="ADAL" clId="{AE5855B1-A50D-4582-8E1F-E67564848B04}" dt="2020-04-05T01:19:24.117" v="484" actId="47"/>
        <pc:sldMkLst>
          <pc:docMk/>
          <pc:sldMk cId="1718787181" sldId="453"/>
        </pc:sldMkLst>
      </pc:sldChg>
      <pc:sldChg chg="del">
        <pc:chgData name="Rizzo, Alicia" userId="e68489c4-1aa2-4de6-b2de-4fe3519654fd" providerId="ADAL" clId="{AE5855B1-A50D-4582-8E1F-E67564848B04}" dt="2020-04-05T01:19:24.544" v="485" actId="47"/>
        <pc:sldMkLst>
          <pc:docMk/>
          <pc:sldMk cId="354514745" sldId="454"/>
        </pc:sldMkLst>
      </pc:sldChg>
      <pc:sldChg chg="del">
        <pc:chgData name="Rizzo, Alicia" userId="e68489c4-1aa2-4de6-b2de-4fe3519654fd" providerId="ADAL" clId="{AE5855B1-A50D-4582-8E1F-E67564848B04}" dt="2020-04-05T01:19:25.050" v="486" actId="47"/>
        <pc:sldMkLst>
          <pc:docMk/>
          <pc:sldMk cId="2821244370" sldId="455"/>
        </pc:sldMkLst>
      </pc:sldChg>
      <pc:sldChg chg="del">
        <pc:chgData name="Rizzo, Alicia" userId="e68489c4-1aa2-4de6-b2de-4fe3519654fd" providerId="ADAL" clId="{AE5855B1-A50D-4582-8E1F-E67564848B04}" dt="2020-04-05T01:19:25.086" v="487" actId="47"/>
        <pc:sldMkLst>
          <pc:docMk/>
          <pc:sldMk cId="2617476270" sldId="456"/>
        </pc:sldMkLst>
      </pc:sldChg>
      <pc:sldChg chg="del">
        <pc:chgData name="Rizzo, Alicia" userId="e68489c4-1aa2-4de6-b2de-4fe3519654fd" providerId="ADAL" clId="{AE5855B1-A50D-4582-8E1F-E67564848B04}" dt="2020-04-05T01:19:25.118" v="488" actId="47"/>
        <pc:sldMkLst>
          <pc:docMk/>
          <pc:sldMk cId="4178206870" sldId="457"/>
        </pc:sldMkLst>
      </pc:sldChg>
      <pc:sldChg chg="del">
        <pc:chgData name="Rizzo, Alicia" userId="e68489c4-1aa2-4de6-b2de-4fe3519654fd" providerId="ADAL" clId="{AE5855B1-A50D-4582-8E1F-E67564848B04}" dt="2020-04-05T01:19:25.154" v="489" actId="47"/>
        <pc:sldMkLst>
          <pc:docMk/>
          <pc:sldMk cId="4053779910" sldId="458"/>
        </pc:sldMkLst>
      </pc:sldChg>
      <pc:sldChg chg="del">
        <pc:chgData name="Rizzo, Alicia" userId="e68489c4-1aa2-4de6-b2de-4fe3519654fd" providerId="ADAL" clId="{AE5855B1-A50D-4582-8E1F-E67564848B04}" dt="2020-04-05T01:19:25.182" v="490" actId="47"/>
        <pc:sldMkLst>
          <pc:docMk/>
          <pc:sldMk cId="3300448172" sldId="459"/>
        </pc:sldMkLst>
      </pc:sldChg>
      <pc:sldChg chg="del">
        <pc:chgData name="Rizzo, Alicia" userId="e68489c4-1aa2-4de6-b2de-4fe3519654fd" providerId="ADAL" clId="{AE5855B1-A50D-4582-8E1F-E67564848B04}" dt="2020-04-05T01:19:25.214" v="491" actId="47"/>
        <pc:sldMkLst>
          <pc:docMk/>
          <pc:sldMk cId="3696997151" sldId="460"/>
        </pc:sldMkLst>
      </pc:sldChg>
      <pc:sldChg chg="del">
        <pc:chgData name="Rizzo, Alicia" userId="e68489c4-1aa2-4de6-b2de-4fe3519654fd" providerId="ADAL" clId="{AE5855B1-A50D-4582-8E1F-E67564848B04}" dt="2020-04-05T01:19:25.246" v="492" actId="47"/>
        <pc:sldMkLst>
          <pc:docMk/>
          <pc:sldMk cId="2832908238" sldId="461"/>
        </pc:sldMkLst>
      </pc:sldChg>
      <pc:sldChg chg="del">
        <pc:chgData name="Rizzo, Alicia" userId="e68489c4-1aa2-4de6-b2de-4fe3519654fd" providerId="ADAL" clId="{AE5855B1-A50D-4582-8E1F-E67564848B04}" dt="2020-04-05T01:19:25.282" v="493" actId="47"/>
        <pc:sldMkLst>
          <pc:docMk/>
          <pc:sldMk cId="2398437800" sldId="462"/>
        </pc:sldMkLst>
      </pc:sldChg>
      <pc:sldChg chg="del">
        <pc:chgData name="Rizzo, Alicia" userId="e68489c4-1aa2-4de6-b2de-4fe3519654fd" providerId="ADAL" clId="{AE5855B1-A50D-4582-8E1F-E67564848B04}" dt="2020-04-05T01:19:25.314" v="494" actId="47"/>
        <pc:sldMkLst>
          <pc:docMk/>
          <pc:sldMk cId="2295721483" sldId="463"/>
        </pc:sldMkLst>
      </pc:sldChg>
      <pc:sldChg chg="del">
        <pc:chgData name="Rizzo, Alicia" userId="e68489c4-1aa2-4de6-b2de-4fe3519654fd" providerId="ADAL" clId="{AE5855B1-A50D-4582-8E1F-E67564848B04}" dt="2020-04-05T01:19:25.334" v="495" actId="47"/>
        <pc:sldMkLst>
          <pc:docMk/>
          <pc:sldMk cId="3251908627" sldId="464"/>
        </pc:sldMkLst>
      </pc:sldChg>
      <pc:sldChg chg="del">
        <pc:chgData name="Rizzo, Alicia" userId="e68489c4-1aa2-4de6-b2de-4fe3519654fd" providerId="ADAL" clId="{AE5855B1-A50D-4582-8E1F-E67564848B04}" dt="2020-04-05T01:19:25.714" v="496" actId="47"/>
        <pc:sldMkLst>
          <pc:docMk/>
          <pc:sldMk cId="425297981" sldId="465"/>
        </pc:sldMkLst>
      </pc:sldChg>
      <pc:sldChg chg="del">
        <pc:chgData name="Rizzo, Alicia" userId="e68489c4-1aa2-4de6-b2de-4fe3519654fd" providerId="ADAL" clId="{AE5855B1-A50D-4582-8E1F-E67564848B04}" dt="2020-04-05T01:19:25.930" v="497" actId="47"/>
        <pc:sldMkLst>
          <pc:docMk/>
          <pc:sldMk cId="3255225426" sldId="466"/>
        </pc:sldMkLst>
      </pc:sldChg>
      <pc:sldChg chg="del">
        <pc:chgData name="Rizzo, Alicia" userId="e68489c4-1aa2-4de6-b2de-4fe3519654fd" providerId="ADAL" clId="{AE5855B1-A50D-4582-8E1F-E67564848B04}" dt="2020-04-05T01:19:26.166" v="498" actId="47"/>
        <pc:sldMkLst>
          <pc:docMk/>
          <pc:sldMk cId="4000504089" sldId="467"/>
        </pc:sldMkLst>
      </pc:sldChg>
      <pc:sldChg chg="del">
        <pc:chgData name="Rizzo, Alicia" userId="e68489c4-1aa2-4de6-b2de-4fe3519654fd" providerId="ADAL" clId="{AE5855B1-A50D-4582-8E1F-E67564848B04}" dt="2020-04-05T01:19:26.382" v="499" actId="47"/>
        <pc:sldMkLst>
          <pc:docMk/>
          <pc:sldMk cId="922567601" sldId="468"/>
        </pc:sldMkLst>
      </pc:sldChg>
      <pc:sldChg chg="del">
        <pc:chgData name="Rizzo, Alicia" userId="e68489c4-1aa2-4de6-b2de-4fe3519654fd" providerId="ADAL" clId="{AE5855B1-A50D-4582-8E1F-E67564848B04}" dt="2020-04-05T01:19:26.578" v="500" actId="47"/>
        <pc:sldMkLst>
          <pc:docMk/>
          <pc:sldMk cId="555103987" sldId="469"/>
        </pc:sldMkLst>
      </pc:sldChg>
      <pc:sldChg chg="del">
        <pc:chgData name="Rizzo, Alicia" userId="e68489c4-1aa2-4de6-b2de-4fe3519654fd" providerId="ADAL" clId="{AE5855B1-A50D-4582-8E1F-E67564848B04}" dt="2020-04-06T00:31:18.816" v="1510" actId="47"/>
        <pc:sldMkLst>
          <pc:docMk/>
          <pc:sldMk cId="1906098015" sldId="531"/>
        </pc:sldMkLst>
      </pc:sldChg>
      <pc:sldChg chg="del">
        <pc:chgData name="Rizzo, Alicia" userId="e68489c4-1aa2-4de6-b2de-4fe3519654fd" providerId="ADAL" clId="{AE5855B1-A50D-4582-8E1F-E67564848B04}" dt="2020-04-06T00:31:07.428" v="1503" actId="47"/>
        <pc:sldMkLst>
          <pc:docMk/>
          <pc:sldMk cId="172255327" sldId="542"/>
        </pc:sldMkLst>
      </pc:sldChg>
      <pc:sldChg chg="addSp delSp modSp mod delAnim modAnim">
        <pc:chgData name="Rizzo, Alicia" userId="e68489c4-1aa2-4de6-b2de-4fe3519654fd" providerId="ADAL" clId="{AE5855B1-A50D-4582-8E1F-E67564848B04}" dt="2020-04-07T05:04:30.309" v="6571" actId="478"/>
        <pc:sldMkLst>
          <pc:docMk/>
          <pc:sldMk cId="2607497412" sldId="646"/>
        </pc:sldMkLst>
        <pc:spChg chg="del mod">
          <ac:chgData name="Rizzo, Alicia" userId="e68489c4-1aa2-4de6-b2de-4fe3519654fd" providerId="ADAL" clId="{AE5855B1-A50D-4582-8E1F-E67564848B04}" dt="2020-04-07T05:04:30.309" v="6571" actId="478"/>
          <ac:spMkLst>
            <pc:docMk/>
            <pc:sldMk cId="2607497412" sldId="646"/>
            <ac:spMk id="3" creationId="{17275D1C-5C1E-46BA-9B08-54FF2187827E}"/>
          </ac:spMkLst>
        </pc:spChg>
        <pc:spChg chg="add mod">
          <ac:chgData name="Rizzo, Alicia" userId="e68489c4-1aa2-4de6-b2de-4fe3519654fd" providerId="ADAL" clId="{AE5855B1-A50D-4582-8E1F-E67564848B04}" dt="2020-04-07T05:04:30.309" v="6571" actId="478"/>
          <ac:spMkLst>
            <pc:docMk/>
            <pc:sldMk cId="2607497412" sldId="646"/>
            <ac:spMk id="5" creationId="{9F4E447B-863B-4499-B2E1-F1FD17D8F063}"/>
          </ac:spMkLst>
        </pc:spChg>
      </pc:sldChg>
      <pc:sldChg chg="addSp delSp modSp mod">
        <pc:chgData name="Rizzo, Alicia" userId="e68489c4-1aa2-4de6-b2de-4fe3519654fd" providerId="ADAL" clId="{AE5855B1-A50D-4582-8E1F-E67564848B04}" dt="2020-04-07T05:04:33.907" v="6572" actId="478"/>
        <pc:sldMkLst>
          <pc:docMk/>
          <pc:sldMk cId="4246091643" sldId="647"/>
        </pc:sldMkLst>
        <pc:spChg chg="del mod">
          <ac:chgData name="Rizzo, Alicia" userId="e68489c4-1aa2-4de6-b2de-4fe3519654fd" providerId="ADAL" clId="{AE5855B1-A50D-4582-8E1F-E67564848B04}" dt="2020-04-07T05:04:33.907" v="6572" actId="478"/>
          <ac:spMkLst>
            <pc:docMk/>
            <pc:sldMk cId="4246091643" sldId="647"/>
            <ac:spMk id="3" creationId="{A5A5EA5A-C8EF-410B-83A9-9E4D708A9AE1}"/>
          </ac:spMkLst>
        </pc:spChg>
        <pc:spChg chg="add mod">
          <ac:chgData name="Rizzo, Alicia" userId="e68489c4-1aa2-4de6-b2de-4fe3519654fd" providerId="ADAL" clId="{AE5855B1-A50D-4582-8E1F-E67564848B04}" dt="2020-04-07T05:04:33.907" v="6572" actId="478"/>
          <ac:spMkLst>
            <pc:docMk/>
            <pc:sldMk cId="4246091643" sldId="647"/>
            <ac:spMk id="5" creationId="{50F24AE7-C4CB-45B5-BFD5-DE1D569C33CD}"/>
          </ac:spMkLst>
        </pc:spChg>
      </pc:sldChg>
      <pc:sldChg chg="addSp delSp modSp mod">
        <pc:chgData name="Rizzo, Alicia" userId="e68489c4-1aa2-4de6-b2de-4fe3519654fd" providerId="ADAL" clId="{AE5855B1-A50D-4582-8E1F-E67564848B04}" dt="2020-04-07T05:04:36.620" v="6573" actId="478"/>
        <pc:sldMkLst>
          <pc:docMk/>
          <pc:sldMk cId="321553628" sldId="648"/>
        </pc:sldMkLst>
        <pc:spChg chg="del">
          <ac:chgData name="Rizzo, Alicia" userId="e68489c4-1aa2-4de6-b2de-4fe3519654fd" providerId="ADAL" clId="{AE5855B1-A50D-4582-8E1F-E67564848B04}" dt="2020-04-07T05:04:36.620" v="6573" actId="478"/>
          <ac:spMkLst>
            <pc:docMk/>
            <pc:sldMk cId="321553628" sldId="648"/>
            <ac:spMk id="3" creationId="{358FDB07-9217-4791-A115-24A215AB0CE1}"/>
          </ac:spMkLst>
        </pc:spChg>
        <pc:spChg chg="add mod">
          <ac:chgData name="Rizzo, Alicia" userId="e68489c4-1aa2-4de6-b2de-4fe3519654fd" providerId="ADAL" clId="{AE5855B1-A50D-4582-8E1F-E67564848B04}" dt="2020-04-07T05:04:36.620" v="6573" actId="478"/>
          <ac:spMkLst>
            <pc:docMk/>
            <pc:sldMk cId="321553628" sldId="648"/>
            <ac:spMk id="5" creationId="{4BC512F3-F2C8-4A87-A9D6-A840ABB0E2A8}"/>
          </ac:spMkLst>
        </pc:spChg>
      </pc:sldChg>
      <pc:sldChg chg="addSp delSp modSp mod">
        <pc:chgData name="Rizzo, Alicia" userId="e68489c4-1aa2-4de6-b2de-4fe3519654fd" providerId="ADAL" clId="{AE5855B1-A50D-4582-8E1F-E67564848B04}" dt="2020-04-06T04:12:32.493" v="3181" actId="1036"/>
        <pc:sldMkLst>
          <pc:docMk/>
          <pc:sldMk cId="2544043490" sldId="650"/>
        </pc:sldMkLst>
        <pc:picChg chg="add del mod">
          <ac:chgData name="Rizzo, Alicia" userId="e68489c4-1aa2-4de6-b2de-4fe3519654fd" providerId="ADAL" clId="{AE5855B1-A50D-4582-8E1F-E67564848B04}" dt="2020-04-06T04:12:32.493" v="3181" actId="1036"/>
          <ac:picMkLst>
            <pc:docMk/>
            <pc:sldMk cId="2544043490" sldId="650"/>
            <ac:picMk id="3" creationId="{1AAA9CAF-0D4E-43C2-BE3A-2AA7397D4535}"/>
          </ac:picMkLst>
        </pc:picChg>
      </pc:sldChg>
      <pc:sldChg chg="del">
        <pc:chgData name="Rizzo, Alicia" userId="e68489c4-1aa2-4de6-b2de-4fe3519654fd" providerId="ADAL" clId="{AE5855B1-A50D-4582-8E1F-E67564848B04}" dt="2020-04-05T01:28:35.160" v="646" actId="47"/>
        <pc:sldMkLst>
          <pc:docMk/>
          <pc:sldMk cId="2538234766" sldId="654"/>
        </pc:sldMkLst>
      </pc:sldChg>
      <pc:sldChg chg="addSp delSp modSp mod">
        <pc:chgData name="Rizzo, Alicia" userId="e68489c4-1aa2-4de6-b2de-4fe3519654fd" providerId="ADAL" clId="{AE5855B1-A50D-4582-8E1F-E67564848B04}" dt="2020-04-07T05:04:39.809" v="6574" actId="478"/>
        <pc:sldMkLst>
          <pc:docMk/>
          <pc:sldMk cId="1970873694" sldId="660"/>
        </pc:sldMkLst>
        <pc:spChg chg="add mod">
          <ac:chgData name="Rizzo, Alicia" userId="e68489c4-1aa2-4de6-b2de-4fe3519654fd" providerId="ADAL" clId="{AE5855B1-A50D-4582-8E1F-E67564848B04}" dt="2020-04-07T05:04:39.809" v="6574" actId="478"/>
          <ac:spMkLst>
            <pc:docMk/>
            <pc:sldMk cId="1970873694" sldId="660"/>
            <ac:spMk id="13" creationId="{BA532B85-79D6-411F-9FC3-607E7E9907B6}"/>
          </ac:spMkLst>
        </pc:spChg>
        <pc:spChg chg="add del">
          <ac:chgData name="Rizzo, Alicia" userId="e68489c4-1aa2-4de6-b2de-4fe3519654fd" providerId="ADAL" clId="{AE5855B1-A50D-4582-8E1F-E67564848B04}" dt="2020-04-07T05:04:39.809" v="6574" actId="478"/>
          <ac:spMkLst>
            <pc:docMk/>
            <pc:sldMk cId="1970873694" sldId="660"/>
            <ac:spMk id="24" creationId="{04DBDCF7-00DD-4ED8-851D-8ED58F731BDE}"/>
          </ac:spMkLst>
        </pc:spChg>
      </pc:sldChg>
      <pc:sldChg chg="modSp mod">
        <pc:chgData name="Rizzo, Alicia" userId="e68489c4-1aa2-4de6-b2de-4fe3519654fd" providerId="ADAL" clId="{AE5855B1-A50D-4582-8E1F-E67564848B04}" dt="2020-04-05T01:24:37.968" v="516" actId="20577"/>
        <pc:sldMkLst>
          <pc:docMk/>
          <pc:sldMk cId="4104224390" sldId="661"/>
        </pc:sldMkLst>
        <pc:spChg chg="mod">
          <ac:chgData name="Rizzo, Alicia" userId="e68489c4-1aa2-4de6-b2de-4fe3519654fd" providerId="ADAL" clId="{AE5855B1-A50D-4582-8E1F-E67564848B04}" dt="2020-04-05T01:24:37.968" v="516" actId="20577"/>
          <ac:spMkLst>
            <pc:docMk/>
            <pc:sldMk cId="4104224390" sldId="661"/>
            <ac:spMk id="2" creationId="{549D54FA-B7C3-466D-B227-72DB4CED6FA0}"/>
          </ac:spMkLst>
        </pc:spChg>
      </pc:sldChg>
      <pc:sldChg chg="del">
        <pc:chgData name="Rizzo, Alicia" userId="e68489c4-1aa2-4de6-b2de-4fe3519654fd" providerId="ADAL" clId="{AE5855B1-A50D-4582-8E1F-E67564848B04}" dt="2020-04-06T00:31:09.527" v="1507" actId="47"/>
        <pc:sldMkLst>
          <pc:docMk/>
          <pc:sldMk cId="2914437984" sldId="671"/>
        </pc:sldMkLst>
      </pc:sldChg>
      <pc:sldChg chg="modSp del">
        <pc:chgData name="Rizzo, Alicia" userId="e68489c4-1aa2-4de6-b2de-4fe3519654fd" providerId="ADAL" clId="{AE5855B1-A50D-4582-8E1F-E67564848B04}" dt="2020-04-06T03:52:31.334" v="3007" actId="47"/>
        <pc:sldMkLst>
          <pc:docMk/>
          <pc:sldMk cId="952908855" sldId="674"/>
        </pc:sldMkLst>
        <pc:spChg chg="mod">
          <ac:chgData name="Rizzo, Alicia" userId="e68489c4-1aa2-4de6-b2de-4fe3519654fd" providerId="ADAL" clId="{AE5855B1-A50D-4582-8E1F-E67564848B04}" dt="2020-04-06T03:52:29.269" v="3006" actId="6549"/>
          <ac:spMkLst>
            <pc:docMk/>
            <pc:sldMk cId="952908855" sldId="674"/>
            <ac:spMk id="3" creationId="{4CA2F9A2-E7AD-45FB-B1AA-9B68A5B920F1}"/>
          </ac:spMkLst>
        </pc:spChg>
      </pc:sldChg>
      <pc:sldChg chg="del">
        <pc:chgData name="Rizzo, Alicia" userId="e68489c4-1aa2-4de6-b2de-4fe3519654fd" providerId="ADAL" clId="{AE5855B1-A50D-4582-8E1F-E67564848B04}" dt="2020-04-05T01:19:29.688" v="501" actId="47"/>
        <pc:sldMkLst>
          <pc:docMk/>
          <pc:sldMk cId="4195461461" sldId="676"/>
        </pc:sldMkLst>
      </pc:sldChg>
      <pc:sldChg chg="del">
        <pc:chgData name="Rizzo, Alicia" userId="e68489c4-1aa2-4de6-b2de-4fe3519654fd" providerId="ADAL" clId="{AE5855B1-A50D-4582-8E1F-E67564848B04}" dt="2020-04-06T00:31:11.299" v="1509" actId="47"/>
        <pc:sldMkLst>
          <pc:docMk/>
          <pc:sldMk cId="55074532" sldId="678"/>
        </pc:sldMkLst>
      </pc:sldChg>
      <pc:sldChg chg="del">
        <pc:chgData name="Rizzo, Alicia" userId="e68489c4-1aa2-4de6-b2de-4fe3519654fd" providerId="ADAL" clId="{AE5855B1-A50D-4582-8E1F-E67564848B04}" dt="2020-04-06T00:31:06.371" v="1502" actId="47"/>
        <pc:sldMkLst>
          <pc:docMk/>
          <pc:sldMk cId="1499307085" sldId="681"/>
        </pc:sldMkLst>
      </pc:sldChg>
      <pc:sldChg chg="delSp modSp add del mod">
        <pc:chgData name="Rizzo, Alicia" userId="e68489c4-1aa2-4de6-b2de-4fe3519654fd" providerId="ADAL" clId="{AE5855B1-A50D-4582-8E1F-E67564848B04}" dt="2020-04-05T02:00:26.490" v="1004" actId="20577"/>
        <pc:sldMkLst>
          <pc:docMk/>
          <pc:sldMk cId="4293499869" sldId="682"/>
        </pc:sldMkLst>
        <pc:spChg chg="mod">
          <ac:chgData name="Rizzo, Alicia" userId="e68489c4-1aa2-4de6-b2de-4fe3519654fd" providerId="ADAL" clId="{AE5855B1-A50D-4582-8E1F-E67564848B04}" dt="2020-04-05T02:00:26.490" v="1004" actId="20577"/>
          <ac:spMkLst>
            <pc:docMk/>
            <pc:sldMk cId="4293499869" sldId="682"/>
            <ac:spMk id="3" creationId="{A8DD4AC9-E68C-4EA1-BA84-2486CCE59E1A}"/>
          </ac:spMkLst>
        </pc:spChg>
        <pc:spChg chg="del">
          <ac:chgData name="Rizzo, Alicia" userId="e68489c4-1aa2-4de6-b2de-4fe3519654fd" providerId="ADAL" clId="{AE5855B1-A50D-4582-8E1F-E67564848B04}" dt="2020-04-05T01:25:29.018" v="589" actId="478"/>
          <ac:spMkLst>
            <pc:docMk/>
            <pc:sldMk cId="4293499869" sldId="682"/>
            <ac:spMk id="4" creationId="{6A8C23CB-D0D6-466A-90F0-F8E9F6629CA7}"/>
          </ac:spMkLst>
        </pc:spChg>
      </pc:sldChg>
      <pc:sldChg chg="del">
        <pc:chgData name="Rizzo, Alicia" userId="e68489c4-1aa2-4de6-b2de-4fe3519654fd" providerId="ADAL" clId="{AE5855B1-A50D-4582-8E1F-E67564848B04}" dt="2020-04-05T01:28:40.651" v="648" actId="47"/>
        <pc:sldMkLst>
          <pc:docMk/>
          <pc:sldMk cId="3275476002" sldId="683"/>
        </pc:sldMkLst>
      </pc:sldChg>
      <pc:sldChg chg="del">
        <pc:chgData name="Rizzo, Alicia" userId="e68489c4-1aa2-4de6-b2de-4fe3519654fd" providerId="ADAL" clId="{AE5855B1-A50D-4582-8E1F-E67564848B04}" dt="2020-04-05T01:28:38.992" v="647" actId="47"/>
        <pc:sldMkLst>
          <pc:docMk/>
          <pc:sldMk cId="3496307053" sldId="684"/>
        </pc:sldMkLst>
      </pc:sldChg>
      <pc:sldChg chg="del">
        <pc:chgData name="Rizzo, Alicia" userId="e68489c4-1aa2-4de6-b2de-4fe3519654fd" providerId="ADAL" clId="{AE5855B1-A50D-4582-8E1F-E67564848B04}" dt="2020-04-05T01:28:41.618" v="649" actId="47"/>
        <pc:sldMkLst>
          <pc:docMk/>
          <pc:sldMk cId="446098149" sldId="685"/>
        </pc:sldMkLst>
      </pc:sldChg>
      <pc:sldChg chg="del">
        <pc:chgData name="Rizzo, Alicia" userId="e68489c4-1aa2-4de6-b2de-4fe3519654fd" providerId="ADAL" clId="{AE5855B1-A50D-4582-8E1F-E67564848B04}" dt="2020-04-05T01:19:12.558" v="331" actId="47"/>
        <pc:sldMkLst>
          <pc:docMk/>
          <pc:sldMk cId="697272759" sldId="687"/>
        </pc:sldMkLst>
      </pc:sldChg>
      <pc:sldChg chg="del">
        <pc:chgData name="Rizzo, Alicia" userId="e68489c4-1aa2-4de6-b2de-4fe3519654fd" providerId="ADAL" clId="{AE5855B1-A50D-4582-8E1F-E67564848B04}" dt="2020-04-05T01:19:30.912" v="502" actId="47"/>
        <pc:sldMkLst>
          <pc:docMk/>
          <pc:sldMk cId="4255035495" sldId="688"/>
        </pc:sldMkLst>
      </pc:sldChg>
      <pc:sldChg chg="addSp delSp modSp mod ord modAnim">
        <pc:chgData name="Rizzo, Alicia" userId="e68489c4-1aa2-4de6-b2de-4fe3519654fd" providerId="ADAL" clId="{AE5855B1-A50D-4582-8E1F-E67564848B04}" dt="2020-04-06T00:32:00.799" v="1578" actId="1037"/>
        <pc:sldMkLst>
          <pc:docMk/>
          <pc:sldMk cId="2272609057" sldId="689"/>
        </pc:sldMkLst>
        <pc:picChg chg="del">
          <ac:chgData name="Rizzo, Alicia" userId="e68489c4-1aa2-4de6-b2de-4fe3519654fd" providerId="ADAL" clId="{AE5855B1-A50D-4582-8E1F-E67564848B04}" dt="2020-04-05T01:33:04.465" v="656" actId="478"/>
          <ac:picMkLst>
            <pc:docMk/>
            <pc:sldMk cId="2272609057" sldId="689"/>
            <ac:picMk id="2" creationId="{5ECEDCBF-8AA7-4E61-B411-D43F54DE0138}"/>
          </ac:picMkLst>
        </pc:picChg>
        <pc:picChg chg="add mod">
          <ac:chgData name="Rizzo, Alicia" userId="e68489c4-1aa2-4de6-b2de-4fe3519654fd" providerId="ADAL" clId="{AE5855B1-A50D-4582-8E1F-E67564848B04}" dt="2020-04-06T00:32:00.799" v="1578" actId="1037"/>
          <ac:picMkLst>
            <pc:docMk/>
            <pc:sldMk cId="2272609057" sldId="689"/>
            <ac:picMk id="3" creationId="{F808D487-9C9C-4BFD-A8EA-B7FAEB6CE92B}"/>
          </ac:picMkLst>
        </pc:picChg>
        <pc:picChg chg="add mod">
          <ac:chgData name="Rizzo, Alicia" userId="e68489c4-1aa2-4de6-b2de-4fe3519654fd" providerId="ADAL" clId="{AE5855B1-A50D-4582-8E1F-E67564848B04}" dt="2020-04-06T00:32:00.799" v="1578" actId="1037"/>
          <ac:picMkLst>
            <pc:docMk/>
            <pc:sldMk cId="2272609057" sldId="689"/>
            <ac:picMk id="4" creationId="{D1767D9D-0CAB-489C-BA80-17F5CDD970C3}"/>
          </ac:picMkLst>
        </pc:picChg>
      </pc:sldChg>
      <pc:sldChg chg="del">
        <pc:chgData name="Rizzo, Alicia" userId="e68489c4-1aa2-4de6-b2de-4fe3519654fd" providerId="ADAL" clId="{AE5855B1-A50D-4582-8E1F-E67564848B04}" dt="2020-04-05T01:24:42.406" v="517" actId="47"/>
        <pc:sldMkLst>
          <pc:docMk/>
          <pc:sldMk cId="1343778474" sldId="691"/>
        </pc:sldMkLst>
      </pc:sldChg>
      <pc:sldChg chg="del">
        <pc:chgData name="Rizzo, Alicia" userId="e68489c4-1aa2-4de6-b2de-4fe3519654fd" providerId="ADAL" clId="{AE5855B1-A50D-4582-8E1F-E67564848B04}" dt="2020-04-05T01:28:43.321" v="651" actId="47"/>
        <pc:sldMkLst>
          <pc:docMk/>
          <pc:sldMk cId="1872217940" sldId="692"/>
        </pc:sldMkLst>
      </pc:sldChg>
      <pc:sldChg chg="del">
        <pc:chgData name="Rizzo, Alicia" userId="e68489c4-1aa2-4de6-b2de-4fe3519654fd" providerId="ADAL" clId="{AE5855B1-A50D-4582-8E1F-E67564848B04}" dt="2020-04-06T00:31:07.853" v="1504" actId="47"/>
        <pc:sldMkLst>
          <pc:docMk/>
          <pc:sldMk cId="361023238" sldId="696"/>
        </pc:sldMkLst>
      </pc:sldChg>
      <pc:sldChg chg="del">
        <pc:chgData name="Rizzo, Alicia" userId="e68489c4-1aa2-4de6-b2de-4fe3519654fd" providerId="ADAL" clId="{AE5855B1-A50D-4582-8E1F-E67564848B04}" dt="2020-04-05T01:19:07.107" v="310" actId="47"/>
        <pc:sldMkLst>
          <pc:docMk/>
          <pc:sldMk cId="3340752120" sldId="697"/>
        </pc:sldMkLst>
      </pc:sldChg>
      <pc:sldChg chg="del">
        <pc:chgData name="Rizzo, Alicia" userId="e68489c4-1aa2-4de6-b2de-4fe3519654fd" providerId="ADAL" clId="{AE5855B1-A50D-4582-8E1F-E67564848B04}" dt="2020-04-06T00:31:08.848" v="1506" actId="47"/>
        <pc:sldMkLst>
          <pc:docMk/>
          <pc:sldMk cId="2867305154" sldId="698"/>
        </pc:sldMkLst>
      </pc:sldChg>
      <pc:sldChg chg="del">
        <pc:chgData name="Rizzo, Alicia" userId="e68489c4-1aa2-4de6-b2de-4fe3519654fd" providerId="ADAL" clId="{AE5855B1-A50D-4582-8E1F-E67564848B04}" dt="2020-04-05T01:28:42.641" v="650" actId="47"/>
        <pc:sldMkLst>
          <pc:docMk/>
          <pc:sldMk cId="369635508" sldId="700"/>
        </pc:sldMkLst>
      </pc:sldChg>
      <pc:sldChg chg="del">
        <pc:chgData name="Rizzo, Alicia" userId="e68489c4-1aa2-4de6-b2de-4fe3519654fd" providerId="ADAL" clId="{AE5855B1-A50D-4582-8E1F-E67564848B04}" dt="2020-04-06T00:31:08.427" v="1505" actId="47"/>
        <pc:sldMkLst>
          <pc:docMk/>
          <pc:sldMk cId="4002233082" sldId="701"/>
        </pc:sldMkLst>
      </pc:sldChg>
      <pc:sldChg chg="del">
        <pc:chgData name="Rizzo, Alicia" userId="e68489c4-1aa2-4de6-b2de-4fe3519654fd" providerId="ADAL" clId="{AE5855B1-A50D-4582-8E1F-E67564848B04}" dt="2020-04-06T00:31:10.248" v="1508" actId="47"/>
        <pc:sldMkLst>
          <pc:docMk/>
          <pc:sldMk cId="2849714859" sldId="702"/>
        </pc:sldMkLst>
      </pc:sldChg>
      <pc:sldChg chg="addSp delSp modSp add del mod setBg">
        <pc:chgData name="Rizzo, Alicia" userId="e68489c4-1aa2-4de6-b2de-4fe3519654fd" providerId="ADAL" clId="{AE5855B1-A50D-4582-8E1F-E67564848B04}" dt="2020-04-08T01:58:16.211" v="12288" actId="2696"/>
        <pc:sldMkLst>
          <pc:docMk/>
          <pc:sldMk cId="3597933911" sldId="703"/>
        </pc:sldMkLst>
        <pc:spChg chg="del">
          <ac:chgData name="Rizzo, Alicia" userId="e68489c4-1aa2-4de6-b2de-4fe3519654fd" providerId="ADAL" clId="{AE5855B1-A50D-4582-8E1F-E67564848B04}" dt="2020-04-06T00:33:04.069" v="1580" actId="26606"/>
          <ac:spMkLst>
            <pc:docMk/>
            <pc:sldMk cId="3597933911" sldId="703"/>
            <ac:spMk id="2" creationId="{5F093055-1E01-4232-BD20-F97AD8835916}"/>
          </ac:spMkLst>
        </pc:spChg>
        <pc:spChg chg="del">
          <ac:chgData name="Rizzo, Alicia" userId="e68489c4-1aa2-4de6-b2de-4fe3519654fd" providerId="ADAL" clId="{AE5855B1-A50D-4582-8E1F-E67564848B04}" dt="2020-04-06T00:33:04.069" v="1580" actId="26606"/>
          <ac:spMkLst>
            <pc:docMk/>
            <pc:sldMk cId="3597933911" sldId="703"/>
            <ac:spMk id="3" creationId="{957F9C51-2641-4259-9B5A-52B2B041E7EC}"/>
          </ac:spMkLst>
        </pc:spChg>
        <pc:spChg chg="add mod ord">
          <ac:chgData name="Rizzo, Alicia" userId="e68489c4-1aa2-4de6-b2de-4fe3519654fd" providerId="ADAL" clId="{AE5855B1-A50D-4582-8E1F-E67564848B04}" dt="2020-04-06T00:35:16.442" v="1699" actId="1036"/>
          <ac:spMkLst>
            <pc:docMk/>
            <pc:sldMk cId="3597933911" sldId="703"/>
            <ac:spMk id="4" creationId="{57DE068E-C289-4372-ABCF-F94CA8CBA019}"/>
          </ac:spMkLst>
        </pc:spChg>
        <pc:spChg chg="add del mod">
          <ac:chgData name="Rizzo, Alicia" userId="e68489c4-1aa2-4de6-b2de-4fe3519654fd" providerId="ADAL" clId="{AE5855B1-A50D-4582-8E1F-E67564848B04}" dt="2020-04-06T00:35:22.208" v="1707" actId="478"/>
          <ac:spMkLst>
            <pc:docMk/>
            <pc:sldMk cId="3597933911" sldId="703"/>
            <ac:spMk id="7" creationId="{44FDA918-678B-4F6C-AA1F-FB2515F66AA6}"/>
          </ac:spMkLst>
        </pc:spChg>
        <pc:picChg chg="add del mod">
          <ac:chgData name="Rizzo, Alicia" userId="e68489c4-1aa2-4de6-b2de-4fe3519654fd" providerId="ADAL" clId="{AE5855B1-A50D-4582-8E1F-E67564848B04}" dt="2020-04-06T00:34:20.814" v="1589" actId="478"/>
          <ac:picMkLst>
            <pc:docMk/>
            <pc:sldMk cId="3597933911" sldId="703"/>
            <ac:picMk id="5" creationId="{0E0934A9-D42C-4FE4-84DE-F6D5970F8B58}"/>
          </ac:picMkLst>
        </pc:picChg>
        <pc:picChg chg="add mod">
          <ac:chgData name="Rizzo, Alicia" userId="e68489c4-1aa2-4de6-b2de-4fe3519654fd" providerId="ADAL" clId="{AE5855B1-A50D-4582-8E1F-E67564848B04}" dt="2020-04-06T00:35:42.548" v="1709" actId="1582"/>
          <ac:picMkLst>
            <pc:docMk/>
            <pc:sldMk cId="3597933911" sldId="703"/>
            <ac:picMk id="8" creationId="{2E341FD6-CDAA-4982-93B6-E4247BB82469}"/>
          </ac:picMkLst>
        </pc:picChg>
      </pc:sldChg>
      <pc:sldChg chg="addSp modSp add del mod ord">
        <pc:chgData name="Rizzo, Alicia" userId="e68489c4-1aa2-4de6-b2de-4fe3519654fd" providerId="ADAL" clId="{AE5855B1-A50D-4582-8E1F-E67564848B04}" dt="2020-04-08T01:58:16.211" v="12288" actId="2696"/>
        <pc:sldMkLst>
          <pc:docMk/>
          <pc:sldMk cId="1612038032" sldId="704"/>
        </pc:sldMkLst>
        <pc:spChg chg="add mod">
          <ac:chgData name="Rizzo, Alicia" userId="e68489c4-1aa2-4de6-b2de-4fe3519654fd" providerId="ADAL" clId="{AE5855B1-A50D-4582-8E1F-E67564848B04}" dt="2020-04-06T01:28:10.885" v="1746" actId="1036"/>
          <ac:spMkLst>
            <pc:docMk/>
            <pc:sldMk cId="1612038032" sldId="704"/>
            <ac:spMk id="5" creationId="{30B0C33A-99B6-4CB5-BA17-DEEEC4346ECA}"/>
          </ac:spMkLst>
        </pc:spChg>
        <pc:spChg chg="add mod">
          <ac:chgData name="Rizzo, Alicia" userId="e68489c4-1aa2-4de6-b2de-4fe3519654fd" providerId="ADAL" clId="{AE5855B1-A50D-4582-8E1F-E67564848B04}" dt="2020-04-07T19:46:36.740" v="10189" actId="14100"/>
          <ac:spMkLst>
            <pc:docMk/>
            <pc:sldMk cId="1612038032" sldId="704"/>
            <ac:spMk id="6" creationId="{91CA73DE-8A2A-4BB1-A23E-163CF5AC5F44}"/>
          </ac:spMkLst>
        </pc:spChg>
        <pc:picChg chg="add mod">
          <ac:chgData name="Rizzo, Alicia" userId="e68489c4-1aa2-4de6-b2de-4fe3519654fd" providerId="ADAL" clId="{AE5855B1-A50D-4582-8E1F-E67564848B04}" dt="2020-04-07T20:42:30.661" v="11477" actId="1038"/>
          <ac:picMkLst>
            <pc:docMk/>
            <pc:sldMk cId="1612038032" sldId="704"/>
            <ac:picMk id="4" creationId="{6851F5EB-8F9F-400E-A655-1A2AE62C131C}"/>
          </ac:picMkLst>
        </pc:picChg>
      </pc:sldChg>
      <pc:sldChg chg="addSp delSp modSp add del mod ord setBg">
        <pc:chgData name="Rizzo, Alicia" userId="e68489c4-1aa2-4de6-b2de-4fe3519654fd" providerId="ADAL" clId="{AE5855B1-A50D-4582-8E1F-E67564848B04}" dt="2020-04-08T01:58:16.211" v="12288" actId="2696"/>
        <pc:sldMkLst>
          <pc:docMk/>
          <pc:sldMk cId="1535536897" sldId="705"/>
        </pc:sldMkLst>
        <pc:spChg chg="mod ord">
          <ac:chgData name="Rizzo, Alicia" userId="e68489c4-1aa2-4de6-b2de-4fe3519654fd" providerId="ADAL" clId="{AE5855B1-A50D-4582-8E1F-E67564848B04}" dt="2020-04-07T03:15:22.380" v="4227" actId="20577"/>
          <ac:spMkLst>
            <pc:docMk/>
            <pc:sldMk cId="1535536897" sldId="705"/>
            <ac:spMk id="2" creationId="{C3000CF0-E665-407E-B28F-E010C3E27C7A}"/>
          </ac:spMkLst>
        </pc:spChg>
        <pc:spChg chg="mod ord">
          <ac:chgData name="Rizzo, Alicia" userId="e68489c4-1aa2-4de6-b2de-4fe3519654fd" providerId="ADAL" clId="{AE5855B1-A50D-4582-8E1F-E67564848B04}" dt="2020-04-07T19:45:38.261" v="10186" actId="1037"/>
          <ac:spMkLst>
            <pc:docMk/>
            <pc:sldMk cId="1535536897" sldId="705"/>
            <ac:spMk id="3" creationId="{DDE0B600-3A34-4800-AB9F-74DEE6D88F51}"/>
          </ac:spMkLst>
        </pc:spChg>
        <pc:spChg chg="add del">
          <ac:chgData name="Rizzo, Alicia" userId="e68489c4-1aa2-4de6-b2de-4fe3519654fd" providerId="ADAL" clId="{AE5855B1-A50D-4582-8E1F-E67564848B04}" dt="2020-04-06T02:50:30.170" v="2556" actId="26606"/>
          <ac:spMkLst>
            <pc:docMk/>
            <pc:sldMk cId="1535536897" sldId="705"/>
            <ac:spMk id="7" creationId="{2C6A2225-94AF-4BC4-98F4-77746E7B10A9}"/>
          </ac:spMkLst>
        </pc:spChg>
        <pc:spChg chg="add del">
          <ac:chgData name="Rizzo, Alicia" userId="e68489c4-1aa2-4de6-b2de-4fe3519654fd" providerId="ADAL" clId="{AE5855B1-A50D-4582-8E1F-E67564848B04}" dt="2020-04-06T02:50:30.170" v="2556" actId="26606"/>
          <ac:spMkLst>
            <pc:docMk/>
            <pc:sldMk cId="1535536897" sldId="705"/>
            <ac:spMk id="8" creationId="{648F5915-2CE1-4F74-88C5-D4366893D2DF}"/>
          </ac:spMkLst>
        </pc:spChg>
        <pc:spChg chg="add del">
          <ac:chgData name="Rizzo, Alicia" userId="e68489c4-1aa2-4de6-b2de-4fe3519654fd" providerId="ADAL" clId="{AE5855B1-A50D-4582-8E1F-E67564848B04}" dt="2020-04-06T02:50:11.917" v="2548" actId="26606"/>
          <ac:spMkLst>
            <pc:docMk/>
            <pc:sldMk cId="1535536897" sldId="705"/>
            <ac:spMk id="10" creationId="{63AB00AE-4340-440F-82E1-9F69D1D5519F}"/>
          </ac:spMkLst>
        </pc:spChg>
        <pc:spChg chg="add del">
          <ac:chgData name="Rizzo, Alicia" userId="e68489c4-1aa2-4de6-b2de-4fe3519654fd" providerId="ADAL" clId="{AE5855B1-A50D-4582-8E1F-E67564848B04}" dt="2020-04-06T02:50:56.594" v="2560" actId="26606"/>
          <ac:spMkLst>
            <pc:docMk/>
            <pc:sldMk cId="1535536897" sldId="705"/>
            <ac:spMk id="11" creationId="{2C6A2225-94AF-4BC4-98F4-77746E7B10A9}"/>
          </ac:spMkLst>
        </pc:spChg>
        <pc:spChg chg="add del">
          <ac:chgData name="Rizzo, Alicia" userId="e68489c4-1aa2-4de6-b2de-4fe3519654fd" providerId="ADAL" clId="{AE5855B1-A50D-4582-8E1F-E67564848B04}" dt="2020-04-06T02:50:56.594" v="2560" actId="26606"/>
          <ac:spMkLst>
            <pc:docMk/>
            <pc:sldMk cId="1535536897" sldId="705"/>
            <ac:spMk id="13" creationId="{648F5915-2CE1-4F74-88C5-D4366893D2DF}"/>
          </ac:spMkLst>
        </pc:spChg>
        <pc:spChg chg="add del">
          <ac:chgData name="Rizzo, Alicia" userId="e68489c4-1aa2-4de6-b2de-4fe3519654fd" providerId="ADAL" clId="{AE5855B1-A50D-4582-8E1F-E67564848B04}" dt="2020-04-06T02:50:14.358" v="2550" actId="26606"/>
          <ac:spMkLst>
            <pc:docMk/>
            <pc:sldMk cId="1535536897" sldId="705"/>
            <ac:spMk id="14" creationId="{F6CA58B3-AFCC-4A40-9882-50D5080879B0}"/>
          </ac:spMkLst>
        </pc:spChg>
        <pc:spChg chg="add del">
          <ac:chgData name="Rizzo, Alicia" userId="e68489c4-1aa2-4de6-b2de-4fe3519654fd" providerId="ADAL" clId="{AE5855B1-A50D-4582-8E1F-E67564848B04}" dt="2020-04-06T02:50:14.358" v="2550" actId="26606"/>
          <ac:spMkLst>
            <pc:docMk/>
            <pc:sldMk cId="1535536897" sldId="705"/>
            <ac:spMk id="15" creationId="{231BF440-39FA-4087-84CC-2EEC0BBDAF29}"/>
          </ac:spMkLst>
        </pc:spChg>
        <pc:spChg chg="add del">
          <ac:chgData name="Rizzo, Alicia" userId="e68489c4-1aa2-4de6-b2de-4fe3519654fd" providerId="ADAL" clId="{AE5855B1-A50D-4582-8E1F-E67564848B04}" dt="2020-04-06T02:50:14.358" v="2550" actId="26606"/>
          <ac:spMkLst>
            <pc:docMk/>
            <pc:sldMk cId="1535536897" sldId="705"/>
            <ac:spMk id="16" creationId="{75C56826-D4E5-42ED-8529-079651CB3005}"/>
          </ac:spMkLst>
        </pc:spChg>
        <pc:spChg chg="add del">
          <ac:chgData name="Rizzo, Alicia" userId="e68489c4-1aa2-4de6-b2de-4fe3519654fd" providerId="ADAL" clId="{AE5855B1-A50D-4582-8E1F-E67564848B04}" dt="2020-04-06T02:50:14.358" v="2550" actId="26606"/>
          <ac:spMkLst>
            <pc:docMk/>
            <pc:sldMk cId="1535536897" sldId="705"/>
            <ac:spMk id="17" creationId="{F04E4CBA-303B-48BD-8451-C2701CB0EEBF}"/>
          </ac:spMkLst>
        </pc:spChg>
        <pc:spChg chg="add del">
          <ac:chgData name="Rizzo, Alicia" userId="e68489c4-1aa2-4de6-b2de-4fe3519654fd" providerId="ADAL" clId="{AE5855B1-A50D-4582-8E1F-E67564848B04}" dt="2020-04-06T02:50:14.358" v="2550" actId="26606"/>
          <ac:spMkLst>
            <pc:docMk/>
            <pc:sldMk cId="1535536897" sldId="705"/>
            <ac:spMk id="18" creationId="{82095FCE-EF05-4443-B97A-85DEE3A5CA17}"/>
          </ac:spMkLst>
        </pc:spChg>
        <pc:spChg chg="add del">
          <ac:chgData name="Rizzo, Alicia" userId="e68489c4-1aa2-4de6-b2de-4fe3519654fd" providerId="ADAL" clId="{AE5855B1-A50D-4582-8E1F-E67564848B04}" dt="2020-04-06T02:50:14.358" v="2550" actId="26606"/>
          <ac:spMkLst>
            <pc:docMk/>
            <pc:sldMk cId="1535536897" sldId="705"/>
            <ac:spMk id="20" creationId="{CA00AE6B-AA30-4CF8-BA6F-339B780AD76C}"/>
          </ac:spMkLst>
        </pc:spChg>
        <pc:picChg chg="add del mod ord">
          <ac:chgData name="Rizzo, Alicia" userId="e68489c4-1aa2-4de6-b2de-4fe3519654fd" providerId="ADAL" clId="{AE5855B1-A50D-4582-8E1F-E67564848B04}" dt="2020-04-07T04:14:57.213" v="5680" actId="21"/>
          <ac:picMkLst>
            <pc:docMk/>
            <pc:sldMk cId="1535536897" sldId="705"/>
            <ac:picMk id="4" creationId="{DD9833DE-E4AC-4C33-A75E-21789EBF0930}"/>
          </ac:picMkLst>
        </pc:picChg>
        <pc:picChg chg="add del mod ord">
          <ac:chgData name="Rizzo, Alicia" userId="e68489c4-1aa2-4de6-b2de-4fe3519654fd" providerId="ADAL" clId="{AE5855B1-A50D-4582-8E1F-E67564848B04}" dt="2020-04-06T02:50:30.610" v="2557"/>
          <ac:picMkLst>
            <pc:docMk/>
            <pc:sldMk cId="1535536897" sldId="705"/>
            <ac:picMk id="5" creationId="{EACEE589-894B-4846-A41F-EDC42A2EFBA5}"/>
          </ac:picMkLst>
        </pc:picChg>
        <pc:picChg chg="add del mod">
          <ac:chgData name="Rizzo, Alicia" userId="e68489c4-1aa2-4de6-b2de-4fe3519654fd" providerId="ADAL" clId="{AE5855B1-A50D-4582-8E1F-E67564848B04}" dt="2020-04-07T03:49:00.281" v="4864" actId="478"/>
          <ac:picMkLst>
            <pc:docMk/>
            <pc:sldMk cId="1535536897" sldId="705"/>
            <ac:picMk id="6" creationId="{55D27688-E2C0-46BB-9AB1-B957512C2796}"/>
          </ac:picMkLst>
        </pc:picChg>
        <pc:picChg chg="add del">
          <ac:chgData name="Rizzo, Alicia" userId="e68489c4-1aa2-4de6-b2de-4fe3519654fd" providerId="ADAL" clId="{AE5855B1-A50D-4582-8E1F-E67564848B04}" dt="2020-04-06T02:50:11.917" v="2548" actId="26606"/>
          <ac:picMkLst>
            <pc:docMk/>
            <pc:sldMk cId="1535536897" sldId="705"/>
            <ac:picMk id="12" creationId="{22901FED-4FC9-4ED5-8123-C98BCD1616BA}"/>
          </ac:picMkLst>
        </pc:picChg>
      </pc:sldChg>
      <pc:sldChg chg="addSp delSp modSp add del mod ord modNotesTx">
        <pc:chgData name="Rizzo, Alicia" userId="e68489c4-1aa2-4de6-b2de-4fe3519654fd" providerId="ADAL" clId="{AE5855B1-A50D-4582-8E1F-E67564848B04}" dt="2020-04-08T01:58:16.211" v="12288" actId="2696"/>
        <pc:sldMkLst>
          <pc:docMk/>
          <pc:sldMk cId="3707110963" sldId="706"/>
        </pc:sldMkLst>
        <pc:spChg chg="mod">
          <ac:chgData name="Rizzo, Alicia" userId="e68489c4-1aa2-4de6-b2de-4fe3519654fd" providerId="ADAL" clId="{AE5855B1-A50D-4582-8E1F-E67564848B04}" dt="2020-04-08T01:35:26.771" v="11724" actId="20577"/>
          <ac:spMkLst>
            <pc:docMk/>
            <pc:sldMk cId="3707110963" sldId="706"/>
            <ac:spMk id="2" creationId="{9923F577-6C94-4806-AA11-2A22271A9866}"/>
          </ac:spMkLst>
        </pc:spChg>
        <pc:spChg chg="mod">
          <ac:chgData name="Rizzo, Alicia" userId="e68489c4-1aa2-4de6-b2de-4fe3519654fd" providerId="ADAL" clId="{AE5855B1-A50D-4582-8E1F-E67564848B04}" dt="2020-04-08T01:41:06.948" v="12285" actId="20577"/>
          <ac:spMkLst>
            <pc:docMk/>
            <pc:sldMk cId="3707110963" sldId="706"/>
            <ac:spMk id="3" creationId="{92FDC2C0-1BE1-489A-A6FD-C9E30F6E8D5E}"/>
          </ac:spMkLst>
        </pc:spChg>
        <pc:spChg chg="add mod">
          <ac:chgData name="Rizzo, Alicia" userId="e68489c4-1aa2-4de6-b2de-4fe3519654fd" providerId="ADAL" clId="{AE5855B1-A50D-4582-8E1F-E67564848B04}" dt="2020-04-08T00:55:24.971" v="11698" actId="1036"/>
          <ac:spMkLst>
            <pc:docMk/>
            <pc:sldMk cId="3707110963" sldId="706"/>
            <ac:spMk id="9" creationId="{2EE9AF68-BF48-4BBB-9134-9D267097FB9B}"/>
          </ac:spMkLst>
        </pc:spChg>
        <pc:spChg chg="add del mod">
          <ac:chgData name="Rizzo, Alicia" userId="e68489c4-1aa2-4de6-b2de-4fe3519654fd" providerId="ADAL" clId="{AE5855B1-A50D-4582-8E1F-E67564848B04}" dt="2020-04-08T01:36:13.322" v="11733"/>
          <ac:spMkLst>
            <pc:docMk/>
            <pc:sldMk cId="3707110963" sldId="706"/>
            <ac:spMk id="11" creationId="{4537E455-DAE9-487A-8A3A-695550E73148}"/>
          </ac:spMkLst>
        </pc:spChg>
        <pc:picChg chg="add del mod">
          <ac:chgData name="Rizzo, Alicia" userId="e68489c4-1aa2-4de6-b2de-4fe3519654fd" providerId="ADAL" clId="{AE5855B1-A50D-4582-8E1F-E67564848B04}" dt="2020-04-07T04:58:00.182" v="6227" actId="478"/>
          <ac:picMkLst>
            <pc:docMk/>
            <pc:sldMk cId="3707110963" sldId="706"/>
            <ac:picMk id="4" creationId="{5244E1D8-F923-4422-99DD-63BC1357996C}"/>
          </ac:picMkLst>
        </pc:picChg>
        <pc:picChg chg="add mod">
          <ac:chgData name="Rizzo, Alicia" userId="e68489c4-1aa2-4de6-b2de-4fe3519654fd" providerId="ADAL" clId="{AE5855B1-A50D-4582-8E1F-E67564848B04}" dt="2020-04-08T00:54:20.229" v="11630" actId="1076"/>
          <ac:picMkLst>
            <pc:docMk/>
            <pc:sldMk cId="3707110963" sldId="706"/>
            <ac:picMk id="5" creationId="{F331F017-E272-4523-A62D-CCD393F1176B}"/>
          </ac:picMkLst>
        </pc:picChg>
        <pc:picChg chg="add del mod">
          <ac:chgData name="Rizzo, Alicia" userId="e68489c4-1aa2-4de6-b2de-4fe3519654fd" providerId="ADAL" clId="{AE5855B1-A50D-4582-8E1F-E67564848B04}" dt="2020-04-06T03:38:21.073" v="2761" actId="21"/>
          <ac:picMkLst>
            <pc:docMk/>
            <pc:sldMk cId="3707110963" sldId="706"/>
            <ac:picMk id="6" creationId="{F8B1F188-0D1D-43F4-AF9C-5880FFBD0C69}"/>
          </ac:picMkLst>
        </pc:picChg>
        <pc:picChg chg="add del">
          <ac:chgData name="Rizzo, Alicia" userId="e68489c4-1aa2-4de6-b2de-4fe3519654fd" providerId="ADAL" clId="{AE5855B1-A50D-4582-8E1F-E67564848B04}" dt="2020-04-07T02:20:33.349" v="3678"/>
          <ac:picMkLst>
            <pc:docMk/>
            <pc:sldMk cId="3707110963" sldId="706"/>
            <ac:picMk id="7" creationId="{53612171-1D2F-4C4D-8D27-7E294F729181}"/>
          </ac:picMkLst>
        </pc:picChg>
        <pc:picChg chg="add del mod modCrop">
          <ac:chgData name="Rizzo, Alicia" userId="e68489c4-1aa2-4de6-b2de-4fe3519654fd" providerId="ADAL" clId="{AE5855B1-A50D-4582-8E1F-E67564848B04}" dt="2020-04-08T00:54:18.025" v="11629" actId="1076"/>
          <ac:picMkLst>
            <pc:docMk/>
            <pc:sldMk cId="3707110963" sldId="706"/>
            <ac:picMk id="8" creationId="{CFA49EA5-E0B7-4C50-90E4-C1D7B51B0390}"/>
          </ac:picMkLst>
        </pc:picChg>
        <pc:picChg chg="add mod">
          <ac:chgData name="Rizzo, Alicia" userId="e68489c4-1aa2-4de6-b2de-4fe3519654fd" providerId="ADAL" clId="{AE5855B1-A50D-4582-8E1F-E67564848B04}" dt="2020-04-08T01:35:41.518" v="11727" actId="1076"/>
          <ac:picMkLst>
            <pc:docMk/>
            <pc:sldMk cId="3707110963" sldId="706"/>
            <ac:picMk id="10" creationId="{318C4051-A778-46D6-90C3-96914A01BC53}"/>
          </ac:picMkLst>
        </pc:picChg>
      </pc:sldChg>
      <pc:sldChg chg="addSp delSp modSp add del mod ord">
        <pc:chgData name="Rizzo, Alicia" userId="e68489c4-1aa2-4de6-b2de-4fe3519654fd" providerId="ADAL" clId="{AE5855B1-A50D-4582-8E1F-E67564848B04}" dt="2020-04-08T01:58:16.211" v="12288" actId="2696"/>
        <pc:sldMkLst>
          <pc:docMk/>
          <pc:sldMk cId="1126451335" sldId="707"/>
        </pc:sldMkLst>
        <pc:spChg chg="mod">
          <ac:chgData name="Rizzo, Alicia" userId="e68489c4-1aa2-4de6-b2de-4fe3519654fd" providerId="ADAL" clId="{AE5855B1-A50D-4582-8E1F-E67564848B04}" dt="2020-04-07T20:35:19.003" v="11382" actId="14100"/>
          <ac:spMkLst>
            <pc:docMk/>
            <pc:sldMk cId="1126451335" sldId="707"/>
            <ac:spMk id="2" creationId="{49C82C41-5BBD-4217-93E3-021CE61522D2}"/>
          </ac:spMkLst>
        </pc:spChg>
        <pc:spChg chg="mod">
          <ac:chgData name="Rizzo, Alicia" userId="e68489c4-1aa2-4de6-b2de-4fe3519654fd" providerId="ADAL" clId="{AE5855B1-A50D-4582-8E1F-E67564848B04}" dt="2020-04-07T20:35:22.271" v="11383" actId="14100"/>
          <ac:spMkLst>
            <pc:docMk/>
            <pc:sldMk cId="1126451335" sldId="707"/>
            <ac:spMk id="3" creationId="{30E25521-6AA3-4ACC-BD4D-0DDB2B8ED201}"/>
          </ac:spMkLst>
        </pc:spChg>
        <pc:spChg chg="add mod">
          <ac:chgData name="Rizzo, Alicia" userId="e68489c4-1aa2-4de6-b2de-4fe3519654fd" providerId="ADAL" clId="{AE5855B1-A50D-4582-8E1F-E67564848B04}" dt="2020-04-07T20:35:35.562" v="11424" actId="1038"/>
          <ac:spMkLst>
            <pc:docMk/>
            <pc:sldMk cId="1126451335" sldId="707"/>
            <ac:spMk id="5" creationId="{FF443A53-D005-42E7-90CF-643EA94F5451}"/>
          </ac:spMkLst>
        </pc:spChg>
        <pc:spChg chg="add mod">
          <ac:chgData name="Rizzo, Alicia" userId="e68489c4-1aa2-4de6-b2de-4fe3519654fd" providerId="ADAL" clId="{AE5855B1-A50D-4582-8E1F-E67564848B04}" dt="2020-04-07T20:35:43.480" v="11465" actId="1038"/>
          <ac:spMkLst>
            <pc:docMk/>
            <pc:sldMk cId="1126451335" sldId="707"/>
            <ac:spMk id="6" creationId="{00F3D140-C8DF-469E-A8B6-FF12982A05C4}"/>
          </ac:spMkLst>
        </pc:spChg>
        <pc:picChg chg="add mod">
          <ac:chgData name="Rizzo, Alicia" userId="e68489c4-1aa2-4de6-b2de-4fe3519654fd" providerId="ADAL" clId="{AE5855B1-A50D-4582-8E1F-E67564848B04}" dt="2020-04-07T20:35:37.295" v="11426" actId="1038"/>
          <ac:picMkLst>
            <pc:docMk/>
            <pc:sldMk cId="1126451335" sldId="707"/>
            <ac:picMk id="4" creationId="{2F9F1CD1-7313-4902-903B-952473AC10B2}"/>
          </ac:picMkLst>
        </pc:picChg>
        <pc:picChg chg="add del mod">
          <ac:chgData name="Rizzo, Alicia" userId="e68489c4-1aa2-4de6-b2de-4fe3519654fd" providerId="ADAL" clId="{AE5855B1-A50D-4582-8E1F-E67564848B04}" dt="2020-04-07T19:34:00.788" v="9240" actId="21"/>
          <ac:picMkLst>
            <pc:docMk/>
            <pc:sldMk cId="1126451335" sldId="707"/>
            <ac:picMk id="10" creationId="{0BB5DF60-941E-4DB8-85CC-B67B42178014}"/>
          </ac:picMkLst>
        </pc:picChg>
        <pc:picChg chg="add mod modCrop">
          <ac:chgData name="Rizzo, Alicia" userId="e68489c4-1aa2-4de6-b2de-4fe3519654fd" providerId="ADAL" clId="{AE5855B1-A50D-4582-8E1F-E67564848B04}" dt="2020-04-08T01:18:28.490" v="11704" actId="1076"/>
          <ac:picMkLst>
            <pc:docMk/>
            <pc:sldMk cId="1126451335" sldId="707"/>
            <ac:picMk id="11" creationId="{297101BD-0A9F-4177-A4FF-5AC419172350}"/>
          </ac:picMkLst>
        </pc:picChg>
        <pc:cxnChg chg="add del mod">
          <ac:chgData name="Rizzo, Alicia" userId="e68489c4-1aa2-4de6-b2de-4fe3519654fd" providerId="ADAL" clId="{AE5855B1-A50D-4582-8E1F-E67564848B04}" dt="2020-04-07T05:55:03.550" v="6773" actId="478"/>
          <ac:cxnSpMkLst>
            <pc:docMk/>
            <pc:sldMk cId="1126451335" sldId="707"/>
            <ac:cxnSpMk id="8" creationId="{93DF8391-E018-41B7-9DE8-3335CC921C61}"/>
          </ac:cxnSpMkLst>
        </pc:cxnChg>
        <pc:cxnChg chg="add del mod">
          <ac:chgData name="Rizzo, Alicia" userId="e68489c4-1aa2-4de6-b2de-4fe3519654fd" providerId="ADAL" clId="{AE5855B1-A50D-4582-8E1F-E67564848B04}" dt="2020-04-07T05:54:48.283" v="6772" actId="478"/>
          <ac:cxnSpMkLst>
            <pc:docMk/>
            <pc:sldMk cId="1126451335" sldId="707"/>
            <ac:cxnSpMk id="9" creationId="{21070B29-1686-4A1F-99E4-5C16941FA469}"/>
          </ac:cxnSpMkLst>
        </pc:cxnChg>
      </pc:sldChg>
      <pc:sldChg chg="addSp delSp modSp add del mod">
        <pc:chgData name="Rizzo, Alicia" userId="e68489c4-1aa2-4de6-b2de-4fe3519654fd" providerId="ADAL" clId="{AE5855B1-A50D-4582-8E1F-E67564848B04}" dt="2020-04-06T03:55:40.597" v="3057" actId="47"/>
        <pc:sldMkLst>
          <pc:docMk/>
          <pc:sldMk cId="2859013473" sldId="708"/>
        </pc:sldMkLst>
        <pc:picChg chg="add mod">
          <ac:chgData name="Rizzo, Alicia" userId="e68489c4-1aa2-4de6-b2de-4fe3519654fd" providerId="ADAL" clId="{AE5855B1-A50D-4582-8E1F-E67564848B04}" dt="2020-04-06T03:14:07.559" v="2639" actId="1076"/>
          <ac:picMkLst>
            <pc:docMk/>
            <pc:sldMk cId="2859013473" sldId="708"/>
            <ac:picMk id="4" creationId="{06ADB3B1-4999-40C7-B51F-8703869CFA43}"/>
          </ac:picMkLst>
        </pc:picChg>
        <pc:picChg chg="add del mod">
          <ac:chgData name="Rizzo, Alicia" userId="e68489c4-1aa2-4de6-b2de-4fe3519654fd" providerId="ADAL" clId="{AE5855B1-A50D-4582-8E1F-E67564848B04}" dt="2020-04-06T03:14:01.570" v="2637"/>
          <ac:picMkLst>
            <pc:docMk/>
            <pc:sldMk cId="2859013473" sldId="708"/>
            <ac:picMk id="5" creationId="{3CFEE488-B4A3-4A52-B711-A9FFE7E63275}"/>
          </ac:picMkLst>
        </pc:picChg>
      </pc:sldChg>
      <pc:sldChg chg="modSp add mod ord">
        <pc:chgData name="Rizzo, Alicia" userId="e68489c4-1aa2-4de6-b2de-4fe3519654fd" providerId="ADAL" clId="{AE5855B1-A50D-4582-8E1F-E67564848B04}" dt="2020-04-07T19:47:45.215" v="10193"/>
        <pc:sldMkLst>
          <pc:docMk/>
          <pc:sldMk cId="1965044051" sldId="709"/>
        </pc:sldMkLst>
        <pc:spChg chg="mod">
          <ac:chgData name="Rizzo, Alicia" userId="e68489c4-1aa2-4de6-b2de-4fe3519654fd" providerId="ADAL" clId="{AE5855B1-A50D-4582-8E1F-E67564848B04}" dt="2020-04-06T03:52:50.452" v="3053" actId="20577"/>
          <ac:spMkLst>
            <pc:docMk/>
            <pc:sldMk cId="1965044051" sldId="709"/>
            <ac:spMk id="2" creationId="{9E4A3651-2CED-4FA5-8F9E-F277E4EE1589}"/>
          </ac:spMkLst>
        </pc:spChg>
      </pc:sldChg>
      <pc:sldChg chg="modSp add mod">
        <pc:chgData name="Rizzo, Alicia" userId="e68489c4-1aa2-4de6-b2de-4fe3519654fd" providerId="ADAL" clId="{AE5855B1-A50D-4582-8E1F-E67564848B04}" dt="2020-04-06T03:56:45.157" v="3102" actId="20577"/>
        <pc:sldMkLst>
          <pc:docMk/>
          <pc:sldMk cId="3279193596" sldId="710"/>
        </pc:sldMkLst>
        <pc:spChg chg="mod">
          <ac:chgData name="Rizzo, Alicia" userId="e68489c4-1aa2-4de6-b2de-4fe3519654fd" providerId="ADAL" clId="{AE5855B1-A50D-4582-8E1F-E67564848B04}" dt="2020-04-06T03:56:45.157" v="3102" actId="20577"/>
          <ac:spMkLst>
            <pc:docMk/>
            <pc:sldMk cId="3279193596" sldId="710"/>
            <ac:spMk id="2" creationId="{03DF9236-F95A-4AA8-A8C3-F1BE38B3A25C}"/>
          </ac:spMkLst>
        </pc:spChg>
      </pc:sldChg>
      <pc:sldChg chg="addSp delSp modSp add del mod">
        <pc:chgData name="Rizzo, Alicia" userId="e68489c4-1aa2-4de6-b2de-4fe3519654fd" providerId="ADAL" clId="{AE5855B1-A50D-4582-8E1F-E67564848B04}" dt="2020-04-07T03:20:25.358" v="4442" actId="47"/>
        <pc:sldMkLst>
          <pc:docMk/>
          <pc:sldMk cId="3019756187" sldId="711"/>
        </pc:sldMkLst>
        <pc:spChg chg="del">
          <ac:chgData name="Rizzo, Alicia" userId="e68489c4-1aa2-4de6-b2de-4fe3519654fd" providerId="ADAL" clId="{AE5855B1-A50D-4582-8E1F-E67564848B04}" dt="2020-04-07T01:21:27.374" v="3191" actId="478"/>
          <ac:spMkLst>
            <pc:docMk/>
            <pc:sldMk cId="3019756187" sldId="711"/>
            <ac:spMk id="2" creationId="{463CE2EB-164B-4260-8F0B-7E1D4CEAEF8A}"/>
          </ac:spMkLst>
        </pc:spChg>
        <pc:spChg chg="del">
          <ac:chgData name="Rizzo, Alicia" userId="e68489c4-1aa2-4de6-b2de-4fe3519654fd" providerId="ADAL" clId="{AE5855B1-A50D-4582-8E1F-E67564848B04}" dt="2020-04-07T01:21:28.642" v="3192" actId="478"/>
          <ac:spMkLst>
            <pc:docMk/>
            <pc:sldMk cId="3019756187" sldId="711"/>
            <ac:spMk id="3" creationId="{26B01F77-481B-4273-AF51-9D77F35DD039}"/>
          </ac:spMkLst>
        </pc:spChg>
        <pc:spChg chg="add mod">
          <ac:chgData name="Rizzo, Alicia" userId="e68489c4-1aa2-4de6-b2de-4fe3519654fd" providerId="ADAL" clId="{AE5855B1-A50D-4582-8E1F-E67564848B04}" dt="2020-04-07T01:22:30.492" v="3206" actId="1076"/>
          <ac:spMkLst>
            <pc:docMk/>
            <pc:sldMk cId="3019756187" sldId="711"/>
            <ac:spMk id="5" creationId="{7A31F324-3192-44AD-A05C-4D87D3C287A5}"/>
          </ac:spMkLst>
        </pc:spChg>
        <pc:picChg chg="add del mod modCrop">
          <ac:chgData name="Rizzo, Alicia" userId="e68489c4-1aa2-4de6-b2de-4fe3519654fd" providerId="ADAL" clId="{AE5855B1-A50D-4582-8E1F-E67564848B04}" dt="2020-04-07T01:24:10.100" v="3214" actId="21"/>
          <ac:picMkLst>
            <pc:docMk/>
            <pc:sldMk cId="3019756187" sldId="711"/>
            <ac:picMk id="4" creationId="{F31C5151-DE42-4033-BF6E-E417FF5D4B09}"/>
          </ac:picMkLst>
        </pc:picChg>
      </pc:sldChg>
      <pc:sldChg chg="addSp delSp modSp add del mod ord setBg">
        <pc:chgData name="Rizzo, Alicia" userId="e68489c4-1aa2-4de6-b2de-4fe3519654fd" providerId="ADAL" clId="{AE5855B1-A50D-4582-8E1F-E67564848B04}" dt="2020-04-08T01:58:16.211" v="12288" actId="2696"/>
        <pc:sldMkLst>
          <pc:docMk/>
          <pc:sldMk cId="1346903220" sldId="712"/>
        </pc:sldMkLst>
        <pc:spChg chg="del">
          <ac:chgData name="Rizzo, Alicia" userId="e68489c4-1aa2-4de6-b2de-4fe3519654fd" providerId="ADAL" clId="{AE5855B1-A50D-4582-8E1F-E67564848B04}" dt="2020-04-07T01:24:32.714" v="3221" actId="478"/>
          <ac:spMkLst>
            <pc:docMk/>
            <pc:sldMk cId="1346903220" sldId="712"/>
            <ac:spMk id="2" creationId="{09B47980-2D27-4558-AF43-6B55C015CF47}"/>
          </ac:spMkLst>
        </pc:spChg>
        <pc:spChg chg="del">
          <ac:chgData name="Rizzo, Alicia" userId="e68489c4-1aa2-4de6-b2de-4fe3519654fd" providerId="ADAL" clId="{AE5855B1-A50D-4582-8E1F-E67564848B04}" dt="2020-04-07T01:25:16.149" v="3236" actId="478"/>
          <ac:spMkLst>
            <pc:docMk/>
            <pc:sldMk cId="1346903220" sldId="712"/>
            <ac:spMk id="3" creationId="{272DABEB-B853-4133-91A6-7878AC81FFEC}"/>
          </ac:spMkLst>
        </pc:spChg>
        <pc:spChg chg="add mod">
          <ac:chgData name="Rizzo, Alicia" userId="e68489c4-1aa2-4de6-b2de-4fe3519654fd" providerId="ADAL" clId="{AE5855B1-A50D-4582-8E1F-E67564848B04}" dt="2020-04-07T20:45:05.897" v="11478" actId="20577"/>
          <ac:spMkLst>
            <pc:docMk/>
            <pc:sldMk cId="1346903220" sldId="712"/>
            <ac:spMk id="6" creationId="{87D8772B-73A6-4442-98B2-3F7769B2C054}"/>
          </ac:spMkLst>
        </pc:spChg>
        <pc:spChg chg="add mod ord">
          <ac:chgData name="Rizzo, Alicia" userId="e68489c4-1aa2-4de6-b2de-4fe3519654fd" providerId="ADAL" clId="{AE5855B1-A50D-4582-8E1F-E67564848B04}" dt="2020-04-07T20:46:06.883" v="11501" actId="1036"/>
          <ac:spMkLst>
            <pc:docMk/>
            <pc:sldMk cId="1346903220" sldId="712"/>
            <ac:spMk id="7" creationId="{760A92A4-30F7-47BB-ACD9-75E1109468C5}"/>
          </ac:spMkLst>
        </pc:spChg>
        <pc:spChg chg="add mod">
          <ac:chgData name="Rizzo, Alicia" userId="e68489c4-1aa2-4de6-b2de-4fe3519654fd" providerId="ADAL" clId="{AE5855B1-A50D-4582-8E1F-E67564848B04}" dt="2020-04-07T20:32:21.465" v="11247" actId="1035"/>
          <ac:spMkLst>
            <pc:docMk/>
            <pc:sldMk cId="1346903220" sldId="712"/>
            <ac:spMk id="8" creationId="{C8AF3DB1-AFC3-4611-9DE2-C4DA3BFEE8C3}"/>
          </ac:spMkLst>
        </pc:spChg>
        <pc:spChg chg="add del">
          <ac:chgData name="Rizzo, Alicia" userId="e68489c4-1aa2-4de6-b2de-4fe3519654fd" providerId="ADAL" clId="{AE5855B1-A50D-4582-8E1F-E67564848B04}" dt="2020-04-07T18:20:55.229" v="8305" actId="26606"/>
          <ac:spMkLst>
            <pc:docMk/>
            <pc:sldMk cId="1346903220" sldId="712"/>
            <ac:spMk id="12" creationId="{201CC55D-ED54-4C5C-95E6-10947BD1103B}"/>
          </ac:spMkLst>
        </pc:spChg>
        <pc:spChg chg="add del">
          <ac:chgData name="Rizzo, Alicia" userId="e68489c4-1aa2-4de6-b2de-4fe3519654fd" providerId="ADAL" clId="{AE5855B1-A50D-4582-8E1F-E67564848B04}" dt="2020-04-07T01:26:57.076" v="3367"/>
          <ac:spMkLst>
            <pc:docMk/>
            <pc:sldMk cId="1346903220" sldId="712"/>
            <ac:spMk id="17" creationId="{80E47FA5-FA9F-47D0-81B1-EF06EF2E5533}"/>
          </ac:spMkLst>
        </pc:spChg>
        <pc:spChg chg="add del">
          <ac:chgData name="Rizzo, Alicia" userId="e68489c4-1aa2-4de6-b2de-4fe3519654fd" providerId="ADAL" clId="{AE5855B1-A50D-4582-8E1F-E67564848B04}" dt="2020-04-07T18:20:55.229" v="8305" actId="26606"/>
          <ac:spMkLst>
            <pc:docMk/>
            <pc:sldMk cId="1346903220" sldId="712"/>
            <ac:spMk id="18" creationId="{3873B707-463F-40B0-8227-E8CC6C67EB25}"/>
          </ac:spMkLst>
        </pc:spChg>
        <pc:spChg chg="add del">
          <ac:chgData name="Rizzo, Alicia" userId="e68489c4-1aa2-4de6-b2de-4fe3519654fd" providerId="ADAL" clId="{AE5855B1-A50D-4582-8E1F-E67564848B04}" dt="2020-04-07T01:26:57.076" v="3367"/>
          <ac:spMkLst>
            <pc:docMk/>
            <pc:sldMk cId="1346903220" sldId="712"/>
            <ac:spMk id="19" creationId="{B24516A7-2D12-4A32-AA5C-907146AD413D}"/>
          </ac:spMkLst>
        </pc:spChg>
        <pc:spChg chg="add del">
          <ac:chgData name="Rizzo, Alicia" userId="e68489c4-1aa2-4de6-b2de-4fe3519654fd" providerId="ADAL" clId="{AE5855B1-A50D-4582-8E1F-E67564848B04}" dt="2020-04-07T18:20:55.229" v="8305" actId="26606"/>
          <ac:spMkLst>
            <pc:docMk/>
            <pc:sldMk cId="1346903220" sldId="712"/>
            <ac:spMk id="20" creationId="{C13237C8-E62C-4F0D-A318-BD6FB6C2D138}"/>
          </ac:spMkLst>
        </pc:spChg>
        <pc:spChg chg="add del">
          <ac:chgData name="Rizzo, Alicia" userId="e68489c4-1aa2-4de6-b2de-4fe3519654fd" providerId="ADAL" clId="{AE5855B1-A50D-4582-8E1F-E67564848B04}" dt="2020-04-07T18:20:55.229" v="8305" actId="26606"/>
          <ac:spMkLst>
            <pc:docMk/>
            <pc:sldMk cId="1346903220" sldId="712"/>
            <ac:spMk id="22" creationId="{19C9EAEA-39D0-4B0E-A0EB-51E7B26740B1}"/>
          </ac:spMkLst>
        </pc:spChg>
        <pc:spChg chg="add del">
          <ac:chgData name="Rizzo, Alicia" userId="e68489c4-1aa2-4de6-b2de-4fe3519654fd" providerId="ADAL" clId="{AE5855B1-A50D-4582-8E1F-E67564848B04}" dt="2020-04-07T01:30:57.460" v="3470" actId="26606"/>
          <ac:spMkLst>
            <pc:docMk/>
            <pc:sldMk cId="1346903220" sldId="712"/>
            <ac:spMk id="27" creationId="{3756B343-807D-456E-AA26-80E96B75D13B}"/>
          </ac:spMkLst>
        </pc:spChg>
        <pc:spChg chg="add del">
          <ac:chgData name="Rizzo, Alicia" userId="e68489c4-1aa2-4de6-b2de-4fe3519654fd" providerId="ADAL" clId="{AE5855B1-A50D-4582-8E1F-E67564848B04}" dt="2020-04-07T01:30:57.460" v="3470" actId="26606"/>
          <ac:spMkLst>
            <pc:docMk/>
            <pc:sldMk cId="1346903220" sldId="712"/>
            <ac:spMk id="29" creationId="{08980754-6F4B-43C9-B9BE-127B6BED6586}"/>
          </ac:spMkLst>
        </pc:spChg>
        <pc:spChg chg="add del">
          <ac:chgData name="Rizzo, Alicia" userId="e68489c4-1aa2-4de6-b2de-4fe3519654fd" providerId="ADAL" clId="{AE5855B1-A50D-4582-8E1F-E67564848B04}" dt="2020-04-07T01:30:57.460" v="3470" actId="26606"/>
          <ac:spMkLst>
            <pc:docMk/>
            <pc:sldMk cId="1346903220" sldId="712"/>
            <ac:spMk id="31" creationId="{2C1BBA94-3F40-40AA-8BB9-E69E25E537C1}"/>
          </ac:spMkLst>
        </pc:spChg>
        <pc:spChg chg="add del">
          <ac:chgData name="Rizzo, Alicia" userId="e68489c4-1aa2-4de6-b2de-4fe3519654fd" providerId="ADAL" clId="{AE5855B1-A50D-4582-8E1F-E67564848B04}" dt="2020-04-07T01:30:57.460" v="3470" actId="26606"/>
          <ac:spMkLst>
            <pc:docMk/>
            <pc:sldMk cId="1346903220" sldId="712"/>
            <ac:spMk id="33" creationId="{169CC832-2974-4E8D-90ED-3E2941BA7336}"/>
          </ac:spMkLst>
        </pc:spChg>
        <pc:spChg chg="add del">
          <ac:chgData name="Rizzo, Alicia" userId="e68489c4-1aa2-4de6-b2de-4fe3519654fd" providerId="ADAL" clId="{AE5855B1-A50D-4582-8E1F-E67564848B04}" dt="2020-04-07T01:31:10.151" v="3476" actId="26606"/>
          <ac:spMkLst>
            <pc:docMk/>
            <pc:sldMk cId="1346903220" sldId="712"/>
            <ac:spMk id="34" creationId="{D5B0017B-2ECA-49AF-B397-DC140825DF8D}"/>
          </ac:spMkLst>
        </pc:spChg>
        <pc:spChg chg="add del">
          <ac:chgData name="Rizzo, Alicia" userId="e68489c4-1aa2-4de6-b2de-4fe3519654fd" providerId="ADAL" clId="{AE5855B1-A50D-4582-8E1F-E67564848B04}" dt="2020-04-07T01:30:57.460" v="3470" actId="26606"/>
          <ac:spMkLst>
            <pc:docMk/>
            <pc:sldMk cId="1346903220" sldId="712"/>
            <ac:spMk id="35" creationId="{55222F96-971A-4F90-B841-6BAB416C7AC1}"/>
          </ac:spMkLst>
        </pc:spChg>
        <pc:spChg chg="add del">
          <ac:chgData name="Rizzo, Alicia" userId="e68489c4-1aa2-4de6-b2de-4fe3519654fd" providerId="ADAL" clId="{AE5855B1-A50D-4582-8E1F-E67564848B04}" dt="2020-04-07T01:31:05.714" v="3472" actId="26606"/>
          <ac:spMkLst>
            <pc:docMk/>
            <pc:sldMk cId="1346903220" sldId="712"/>
            <ac:spMk id="37" creationId="{2F687420-BEB4-45CD-8226-339BE553B8E6}"/>
          </ac:spMkLst>
        </pc:spChg>
        <pc:spChg chg="add del">
          <ac:chgData name="Rizzo, Alicia" userId="e68489c4-1aa2-4de6-b2de-4fe3519654fd" providerId="ADAL" clId="{AE5855B1-A50D-4582-8E1F-E67564848B04}" dt="2020-04-07T01:31:05.714" v="3472" actId="26606"/>
          <ac:spMkLst>
            <pc:docMk/>
            <pc:sldMk cId="1346903220" sldId="712"/>
            <ac:spMk id="38" creationId="{169CC832-2974-4E8D-90ED-3E2941BA7336}"/>
          </ac:spMkLst>
        </pc:spChg>
        <pc:spChg chg="add del">
          <ac:chgData name="Rizzo, Alicia" userId="e68489c4-1aa2-4de6-b2de-4fe3519654fd" providerId="ADAL" clId="{AE5855B1-A50D-4582-8E1F-E67564848B04}" dt="2020-04-07T01:31:05.714" v="3472" actId="26606"/>
          <ac:spMkLst>
            <pc:docMk/>
            <pc:sldMk cId="1346903220" sldId="712"/>
            <ac:spMk id="39" creationId="{55222F96-971A-4F90-B841-6BAB416C7AC1}"/>
          </ac:spMkLst>
        </pc:spChg>
        <pc:spChg chg="add del">
          <ac:chgData name="Rizzo, Alicia" userId="e68489c4-1aa2-4de6-b2de-4fe3519654fd" providerId="ADAL" clId="{AE5855B1-A50D-4582-8E1F-E67564848B04}" dt="2020-04-07T01:31:05.714" v="3472" actId="26606"/>
          <ac:spMkLst>
            <pc:docMk/>
            <pc:sldMk cId="1346903220" sldId="712"/>
            <ac:spMk id="40" creationId="{08980754-6F4B-43C9-B9BE-127B6BED6586}"/>
          </ac:spMkLst>
        </pc:spChg>
        <pc:spChg chg="add del">
          <ac:chgData name="Rizzo, Alicia" userId="e68489c4-1aa2-4de6-b2de-4fe3519654fd" providerId="ADAL" clId="{AE5855B1-A50D-4582-8E1F-E67564848B04}" dt="2020-04-07T01:31:05.714" v="3472" actId="26606"/>
          <ac:spMkLst>
            <pc:docMk/>
            <pc:sldMk cId="1346903220" sldId="712"/>
            <ac:spMk id="41" creationId="{2C1BBA94-3F40-40AA-8BB9-E69E25E537C1}"/>
          </ac:spMkLst>
        </pc:spChg>
        <pc:spChg chg="add del">
          <ac:chgData name="Rizzo, Alicia" userId="e68489c4-1aa2-4de6-b2de-4fe3519654fd" providerId="ADAL" clId="{AE5855B1-A50D-4582-8E1F-E67564848B04}" dt="2020-04-07T01:31:07.621" v="3474" actId="26606"/>
          <ac:spMkLst>
            <pc:docMk/>
            <pc:sldMk cId="1346903220" sldId="712"/>
            <ac:spMk id="43" creationId="{FF81F8D5-515A-45DC-B296-30AB11F2C19F}"/>
          </ac:spMkLst>
        </pc:spChg>
        <pc:spChg chg="add del">
          <ac:chgData name="Rizzo, Alicia" userId="e68489c4-1aa2-4de6-b2de-4fe3519654fd" providerId="ADAL" clId="{AE5855B1-A50D-4582-8E1F-E67564848B04}" dt="2020-04-07T01:31:07.621" v="3474" actId="26606"/>
          <ac:spMkLst>
            <pc:docMk/>
            <pc:sldMk cId="1346903220" sldId="712"/>
            <ac:spMk id="44" creationId="{90464369-70FA-42AF-948F-80664CA7BFE5}"/>
          </ac:spMkLst>
        </pc:spChg>
        <pc:spChg chg="add del">
          <ac:chgData name="Rizzo, Alicia" userId="e68489c4-1aa2-4de6-b2de-4fe3519654fd" providerId="ADAL" clId="{AE5855B1-A50D-4582-8E1F-E67564848B04}" dt="2020-04-07T01:31:07.621" v="3474" actId="26606"/>
          <ac:spMkLst>
            <pc:docMk/>
            <pc:sldMk cId="1346903220" sldId="712"/>
            <ac:spMk id="45" creationId="{A6604B49-AD5C-4590-B051-06C8222ECD99}"/>
          </ac:spMkLst>
        </pc:spChg>
        <pc:spChg chg="add del">
          <ac:chgData name="Rizzo, Alicia" userId="e68489c4-1aa2-4de6-b2de-4fe3519654fd" providerId="ADAL" clId="{AE5855B1-A50D-4582-8E1F-E67564848B04}" dt="2020-04-07T01:31:07.621" v="3474" actId="26606"/>
          <ac:spMkLst>
            <pc:docMk/>
            <pc:sldMk cId="1346903220" sldId="712"/>
            <ac:spMk id="46" creationId="{CC552A98-EF7D-4D42-AB69-066B786AB55B}"/>
          </ac:spMkLst>
        </pc:spChg>
        <pc:spChg chg="add del">
          <ac:chgData name="Rizzo, Alicia" userId="e68489c4-1aa2-4de6-b2de-4fe3519654fd" providerId="ADAL" clId="{AE5855B1-A50D-4582-8E1F-E67564848B04}" dt="2020-04-07T01:31:07.621" v="3474" actId="26606"/>
          <ac:spMkLst>
            <pc:docMk/>
            <pc:sldMk cId="1346903220" sldId="712"/>
            <ac:spMk id="47" creationId="{A648176E-454C-437C-B0FC-9B82FCF32B24}"/>
          </ac:spMkLst>
        </pc:spChg>
        <pc:spChg chg="add del">
          <ac:chgData name="Rizzo, Alicia" userId="e68489c4-1aa2-4de6-b2de-4fe3519654fd" providerId="ADAL" clId="{AE5855B1-A50D-4582-8E1F-E67564848B04}" dt="2020-04-07T01:31:10.151" v="3476" actId="26606"/>
          <ac:spMkLst>
            <pc:docMk/>
            <pc:sldMk cId="1346903220" sldId="712"/>
            <ac:spMk id="49" creationId="{B0B8DCBA-FEED-46EF-A140-35B904015B49}"/>
          </ac:spMkLst>
        </pc:spChg>
        <pc:grpChg chg="add del">
          <ac:chgData name="Rizzo, Alicia" userId="e68489c4-1aa2-4de6-b2de-4fe3519654fd" providerId="ADAL" clId="{AE5855B1-A50D-4582-8E1F-E67564848B04}" dt="2020-04-07T18:20:55.229" v="8305" actId="26606"/>
          <ac:grpSpMkLst>
            <pc:docMk/>
            <pc:sldMk cId="1346903220" sldId="712"/>
            <ac:grpSpMk id="14" creationId="{1DE889C7-FAD6-4397-98E2-05D503484459}"/>
          </ac:grpSpMkLst>
        </pc:grpChg>
        <pc:grpChg chg="add del">
          <ac:chgData name="Rizzo, Alicia" userId="e68489c4-1aa2-4de6-b2de-4fe3519654fd" providerId="ADAL" clId="{AE5855B1-A50D-4582-8E1F-E67564848B04}" dt="2020-04-07T01:31:10.151" v="3476" actId="26606"/>
          <ac:grpSpMkLst>
            <pc:docMk/>
            <pc:sldMk cId="1346903220" sldId="712"/>
            <ac:grpSpMk id="50" creationId="{AE1C45F0-260A-458C-96ED-C1F6D2151219}"/>
          </ac:grpSpMkLst>
        </pc:grpChg>
        <pc:picChg chg="add mod ord">
          <ac:chgData name="Rizzo, Alicia" userId="e68489c4-1aa2-4de6-b2de-4fe3519654fd" providerId="ADAL" clId="{AE5855B1-A50D-4582-8E1F-E67564848B04}" dt="2020-04-07T18:32:18.375" v="8403" actId="1076"/>
          <ac:picMkLst>
            <pc:docMk/>
            <pc:sldMk cId="1346903220" sldId="712"/>
            <ac:picMk id="4" creationId="{E86EF1F9-3F6F-41F1-B8B1-1D450D4C8F65}"/>
          </ac:picMkLst>
        </pc:picChg>
        <pc:picChg chg="add del">
          <ac:chgData name="Rizzo, Alicia" userId="e68489c4-1aa2-4de6-b2de-4fe3519654fd" providerId="ADAL" clId="{AE5855B1-A50D-4582-8E1F-E67564848B04}" dt="2020-04-07T01:24:20.374" v="3217" actId="478"/>
          <ac:picMkLst>
            <pc:docMk/>
            <pc:sldMk cId="1346903220" sldId="712"/>
            <ac:picMk id="5" creationId="{D5D9F049-684A-47E7-B122-777EE759431F}"/>
          </ac:picMkLst>
        </pc:picChg>
        <pc:cxnChg chg="add del">
          <ac:chgData name="Rizzo, Alicia" userId="e68489c4-1aa2-4de6-b2de-4fe3519654fd" providerId="ADAL" clId="{AE5855B1-A50D-4582-8E1F-E67564848B04}" dt="2020-04-07T01:31:10.151" v="3476" actId="26606"/>
          <ac:cxnSpMkLst>
            <pc:docMk/>
            <pc:sldMk cId="1346903220" sldId="712"/>
            <ac:cxnSpMk id="36" creationId="{6CF1BAF6-AD41-4082-B212-8A1F9A2E8779}"/>
          </ac:cxnSpMkLst>
        </pc:cxnChg>
      </pc:sldChg>
      <pc:sldChg chg="modSp add del mod">
        <pc:chgData name="Rizzo, Alicia" userId="e68489c4-1aa2-4de6-b2de-4fe3519654fd" providerId="ADAL" clId="{AE5855B1-A50D-4582-8E1F-E67564848B04}" dt="2020-04-08T01:58:16.211" v="12288" actId="2696"/>
        <pc:sldMkLst>
          <pc:docMk/>
          <pc:sldMk cId="4198837499" sldId="713"/>
        </pc:sldMkLst>
        <pc:spChg chg="mod">
          <ac:chgData name="Rizzo, Alicia" userId="e68489c4-1aa2-4de6-b2de-4fe3519654fd" providerId="ADAL" clId="{AE5855B1-A50D-4582-8E1F-E67564848B04}" dt="2020-04-07T01:56:35.399" v="3673" actId="2711"/>
          <ac:spMkLst>
            <pc:docMk/>
            <pc:sldMk cId="4198837499" sldId="713"/>
            <ac:spMk id="2" creationId="{F2482FDB-01CD-4ABE-B3C9-C62D1EE20040}"/>
          </ac:spMkLst>
        </pc:spChg>
        <pc:spChg chg="mod">
          <ac:chgData name="Rizzo, Alicia" userId="e68489c4-1aa2-4de6-b2de-4fe3519654fd" providerId="ADAL" clId="{AE5855B1-A50D-4582-8E1F-E67564848B04}" dt="2020-04-07T01:56:44.411" v="3676" actId="123"/>
          <ac:spMkLst>
            <pc:docMk/>
            <pc:sldMk cId="4198837499" sldId="713"/>
            <ac:spMk id="3" creationId="{18A14FFA-1124-4920-880C-278AD3FFF3DF}"/>
          </ac:spMkLst>
        </pc:spChg>
      </pc:sldChg>
      <pc:sldChg chg="addSp delSp modSp add del mod">
        <pc:chgData name="Rizzo, Alicia" userId="e68489c4-1aa2-4de6-b2de-4fe3519654fd" providerId="ADAL" clId="{AE5855B1-A50D-4582-8E1F-E67564848B04}" dt="2020-04-08T01:58:16.211" v="12288" actId="2696"/>
        <pc:sldMkLst>
          <pc:docMk/>
          <pc:sldMk cId="2861133537" sldId="714"/>
        </pc:sldMkLst>
        <pc:spChg chg="del">
          <ac:chgData name="Rizzo, Alicia" userId="e68489c4-1aa2-4de6-b2de-4fe3519654fd" providerId="ADAL" clId="{AE5855B1-A50D-4582-8E1F-E67564848B04}" dt="2020-04-07T02:27:39.753" v="3888" actId="478"/>
          <ac:spMkLst>
            <pc:docMk/>
            <pc:sldMk cId="2861133537" sldId="714"/>
            <ac:spMk id="2" creationId="{99B65198-0F4A-427F-B685-AFDC97FAC4C3}"/>
          </ac:spMkLst>
        </pc:spChg>
        <pc:spChg chg="del">
          <ac:chgData name="Rizzo, Alicia" userId="e68489c4-1aa2-4de6-b2de-4fe3519654fd" providerId="ADAL" clId="{AE5855B1-A50D-4582-8E1F-E67564848B04}" dt="2020-04-07T02:20:37.382" v="3680"/>
          <ac:spMkLst>
            <pc:docMk/>
            <pc:sldMk cId="2861133537" sldId="714"/>
            <ac:spMk id="3" creationId="{5CAFEB62-734A-4E27-A9AD-66712B14EE0C}"/>
          </ac:spMkLst>
        </pc:spChg>
        <pc:spChg chg="add mod">
          <ac:chgData name="Rizzo, Alicia" userId="e68489c4-1aa2-4de6-b2de-4fe3519654fd" providerId="ADAL" clId="{AE5855B1-A50D-4582-8E1F-E67564848B04}" dt="2020-04-07T19:54:16.360" v="10302" actId="1035"/>
          <ac:spMkLst>
            <pc:docMk/>
            <pc:sldMk cId="2861133537" sldId="714"/>
            <ac:spMk id="18" creationId="{6C2C1FD7-E68C-4B90-BC52-A8B0F57B780E}"/>
          </ac:spMkLst>
        </pc:spChg>
        <pc:picChg chg="add mod modCrop">
          <ac:chgData name="Rizzo, Alicia" userId="e68489c4-1aa2-4de6-b2de-4fe3519654fd" providerId="ADAL" clId="{AE5855B1-A50D-4582-8E1F-E67564848B04}" dt="2020-04-07T02:29:06.640" v="4033" actId="1582"/>
          <ac:picMkLst>
            <pc:docMk/>
            <pc:sldMk cId="2861133537" sldId="714"/>
            <ac:picMk id="4" creationId="{5C5ACE79-6790-4550-A4F8-2C81BA8B6DD4}"/>
          </ac:picMkLst>
        </pc:picChg>
        <pc:picChg chg="add mod">
          <ac:chgData name="Rizzo, Alicia" userId="e68489c4-1aa2-4de6-b2de-4fe3519654fd" providerId="ADAL" clId="{AE5855B1-A50D-4582-8E1F-E67564848B04}" dt="2020-04-07T02:29:06.640" v="4033" actId="1582"/>
          <ac:picMkLst>
            <pc:docMk/>
            <pc:sldMk cId="2861133537" sldId="714"/>
            <ac:picMk id="11" creationId="{D7819A9B-1F66-45D3-B5D8-C3A834747C0A}"/>
          </ac:picMkLst>
        </pc:picChg>
        <pc:cxnChg chg="add mod">
          <ac:chgData name="Rizzo, Alicia" userId="e68489c4-1aa2-4de6-b2de-4fe3519654fd" providerId="ADAL" clId="{AE5855B1-A50D-4582-8E1F-E67564848B04}" dt="2020-04-07T02:29:15.800" v="4034" actId="208"/>
          <ac:cxnSpMkLst>
            <pc:docMk/>
            <pc:sldMk cId="2861133537" sldId="714"/>
            <ac:cxnSpMk id="6" creationId="{EAA1CFD6-6CFB-46C5-B6F6-5BE0D055BB3C}"/>
          </ac:cxnSpMkLst>
        </pc:cxnChg>
        <pc:cxnChg chg="add mod">
          <ac:chgData name="Rizzo, Alicia" userId="e68489c4-1aa2-4de6-b2de-4fe3519654fd" providerId="ADAL" clId="{AE5855B1-A50D-4582-8E1F-E67564848B04}" dt="2020-04-07T02:29:15.800" v="4034" actId="208"/>
          <ac:cxnSpMkLst>
            <pc:docMk/>
            <pc:sldMk cId="2861133537" sldId="714"/>
            <ac:cxnSpMk id="7" creationId="{038E3A8A-1927-4512-8ADF-C8D3EB1240B9}"/>
          </ac:cxnSpMkLst>
        </pc:cxnChg>
        <pc:cxnChg chg="add mod">
          <ac:chgData name="Rizzo, Alicia" userId="e68489c4-1aa2-4de6-b2de-4fe3519654fd" providerId="ADAL" clId="{AE5855B1-A50D-4582-8E1F-E67564848B04}" dt="2020-04-07T02:29:15.800" v="4034" actId="208"/>
          <ac:cxnSpMkLst>
            <pc:docMk/>
            <pc:sldMk cId="2861133537" sldId="714"/>
            <ac:cxnSpMk id="9" creationId="{546D39CA-F6A0-4931-B04A-FDBA1F7F8274}"/>
          </ac:cxnSpMkLst>
        </pc:cxnChg>
      </pc:sldChg>
      <pc:sldChg chg="addSp delSp modSp add del mod">
        <pc:chgData name="Rizzo, Alicia" userId="e68489c4-1aa2-4de6-b2de-4fe3519654fd" providerId="ADAL" clId="{AE5855B1-A50D-4582-8E1F-E67564848B04}" dt="2020-04-08T01:57:24.838" v="12287" actId="47"/>
        <pc:sldMkLst>
          <pc:docMk/>
          <pc:sldMk cId="794176042" sldId="715"/>
        </pc:sldMkLst>
        <pc:spChg chg="del">
          <ac:chgData name="Rizzo, Alicia" userId="e68489c4-1aa2-4de6-b2de-4fe3519654fd" providerId="ADAL" clId="{AE5855B1-A50D-4582-8E1F-E67564848B04}" dt="2020-04-07T05:00:48.510" v="6505" actId="478"/>
          <ac:spMkLst>
            <pc:docMk/>
            <pc:sldMk cId="794176042" sldId="715"/>
            <ac:spMk id="2" creationId="{F5D2B4EF-03E3-4752-B480-5091E3542FA8}"/>
          </ac:spMkLst>
        </pc:spChg>
        <pc:spChg chg="del">
          <ac:chgData name="Rizzo, Alicia" userId="e68489c4-1aa2-4de6-b2de-4fe3519654fd" providerId="ADAL" clId="{AE5855B1-A50D-4582-8E1F-E67564848B04}" dt="2020-04-07T02:45:43.645" v="4038"/>
          <ac:spMkLst>
            <pc:docMk/>
            <pc:sldMk cId="794176042" sldId="715"/>
            <ac:spMk id="3" creationId="{35D28718-ED05-4180-B22D-1EF3C7746528}"/>
          </ac:spMkLst>
        </pc:spChg>
        <pc:spChg chg="add mod">
          <ac:chgData name="Rizzo, Alicia" userId="e68489c4-1aa2-4de6-b2de-4fe3519654fd" providerId="ADAL" clId="{AE5855B1-A50D-4582-8E1F-E67564848B04}" dt="2020-04-07T05:01:00.113" v="6567" actId="1037"/>
          <ac:spMkLst>
            <pc:docMk/>
            <pc:sldMk cId="794176042" sldId="715"/>
            <ac:spMk id="5" creationId="{658762D4-3748-4ECF-A6D1-E4D1EC70B641}"/>
          </ac:spMkLst>
        </pc:spChg>
        <pc:spChg chg="add mod">
          <ac:chgData name="Rizzo, Alicia" userId="e68489c4-1aa2-4de6-b2de-4fe3519654fd" providerId="ADAL" clId="{AE5855B1-A50D-4582-8E1F-E67564848B04}" dt="2020-04-07T05:01:00.113" v="6567" actId="1037"/>
          <ac:spMkLst>
            <pc:docMk/>
            <pc:sldMk cId="794176042" sldId="715"/>
            <ac:spMk id="6" creationId="{6F7F950F-416B-4FE0-8EAA-E75BF049EA57}"/>
          </ac:spMkLst>
        </pc:spChg>
        <pc:spChg chg="add mod">
          <ac:chgData name="Rizzo, Alicia" userId="e68489c4-1aa2-4de6-b2de-4fe3519654fd" providerId="ADAL" clId="{AE5855B1-A50D-4582-8E1F-E67564848B04}" dt="2020-04-07T20:41:41.180" v="11468" actId="1038"/>
          <ac:spMkLst>
            <pc:docMk/>
            <pc:sldMk cId="794176042" sldId="715"/>
            <ac:spMk id="7" creationId="{83E7955D-E1D0-4EF8-A680-3F967D9CB5CC}"/>
          </ac:spMkLst>
        </pc:spChg>
        <pc:spChg chg="add mod">
          <ac:chgData name="Rizzo, Alicia" userId="e68489c4-1aa2-4de6-b2de-4fe3519654fd" providerId="ADAL" clId="{AE5855B1-A50D-4582-8E1F-E67564848B04}" dt="2020-04-07T05:01:00.113" v="6567" actId="1037"/>
          <ac:spMkLst>
            <pc:docMk/>
            <pc:sldMk cId="794176042" sldId="715"/>
            <ac:spMk id="8" creationId="{742588A2-12C6-4291-8786-BC2A0C004897}"/>
          </ac:spMkLst>
        </pc:spChg>
        <pc:spChg chg="add mod">
          <ac:chgData name="Rizzo, Alicia" userId="e68489c4-1aa2-4de6-b2de-4fe3519654fd" providerId="ADAL" clId="{AE5855B1-A50D-4582-8E1F-E67564848B04}" dt="2020-04-07T05:01:00.113" v="6567" actId="1037"/>
          <ac:spMkLst>
            <pc:docMk/>
            <pc:sldMk cId="794176042" sldId="715"/>
            <ac:spMk id="9" creationId="{A90448FD-B828-4588-8457-CBBF2F52638B}"/>
          </ac:spMkLst>
        </pc:spChg>
        <pc:spChg chg="add mod">
          <ac:chgData name="Rizzo, Alicia" userId="e68489c4-1aa2-4de6-b2de-4fe3519654fd" providerId="ADAL" clId="{AE5855B1-A50D-4582-8E1F-E67564848B04}" dt="2020-04-07T05:01:07.083" v="6569" actId="20577"/>
          <ac:spMkLst>
            <pc:docMk/>
            <pc:sldMk cId="794176042" sldId="715"/>
            <ac:spMk id="10" creationId="{599AA7C0-444E-4F1A-B749-E2833DD23EA2}"/>
          </ac:spMkLst>
        </pc:spChg>
        <pc:picChg chg="add mod">
          <ac:chgData name="Rizzo, Alicia" userId="e68489c4-1aa2-4de6-b2de-4fe3519654fd" providerId="ADAL" clId="{AE5855B1-A50D-4582-8E1F-E67564848B04}" dt="2020-04-07T05:01:00.113" v="6567" actId="1037"/>
          <ac:picMkLst>
            <pc:docMk/>
            <pc:sldMk cId="794176042" sldId="715"/>
            <ac:picMk id="4" creationId="{18D00237-8CBA-4D17-B278-4C6D19C2D858}"/>
          </ac:picMkLst>
        </pc:picChg>
        <pc:cxnChg chg="add mod">
          <ac:chgData name="Rizzo, Alicia" userId="e68489c4-1aa2-4de6-b2de-4fe3519654fd" providerId="ADAL" clId="{AE5855B1-A50D-4582-8E1F-E67564848B04}" dt="2020-04-07T05:01:07.083" v="6569" actId="20577"/>
          <ac:cxnSpMkLst>
            <pc:docMk/>
            <pc:sldMk cId="794176042" sldId="715"/>
            <ac:cxnSpMk id="12" creationId="{A895FFDF-95E4-470C-8391-8B9A26126FB3}"/>
          </ac:cxnSpMkLst>
        </pc:cxnChg>
        <pc:cxnChg chg="add mod">
          <ac:chgData name="Rizzo, Alicia" userId="e68489c4-1aa2-4de6-b2de-4fe3519654fd" providerId="ADAL" clId="{AE5855B1-A50D-4582-8E1F-E67564848B04}" dt="2020-04-07T05:01:00.113" v="6567" actId="1037"/>
          <ac:cxnSpMkLst>
            <pc:docMk/>
            <pc:sldMk cId="794176042" sldId="715"/>
            <ac:cxnSpMk id="13" creationId="{0FD2D21A-64A1-44C0-9257-45305EB8A7BC}"/>
          </ac:cxnSpMkLst>
        </pc:cxnChg>
        <pc:cxnChg chg="add mod">
          <ac:chgData name="Rizzo, Alicia" userId="e68489c4-1aa2-4de6-b2de-4fe3519654fd" providerId="ADAL" clId="{AE5855B1-A50D-4582-8E1F-E67564848B04}" dt="2020-04-07T05:01:00.113" v="6567" actId="1037"/>
          <ac:cxnSpMkLst>
            <pc:docMk/>
            <pc:sldMk cId="794176042" sldId="715"/>
            <ac:cxnSpMk id="16" creationId="{3441FD5B-0BAE-415C-8E52-4A2A4E23601E}"/>
          </ac:cxnSpMkLst>
        </pc:cxnChg>
      </pc:sldChg>
      <pc:sldChg chg="addSp modSp add del mod">
        <pc:chgData name="Rizzo, Alicia" userId="e68489c4-1aa2-4de6-b2de-4fe3519654fd" providerId="ADAL" clId="{AE5855B1-A50D-4582-8E1F-E67564848B04}" dt="2020-04-08T01:58:16.211" v="12288" actId="2696"/>
        <pc:sldMkLst>
          <pc:docMk/>
          <pc:sldMk cId="2137320944" sldId="716"/>
        </pc:sldMkLst>
        <pc:spChg chg="mod">
          <ac:chgData name="Rizzo, Alicia" userId="e68489c4-1aa2-4de6-b2de-4fe3519654fd" providerId="ADAL" clId="{AE5855B1-A50D-4582-8E1F-E67564848B04}" dt="2020-04-07T03:34:28.001" v="4703" actId="122"/>
          <ac:spMkLst>
            <pc:docMk/>
            <pc:sldMk cId="2137320944" sldId="716"/>
            <ac:spMk id="2" creationId="{9FDC2155-8601-4386-B582-E9B7B7CFFC7D}"/>
          </ac:spMkLst>
        </pc:spChg>
        <pc:spChg chg="mod">
          <ac:chgData name="Rizzo, Alicia" userId="e68489c4-1aa2-4de6-b2de-4fe3519654fd" providerId="ADAL" clId="{AE5855B1-A50D-4582-8E1F-E67564848B04}" dt="2020-04-07T03:42:59.217" v="4863" actId="20577"/>
          <ac:spMkLst>
            <pc:docMk/>
            <pc:sldMk cId="2137320944" sldId="716"/>
            <ac:spMk id="3" creationId="{B79BD6CE-CCCD-4EB2-9058-58CAF6C5E9F5}"/>
          </ac:spMkLst>
        </pc:spChg>
        <pc:spChg chg="add mod">
          <ac:chgData name="Rizzo, Alicia" userId="e68489c4-1aa2-4de6-b2de-4fe3519654fd" providerId="ADAL" clId="{AE5855B1-A50D-4582-8E1F-E67564848B04}" dt="2020-04-07T18:17:34.723" v="8187" actId="20577"/>
          <ac:spMkLst>
            <pc:docMk/>
            <pc:sldMk cId="2137320944" sldId="716"/>
            <ac:spMk id="5" creationId="{241BB4AA-3CF8-4899-AEE6-015D8AEC1719}"/>
          </ac:spMkLst>
        </pc:spChg>
        <pc:picChg chg="add mod">
          <ac:chgData name="Rizzo, Alicia" userId="e68489c4-1aa2-4de6-b2de-4fe3519654fd" providerId="ADAL" clId="{AE5855B1-A50D-4582-8E1F-E67564848B04}" dt="2020-04-07T18:17:45.978" v="8189" actId="1076"/>
          <ac:picMkLst>
            <pc:docMk/>
            <pc:sldMk cId="2137320944" sldId="716"/>
            <ac:picMk id="4" creationId="{D565D3B5-2F0D-4800-B75A-B51A8E08C7CD}"/>
          </ac:picMkLst>
        </pc:picChg>
      </pc:sldChg>
      <pc:sldChg chg="addSp delSp modSp add del mod">
        <pc:chgData name="Rizzo, Alicia" userId="e68489c4-1aa2-4de6-b2de-4fe3519654fd" providerId="ADAL" clId="{AE5855B1-A50D-4582-8E1F-E67564848B04}" dt="2020-04-08T01:58:16.211" v="12288" actId="2696"/>
        <pc:sldMkLst>
          <pc:docMk/>
          <pc:sldMk cId="3589849078" sldId="717"/>
        </pc:sldMkLst>
        <pc:spChg chg="add del mod">
          <ac:chgData name="Rizzo, Alicia" userId="e68489c4-1aa2-4de6-b2de-4fe3519654fd" providerId="ADAL" clId="{AE5855B1-A50D-4582-8E1F-E67564848B04}" dt="2020-04-07T18:59:44.106" v="8588" actId="478"/>
          <ac:spMkLst>
            <pc:docMk/>
            <pc:sldMk cId="3589849078" sldId="717"/>
            <ac:spMk id="2" creationId="{1D878288-18E2-49B1-8E75-7DF25AFB5392}"/>
          </ac:spMkLst>
        </pc:spChg>
        <pc:spChg chg="mod">
          <ac:chgData name="Rizzo, Alicia" userId="e68489c4-1aa2-4de6-b2de-4fe3519654fd" providerId="ADAL" clId="{AE5855B1-A50D-4582-8E1F-E67564848B04}" dt="2020-04-07T19:33:44.655" v="9239" actId="20577"/>
          <ac:spMkLst>
            <pc:docMk/>
            <pc:sldMk cId="3589849078" sldId="717"/>
            <ac:spMk id="3" creationId="{1534C04A-9738-469A-998B-D978A76C2DB0}"/>
          </ac:spMkLst>
        </pc:spChg>
        <pc:spChg chg="add mod">
          <ac:chgData name="Rizzo, Alicia" userId="e68489c4-1aa2-4de6-b2de-4fe3519654fd" providerId="ADAL" clId="{AE5855B1-A50D-4582-8E1F-E67564848B04}" dt="2020-04-07T19:50:34.708" v="10212" actId="1037"/>
          <ac:spMkLst>
            <pc:docMk/>
            <pc:sldMk cId="3589849078" sldId="717"/>
            <ac:spMk id="6" creationId="{EEC6E4BE-F6A2-4CAE-9BA9-96943ED533C0}"/>
          </ac:spMkLst>
        </pc:spChg>
        <pc:spChg chg="add del mod">
          <ac:chgData name="Rizzo, Alicia" userId="e68489c4-1aa2-4de6-b2de-4fe3519654fd" providerId="ADAL" clId="{AE5855B1-A50D-4582-8E1F-E67564848B04}" dt="2020-04-07T18:43:40.122" v="8550" actId="478"/>
          <ac:spMkLst>
            <pc:docMk/>
            <pc:sldMk cId="3589849078" sldId="717"/>
            <ac:spMk id="10" creationId="{0AE42061-BE89-4872-9085-C432533B6C6B}"/>
          </ac:spMkLst>
        </pc:spChg>
        <pc:spChg chg="add del mod">
          <ac:chgData name="Rizzo, Alicia" userId="e68489c4-1aa2-4de6-b2de-4fe3519654fd" providerId="ADAL" clId="{AE5855B1-A50D-4582-8E1F-E67564848B04}" dt="2020-04-07T18:59:45.081" v="8589" actId="478"/>
          <ac:spMkLst>
            <pc:docMk/>
            <pc:sldMk cId="3589849078" sldId="717"/>
            <ac:spMk id="13" creationId="{BF258532-67CF-4883-965B-CAA15C91B2D4}"/>
          </ac:spMkLst>
        </pc:spChg>
        <pc:spChg chg="add mod">
          <ac:chgData name="Rizzo, Alicia" userId="e68489c4-1aa2-4de6-b2de-4fe3519654fd" providerId="ADAL" clId="{AE5855B1-A50D-4582-8E1F-E67564848B04}" dt="2020-04-07T19:30:47.578" v="9174" actId="14100"/>
          <ac:spMkLst>
            <pc:docMk/>
            <pc:sldMk cId="3589849078" sldId="717"/>
            <ac:spMk id="14" creationId="{ABD2E5BF-A511-4EDC-AC74-72F7363A9FA2}"/>
          </ac:spMkLst>
        </pc:spChg>
        <pc:spChg chg="add mod">
          <ac:chgData name="Rizzo, Alicia" userId="e68489c4-1aa2-4de6-b2de-4fe3519654fd" providerId="ADAL" clId="{AE5855B1-A50D-4582-8E1F-E67564848B04}" dt="2020-04-07T19:30:44.373" v="9173" actId="1035"/>
          <ac:spMkLst>
            <pc:docMk/>
            <pc:sldMk cId="3589849078" sldId="717"/>
            <ac:spMk id="15" creationId="{27EB8A97-5753-409B-BAC5-8CCB4907B431}"/>
          </ac:spMkLst>
        </pc:spChg>
        <pc:spChg chg="add mod">
          <ac:chgData name="Rizzo, Alicia" userId="e68489c4-1aa2-4de6-b2de-4fe3519654fd" providerId="ADAL" clId="{AE5855B1-A50D-4582-8E1F-E67564848B04}" dt="2020-04-07T19:31:03.227" v="9184" actId="14100"/>
          <ac:spMkLst>
            <pc:docMk/>
            <pc:sldMk cId="3589849078" sldId="717"/>
            <ac:spMk id="16" creationId="{CBE83DB3-9DF7-44BE-A51E-BF4A6627C794}"/>
          </ac:spMkLst>
        </pc:spChg>
        <pc:picChg chg="add del mod">
          <ac:chgData name="Rizzo, Alicia" userId="e68489c4-1aa2-4de6-b2de-4fe3519654fd" providerId="ADAL" clId="{AE5855B1-A50D-4582-8E1F-E67564848B04}" dt="2020-04-07T18:59:02.273" v="8574" actId="478"/>
          <ac:picMkLst>
            <pc:docMk/>
            <pc:sldMk cId="3589849078" sldId="717"/>
            <ac:picMk id="4" creationId="{6CF8AEA4-2AAF-461C-AB68-704A49AE10DB}"/>
          </ac:picMkLst>
        </pc:picChg>
        <pc:picChg chg="add del mod">
          <ac:chgData name="Rizzo, Alicia" userId="e68489c4-1aa2-4de6-b2de-4fe3519654fd" providerId="ADAL" clId="{AE5855B1-A50D-4582-8E1F-E67564848B04}" dt="2020-04-07T18:39:17.037" v="8496" actId="478"/>
          <ac:picMkLst>
            <pc:docMk/>
            <pc:sldMk cId="3589849078" sldId="717"/>
            <ac:picMk id="5" creationId="{439C1EF7-83BC-422C-91CD-FE6B07D11267}"/>
          </ac:picMkLst>
        </pc:picChg>
        <pc:picChg chg="add mod">
          <ac:chgData name="Rizzo, Alicia" userId="e68489c4-1aa2-4de6-b2de-4fe3519654fd" providerId="ADAL" clId="{AE5855B1-A50D-4582-8E1F-E67564848B04}" dt="2020-04-07T20:32:04.551" v="11245" actId="1037"/>
          <ac:picMkLst>
            <pc:docMk/>
            <pc:sldMk cId="3589849078" sldId="717"/>
            <ac:picMk id="7" creationId="{561CF0CC-EE27-4477-BEEC-707C28D518B0}"/>
          </ac:picMkLst>
        </pc:picChg>
        <pc:picChg chg="add del mod modCrop">
          <ac:chgData name="Rizzo, Alicia" userId="e68489c4-1aa2-4de6-b2de-4fe3519654fd" providerId="ADAL" clId="{AE5855B1-A50D-4582-8E1F-E67564848B04}" dt="2020-04-08T00:46:40.644" v="11515" actId="1037"/>
          <ac:picMkLst>
            <pc:docMk/>
            <pc:sldMk cId="3589849078" sldId="717"/>
            <ac:picMk id="8" creationId="{BCAB7D49-AB8A-4489-B66D-D6CFA9F5480E}"/>
          </ac:picMkLst>
        </pc:picChg>
        <pc:picChg chg="add mod">
          <ac:chgData name="Rizzo, Alicia" userId="e68489c4-1aa2-4de6-b2de-4fe3519654fd" providerId="ADAL" clId="{AE5855B1-A50D-4582-8E1F-E67564848B04}" dt="2020-04-07T19:00:05.326" v="8591" actId="1582"/>
          <ac:picMkLst>
            <pc:docMk/>
            <pc:sldMk cId="3589849078" sldId="717"/>
            <ac:picMk id="11" creationId="{F2916C95-6F35-45CE-8B29-78C11C969800}"/>
          </ac:picMkLst>
        </pc:picChg>
      </pc:sldChg>
      <pc:sldChg chg="modSp add del mod">
        <pc:chgData name="Rizzo, Alicia" userId="e68489c4-1aa2-4de6-b2de-4fe3519654fd" providerId="ADAL" clId="{AE5855B1-A50D-4582-8E1F-E67564848B04}" dt="2020-04-08T01:41:12.876" v="12286" actId="47"/>
        <pc:sldMkLst>
          <pc:docMk/>
          <pc:sldMk cId="1989954300" sldId="718"/>
        </pc:sldMkLst>
        <pc:spChg chg="mod">
          <ac:chgData name="Rizzo, Alicia" userId="e68489c4-1aa2-4de6-b2de-4fe3519654fd" providerId="ADAL" clId="{AE5855B1-A50D-4582-8E1F-E67564848B04}" dt="2020-04-07T18:18:34.694" v="8271" actId="20577"/>
          <ac:spMkLst>
            <pc:docMk/>
            <pc:sldMk cId="1989954300" sldId="718"/>
            <ac:spMk id="2" creationId="{AF262F15-A793-4A85-97C1-93E6F3306016}"/>
          </ac:spMkLst>
        </pc:spChg>
        <pc:spChg chg="mod">
          <ac:chgData name="Rizzo, Alicia" userId="e68489c4-1aa2-4de6-b2de-4fe3519654fd" providerId="ADAL" clId="{AE5855B1-A50D-4582-8E1F-E67564848B04}" dt="2020-04-08T01:36:19.105" v="11734" actId="1035"/>
          <ac:spMkLst>
            <pc:docMk/>
            <pc:sldMk cId="1989954300" sldId="718"/>
            <ac:spMk id="3" creationId="{4209D430-22F5-49A7-A92F-1B5EE1788C3E}"/>
          </ac:spMkLst>
        </pc:spChg>
      </pc:sldChg>
      <pc:sldChg chg="addSp delSp modSp add del mod setBg">
        <pc:chgData name="Rizzo, Alicia" userId="e68489c4-1aa2-4de6-b2de-4fe3519654fd" providerId="ADAL" clId="{AE5855B1-A50D-4582-8E1F-E67564848B04}" dt="2020-04-08T01:58:16.211" v="12288" actId="2696"/>
        <pc:sldMkLst>
          <pc:docMk/>
          <pc:sldMk cId="3386423623" sldId="719"/>
        </pc:sldMkLst>
        <pc:spChg chg="del mod">
          <ac:chgData name="Rizzo, Alicia" userId="e68489c4-1aa2-4de6-b2de-4fe3519654fd" providerId="ADAL" clId="{AE5855B1-A50D-4582-8E1F-E67564848B04}" dt="2020-04-07T18:01:08.012" v="6922" actId="478"/>
          <ac:spMkLst>
            <pc:docMk/>
            <pc:sldMk cId="3386423623" sldId="719"/>
            <ac:spMk id="2" creationId="{76D24D0E-33D3-4429-BF2F-C7A4704A2D1F}"/>
          </ac:spMkLst>
        </pc:spChg>
        <pc:spChg chg="del">
          <ac:chgData name="Rizzo, Alicia" userId="e68489c4-1aa2-4de6-b2de-4fe3519654fd" providerId="ADAL" clId="{AE5855B1-A50D-4582-8E1F-E67564848B04}" dt="2020-04-07T17:54:39.924" v="6885" actId="26606"/>
          <ac:spMkLst>
            <pc:docMk/>
            <pc:sldMk cId="3386423623" sldId="719"/>
            <ac:spMk id="3" creationId="{6A7E9CBA-1F20-4539-8EAB-CAB4016CFDD0}"/>
          </ac:spMkLst>
        </pc:spChg>
        <pc:spChg chg="add mod">
          <ac:chgData name="Rizzo, Alicia" userId="e68489c4-1aa2-4de6-b2de-4fe3519654fd" providerId="ADAL" clId="{AE5855B1-A50D-4582-8E1F-E67564848B04}" dt="2020-04-07T18:16:46.373" v="8147" actId="123"/>
          <ac:spMkLst>
            <pc:docMk/>
            <pc:sldMk cId="3386423623" sldId="719"/>
            <ac:spMk id="5" creationId="{FFC526B6-F9EA-4C3C-B2D1-B7A115490F23}"/>
          </ac:spMkLst>
        </pc:spChg>
        <pc:spChg chg="add del mod">
          <ac:chgData name="Rizzo, Alicia" userId="e68489c4-1aa2-4de6-b2de-4fe3519654fd" providerId="ADAL" clId="{AE5855B1-A50D-4582-8E1F-E67564848B04}" dt="2020-04-07T18:00:36.053" v="6914" actId="26606"/>
          <ac:spMkLst>
            <pc:docMk/>
            <pc:sldMk cId="3386423623" sldId="719"/>
            <ac:spMk id="8" creationId="{CFC0DAD3-8C4F-4C8F-8669-1B9AC2840B9C}"/>
          </ac:spMkLst>
        </pc:spChg>
        <pc:spChg chg="add mod">
          <ac:chgData name="Rizzo, Alicia" userId="e68489c4-1aa2-4de6-b2de-4fe3519654fd" providerId="ADAL" clId="{AE5855B1-A50D-4582-8E1F-E67564848B04}" dt="2020-04-07T19:53:17.860" v="10232" actId="14100"/>
          <ac:spMkLst>
            <pc:docMk/>
            <pc:sldMk cId="3386423623" sldId="719"/>
            <ac:spMk id="10" creationId="{764CDFD2-B4A2-4DEF-8F72-B38747CFFEF0}"/>
          </ac:spMkLst>
        </pc:spChg>
        <pc:spChg chg="add mod">
          <ac:chgData name="Rizzo, Alicia" userId="e68489c4-1aa2-4de6-b2de-4fe3519654fd" providerId="ADAL" clId="{AE5855B1-A50D-4582-8E1F-E67564848B04}" dt="2020-04-07T19:50:41.231" v="10213" actId="2711"/>
          <ac:spMkLst>
            <pc:docMk/>
            <pc:sldMk cId="3386423623" sldId="719"/>
            <ac:spMk id="11" creationId="{C53DC078-2BE0-48CF-87AC-44B46F4EC6B1}"/>
          </ac:spMkLst>
        </pc:spChg>
        <pc:picChg chg="add mod modCrop">
          <ac:chgData name="Rizzo, Alicia" userId="e68489c4-1aa2-4de6-b2de-4fe3519654fd" providerId="ADAL" clId="{AE5855B1-A50D-4582-8E1F-E67564848B04}" dt="2020-04-07T18:41:35.168" v="8507" actId="1035"/>
          <ac:picMkLst>
            <pc:docMk/>
            <pc:sldMk cId="3386423623" sldId="719"/>
            <ac:picMk id="4" creationId="{C3466562-567A-412B-8E93-E9AB73492C22}"/>
          </ac:picMkLst>
        </pc:picChg>
        <pc:picChg chg="add del mod">
          <ac:chgData name="Rizzo, Alicia" userId="e68489c4-1aa2-4de6-b2de-4fe3519654fd" providerId="ADAL" clId="{AE5855B1-A50D-4582-8E1F-E67564848B04}" dt="2020-04-07T18:00:32.869" v="6912"/>
          <ac:picMkLst>
            <pc:docMk/>
            <pc:sldMk cId="3386423623" sldId="719"/>
            <ac:picMk id="6" creationId="{543F80C8-CBEB-4233-AA85-A50CC778006E}"/>
          </ac:picMkLst>
        </pc:picChg>
        <pc:picChg chg="add del mod">
          <ac:chgData name="Rizzo, Alicia" userId="e68489c4-1aa2-4de6-b2de-4fe3519654fd" providerId="ADAL" clId="{AE5855B1-A50D-4582-8E1F-E67564848B04}" dt="2020-04-07T18:00:31.071" v="6907"/>
          <ac:picMkLst>
            <pc:docMk/>
            <pc:sldMk cId="3386423623" sldId="719"/>
            <ac:picMk id="7" creationId="{3C9B5D5A-7A7D-4A4C-8AF7-D7A38E2917F8}"/>
          </ac:picMkLst>
        </pc:picChg>
        <pc:picChg chg="add mod modCrop">
          <ac:chgData name="Rizzo, Alicia" userId="e68489c4-1aa2-4de6-b2de-4fe3519654fd" providerId="ADAL" clId="{AE5855B1-A50D-4582-8E1F-E67564848B04}" dt="2020-04-07T19:53:41.028" v="10256" actId="1037"/>
          <ac:picMkLst>
            <pc:docMk/>
            <pc:sldMk cId="3386423623" sldId="719"/>
            <ac:picMk id="12" creationId="{CFC0D399-EBA3-4609-9B9A-3846CBE8D7F1}"/>
          </ac:picMkLst>
        </pc:picChg>
      </pc:sldChg>
      <pc:sldChg chg="addSp modSp add del mod">
        <pc:chgData name="Rizzo, Alicia" userId="e68489c4-1aa2-4de6-b2de-4fe3519654fd" providerId="ADAL" clId="{AE5855B1-A50D-4582-8E1F-E67564848B04}" dt="2020-04-08T01:58:16.211" v="12288" actId="2696"/>
        <pc:sldMkLst>
          <pc:docMk/>
          <pc:sldMk cId="3100759401" sldId="720"/>
        </pc:sldMkLst>
        <pc:spChg chg="mod">
          <ac:chgData name="Rizzo, Alicia" userId="e68489c4-1aa2-4de6-b2de-4fe3519654fd" providerId="ADAL" clId="{AE5855B1-A50D-4582-8E1F-E67564848B04}" dt="2020-04-07T19:44:53.690" v="10170" actId="20577"/>
          <ac:spMkLst>
            <pc:docMk/>
            <pc:sldMk cId="3100759401" sldId="720"/>
            <ac:spMk id="2" creationId="{3E560D8E-2176-4AB2-975B-45DB04A58A63}"/>
          </ac:spMkLst>
        </pc:spChg>
        <pc:spChg chg="mod">
          <ac:chgData name="Rizzo, Alicia" userId="e68489c4-1aa2-4de6-b2de-4fe3519654fd" providerId="ADAL" clId="{AE5855B1-A50D-4582-8E1F-E67564848B04}" dt="2020-04-07T19:44:33.505" v="10156" actId="207"/>
          <ac:spMkLst>
            <pc:docMk/>
            <pc:sldMk cId="3100759401" sldId="720"/>
            <ac:spMk id="3" creationId="{EB32C63D-54B6-45FC-8E1D-90F6ADDA8281}"/>
          </ac:spMkLst>
        </pc:spChg>
        <pc:spChg chg="add mod">
          <ac:chgData name="Rizzo, Alicia" userId="e68489c4-1aa2-4de6-b2de-4fe3519654fd" providerId="ADAL" clId="{AE5855B1-A50D-4582-8E1F-E67564848B04}" dt="2020-04-07T19:35:54.445" v="9391" actId="1038"/>
          <ac:spMkLst>
            <pc:docMk/>
            <pc:sldMk cId="3100759401" sldId="720"/>
            <ac:spMk id="5" creationId="{AAF02F25-FD05-4C95-B151-909B9B8E2279}"/>
          </ac:spMkLst>
        </pc:spChg>
        <pc:picChg chg="add mod">
          <ac:chgData name="Rizzo, Alicia" userId="e68489c4-1aa2-4de6-b2de-4fe3519654fd" providerId="ADAL" clId="{AE5855B1-A50D-4582-8E1F-E67564848B04}" dt="2020-04-07T19:45:02.802" v="10172" actId="1582"/>
          <ac:picMkLst>
            <pc:docMk/>
            <pc:sldMk cId="3100759401" sldId="720"/>
            <ac:picMk id="4" creationId="{3AF21B9B-90C6-447F-BF41-CDE68C2F104D}"/>
          </ac:picMkLst>
        </pc:picChg>
      </pc:sldChg>
      <pc:sldChg chg="add del">
        <pc:chgData name="Rizzo, Alicia" userId="e68489c4-1aa2-4de6-b2de-4fe3519654fd" providerId="ADAL" clId="{AE5855B1-A50D-4582-8E1F-E67564848B04}" dt="2020-04-07T18:14:04.990" v="8026" actId="47"/>
        <pc:sldMkLst>
          <pc:docMk/>
          <pc:sldMk cId="3381265825" sldId="720"/>
        </pc:sldMkLst>
      </pc:sldChg>
      <pc:sldChg chg="modSp add del mod">
        <pc:chgData name="Rizzo, Alicia" userId="e68489c4-1aa2-4de6-b2de-4fe3519654fd" providerId="ADAL" clId="{AE5855B1-A50D-4582-8E1F-E67564848B04}" dt="2020-04-08T01:58:16.211" v="12288" actId="2696"/>
        <pc:sldMkLst>
          <pc:docMk/>
          <pc:sldMk cId="639612252" sldId="721"/>
        </pc:sldMkLst>
        <pc:spChg chg="mod">
          <ac:chgData name="Rizzo, Alicia" userId="e68489c4-1aa2-4de6-b2de-4fe3519654fd" providerId="ADAL" clId="{AE5855B1-A50D-4582-8E1F-E67564848B04}" dt="2020-04-07T19:56:27.582" v="10326" actId="20577"/>
          <ac:spMkLst>
            <pc:docMk/>
            <pc:sldMk cId="639612252" sldId="721"/>
            <ac:spMk id="2" creationId="{970D3C96-0342-4310-8666-753B16601E86}"/>
          </ac:spMkLst>
        </pc:spChg>
        <pc:spChg chg="mod">
          <ac:chgData name="Rizzo, Alicia" userId="e68489c4-1aa2-4de6-b2de-4fe3519654fd" providerId="ADAL" clId="{AE5855B1-A50D-4582-8E1F-E67564848B04}" dt="2020-04-07T20:01:51.993" v="11234" actId="20577"/>
          <ac:spMkLst>
            <pc:docMk/>
            <pc:sldMk cId="639612252" sldId="721"/>
            <ac:spMk id="3" creationId="{9C5F33A1-A042-44AB-B6AC-598018097EB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7-21T03:37:21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C2CA7-D535-4269-AE4A-90971551CD6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E7E59-233D-41C4-AEE4-4BB2E0A4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4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E7E59-233D-41C4-AEE4-4BB2E0A429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7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E7E59-233D-41C4-AEE4-4BB2E0A429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9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E7E59-233D-41C4-AEE4-4BB2E0A429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2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E7E59-233D-41C4-AEE4-4BB2E0A429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8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 hoping that discussants could touch on various oxygen delivery methods, ventilator management, sedation practices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E7E59-233D-41C4-AEE4-4BB2E0A429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34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56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16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3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0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0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6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7712-D714-4A6F-9CA3-FE20885E279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8FD-CD55-4585-B6D9-406231E8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6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7893-800C-427B-BDFD-7FBA544D9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0946" y="1828803"/>
            <a:ext cx="8629358" cy="1981200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Pulmonary Grand Rounds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44334-6F54-457E-AFB5-5F96DB475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502" y="3584344"/>
            <a:ext cx="8629357" cy="128107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Shelly Forbes and Alicia Rizzo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Pulmonary and Critical Care Fellows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University of Colorado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April 9th, 2020</a:t>
            </a:r>
          </a:p>
        </p:txBody>
      </p:sp>
    </p:spTree>
    <p:extLst>
      <p:ext uri="{BB962C8B-B14F-4D97-AF65-F5344CB8AC3E}">
        <p14:creationId xmlns:p14="http://schemas.microsoft.com/office/powerpoint/2010/main" val="327330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1A9A-3354-4AB1-9BA6-36E8CAFB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Management of COVID-19 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EDDD8-AF3E-4B54-B526-D13393DF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414"/>
            <a:ext cx="10465904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comparison with the management of ARDS in the pre-COVID-19 era how should we be changing our practices to consider: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Health-care provider safety?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safety?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Ventilator shortages?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Medication shortages?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Topics for Discussion: care team structure, oxygen delivery methods, ventilator management, and sedation practices </a:t>
            </a:r>
          </a:p>
        </p:txBody>
      </p:sp>
    </p:spTree>
    <p:extLst>
      <p:ext uri="{BB962C8B-B14F-4D97-AF65-F5344CB8AC3E}">
        <p14:creationId xmlns:p14="http://schemas.microsoft.com/office/powerpoint/2010/main" val="188381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9236-F95A-4AA8-A8C3-F1BE38B3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Targeted Pharmacotherapies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1EA1-236D-47D5-B943-2F17F2780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9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3651-2CED-4FA5-8F9E-F277E4EE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OF SLIDES REVIEWING CLINICAL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F801-9CF5-4E57-B4E7-F190B228C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4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8F49-35C4-4B4D-AA9C-D71C7B66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2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8F13D-2BED-46FF-87F7-C0C644EB3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41" y="1457333"/>
            <a:ext cx="11794117" cy="5344039"/>
          </a:xfrm>
        </p:spPr>
        <p:txBody>
          <a:bodyPr>
            <a:no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9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E681-B916-4AF7-87B1-8A2EBE8B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4E447B-863B-4499-B2E1-F1FD17D8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9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A192-53C4-4403-994D-B0448E50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030"/>
            <a:ext cx="10706878" cy="109259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F24AE7-C4CB-45B5-BFD5-DE1D569C3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D0CB-34D7-4703-B992-9C7DBBB1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Physical Exam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C512F3-F2C8-4A87-A9D6-A840ABB0E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7B4B-C5F3-4F0C-ADE5-3740C4AB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16" y="34621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Laboratory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58A777-85DF-4AE8-B6DA-84F1AABEB928}"/>
              </a:ext>
            </a:extLst>
          </p:cNvPr>
          <p:cNvGrpSpPr/>
          <p:nvPr/>
        </p:nvGrpSpPr>
        <p:grpSpPr>
          <a:xfrm>
            <a:off x="3093589" y="2063045"/>
            <a:ext cx="7433162" cy="4893001"/>
            <a:chOff x="3285230" y="2057569"/>
            <a:chExt cx="7433162" cy="55201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BB01A2-75DA-4345-B2F9-C8F1813BE5DB}"/>
                </a:ext>
              </a:extLst>
            </p:cNvPr>
            <p:cNvGrpSpPr/>
            <p:nvPr/>
          </p:nvGrpSpPr>
          <p:grpSpPr>
            <a:xfrm>
              <a:off x="3378987" y="2057569"/>
              <a:ext cx="5488777" cy="1373439"/>
              <a:chOff x="1394264" y="2524730"/>
              <a:chExt cx="5488777" cy="137343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4CF71D-27BF-4112-A3E5-BD185BEACED6}"/>
                  </a:ext>
                </a:extLst>
              </p:cNvPr>
              <p:cNvSpPr txBox="1"/>
              <p:nvPr/>
            </p:nvSpPr>
            <p:spPr>
              <a:xfrm>
                <a:off x="1418147" y="2704273"/>
                <a:ext cx="3138695" cy="1145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134     102       18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4.6       24       0.91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9369CE-585A-495C-9725-0B5030ACB171}"/>
                  </a:ext>
                </a:extLst>
              </p:cNvPr>
              <p:cNvSpPr txBox="1"/>
              <p:nvPr/>
            </p:nvSpPr>
            <p:spPr>
              <a:xfrm>
                <a:off x="4997588" y="2963751"/>
                <a:ext cx="1885453" cy="451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7.8        </a:t>
                </a:r>
                <a:r>
                  <a:rPr lang="en-US" sz="2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427 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27DDB1A-B330-445B-8435-EAEC4C919DE5}"/>
                  </a:ext>
                </a:extLst>
              </p:cNvPr>
              <p:cNvGrpSpPr/>
              <p:nvPr/>
            </p:nvGrpSpPr>
            <p:grpSpPr>
              <a:xfrm>
                <a:off x="1394264" y="2524730"/>
                <a:ext cx="2733391" cy="1248889"/>
                <a:chOff x="5313872" y="465385"/>
                <a:chExt cx="2203663" cy="1006856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5" name="Ink 4">
                      <a:extLst>
                        <a:ext uri="{FF2B5EF4-FFF2-40B4-BE49-F238E27FC236}">
                          <a16:creationId xmlns:a16="http://schemas.microsoft.com/office/drawing/2014/main" id="{174A1E4A-31F8-4C0F-8D89-4D52C1D934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27296" y="465385"/>
                    <a:ext cx="360" cy="360"/>
                  </p14:xfrm>
                </p:contentPart>
              </mc:Choice>
              <mc:Fallback xmlns="">
                <p:pic>
                  <p:nvPicPr>
                    <p:cNvPr id="5" name="Ink 4">
                      <a:extLst>
                        <a:ext uri="{FF2B5EF4-FFF2-40B4-BE49-F238E27FC236}">
                          <a16:creationId xmlns:a16="http://schemas.microsoft.com/office/drawing/2014/main" id="{174A1E4A-31F8-4C0F-8D89-4D52C1D93446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518296" y="4563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09D0E718-FAE8-4786-98C2-B55AF218762D}"/>
                    </a:ext>
                  </a:extLst>
                </p:cNvPr>
                <p:cNvCxnSpPr/>
                <p:nvPr/>
              </p:nvCxnSpPr>
              <p:spPr>
                <a:xfrm>
                  <a:off x="5313872" y="1015041"/>
                  <a:ext cx="183455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C7074CF3-6D6C-4008-BE7E-6C4CCF1D51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02083" y="557841"/>
                  <a:ext cx="0" cy="9144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7A9CA24D-1630-4298-9ED3-B0CCF9D3A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86095" y="557841"/>
                  <a:ext cx="0" cy="9144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5DEBABB-F027-4F75-BF15-15359FD6F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38888" y="1003152"/>
                  <a:ext cx="348185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8E34861-5E48-4AA1-AABB-78FBBFDDA3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31826" y="580537"/>
                  <a:ext cx="385709" cy="457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68C0F73-B904-455E-84D3-B9ED0E22DA06}"/>
                  </a:ext>
                </a:extLst>
              </p:cNvPr>
              <p:cNvGrpSpPr/>
              <p:nvPr/>
            </p:nvGrpSpPr>
            <p:grpSpPr>
              <a:xfrm>
                <a:off x="5458960" y="2648534"/>
                <a:ext cx="1134208" cy="1134208"/>
                <a:chOff x="8530126" y="613519"/>
                <a:chExt cx="914400" cy="9144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B24CE3E-1996-4962-B358-FCFF84ADE5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530126" y="613519"/>
                  <a:ext cx="914400" cy="9144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64806FF3-5CD5-4B0F-8ACC-0A1B54FE20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530126" y="613519"/>
                  <a:ext cx="914400" cy="9144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9EDAF7-3CDF-4628-8063-BC7C1F4E04CB}"/>
                  </a:ext>
                </a:extLst>
              </p:cNvPr>
              <p:cNvSpPr txBox="1"/>
              <p:nvPr/>
            </p:nvSpPr>
            <p:spPr>
              <a:xfrm>
                <a:off x="3863727" y="2973137"/>
                <a:ext cx="184731" cy="45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B584AA-AC7C-4106-ADAF-028525CD94A2}"/>
                  </a:ext>
                </a:extLst>
              </p:cNvPr>
              <p:cNvSpPr/>
              <p:nvPr/>
            </p:nvSpPr>
            <p:spPr>
              <a:xfrm>
                <a:off x="5594132" y="2579613"/>
                <a:ext cx="753732" cy="451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13.4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E35F77-F735-4680-9809-66B64945B00D}"/>
                  </a:ext>
                </a:extLst>
              </p:cNvPr>
              <p:cNvSpPr/>
              <p:nvPr/>
            </p:nvSpPr>
            <p:spPr>
              <a:xfrm>
                <a:off x="5686640" y="3446773"/>
                <a:ext cx="683200" cy="451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39.6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1BF168-B5C5-4562-AE38-3A6890783BCE}"/>
                </a:ext>
              </a:extLst>
            </p:cNvPr>
            <p:cNvSpPr txBox="1"/>
            <p:nvPr/>
          </p:nvSpPr>
          <p:spPr>
            <a:xfrm>
              <a:off x="3285230" y="4001310"/>
              <a:ext cx="7433162" cy="3576438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Protein 			7.6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Albumin 		4.1</a:t>
              </a:r>
            </a:p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Tbili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			0.4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AST 			17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ALT 			16</a:t>
              </a:r>
            </a:p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Alk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Phos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		106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PMN			72%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Lymph			13%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Mono/macro	10%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Eosinophil 		4%	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Basophil		0%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12D399-391F-4378-BECE-7D793625361D}"/>
              </a:ext>
            </a:extLst>
          </p:cNvPr>
          <p:cNvSpPr txBox="1"/>
          <p:nvPr/>
        </p:nvSpPr>
        <p:spPr>
          <a:xfrm>
            <a:off x="5642517" y="2509024"/>
            <a:ext cx="574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A532B85-79D6-411F-9FC3-607E7E990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7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A9CAF-0D4E-43C2-BE3A-2AA7397D4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191" y="11430"/>
            <a:ext cx="6525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4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B50A-CB27-4A48-ACCA-79290F5F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Infectious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4AC9-E68C-4EA1-BA84-2486CCE5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217" y="2362338"/>
            <a:ext cx="6887818" cy="328308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RVP 				negative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Strep/Legionella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UAg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negative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Sputum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			negative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Blood Cultures 			negative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9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8D487-9C9C-4BFD-A8EA-B7FAEB6C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26" y="655985"/>
            <a:ext cx="8223194" cy="5563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67D9D-0CAB-489C-BA80-17F5CDD9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26" y="655984"/>
            <a:ext cx="8272738" cy="55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54FA-B7C3-466D-B227-72DB4CED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81" y="2434845"/>
            <a:ext cx="11597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COVID-19 ARDS </a:t>
            </a:r>
          </a:p>
        </p:txBody>
      </p:sp>
    </p:spTree>
    <p:extLst>
      <p:ext uri="{BB962C8B-B14F-4D97-AF65-F5344CB8AC3E}">
        <p14:creationId xmlns:p14="http://schemas.microsoft.com/office/powerpoint/2010/main" val="410422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219</Words>
  <Application>Microsoft Office PowerPoint</Application>
  <PresentationFormat>Widescreen</PresentationFormat>
  <Paragraphs>55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Pulmonary Grand Rounds</vt:lpstr>
      <vt:lpstr>Clinical Presentation</vt:lpstr>
      <vt:lpstr>Additional History</vt:lpstr>
      <vt:lpstr>Physical Exam </vt:lpstr>
      <vt:lpstr>Laboratory Data</vt:lpstr>
      <vt:lpstr>PowerPoint Presentation</vt:lpstr>
      <vt:lpstr>Infectious Studies</vt:lpstr>
      <vt:lpstr>PowerPoint Presentation</vt:lpstr>
      <vt:lpstr>COVID-19 ARDS </vt:lpstr>
      <vt:lpstr>Management of COVID-19 ARDS</vt:lpstr>
      <vt:lpstr>Targeted Pharmacotherapies for COVID-19</vt:lpstr>
      <vt:lpstr>START OF SLIDES REVIEWING CLINICAL TRIALS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Grand Rounds</dc:title>
  <dc:creator>Rizzo, Alicia</dc:creator>
  <cp:lastModifiedBy>Rizzo, Alicia</cp:lastModifiedBy>
  <cp:revision>1</cp:revision>
  <dcterms:created xsi:type="dcterms:W3CDTF">2020-04-07T18:20:55Z</dcterms:created>
  <dcterms:modified xsi:type="dcterms:W3CDTF">2020-04-08T01:58:24Z</dcterms:modified>
</cp:coreProperties>
</file>