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51206400" cy="28803600"/>
  <p:notesSz cx="6858000" cy="9144000"/>
  <p:embeddedFontLst>
    <p:embeddedFont>
      <p:font typeface="Overpass"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72">
          <p15:clr>
            <a:srgbClr val="A4A3A4"/>
          </p15:clr>
        </p15:guide>
        <p15:guide id="2" pos="1612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j/xKEmWvEvylQSQGILzbbkah9G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55"/>
  </p:normalViewPr>
  <p:slideViewPr>
    <p:cSldViewPr snapToGrid="0">
      <p:cViewPr varScale="1">
        <p:scale>
          <a:sx n="29" d="100"/>
          <a:sy n="29" d="100"/>
        </p:scale>
        <p:origin x="464" y="384"/>
      </p:cViewPr>
      <p:guideLst>
        <p:guide orient="horz" pos="9072"/>
        <p:guide pos="161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customschemas.google.com/relationships/presentationmetadata" Target="metadata"/><Relationship Id="rId5" Type="http://schemas.openxmlformats.org/officeDocument/2006/relationships/font" Target="fonts/font2.fntdata"/><Relationship Id="rId15" Type="http://schemas.openxmlformats.org/officeDocument/2006/relationships/tableStyles" Target="tableStyles.xml"/><Relationship Id="rId4"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841221" y="8948341"/>
            <a:ext cx="43523958" cy="6172994"/>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7680593" y="16321485"/>
            <a:ext cx="35845221" cy="7362031"/>
          </a:xfrm>
          <a:prstGeom prst="rect">
            <a:avLst/>
          </a:prstGeom>
          <a:noFill/>
          <a:ln>
            <a:noFill/>
          </a:ln>
        </p:spPr>
        <p:txBody>
          <a:bodyPr spcFirstLastPara="1" wrap="square" lIns="470250" tIns="235125" rIns="470250" bIns="235125" anchor="t" anchorCtr="0">
            <a:noAutofit/>
          </a:bodyPr>
          <a:lstStyle>
            <a:lvl1pPr lvl="0" algn="ctr">
              <a:spcBef>
                <a:spcPts val="2888"/>
              </a:spcBef>
              <a:spcAft>
                <a:spcPts val="0"/>
              </a:spcAft>
              <a:buClr>
                <a:schemeClr val="dk1"/>
              </a:buClr>
              <a:buSzPts val="14438"/>
              <a:buFont typeface="Arial"/>
              <a:buNone/>
              <a:defRPr/>
            </a:lvl1pPr>
            <a:lvl2pPr lvl="1" algn="ctr">
              <a:spcBef>
                <a:spcPts val="2520"/>
              </a:spcBef>
              <a:spcAft>
                <a:spcPts val="0"/>
              </a:spcAft>
              <a:buClr>
                <a:schemeClr val="dk1"/>
              </a:buClr>
              <a:buSzPts val="12601"/>
              <a:buFont typeface="Arial"/>
              <a:buNone/>
              <a:defRPr/>
            </a:lvl2pPr>
            <a:lvl3pPr lvl="2" algn="ctr">
              <a:spcBef>
                <a:spcPts val="2153"/>
              </a:spcBef>
              <a:spcAft>
                <a:spcPts val="0"/>
              </a:spcAft>
              <a:buClr>
                <a:schemeClr val="dk1"/>
              </a:buClr>
              <a:buSzPts val="10763"/>
              <a:buFont typeface="Arial"/>
              <a:buNone/>
              <a:defRPr/>
            </a:lvl3pPr>
            <a:lvl4pPr lvl="3" algn="ctr">
              <a:spcBef>
                <a:spcPts val="1820"/>
              </a:spcBef>
              <a:spcAft>
                <a:spcPts val="0"/>
              </a:spcAft>
              <a:buClr>
                <a:schemeClr val="dk1"/>
              </a:buClr>
              <a:buSzPts val="9100"/>
              <a:buFont typeface="Arial"/>
              <a:buNone/>
              <a:defRPr/>
            </a:lvl4pPr>
            <a:lvl5pPr lvl="4" algn="ctr">
              <a:spcBef>
                <a:spcPts val="1820"/>
              </a:spcBef>
              <a:spcAft>
                <a:spcPts val="0"/>
              </a:spcAft>
              <a:buClr>
                <a:schemeClr val="dk1"/>
              </a:buClr>
              <a:buSzPts val="9100"/>
              <a:buFont typeface="Arial"/>
              <a:buNone/>
              <a:defRPr/>
            </a:lvl5pPr>
            <a:lvl6pPr lvl="5" algn="ctr">
              <a:spcBef>
                <a:spcPts val="1820"/>
              </a:spcBef>
              <a:spcAft>
                <a:spcPts val="0"/>
              </a:spcAft>
              <a:buClr>
                <a:schemeClr val="dk1"/>
              </a:buClr>
              <a:buSzPts val="9100"/>
              <a:buFont typeface="Arial"/>
              <a:buNone/>
              <a:defRPr/>
            </a:lvl6pPr>
            <a:lvl7pPr lvl="6" algn="ctr">
              <a:spcBef>
                <a:spcPts val="1820"/>
              </a:spcBef>
              <a:spcAft>
                <a:spcPts val="0"/>
              </a:spcAft>
              <a:buClr>
                <a:schemeClr val="dk1"/>
              </a:buClr>
              <a:buSzPts val="9100"/>
              <a:buFont typeface="Arial"/>
              <a:buNone/>
              <a:defRPr/>
            </a:lvl7pPr>
            <a:lvl8pPr lvl="7" algn="ctr">
              <a:spcBef>
                <a:spcPts val="1820"/>
              </a:spcBef>
              <a:spcAft>
                <a:spcPts val="0"/>
              </a:spcAft>
              <a:buClr>
                <a:schemeClr val="dk1"/>
              </a:buClr>
              <a:buSzPts val="9100"/>
              <a:buFont typeface="Arial"/>
              <a:buNone/>
              <a:defRPr/>
            </a:lvl8pPr>
            <a:lvl9pPr lvl="8" algn="ctr">
              <a:spcBef>
                <a:spcPts val="1820"/>
              </a:spcBef>
              <a:spcAft>
                <a:spcPts val="0"/>
              </a:spcAft>
              <a:buClr>
                <a:schemeClr val="dk1"/>
              </a:buClr>
              <a:buSzPts val="9100"/>
              <a:buFont typeface="Arial"/>
              <a:buNone/>
              <a:defRPr/>
            </a:lvl9pPr>
          </a:lstStyle>
          <a:p>
            <a:endParaRPr/>
          </a:p>
        </p:txBody>
      </p:sp>
      <p:sp>
        <p:nvSpPr>
          <p:cNvPr id="18" name="Google Shape;18;p3"/>
          <p:cNvSpPr txBox="1">
            <a:spLocks noGrp="1"/>
          </p:cNvSpPr>
          <p:nvPr>
            <p:ph type="dt" idx="10"/>
          </p:nvPr>
        </p:nvSpPr>
        <p:spPr>
          <a:xfrm>
            <a:off x="2561433" y="26231056"/>
            <a:ext cx="11947789" cy="200025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7496633" y="26231056"/>
            <a:ext cx="16214989" cy="200025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6699033" y="26231056"/>
            <a:ext cx="11947789" cy="2000250"/>
          </a:xfrm>
          <a:prstGeom prst="rect">
            <a:avLst/>
          </a:prstGeom>
          <a:noFill/>
          <a:ln>
            <a:noFill/>
          </a:ln>
        </p:spPr>
        <p:txBody>
          <a:bodyPr spcFirstLastPara="1" wrap="square" lIns="470250" tIns="235125" rIns="470250" bIns="235125" anchor="t" anchorCtr="0">
            <a:noAutofit/>
          </a:bodyPr>
          <a:lstStyle>
            <a:lvl1pPr marL="0" lvl="0" indent="0" algn="r">
              <a:spcBef>
                <a:spcPts val="0"/>
              </a:spcBef>
              <a:spcAft>
                <a:spcPts val="0"/>
              </a:spcAft>
              <a:buNone/>
              <a:defRPr sz="63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561433" y="1154311"/>
            <a:ext cx="46085389" cy="4800600"/>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6099468" y="-6816360"/>
            <a:ext cx="19009320" cy="46085389"/>
          </a:xfrm>
          <a:prstGeom prst="rect">
            <a:avLst/>
          </a:prstGeom>
          <a:noFill/>
          <a:ln>
            <a:noFill/>
          </a:ln>
        </p:spPr>
        <p:txBody>
          <a:bodyPr spcFirstLastPara="1" wrap="square" lIns="470250" tIns="235125" rIns="470250" bIns="235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561433" y="26231056"/>
            <a:ext cx="11947789" cy="200025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7496633" y="26231056"/>
            <a:ext cx="16214989" cy="200025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6699033" y="26231056"/>
            <a:ext cx="11947789" cy="2000250"/>
          </a:xfrm>
          <a:prstGeom prst="rect">
            <a:avLst/>
          </a:prstGeom>
          <a:noFill/>
          <a:ln>
            <a:noFill/>
          </a:ln>
        </p:spPr>
        <p:txBody>
          <a:bodyPr spcFirstLastPara="1" wrap="square" lIns="470250" tIns="235125" rIns="470250" bIns="235125" anchor="t" anchorCtr="0">
            <a:noAutofit/>
          </a:bodyPr>
          <a:lstStyle>
            <a:lvl1pPr marL="0" lvl="0" indent="0" algn="r">
              <a:spcBef>
                <a:spcPts val="0"/>
              </a:spcBef>
              <a:spcAft>
                <a:spcPts val="0"/>
              </a:spcAft>
              <a:buNone/>
              <a:defRPr sz="6300">
                <a:solidFill>
                  <a:schemeClr val="dk1"/>
                </a:solidFill>
                <a:latin typeface="Arial"/>
                <a:ea typeface="Arial"/>
                <a:cs typeface="Arial"/>
                <a:sym typeface="Arial"/>
              </a:defRPr>
            </a:lvl1pPr>
            <a:lvl2pPr marL="0" lvl="1" indent="0" algn="r">
              <a:spcBef>
                <a:spcPts val="0"/>
              </a:spcBef>
              <a:spcAft>
                <a:spcPts val="0"/>
              </a:spcAft>
              <a:buNone/>
              <a:defRPr sz="6300">
                <a:solidFill>
                  <a:schemeClr val="dk1"/>
                </a:solidFill>
                <a:latin typeface="Arial"/>
                <a:ea typeface="Arial"/>
                <a:cs typeface="Arial"/>
                <a:sym typeface="Arial"/>
              </a:defRPr>
            </a:lvl2pPr>
            <a:lvl3pPr marL="0" lvl="2" indent="0" algn="r">
              <a:spcBef>
                <a:spcPts val="0"/>
              </a:spcBef>
              <a:spcAft>
                <a:spcPts val="0"/>
              </a:spcAft>
              <a:buNone/>
              <a:defRPr sz="6300">
                <a:solidFill>
                  <a:schemeClr val="dk1"/>
                </a:solidFill>
                <a:latin typeface="Arial"/>
                <a:ea typeface="Arial"/>
                <a:cs typeface="Arial"/>
                <a:sym typeface="Arial"/>
              </a:defRPr>
            </a:lvl3pPr>
            <a:lvl4pPr marL="0" lvl="3" indent="0" algn="r">
              <a:spcBef>
                <a:spcPts val="0"/>
              </a:spcBef>
              <a:spcAft>
                <a:spcPts val="0"/>
              </a:spcAft>
              <a:buNone/>
              <a:defRPr sz="6300">
                <a:solidFill>
                  <a:schemeClr val="dk1"/>
                </a:solidFill>
                <a:latin typeface="Arial"/>
                <a:ea typeface="Arial"/>
                <a:cs typeface="Arial"/>
                <a:sym typeface="Arial"/>
              </a:defRPr>
            </a:lvl4pPr>
            <a:lvl5pPr marL="0" lvl="4" indent="0" algn="r">
              <a:spcBef>
                <a:spcPts val="0"/>
              </a:spcBef>
              <a:spcAft>
                <a:spcPts val="0"/>
              </a:spcAft>
              <a:buNone/>
              <a:defRPr sz="6300">
                <a:solidFill>
                  <a:schemeClr val="dk1"/>
                </a:solidFill>
                <a:latin typeface="Arial"/>
                <a:ea typeface="Arial"/>
                <a:cs typeface="Arial"/>
                <a:sym typeface="Arial"/>
              </a:defRPr>
            </a:lvl5pPr>
            <a:lvl6pPr marL="0" lvl="5" indent="0" algn="r">
              <a:spcBef>
                <a:spcPts val="0"/>
              </a:spcBef>
              <a:spcAft>
                <a:spcPts val="0"/>
              </a:spcAft>
              <a:buNone/>
              <a:defRPr sz="6300">
                <a:solidFill>
                  <a:schemeClr val="dk1"/>
                </a:solidFill>
                <a:latin typeface="Arial"/>
                <a:ea typeface="Arial"/>
                <a:cs typeface="Arial"/>
                <a:sym typeface="Arial"/>
              </a:defRPr>
            </a:lvl6pPr>
            <a:lvl7pPr marL="0" lvl="6" indent="0" algn="r">
              <a:spcBef>
                <a:spcPts val="0"/>
              </a:spcBef>
              <a:spcAft>
                <a:spcPts val="0"/>
              </a:spcAft>
              <a:buNone/>
              <a:defRPr sz="6300">
                <a:solidFill>
                  <a:schemeClr val="dk1"/>
                </a:solidFill>
                <a:latin typeface="Arial"/>
                <a:ea typeface="Arial"/>
                <a:cs typeface="Arial"/>
                <a:sym typeface="Arial"/>
              </a:defRPr>
            </a:lvl7pPr>
            <a:lvl8pPr marL="0" lvl="7" indent="0" algn="r">
              <a:spcBef>
                <a:spcPts val="0"/>
              </a:spcBef>
              <a:spcAft>
                <a:spcPts val="0"/>
              </a:spcAft>
              <a:buNone/>
              <a:defRPr sz="6300">
                <a:solidFill>
                  <a:schemeClr val="dk1"/>
                </a:solidFill>
                <a:latin typeface="Arial"/>
                <a:ea typeface="Arial"/>
                <a:cs typeface="Arial"/>
                <a:sym typeface="Arial"/>
              </a:defRPr>
            </a:lvl8pPr>
            <a:lvl9pPr marL="0" lvl="8" indent="0" algn="r">
              <a:spcBef>
                <a:spcPts val="0"/>
              </a:spcBef>
              <a:spcAft>
                <a:spcPts val="0"/>
              </a:spcAft>
              <a:buNone/>
              <a:defRPr sz="63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30598501" y="7682674"/>
            <a:ext cx="24576682" cy="11519958"/>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7466909" y="-3751162"/>
            <a:ext cx="24576682" cy="34387631"/>
          </a:xfrm>
          <a:prstGeom prst="rect">
            <a:avLst/>
          </a:prstGeom>
          <a:noFill/>
          <a:ln>
            <a:noFill/>
          </a:ln>
        </p:spPr>
        <p:txBody>
          <a:bodyPr spcFirstLastPara="1" wrap="square" lIns="470250" tIns="235125" rIns="470250" bIns="235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561433" y="26231056"/>
            <a:ext cx="11947789" cy="200025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7496633" y="26231056"/>
            <a:ext cx="16214989" cy="200025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6699033" y="26231056"/>
            <a:ext cx="11947789" cy="2000250"/>
          </a:xfrm>
          <a:prstGeom prst="rect">
            <a:avLst/>
          </a:prstGeom>
          <a:noFill/>
          <a:ln>
            <a:noFill/>
          </a:ln>
        </p:spPr>
        <p:txBody>
          <a:bodyPr spcFirstLastPara="1" wrap="square" lIns="470250" tIns="235125" rIns="470250" bIns="235125" anchor="t" anchorCtr="0">
            <a:noAutofit/>
          </a:bodyPr>
          <a:lstStyle>
            <a:lvl1pPr marL="0" lvl="0" indent="0" algn="r">
              <a:spcBef>
                <a:spcPts val="0"/>
              </a:spcBef>
              <a:spcAft>
                <a:spcPts val="0"/>
              </a:spcAft>
              <a:buNone/>
              <a:defRPr sz="6300">
                <a:solidFill>
                  <a:schemeClr val="dk1"/>
                </a:solidFill>
                <a:latin typeface="Arial"/>
                <a:ea typeface="Arial"/>
                <a:cs typeface="Arial"/>
                <a:sym typeface="Arial"/>
              </a:defRPr>
            </a:lvl1pPr>
            <a:lvl2pPr marL="0" lvl="1" indent="0" algn="r">
              <a:spcBef>
                <a:spcPts val="0"/>
              </a:spcBef>
              <a:spcAft>
                <a:spcPts val="0"/>
              </a:spcAft>
              <a:buNone/>
              <a:defRPr sz="6300">
                <a:solidFill>
                  <a:schemeClr val="dk1"/>
                </a:solidFill>
                <a:latin typeface="Arial"/>
                <a:ea typeface="Arial"/>
                <a:cs typeface="Arial"/>
                <a:sym typeface="Arial"/>
              </a:defRPr>
            </a:lvl2pPr>
            <a:lvl3pPr marL="0" lvl="2" indent="0" algn="r">
              <a:spcBef>
                <a:spcPts val="0"/>
              </a:spcBef>
              <a:spcAft>
                <a:spcPts val="0"/>
              </a:spcAft>
              <a:buNone/>
              <a:defRPr sz="6300">
                <a:solidFill>
                  <a:schemeClr val="dk1"/>
                </a:solidFill>
                <a:latin typeface="Arial"/>
                <a:ea typeface="Arial"/>
                <a:cs typeface="Arial"/>
                <a:sym typeface="Arial"/>
              </a:defRPr>
            </a:lvl3pPr>
            <a:lvl4pPr marL="0" lvl="3" indent="0" algn="r">
              <a:spcBef>
                <a:spcPts val="0"/>
              </a:spcBef>
              <a:spcAft>
                <a:spcPts val="0"/>
              </a:spcAft>
              <a:buNone/>
              <a:defRPr sz="6300">
                <a:solidFill>
                  <a:schemeClr val="dk1"/>
                </a:solidFill>
                <a:latin typeface="Arial"/>
                <a:ea typeface="Arial"/>
                <a:cs typeface="Arial"/>
                <a:sym typeface="Arial"/>
              </a:defRPr>
            </a:lvl4pPr>
            <a:lvl5pPr marL="0" lvl="4" indent="0" algn="r">
              <a:spcBef>
                <a:spcPts val="0"/>
              </a:spcBef>
              <a:spcAft>
                <a:spcPts val="0"/>
              </a:spcAft>
              <a:buNone/>
              <a:defRPr sz="6300">
                <a:solidFill>
                  <a:schemeClr val="dk1"/>
                </a:solidFill>
                <a:latin typeface="Arial"/>
                <a:ea typeface="Arial"/>
                <a:cs typeface="Arial"/>
                <a:sym typeface="Arial"/>
              </a:defRPr>
            </a:lvl5pPr>
            <a:lvl6pPr marL="0" lvl="5" indent="0" algn="r">
              <a:spcBef>
                <a:spcPts val="0"/>
              </a:spcBef>
              <a:spcAft>
                <a:spcPts val="0"/>
              </a:spcAft>
              <a:buNone/>
              <a:defRPr sz="6300">
                <a:solidFill>
                  <a:schemeClr val="dk1"/>
                </a:solidFill>
                <a:latin typeface="Arial"/>
                <a:ea typeface="Arial"/>
                <a:cs typeface="Arial"/>
                <a:sym typeface="Arial"/>
              </a:defRPr>
            </a:lvl6pPr>
            <a:lvl7pPr marL="0" lvl="6" indent="0" algn="r">
              <a:spcBef>
                <a:spcPts val="0"/>
              </a:spcBef>
              <a:spcAft>
                <a:spcPts val="0"/>
              </a:spcAft>
              <a:buNone/>
              <a:defRPr sz="6300">
                <a:solidFill>
                  <a:schemeClr val="dk1"/>
                </a:solidFill>
                <a:latin typeface="Arial"/>
                <a:ea typeface="Arial"/>
                <a:cs typeface="Arial"/>
                <a:sym typeface="Arial"/>
              </a:defRPr>
            </a:lvl7pPr>
            <a:lvl8pPr marL="0" lvl="7" indent="0" algn="r">
              <a:spcBef>
                <a:spcPts val="0"/>
              </a:spcBef>
              <a:spcAft>
                <a:spcPts val="0"/>
              </a:spcAft>
              <a:buNone/>
              <a:defRPr sz="6300">
                <a:solidFill>
                  <a:schemeClr val="dk1"/>
                </a:solidFill>
                <a:latin typeface="Arial"/>
                <a:ea typeface="Arial"/>
                <a:cs typeface="Arial"/>
                <a:sym typeface="Arial"/>
              </a:defRPr>
            </a:lvl8pPr>
            <a:lvl9pPr marL="0" lvl="8" indent="0" algn="r">
              <a:spcBef>
                <a:spcPts val="0"/>
              </a:spcBef>
              <a:spcAft>
                <a:spcPts val="0"/>
              </a:spcAft>
              <a:buNone/>
              <a:defRPr sz="63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561433" y="1154311"/>
            <a:ext cx="46085389" cy="4800600"/>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2561433" y="6721674"/>
            <a:ext cx="46085389" cy="19009320"/>
          </a:xfrm>
          <a:prstGeom prst="rect">
            <a:avLst/>
          </a:prstGeom>
          <a:noFill/>
          <a:ln>
            <a:noFill/>
          </a:ln>
        </p:spPr>
        <p:txBody>
          <a:bodyPr spcFirstLastPara="1" wrap="square" lIns="470250" tIns="235125" rIns="470250" bIns="235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2561433" y="26231056"/>
            <a:ext cx="11947789" cy="200025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7496633" y="26231056"/>
            <a:ext cx="16214989" cy="200025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6699033" y="26231056"/>
            <a:ext cx="11947789" cy="2000250"/>
          </a:xfrm>
          <a:prstGeom prst="rect">
            <a:avLst/>
          </a:prstGeom>
          <a:noFill/>
          <a:ln>
            <a:noFill/>
          </a:ln>
        </p:spPr>
        <p:txBody>
          <a:bodyPr spcFirstLastPara="1" wrap="square" lIns="470250" tIns="235125" rIns="470250" bIns="235125" anchor="t" anchorCtr="0">
            <a:noAutofit/>
          </a:bodyPr>
          <a:lstStyle>
            <a:lvl1pPr marL="0" lvl="0" indent="0" algn="r">
              <a:spcBef>
                <a:spcPts val="0"/>
              </a:spcBef>
              <a:spcAft>
                <a:spcPts val="0"/>
              </a:spcAft>
              <a:buNone/>
              <a:defRPr sz="6300">
                <a:solidFill>
                  <a:schemeClr val="dk1"/>
                </a:solidFill>
                <a:latin typeface="Arial"/>
                <a:ea typeface="Arial"/>
                <a:cs typeface="Arial"/>
                <a:sym typeface="Arial"/>
              </a:defRPr>
            </a:lvl1pPr>
            <a:lvl2pPr marL="0" lvl="1" indent="0" algn="r">
              <a:spcBef>
                <a:spcPts val="0"/>
              </a:spcBef>
              <a:spcAft>
                <a:spcPts val="0"/>
              </a:spcAft>
              <a:buNone/>
              <a:defRPr sz="6300">
                <a:solidFill>
                  <a:schemeClr val="dk1"/>
                </a:solidFill>
                <a:latin typeface="Arial"/>
                <a:ea typeface="Arial"/>
                <a:cs typeface="Arial"/>
                <a:sym typeface="Arial"/>
              </a:defRPr>
            </a:lvl2pPr>
            <a:lvl3pPr marL="0" lvl="2" indent="0" algn="r">
              <a:spcBef>
                <a:spcPts val="0"/>
              </a:spcBef>
              <a:spcAft>
                <a:spcPts val="0"/>
              </a:spcAft>
              <a:buNone/>
              <a:defRPr sz="6300">
                <a:solidFill>
                  <a:schemeClr val="dk1"/>
                </a:solidFill>
                <a:latin typeface="Arial"/>
                <a:ea typeface="Arial"/>
                <a:cs typeface="Arial"/>
                <a:sym typeface="Arial"/>
              </a:defRPr>
            </a:lvl3pPr>
            <a:lvl4pPr marL="0" lvl="3" indent="0" algn="r">
              <a:spcBef>
                <a:spcPts val="0"/>
              </a:spcBef>
              <a:spcAft>
                <a:spcPts val="0"/>
              </a:spcAft>
              <a:buNone/>
              <a:defRPr sz="6300">
                <a:solidFill>
                  <a:schemeClr val="dk1"/>
                </a:solidFill>
                <a:latin typeface="Arial"/>
                <a:ea typeface="Arial"/>
                <a:cs typeface="Arial"/>
                <a:sym typeface="Arial"/>
              </a:defRPr>
            </a:lvl4pPr>
            <a:lvl5pPr marL="0" lvl="4" indent="0" algn="r">
              <a:spcBef>
                <a:spcPts val="0"/>
              </a:spcBef>
              <a:spcAft>
                <a:spcPts val="0"/>
              </a:spcAft>
              <a:buNone/>
              <a:defRPr sz="6300">
                <a:solidFill>
                  <a:schemeClr val="dk1"/>
                </a:solidFill>
                <a:latin typeface="Arial"/>
                <a:ea typeface="Arial"/>
                <a:cs typeface="Arial"/>
                <a:sym typeface="Arial"/>
              </a:defRPr>
            </a:lvl5pPr>
            <a:lvl6pPr marL="0" lvl="5" indent="0" algn="r">
              <a:spcBef>
                <a:spcPts val="0"/>
              </a:spcBef>
              <a:spcAft>
                <a:spcPts val="0"/>
              </a:spcAft>
              <a:buNone/>
              <a:defRPr sz="6300">
                <a:solidFill>
                  <a:schemeClr val="dk1"/>
                </a:solidFill>
                <a:latin typeface="Arial"/>
                <a:ea typeface="Arial"/>
                <a:cs typeface="Arial"/>
                <a:sym typeface="Arial"/>
              </a:defRPr>
            </a:lvl6pPr>
            <a:lvl7pPr marL="0" lvl="6" indent="0" algn="r">
              <a:spcBef>
                <a:spcPts val="0"/>
              </a:spcBef>
              <a:spcAft>
                <a:spcPts val="0"/>
              </a:spcAft>
              <a:buNone/>
              <a:defRPr sz="6300">
                <a:solidFill>
                  <a:schemeClr val="dk1"/>
                </a:solidFill>
                <a:latin typeface="Arial"/>
                <a:ea typeface="Arial"/>
                <a:cs typeface="Arial"/>
                <a:sym typeface="Arial"/>
              </a:defRPr>
            </a:lvl7pPr>
            <a:lvl8pPr marL="0" lvl="7" indent="0" algn="r">
              <a:spcBef>
                <a:spcPts val="0"/>
              </a:spcBef>
              <a:spcAft>
                <a:spcPts val="0"/>
              </a:spcAft>
              <a:buNone/>
              <a:defRPr sz="6300">
                <a:solidFill>
                  <a:schemeClr val="dk1"/>
                </a:solidFill>
                <a:latin typeface="Arial"/>
                <a:ea typeface="Arial"/>
                <a:cs typeface="Arial"/>
                <a:sym typeface="Arial"/>
              </a:defRPr>
            </a:lvl8pPr>
            <a:lvl9pPr marL="0" lvl="8" indent="0" algn="r">
              <a:spcBef>
                <a:spcPts val="0"/>
              </a:spcBef>
              <a:spcAft>
                <a:spcPts val="0"/>
              </a:spcAft>
              <a:buNone/>
              <a:defRPr sz="63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044950" y="18509261"/>
            <a:ext cx="43525811" cy="5720159"/>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sz="35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4044950" y="12208471"/>
            <a:ext cx="43525811" cy="6300788"/>
          </a:xfrm>
          <a:prstGeom prst="rect">
            <a:avLst/>
          </a:prstGeom>
          <a:noFill/>
          <a:ln>
            <a:noFill/>
          </a:ln>
        </p:spPr>
        <p:txBody>
          <a:bodyPr spcFirstLastPara="1" wrap="square" lIns="470250" tIns="235125" rIns="470250" bIns="235125" anchor="b" anchorCtr="0">
            <a:noAutofit/>
          </a:bodyPr>
          <a:lstStyle>
            <a:lvl1pPr marL="457200" lvl="0" indent="-228600" algn="l">
              <a:spcBef>
                <a:spcPts val="350"/>
              </a:spcBef>
              <a:spcAft>
                <a:spcPts val="0"/>
              </a:spcAft>
              <a:buClr>
                <a:schemeClr val="dk1"/>
              </a:buClr>
              <a:buSzPts val="1750"/>
              <a:buFont typeface="Arial"/>
              <a:buNone/>
              <a:defRPr sz="1750"/>
            </a:lvl1pPr>
            <a:lvl2pPr marL="914400" lvl="1" indent="-228600" algn="l">
              <a:spcBef>
                <a:spcPts val="315"/>
              </a:spcBef>
              <a:spcAft>
                <a:spcPts val="0"/>
              </a:spcAft>
              <a:buClr>
                <a:schemeClr val="dk1"/>
              </a:buClr>
              <a:buSzPts val="1575"/>
              <a:buFont typeface="Arial"/>
              <a:buNone/>
              <a:defRPr sz="1575"/>
            </a:lvl2pPr>
            <a:lvl3pPr marL="1371600" lvl="2" indent="-228600" algn="l">
              <a:spcBef>
                <a:spcPts val="280"/>
              </a:spcBef>
              <a:spcAft>
                <a:spcPts val="0"/>
              </a:spcAft>
              <a:buClr>
                <a:schemeClr val="dk1"/>
              </a:buClr>
              <a:buSzPts val="1400"/>
              <a:buFont typeface="Arial"/>
              <a:buNone/>
              <a:defRPr sz="1400"/>
            </a:lvl3pPr>
            <a:lvl4pPr marL="1828800" lvl="3" indent="-228600" algn="l">
              <a:spcBef>
                <a:spcPts val="245"/>
              </a:spcBef>
              <a:spcAft>
                <a:spcPts val="0"/>
              </a:spcAft>
              <a:buClr>
                <a:schemeClr val="dk1"/>
              </a:buClr>
              <a:buSzPts val="1225"/>
              <a:buFont typeface="Arial"/>
              <a:buNone/>
              <a:defRPr sz="1225"/>
            </a:lvl4pPr>
            <a:lvl5pPr marL="2286000" lvl="4" indent="-228600" algn="l">
              <a:spcBef>
                <a:spcPts val="245"/>
              </a:spcBef>
              <a:spcAft>
                <a:spcPts val="0"/>
              </a:spcAft>
              <a:buClr>
                <a:schemeClr val="dk1"/>
              </a:buClr>
              <a:buSzPts val="1225"/>
              <a:buFont typeface="Arial"/>
              <a:buNone/>
              <a:defRPr sz="1225"/>
            </a:lvl5pPr>
            <a:lvl6pPr marL="2743200" lvl="5" indent="-228600" algn="l">
              <a:spcBef>
                <a:spcPts val="245"/>
              </a:spcBef>
              <a:spcAft>
                <a:spcPts val="0"/>
              </a:spcAft>
              <a:buClr>
                <a:schemeClr val="dk1"/>
              </a:buClr>
              <a:buSzPts val="1225"/>
              <a:buFont typeface="Arial"/>
              <a:buNone/>
              <a:defRPr sz="1225"/>
            </a:lvl6pPr>
            <a:lvl7pPr marL="3200400" lvl="6" indent="-228600" algn="l">
              <a:spcBef>
                <a:spcPts val="245"/>
              </a:spcBef>
              <a:spcAft>
                <a:spcPts val="0"/>
              </a:spcAft>
              <a:buClr>
                <a:schemeClr val="dk1"/>
              </a:buClr>
              <a:buSzPts val="1225"/>
              <a:buFont typeface="Arial"/>
              <a:buNone/>
              <a:defRPr sz="1225"/>
            </a:lvl7pPr>
            <a:lvl8pPr marL="3657600" lvl="7" indent="-228600" algn="l">
              <a:spcBef>
                <a:spcPts val="245"/>
              </a:spcBef>
              <a:spcAft>
                <a:spcPts val="0"/>
              </a:spcAft>
              <a:buClr>
                <a:schemeClr val="dk1"/>
              </a:buClr>
              <a:buSzPts val="1225"/>
              <a:buFont typeface="Arial"/>
              <a:buNone/>
              <a:defRPr sz="1225"/>
            </a:lvl8pPr>
            <a:lvl9pPr marL="4114800" lvl="8" indent="-228600" algn="l">
              <a:spcBef>
                <a:spcPts val="245"/>
              </a:spcBef>
              <a:spcAft>
                <a:spcPts val="0"/>
              </a:spcAft>
              <a:buClr>
                <a:schemeClr val="dk1"/>
              </a:buClr>
              <a:buSzPts val="1225"/>
              <a:buFont typeface="Arial"/>
              <a:buNone/>
              <a:defRPr sz="1225"/>
            </a:lvl9pPr>
          </a:lstStyle>
          <a:p>
            <a:endParaRPr/>
          </a:p>
        </p:txBody>
      </p:sp>
      <p:sp>
        <p:nvSpPr>
          <p:cNvPr id="30" name="Google Shape;30;p5"/>
          <p:cNvSpPr txBox="1">
            <a:spLocks noGrp="1"/>
          </p:cNvSpPr>
          <p:nvPr>
            <p:ph type="dt" idx="10"/>
          </p:nvPr>
        </p:nvSpPr>
        <p:spPr>
          <a:xfrm>
            <a:off x="2561433" y="26231056"/>
            <a:ext cx="11947789" cy="200025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7496633" y="26231056"/>
            <a:ext cx="16214989" cy="200025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6699033" y="26231056"/>
            <a:ext cx="11947789" cy="2000250"/>
          </a:xfrm>
          <a:prstGeom prst="rect">
            <a:avLst/>
          </a:prstGeom>
          <a:noFill/>
          <a:ln>
            <a:noFill/>
          </a:ln>
        </p:spPr>
        <p:txBody>
          <a:bodyPr spcFirstLastPara="1" wrap="square" lIns="470250" tIns="235125" rIns="470250" bIns="235125" anchor="t" anchorCtr="0">
            <a:noAutofit/>
          </a:bodyPr>
          <a:lstStyle>
            <a:lvl1pPr marL="0" lvl="0" indent="0" algn="r">
              <a:spcBef>
                <a:spcPts val="0"/>
              </a:spcBef>
              <a:spcAft>
                <a:spcPts val="0"/>
              </a:spcAft>
              <a:buNone/>
              <a:defRPr sz="6300">
                <a:solidFill>
                  <a:schemeClr val="dk1"/>
                </a:solidFill>
                <a:latin typeface="Arial"/>
                <a:ea typeface="Arial"/>
                <a:cs typeface="Arial"/>
                <a:sym typeface="Arial"/>
              </a:defRPr>
            </a:lvl1pPr>
            <a:lvl2pPr marL="0" lvl="1" indent="0" algn="r">
              <a:spcBef>
                <a:spcPts val="0"/>
              </a:spcBef>
              <a:spcAft>
                <a:spcPts val="0"/>
              </a:spcAft>
              <a:buNone/>
              <a:defRPr sz="6300">
                <a:solidFill>
                  <a:schemeClr val="dk1"/>
                </a:solidFill>
                <a:latin typeface="Arial"/>
                <a:ea typeface="Arial"/>
                <a:cs typeface="Arial"/>
                <a:sym typeface="Arial"/>
              </a:defRPr>
            </a:lvl2pPr>
            <a:lvl3pPr marL="0" lvl="2" indent="0" algn="r">
              <a:spcBef>
                <a:spcPts val="0"/>
              </a:spcBef>
              <a:spcAft>
                <a:spcPts val="0"/>
              </a:spcAft>
              <a:buNone/>
              <a:defRPr sz="6300">
                <a:solidFill>
                  <a:schemeClr val="dk1"/>
                </a:solidFill>
                <a:latin typeface="Arial"/>
                <a:ea typeface="Arial"/>
                <a:cs typeface="Arial"/>
                <a:sym typeface="Arial"/>
              </a:defRPr>
            </a:lvl3pPr>
            <a:lvl4pPr marL="0" lvl="3" indent="0" algn="r">
              <a:spcBef>
                <a:spcPts val="0"/>
              </a:spcBef>
              <a:spcAft>
                <a:spcPts val="0"/>
              </a:spcAft>
              <a:buNone/>
              <a:defRPr sz="6300">
                <a:solidFill>
                  <a:schemeClr val="dk1"/>
                </a:solidFill>
                <a:latin typeface="Arial"/>
                <a:ea typeface="Arial"/>
                <a:cs typeface="Arial"/>
                <a:sym typeface="Arial"/>
              </a:defRPr>
            </a:lvl4pPr>
            <a:lvl5pPr marL="0" lvl="4" indent="0" algn="r">
              <a:spcBef>
                <a:spcPts val="0"/>
              </a:spcBef>
              <a:spcAft>
                <a:spcPts val="0"/>
              </a:spcAft>
              <a:buNone/>
              <a:defRPr sz="6300">
                <a:solidFill>
                  <a:schemeClr val="dk1"/>
                </a:solidFill>
                <a:latin typeface="Arial"/>
                <a:ea typeface="Arial"/>
                <a:cs typeface="Arial"/>
                <a:sym typeface="Arial"/>
              </a:defRPr>
            </a:lvl5pPr>
            <a:lvl6pPr marL="0" lvl="5" indent="0" algn="r">
              <a:spcBef>
                <a:spcPts val="0"/>
              </a:spcBef>
              <a:spcAft>
                <a:spcPts val="0"/>
              </a:spcAft>
              <a:buNone/>
              <a:defRPr sz="6300">
                <a:solidFill>
                  <a:schemeClr val="dk1"/>
                </a:solidFill>
                <a:latin typeface="Arial"/>
                <a:ea typeface="Arial"/>
                <a:cs typeface="Arial"/>
                <a:sym typeface="Arial"/>
              </a:defRPr>
            </a:lvl6pPr>
            <a:lvl7pPr marL="0" lvl="6" indent="0" algn="r">
              <a:spcBef>
                <a:spcPts val="0"/>
              </a:spcBef>
              <a:spcAft>
                <a:spcPts val="0"/>
              </a:spcAft>
              <a:buNone/>
              <a:defRPr sz="6300">
                <a:solidFill>
                  <a:schemeClr val="dk1"/>
                </a:solidFill>
                <a:latin typeface="Arial"/>
                <a:ea typeface="Arial"/>
                <a:cs typeface="Arial"/>
                <a:sym typeface="Arial"/>
              </a:defRPr>
            </a:lvl7pPr>
            <a:lvl8pPr marL="0" lvl="7" indent="0" algn="r">
              <a:spcBef>
                <a:spcPts val="0"/>
              </a:spcBef>
              <a:spcAft>
                <a:spcPts val="0"/>
              </a:spcAft>
              <a:buNone/>
              <a:defRPr sz="6300">
                <a:solidFill>
                  <a:schemeClr val="dk1"/>
                </a:solidFill>
                <a:latin typeface="Arial"/>
                <a:ea typeface="Arial"/>
                <a:cs typeface="Arial"/>
                <a:sym typeface="Arial"/>
              </a:defRPr>
            </a:lvl8pPr>
            <a:lvl9pPr marL="0" lvl="8" indent="0" algn="r">
              <a:spcBef>
                <a:spcPts val="0"/>
              </a:spcBef>
              <a:spcAft>
                <a:spcPts val="0"/>
              </a:spcAft>
              <a:buNone/>
              <a:defRPr sz="63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561433" y="1154311"/>
            <a:ext cx="46085389" cy="4800600"/>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2561435" y="6721674"/>
            <a:ext cx="22952868" cy="19009320"/>
          </a:xfrm>
          <a:prstGeom prst="rect">
            <a:avLst/>
          </a:prstGeom>
          <a:noFill/>
          <a:ln>
            <a:noFill/>
          </a:ln>
        </p:spPr>
        <p:txBody>
          <a:bodyPr spcFirstLastPara="1" wrap="square" lIns="470250" tIns="235125" rIns="470250" bIns="235125" anchor="t" anchorCtr="0">
            <a:noAutofit/>
          </a:bodyPr>
          <a:lstStyle>
            <a:lvl1pPr marL="457200" lvl="0" indent="-384175" algn="l">
              <a:spcBef>
                <a:spcPts val="490"/>
              </a:spcBef>
              <a:spcAft>
                <a:spcPts val="0"/>
              </a:spcAft>
              <a:buClr>
                <a:schemeClr val="dk1"/>
              </a:buClr>
              <a:buSzPts val="2450"/>
              <a:buFont typeface="Arial"/>
              <a:buChar char="•"/>
              <a:defRPr sz="2450"/>
            </a:lvl1pPr>
            <a:lvl2pPr marL="914400" lvl="1" indent="-361950" algn="l">
              <a:spcBef>
                <a:spcPts val="420"/>
              </a:spcBef>
              <a:spcAft>
                <a:spcPts val="0"/>
              </a:spcAft>
              <a:buClr>
                <a:schemeClr val="dk1"/>
              </a:buClr>
              <a:buSzPts val="2100"/>
              <a:buFont typeface="Arial"/>
              <a:buChar char="–"/>
              <a:defRPr sz="2100"/>
            </a:lvl2pPr>
            <a:lvl3pPr marL="1371600" lvl="2" indent="-339725" algn="l">
              <a:spcBef>
                <a:spcPts val="350"/>
              </a:spcBef>
              <a:spcAft>
                <a:spcPts val="0"/>
              </a:spcAft>
              <a:buClr>
                <a:schemeClr val="dk1"/>
              </a:buClr>
              <a:buSzPts val="1750"/>
              <a:buFont typeface="Arial"/>
              <a:buChar char="•"/>
              <a:defRPr sz="1750"/>
            </a:lvl3pPr>
            <a:lvl4pPr marL="1828800" lvl="3" indent="-328612" algn="l">
              <a:spcBef>
                <a:spcPts val="315"/>
              </a:spcBef>
              <a:spcAft>
                <a:spcPts val="0"/>
              </a:spcAft>
              <a:buClr>
                <a:schemeClr val="dk1"/>
              </a:buClr>
              <a:buSzPts val="1575"/>
              <a:buFont typeface="Arial"/>
              <a:buChar char="–"/>
              <a:defRPr sz="1575"/>
            </a:lvl4pPr>
            <a:lvl5pPr marL="2286000" lvl="4" indent="-328612" algn="l">
              <a:spcBef>
                <a:spcPts val="315"/>
              </a:spcBef>
              <a:spcAft>
                <a:spcPts val="0"/>
              </a:spcAft>
              <a:buClr>
                <a:schemeClr val="dk1"/>
              </a:buClr>
              <a:buSzPts val="1575"/>
              <a:buFont typeface="Arial"/>
              <a:buChar char="»"/>
              <a:defRPr sz="1575"/>
            </a:lvl5pPr>
            <a:lvl6pPr marL="2743200" lvl="5" indent="-328612" algn="l">
              <a:spcBef>
                <a:spcPts val="315"/>
              </a:spcBef>
              <a:spcAft>
                <a:spcPts val="0"/>
              </a:spcAft>
              <a:buClr>
                <a:schemeClr val="dk1"/>
              </a:buClr>
              <a:buSzPts val="1575"/>
              <a:buFont typeface="Arial"/>
              <a:buChar char="»"/>
              <a:defRPr sz="1575"/>
            </a:lvl6pPr>
            <a:lvl7pPr marL="3200400" lvl="6" indent="-328612" algn="l">
              <a:spcBef>
                <a:spcPts val="315"/>
              </a:spcBef>
              <a:spcAft>
                <a:spcPts val="0"/>
              </a:spcAft>
              <a:buClr>
                <a:schemeClr val="dk1"/>
              </a:buClr>
              <a:buSzPts val="1575"/>
              <a:buFont typeface="Arial"/>
              <a:buChar char="»"/>
              <a:defRPr sz="1575"/>
            </a:lvl7pPr>
            <a:lvl8pPr marL="3657600" lvl="7" indent="-328612" algn="l">
              <a:spcBef>
                <a:spcPts val="315"/>
              </a:spcBef>
              <a:spcAft>
                <a:spcPts val="0"/>
              </a:spcAft>
              <a:buClr>
                <a:schemeClr val="dk1"/>
              </a:buClr>
              <a:buSzPts val="1575"/>
              <a:buFont typeface="Arial"/>
              <a:buChar char="»"/>
              <a:defRPr sz="1575"/>
            </a:lvl8pPr>
            <a:lvl9pPr marL="4114800" lvl="8" indent="-328612" algn="l">
              <a:spcBef>
                <a:spcPts val="315"/>
              </a:spcBef>
              <a:spcAft>
                <a:spcPts val="0"/>
              </a:spcAft>
              <a:buClr>
                <a:schemeClr val="dk1"/>
              </a:buClr>
              <a:buSzPts val="1575"/>
              <a:buFont typeface="Arial"/>
              <a:buChar char="»"/>
              <a:defRPr sz="1575"/>
            </a:lvl9pPr>
          </a:lstStyle>
          <a:p>
            <a:endParaRPr/>
          </a:p>
        </p:txBody>
      </p:sp>
      <p:sp>
        <p:nvSpPr>
          <p:cNvPr id="36" name="Google Shape;36;p6"/>
          <p:cNvSpPr txBox="1">
            <a:spLocks noGrp="1"/>
          </p:cNvSpPr>
          <p:nvPr>
            <p:ph type="body" idx="2"/>
          </p:nvPr>
        </p:nvSpPr>
        <p:spPr>
          <a:xfrm>
            <a:off x="25692103" y="6721674"/>
            <a:ext cx="22954721" cy="19009320"/>
          </a:xfrm>
          <a:prstGeom prst="rect">
            <a:avLst/>
          </a:prstGeom>
          <a:noFill/>
          <a:ln>
            <a:noFill/>
          </a:ln>
        </p:spPr>
        <p:txBody>
          <a:bodyPr spcFirstLastPara="1" wrap="square" lIns="470250" tIns="235125" rIns="470250" bIns="235125" anchor="t" anchorCtr="0">
            <a:noAutofit/>
          </a:bodyPr>
          <a:lstStyle>
            <a:lvl1pPr marL="457200" lvl="0" indent="-384175" algn="l">
              <a:spcBef>
                <a:spcPts val="490"/>
              </a:spcBef>
              <a:spcAft>
                <a:spcPts val="0"/>
              </a:spcAft>
              <a:buClr>
                <a:schemeClr val="dk1"/>
              </a:buClr>
              <a:buSzPts val="2450"/>
              <a:buFont typeface="Arial"/>
              <a:buChar char="•"/>
              <a:defRPr sz="2450"/>
            </a:lvl1pPr>
            <a:lvl2pPr marL="914400" lvl="1" indent="-361950" algn="l">
              <a:spcBef>
                <a:spcPts val="420"/>
              </a:spcBef>
              <a:spcAft>
                <a:spcPts val="0"/>
              </a:spcAft>
              <a:buClr>
                <a:schemeClr val="dk1"/>
              </a:buClr>
              <a:buSzPts val="2100"/>
              <a:buFont typeface="Arial"/>
              <a:buChar char="–"/>
              <a:defRPr sz="2100"/>
            </a:lvl2pPr>
            <a:lvl3pPr marL="1371600" lvl="2" indent="-339725" algn="l">
              <a:spcBef>
                <a:spcPts val="350"/>
              </a:spcBef>
              <a:spcAft>
                <a:spcPts val="0"/>
              </a:spcAft>
              <a:buClr>
                <a:schemeClr val="dk1"/>
              </a:buClr>
              <a:buSzPts val="1750"/>
              <a:buFont typeface="Arial"/>
              <a:buChar char="•"/>
              <a:defRPr sz="1750"/>
            </a:lvl3pPr>
            <a:lvl4pPr marL="1828800" lvl="3" indent="-328612" algn="l">
              <a:spcBef>
                <a:spcPts val="315"/>
              </a:spcBef>
              <a:spcAft>
                <a:spcPts val="0"/>
              </a:spcAft>
              <a:buClr>
                <a:schemeClr val="dk1"/>
              </a:buClr>
              <a:buSzPts val="1575"/>
              <a:buFont typeface="Arial"/>
              <a:buChar char="–"/>
              <a:defRPr sz="1575"/>
            </a:lvl4pPr>
            <a:lvl5pPr marL="2286000" lvl="4" indent="-328612" algn="l">
              <a:spcBef>
                <a:spcPts val="315"/>
              </a:spcBef>
              <a:spcAft>
                <a:spcPts val="0"/>
              </a:spcAft>
              <a:buClr>
                <a:schemeClr val="dk1"/>
              </a:buClr>
              <a:buSzPts val="1575"/>
              <a:buFont typeface="Arial"/>
              <a:buChar char="»"/>
              <a:defRPr sz="1575"/>
            </a:lvl5pPr>
            <a:lvl6pPr marL="2743200" lvl="5" indent="-328612" algn="l">
              <a:spcBef>
                <a:spcPts val="315"/>
              </a:spcBef>
              <a:spcAft>
                <a:spcPts val="0"/>
              </a:spcAft>
              <a:buClr>
                <a:schemeClr val="dk1"/>
              </a:buClr>
              <a:buSzPts val="1575"/>
              <a:buFont typeface="Arial"/>
              <a:buChar char="»"/>
              <a:defRPr sz="1575"/>
            </a:lvl6pPr>
            <a:lvl7pPr marL="3200400" lvl="6" indent="-328612" algn="l">
              <a:spcBef>
                <a:spcPts val="315"/>
              </a:spcBef>
              <a:spcAft>
                <a:spcPts val="0"/>
              </a:spcAft>
              <a:buClr>
                <a:schemeClr val="dk1"/>
              </a:buClr>
              <a:buSzPts val="1575"/>
              <a:buFont typeface="Arial"/>
              <a:buChar char="»"/>
              <a:defRPr sz="1575"/>
            </a:lvl7pPr>
            <a:lvl8pPr marL="3657600" lvl="7" indent="-328612" algn="l">
              <a:spcBef>
                <a:spcPts val="315"/>
              </a:spcBef>
              <a:spcAft>
                <a:spcPts val="0"/>
              </a:spcAft>
              <a:buClr>
                <a:schemeClr val="dk1"/>
              </a:buClr>
              <a:buSzPts val="1575"/>
              <a:buFont typeface="Arial"/>
              <a:buChar char="»"/>
              <a:defRPr sz="1575"/>
            </a:lvl8pPr>
            <a:lvl9pPr marL="4114800" lvl="8" indent="-328612" algn="l">
              <a:spcBef>
                <a:spcPts val="315"/>
              </a:spcBef>
              <a:spcAft>
                <a:spcPts val="0"/>
              </a:spcAft>
              <a:buClr>
                <a:schemeClr val="dk1"/>
              </a:buClr>
              <a:buSzPts val="1575"/>
              <a:buFont typeface="Arial"/>
              <a:buChar char="»"/>
              <a:defRPr sz="1575"/>
            </a:lvl9pPr>
          </a:lstStyle>
          <a:p>
            <a:endParaRPr/>
          </a:p>
        </p:txBody>
      </p:sp>
      <p:sp>
        <p:nvSpPr>
          <p:cNvPr id="37" name="Google Shape;37;p6"/>
          <p:cNvSpPr txBox="1">
            <a:spLocks noGrp="1"/>
          </p:cNvSpPr>
          <p:nvPr>
            <p:ph type="dt" idx="10"/>
          </p:nvPr>
        </p:nvSpPr>
        <p:spPr>
          <a:xfrm>
            <a:off x="2561433" y="26231056"/>
            <a:ext cx="11947789" cy="200025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7496633" y="26231056"/>
            <a:ext cx="16214989" cy="200025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6699033" y="26231056"/>
            <a:ext cx="11947789" cy="2000250"/>
          </a:xfrm>
          <a:prstGeom prst="rect">
            <a:avLst/>
          </a:prstGeom>
          <a:noFill/>
          <a:ln>
            <a:noFill/>
          </a:ln>
        </p:spPr>
        <p:txBody>
          <a:bodyPr spcFirstLastPara="1" wrap="square" lIns="470250" tIns="235125" rIns="470250" bIns="235125" anchor="t" anchorCtr="0">
            <a:noAutofit/>
          </a:bodyPr>
          <a:lstStyle>
            <a:lvl1pPr marL="0" lvl="0" indent="0" algn="r">
              <a:spcBef>
                <a:spcPts val="0"/>
              </a:spcBef>
              <a:spcAft>
                <a:spcPts val="0"/>
              </a:spcAft>
              <a:buNone/>
              <a:defRPr sz="6300">
                <a:solidFill>
                  <a:schemeClr val="dk1"/>
                </a:solidFill>
                <a:latin typeface="Arial"/>
                <a:ea typeface="Arial"/>
                <a:cs typeface="Arial"/>
                <a:sym typeface="Arial"/>
              </a:defRPr>
            </a:lvl1pPr>
            <a:lvl2pPr marL="0" lvl="1" indent="0" algn="r">
              <a:spcBef>
                <a:spcPts val="0"/>
              </a:spcBef>
              <a:spcAft>
                <a:spcPts val="0"/>
              </a:spcAft>
              <a:buNone/>
              <a:defRPr sz="6300">
                <a:solidFill>
                  <a:schemeClr val="dk1"/>
                </a:solidFill>
                <a:latin typeface="Arial"/>
                <a:ea typeface="Arial"/>
                <a:cs typeface="Arial"/>
                <a:sym typeface="Arial"/>
              </a:defRPr>
            </a:lvl2pPr>
            <a:lvl3pPr marL="0" lvl="2" indent="0" algn="r">
              <a:spcBef>
                <a:spcPts val="0"/>
              </a:spcBef>
              <a:spcAft>
                <a:spcPts val="0"/>
              </a:spcAft>
              <a:buNone/>
              <a:defRPr sz="6300">
                <a:solidFill>
                  <a:schemeClr val="dk1"/>
                </a:solidFill>
                <a:latin typeface="Arial"/>
                <a:ea typeface="Arial"/>
                <a:cs typeface="Arial"/>
                <a:sym typeface="Arial"/>
              </a:defRPr>
            </a:lvl3pPr>
            <a:lvl4pPr marL="0" lvl="3" indent="0" algn="r">
              <a:spcBef>
                <a:spcPts val="0"/>
              </a:spcBef>
              <a:spcAft>
                <a:spcPts val="0"/>
              </a:spcAft>
              <a:buNone/>
              <a:defRPr sz="6300">
                <a:solidFill>
                  <a:schemeClr val="dk1"/>
                </a:solidFill>
                <a:latin typeface="Arial"/>
                <a:ea typeface="Arial"/>
                <a:cs typeface="Arial"/>
                <a:sym typeface="Arial"/>
              </a:defRPr>
            </a:lvl4pPr>
            <a:lvl5pPr marL="0" lvl="4" indent="0" algn="r">
              <a:spcBef>
                <a:spcPts val="0"/>
              </a:spcBef>
              <a:spcAft>
                <a:spcPts val="0"/>
              </a:spcAft>
              <a:buNone/>
              <a:defRPr sz="6300">
                <a:solidFill>
                  <a:schemeClr val="dk1"/>
                </a:solidFill>
                <a:latin typeface="Arial"/>
                <a:ea typeface="Arial"/>
                <a:cs typeface="Arial"/>
                <a:sym typeface="Arial"/>
              </a:defRPr>
            </a:lvl5pPr>
            <a:lvl6pPr marL="0" lvl="5" indent="0" algn="r">
              <a:spcBef>
                <a:spcPts val="0"/>
              </a:spcBef>
              <a:spcAft>
                <a:spcPts val="0"/>
              </a:spcAft>
              <a:buNone/>
              <a:defRPr sz="6300">
                <a:solidFill>
                  <a:schemeClr val="dk1"/>
                </a:solidFill>
                <a:latin typeface="Arial"/>
                <a:ea typeface="Arial"/>
                <a:cs typeface="Arial"/>
                <a:sym typeface="Arial"/>
              </a:defRPr>
            </a:lvl6pPr>
            <a:lvl7pPr marL="0" lvl="6" indent="0" algn="r">
              <a:spcBef>
                <a:spcPts val="0"/>
              </a:spcBef>
              <a:spcAft>
                <a:spcPts val="0"/>
              </a:spcAft>
              <a:buNone/>
              <a:defRPr sz="6300">
                <a:solidFill>
                  <a:schemeClr val="dk1"/>
                </a:solidFill>
                <a:latin typeface="Arial"/>
                <a:ea typeface="Arial"/>
                <a:cs typeface="Arial"/>
                <a:sym typeface="Arial"/>
              </a:defRPr>
            </a:lvl7pPr>
            <a:lvl8pPr marL="0" lvl="7" indent="0" algn="r">
              <a:spcBef>
                <a:spcPts val="0"/>
              </a:spcBef>
              <a:spcAft>
                <a:spcPts val="0"/>
              </a:spcAft>
              <a:buNone/>
              <a:defRPr sz="6300">
                <a:solidFill>
                  <a:schemeClr val="dk1"/>
                </a:solidFill>
                <a:latin typeface="Arial"/>
                <a:ea typeface="Arial"/>
                <a:cs typeface="Arial"/>
                <a:sym typeface="Arial"/>
              </a:defRPr>
            </a:lvl8pPr>
            <a:lvl9pPr marL="0" lvl="8" indent="0" algn="r">
              <a:spcBef>
                <a:spcPts val="0"/>
              </a:spcBef>
              <a:spcAft>
                <a:spcPts val="0"/>
              </a:spcAft>
              <a:buNone/>
              <a:defRPr sz="63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559579" y="1152922"/>
            <a:ext cx="46087242" cy="4800600"/>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2559579" y="6448031"/>
            <a:ext cx="22625050" cy="2686447"/>
          </a:xfrm>
          <a:prstGeom prst="rect">
            <a:avLst/>
          </a:prstGeom>
          <a:noFill/>
          <a:ln>
            <a:noFill/>
          </a:ln>
        </p:spPr>
        <p:txBody>
          <a:bodyPr spcFirstLastPara="1" wrap="square" lIns="470250" tIns="235125" rIns="470250" bIns="235125" anchor="b" anchorCtr="0">
            <a:noAutofit/>
          </a:bodyPr>
          <a:lstStyle>
            <a:lvl1pPr marL="457200" lvl="0" indent="-228600" algn="l">
              <a:spcBef>
                <a:spcPts val="420"/>
              </a:spcBef>
              <a:spcAft>
                <a:spcPts val="0"/>
              </a:spcAft>
              <a:buClr>
                <a:schemeClr val="dk1"/>
              </a:buClr>
              <a:buSzPts val="2100"/>
              <a:buFont typeface="Arial"/>
              <a:buNone/>
              <a:defRPr sz="2100" b="1"/>
            </a:lvl1pPr>
            <a:lvl2pPr marL="914400" lvl="1" indent="-228600" algn="l">
              <a:spcBef>
                <a:spcPts val="350"/>
              </a:spcBef>
              <a:spcAft>
                <a:spcPts val="0"/>
              </a:spcAft>
              <a:buClr>
                <a:schemeClr val="dk1"/>
              </a:buClr>
              <a:buSzPts val="1750"/>
              <a:buFont typeface="Arial"/>
              <a:buNone/>
              <a:defRPr sz="1750" b="1"/>
            </a:lvl2pPr>
            <a:lvl3pPr marL="1371600" lvl="2" indent="-228600" algn="l">
              <a:spcBef>
                <a:spcPts val="315"/>
              </a:spcBef>
              <a:spcAft>
                <a:spcPts val="0"/>
              </a:spcAft>
              <a:buClr>
                <a:schemeClr val="dk1"/>
              </a:buClr>
              <a:buSzPts val="1575"/>
              <a:buFont typeface="Arial"/>
              <a:buNone/>
              <a:defRPr sz="1575" b="1"/>
            </a:lvl3pPr>
            <a:lvl4pPr marL="1828800" lvl="3" indent="-228600" algn="l">
              <a:spcBef>
                <a:spcPts val="280"/>
              </a:spcBef>
              <a:spcAft>
                <a:spcPts val="0"/>
              </a:spcAft>
              <a:buClr>
                <a:schemeClr val="dk1"/>
              </a:buClr>
              <a:buSzPts val="1400"/>
              <a:buFont typeface="Arial"/>
              <a:buNone/>
              <a:defRPr sz="1400" b="1"/>
            </a:lvl4pPr>
            <a:lvl5pPr marL="2286000" lvl="4" indent="-228600" algn="l">
              <a:spcBef>
                <a:spcPts val="280"/>
              </a:spcBef>
              <a:spcAft>
                <a:spcPts val="0"/>
              </a:spcAft>
              <a:buClr>
                <a:schemeClr val="dk1"/>
              </a:buClr>
              <a:buSzPts val="1400"/>
              <a:buFont typeface="Arial"/>
              <a:buNone/>
              <a:defRPr sz="1400" b="1"/>
            </a:lvl5pPr>
            <a:lvl6pPr marL="2743200" lvl="5" indent="-228600" algn="l">
              <a:spcBef>
                <a:spcPts val="280"/>
              </a:spcBef>
              <a:spcAft>
                <a:spcPts val="0"/>
              </a:spcAft>
              <a:buClr>
                <a:schemeClr val="dk1"/>
              </a:buClr>
              <a:buSzPts val="1400"/>
              <a:buFont typeface="Arial"/>
              <a:buNone/>
              <a:defRPr sz="1400" b="1"/>
            </a:lvl6pPr>
            <a:lvl7pPr marL="3200400" lvl="6" indent="-228600" algn="l">
              <a:spcBef>
                <a:spcPts val="280"/>
              </a:spcBef>
              <a:spcAft>
                <a:spcPts val="0"/>
              </a:spcAft>
              <a:buClr>
                <a:schemeClr val="dk1"/>
              </a:buClr>
              <a:buSzPts val="1400"/>
              <a:buFont typeface="Arial"/>
              <a:buNone/>
              <a:defRPr sz="1400" b="1"/>
            </a:lvl7pPr>
            <a:lvl8pPr marL="3657600" lvl="7" indent="-228600" algn="l">
              <a:spcBef>
                <a:spcPts val="280"/>
              </a:spcBef>
              <a:spcAft>
                <a:spcPts val="0"/>
              </a:spcAft>
              <a:buClr>
                <a:schemeClr val="dk1"/>
              </a:buClr>
              <a:buSzPts val="1400"/>
              <a:buFont typeface="Arial"/>
              <a:buNone/>
              <a:defRPr sz="1400" b="1"/>
            </a:lvl8pPr>
            <a:lvl9pPr marL="4114800" lvl="8" indent="-228600" algn="l">
              <a:spcBef>
                <a:spcPts val="280"/>
              </a:spcBef>
              <a:spcAft>
                <a:spcPts val="0"/>
              </a:spcAft>
              <a:buClr>
                <a:schemeClr val="dk1"/>
              </a:buClr>
              <a:buSzPts val="1400"/>
              <a:buFont typeface="Arial"/>
              <a:buNone/>
              <a:defRPr sz="1400" b="1"/>
            </a:lvl9pPr>
          </a:lstStyle>
          <a:p>
            <a:endParaRPr/>
          </a:p>
        </p:txBody>
      </p:sp>
      <p:sp>
        <p:nvSpPr>
          <p:cNvPr id="43" name="Google Shape;43;p7"/>
          <p:cNvSpPr txBox="1">
            <a:spLocks noGrp="1"/>
          </p:cNvSpPr>
          <p:nvPr>
            <p:ph type="body" idx="2"/>
          </p:nvPr>
        </p:nvSpPr>
        <p:spPr>
          <a:xfrm>
            <a:off x="2559579" y="9134475"/>
            <a:ext cx="22625050" cy="16595130"/>
          </a:xfrm>
          <a:prstGeom prst="rect">
            <a:avLst/>
          </a:prstGeom>
          <a:noFill/>
          <a:ln>
            <a:noFill/>
          </a:ln>
        </p:spPr>
        <p:txBody>
          <a:bodyPr spcFirstLastPara="1" wrap="square" lIns="470250" tIns="235125" rIns="470250" bIns="235125" anchor="t" anchorCtr="0">
            <a:noAutofit/>
          </a:bodyPr>
          <a:lstStyle>
            <a:lvl1pPr marL="457200" lvl="0" indent="-361950" algn="l">
              <a:spcBef>
                <a:spcPts val="420"/>
              </a:spcBef>
              <a:spcAft>
                <a:spcPts val="0"/>
              </a:spcAft>
              <a:buClr>
                <a:schemeClr val="dk1"/>
              </a:buClr>
              <a:buSzPts val="2100"/>
              <a:buFont typeface="Arial"/>
              <a:buChar char="•"/>
              <a:defRPr sz="2100"/>
            </a:lvl1pPr>
            <a:lvl2pPr marL="914400" lvl="1" indent="-339725" algn="l">
              <a:spcBef>
                <a:spcPts val="350"/>
              </a:spcBef>
              <a:spcAft>
                <a:spcPts val="0"/>
              </a:spcAft>
              <a:buClr>
                <a:schemeClr val="dk1"/>
              </a:buClr>
              <a:buSzPts val="1750"/>
              <a:buFont typeface="Arial"/>
              <a:buChar char="–"/>
              <a:defRPr sz="1750"/>
            </a:lvl2pPr>
            <a:lvl3pPr marL="1371600" lvl="2" indent="-328612" algn="l">
              <a:spcBef>
                <a:spcPts val="315"/>
              </a:spcBef>
              <a:spcAft>
                <a:spcPts val="0"/>
              </a:spcAft>
              <a:buClr>
                <a:schemeClr val="dk1"/>
              </a:buClr>
              <a:buSzPts val="1575"/>
              <a:buFont typeface="Arial"/>
              <a:buChar char="•"/>
              <a:defRPr sz="1575"/>
            </a:lvl3pPr>
            <a:lvl4pPr marL="1828800" lvl="3" indent="-317500" algn="l">
              <a:spcBef>
                <a:spcPts val="280"/>
              </a:spcBef>
              <a:spcAft>
                <a:spcPts val="0"/>
              </a:spcAft>
              <a:buClr>
                <a:schemeClr val="dk1"/>
              </a:buClr>
              <a:buSzPts val="1400"/>
              <a:buFont typeface="Arial"/>
              <a:buChar char="–"/>
              <a:defRPr sz="1400"/>
            </a:lvl4pPr>
            <a:lvl5pPr marL="2286000" lvl="4" indent="-317500" algn="l">
              <a:spcBef>
                <a:spcPts val="280"/>
              </a:spcBef>
              <a:spcAft>
                <a:spcPts val="0"/>
              </a:spcAft>
              <a:buClr>
                <a:schemeClr val="dk1"/>
              </a:buClr>
              <a:buSzPts val="1400"/>
              <a:buFont typeface="Arial"/>
              <a:buChar char="»"/>
              <a:defRPr sz="1400"/>
            </a:lvl5pPr>
            <a:lvl6pPr marL="2743200" lvl="5" indent="-317500" algn="l">
              <a:spcBef>
                <a:spcPts val="280"/>
              </a:spcBef>
              <a:spcAft>
                <a:spcPts val="0"/>
              </a:spcAft>
              <a:buClr>
                <a:schemeClr val="dk1"/>
              </a:buClr>
              <a:buSzPts val="1400"/>
              <a:buFont typeface="Arial"/>
              <a:buChar char="»"/>
              <a:defRPr sz="1400"/>
            </a:lvl6pPr>
            <a:lvl7pPr marL="3200400" lvl="6" indent="-317500" algn="l">
              <a:spcBef>
                <a:spcPts val="280"/>
              </a:spcBef>
              <a:spcAft>
                <a:spcPts val="0"/>
              </a:spcAft>
              <a:buClr>
                <a:schemeClr val="dk1"/>
              </a:buClr>
              <a:buSzPts val="1400"/>
              <a:buFont typeface="Arial"/>
              <a:buChar char="»"/>
              <a:defRPr sz="1400"/>
            </a:lvl7pPr>
            <a:lvl8pPr marL="3657600" lvl="7" indent="-317500" algn="l">
              <a:spcBef>
                <a:spcPts val="280"/>
              </a:spcBef>
              <a:spcAft>
                <a:spcPts val="0"/>
              </a:spcAft>
              <a:buClr>
                <a:schemeClr val="dk1"/>
              </a:buClr>
              <a:buSzPts val="1400"/>
              <a:buFont typeface="Arial"/>
              <a:buChar char="»"/>
              <a:defRPr sz="1400"/>
            </a:lvl8pPr>
            <a:lvl9pPr marL="4114800" lvl="8" indent="-317500" algn="l">
              <a:spcBef>
                <a:spcPts val="280"/>
              </a:spcBef>
              <a:spcAft>
                <a:spcPts val="0"/>
              </a:spcAft>
              <a:buClr>
                <a:schemeClr val="dk1"/>
              </a:buClr>
              <a:buSzPts val="1400"/>
              <a:buFont typeface="Arial"/>
              <a:buChar char="»"/>
              <a:defRPr sz="1400"/>
            </a:lvl9pPr>
          </a:lstStyle>
          <a:p>
            <a:endParaRPr/>
          </a:p>
        </p:txBody>
      </p:sp>
      <p:sp>
        <p:nvSpPr>
          <p:cNvPr id="44" name="Google Shape;44;p7"/>
          <p:cNvSpPr txBox="1">
            <a:spLocks noGrp="1"/>
          </p:cNvSpPr>
          <p:nvPr>
            <p:ph type="body" idx="3"/>
          </p:nvPr>
        </p:nvSpPr>
        <p:spPr>
          <a:xfrm>
            <a:off x="26012514" y="6448031"/>
            <a:ext cx="22634310" cy="2686447"/>
          </a:xfrm>
          <a:prstGeom prst="rect">
            <a:avLst/>
          </a:prstGeom>
          <a:noFill/>
          <a:ln>
            <a:noFill/>
          </a:ln>
        </p:spPr>
        <p:txBody>
          <a:bodyPr spcFirstLastPara="1" wrap="square" lIns="470250" tIns="235125" rIns="470250" bIns="235125" anchor="b" anchorCtr="0">
            <a:noAutofit/>
          </a:bodyPr>
          <a:lstStyle>
            <a:lvl1pPr marL="457200" lvl="0" indent="-228600" algn="l">
              <a:spcBef>
                <a:spcPts val="420"/>
              </a:spcBef>
              <a:spcAft>
                <a:spcPts val="0"/>
              </a:spcAft>
              <a:buClr>
                <a:schemeClr val="dk1"/>
              </a:buClr>
              <a:buSzPts val="2100"/>
              <a:buFont typeface="Arial"/>
              <a:buNone/>
              <a:defRPr sz="2100" b="1"/>
            </a:lvl1pPr>
            <a:lvl2pPr marL="914400" lvl="1" indent="-228600" algn="l">
              <a:spcBef>
                <a:spcPts val="350"/>
              </a:spcBef>
              <a:spcAft>
                <a:spcPts val="0"/>
              </a:spcAft>
              <a:buClr>
                <a:schemeClr val="dk1"/>
              </a:buClr>
              <a:buSzPts val="1750"/>
              <a:buFont typeface="Arial"/>
              <a:buNone/>
              <a:defRPr sz="1750" b="1"/>
            </a:lvl2pPr>
            <a:lvl3pPr marL="1371600" lvl="2" indent="-228600" algn="l">
              <a:spcBef>
                <a:spcPts val="315"/>
              </a:spcBef>
              <a:spcAft>
                <a:spcPts val="0"/>
              </a:spcAft>
              <a:buClr>
                <a:schemeClr val="dk1"/>
              </a:buClr>
              <a:buSzPts val="1575"/>
              <a:buFont typeface="Arial"/>
              <a:buNone/>
              <a:defRPr sz="1575" b="1"/>
            </a:lvl3pPr>
            <a:lvl4pPr marL="1828800" lvl="3" indent="-228600" algn="l">
              <a:spcBef>
                <a:spcPts val="280"/>
              </a:spcBef>
              <a:spcAft>
                <a:spcPts val="0"/>
              </a:spcAft>
              <a:buClr>
                <a:schemeClr val="dk1"/>
              </a:buClr>
              <a:buSzPts val="1400"/>
              <a:buFont typeface="Arial"/>
              <a:buNone/>
              <a:defRPr sz="1400" b="1"/>
            </a:lvl4pPr>
            <a:lvl5pPr marL="2286000" lvl="4" indent="-228600" algn="l">
              <a:spcBef>
                <a:spcPts val="280"/>
              </a:spcBef>
              <a:spcAft>
                <a:spcPts val="0"/>
              </a:spcAft>
              <a:buClr>
                <a:schemeClr val="dk1"/>
              </a:buClr>
              <a:buSzPts val="1400"/>
              <a:buFont typeface="Arial"/>
              <a:buNone/>
              <a:defRPr sz="1400" b="1"/>
            </a:lvl5pPr>
            <a:lvl6pPr marL="2743200" lvl="5" indent="-228600" algn="l">
              <a:spcBef>
                <a:spcPts val="280"/>
              </a:spcBef>
              <a:spcAft>
                <a:spcPts val="0"/>
              </a:spcAft>
              <a:buClr>
                <a:schemeClr val="dk1"/>
              </a:buClr>
              <a:buSzPts val="1400"/>
              <a:buFont typeface="Arial"/>
              <a:buNone/>
              <a:defRPr sz="1400" b="1"/>
            </a:lvl6pPr>
            <a:lvl7pPr marL="3200400" lvl="6" indent="-228600" algn="l">
              <a:spcBef>
                <a:spcPts val="280"/>
              </a:spcBef>
              <a:spcAft>
                <a:spcPts val="0"/>
              </a:spcAft>
              <a:buClr>
                <a:schemeClr val="dk1"/>
              </a:buClr>
              <a:buSzPts val="1400"/>
              <a:buFont typeface="Arial"/>
              <a:buNone/>
              <a:defRPr sz="1400" b="1"/>
            </a:lvl7pPr>
            <a:lvl8pPr marL="3657600" lvl="7" indent="-228600" algn="l">
              <a:spcBef>
                <a:spcPts val="280"/>
              </a:spcBef>
              <a:spcAft>
                <a:spcPts val="0"/>
              </a:spcAft>
              <a:buClr>
                <a:schemeClr val="dk1"/>
              </a:buClr>
              <a:buSzPts val="1400"/>
              <a:buFont typeface="Arial"/>
              <a:buNone/>
              <a:defRPr sz="1400" b="1"/>
            </a:lvl8pPr>
            <a:lvl9pPr marL="4114800" lvl="8" indent="-228600" algn="l">
              <a:spcBef>
                <a:spcPts val="280"/>
              </a:spcBef>
              <a:spcAft>
                <a:spcPts val="0"/>
              </a:spcAft>
              <a:buClr>
                <a:schemeClr val="dk1"/>
              </a:buClr>
              <a:buSzPts val="1400"/>
              <a:buFont typeface="Arial"/>
              <a:buNone/>
              <a:defRPr sz="1400" b="1"/>
            </a:lvl9pPr>
          </a:lstStyle>
          <a:p>
            <a:endParaRPr/>
          </a:p>
        </p:txBody>
      </p:sp>
      <p:sp>
        <p:nvSpPr>
          <p:cNvPr id="45" name="Google Shape;45;p7"/>
          <p:cNvSpPr txBox="1">
            <a:spLocks noGrp="1"/>
          </p:cNvSpPr>
          <p:nvPr>
            <p:ph type="body" idx="4"/>
          </p:nvPr>
        </p:nvSpPr>
        <p:spPr>
          <a:xfrm>
            <a:off x="26012514" y="9134475"/>
            <a:ext cx="22634310" cy="16595130"/>
          </a:xfrm>
          <a:prstGeom prst="rect">
            <a:avLst/>
          </a:prstGeom>
          <a:noFill/>
          <a:ln>
            <a:noFill/>
          </a:ln>
        </p:spPr>
        <p:txBody>
          <a:bodyPr spcFirstLastPara="1" wrap="square" lIns="470250" tIns="235125" rIns="470250" bIns="235125" anchor="t" anchorCtr="0">
            <a:noAutofit/>
          </a:bodyPr>
          <a:lstStyle>
            <a:lvl1pPr marL="457200" lvl="0" indent="-361950" algn="l">
              <a:spcBef>
                <a:spcPts val="420"/>
              </a:spcBef>
              <a:spcAft>
                <a:spcPts val="0"/>
              </a:spcAft>
              <a:buClr>
                <a:schemeClr val="dk1"/>
              </a:buClr>
              <a:buSzPts val="2100"/>
              <a:buFont typeface="Arial"/>
              <a:buChar char="•"/>
              <a:defRPr sz="2100"/>
            </a:lvl1pPr>
            <a:lvl2pPr marL="914400" lvl="1" indent="-339725" algn="l">
              <a:spcBef>
                <a:spcPts val="350"/>
              </a:spcBef>
              <a:spcAft>
                <a:spcPts val="0"/>
              </a:spcAft>
              <a:buClr>
                <a:schemeClr val="dk1"/>
              </a:buClr>
              <a:buSzPts val="1750"/>
              <a:buFont typeface="Arial"/>
              <a:buChar char="–"/>
              <a:defRPr sz="1750"/>
            </a:lvl2pPr>
            <a:lvl3pPr marL="1371600" lvl="2" indent="-328612" algn="l">
              <a:spcBef>
                <a:spcPts val="315"/>
              </a:spcBef>
              <a:spcAft>
                <a:spcPts val="0"/>
              </a:spcAft>
              <a:buClr>
                <a:schemeClr val="dk1"/>
              </a:buClr>
              <a:buSzPts val="1575"/>
              <a:buFont typeface="Arial"/>
              <a:buChar char="•"/>
              <a:defRPr sz="1575"/>
            </a:lvl3pPr>
            <a:lvl4pPr marL="1828800" lvl="3" indent="-317500" algn="l">
              <a:spcBef>
                <a:spcPts val="280"/>
              </a:spcBef>
              <a:spcAft>
                <a:spcPts val="0"/>
              </a:spcAft>
              <a:buClr>
                <a:schemeClr val="dk1"/>
              </a:buClr>
              <a:buSzPts val="1400"/>
              <a:buFont typeface="Arial"/>
              <a:buChar char="–"/>
              <a:defRPr sz="1400"/>
            </a:lvl4pPr>
            <a:lvl5pPr marL="2286000" lvl="4" indent="-317500" algn="l">
              <a:spcBef>
                <a:spcPts val="280"/>
              </a:spcBef>
              <a:spcAft>
                <a:spcPts val="0"/>
              </a:spcAft>
              <a:buClr>
                <a:schemeClr val="dk1"/>
              </a:buClr>
              <a:buSzPts val="1400"/>
              <a:buFont typeface="Arial"/>
              <a:buChar char="»"/>
              <a:defRPr sz="1400"/>
            </a:lvl5pPr>
            <a:lvl6pPr marL="2743200" lvl="5" indent="-317500" algn="l">
              <a:spcBef>
                <a:spcPts val="280"/>
              </a:spcBef>
              <a:spcAft>
                <a:spcPts val="0"/>
              </a:spcAft>
              <a:buClr>
                <a:schemeClr val="dk1"/>
              </a:buClr>
              <a:buSzPts val="1400"/>
              <a:buFont typeface="Arial"/>
              <a:buChar char="»"/>
              <a:defRPr sz="1400"/>
            </a:lvl6pPr>
            <a:lvl7pPr marL="3200400" lvl="6" indent="-317500" algn="l">
              <a:spcBef>
                <a:spcPts val="280"/>
              </a:spcBef>
              <a:spcAft>
                <a:spcPts val="0"/>
              </a:spcAft>
              <a:buClr>
                <a:schemeClr val="dk1"/>
              </a:buClr>
              <a:buSzPts val="1400"/>
              <a:buFont typeface="Arial"/>
              <a:buChar char="»"/>
              <a:defRPr sz="1400"/>
            </a:lvl7pPr>
            <a:lvl8pPr marL="3657600" lvl="7" indent="-317500" algn="l">
              <a:spcBef>
                <a:spcPts val="280"/>
              </a:spcBef>
              <a:spcAft>
                <a:spcPts val="0"/>
              </a:spcAft>
              <a:buClr>
                <a:schemeClr val="dk1"/>
              </a:buClr>
              <a:buSzPts val="1400"/>
              <a:buFont typeface="Arial"/>
              <a:buChar char="»"/>
              <a:defRPr sz="1400"/>
            </a:lvl8pPr>
            <a:lvl9pPr marL="4114800" lvl="8" indent="-317500" algn="l">
              <a:spcBef>
                <a:spcPts val="280"/>
              </a:spcBef>
              <a:spcAft>
                <a:spcPts val="0"/>
              </a:spcAft>
              <a:buClr>
                <a:schemeClr val="dk1"/>
              </a:buClr>
              <a:buSzPts val="1400"/>
              <a:buFont typeface="Arial"/>
              <a:buChar char="»"/>
              <a:defRPr sz="1400"/>
            </a:lvl9pPr>
          </a:lstStyle>
          <a:p>
            <a:endParaRPr/>
          </a:p>
        </p:txBody>
      </p:sp>
      <p:sp>
        <p:nvSpPr>
          <p:cNvPr id="46" name="Google Shape;46;p7"/>
          <p:cNvSpPr txBox="1">
            <a:spLocks noGrp="1"/>
          </p:cNvSpPr>
          <p:nvPr>
            <p:ph type="dt" idx="10"/>
          </p:nvPr>
        </p:nvSpPr>
        <p:spPr>
          <a:xfrm>
            <a:off x="2561433" y="26231056"/>
            <a:ext cx="11947789" cy="200025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7496633" y="26231056"/>
            <a:ext cx="16214989" cy="200025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6699033" y="26231056"/>
            <a:ext cx="11947789" cy="2000250"/>
          </a:xfrm>
          <a:prstGeom prst="rect">
            <a:avLst/>
          </a:prstGeom>
          <a:noFill/>
          <a:ln>
            <a:noFill/>
          </a:ln>
        </p:spPr>
        <p:txBody>
          <a:bodyPr spcFirstLastPara="1" wrap="square" lIns="470250" tIns="235125" rIns="470250" bIns="235125" anchor="t" anchorCtr="0">
            <a:noAutofit/>
          </a:bodyPr>
          <a:lstStyle>
            <a:lvl1pPr marL="0" lvl="0" indent="0" algn="r">
              <a:spcBef>
                <a:spcPts val="0"/>
              </a:spcBef>
              <a:spcAft>
                <a:spcPts val="0"/>
              </a:spcAft>
              <a:buNone/>
              <a:defRPr sz="6300">
                <a:solidFill>
                  <a:schemeClr val="dk1"/>
                </a:solidFill>
                <a:latin typeface="Arial"/>
                <a:ea typeface="Arial"/>
                <a:cs typeface="Arial"/>
                <a:sym typeface="Arial"/>
              </a:defRPr>
            </a:lvl1pPr>
            <a:lvl2pPr marL="0" lvl="1" indent="0" algn="r">
              <a:spcBef>
                <a:spcPts val="0"/>
              </a:spcBef>
              <a:spcAft>
                <a:spcPts val="0"/>
              </a:spcAft>
              <a:buNone/>
              <a:defRPr sz="6300">
                <a:solidFill>
                  <a:schemeClr val="dk1"/>
                </a:solidFill>
                <a:latin typeface="Arial"/>
                <a:ea typeface="Arial"/>
                <a:cs typeface="Arial"/>
                <a:sym typeface="Arial"/>
              </a:defRPr>
            </a:lvl2pPr>
            <a:lvl3pPr marL="0" lvl="2" indent="0" algn="r">
              <a:spcBef>
                <a:spcPts val="0"/>
              </a:spcBef>
              <a:spcAft>
                <a:spcPts val="0"/>
              </a:spcAft>
              <a:buNone/>
              <a:defRPr sz="6300">
                <a:solidFill>
                  <a:schemeClr val="dk1"/>
                </a:solidFill>
                <a:latin typeface="Arial"/>
                <a:ea typeface="Arial"/>
                <a:cs typeface="Arial"/>
                <a:sym typeface="Arial"/>
              </a:defRPr>
            </a:lvl3pPr>
            <a:lvl4pPr marL="0" lvl="3" indent="0" algn="r">
              <a:spcBef>
                <a:spcPts val="0"/>
              </a:spcBef>
              <a:spcAft>
                <a:spcPts val="0"/>
              </a:spcAft>
              <a:buNone/>
              <a:defRPr sz="6300">
                <a:solidFill>
                  <a:schemeClr val="dk1"/>
                </a:solidFill>
                <a:latin typeface="Arial"/>
                <a:ea typeface="Arial"/>
                <a:cs typeface="Arial"/>
                <a:sym typeface="Arial"/>
              </a:defRPr>
            </a:lvl4pPr>
            <a:lvl5pPr marL="0" lvl="4" indent="0" algn="r">
              <a:spcBef>
                <a:spcPts val="0"/>
              </a:spcBef>
              <a:spcAft>
                <a:spcPts val="0"/>
              </a:spcAft>
              <a:buNone/>
              <a:defRPr sz="6300">
                <a:solidFill>
                  <a:schemeClr val="dk1"/>
                </a:solidFill>
                <a:latin typeface="Arial"/>
                <a:ea typeface="Arial"/>
                <a:cs typeface="Arial"/>
                <a:sym typeface="Arial"/>
              </a:defRPr>
            </a:lvl5pPr>
            <a:lvl6pPr marL="0" lvl="5" indent="0" algn="r">
              <a:spcBef>
                <a:spcPts val="0"/>
              </a:spcBef>
              <a:spcAft>
                <a:spcPts val="0"/>
              </a:spcAft>
              <a:buNone/>
              <a:defRPr sz="6300">
                <a:solidFill>
                  <a:schemeClr val="dk1"/>
                </a:solidFill>
                <a:latin typeface="Arial"/>
                <a:ea typeface="Arial"/>
                <a:cs typeface="Arial"/>
                <a:sym typeface="Arial"/>
              </a:defRPr>
            </a:lvl6pPr>
            <a:lvl7pPr marL="0" lvl="6" indent="0" algn="r">
              <a:spcBef>
                <a:spcPts val="0"/>
              </a:spcBef>
              <a:spcAft>
                <a:spcPts val="0"/>
              </a:spcAft>
              <a:buNone/>
              <a:defRPr sz="6300">
                <a:solidFill>
                  <a:schemeClr val="dk1"/>
                </a:solidFill>
                <a:latin typeface="Arial"/>
                <a:ea typeface="Arial"/>
                <a:cs typeface="Arial"/>
                <a:sym typeface="Arial"/>
              </a:defRPr>
            </a:lvl7pPr>
            <a:lvl8pPr marL="0" lvl="7" indent="0" algn="r">
              <a:spcBef>
                <a:spcPts val="0"/>
              </a:spcBef>
              <a:spcAft>
                <a:spcPts val="0"/>
              </a:spcAft>
              <a:buNone/>
              <a:defRPr sz="6300">
                <a:solidFill>
                  <a:schemeClr val="dk1"/>
                </a:solidFill>
                <a:latin typeface="Arial"/>
                <a:ea typeface="Arial"/>
                <a:cs typeface="Arial"/>
                <a:sym typeface="Arial"/>
              </a:defRPr>
            </a:lvl8pPr>
            <a:lvl9pPr marL="0" lvl="8" indent="0" algn="r">
              <a:spcBef>
                <a:spcPts val="0"/>
              </a:spcBef>
              <a:spcAft>
                <a:spcPts val="0"/>
              </a:spcAft>
              <a:buNone/>
              <a:defRPr sz="63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561433" y="1154311"/>
            <a:ext cx="46085389" cy="4800600"/>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2561433" y="26231056"/>
            <a:ext cx="11947789" cy="200025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7496633" y="26231056"/>
            <a:ext cx="16214989" cy="200025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6699033" y="26231056"/>
            <a:ext cx="11947789" cy="2000250"/>
          </a:xfrm>
          <a:prstGeom prst="rect">
            <a:avLst/>
          </a:prstGeom>
          <a:noFill/>
          <a:ln>
            <a:noFill/>
          </a:ln>
        </p:spPr>
        <p:txBody>
          <a:bodyPr spcFirstLastPara="1" wrap="square" lIns="470250" tIns="235125" rIns="470250" bIns="235125" anchor="t" anchorCtr="0">
            <a:noAutofit/>
          </a:bodyPr>
          <a:lstStyle>
            <a:lvl1pPr marL="0" lvl="0" indent="0" algn="r">
              <a:spcBef>
                <a:spcPts val="0"/>
              </a:spcBef>
              <a:spcAft>
                <a:spcPts val="0"/>
              </a:spcAft>
              <a:buNone/>
              <a:defRPr sz="6300">
                <a:solidFill>
                  <a:schemeClr val="dk1"/>
                </a:solidFill>
                <a:latin typeface="Arial"/>
                <a:ea typeface="Arial"/>
                <a:cs typeface="Arial"/>
                <a:sym typeface="Arial"/>
              </a:defRPr>
            </a:lvl1pPr>
            <a:lvl2pPr marL="0" lvl="1" indent="0" algn="r">
              <a:spcBef>
                <a:spcPts val="0"/>
              </a:spcBef>
              <a:spcAft>
                <a:spcPts val="0"/>
              </a:spcAft>
              <a:buNone/>
              <a:defRPr sz="6300">
                <a:solidFill>
                  <a:schemeClr val="dk1"/>
                </a:solidFill>
                <a:latin typeface="Arial"/>
                <a:ea typeface="Arial"/>
                <a:cs typeface="Arial"/>
                <a:sym typeface="Arial"/>
              </a:defRPr>
            </a:lvl2pPr>
            <a:lvl3pPr marL="0" lvl="2" indent="0" algn="r">
              <a:spcBef>
                <a:spcPts val="0"/>
              </a:spcBef>
              <a:spcAft>
                <a:spcPts val="0"/>
              </a:spcAft>
              <a:buNone/>
              <a:defRPr sz="6300">
                <a:solidFill>
                  <a:schemeClr val="dk1"/>
                </a:solidFill>
                <a:latin typeface="Arial"/>
                <a:ea typeface="Arial"/>
                <a:cs typeface="Arial"/>
                <a:sym typeface="Arial"/>
              </a:defRPr>
            </a:lvl3pPr>
            <a:lvl4pPr marL="0" lvl="3" indent="0" algn="r">
              <a:spcBef>
                <a:spcPts val="0"/>
              </a:spcBef>
              <a:spcAft>
                <a:spcPts val="0"/>
              </a:spcAft>
              <a:buNone/>
              <a:defRPr sz="6300">
                <a:solidFill>
                  <a:schemeClr val="dk1"/>
                </a:solidFill>
                <a:latin typeface="Arial"/>
                <a:ea typeface="Arial"/>
                <a:cs typeface="Arial"/>
                <a:sym typeface="Arial"/>
              </a:defRPr>
            </a:lvl4pPr>
            <a:lvl5pPr marL="0" lvl="4" indent="0" algn="r">
              <a:spcBef>
                <a:spcPts val="0"/>
              </a:spcBef>
              <a:spcAft>
                <a:spcPts val="0"/>
              </a:spcAft>
              <a:buNone/>
              <a:defRPr sz="6300">
                <a:solidFill>
                  <a:schemeClr val="dk1"/>
                </a:solidFill>
                <a:latin typeface="Arial"/>
                <a:ea typeface="Arial"/>
                <a:cs typeface="Arial"/>
                <a:sym typeface="Arial"/>
              </a:defRPr>
            </a:lvl5pPr>
            <a:lvl6pPr marL="0" lvl="5" indent="0" algn="r">
              <a:spcBef>
                <a:spcPts val="0"/>
              </a:spcBef>
              <a:spcAft>
                <a:spcPts val="0"/>
              </a:spcAft>
              <a:buNone/>
              <a:defRPr sz="6300">
                <a:solidFill>
                  <a:schemeClr val="dk1"/>
                </a:solidFill>
                <a:latin typeface="Arial"/>
                <a:ea typeface="Arial"/>
                <a:cs typeface="Arial"/>
                <a:sym typeface="Arial"/>
              </a:defRPr>
            </a:lvl6pPr>
            <a:lvl7pPr marL="0" lvl="6" indent="0" algn="r">
              <a:spcBef>
                <a:spcPts val="0"/>
              </a:spcBef>
              <a:spcAft>
                <a:spcPts val="0"/>
              </a:spcAft>
              <a:buNone/>
              <a:defRPr sz="6300">
                <a:solidFill>
                  <a:schemeClr val="dk1"/>
                </a:solidFill>
                <a:latin typeface="Arial"/>
                <a:ea typeface="Arial"/>
                <a:cs typeface="Arial"/>
                <a:sym typeface="Arial"/>
              </a:defRPr>
            </a:lvl7pPr>
            <a:lvl8pPr marL="0" lvl="7" indent="0" algn="r">
              <a:spcBef>
                <a:spcPts val="0"/>
              </a:spcBef>
              <a:spcAft>
                <a:spcPts val="0"/>
              </a:spcAft>
              <a:buNone/>
              <a:defRPr sz="6300">
                <a:solidFill>
                  <a:schemeClr val="dk1"/>
                </a:solidFill>
                <a:latin typeface="Arial"/>
                <a:ea typeface="Arial"/>
                <a:cs typeface="Arial"/>
                <a:sym typeface="Arial"/>
              </a:defRPr>
            </a:lvl8pPr>
            <a:lvl9pPr marL="0" lvl="8" indent="0" algn="r">
              <a:spcBef>
                <a:spcPts val="0"/>
              </a:spcBef>
              <a:spcAft>
                <a:spcPts val="0"/>
              </a:spcAft>
              <a:buNone/>
              <a:defRPr sz="63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2561433" y="26231056"/>
            <a:ext cx="11947789" cy="200025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7496633" y="26231056"/>
            <a:ext cx="16214989" cy="200025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6699033" y="26231056"/>
            <a:ext cx="11947789" cy="2000250"/>
          </a:xfrm>
          <a:prstGeom prst="rect">
            <a:avLst/>
          </a:prstGeom>
          <a:noFill/>
          <a:ln>
            <a:noFill/>
          </a:ln>
        </p:spPr>
        <p:txBody>
          <a:bodyPr spcFirstLastPara="1" wrap="square" lIns="470250" tIns="235125" rIns="470250" bIns="235125" anchor="t" anchorCtr="0">
            <a:noAutofit/>
          </a:bodyPr>
          <a:lstStyle>
            <a:lvl1pPr marL="0" lvl="0" indent="0" algn="r">
              <a:spcBef>
                <a:spcPts val="0"/>
              </a:spcBef>
              <a:spcAft>
                <a:spcPts val="0"/>
              </a:spcAft>
              <a:buNone/>
              <a:defRPr sz="6300">
                <a:solidFill>
                  <a:schemeClr val="dk1"/>
                </a:solidFill>
                <a:latin typeface="Arial"/>
                <a:ea typeface="Arial"/>
                <a:cs typeface="Arial"/>
                <a:sym typeface="Arial"/>
              </a:defRPr>
            </a:lvl1pPr>
            <a:lvl2pPr marL="0" lvl="1" indent="0" algn="r">
              <a:spcBef>
                <a:spcPts val="0"/>
              </a:spcBef>
              <a:spcAft>
                <a:spcPts val="0"/>
              </a:spcAft>
              <a:buNone/>
              <a:defRPr sz="6300">
                <a:solidFill>
                  <a:schemeClr val="dk1"/>
                </a:solidFill>
                <a:latin typeface="Arial"/>
                <a:ea typeface="Arial"/>
                <a:cs typeface="Arial"/>
                <a:sym typeface="Arial"/>
              </a:defRPr>
            </a:lvl2pPr>
            <a:lvl3pPr marL="0" lvl="2" indent="0" algn="r">
              <a:spcBef>
                <a:spcPts val="0"/>
              </a:spcBef>
              <a:spcAft>
                <a:spcPts val="0"/>
              </a:spcAft>
              <a:buNone/>
              <a:defRPr sz="6300">
                <a:solidFill>
                  <a:schemeClr val="dk1"/>
                </a:solidFill>
                <a:latin typeface="Arial"/>
                <a:ea typeface="Arial"/>
                <a:cs typeface="Arial"/>
                <a:sym typeface="Arial"/>
              </a:defRPr>
            </a:lvl3pPr>
            <a:lvl4pPr marL="0" lvl="3" indent="0" algn="r">
              <a:spcBef>
                <a:spcPts val="0"/>
              </a:spcBef>
              <a:spcAft>
                <a:spcPts val="0"/>
              </a:spcAft>
              <a:buNone/>
              <a:defRPr sz="6300">
                <a:solidFill>
                  <a:schemeClr val="dk1"/>
                </a:solidFill>
                <a:latin typeface="Arial"/>
                <a:ea typeface="Arial"/>
                <a:cs typeface="Arial"/>
                <a:sym typeface="Arial"/>
              </a:defRPr>
            </a:lvl4pPr>
            <a:lvl5pPr marL="0" lvl="4" indent="0" algn="r">
              <a:spcBef>
                <a:spcPts val="0"/>
              </a:spcBef>
              <a:spcAft>
                <a:spcPts val="0"/>
              </a:spcAft>
              <a:buNone/>
              <a:defRPr sz="6300">
                <a:solidFill>
                  <a:schemeClr val="dk1"/>
                </a:solidFill>
                <a:latin typeface="Arial"/>
                <a:ea typeface="Arial"/>
                <a:cs typeface="Arial"/>
                <a:sym typeface="Arial"/>
              </a:defRPr>
            </a:lvl5pPr>
            <a:lvl6pPr marL="0" lvl="5" indent="0" algn="r">
              <a:spcBef>
                <a:spcPts val="0"/>
              </a:spcBef>
              <a:spcAft>
                <a:spcPts val="0"/>
              </a:spcAft>
              <a:buNone/>
              <a:defRPr sz="6300">
                <a:solidFill>
                  <a:schemeClr val="dk1"/>
                </a:solidFill>
                <a:latin typeface="Arial"/>
                <a:ea typeface="Arial"/>
                <a:cs typeface="Arial"/>
                <a:sym typeface="Arial"/>
              </a:defRPr>
            </a:lvl6pPr>
            <a:lvl7pPr marL="0" lvl="6" indent="0" algn="r">
              <a:spcBef>
                <a:spcPts val="0"/>
              </a:spcBef>
              <a:spcAft>
                <a:spcPts val="0"/>
              </a:spcAft>
              <a:buNone/>
              <a:defRPr sz="6300">
                <a:solidFill>
                  <a:schemeClr val="dk1"/>
                </a:solidFill>
                <a:latin typeface="Arial"/>
                <a:ea typeface="Arial"/>
                <a:cs typeface="Arial"/>
                <a:sym typeface="Arial"/>
              </a:defRPr>
            </a:lvl7pPr>
            <a:lvl8pPr marL="0" lvl="7" indent="0" algn="r">
              <a:spcBef>
                <a:spcPts val="0"/>
              </a:spcBef>
              <a:spcAft>
                <a:spcPts val="0"/>
              </a:spcAft>
              <a:buNone/>
              <a:defRPr sz="6300">
                <a:solidFill>
                  <a:schemeClr val="dk1"/>
                </a:solidFill>
                <a:latin typeface="Arial"/>
                <a:ea typeface="Arial"/>
                <a:cs typeface="Arial"/>
                <a:sym typeface="Arial"/>
              </a:defRPr>
            </a:lvl8pPr>
            <a:lvl9pPr marL="0" lvl="8" indent="0" algn="r">
              <a:spcBef>
                <a:spcPts val="0"/>
              </a:spcBef>
              <a:spcAft>
                <a:spcPts val="0"/>
              </a:spcAft>
              <a:buNone/>
              <a:defRPr sz="63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559579" y="1147366"/>
            <a:ext cx="16846550" cy="4879777"/>
          </a:xfrm>
          <a:prstGeom prst="rect">
            <a:avLst/>
          </a:prstGeom>
          <a:noFill/>
          <a:ln>
            <a:noFill/>
          </a:ln>
        </p:spPr>
        <p:txBody>
          <a:bodyPr spcFirstLastPara="1" wrap="square" lIns="470250" tIns="235125" rIns="470250" bIns="235125" anchor="b" anchorCtr="0">
            <a:noAutofit/>
          </a:bodyPr>
          <a:lstStyle>
            <a:lvl1pPr lvl="0" algn="l">
              <a:spcBef>
                <a:spcPts val="0"/>
              </a:spcBef>
              <a:spcAft>
                <a:spcPts val="0"/>
              </a:spcAft>
              <a:buSzPts val="1400"/>
              <a:buNone/>
              <a:defRPr sz="175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20021021" y="1147365"/>
            <a:ext cx="28625800" cy="24582240"/>
          </a:xfrm>
          <a:prstGeom prst="rect">
            <a:avLst/>
          </a:prstGeom>
          <a:noFill/>
          <a:ln>
            <a:noFill/>
          </a:ln>
        </p:spPr>
        <p:txBody>
          <a:bodyPr spcFirstLastPara="1" wrap="square" lIns="470250" tIns="235125" rIns="470250" bIns="2351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4175" algn="l">
              <a:spcBef>
                <a:spcPts val="490"/>
              </a:spcBef>
              <a:spcAft>
                <a:spcPts val="0"/>
              </a:spcAft>
              <a:buClr>
                <a:schemeClr val="dk1"/>
              </a:buClr>
              <a:buSzPts val="2450"/>
              <a:buFont typeface="Arial"/>
              <a:buChar char="–"/>
              <a:defRPr sz="2450"/>
            </a:lvl2pPr>
            <a:lvl3pPr marL="1371600" lvl="2" indent="-361950" algn="l">
              <a:spcBef>
                <a:spcPts val="420"/>
              </a:spcBef>
              <a:spcAft>
                <a:spcPts val="0"/>
              </a:spcAft>
              <a:buClr>
                <a:schemeClr val="dk1"/>
              </a:buClr>
              <a:buSzPts val="2100"/>
              <a:buFont typeface="Arial"/>
              <a:buChar char="•"/>
              <a:defRPr sz="2100"/>
            </a:lvl3pPr>
            <a:lvl4pPr marL="1828800" lvl="3" indent="-339725" algn="l">
              <a:spcBef>
                <a:spcPts val="350"/>
              </a:spcBef>
              <a:spcAft>
                <a:spcPts val="0"/>
              </a:spcAft>
              <a:buClr>
                <a:schemeClr val="dk1"/>
              </a:buClr>
              <a:buSzPts val="1750"/>
              <a:buFont typeface="Arial"/>
              <a:buChar char="–"/>
              <a:defRPr sz="1750"/>
            </a:lvl4pPr>
            <a:lvl5pPr marL="2286000" lvl="4" indent="-339725" algn="l">
              <a:spcBef>
                <a:spcPts val="350"/>
              </a:spcBef>
              <a:spcAft>
                <a:spcPts val="0"/>
              </a:spcAft>
              <a:buClr>
                <a:schemeClr val="dk1"/>
              </a:buClr>
              <a:buSzPts val="1750"/>
              <a:buFont typeface="Arial"/>
              <a:buChar char="»"/>
              <a:defRPr sz="1750"/>
            </a:lvl5pPr>
            <a:lvl6pPr marL="2743200" lvl="5" indent="-339725" algn="l">
              <a:spcBef>
                <a:spcPts val="350"/>
              </a:spcBef>
              <a:spcAft>
                <a:spcPts val="0"/>
              </a:spcAft>
              <a:buClr>
                <a:schemeClr val="dk1"/>
              </a:buClr>
              <a:buSzPts val="1750"/>
              <a:buFont typeface="Arial"/>
              <a:buChar char="»"/>
              <a:defRPr sz="1750"/>
            </a:lvl6pPr>
            <a:lvl7pPr marL="3200400" lvl="6" indent="-339725" algn="l">
              <a:spcBef>
                <a:spcPts val="350"/>
              </a:spcBef>
              <a:spcAft>
                <a:spcPts val="0"/>
              </a:spcAft>
              <a:buClr>
                <a:schemeClr val="dk1"/>
              </a:buClr>
              <a:buSzPts val="1750"/>
              <a:buFont typeface="Arial"/>
              <a:buChar char="»"/>
              <a:defRPr sz="1750"/>
            </a:lvl7pPr>
            <a:lvl8pPr marL="3657600" lvl="7" indent="-339725" algn="l">
              <a:spcBef>
                <a:spcPts val="350"/>
              </a:spcBef>
              <a:spcAft>
                <a:spcPts val="0"/>
              </a:spcAft>
              <a:buClr>
                <a:schemeClr val="dk1"/>
              </a:buClr>
              <a:buSzPts val="1750"/>
              <a:buFont typeface="Arial"/>
              <a:buChar char="»"/>
              <a:defRPr sz="1750"/>
            </a:lvl8pPr>
            <a:lvl9pPr marL="4114800" lvl="8" indent="-339725" algn="l">
              <a:spcBef>
                <a:spcPts val="350"/>
              </a:spcBef>
              <a:spcAft>
                <a:spcPts val="0"/>
              </a:spcAft>
              <a:buClr>
                <a:schemeClr val="dk1"/>
              </a:buClr>
              <a:buSzPts val="1750"/>
              <a:buFont typeface="Arial"/>
              <a:buChar char="»"/>
              <a:defRPr sz="1750"/>
            </a:lvl9pPr>
          </a:lstStyle>
          <a:p>
            <a:endParaRPr/>
          </a:p>
        </p:txBody>
      </p:sp>
      <p:sp>
        <p:nvSpPr>
          <p:cNvPr id="61" name="Google Shape;61;p10"/>
          <p:cNvSpPr txBox="1">
            <a:spLocks noGrp="1"/>
          </p:cNvSpPr>
          <p:nvPr>
            <p:ph type="body" idx="2"/>
          </p:nvPr>
        </p:nvSpPr>
        <p:spPr>
          <a:xfrm>
            <a:off x="2559579" y="6027144"/>
            <a:ext cx="16846550" cy="19702463"/>
          </a:xfrm>
          <a:prstGeom prst="rect">
            <a:avLst/>
          </a:prstGeom>
          <a:noFill/>
          <a:ln>
            <a:noFill/>
          </a:ln>
        </p:spPr>
        <p:txBody>
          <a:bodyPr spcFirstLastPara="1" wrap="square" lIns="470250" tIns="235125" rIns="470250" bIns="235125" anchor="t" anchorCtr="0">
            <a:noAutofit/>
          </a:bodyPr>
          <a:lstStyle>
            <a:lvl1pPr marL="457200" lvl="0" indent="-228600" algn="l">
              <a:spcBef>
                <a:spcPts val="245"/>
              </a:spcBef>
              <a:spcAft>
                <a:spcPts val="0"/>
              </a:spcAft>
              <a:buClr>
                <a:schemeClr val="dk1"/>
              </a:buClr>
              <a:buSzPts val="1225"/>
              <a:buFont typeface="Arial"/>
              <a:buNone/>
              <a:defRPr sz="1225"/>
            </a:lvl1pPr>
            <a:lvl2pPr marL="914400" lvl="1" indent="-228600" algn="l">
              <a:spcBef>
                <a:spcPts val="210"/>
              </a:spcBef>
              <a:spcAft>
                <a:spcPts val="0"/>
              </a:spcAft>
              <a:buClr>
                <a:schemeClr val="dk1"/>
              </a:buClr>
              <a:buSzPts val="1050"/>
              <a:buFont typeface="Arial"/>
              <a:buNone/>
              <a:defRPr sz="1050"/>
            </a:lvl2pPr>
            <a:lvl3pPr marL="1371600" lvl="2" indent="-228600" algn="l">
              <a:spcBef>
                <a:spcPts val="175"/>
              </a:spcBef>
              <a:spcAft>
                <a:spcPts val="0"/>
              </a:spcAft>
              <a:buClr>
                <a:schemeClr val="dk1"/>
              </a:buClr>
              <a:buSzPts val="875"/>
              <a:buFont typeface="Arial"/>
              <a:buNone/>
              <a:defRPr sz="875"/>
            </a:lvl3pPr>
            <a:lvl4pPr marL="1828800" lvl="3" indent="-228600" algn="l">
              <a:spcBef>
                <a:spcPts val="158"/>
              </a:spcBef>
              <a:spcAft>
                <a:spcPts val="0"/>
              </a:spcAft>
              <a:buClr>
                <a:schemeClr val="dk1"/>
              </a:buClr>
              <a:buSzPts val="788"/>
              <a:buFont typeface="Arial"/>
              <a:buNone/>
              <a:defRPr sz="788"/>
            </a:lvl4pPr>
            <a:lvl5pPr marL="2286000" lvl="4" indent="-228600" algn="l">
              <a:spcBef>
                <a:spcPts val="158"/>
              </a:spcBef>
              <a:spcAft>
                <a:spcPts val="0"/>
              </a:spcAft>
              <a:buClr>
                <a:schemeClr val="dk1"/>
              </a:buClr>
              <a:buSzPts val="788"/>
              <a:buFont typeface="Arial"/>
              <a:buNone/>
              <a:defRPr sz="788"/>
            </a:lvl5pPr>
            <a:lvl6pPr marL="2743200" lvl="5" indent="-228600" algn="l">
              <a:spcBef>
                <a:spcPts val="158"/>
              </a:spcBef>
              <a:spcAft>
                <a:spcPts val="0"/>
              </a:spcAft>
              <a:buClr>
                <a:schemeClr val="dk1"/>
              </a:buClr>
              <a:buSzPts val="788"/>
              <a:buFont typeface="Arial"/>
              <a:buNone/>
              <a:defRPr sz="788"/>
            </a:lvl6pPr>
            <a:lvl7pPr marL="3200400" lvl="6" indent="-228600" algn="l">
              <a:spcBef>
                <a:spcPts val="158"/>
              </a:spcBef>
              <a:spcAft>
                <a:spcPts val="0"/>
              </a:spcAft>
              <a:buClr>
                <a:schemeClr val="dk1"/>
              </a:buClr>
              <a:buSzPts val="788"/>
              <a:buFont typeface="Arial"/>
              <a:buNone/>
              <a:defRPr sz="788"/>
            </a:lvl7pPr>
            <a:lvl8pPr marL="3657600" lvl="7" indent="-228600" algn="l">
              <a:spcBef>
                <a:spcPts val="158"/>
              </a:spcBef>
              <a:spcAft>
                <a:spcPts val="0"/>
              </a:spcAft>
              <a:buClr>
                <a:schemeClr val="dk1"/>
              </a:buClr>
              <a:buSzPts val="788"/>
              <a:buFont typeface="Arial"/>
              <a:buNone/>
              <a:defRPr sz="788"/>
            </a:lvl8pPr>
            <a:lvl9pPr marL="4114800" lvl="8" indent="-228600" algn="l">
              <a:spcBef>
                <a:spcPts val="158"/>
              </a:spcBef>
              <a:spcAft>
                <a:spcPts val="0"/>
              </a:spcAft>
              <a:buClr>
                <a:schemeClr val="dk1"/>
              </a:buClr>
              <a:buSzPts val="788"/>
              <a:buFont typeface="Arial"/>
              <a:buNone/>
              <a:defRPr sz="788"/>
            </a:lvl9pPr>
          </a:lstStyle>
          <a:p>
            <a:endParaRPr/>
          </a:p>
        </p:txBody>
      </p:sp>
      <p:sp>
        <p:nvSpPr>
          <p:cNvPr id="62" name="Google Shape;62;p10"/>
          <p:cNvSpPr txBox="1">
            <a:spLocks noGrp="1"/>
          </p:cNvSpPr>
          <p:nvPr>
            <p:ph type="dt" idx="10"/>
          </p:nvPr>
        </p:nvSpPr>
        <p:spPr>
          <a:xfrm>
            <a:off x="2561433" y="26231056"/>
            <a:ext cx="11947789" cy="200025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7496633" y="26231056"/>
            <a:ext cx="16214989" cy="200025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6699033" y="26231056"/>
            <a:ext cx="11947789" cy="2000250"/>
          </a:xfrm>
          <a:prstGeom prst="rect">
            <a:avLst/>
          </a:prstGeom>
          <a:noFill/>
          <a:ln>
            <a:noFill/>
          </a:ln>
        </p:spPr>
        <p:txBody>
          <a:bodyPr spcFirstLastPara="1" wrap="square" lIns="470250" tIns="235125" rIns="470250" bIns="235125" anchor="t" anchorCtr="0">
            <a:noAutofit/>
          </a:bodyPr>
          <a:lstStyle>
            <a:lvl1pPr marL="0" lvl="0" indent="0" algn="r">
              <a:spcBef>
                <a:spcPts val="0"/>
              </a:spcBef>
              <a:spcAft>
                <a:spcPts val="0"/>
              </a:spcAft>
              <a:buNone/>
              <a:defRPr sz="6300">
                <a:solidFill>
                  <a:schemeClr val="dk1"/>
                </a:solidFill>
                <a:latin typeface="Arial"/>
                <a:ea typeface="Arial"/>
                <a:cs typeface="Arial"/>
                <a:sym typeface="Arial"/>
              </a:defRPr>
            </a:lvl1pPr>
            <a:lvl2pPr marL="0" lvl="1" indent="0" algn="r">
              <a:spcBef>
                <a:spcPts val="0"/>
              </a:spcBef>
              <a:spcAft>
                <a:spcPts val="0"/>
              </a:spcAft>
              <a:buNone/>
              <a:defRPr sz="6300">
                <a:solidFill>
                  <a:schemeClr val="dk1"/>
                </a:solidFill>
                <a:latin typeface="Arial"/>
                <a:ea typeface="Arial"/>
                <a:cs typeface="Arial"/>
                <a:sym typeface="Arial"/>
              </a:defRPr>
            </a:lvl2pPr>
            <a:lvl3pPr marL="0" lvl="2" indent="0" algn="r">
              <a:spcBef>
                <a:spcPts val="0"/>
              </a:spcBef>
              <a:spcAft>
                <a:spcPts val="0"/>
              </a:spcAft>
              <a:buNone/>
              <a:defRPr sz="6300">
                <a:solidFill>
                  <a:schemeClr val="dk1"/>
                </a:solidFill>
                <a:latin typeface="Arial"/>
                <a:ea typeface="Arial"/>
                <a:cs typeface="Arial"/>
                <a:sym typeface="Arial"/>
              </a:defRPr>
            </a:lvl3pPr>
            <a:lvl4pPr marL="0" lvl="3" indent="0" algn="r">
              <a:spcBef>
                <a:spcPts val="0"/>
              </a:spcBef>
              <a:spcAft>
                <a:spcPts val="0"/>
              </a:spcAft>
              <a:buNone/>
              <a:defRPr sz="6300">
                <a:solidFill>
                  <a:schemeClr val="dk1"/>
                </a:solidFill>
                <a:latin typeface="Arial"/>
                <a:ea typeface="Arial"/>
                <a:cs typeface="Arial"/>
                <a:sym typeface="Arial"/>
              </a:defRPr>
            </a:lvl4pPr>
            <a:lvl5pPr marL="0" lvl="4" indent="0" algn="r">
              <a:spcBef>
                <a:spcPts val="0"/>
              </a:spcBef>
              <a:spcAft>
                <a:spcPts val="0"/>
              </a:spcAft>
              <a:buNone/>
              <a:defRPr sz="6300">
                <a:solidFill>
                  <a:schemeClr val="dk1"/>
                </a:solidFill>
                <a:latin typeface="Arial"/>
                <a:ea typeface="Arial"/>
                <a:cs typeface="Arial"/>
                <a:sym typeface="Arial"/>
              </a:defRPr>
            </a:lvl5pPr>
            <a:lvl6pPr marL="0" lvl="5" indent="0" algn="r">
              <a:spcBef>
                <a:spcPts val="0"/>
              </a:spcBef>
              <a:spcAft>
                <a:spcPts val="0"/>
              </a:spcAft>
              <a:buNone/>
              <a:defRPr sz="6300">
                <a:solidFill>
                  <a:schemeClr val="dk1"/>
                </a:solidFill>
                <a:latin typeface="Arial"/>
                <a:ea typeface="Arial"/>
                <a:cs typeface="Arial"/>
                <a:sym typeface="Arial"/>
              </a:defRPr>
            </a:lvl6pPr>
            <a:lvl7pPr marL="0" lvl="6" indent="0" algn="r">
              <a:spcBef>
                <a:spcPts val="0"/>
              </a:spcBef>
              <a:spcAft>
                <a:spcPts val="0"/>
              </a:spcAft>
              <a:buNone/>
              <a:defRPr sz="6300">
                <a:solidFill>
                  <a:schemeClr val="dk1"/>
                </a:solidFill>
                <a:latin typeface="Arial"/>
                <a:ea typeface="Arial"/>
                <a:cs typeface="Arial"/>
                <a:sym typeface="Arial"/>
              </a:defRPr>
            </a:lvl7pPr>
            <a:lvl8pPr marL="0" lvl="7" indent="0" algn="r">
              <a:spcBef>
                <a:spcPts val="0"/>
              </a:spcBef>
              <a:spcAft>
                <a:spcPts val="0"/>
              </a:spcAft>
              <a:buNone/>
              <a:defRPr sz="6300">
                <a:solidFill>
                  <a:schemeClr val="dk1"/>
                </a:solidFill>
                <a:latin typeface="Arial"/>
                <a:ea typeface="Arial"/>
                <a:cs typeface="Arial"/>
                <a:sym typeface="Arial"/>
              </a:defRPr>
            </a:lvl8pPr>
            <a:lvl9pPr marL="0" lvl="8" indent="0" algn="r">
              <a:spcBef>
                <a:spcPts val="0"/>
              </a:spcBef>
              <a:spcAft>
                <a:spcPts val="0"/>
              </a:spcAft>
              <a:buNone/>
              <a:defRPr sz="63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0036443" y="20162245"/>
            <a:ext cx="30724210" cy="2380853"/>
          </a:xfrm>
          <a:prstGeom prst="rect">
            <a:avLst/>
          </a:prstGeom>
          <a:noFill/>
          <a:ln>
            <a:noFill/>
          </a:ln>
        </p:spPr>
        <p:txBody>
          <a:bodyPr spcFirstLastPara="1" wrap="square" lIns="470250" tIns="235125" rIns="470250" bIns="235125" anchor="b" anchorCtr="0">
            <a:noAutofit/>
          </a:bodyPr>
          <a:lstStyle>
            <a:lvl1pPr lvl="0" algn="l">
              <a:spcBef>
                <a:spcPts val="0"/>
              </a:spcBef>
              <a:spcAft>
                <a:spcPts val="0"/>
              </a:spcAft>
              <a:buSzPts val="1400"/>
              <a:buNone/>
              <a:defRPr sz="175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1"/>
          <p:cNvSpPr>
            <a:spLocks noGrp="1"/>
          </p:cNvSpPr>
          <p:nvPr>
            <p:ph type="pic" idx="2"/>
          </p:nvPr>
        </p:nvSpPr>
        <p:spPr>
          <a:xfrm>
            <a:off x="10036443" y="2573936"/>
            <a:ext cx="30724210" cy="17281326"/>
          </a:xfrm>
          <a:prstGeom prst="rect">
            <a:avLst/>
          </a:prstGeom>
          <a:noFill/>
          <a:ln>
            <a:noFill/>
          </a:ln>
        </p:spPr>
      </p:sp>
      <p:sp>
        <p:nvSpPr>
          <p:cNvPr id="68" name="Google Shape;68;p11"/>
          <p:cNvSpPr txBox="1">
            <a:spLocks noGrp="1"/>
          </p:cNvSpPr>
          <p:nvPr>
            <p:ph type="body" idx="1"/>
          </p:nvPr>
        </p:nvSpPr>
        <p:spPr>
          <a:xfrm>
            <a:off x="10036443" y="22543098"/>
            <a:ext cx="30724210" cy="3379589"/>
          </a:xfrm>
          <a:prstGeom prst="rect">
            <a:avLst/>
          </a:prstGeom>
          <a:noFill/>
          <a:ln>
            <a:noFill/>
          </a:ln>
        </p:spPr>
        <p:txBody>
          <a:bodyPr spcFirstLastPara="1" wrap="square" lIns="470250" tIns="235125" rIns="470250" bIns="235125" anchor="t" anchorCtr="0">
            <a:noAutofit/>
          </a:bodyPr>
          <a:lstStyle>
            <a:lvl1pPr marL="457200" lvl="0" indent="-228600" algn="l">
              <a:spcBef>
                <a:spcPts val="245"/>
              </a:spcBef>
              <a:spcAft>
                <a:spcPts val="0"/>
              </a:spcAft>
              <a:buClr>
                <a:schemeClr val="dk1"/>
              </a:buClr>
              <a:buSzPts val="1225"/>
              <a:buFont typeface="Arial"/>
              <a:buNone/>
              <a:defRPr sz="1225"/>
            </a:lvl1pPr>
            <a:lvl2pPr marL="914400" lvl="1" indent="-228600" algn="l">
              <a:spcBef>
                <a:spcPts val="210"/>
              </a:spcBef>
              <a:spcAft>
                <a:spcPts val="0"/>
              </a:spcAft>
              <a:buClr>
                <a:schemeClr val="dk1"/>
              </a:buClr>
              <a:buSzPts val="1050"/>
              <a:buFont typeface="Arial"/>
              <a:buNone/>
              <a:defRPr sz="1050"/>
            </a:lvl2pPr>
            <a:lvl3pPr marL="1371600" lvl="2" indent="-228600" algn="l">
              <a:spcBef>
                <a:spcPts val="175"/>
              </a:spcBef>
              <a:spcAft>
                <a:spcPts val="0"/>
              </a:spcAft>
              <a:buClr>
                <a:schemeClr val="dk1"/>
              </a:buClr>
              <a:buSzPts val="875"/>
              <a:buFont typeface="Arial"/>
              <a:buNone/>
              <a:defRPr sz="875"/>
            </a:lvl3pPr>
            <a:lvl4pPr marL="1828800" lvl="3" indent="-228600" algn="l">
              <a:spcBef>
                <a:spcPts val="158"/>
              </a:spcBef>
              <a:spcAft>
                <a:spcPts val="0"/>
              </a:spcAft>
              <a:buClr>
                <a:schemeClr val="dk1"/>
              </a:buClr>
              <a:buSzPts val="788"/>
              <a:buFont typeface="Arial"/>
              <a:buNone/>
              <a:defRPr sz="788"/>
            </a:lvl4pPr>
            <a:lvl5pPr marL="2286000" lvl="4" indent="-228600" algn="l">
              <a:spcBef>
                <a:spcPts val="158"/>
              </a:spcBef>
              <a:spcAft>
                <a:spcPts val="0"/>
              </a:spcAft>
              <a:buClr>
                <a:schemeClr val="dk1"/>
              </a:buClr>
              <a:buSzPts val="788"/>
              <a:buFont typeface="Arial"/>
              <a:buNone/>
              <a:defRPr sz="788"/>
            </a:lvl5pPr>
            <a:lvl6pPr marL="2743200" lvl="5" indent="-228600" algn="l">
              <a:spcBef>
                <a:spcPts val="158"/>
              </a:spcBef>
              <a:spcAft>
                <a:spcPts val="0"/>
              </a:spcAft>
              <a:buClr>
                <a:schemeClr val="dk1"/>
              </a:buClr>
              <a:buSzPts val="788"/>
              <a:buFont typeface="Arial"/>
              <a:buNone/>
              <a:defRPr sz="788"/>
            </a:lvl6pPr>
            <a:lvl7pPr marL="3200400" lvl="6" indent="-228600" algn="l">
              <a:spcBef>
                <a:spcPts val="158"/>
              </a:spcBef>
              <a:spcAft>
                <a:spcPts val="0"/>
              </a:spcAft>
              <a:buClr>
                <a:schemeClr val="dk1"/>
              </a:buClr>
              <a:buSzPts val="788"/>
              <a:buFont typeface="Arial"/>
              <a:buNone/>
              <a:defRPr sz="788"/>
            </a:lvl7pPr>
            <a:lvl8pPr marL="3657600" lvl="7" indent="-228600" algn="l">
              <a:spcBef>
                <a:spcPts val="158"/>
              </a:spcBef>
              <a:spcAft>
                <a:spcPts val="0"/>
              </a:spcAft>
              <a:buClr>
                <a:schemeClr val="dk1"/>
              </a:buClr>
              <a:buSzPts val="788"/>
              <a:buFont typeface="Arial"/>
              <a:buNone/>
              <a:defRPr sz="788"/>
            </a:lvl8pPr>
            <a:lvl9pPr marL="4114800" lvl="8" indent="-228600" algn="l">
              <a:spcBef>
                <a:spcPts val="158"/>
              </a:spcBef>
              <a:spcAft>
                <a:spcPts val="0"/>
              </a:spcAft>
              <a:buClr>
                <a:schemeClr val="dk1"/>
              </a:buClr>
              <a:buSzPts val="788"/>
              <a:buFont typeface="Arial"/>
              <a:buNone/>
              <a:defRPr sz="788"/>
            </a:lvl9pPr>
          </a:lstStyle>
          <a:p>
            <a:endParaRPr/>
          </a:p>
        </p:txBody>
      </p:sp>
      <p:sp>
        <p:nvSpPr>
          <p:cNvPr id="69" name="Google Shape;69;p11"/>
          <p:cNvSpPr txBox="1">
            <a:spLocks noGrp="1"/>
          </p:cNvSpPr>
          <p:nvPr>
            <p:ph type="dt" idx="10"/>
          </p:nvPr>
        </p:nvSpPr>
        <p:spPr>
          <a:xfrm>
            <a:off x="2561433" y="26231056"/>
            <a:ext cx="11947789" cy="200025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7496633" y="26231056"/>
            <a:ext cx="16214989" cy="200025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6699033" y="26231056"/>
            <a:ext cx="11947789" cy="2000250"/>
          </a:xfrm>
          <a:prstGeom prst="rect">
            <a:avLst/>
          </a:prstGeom>
          <a:noFill/>
          <a:ln>
            <a:noFill/>
          </a:ln>
        </p:spPr>
        <p:txBody>
          <a:bodyPr spcFirstLastPara="1" wrap="square" lIns="470250" tIns="235125" rIns="470250" bIns="235125" anchor="t" anchorCtr="0">
            <a:noAutofit/>
          </a:bodyPr>
          <a:lstStyle>
            <a:lvl1pPr marL="0" lvl="0" indent="0" algn="r">
              <a:spcBef>
                <a:spcPts val="0"/>
              </a:spcBef>
              <a:spcAft>
                <a:spcPts val="0"/>
              </a:spcAft>
              <a:buNone/>
              <a:defRPr sz="6300">
                <a:solidFill>
                  <a:schemeClr val="dk1"/>
                </a:solidFill>
                <a:latin typeface="Arial"/>
                <a:ea typeface="Arial"/>
                <a:cs typeface="Arial"/>
                <a:sym typeface="Arial"/>
              </a:defRPr>
            </a:lvl1pPr>
            <a:lvl2pPr marL="0" lvl="1" indent="0" algn="r">
              <a:spcBef>
                <a:spcPts val="0"/>
              </a:spcBef>
              <a:spcAft>
                <a:spcPts val="0"/>
              </a:spcAft>
              <a:buNone/>
              <a:defRPr sz="6300">
                <a:solidFill>
                  <a:schemeClr val="dk1"/>
                </a:solidFill>
                <a:latin typeface="Arial"/>
                <a:ea typeface="Arial"/>
                <a:cs typeface="Arial"/>
                <a:sym typeface="Arial"/>
              </a:defRPr>
            </a:lvl2pPr>
            <a:lvl3pPr marL="0" lvl="2" indent="0" algn="r">
              <a:spcBef>
                <a:spcPts val="0"/>
              </a:spcBef>
              <a:spcAft>
                <a:spcPts val="0"/>
              </a:spcAft>
              <a:buNone/>
              <a:defRPr sz="6300">
                <a:solidFill>
                  <a:schemeClr val="dk1"/>
                </a:solidFill>
                <a:latin typeface="Arial"/>
                <a:ea typeface="Arial"/>
                <a:cs typeface="Arial"/>
                <a:sym typeface="Arial"/>
              </a:defRPr>
            </a:lvl3pPr>
            <a:lvl4pPr marL="0" lvl="3" indent="0" algn="r">
              <a:spcBef>
                <a:spcPts val="0"/>
              </a:spcBef>
              <a:spcAft>
                <a:spcPts val="0"/>
              </a:spcAft>
              <a:buNone/>
              <a:defRPr sz="6300">
                <a:solidFill>
                  <a:schemeClr val="dk1"/>
                </a:solidFill>
                <a:latin typeface="Arial"/>
                <a:ea typeface="Arial"/>
                <a:cs typeface="Arial"/>
                <a:sym typeface="Arial"/>
              </a:defRPr>
            </a:lvl4pPr>
            <a:lvl5pPr marL="0" lvl="4" indent="0" algn="r">
              <a:spcBef>
                <a:spcPts val="0"/>
              </a:spcBef>
              <a:spcAft>
                <a:spcPts val="0"/>
              </a:spcAft>
              <a:buNone/>
              <a:defRPr sz="6300">
                <a:solidFill>
                  <a:schemeClr val="dk1"/>
                </a:solidFill>
                <a:latin typeface="Arial"/>
                <a:ea typeface="Arial"/>
                <a:cs typeface="Arial"/>
                <a:sym typeface="Arial"/>
              </a:defRPr>
            </a:lvl5pPr>
            <a:lvl6pPr marL="0" lvl="5" indent="0" algn="r">
              <a:spcBef>
                <a:spcPts val="0"/>
              </a:spcBef>
              <a:spcAft>
                <a:spcPts val="0"/>
              </a:spcAft>
              <a:buNone/>
              <a:defRPr sz="6300">
                <a:solidFill>
                  <a:schemeClr val="dk1"/>
                </a:solidFill>
                <a:latin typeface="Arial"/>
                <a:ea typeface="Arial"/>
                <a:cs typeface="Arial"/>
                <a:sym typeface="Arial"/>
              </a:defRPr>
            </a:lvl6pPr>
            <a:lvl7pPr marL="0" lvl="6" indent="0" algn="r">
              <a:spcBef>
                <a:spcPts val="0"/>
              </a:spcBef>
              <a:spcAft>
                <a:spcPts val="0"/>
              </a:spcAft>
              <a:buNone/>
              <a:defRPr sz="6300">
                <a:solidFill>
                  <a:schemeClr val="dk1"/>
                </a:solidFill>
                <a:latin typeface="Arial"/>
                <a:ea typeface="Arial"/>
                <a:cs typeface="Arial"/>
                <a:sym typeface="Arial"/>
              </a:defRPr>
            </a:lvl7pPr>
            <a:lvl8pPr marL="0" lvl="7" indent="0" algn="r">
              <a:spcBef>
                <a:spcPts val="0"/>
              </a:spcBef>
              <a:spcAft>
                <a:spcPts val="0"/>
              </a:spcAft>
              <a:buNone/>
              <a:defRPr sz="6300">
                <a:solidFill>
                  <a:schemeClr val="dk1"/>
                </a:solidFill>
                <a:latin typeface="Arial"/>
                <a:ea typeface="Arial"/>
                <a:cs typeface="Arial"/>
                <a:sym typeface="Arial"/>
              </a:defRPr>
            </a:lvl8pPr>
            <a:lvl9pPr marL="0" lvl="8" indent="0" algn="r">
              <a:spcBef>
                <a:spcPts val="0"/>
              </a:spcBef>
              <a:spcAft>
                <a:spcPts val="0"/>
              </a:spcAft>
              <a:buNone/>
              <a:defRPr sz="63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561433" y="1154311"/>
            <a:ext cx="46085389" cy="4800600"/>
          </a:xfrm>
          <a:prstGeom prst="rect">
            <a:avLst/>
          </a:prstGeom>
          <a:noFill/>
          <a:ln>
            <a:noFill/>
          </a:ln>
        </p:spPr>
        <p:txBody>
          <a:bodyPr spcFirstLastPara="1" wrap="square" lIns="470250" tIns="235125" rIns="470250" bIns="235125" anchor="ctr" anchorCtr="0">
            <a:noAutofit/>
          </a:bodyPr>
          <a:lstStyle>
            <a:lvl1pPr marR="0" lvl="0" algn="ctr" rtl="0">
              <a:spcBef>
                <a:spcPts val="0"/>
              </a:spcBef>
              <a:spcAft>
                <a:spcPts val="0"/>
              </a:spcAft>
              <a:buSzPts val="1400"/>
              <a:buNone/>
              <a:defRPr sz="19863"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9863"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9863"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9863"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9863"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9863"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9863"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9863"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9863" b="0" i="0" u="none" strike="noStrike" cap="none">
                <a:solidFill>
                  <a:schemeClr val="dk2"/>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2561433" y="6721674"/>
            <a:ext cx="46085389" cy="19009320"/>
          </a:xfrm>
          <a:prstGeom prst="rect">
            <a:avLst/>
          </a:prstGeom>
          <a:noFill/>
          <a:ln>
            <a:noFill/>
          </a:ln>
        </p:spPr>
        <p:txBody>
          <a:bodyPr spcFirstLastPara="1" wrap="square" lIns="470250" tIns="235125" rIns="470250" bIns="235125" anchor="t" anchorCtr="0">
            <a:noAutofit/>
          </a:bodyPr>
          <a:lstStyle>
            <a:lvl1pPr marL="457200" marR="0" lvl="0" indent="-1145413" algn="l" rtl="0">
              <a:spcBef>
                <a:spcPts val="2888"/>
              </a:spcBef>
              <a:spcAft>
                <a:spcPts val="0"/>
              </a:spcAft>
              <a:buClr>
                <a:schemeClr val="dk1"/>
              </a:buClr>
              <a:buSzPts val="14438"/>
              <a:buFont typeface="Arial"/>
              <a:buChar char="•"/>
              <a:defRPr sz="14438" b="0" i="0" u="none" strike="noStrike" cap="none">
                <a:solidFill>
                  <a:schemeClr val="dk1"/>
                </a:solidFill>
                <a:latin typeface="Arial"/>
                <a:ea typeface="Arial"/>
                <a:cs typeface="Arial"/>
                <a:sym typeface="Arial"/>
              </a:defRPr>
            </a:lvl1pPr>
            <a:lvl2pPr marL="914400" marR="0" lvl="1" indent="-1028763" algn="l" rtl="0">
              <a:spcBef>
                <a:spcPts val="2520"/>
              </a:spcBef>
              <a:spcAft>
                <a:spcPts val="0"/>
              </a:spcAft>
              <a:buClr>
                <a:schemeClr val="dk1"/>
              </a:buClr>
              <a:buSzPts val="12601"/>
              <a:buFont typeface="Arial"/>
              <a:buChar char="–"/>
              <a:defRPr sz="12601" b="0" i="0" u="none" strike="noStrike" cap="none">
                <a:solidFill>
                  <a:schemeClr val="dk1"/>
                </a:solidFill>
                <a:latin typeface="Arial"/>
                <a:ea typeface="Arial"/>
                <a:cs typeface="Arial"/>
                <a:sym typeface="Arial"/>
              </a:defRPr>
            </a:lvl2pPr>
            <a:lvl3pPr marL="1371600" marR="0" lvl="2" indent="-912050" algn="l" rtl="0">
              <a:spcBef>
                <a:spcPts val="2153"/>
              </a:spcBef>
              <a:spcAft>
                <a:spcPts val="0"/>
              </a:spcAft>
              <a:buClr>
                <a:schemeClr val="dk1"/>
              </a:buClr>
              <a:buSzPts val="10763"/>
              <a:buFont typeface="Arial"/>
              <a:buChar char="•"/>
              <a:defRPr sz="10763" b="0" i="0" u="none" strike="noStrike" cap="none">
                <a:solidFill>
                  <a:schemeClr val="dk1"/>
                </a:solidFill>
                <a:latin typeface="Arial"/>
                <a:ea typeface="Arial"/>
                <a:cs typeface="Arial"/>
                <a:sym typeface="Arial"/>
              </a:defRPr>
            </a:lvl3pPr>
            <a:lvl4pPr marL="1828800" marR="0" lvl="3" indent="-806450" algn="l" rtl="0">
              <a:spcBef>
                <a:spcPts val="1820"/>
              </a:spcBef>
              <a:spcAft>
                <a:spcPts val="0"/>
              </a:spcAft>
              <a:buClr>
                <a:schemeClr val="dk1"/>
              </a:buClr>
              <a:buSzPts val="9100"/>
              <a:buFont typeface="Arial"/>
              <a:buChar char="–"/>
              <a:defRPr sz="9100" b="0" i="0" u="none" strike="noStrike" cap="none">
                <a:solidFill>
                  <a:schemeClr val="dk1"/>
                </a:solidFill>
                <a:latin typeface="Arial"/>
                <a:ea typeface="Arial"/>
                <a:cs typeface="Arial"/>
                <a:sym typeface="Arial"/>
              </a:defRPr>
            </a:lvl4pPr>
            <a:lvl5pPr marL="2286000" marR="0" lvl="4" indent="-806450" algn="l" rtl="0">
              <a:spcBef>
                <a:spcPts val="1820"/>
              </a:spcBef>
              <a:spcAft>
                <a:spcPts val="0"/>
              </a:spcAft>
              <a:buClr>
                <a:schemeClr val="dk1"/>
              </a:buClr>
              <a:buSzPts val="9100"/>
              <a:buFont typeface="Arial"/>
              <a:buChar char="»"/>
              <a:defRPr sz="9100" b="0" i="0" u="none" strike="noStrike" cap="none">
                <a:solidFill>
                  <a:schemeClr val="dk1"/>
                </a:solidFill>
                <a:latin typeface="Arial"/>
                <a:ea typeface="Arial"/>
                <a:cs typeface="Arial"/>
                <a:sym typeface="Arial"/>
              </a:defRPr>
            </a:lvl5pPr>
            <a:lvl6pPr marL="2743200" marR="0" lvl="5" indent="-806450" algn="l" rtl="0">
              <a:spcBef>
                <a:spcPts val="1820"/>
              </a:spcBef>
              <a:spcAft>
                <a:spcPts val="0"/>
              </a:spcAft>
              <a:buClr>
                <a:schemeClr val="dk1"/>
              </a:buClr>
              <a:buSzPts val="9100"/>
              <a:buFont typeface="Arial"/>
              <a:buChar char="»"/>
              <a:defRPr sz="9100" b="0" i="0" u="none" strike="noStrike" cap="none">
                <a:solidFill>
                  <a:schemeClr val="dk1"/>
                </a:solidFill>
                <a:latin typeface="Arial"/>
                <a:ea typeface="Arial"/>
                <a:cs typeface="Arial"/>
                <a:sym typeface="Arial"/>
              </a:defRPr>
            </a:lvl6pPr>
            <a:lvl7pPr marL="3200400" marR="0" lvl="6" indent="-806450" algn="l" rtl="0">
              <a:spcBef>
                <a:spcPts val="1820"/>
              </a:spcBef>
              <a:spcAft>
                <a:spcPts val="0"/>
              </a:spcAft>
              <a:buClr>
                <a:schemeClr val="dk1"/>
              </a:buClr>
              <a:buSzPts val="9100"/>
              <a:buFont typeface="Arial"/>
              <a:buChar char="»"/>
              <a:defRPr sz="9100" b="0" i="0" u="none" strike="noStrike" cap="none">
                <a:solidFill>
                  <a:schemeClr val="dk1"/>
                </a:solidFill>
                <a:latin typeface="Arial"/>
                <a:ea typeface="Arial"/>
                <a:cs typeface="Arial"/>
                <a:sym typeface="Arial"/>
              </a:defRPr>
            </a:lvl7pPr>
            <a:lvl8pPr marL="3657600" marR="0" lvl="7" indent="-806450" algn="l" rtl="0">
              <a:spcBef>
                <a:spcPts val="1820"/>
              </a:spcBef>
              <a:spcAft>
                <a:spcPts val="0"/>
              </a:spcAft>
              <a:buClr>
                <a:schemeClr val="dk1"/>
              </a:buClr>
              <a:buSzPts val="9100"/>
              <a:buFont typeface="Arial"/>
              <a:buChar char="»"/>
              <a:defRPr sz="9100" b="0" i="0" u="none" strike="noStrike" cap="none">
                <a:solidFill>
                  <a:schemeClr val="dk1"/>
                </a:solidFill>
                <a:latin typeface="Arial"/>
                <a:ea typeface="Arial"/>
                <a:cs typeface="Arial"/>
                <a:sym typeface="Arial"/>
              </a:defRPr>
            </a:lvl8pPr>
            <a:lvl9pPr marL="4114800" marR="0" lvl="8" indent="-806450" algn="l" rtl="0">
              <a:spcBef>
                <a:spcPts val="1820"/>
              </a:spcBef>
              <a:spcAft>
                <a:spcPts val="0"/>
              </a:spcAft>
              <a:buClr>
                <a:schemeClr val="dk1"/>
              </a:buClr>
              <a:buSzPts val="9100"/>
              <a:buFont typeface="Arial"/>
              <a:buChar char="»"/>
              <a:defRPr sz="91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dt" idx="10"/>
          </p:nvPr>
        </p:nvSpPr>
        <p:spPr>
          <a:xfrm>
            <a:off x="2561433" y="26231056"/>
            <a:ext cx="11947789" cy="2000250"/>
          </a:xfrm>
          <a:prstGeom prst="rect">
            <a:avLst/>
          </a:prstGeom>
          <a:noFill/>
          <a:ln>
            <a:noFill/>
          </a:ln>
        </p:spPr>
        <p:txBody>
          <a:bodyPr spcFirstLastPara="1" wrap="square" lIns="470250" tIns="235125" rIns="470250" bIns="235125" anchor="t" anchorCtr="0">
            <a:noAutofit/>
          </a:bodyPr>
          <a:lstStyle>
            <a:lvl1pPr marR="0" lvl="0" algn="l" rtl="0">
              <a:spcBef>
                <a:spcPts val="0"/>
              </a:spcBef>
              <a:spcAft>
                <a:spcPts val="0"/>
              </a:spcAft>
              <a:buSzPts val="1400"/>
              <a:buNone/>
              <a:defRPr sz="6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17496633" y="26231056"/>
            <a:ext cx="16214989" cy="2000250"/>
          </a:xfrm>
          <a:prstGeom prst="rect">
            <a:avLst/>
          </a:prstGeom>
          <a:noFill/>
          <a:ln>
            <a:noFill/>
          </a:ln>
        </p:spPr>
        <p:txBody>
          <a:bodyPr spcFirstLastPara="1" wrap="square" lIns="470250" tIns="235125" rIns="470250" bIns="235125" anchor="t" anchorCtr="0">
            <a:noAutofit/>
          </a:bodyPr>
          <a:lstStyle>
            <a:lvl1pPr marR="0" lvl="0" algn="ctr" rtl="0">
              <a:spcBef>
                <a:spcPts val="0"/>
              </a:spcBef>
              <a:spcAft>
                <a:spcPts val="0"/>
              </a:spcAft>
              <a:buSzPts val="1400"/>
              <a:buNone/>
              <a:defRPr sz="6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36699033" y="26231056"/>
            <a:ext cx="11947789" cy="200025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63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63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63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63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63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63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63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63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6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1177/2377960819900707" TargetMode="External"/><Relationship Id="rId5" Type="http://schemas.openxmlformats.org/officeDocument/2006/relationships/hyperlink" Target="https://www.hcahpsonline.org/en/survey-instruments/"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7E5"/>
        </a:solidFill>
        <a:effectLst/>
      </p:bgPr>
    </p:bg>
    <p:spTree>
      <p:nvGrpSpPr>
        <p:cNvPr id="1" name="Shape 88"/>
        <p:cNvGrpSpPr/>
        <p:nvPr/>
      </p:nvGrpSpPr>
      <p:grpSpPr>
        <a:xfrm>
          <a:off x="0" y="0"/>
          <a:ext cx="0" cy="0"/>
          <a:chOff x="0" y="0"/>
          <a:chExt cx="0" cy="0"/>
        </a:xfrm>
      </p:grpSpPr>
      <p:sp>
        <p:nvSpPr>
          <p:cNvPr id="89" name="Google Shape;89;p1"/>
          <p:cNvSpPr txBox="1"/>
          <p:nvPr/>
        </p:nvSpPr>
        <p:spPr>
          <a:xfrm>
            <a:off x="493600" y="5664625"/>
            <a:ext cx="15851400" cy="4123200"/>
          </a:xfrm>
          <a:prstGeom prst="rect">
            <a:avLst/>
          </a:prstGeom>
          <a:solidFill>
            <a:srgbClr val="F8F7E5"/>
          </a:solidFill>
          <a:ln w="9525"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0000" tIns="60000" rIns="120000" bIns="60000" anchor="t" anchorCtr="0">
            <a:spAutoFit/>
          </a:bodyPr>
          <a:lstStyle/>
          <a:p>
            <a:pPr marL="0" marR="0" lvl="0" indent="0" algn="l" rtl="0">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HCAHPS is a post-discharge survey which aims to capture a patient’s experience during and after hospitalization and influencing Medicaid and Medicare reimbursements (1).  </a:t>
            </a:r>
            <a:endParaRPr/>
          </a:p>
          <a:p>
            <a:pPr marL="0" marR="0" lvl="0" indent="0" algn="l" rtl="0">
              <a:spcBef>
                <a:spcPts val="600"/>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a:p>
            <a:pPr marL="0" marR="0" lvl="0" indent="0" algn="l" rtl="0">
              <a:spcBef>
                <a:spcPts val="60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Discharge communication is critical for patient safety and overall health outcomes (2,3).</a:t>
            </a:r>
            <a:endParaRPr/>
          </a:p>
          <a:p>
            <a:pPr marL="0" marR="0" lvl="0" indent="0" algn="l" rtl="0">
              <a:spcBef>
                <a:spcPts val="600"/>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a:p>
            <a:pPr marL="0" marR="0" lvl="0" indent="0" algn="l" rtl="0">
              <a:spcBef>
                <a:spcPts val="60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We examined low scores from the “Understanding Your Care” category within HCAHPS at our institution and aimed to understand why by asking patients and relevant parties involved in discharge from hospital medicine services at </a:t>
            </a:r>
            <a:r>
              <a:rPr lang="en-US" sz="3000">
                <a:solidFill>
                  <a:schemeClr val="dk1"/>
                </a:solidFill>
              </a:rPr>
              <a:t>The University of Colorado Hospital.</a:t>
            </a:r>
            <a:endParaRPr/>
          </a:p>
        </p:txBody>
      </p:sp>
      <p:sp>
        <p:nvSpPr>
          <p:cNvPr id="90" name="Google Shape;90;p1"/>
          <p:cNvSpPr txBox="1"/>
          <p:nvPr/>
        </p:nvSpPr>
        <p:spPr>
          <a:xfrm>
            <a:off x="478725" y="11480900"/>
            <a:ext cx="9694800" cy="4492800"/>
          </a:xfrm>
          <a:prstGeom prst="rect">
            <a:avLst/>
          </a:prstGeom>
          <a:solidFill>
            <a:srgbClr val="F8F7E5"/>
          </a:solidFill>
          <a:ln w="9525"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t" anchorCtr="0">
            <a:spAutoFit/>
          </a:bodyPr>
          <a:lstStyle/>
          <a:p>
            <a:pPr marL="0" marR="0" lvl="0" indent="0" algn="l" rtl="0">
              <a:spcBef>
                <a:spcPts val="0"/>
              </a:spcBef>
              <a:spcAft>
                <a:spcPts val="0"/>
              </a:spcAft>
              <a:buClr>
                <a:schemeClr val="dk1"/>
              </a:buClr>
              <a:buSzPts val="3000"/>
              <a:buFont typeface="Arial"/>
              <a:buNone/>
            </a:pPr>
            <a:r>
              <a:rPr lang="en-US" sz="3000" b="1">
                <a:solidFill>
                  <a:schemeClr val="dk1"/>
                </a:solidFill>
              </a:rPr>
              <a:t>  </a:t>
            </a:r>
            <a:r>
              <a:rPr lang="en-US" sz="3000" b="1" i="0" u="none" strike="noStrike" cap="none">
                <a:solidFill>
                  <a:schemeClr val="dk1"/>
                </a:solidFill>
                <a:latin typeface="Arial"/>
                <a:ea typeface="Arial"/>
                <a:cs typeface="Arial"/>
                <a:sym typeface="Arial"/>
              </a:rPr>
              <a:t>We addressed two HCAHPS questions:</a:t>
            </a:r>
            <a:endParaRPr/>
          </a:p>
          <a:p>
            <a:pPr marL="0" marR="0" lvl="0" indent="0" algn="l" rtl="0">
              <a:spcBef>
                <a:spcPts val="1313"/>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a:p>
            <a:pPr marL="742950" marR="0" lvl="0" indent="-285750" algn="l" rtl="0">
              <a:spcBef>
                <a:spcPts val="0"/>
              </a:spcBef>
              <a:spcAft>
                <a:spcPts val="0"/>
              </a:spcAft>
              <a:buClr>
                <a:schemeClr val="dk1"/>
              </a:buClr>
              <a:buSzPts val="3000"/>
              <a:buFont typeface="Noto Sans Symbols"/>
              <a:buChar char="❑"/>
            </a:pPr>
            <a:r>
              <a:rPr lang="en-US" sz="3000" b="0" i="0" u="none" strike="noStrike" cap="none">
                <a:solidFill>
                  <a:schemeClr val="dk1"/>
                </a:solidFill>
                <a:latin typeface="Arial"/>
                <a:ea typeface="Arial"/>
                <a:cs typeface="Arial"/>
                <a:sym typeface="Arial"/>
              </a:rPr>
              <a:t>When I left the hospital, I had a good understanding of the things I was responsible for in managing my health.</a:t>
            </a:r>
            <a:endParaRPr sz="3000" b="0" i="0" u="none" strike="noStrike" cap="none">
              <a:solidFill>
                <a:schemeClr val="dk1"/>
              </a:solidFill>
              <a:latin typeface="Arial"/>
              <a:ea typeface="Arial"/>
              <a:cs typeface="Arial"/>
              <a:sym typeface="Arial"/>
            </a:endParaRPr>
          </a:p>
          <a:p>
            <a:pPr marL="285750" marR="0" lvl="0" indent="-95250" algn="l" rtl="0">
              <a:spcBef>
                <a:spcPts val="0"/>
              </a:spcBef>
              <a:spcAft>
                <a:spcPts val="0"/>
              </a:spcAft>
              <a:buClr>
                <a:schemeClr val="dk1"/>
              </a:buClr>
              <a:buSzPts val="3000"/>
              <a:buFont typeface="Noto Sans Symbols"/>
              <a:buNone/>
            </a:pPr>
            <a:endParaRPr sz="3000" b="0" i="0" u="none" strike="noStrike" cap="none">
              <a:solidFill>
                <a:schemeClr val="dk1"/>
              </a:solidFill>
              <a:latin typeface="Arial"/>
              <a:ea typeface="Arial"/>
              <a:cs typeface="Arial"/>
              <a:sym typeface="Arial"/>
            </a:endParaRPr>
          </a:p>
          <a:p>
            <a:pPr marL="742950" marR="0" lvl="0" indent="-285750" algn="l" rtl="0">
              <a:spcBef>
                <a:spcPts val="0"/>
              </a:spcBef>
              <a:spcAft>
                <a:spcPts val="0"/>
              </a:spcAft>
              <a:buClr>
                <a:schemeClr val="dk1"/>
              </a:buClr>
              <a:buSzPts val="3000"/>
              <a:buFont typeface="Noto Sans Symbols"/>
              <a:buChar char="❑"/>
            </a:pPr>
            <a:r>
              <a:rPr lang="en-US" sz="3000" b="0" i="0" u="none" strike="noStrike" cap="none">
                <a:solidFill>
                  <a:schemeClr val="dk1"/>
                </a:solidFill>
                <a:latin typeface="Arial"/>
                <a:ea typeface="Arial"/>
                <a:cs typeface="Arial"/>
                <a:sym typeface="Arial"/>
              </a:rPr>
              <a:t>When I left the hospital, I clearly understood the purpose for taking each of my medications.</a:t>
            </a:r>
            <a:endParaRPr sz="3000" b="0" i="0" u="none" strike="noStrike" cap="none">
              <a:solidFill>
                <a:schemeClr val="dk1"/>
              </a:solidFill>
              <a:latin typeface="Arial"/>
              <a:ea typeface="Arial"/>
              <a:cs typeface="Arial"/>
              <a:sym typeface="Arial"/>
            </a:endParaRPr>
          </a:p>
          <a:p>
            <a:pPr marL="0" marR="0" lvl="0" indent="0" algn="l" rtl="0">
              <a:spcBef>
                <a:spcPts val="1313"/>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p:txBody>
      </p:sp>
      <p:sp>
        <p:nvSpPr>
          <p:cNvPr id="91" name="Google Shape;91;p1"/>
          <p:cNvSpPr/>
          <p:nvPr/>
        </p:nvSpPr>
        <p:spPr>
          <a:xfrm>
            <a:off x="460400" y="4565150"/>
            <a:ext cx="15851400" cy="921300"/>
          </a:xfrm>
          <a:prstGeom prst="rect">
            <a:avLst/>
          </a:prstGeom>
          <a:solidFill>
            <a:srgbClr val="87A167"/>
          </a:solidFill>
          <a:ln w="38100" cap="flat" cmpd="sng">
            <a:solidFill>
              <a:schemeClr val="dk1"/>
            </a:solidFill>
            <a:prstDash val="solid"/>
            <a:round/>
            <a:headEnd type="none" w="sm" len="sm"/>
            <a:tailEnd type="none" w="sm" len="sm"/>
          </a:ln>
        </p:spPr>
        <p:txBody>
          <a:bodyPr spcFirstLastPara="1" wrap="square" lIns="120000" tIns="60000" rIns="120000" bIns="60000" anchor="ctr" anchorCtr="0">
            <a:noAutofit/>
          </a:bodyPr>
          <a:lstStyle/>
          <a:p>
            <a:pPr marL="0" marR="0" lvl="0" indent="0" algn="ctr" rtl="0">
              <a:spcBef>
                <a:spcPts val="0"/>
              </a:spcBef>
              <a:spcAft>
                <a:spcPts val="0"/>
              </a:spcAft>
              <a:buClr>
                <a:schemeClr val="dk1"/>
              </a:buClr>
              <a:buSzPts val="4200"/>
              <a:buFont typeface="Arial"/>
              <a:buNone/>
            </a:pPr>
            <a:r>
              <a:rPr lang="en-US" sz="4200" b="1" i="0" u="none" strike="noStrike" cap="none">
                <a:solidFill>
                  <a:schemeClr val="dk1"/>
                </a:solidFill>
                <a:latin typeface="Arial"/>
                <a:ea typeface="Arial"/>
                <a:cs typeface="Arial"/>
                <a:sym typeface="Arial"/>
              </a:rPr>
              <a:t>Background</a:t>
            </a:r>
            <a:endParaRPr/>
          </a:p>
        </p:txBody>
      </p:sp>
      <p:sp>
        <p:nvSpPr>
          <p:cNvPr id="92" name="Google Shape;92;p1"/>
          <p:cNvSpPr/>
          <p:nvPr/>
        </p:nvSpPr>
        <p:spPr>
          <a:xfrm>
            <a:off x="501200" y="10176500"/>
            <a:ext cx="15851400" cy="921300"/>
          </a:xfrm>
          <a:prstGeom prst="rect">
            <a:avLst/>
          </a:prstGeom>
          <a:solidFill>
            <a:srgbClr val="87A167"/>
          </a:solidFill>
          <a:ln w="38100" cap="flat" cmpd="sng">
            <a:solidFill>
              <a:schemeClr val="dk1"/>
            </a:solidFill>
            <a:prstDash val="solid"/>
            <a:round/>
            <a:headEnd type="none" w="sm" len="sm"/>
            <a:tailEnd type="none" w="sm" len="sm"/>
          </a:ln>
        </p:spPr>
        <p:txBody>
          <a:bodyPr spcFirstLastPara="1" wrap="square" lIns="120000" tIns="60000" rIns="120000" bIns="60000" anchor="ctr" anchorCtr="0">
            <a:noAutofit/>
          </a:bodyPr>
          <a:lstStyle/>
          <a:p>
            <a:pPr marL="0" marR="0" lvl="0" indent="0" algn="ctr" rtl="0">
              <a:spcBef>
                <a:spcPts val="0"/>
              </a:spcBef>
              <a:spcAft>
                <a:spcPts val="0"/>
              </a:spcAft>
              <a:buClr>
                <a:schemeClr val="dk1"/>
              </a:buClr>
              <a:buSzPts val="4200"/>
              <a:buFont typeface="Arial"/>
              <a:buNone/>
            </a:pPr>
            <a:r>
              <a:rPr lang="en-US" sz="4200" b="1" i="0" u="none" strike="noStrike" cap="none">
                <a:solidFill>
                  <a:schemeClr val="dk1"/>
                </a:solidFill>
                <a:latin typeface="Arial"/>
                <a:ea typeface="Arial"/>
                <a:cs typeface="Arial"/>
                <a:sym typeface="Arial"/>
              </a:rPr>
              <a:t>Methods</a:t>
            </a:r>
            <a:endParaRPr/>
          </a:p>
        </p:txBody>
      </p:sp>
      <p:sp>
        <p:nvSpPr>
          <p:cNvPr id="93" name="Google Shape;93;p1"/>
          <p:cNvSpPr/>
          <p:nvPr/>
        </p:nvSpPr>
        <p:spPr>
          <a:xfrm>
            <a:off x="17458377" y="4616025"/>
            <a:ext cx="16537988" cy="908575"/>
          </a:xfrm>
          <a:prstGeom prst="rect">
            <a:avLst/>
          </a:prstGeom>
          <a:solidFill>
            <a:srgbClr val="87A167"/>
          </a:solidFill>
          <a:ln w="38100" cap="flat" cmpd="sng">
            <a:solidFill>
              <a:schemeClr val="dk1"/>
            </a:solidFill>
            <a:prstDash val="solid"/>
            <a:round/>
            <a:headEnd type="none" w="sm" len="sm"/>
            <a:tailEnd type="none" w="sm" len="sm"/>
          </a:ln>
        </p:spPr>
        <p:txBody>
          <a:bodyPr spcFirstLastPara="1" wrap="square" lIns="120000" tIns="60000" rIns="120000" bIns="60000" anchor="ctr" anchorCtr="0">
            <a:noAutofit/>
          </a:bodyPr>
          <a:lstStyle/>
          <a:p>
            <a:pPr marL="0" marR="0" lvl="0" indent="0" algn="ctr" rtl="0">
              <a:spcBef>
                <a:spcPts val="0"/>
              </a:spcBef>
              <a:spcAft>
                <a:spcPts val="0"/>
              </a:spcAft>
              <a:buClr>
                <a:schemeClr val="dk1"/>
              </a:buClr>
              <a:buSzPts val="4200"/>
              <a:buFont typeface="Arial"/>
              <a:buNone/>
            </a:pPr>
            <a:r>
              <a:rPr lang="en-US" sz="4200" b="1" i="0" u="none" strike="noStrike" cap="none">
                <a:solidFill>
                  <a:schemeClr val="dk1"/>
                </a:solidFill>
                <a:latin typeface="Arial"/>
                <a:ea typeface="Arial"/>
                <a:cs typeface="Arial"/>
                <a:sym typeface="Arial"/>
              </a:rPr>
              <a:t>Design Thinking Iterations &amp; Feedback</a:t>
            </a:r>
            <a:endParaRPr/>
          </a:p>
        </p:txBody>
      </p:sp>
      <p:sp>
        <p:nvSpPr>
          <p:cNvPr id="94" name="Google Shape;94;p1"/>
          <p:cNvSpPr/>
          <p:nvPr/>
        </p:nvSpPr>
        <p:spPr>
          <a:xfrm>
            <a:off x="35276194" y="4591794"/>
            <a:ext cx="15660806" cy="923689"/>
          </a:xfrm>
          <a:prstGeom prst="rect">
            <a:avLst/>
          </a:prstGeom>
          <a:solidFill>
            <a:srgbClr val="87A167"/>
          </a:solidFill>
          <a:ln w="38100" cap="flat" cmpd="sng">
            <a:solidFill>
              <a:schemeClr val="dk1"/>
            </a:solidFill>
            <a:prstDash val="solid"/>
            <a:round/>
            <a:headEnd type="none" w="sm" len="sm"/>
            <a:tailEnd type="none" w="sm" len="sm"/>
          </a:ln>
        </p:spPr>
        <p:txBody>
          <a:bodyPr spcFirstLastPara="1" wrap="square" lIns="120000" tIns="60000" rIns="120000" bIns="60000" anchor="ctr" anchorCtr="0">
            <a:noAutofit/>
          </a:bodyPr>
          <a:lstStyle/>
          <a:p>
            <a:pPr marL="0" marR="0" lvl="0" indent="0" algn="ctr" rtl="0">
              <a:spcBef>
                <a:spcPts val="0"/>
              </a:spcBef>
              <a:spcAft>
                <a:spcPts val="0"/>
              </a:spcAft>
              <a:buClr>
                <a:schemeClr val="dk1"/>
              </a:buClr>
              <a:buSzPts val="4200"/>
              <a:buFont typeface="Arial"/>
              <a:buNone/>
            </a:pPr>
            <a:r>
              <a:rPr lang="en-US" sz="4200" b="1" i="0" u="none" strike="noStrike" cap="none">
                <a:solidFill>
                  <a:schemeClr val="dk1"/>
                </a:solidFill>
                <a:latin typeface="Arial"/>
                <a:ea typeface="Arial"/>
                <a:cs typeface="Arial"/>
                <a:sym typeface="Arial"/>
              </a:rPr>
              <a:t>Conclusions &amp; Reflections</a:t>
            </a:r>
            <a:endParaRPr/>
          </a:p>
        </p:txBody>
      </p:sp>
      <p:sp>
        <p:nvSpPr>
          <p:cNvPr id="95" name="Google Shape;95;p1"/>
          <p:cNvSpPr/>
          <p:nvPr/>
        </p:nvSpPr>
        <p:spPr>
          <a:xfrm>
            <a:off x="460395" y="72146"/>
            <a:ext cx="50476605" cy="4083594"/>
          </a:xfrm>
          <a:prstGeom prst="rect">
            <a:avLst/>
          </a:prstGeom>
          <a:solidFill>
            <a:srgbClr val="EEEDDC"/>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1" i="0" u="none" strike="noStrike" cap="none">
                <a:solidFill>
                  <a:schemeClr val="dk1"/>
                </a:solidFill>
                <a:latin typeface="Overpass"/>
                <a:ea typeface="Overpass"/>
                <a:cs typeface="Overpass"/>
                <a:sym typeface="Overpass"/>
              </a:rPr>
              <a:t>TAKING CHARGE OF DISCHARGE: A PATIENT</a:t>
            </a:r>
            <a:r>
              <a:rPr lang="en-US" sz="8000" b="1">
                <a:solidFill>
                  <a:schemeClr val="dk1"/>
                </a:solidFill>
                <a:latin typeface="Overpass"/>
                <a:ea typeface="Overpass"/>
                <a:cs typeface="Overpass"/>
                <a:sym typeface="Overpass"/>
              </a:rPr>
              <a:t>-</a:t>
            </a:r>
            <a:r>
              <a:rPr lang="en-US" sz="8000" b="1" i="0" u="none" strike="noStrike" cap="none">
                <a:solidFill>
                  <a:schemeClr val="dk1"/>
                </a:solidFill>
                <a:latin typeface="Overpass"/>
                <a:ea typeface="Overpass"/>
                <a:cs typeface="Overpass"/>
                <a:sym typeface="Overpass"/>
              </a:rPr>
              <a:t>CENTERED</a:t>
            </a:r>
            <a:r>
              <a:rPr lang="en-US" sz="8000" b="1">
                <a:solidFill>
                  <a:schemeClr val="dk1"/>
                </a:solidFill>
                <a:latin typeface="Overpass"/>
                <a:ea typeface="Overpass"/>
                <a:cs typeface="Overpass"/>
                <a:sym typeface="Overpass"/>
              </a:rPr>
              <a:t> </a:t>
            </a:r>
            <a:r>
              <a:rPr lang="en-US" sz="8000" b="1" i="0" u="none" strike="noStrike" cap="none">
                <a:solidFill>
                  <a:schemeClr val="dk1"/>
                </a:solidFill>
                <a:latin typeface="Overpass"/>
                <a:ea typeface="Overpass"/>
                <a:cs typeface="Overpass"/>
                <a:sym typeface="Overpass"/>
              </a:rPr>
              <a:t>APPROACH</a:t>
            </a:r>
            <a:endParaRPr sz="28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US" sz="3200" b="1" i="0" u="none" strike="noStrike" cap="none">
                <a:solidFill>
                  <a:schemeClr val="dk1"/>
                </a:solidFill>
                <a:latin typeface="Arial"/>
                <a:ea typeface="Arial"/>
                <a:cs typeface="Arial"/>
                <a:sym typeface="Arial"/>
              </a:rPr>
              <a:t>Kimia Ziafat, BSc, MSc, MD Student</a:t>
            </a:r>
            <a:r>
              <a:rPr lang="en-US" sz="3200" b="1" i="0" u="none" strike="noStrike" cap="none" baseline="30000">
                <a:solidFill>
                  <a:schemeClr val="dk1"/>
                </a:solidFill>
                <a:latin typeface="Arial"/>
                <a:ea typeface="Arial"/>
                <a:cs typeface="Arial"/>
                <a:sym typeface="Arial"/>
              </a:rPr>
              <a:t>1</a:t>
            </a:r>
            <a:r>
              <a:rPr lang="en-US" sz="3200" b="1" i="0" u="none" strike="noStrike" cap="none">
                <a:solidFill>
                  <a:schemeClr val="dk1"/>
                </a:solidFill>
                <a:latin typeface="Arial"/>
                <a:ea typeface="Arial"/>
                <a:cs typeface="Arial"/>
                <a:sym typeface="Arial"/>
              </a:rPr>
              <a:t>; Michelle Yan, BKin, MD Student</a:t>
            </a:r>
            <a:r>
              <a:rPr lang="en-US" sz="3200" b="1" i="0" u="none" strike="noStrike" cap="none" baseline="30000">
                <a:solidFill>
                  <a:schemeClr val="dk1"/>
                </a:solidFill>
                <a:latin typeface="Arial"/>
                <a:ea typeface="Arial"/>
                <a:cs typeface="Arial"/>
                <a:sym typeface="Arial"/>
              </a:rPr>
              <a:t>2</a:t>
            </a:r>
            <a:r>
              <a:rPr lang="en-US" sz="3200" b="1" i="0" u="none" strike="noStrike" cap="none">
                <a:solidFill>
                  <a:schemeClr val="dk1"/>
                </a:solidFill>
                <a:latin typeface="Arial"/>
                <a:ea typeface="Arial"/>
                <a:cs typeface="Arial"/>
                <a:sym typeface="Arial"/>
              </a:rPr>
              <a:t>; Yassine Lamzadrhi, MD Student</a:t>
            </a:r>
            <a:r>
              <a:rPr lang="en-US" sz="3200" b="1" i="0" u="none" strike="noStrike" cap="none" baseline="30000">
                <a:solidFill>
                  <a:schemeClr val="dk1"/>
                </a:solidFill>
                <a:latin typeface="Arial"/>
                <a:ea typeface="Arial"/>
                <a:cs typeface="Arial"/>
                <a:sym typeface="Arial"/>
              </a:rPr>
              <a:t>3</a:t>
            </a:r>
            <a:r>
              <a:rPr lang="en-US" sz="3200" b="1" i="0" u="none" strike="noStrike" cap="none">
                <a:solidFill>
                  <a:schemeClr val="dk1"/>
                </a:solidFill>
                <a:latin typeface="Arial"/>
                <a:ea typeface="Arial"/>
                <a:cs typeface="Arial"/>
                <a:sym typeface="Arial"/>
              </a:rPr>
              <a:t>; Emmanuel Cruz, BS, MEng, MD Student</a:t>
            </a:r>
            <a:r>
              <a:rPr lang="en-US" sz="3200" b="1" i="0" u="none" strike="noStrike" cap="none" baseline="30000">
                <a:solidFill>
                  <a:schemeClr val="dk1"/>
                </a:solidFill>
                <a:latin typeface="Arial"/>
                <a:ea typeface="Arial"/>
                <a:cs typeface="Arial"/>
                <a:sym typeface="Arial"/>
              </a:rPr>
              <a:t>4</a:t>
            </a:r>
            <a:r>
              <a:rPr lang="en-US" sz="3200" b="1" i="0" u="none" strike="noStrike" cap="none">
                <a:solidFill>
                  <a:schemeClr val="dk1"/>
                </a:solidFill>
                <a:latin typeface="Arial"/>
                <a:ea typeface="Arial"/>
                <a:cs typeface="Arial"/>
                <a:sym typeface="Arial"/>
              </a:rPr>
              <a:t>; Tyler Anstett, DO</a:t>
            </a:r>
            <a:r>
              <a:rPr lang="en-US" sz="3200" b="1" i="0" u="none" strike="noStrike" cap="none" baseline="30000">
                <a:solidFill>
                  <a:schemeClr val="dk1"/>
                </a:solidFill>
                <a:latin typeface="Arial"/>
                <a:ea typeface="Arial"/>
                <a:cs typeface="Arial"/>
                <a:sym typeface="Arial"/>
              </a:rPr>
              <a:t>4</a:t>
            </a:r>
            <a:r>
              <a:rPr lang="en-US" sz="3200" b="1" i="0" u="none" strike="noStrike" cap="none">
                <a:solidFill>
                  <a:schemeClr val="dk1"/>
                </a:solidFill>
                <a:latin typeface="Arial"/>
                <a:ea typeface="Arial"/>
                <a:cs typeface="Arial"/>
                <a:sym typeface="Arial"/>
              </a:rPr>
              <a:t>; Samuel Porter, MD</a:t>
            </a:r>
            <a:r>
              <a:rPr lang="en-US" sz="3200" b="1" i="0" u="none" strike="noStrike" cap="none" baseline="30000">
                <a:solidFill>
                  <a:schemeClr val="dk1"/>
                </a:solidFill>
                <a:latin typeface="Arial"/>
                <a:ea typeface="Arial"/>
                <a:cs typeface="Arial"/>
                <a:sym typeface="Arial"/>
              </a:rPr>
              <a:t>4</a:t>
            </a:r>
            <a:r>
              <a:rPr lang="en-US" sz="3200" b="1" i="0" u="none" strike="noStrike" cap="none">
                <a:solidFill>
                  <a:schemeClr val="dk1"/>
                </a:solidFill>
                <a:latin typeface="Arial"/>
                <a:ea typeface="Arial"/>
                <a:cs typeface="Arial"/>
                <a:sym typeface="Arial"/>
              </a:rPr>
              <a:t>; Michelle Knees, DO</a:t>
            </a:r>
            <a:r>
              <a:rPr lang="en-US" sz="3200" b="1" i="0" u="none" strike="noStrike" cap="none" baseline="30000">
                <a:solidFill>
                  <a:schemeClr val="dk1"/>
                </a:solidFill>
                <a:latin typeface="Arial"/>
                <a:ea typeface="Arial"/>
                <a:cs typeface="Arial"/>
                <a:sym typeface="Arial"/>
              </a:rPr>
              <a:t>4</a:t>
            </a:r>
            <a:endParaRPr/>
          </a:p>
          <a:p>
            <a:pPr marL="0" marR="0" lvl="0" indent="0" algn="ctr" rtl="0">
              <a:spcBef>
                <a:spcPts val="0"/>
              </a:spcBef>
              <a:spcAft>
                <a:spcPts val="0"/>
              </a:spcAft>
              <a:buNone/>
            </a:pPr>
            <a:endParaRPr sz="2400" b="0" i="0" u="none" strike="noStrike" cap="none" baseline="30000">
              <a:solidFill>
                <a:schemeClr val="dk1"/>
              </a:solidFill>
              <a:latin typeface="Arial"/>
              <a:ea typeface="Arial"/>
              <a:cs typeface="Arial"/>
              <a:sym typeface="Arial"/>
            </a:endParaRPr>
          </a:p>
          <a:p>
            <a:pPr marL="228600" marR="0" lvl="0" indent="-228600" algn="ctr" rtl="0">
              <a:spcBef>
                <a:spcPts val="0"/>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University of British Columbia, Faculty of Medicine</a:t>
            </a:r>
            <a:endParaRPr/>
          </a:p>
          <a:p>
            <a:pPr marL="228600" marR="0" lvl="0" indent="-228600" algn="ctr" rtl="0">
              <a:spcBef>
                <a:spcPts val="0"/>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Washington State University Elson S. Floyd College od Medicine</a:t>
            </a:r>
            <a:endParaRPr/>
          </a:p>
          <a:p>
            <a:pPr marL="228600" marR="0" lvl="0" indent="-228600" algn="ctr" rtl="0">
              <a:spcBef>
                <a:spcPts val="0"/>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Cheikh Anta Diop University, Faculty of Medicine</a:t>
            </a:r>
            <a:endParaRPr/>
          </a:p>
          <a:p>
            <a:pPr marL="228600" marR="0" lvl="0" indent="-228600" algn="ctr" rtl="0">
              <a:spcBef>
                <a:spcPts val="0"/>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University of Colorado, School of Medicine</a:t>
            </a:r>
            <a:endParaRPr/>
          </a:p>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1"/>
          <p:cNvSpPr txBox="1"/>
          <p:nvPr/>
        </p:nvSpPr>
        <p:spPr>
          <a:xfrm>
            <a:off x="11245541" y="11586321"/>
            <a:ext cx="4447209" cy="66854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000" b="1" i="0" u="sng" strike="noStrike" cap="none">
                <a:solidFill>
                  <a:schemeClr val="dk1"/>
                </a:solidFill>
                <a:latin typeface="Arial"/>
                <a:ea typeface="Arial"/>
                <a:cs typeface="Arial"/>
                <a:sym typeface="Arial"/>
              </a:rPr>
              <a:t>Interviews Conducted</a:t>
            </a:r>
            <a:endParaRPr/>
          </a:p>
          <a:p>
            <a:pPr marL="457200" marR="0" lvl="0" indent="-457200" algn="l" rtl="0">
              <a:spcBef>
                <a:spcPts val="1500"/>
              </a:spcBef>
              <a:spcAft>
                <a:spcPts val="0"/>
              </a:spcAft>
              <a:buClr>
                <a:schemeClr val="dk1"/>
              </a:buClr>
              <a:buSzPts val="3000"/>
              <a:buFont typeface="Noto Sans Symbols"/>
              <a:buChar char="❑"/>
            </a:pPr>
            <a:r>
              <a:rPr lang="en-US" sz="3000" b="0" i="0" u="none" strike="noStrike" cap="none">
                <a:solidFill>
                  <a:schemeClr val="dk1"/>
                </a:solidFill>
                <a:latin typeface="Arial"/>
                <a:ea typeface="Arial"/>
                <a:cs typeface="Arial"/>
                <a:sym typeface="Arial"/>
              </a:rPr>
              <a:t>17 Patients</a:t>
            </a:r>
            <a:endParaRPr/>
          </a:p>
          <a:p>
            <a:pPr marL="457200" marR="0" lvl="0" indent="-457200" algn="l" rtl="0">
              <a:spcBef>
                <a:spcPts val="1500"/>
              </a:spcBef>
              <a:spcAft>
                <a:spcPts val="0"/>
              </a:spcAft>
              <a:buClr>
                <a:schemeClr val="dk1"/>
              </a:buClr>
              <a:buSzPts val="3000"/>
              <a:buFont typeface="Noto Sans Symbols"/>
              <a:buChar char="❑"/>
            </a:pPr>
            <a:r>
              <a:rPr lang="en-US" sz="3000" b="0" i="0" u="none" strike="noStrike" cap="none">
                <a:solidFill>
                  <a:schemeClr val="dk1"/>
                </a:solidFill>
                <a:latin typeface="Arial"/>
                <a:ea typeface="Arial"/>
                <a:cs typeface="Arial"/>
                <a:sym typeface="Arial"/>
              </a:rPr>
              <a:t>10 Solution Tests</a:t>
            </a:r>
            <a:endParaRPr/>
          </a:p>
          <a:p>
            <a:pPr marL="457200" marR="0" lvl="0" indent="-457200" algn="l" rtl="0">
              <a:spcBef>
                <a:spcPts val="1500"/>
              </a:spcBef>
              <a:spcAft>
                <a:spcPts val="0"/>
              </a:spcAft>
              <a:buClr>
                <a:schemeClr val="dk1"/>
              </a:buClr>
              <a:buSzPts val="3000"/>
              <a:buFont typeface="Noto Sans Symbols"/>
              <a:buChar char="❑"/>
            </a:pPr>
            <a:r>
              <a:rPr lang="en-US" sz="3000" b="0" i="0" u="none" strike="noStrike" cap="none">
                <a:solidFill>
                  <a:schemeClr val="dk1"/>
                </a:solidFill>
                <a:latin typeface="Arial"/>
                <a:ea typeface="Arial"/>
                <a:cs typeface="Arial"/>
                <a:sym typeface="Arial"/>
              </a:rPr>
              <a:t>9 Discharges</a:t>
            </a:r>
            <a:endParaRPr/>
          </a:p>
          <a:p>
            <a:pPr marL="457200" marR="0" lvl="0" indent="-457200" algn="l" rtl="0">
              <a:spcBef>
                <a:spcPts val="1500"/>
              </a:spcBef>
              <a:spcAft>
                <a:spcPts val="0"/>
              </a:spcAft>
              <a:buClr>
                <a:schemeClr val="dk1"/>
              </a:buClr>
              <a:buSzPts val="3000"/>
              <a:buFont typeface="Noto Sans Symbols"/>
              <a:buChar char="❑"/>
            </a:pPr>
            <a:r>
              <a:rPr lang="en-US" sz="3000" b="0" i="0" u="none" strike="noStrike" cap="none">
                <a:solidFill>
                  <a:schemeClr val="dk1"/>
                </a:solidFill>
                <a:latin typeface="Arial"/>
                <a:ea typeface="Arial"/>
                <a:cs typeface="Arial"/>
                <a:sym typeface="Arial"/>
              </a:rPr>
              <a:t>7 Attending Physicians</a:t>
            </a:r>
            <a:endParaRPr/>
          </a:p>
          <a:p>
            <a:pPr marL="457200" marR="0" lvl="0" indent="-457200" algn="l" rtl="0">
              <a:spcBef>
                <a:spcPts val="1500"/>
              </a:spcBef>
              <a:spcAft>
                <a:spcPts val="0"/>
              </a:spcAft>
              <a:buClr>
                <a:schemeClr val="dk1"/>
              </a:buClr>
              <a:buSzPts val="3000"/>
              <a:buFont typeface="Noto Sans Symbols"/>
              <a:buChar char="❑"/>
            </a:pPr>
            <a:r>
              <a:rPr lang="en-US" sz="3000" b="0" i="0" u="none" strike="noStrike" cap="none">
                <a:solidFill>
                  <a:schemeClr val="dk1"/>
                </a:solidFill>
                <a:latin typeface="Arial"/>
                <a:ea typeface="Arial"/>
                <a:cs typeface="Arial"/>
                <a:sym typeface="Arial"/>
              </a:rPr>
              <a:t>4 Discharge Nurses</a:t>
            </a:r>
            <a:endParaRPr/>
          </a:p>
          <a:p>
            <a:pPr marL="0" marR="0" lvl="0" indent="0" algn="l" rtl="0">
              <a:spcBef>
                <a:spcPts val="1500"/>
              </a:spcBef>
              <a:spcAft>
                <a:spcPts val="0"/>
              </a:spcAft>
              <a:buNone/>
            </a:pPr>
            <a:endParaRPr sz="3000" b="0" i="0" u="none" strike="noStrike" cap="none">
              <a:solidFill>
                <a:schemeClr val="dk1"/>
              </a:solidFill>
              <a:latin typeface="Arial"/>
              <a:ea typeface="Arial"/>
              <a:cs typeface="Arial"/>
              <a:sym typeface="Arial"/>
            </a:endParaRPr>
          </a:p>
          <a:p>
            <a:pPr marL="457200" marR="0" lvl="0" indent="-266700" algn="l" rtl="0">
              <a:spcBef>
                <a:spcPts val="1500"/>
              </a:spcBef>
              <a:spcAft>
                <a:spcPts val="0"/>
              </a:spcAft>
              <a:buClr>
                <a:schemeClr val="dk1"/>
              </a:buClr>
              <a:buSzPts val="3000"/>
              <a:buFont typeface="Noto Sans Symbols"/>
              <a:buNone/>
            </a:pPr>
            <a:endParaRPr sz="3000" b="0" i="0" u="none" strike="noStrike" cap="none">
              <a:solidFill>
                <a:schemeClr val="dk1"/>
              </a:solidFill>
              <a:latin typeface="Arial"/>
              <a:ea typeface="Arial"/>
              <a:cs typeface="Arial"/>
              <a:sym typeface="Arial"/>
            </a:endParaRPr>
          </a:p>
          <a:p>
            <a:pPr marL="457200" marR="0" lvl="0" indent="-266700" algn="l" rtl="0">
              <a:spcBef>
                <a:spcPts val="1500"/>
              </a:spcBef>
              <a:spcAft>
                <a:spcPts val="0"/>
              </a:spcAft>
              <a:buClr>
                <a:schemeClr val="dk1"/>
              </a:buClr>
              <a:buSzPts val="3000"/>
              <a:buFont typeface="Noto Sans Symbols"/>
              <a:buNone/>
            </a:pPr>
            <a:endParaRPr sz="3000" b="0" i="0" u="none" strike="noStrike" cap="none">
              <a:solidFill>
                <a:schemeClr val="dk1"/>
              </a:solidFill>
              <a:latin typeface="Arial"/>
              <a:ea typeface="Arial"/>
              <a:cs typeface="Arial"/>
              <a:sym typeface="Arial"/>
            </a:endParaRPr>
          </a:p>
          <a:p>
            <a:pPr marL="0" marR="0" lvl="0" indent="0" algn="ctr" rtl="0">
              <a:lnSpc>
                <a:spcPct val="246666"/>
              </a:lnSpc>
              <a:spcBef>
                <a:spcPts val="1500"/>
              </a:spcBef>
              <a:spcAft>
                <a:spcPts val="0"/>
              </a:spcAft>
              <a:buClr>
                <a:schemeClr val="dk1"/>
              </a:buClr>
              <a:buSzPts val="3000"/>
              <a:buFont typeface="Arial"/>
              <a:buNone/>
            </a:pPr>
            <a:endParaRPr sz="3000" b="0" i="0" u="none" strike="noStrike" cap="none">
              <a:solidFill>
                <a:schemeClr val="lt1"/>
              </a:solidFill>
              <a:latin typeface="Arial"/>
              <a:ea typeface="Arial"/>
              <a:cs typeface="Arial"/>
              <a:sym typeface="Arial"/>
            </a:endParaRPr>
          </a:p>
        </p:txBody>
      </p:sp>
      <p:sp>
        <p:nvSpPr>
          <p:cNvPr id="97" name="Google Shape;97;p1"/>
          <p:cNvSpPr/>
          <p:nvPr/>
        </p:nvSpPr>
        <p:spPr>
          <a:xfrm>
            <a:off x="8613631" y="16457717"/>
            <a:ext cx="7352451" cy="8723205"/>
          </a:xfrm>
          <a:prstGeom prst="roundRect">
            <a:avLst>
              <a:gd name="adj" fmla="val 16667"/>
            </a:avLst>
          </a:prstGeom>
          <a:solidFill>
            <a:srgbClr val="F8F7E5"/>
          </a:solidFill>
          <a:ln w="9525" cap="flat" cmpd="sng">
            <a:solidFill>
              <a:srgbClr val="FFC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Arial"/>
                <a:ea typeface="Arial"/>
                <a:cs typeface="Arial"/>
                <a:sym typeface="Arial"/>
              </a:rPr>
              <a:t>NURSE FEEDBACK</a:t>
            </a:r>
            <a:endParaRPr sz="3200" b="1" i="0" u="sng" strike="noStrike" cap="none">
              <a:solidFill>
                <a:schemeClr val="dk1"/>
              </a:solidFill>
              <a:latin typeface="Arial"/>
              <a:ea typeface="Arial"/>
              <a:cs typeface="Arial"/>
              <a:sym typeface="Arial"/>
            </a:endParaRPr>
          </a:p>
          <a:p>
            <a:pPr marL="0" marR="0" lvl="0" indent="0" algn="l" rtl="0">
              <a:spcBef>
                <a:spcPts val="600"/>
              </a:spcBef>
              <a:spcAft>
                <a:spcPts val="0"/>
              </a:spcAft>
              <a:buNone/>
            </a:pPr>
            <a:endParaRPr sz="3200" b="1" i="0" u="sng" strike="noStrike" cap="none">
              <a:solidFill>
                <a:srgbClr val="0C0C0C"/>
              </a:solidFill>
              <a:latin typeface="Arial"/>
              <a:ea typeface="Arial"/>
              <a:cs typeface="Arial"/>
              <a:sym typeface="Arial"/>
            </a:endParaRPr>
          </a:p>
          <a:p>
            <a:pPr marL="0" marR="0" lvl="0" indent="0" algn="l" rtl="0">
              <a:spcBef>
                <a:spcPts val="600"/>
              </a:spcBef>
              <a:spcAft>
                <a:spcPts val="0"/>
              </a:spcAft>
              <a:buNone/>
            </a:pPr>
            <a:r>
              <a:rPr lang="en-US" sz="3200" b="1" i="0" u="sng" strike="noStrike" cap="none">
                <a:solidFill>
                  <a:srgbClr val="0C0C0C"/>
                </a:solidFill>
                <a:latin typeface="Arial"/>
                <a:ea typeface="Arial"/>
                <a:cs typeface="Arial"/>
                <a:sym typeface="Arial"/>
              </a:rPr>
              <a:t>Communication:</a:t>
            </a:r>
            <a:endParaRPr sz="3200" b="0" i="0" u="sng" strike="noStrike" cap="none">
              <a:solidFill>
                <a:srgbClr val="0C0C0C"/>
              </a:solidFill>
              <a:latin typeface="Arial"/>
              <a:ea typeface="Arial"/>
              <a:cs typeface="Arial"/>
              <a:sym typeface="Arial"/>
            </a:endParaRPr>
          </a:p>
          <a:p>
            <a:pPr marL="342900" marR="0" lvl="0" indent="-342900" algn="l" rtl="0">
              <a:spcBef>
                <a:spcPts val="60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Chart Update</a:t>
            </a:r>
            <a:endParaRPr/>
          </a:p>
          <a:p>
            <a:pPr marL="342900" marR="0" lvl="0" indent="-342900" algn="l" rtl="0">
              <a:spcBef>
                <a:spcPts val="60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Confusion about the indications of some medications</a:t>
            </a:r>
            <a:endParaRPr/>
          </a:p>
          <a:p>
            <a:pPr marL="342900" marR="0" lvl="0" indent="-342900" algn="l" rtl="0">
              <a:spcBef>
                <a:spcPts val="60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Lack of the patient's focus</a:t>
            </a:r>
            <a:endParaRPr/>
          </a:p>
          <a:p>
            <a:pPr marL="0" marR="0" lvl="0" indent="0" algn="l" rtl="0">
              <a:spcBef>
                <a:spcPts val="60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spcBef>
                <a:spcPts val="600"/>
              </a:spcBef>
              <a:spcAft>
                <a:spcPts val="0"/>
              </a:spcAft>
              <a:buNone/>
            </a:pPr>
            <a:r>
              <a:rPr lang="en-US" sz="3200" b="1" i="0" u="sng" strike="noStrike" cap="none">
                <a:solidFill>
                  <a:schemeClr val="dk1"/>
                </a:solidFill>
                <a:latin typeface="Arial"/>
                <a:ea typeface="Arial"/>
                <a:cs typeface="Arial"/>
                <a:sym typeface="Arial"/>
              </a:rPr>
              <a:t>Pressure:</a:t>
            </a:r>
            <a:endParaRPr sz="3200" b="0" i="0" u="sng" strike="noStrike" cap="none">
              <a:solidFill>
                <a:schemeClr val="dk1"/>
              </a:solidFill>
              <a:latin typeface="Arial"/>
              <a:ea typeface="Arial"/>
              <a:cs typeface="Arial"/>
              <a:sym typeface="Arial"/>
            </a:endParaRPr>
          </a:p>
          <a:p>
            <a:pPr marL="342900" marR="0" lvl="0" indent="-342900" algn="l" rtl="0">
              <a:spcBef>
                <a:spcPts val="60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Workload</a:t>
            </a:r>
            <a:endParaRPr/>
          </a:p>
          <a:p>
            <a:pPr marL="342900" marR="0" lvl="0" indent="-342900" algn="l" rtl="0">
              <a:spcBef>
                <a:spcPts val="60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Timing: discharge patients to admit new ones</a:t>
            </a:r>
            <a:endParaRPr/>
          </a:p>
          <a:p>
            <a:pPr marL="285750" marR="0" lvl="0" indent="-190500" algn="ctr" rtl="0">
              <a:spcBef>
                <a:spcPts val="600"/>
              </a:spcBef>
              <a:spcAft>
                <a:spcPts val="0"/>
              </a:spcAft>
              <a:buClr>
                <a:schemeClr val="dk1"/>
              </a:buClr>
              <a:buSzPts val="1500"/>
              <a:buFont typeface="Arial"/>
              <a:buNone/>
            </a:pPr>
            <a:endParaRPr sz="1500" b="0" i="0" u="none" strike="noStrike" cap="none">
              <a:solidFill>
                <a:schemeClr val="lt1"/>
              </a:solidFill>
              <a:latin typeface="Arial"/>
              <a:ea typeface="Arial"/>
              <a:cs typeface="Arial"/>
              <a:sym typeface="Arial"/>
            </a:endParaRPr>
          </a:p>
          <a:p>
            <a:pPr marL="0" marR="0" lvl="0" indent="0" algn="ctr" rtl="0">
              <a:spcBef>
                <a:spcPts val="600"/>
              </a:spcBef>
              <a:spcAft>
                <a:spcPts val="0"/>
              </a:spcAft>
              <a:buNone/>
            </a:pPr>
            <a:endParaRPr sz="1500" b="0" i="0" u="none" strike="noStrike" cap="none">
              <a:solidFill>
                <a:schemeClr val="lt1"/>
              </a:solidFill>
              <a:latin typeface="Arial"/>
              <a:ea typeface="Arial"/>
              <a:cs typeface="Arial"/>
              <a:sym typeface="Arial"/>
            </a:endParaRPr>
          </a:p>
          <a:p>
            <a:pPr marL="0" marR="0" lvl="0" indent="0" algn="ctr" rtl="0">
              <a:spcBef>
                <a:spcPts val="600"/>
              </a:spcBef>
              <a:spcAft>
                <a:spcPts val="0"/>
              </a:spcAft>
              <a:buNone/>
            </a:pPr>
            <a:endParaRPr sz="1500" b="0" i="0" u="none" strike="noStrike" cap="none">
              <a:solidFill>
                <a:schemeClr val="lt1"/>
              </a:solidFill>
              <a:latin typeface="Arial"/>
              <a:ea typeface="Arial"/>
              <a:cs typeface="Arial"/>
              <a:sym typeface="Arial"/>
            </a:endParaRPr>
          </a:p>
          <a:p>
            <a:pPr marL="0" marR="0" lvl="0" indent="0" algn="ctr" rtl="0">
              <a:spcBef>
                <a:spcPts val="600"/>
              </a:spcBef>
              <a:spcAft>
                <a:spcPts val="0"/>
              </a:spcAft>
              <a:buNone/>
            </a:pPr>
            <a:endParaRPr sz="1500" b="0" i="0" u="none" strike="noStrike" cap="none">
              <a:solidFill>
                <a:schemeClr val="lt1"/>
              </a:solidFill>
              <a:latin typeface="Arial"/>
              <a:ea typeface="Arial"/>
              <a:cs typeface="Arial"/>
              <a:sym typeface="Arial"/>
            </a:endParaRPr>
          </a:p>
        </p:txBody>
      </p:sp>
      <p:sp>
        <p:nvSpPr>
          <p:cNvPr id="98" name="Google Shape;98;p1"/>
          <p:cNvSpPr/>
          <p:nvPr/>
        </p:nvSpPr>
        <p:spPr>
          <a:xfrm>
            <a:off x="462390" y="16457716"/>
            <a:ext cx="7352452" cy="8723206"/>
          </a:xfrm>
          <a:prstGeom prst="roundRect">
            <a:avLst>
              <a:gd name="adj" fmla="val 16667"/>
            </a:avLst>
          </a:prstGeom>
          <a:solidFill>
            <a:srgbClr val="F8F7E5"/>
          </a:solidFill>
          <a:ln w="9525" cap="flat" cmpd="sng">
            <a:solidFill>
              <a:srgbClr val="FFC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Arial"/>
                <a:ea typeface="Arial"/>
                <a:cs typeface="Arial"/>
                <a:sym typeface="Arial"/>
              </a:rPr>
              <a:t>PATIENT FEEDBACK</a:t>
            </a:r>
            <a:endParaRPr sz="3200" b="1" i="0" u="none" strike="noStrike" cap="none">
              <a:solidFill>
                <a:schemeClr val="dk1"/>
              </a:solidFill>
              <a:latin typeface="Arial"/>
              <a:ea typeface="Arial"/>
              <a:cs typeface="Arial"/>
              <a:sym typeface="Arial"/>
            </a:endParaRPr>
          </a:p>
          <a:p>
            <a:pPr marL="342900" marR="0" lvl="0" indent="-342900" algn="l" rtl="0">
              <a:lnSpc>
                <a:spcPct val="90000"/>
              </a:lnSpc>
              <a:spcBef>
                <a:spcPts val="1000"/>
              </a:spcBef>
              <a:spcAft>
                <a:spcPts val="0"/>
              </a:spcAft>
              <a:buClr>
                <a:srgbClr val="000000"/>
              </a:buClr>
              <a:buSzPts val="2800"/>
              <a:buFont typeface="Noto Sans Symbols"/>
              <a:buChar char="❑"/>
            </a:pPr>
            <a:r>
              <a:rPr lang="en-US" sz="2800" b="0" i="0" u="none" strike="noStrike" cap="none">
                <a:solidFill>
                  <a:srgbClr val="000000"/>
                </a:solidFill>
                <a:latin typeface="Arial"/>
                <a:ea typeface="Arial"/>
                <a:cs typeface="Arial"/>
                <a:sym typeface="Arial"/>
              </a:rPr>
              <a:t>Abundance of information</a:t>
            </a:r>
            <a:endParaRPr/>
          </a:p>
          <a:p>
            <a:pPr marL="342900" marR="0" lvl="0" indent="-342900" algn="l" rtl="0">
              <a:lnSpc>
                <a:spcPct val="90000"/>
              </a:lnSpc>
              <a:spcBef>
                <a:spcPts val="1000"/>
              </a:spcBef>
              <a:spcAft>
                <a:spcPts val="0"/>
              </a:spcAft>
              <a:buClr>
                <a:srgbClr val="000000"/>
              </a:buClr>
              <a:buSzPts val="2800"/>
              <a:buFont typeface="Noto Sans Symbols"/>
              <a:buChar char="❑"/>
            </a:pPr>
            <a:r>
              <a:rPr lang="en-US" sz="2800" b="0" i="0" u="none" strike="noStrike" cap="none">
                <a:solidFill>
                  <a:srgbClr val="000000"/>
                </a:solidFill>
                <a:latin typeface="Arial"/>
                <a:ea typeface="Arial"/>
                <a:cs typeface="Arial"/>
                <a:sym typeface="Arial"/>
              </a:rPr>
              <a:t>The design and structure of the AVS</a:t>
            </a:r>
            <a:endParaRPr/>
          </a:p>
          <a:p>
            <a:pPr marL="342900" marR="0" lvl="0" indent="-342900" algn="l" rtl="0">
              <a:lnSpc>
                <a:spcPct val="90000"/>
              </a:lnSpc>
              <a:spcBef>
                <a:spcPts val="1000"/>
              </a:spcBef>
              <a:spcAft>
                <a:spcPts val="0"/>
              </a:spcAft>
              <a:buClr>
                <a:srgbClr val="000000"/>
              </a:buClr>
              <a:buSzPts val="2800"/>
              <a:buFont typeface="Noto Sans Symbols"/>
              <a:buChar char="❑"/>
            </a:pPr>
            <a:r>
              <a:rPr lang="en-US" sz="2800" b="0" i="0" u="none" strike="noStrike" cap="none">
                <a:solidFill>
                  <a:srgbClr val="000000"/>
                </a:solidFill>
                <a:latin typeface="Arial"/>
                <a:ea typeface="Arial"/>
                <a:cs typeface="Arial"/>
                <a:sym typeface="Arial"/>
              </a:rPr>
              <a:t> Don't understand the content: language barriers; cognitive disorders...</a:t>
            </a:r>
            <a:endParaRPr/>
          </a:p>
          <a:p>
            <a:pPr marL="342900" marR="0" lvl="0" indent="-342900" algn="l" rtl="0">
              <a:lnSpc>
                <a:spcPct val="90000"/>
              </a:lnSpc>
              <a:spcBef>
                <a:spcPts val="1000"/>
              </a:spcBef>
              <a:spcAft>
                <a:spcPts val="0"/>
              </a:spcAft>
              <a:buClr>
                <a:srgbClr val="000000"/>
              </a:buClr>
              <a:buSzPts val="2800"/>
              <a:buFont typeface="Noto Sans Symbols"/>
              <a:buChar char="❑"/>
            </a:pPr>
            <a:r>
              <a:rPr lang="en-US" sz="2800" b="0" i="0" u="none" strike="noStrike" cap="none">
                <a:solidFill>
                  <a:srgbClr val="000000"/>
                </a:solidFill>
                <a:latin typeface="Arial"/>
                <a:ea typeface="Arial"/>
                <a:cs typeface="Arial"/>
                <a:sym typeface="Arial"/>
              </a:rPr>
              <a:t>Time limitations:</a:t>
            </a:r>
            <a:endParaRPr/>
          </a:p>
          <a:p>
            <a:pPr marL="800100" marR="0" lvl="1" indent="-342900" algn="l" rtl="0">
              <a:lnSpc>
                <a:spcPct val="90000"/>
              </a:lnSpc>
              <a:spcBef>
                <a:spcPts val="1000"/>
              </a:spcBef>
              <a:spcAft>
                <a:spcPts val="0"/>
              </a:spcAft>
              <a:buClr>
                <a:srgbClr val="000000"/>
              </a:buClr>
              <a:buSzPts val="2800"/>
              <a:buFont typeface="Noto Sans Symbols"/>
              <a:buChar char="❑"/>
            </a:pPr>
            <a:r>
              <a:rPr lang="en-US" sz="2800" b="0" i="0" u="none" strike="noStrike" cap="none">
                <a:solidFill>
                  <a:srgbClr val="000000"/>
                </a:solidFill>
                <a:latin typeface="Arial"/>
                <a:ea typeface="Arial"/>
                <a:cs typeface="Arial"/>
                <a:sym typeface="Arial"/>
              </a:rPr>
              <a:t>So little time to go through all the AVS and think of questions</a:t>
            </a:r>
            <a:endParaRPr/>
          </a:p>
          <a:p>
            <a:pPr marL="800100" marR="0" lvl="1" indent="-342900" algn="l" rtl="0">
              <a:lnSpc>
                <a:spcPct val="90000"/>
              </a:lnSpc>
              <a:spcBef>
                <a:spcPts val="1000"/>
              </a:spcBef>
              <a:spcAft>
                <a:spcPts val="0"/>
              </a:spcAft>
              <a:buClr>
                <a:srgbClr val="000000"/>
              </a:buClr>
              <a:buSzPts val="2800"/>
              <a:buFont typeface="Noto Sans Symbols"/>
              <a:buChar char="❑"/>
            </a:pPr>
            <a:r>
              <a:rPr lang="en-US" sz="2800" b="0" i="0" u="none" strike="noStrike" cap="none">
                <a:solidFill>
                  <a:srgbClr val="000000"/>
                </a:solidFill>
                <a:latin typeface="Arial"/>
                <a:ea typeface="Arial"/>
                <a:cs typeface="Arial"/>
                <a:sym typeface="Arial"/>
              </a:rPr>
              <a:t>"It would be more helpful if we were educated about the AVS</a:t>
            </a:r>
            <a:r>
              <a:rPr lang="en-US" sz="2800"/>
              <a:t> </a:t>
            </a:r>
            <a:r>
              <a:rPr lang="en-US" sz="2800" b="0" i="0" u="none" strike="noStrike" cap="none">
                <a:solidFill>
                  <a:srgbClr val="000000"/>
                </a:solidFill>
                <a:latin typeface="Arial"/>
                <a:ea typeface="Arial"/>
                <a:cs typeface="Arial"/>
                <a:sym typeface="Arial"/>
              </a:rPr>
              <a:t>instructions earlier during our stay."</a:t>
            </a:r>
            <a:endParaRPr/>
          </a:p>
          <a:p>
            <a:pPr marL="800100" marR="0" lvl="1" indent="-342900" algn="l" rtl="0">
              <a:lnSpc>
                <a:spcPct val="90000"/>
              </a:lnSpc>
              <a:spcBef>
                <a:spcPts val="1000"/>
              </a:spcBef>
              <a:spcAft>
                <a:spcPts val="0"/>
              </a:spcAft>
              <a:buClr>
                <a:srgbClr val="000000"/>
              </a:buClr>
              <a:buSzPts val="2800"/>
              <a:buFont typeface="Noto Sans Symbols"/>
              <a:buChar char="❑"/>
            </a:pPr>
            <a:r>
              <a:rPr lang="en-US" sz="2800" b="1" i="0" u="none" strike="noStrike" cap="none">
                <a:solidFill>
                  <a:srgbClr val="000000"/>
                </a:solidFill>
                <a:latin typeface="Arial"/>
                <a:ea typeface="Arial"/>
                <a:cs typeface="Arial"/>
                <a:sym typeface="Arial"/>
              </a:rPr>
              <a:t>Mismatch between patient reported confidence (high), and knowledge in managing own health (low)</a:t>
            </a:r>
            <a:endParaRPr/>
          </a:p>
        </p:txBody>
      </p:sp>
      <p:sp>
        <p:nvSpPr>
          <p:cNvPr id="99" name="Google Shape;99;p1"/>
          <p:cNvSpPr txBox="1"/>
          <p:nvPr/>
        </p:nvSpPr>
        <p:spPr>
          <a:xfrm>
            <a:off x="17458377" y="5709784"/>
            <a:ext cx="16537988"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Utilizing design thinking, solution prototypes were created for testing on the wards, based on interview findings.</a:t>
            </a:r>
            <a:endParaRPr/>
          </a:p>
        </p:txBody>
      </p:sp>
      <p:pic>
        <p:nvPicPr>
          <p:cNvPr id="100" name="Google Shape;100;p1" descr="A screenshot of a calendar&#10;&#10;Description automatically generated"/>
          <p:cNvPicPr preferRelativeResize="0"/>
          <p:nvPr/>
        </p:nvPicPr>
        <p:blipFill rotWithShape="1">
          <a:blip r:embed="rId3">
            <a:alphaModFix/>
          </a:blip>
          <a:srcRect r="70111"/>
          <a:stretch/>
        </p:blipFill>
        <p:spPr>
          <a:xfrm>
            <a:off x="17428289" y="7080910"/>
            <a:ext cx="4153537" cy="6666449"/>
          </a:xfrm>
          <a:prstGeom prst="rect">
            <a:avLst/>
          </a:prstGeom>
          <a:noFill/>
          <a:ln>
            <a:noFill/>
          </a:ln>
        </p:spPr>
      </p:pic>
      <p:pic>
        <p:nvPicPr>
          <p:cNvPr id="101" name="Google Shape;101;p1" descr="A close-up of a paper&#10;&#10;Description automatically generated"/>
          <p:cNvPicPr preferRelativeResize="0"/>
          <p:nvPr/>
        </p:nvPicPr>
        <p:blipFill rotWithShape="1">
          <a:blip r:embed="rId4">
            <a:alphaModFix/>
          </a:blip>
          <a:srcRect/>
          <a:stretch/>
        </p:blipFill>
        <p:spPr>
          <a:xfrm>
            <a:off x="17374724" y="20536313"/>
            <a:ext cx="10652917" cy="6741833"/>
          </a:xfrm>
          <a:prstGeom prst="rect">
            <a:avLst/>
          </a:prstGeom>
          <a:noFill/>
          <a:ln>
            <a:noFill/>
          </a:ln>
        </p:spPr>
      </p:pic>
      <p:sp>
        <p:nvSpPr>
          <p:cNvPr id="102" name="Google Shape;102;p1"/>
          <p:cNvSpPr/>
          <p:nvPr/>
        </p:nvSpPr>
        <p:spPr>
          <a:xfrm>
            <a:off x="35293270" y="24250847"/>
            <a:ext cx="15643730" cy="919448"/>
          </a:xfrm>
          <a:prstGeom prst="rect">
            <a:avLst/>
          </a:prstGeom>
          <a:solidFill>
            <a:srgbClr val="87A167"/>
          </a:solidFill>
          <a:ln w="38100" cap="flat" cmpd="sng">
            <a:solidFill>
              <a:schemeClr val="dk1"/>
            </a:solidFill>
            <a:prstDash val="solid"/>
            <a:round/>
            <a:headEnd type="none" w="sm" len="sm"/>
            <a:tailEnd type="none" w="sm" len="sm"/>
          </a:ln>
        </p:spPr>
        <p:txBody>
          <a:bodyPr spcFirstLastPara="1" wrap="square" lIns="120000" tIns="60000" rIns="120000" bIns="60000" anchor="ctr" anchorCtr="0">
            <a:noAutofit/>
          </a:bodyPr>
          <a:lstStyle/>
          <a:p>
            <a:pPr marL="0" marR="0" lvl="0" indent="0" algn="ctr" rtl="0">
              <a:spcBef>
                <a:spcPts val="0"/>
              </a:spcBef>
              <a:spcAft>
                <a:spcPts val="0"/>
              </a:spcAft>
              <a:buClr>
                <a:schemeClr val="dk1"/>
              </a:buClr>
              <a:buSzPts val="4200"/>
              <a:buFont typeface="Arial"/>
              <a:buNone/>
            </a:pPr>
            <a:r>
              <a:rPr lang="en-US" sz="4200" b="1" i="0" u="none" strike="noStrike" cap="none">
                <a:solidFill>
                  <a:schemeClr val="dk1"/>
                </a:solidFill>
                <a:latin typeface="Arial"/>
                <a:ea typeface="Arial"/>
                <a:cs typeface="Arial"/>
                <a:sym typeface="Arial"/>
              </a:rPr>
              <a:t>References</a:t>
            </a:r>
            <a:endParaRPr/>
          </a:p>
        </p:txBody>
      </p:sp>
      <p:sp>
        <p:nvSpPr>
          <p:cNvPr id="103" name="Google Shape;103;p1"/>
          <p:cNvSpPr txBox="1"/>
          <p:nvPr/>
        </p:nvSpPr>
        <p:spPr>
          <a:xfrm>
            <a:off x="35293270" y="25311132"/>
            <a:ext cx="15643730" cy="2837316"/>
          </a:xfrm>
          <a:prstGeom prst="rect">
            <a:avLst/>
          </a:prstGeom>
          <a:noFill/>
          <a:ln>
            <a:noFill/>
          </a:ln>
        </p:spPr>
        <p:txBody>
          <a:bodyPr spcFirstLastPara="1" wrap="square" lIns="120000" tIns="60000" rIns="120000" bIns="60000" anchor="t" anchorCtr="0">
            <a:spAutoFit/>
          </a:bodyPr>
          <a:lstStyle/>
          <a:p>
            <a:pPr marL="514350" marR="0" lvl="0" indent="-514350" algn="l" rtl="0">
              <a:spcBef>
                <a:spcPts val="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Hospital Consumer Assessment of Healthcare Providers and Systems. Survey Instruments. HCAHPS Online. August 3rd, 2023. Accessed November 6th, 2023. </a:t>
            </a:r>
            <a:r>
              <a:rPr lang="en-US" sz="1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https://www.hcahpsonline.org/en/survey-instruments/</a:t>
            </a:r>
            <a:endParaRPr sz="1800" b="0" i="0" u="none" strike="noStrike" cap="none">
              <a:solidFill>
                <a:schemeClr val="dk1"/>
              </a:solidFill>
              <a:latin typeface="Arial"/>
              <a:ea typeface="Arial"/>
              <a:cs typeface="Arial"/>
              <a:sym typeface="Arial"/>
            </a:endParaRPr>
          </a:p>
          <a:p>
            <a:pPr marL="514350" marR="0" lvl="0" indent="-514350" algn="l" rtl="0">
              <a:spcBef>
                <a:spcPts val="1313"/>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Howard-Anderson J, Busuttil A, Lonowski S, Vangala S, Afsar-Manesh N. From discharge to readmission: Understanding the process from the patient perspective. J Hosp Med. 2016;11(6):407-412. doi:10.1002/jhm.2560</a:t>
            </a:r>
            <a:endParaRPr/>
          </a:p>
          <a:p>
            <a:pPr marL="514350" marR="0" lvl="0" indent="-514350" algn="l" rtl="0">
              <a:spcBef>
                <a:spcPts val="1313"/>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Krook, M., Iwarzon, M., &amp; Siouta, E. (2020). The Discharge Process-From a Patient's Perspective. SAGE open nursing, 6, 2377960819900707. </a:t>
            </a:r>
            <a:r>
              <a:rPr lang="en-US" sz="18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https://doi.org/10.1177/2377960819900707</a:t>
            </a:r>
            <a:endParaRPr sz="1800" b="0" i="0" u="none" strike="noStrike" cap="none">
              <a:solidFill>
                <a:schemeClr val="dk1"/>
              </a:solidFill>
              <a:latin typeface="Arial"/>
              <a:ea typeface="Arial"/>
              <a:cs typeface="Arial"/>
              <a:sym typeface="Arial"/>
            </a:endParaRPr>
          </a:p>
          <a:p>
            <a:pPr marL="514350" marR="0" lvl="0" indent="-514350" algn="l" rtl="0">
              <a:spcBef>
                <a:spcPts val="1313"/>
              </a:spcBef>
              <a:spcAft>
                <a:spcPts val="0"/>
              </a:spcAft>
              <a:buClr>
                <a:srgbClr val="2B2B2B"/>
              </a:buClr>
              <a:buSzPts val="1800"/>
              <a:buFont typeface="Arial"/>
              <a:buAutoNum type="arabicPeriod"/>
            </a:pPr>
            <a:r>
              <a:rPr lang="en-US" sz="1800" b="0" i="0" u="none" strike="noStrike" cap="none">
                <a:solidFill>
                  <a:srgbClr val="2B2B2B"/>
                </a:solidFill>
                <a:latin typeface="Arial"/>
                <a:ea typeface="Arial"/>
                <a:cs typeface="Arial"/>
                <a:sym typeface="Arial"/>
              </a:rPr>
              <a:t>DeSai, C., Janowiak, K., Secheli, B., Phelps, E., McDonald, S., Reed, G., &amp; Blomkalns, A. (2021). Empowering patients: simplifying discharge instructions. BMJ Open Quality, 10(3), e001419. https://doi.org/10.1136%2Fbmjoq-2021-001419</a:t>
            </a:r>
            <a:endParaRPr sz="1800" b="0" i="0" u="none" strike="noStrike" cap="none">
              <a:solidFill>
                <a:schemeClr val="dk1"/>
              </a:solidFill>
              <a:latin typeface="Arial"/>
              <a:ea typeface="Arial"/>
              <a:cs typeface="Arial"/>
              <a:sym typeface="Arial"/>
            </a:endParaRPr>
          </a:p>
        </p:txBody>
      </p:sp>
      <p:grpSp>
        <p:nvGrpSpPr>
          <p:cNvPr id="104" name="Google Shape;104;p1"/>
          <p:cNvGrpSpPr/>
          <p:nvPr/>
        </p:nvGrpSpPr>
        <p:grpSpPr>
          <a:xfrm>
            <a:off x="28668021" y="7149219"/>
            <a:ext cx="5458548" cy="6598140"/>
            <a:chOff x="18706673" y="21529819"/>
            <a:chExt cx="5299261" cy="6228858"/>
          </a:xfrm>
        </p:grpSpPr>
        <p:pic>
          <p:nvPicPr>
            <p:cNvPr id="105" name="Google Shape;105;p1" descr="A screenshot of a calendar&#10;&#10;Description automatically generated"/>
            <p:cNvPicPr preferRelativeResize="0"/>
            <p:nvPr/>
          </p:nvPicPr>
          <p:blipFill rotWithShape="1">
            <a:blip r:embed="rId3">
              <a:alphaModFix/>
            </a:blip>
            <a:srcRect l="65407" t="14802"/>
            <a:stretch/>
          </p:blipFill>
          <p:spPr>
            <a:xfrm>
              <a:off x="18706673" y="21529819"/>
              <a:ext cx="5299261" cy="6228857"/>
            </a:xfrm>
            <a:prstGeom prst="rect">
              <a:avLst/>
            </a:prstGeom>
            <a:noFill/>
            <a:ln>
              <a:noFill/>
            </a:ln>
          </p:spPr>
        </p:pic>
        <p:sp>
          <p:nvSpPr>
            <p:cNvPr id="106" name="Google Shape;106;p1"/>
            <p:cNvSpPr/>
            <p:nvPr/>
          </p:nvSpPr>
          <p:spPr>
            <a:xfrm>
              <a:off x="18715756" y="25909331"/>
              <a:ext cx="924641" cy="1849346"/>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p:txBody>
        </p:sp>
      </p:grpSp>
      <p:grpSp>
        <p:nvGrpSpPr>
          <p:cNvPr id="107" name="Google Shape;107;p1"/>
          <p:cNvGrpSpPr/>
          <p:nvPr/>
        </p:nvGrpSpPr>
        <p:grpSpPr>
          <a:xfrm>
            <a:off x="22243798" y="7080910"/>
            <a:ext cx="5879259" cy="6650989"/>
            <a:chOff x="8950866" y="21371771"/>
            <a:chExt cx="6264696" cy="7311012"/>
          </a:xfrm>
        </p:grpSpPr>
        <p:pic>
          <p:nvPicPr>
            <p:cNvPr id="108" name="Google Shape;108;p1" descr="A screenshot of a calendar&#10;&#10;Description automatically generated"/>
            <p:cNvPicPr preferRelativeResize="0"/>
            <p:nvPr/>
          </p:nvPicPr>
          <p:blipFill rotWithShape="1">
            <a:blip r:embed="rId3">
              <a:alphaModFix/>
            </a:blip>
            <a:srcRect l="28746" t="-516" r="30360" b="515"/>
            <a:stretch/>
          </p:blipFill>
          <p:spPr>
            <a:xfrm>
              <a:off x="8950866" y="21371771"/>
              <a:ext cx="6264696" cy="7311012"/>
            </a:xfrm>
            <a:prstGeom prst="rect">
              <a:avLst/>
            </a:prstGeom>
            <a:noFill/>
            <a:ln>
              <a:noFill/>
            </a:ln>
          </p:spPr>
        </p:pic>
        <p:sp>
          <p:nvSpPr>
            <p:cNvPr id="109" name="Google Shape;109;p1"/>
            <p:cNvSpPr/>
            <p:nvPr/>
          </p:nvSpPr>
          <p:spPr>
            <a:xfrm>
              <a:off x="14566772" y="21456658"/>
              <a:ext cx="648789" cy="656150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p:txBody>
        </p:sp>
      </p:grpSp>
      <p:sp>
        <p:nvSpPr>
          <p:cNvPr id="110" name="Google Shape;110;p1"/>
          <p:cNvSpPr/>
          <p:nvPr/>
        </p:nvSpPr>
        <p:spPr>
          <a:xfrm>
            <a:off x="25319528" y="18083231"/>
            <a:ext cx="815686" cy="1447116"/>
          </a:xfrm>
          <a:prstGeom prst="downArrow">
            <a:avLst>
              <a:gd name="adj1" fmla="val 61242"/>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p:txBody>
      </p:sp>
      <p:cxnSp>
        <p:nvCxnSpPr>
          <p:cNvPr id="111" name="Google Shape;111;p1"/>
          <p:cNvCxnSpPr/>
          <p:nvPr/>
        </p:nvCxnSpPr>
        <p:spPr>
          <a:xfrm>
            <a:off x="16764871" y="4594764"/>
            <a:ext cx="34376" cy="23550048"/>
          </a:xfrm>
          <a:prstGeom prst="straightConnector1">
            <a:avLst/>
          </a:prstGeom>
          <a:solidFill>
            <a:schemeClr val="accent1"/>
          </a:solidFill>
          <a:ln w="76200" cap="flat" cmpd="sng">
            <a:solidFill>
              <a:schemeClr val="dk1"/>
            </a:solidFill>
            <a:prstDash val="solid"/>
            <a:round/>
            <a:headEnd type="none" w="sm" len="sm"/>
            <a:tailEnd type="none" w="sm" len="sm"/>
          </a:ln>
        </p:spPr>
      </p:cxnSp>
      <p:pic>
        <p:nvPicPr>
          <p:cNvPr id="112" name="Google Shape;112;p1" descr="Dunning-Kruger Effect: Recognising your knowledge gap"/>
          <p:cNvPicPr preferRelativeResize="0"/>
          <p:nvPr/>
        </p:nvPicPr>
        <p:blipFill rotWithShape="1">
          <a:blip r:embed="rId7">
            <a:alphaModFix/>
          </a:blip>
          <a:srcRect/>
          <a:stretch/>
        </p:blipFill>
        <p:spPr>
          <a:xfrm>
            <a:off x="35413445" y="12408752"/>
            <a:ext cx="7219465" cy="4936310"/>
          </a:xfrm>
          <a:prstGeom prst="roundRect">
            <a:avLst>
              <a:gd name="adj" fmla="val 16667"/>
            </a:avLst>
          </a:prstGeom>
          <a:noFill/>
          <a:ln w="9525" cap="flat" cmpd="sng">
            <a:solidFill>
              <a:schemeClr val="dk1"/>
            </a:solidFill>
            <a:prstDash val="solid"/>
            <a:round/>
            <a:headEnd type="none" w="sm" len="sm"/>
            <a:tailEnd type="none" w="sm" len="sm"/>
          </a:ln>
        </p:spPr>
      </p:pic>
      <p:pic>
        <p:nvPicPr>
          <p:cNvPr id="113" name="Google Shape;113;p1" descr="A black background with a yellow letter&#10;&#10;Description automatically generated"/>
          <p:cNvPicPr preferRelativeResize="0"/>
          <p:nvPr/>
        </p:nvPicPr>
        <p:blipFill rotWithShape="1">
          <a:blip r:embed="rId8">
            <a:alphaModFix/>
          </a:blip>
          <a:srcRect/>
          <a:stretch/>
        </p:blipFill>
        <p:spPr>
          <a:xfrm>
            <a:off x="648557" y="950939"/>
            <a:ext cx="5231855" cy="2259842"/>
          </a:xfrm>
          <a:prstGeom prst="rect">
            <a:avLst/>
          </a:prstGeom>
          <a:noFill/>
          <a:ln>
            <a:noFill/>
          </a:ln>
        </p:spPr>
      </p:pic>
      <p:sp>
        <p:nvSpPr>
          <p:cNvPr id="114" name="Google Shape;114;p1"/>
          <p:cNvSpPr/>
          <p:nvPr/>
        </p:nvSpPr>
        <p:spPr>
          <a:xfrm>
            <a:off x="493604" y="25943574"/>
            <a:ext cx="2414420" cy="1191816"/>
          </a:xfrm>
          <a:prstGeom prst="roundRect">
            <a:avLst>
              <a:gd name="adj" fmla="val 16667"/>
            </a:avLst>
          </a:prstGeom>
          <a:solidFill>
            <a:srgbClr val="87A167"/>
          </a:solidFill>
          <a:ln w="25400" cap="flat" cmpd="sng">
            <a:solidFill>
              <a:srgbClr val="988B6A"/>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Clr>
                <a:schemeClr val="dk1"/>
              </a:buClr>
              <a:buSzPts val="3500"/>
              <a:buFont typeface="Arial"/>
              <a:buNone/>
            </a:pPr>
            <a:r>
              <a:rPr lang="en-US" sz="3500" b="1" i="1" u="none" strike="noStrike" cap="none">
                <a:solidFill>
                  <a:schemeClr val="dk1"/>
                </a:solidFill>
                <a:latin typeface="Arial"/>
                <a:ea typeface="Arial"/>
                <a:cs typeface="Arial"/>
                <a:sym typeface="Arial"/>
              </a:rPr>
              <a:t>KEY INSIGHT: </a:t>
            </a:r>
            <a:endParaRPr sz="3500" b="0" i="0" u="none" strike="noStrike" cap="none">
              <a:solidFill>
                <a:schemeClr val="dk1"/>
              </a:solidFill>
              <a:latin typeface="Arial"/>
              <a:ea typeface="Arial"/>
              <a:cs typeface="Arial"/>
              <a:sym typeface="Arial"/>
            </a:endParaRPr>
          </a:p>
        </p:txBody>
      </p:sp>
      <p:sp>
        <p:nvSpPr>
          <p:cNvPr id="115" name="Google Shape;115;p1"/>
          <p:cNvSpPr txBox="1"/>
          <p:nvPr/>
        </p:nvSpPr>
        <p:spPr>
          <a:xfrm>
            <a:off x="2942401" y="25800818"/>
            <a:ext cx="1315574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chemeClr val="dk1"/>
                </a:solidFill>
                <a:latin typeface="Arial"/>
                <a:ea typeface="Arial"/>
                <a:cs typeface="Arial"/>
                <a:sym typeface="Arial"/>
              </a:rPr>
              <a:t>Increasing patient interaction and engagement during the discharge process could help increase knowledge retention and confidence among patients</a:t>
            </a:r>
            <a:endParaRPr/>
          </a:p>
        </p:txBody>
      </p:sp>
      <p:sp>
        <p:nvSpPr>
          <p:cNvPr id="116" name="Google Shape;116;p1"/>
          <p:cNvSpPr txBox="1"/>
          <p:nvPr/>
        </p:nvSpPr>
        <p:spPr>
          <a:xfrm>
            <a:off x="17458377" y="14704560"/>
            <a:ext cx="4280332" cy="3252172"/>
          </a:xfrm>
          <a:prstGeom prst="rect">
            <a:avLst/>
          </a:prstGeom>
          <a:solidFill>
            <a:srgbClr val="F8F7E5"/>
          </a:solidFill>
          <a:ln w="9525"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spAutoFit/>
          </a:bodyPr>
          <a:lstStyle/>
          <a:p>
            <a:pPr marL="0" marR="0" lvl="0" indent="0" algn="l" rtl="0">
              <a:spcBef>
                <a:spcPts val="0"/>
              </a:spcBef>
              <a:spcAft>
                <a:spcPts val="0"/>
              </a:spcAft>
              <a:buClr>
                <a:schemeClr val="dk1"/>
              </a:buClr>
              <a:buSzPts val="2800"/>
              <a:buFont typeface="Arial"/>
              <a:buNone/>
            </a:pPr>
            <a:endParaRPr sz="2800" b="1" u="none">
              <a:solidFill>
                <a:schemeClr val="dk1"/>
              </a:solidFill>
              <a:latin typeface="Arial"/>
              <a:ea typeface="Arial"/>
              <a:cs typeface="Arial"/>
              <a:sym typeface="Arial"/>
            </a:endParaRPr>
          </a:p>
          <a:p>
            <a:pPr marL="0" marR="0" lvl="0" indent="0" algn="ctr" rtl="0">
              <a:spcBef>
                <a:spcPts val="1313"/>
              </a:spcBef>
              <a:spcAft>
                <a:spcPts val="0"/>
              </a:spcAft>
              <a:buClr>
                <a:schemeClr val="dk1"/>
              </a:buClr>
              <a:buSzPts val="2800"/>
              <a:buFont typeface="Arial"/>
              <a:buNone/>
            </a:pPr>
            <a:r>
              <a:rPr lang="en-US" sz="2800" b="1" u="none">
                <a:solidFill>
                  <a:schemeClr val="dk1"/>
                </a:solidFill>
                <a:latin typeface="Arial"/>
                <a:ea typeface="Arial"/>
                <a:cs typeface="Arial"/>
                <a:sym typeface="Arial"/>
              </a:rPr>
              <a:t> + Logical order, simple, one-page summary</a:t>
            </a:r>
            <a:endParaRPr/>
          </a:p>
          <a:p>
            <a:pPr marL="0" marR="0" lvl="0" indent="0" algn="ctr" rtl="0">
              <a:spcBef>
                <a:spcPts val="1313"/>
              </a:spcBef>
              <a:spcAft>
                <a:spcPts val="0"/>
              </a:spcAft>
              <a:buClr>
                <a:schemeClr val="dk1"/>
              </a:buClr>
              <a:buSzPts val="2800"/>
              <a:buFont typeface="Arial"/>
              <a:buNone/>
            </a:pPr>
            <a:endParaRPr sz="2800" b="1" u="none">
              <a:solidFill>
                <a:schemeClr val="dk1"/>
              </a:solidFill>
              <a:latin typeface="Arial"/>
              <a:ea typeface="Arial"/>
              <a:cs typeface="Arial"/>
              <a:sym typeface="Arial"/>
            </a:endParaRPr>
          </a:p>
          <a:p>
            <a:pPr marL="0" marR="0" lvl="0" indent="0" algn="ctr" rtl="0">
              <a:spcBef>
                <a:spcPts val="1313"/>
              </a:spcBef>
              <a:spcAft>
                <a:spcPts val="0"/>
              </a:spcAft>
              <a:buClr>
                <a:schemeClr val="dk1"/>
              </a:buClr>
              <a:buSzPts val="2800"/>
              <a:buFont typeface="Arial"/>
              <a:buNone/>
            </a:pPr>
            <a:r>
              <a:rPr lang="en-US" sz="2800" b="1" u="none">
                <a:solidFill>
                  <a:schemeClr val="dk1"/>
                </a:solidFill>
                <a:latin typeface="Arial"/>
                <a:ea typeface="Arial"/>
                <a:cs typeface="Arial"/>
                <a:sym typeface="Arial"/>
              </a:rPr>
              <a:t> - Test like</a:t>
            </a:r>
            <a:endParaRPr sz="2800" b="0" u="none">
              <a:solidFill>
                <a:schemeClr val="dk1"/>
              </a:solidFill>
              <a:latin typeface="Arial"/>
              <a:ea typeface="Arial"/>
              <a:cs typeface="Arial"/>
              <a:sym typeface="Arial"/>
            </a:endParaRPr>
          </a:p>
          <a:p>
            <a:pPr marL="0" marR="0" lvl="0" indent="0" algn="l" rtl="0">
              <a:spcBef>
                <a:spcPts val="1313"/>
              </a:spcBef>
              <a:spcAft>
                <a:spcPts val="0"/>
              </a:spcAft>
              <a:buClr>
                <a:schemeClr val="dk1"/>
              </a:buClr>
              <a:buSzPts val="2800"/>
              <a:buFont typeface="Arial"/>
              <a:buNone/>
            </a:pPr>
            <a:endParaRPr sz="2800" b="0" u="none">
              <a:solidFill>
                <a:schemeClr val="dk1"/>
              </a:solidFill>
              <a:latin typeface="Arial"/>
              <a:ea typeface="Arial"/>
              <a:cs typeface="Arial"/>
              <a:sym typeface="Arial"/>
            </a:endParaRPr>
          </a:p>
        </p:txBody>
      </p:sp>
      <p:sp>
        <p:nvSpPr>
          <p:cNvPr id="117" name="Google Shape;117;p1"/>
          <p:cNvSpPr/>
          <p:nvPr/>
        </p:nvSpPr>
        <p:spPr>
          <a:xfrm>
            <a:off x="17299321" y="13901077"/>
            <a:ext cx="16825075" cy="595908"/>
          </a:xfrm>
          <a:prstGeom prst="roundRect">
            <a:avLst>
              <a:gd name="adj" fmla="val 16667"/>
            </a:avLst>
          </a:prstGeom>
          <a:solidFill>
            <a:srgbClr val="87A167"/>
          </a:solidFill>
          <a:ln w="25400" cap="flat" cmpd="sng">
            <a:solidFill>
              <a:srgbClr val="988B6A"/>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Clr>
                <a:schemeClr val="dk1"/>
              </a:buClr>
              <a:buSzPts val="3500"/>
              <a:buFont typeface="Arial"/>
              <a:buNone/>
            </a:pPr>
            <a:r>
              <a:rPr lang="en-US" sz="3500" b="1" i="1">
                <a:solidFill>
                  <a:schemeClr val="dk1"/>
                </a:solidFill>
                <a:latin typeface="Arial"/>
                <a:ea typeface="Arial"/>
                <a:cs typeface="Arial"/>
                <a:sym typeface="Arial"/>
              </a:rPr>
              <a:t>Feedback</a:t>
            </a:r>
            <a:endParaRPr sz="3500">
              <a:solidFill>
                <a:schemeClr val="dk1"/>
              </a:solidFill>
              <a:latin typeface="Arial"/>
              <a:ea typeface="Arial"/>
              <a:cs typeface="Arial"/>
              <a:sym typeface="Arial"/>
            </a:endParaRPr>
          </a:p>
        </p:txBody>
      </p:sp>
      <p:sp>
        <p:nvSpPr>
          <p:cNvPr id="118" name="Google Shape;118;p1"/>
          <p:cNvSpPr txBox="1"/>
          <p:nvPr/>
        </p:nvSpPr>
        <p:spPr>
          <a:xfrm>
            <a:off x="22246539" y="14725577"/>
            <a:ext cx="5873776" cy="3252172"/>
          </a:xfrm>
          <a:prstGeom prst="rect">
            <a:avLst/>
          </a:prstGeom>
          <a:solidFill>
            <a:srgbClr val="F8F7E5"/>
          </a:solidFill>
          <a:ln w="9525"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spAutoFit/>
          </a:bodyPr>
          <a:lstStyle/>
          <a:p>
            <a:pPr marL="0" marR="0" lvl="0" indent="0" algn="ctr" rtl="0">
              <a:spcBef>
                <a:spcPts val="0"/>
              </a:spcBef>
              <a:spcAft>
                <a:spcPts val="0"/>
              </a:spcAft>
              <a:buClr>
                <a:schemeClr val="dk1"/>
              </a:buClr>
              <a:buSzPts val="2800"/>
              <a:buFont typeface="Arial"/>
              <a:buNone/>
            </a:pPr>
            <a:endParaRPr sz="2800" b="1" u="none">
              <a:solidFill>
                <a:schemeClr val="dk1"/>
              </a:solidFill>
              <a:latin typeface="Arial"/>
              <a:ea typeface="Arial"/>
              <a:cs typeface="Arial"/>
              <a:sym typeface="Arial"/>
            </a:endParaRPr>
          </a:p>
          <a:p>
            <a:pPr marL="0" marR="0" lvl="0" indent="0" algn="ctr" rtl="0">
              <a:spcBef>
                <a:spcPts val="1313"/>
              </a:spcBef>
              <a:spcAft>
                <a:spcPts val="0"/>
              </a:spcAft>
              <a:buClr>
                <a:schemeClr val="dk1"/>
              </a:buClr>
              <a:buSzPts val="2800"/>
              <a:buFont typeface="Arial"/>
              <a:buNone/>
            </a:pPr>
            <a:r>
              <a:rPr lang="en-US" sz="2800" b="1" u="none">
                <a:solidFill>
                  <a:schemeClr val="dk1"/>
                </a:solidFill>
                <a:latin typeface="Arial"/>
                <a:ea typeface="Arial"/>
                <a:cs typeface="Arial"/>
                <a:sym typeface="Arial"/>
              </a:rPr>
              <a:t> + Variety of organized sections, color, logical order</a:t>
            </a:r>
            <a:endParaRPr/>
          </a:p>
          <a:p>
            <a:pPr marL="0" marR="0" lvl="0" indent="0" algn="ctr" rtl="0">
              <a:spcBef>
                <a:spcPts val="1313"/>
              </a:spcBef>
              <a:spcAft>
                <a:spcPts val="0"/>
              </a:spcAft>
              <a:buClr>
                <a:schemeClr val="dk1"/>
              </a:buClr>
              <a:buSzPts val="2800"/>
              <a:buFont typeface="Arial"/>
              <a:buNone/>
            </a:pPr>
            <a:endParaRPr sz="2800" b="1" u="none">
              <a:solidFill>
                <a:schemeClr val="dk1"/>
              </a:solidFill>
              <a:latin typeface="Arial"/>
              <a:ea typeface="Arial"/>
              <a:cs typeface="Arial"/>
              <a:sym typeface="Arial"/>
            </a:endParaRPr>
          </a:p>
          <a:p>
            <a:pPr marL="0" marR="0" lvl="0" indent="0" algn="ctr" rtl="0">
              <a:spcBef>
                <a:spcPts val="1313"/>
              </a:spcBef>
              <a:spcAft>
                <a:spcPts val="0"/>
              </a:spcAft>
              <a:buClr>
                <a:schemeClr val="dk1"/>
              </a:buClr>
              <a:buSzPts val="2800"/>
              <a:buFont typeface="Arial"/>
              <a:buNone/>
            </a:pPr>
            <a:r>
              <a:rPr lang="en-US" sz="2800" b="1" u="none">
                <a:solidFill>
                  <a:schemeClr val="dk1"/>
                </a:solidFill>
                <a:latin typeface="Arial"/>
                <a:ea typeface="Arial"/>
                <a:cs typeface="Arial"/>
                <a:sym typeface="Arial"/>
              </a:rPr>
              <a:t> - Strict flow, too many graphics</a:t>
            </a:r>
            <a:endParaRPr/>
          </a:p>
          <a:p>
            <a:pPr marL="457200" marR="0" lvl="0" indent="-279400" algn="ctr" rtl="0">
              <a:spcBef>
                <a:spcPts val="1313"/>
              </a:spcBef>
              <a:spcAft>
                <a:spcPts val="0"/>
              </a:spcAft>
              <a:buClr>
                <a:schemeClr val="dk1"/>
              </a:buClr>
              <a:buSzPts val="2800"/>
              <a:buFont typeface="Arial"/>
              <a:buNone/>
            </a:pPr>
            <a:endParaRPr sz="2800" b="0" u="none">
              <a:solidFill>
                <a:schemeClr val="dk1"/>
              </a:solidFill>
              <a:latin typeface="Arial"/>
              <a:ea typeface="Arial"/>
              <a:cs typeface="Arial"/>
              <a:sym typeface="Arial"/>
            </a:endParaRPr>
          </a:p>
        </p:txBody>
      </p:sp>
      <p:sp>
        <p:nvSpPr>
          <p:cNvPr id="119" name="Google Shape;119;p1"/>
          <p:cNvSpPr txBox="1"/>
          <p:nvPr/>
        </p:nvSpPr>
        <p:spPr>
          <a:xfrm>
            <a:off x="28683100" y="14705875"/>
            <a:ext cx="5443800" cy="3091200"/>
          </a:xfrm>
          <a:prstGeom prst="rect">
            <a:avLst/>
          </a:prstGeom>
          <a:solidFill>
            <a:srgbClr val="F8F7E5"/>
          </a:solidFill>
          <a:ln w="9525"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spAutoFit/>
          </a:bodyPr>
          <a:lstStyle/>
          <a:p>
            <a:pPr marL="0" marR="0" lvl="0" indent="0" algn="l" rtl="0">
              <a:spcBef>
                <a:spcPts val="0"/>
              </a:spcBef>
              <a:spcAft>
                <a:spcPts val="0"/>
              </a:spcAft>
              <a:buClr>
                <a:schemeClr val="dk1"/>
              </a:buClr>
              <a:buSzPts val="2800"/>
              <a:buFont typeface="Arial"/>
              <a:buNone/>
            </a:pPr>
            <a:endParaRPr sz="2800" b="1" u="none">
              <a:solidFill>
                <a:schemeClr val="dk1"/>
              </a:solidFill>
              <a:latin typeface="Arial"/>
              <a:ea typeface="Arial"/>
              <a:cs typeface="Arial"/>
              <a:sym typeface="Arial"/>
            </a:endParaRPr>
          </a:p>
          <a:p>
            <a:pPr marL="0" marR="0" lvl="0" indent="0" algn="ctr" rtl="0">
              <a:spcBef>
                <a:spcPts val="1313"/>
              </a:spcBef>
              <a:spcAft>
                <a:spcPts val="0"/>
              </a:spcAft>
              <a:buClr>
                <a:schemeClr val="dk1"/>
              </a:buClr>
              <a:buSzPts val="2800"/>
              <a:buFont typeface="Arial"/>
              <a:buNone/>
            </a:pPr>
            <a:r>
              <a:rPr lang="en-US" sz="2800" b="1" u="none">
                <a:solidFill>
                  <a:schemeClr val="dk1"/>
                </a:solidFill>
                <a:latin typeface="Arial"/>
                <a:ea typeface="Arial"/>
                <a:cs typeface="Arial"/>
                <a:sym typeface="Arial"/>
              </a:rPr>
              <a:t> + Identify most important points, use in combination with storyboard &amp; calendar</a:t>
            </a:r>
            <a:endParaRPr/>
          </a:p>
          <a:p>
            <a:pPr marL="0" marR="0" lvl="0" indent="0" algn="l" rtl="0">
              <a:spcBef>
                <a:spcPts val="1313"/>
              </a:spcBef>
              <a:spcAft>
                <a:spcPts val="0"/>
              </a:spcAft>
              <a:buClr>
                <a:schemeClr val="dk1"/>
              </a:buClr>
              <a:buSzPts val="2800"/>
              <a:buFont typeface="Arial"/>
              <a:buNone/>
            </a:pPr>
            <a:endParaRPr sz="2800" b="0" u="none">
              <a:solidFill>
                <a:schemeClr val="dk1"/>
              </a:solidFill>
              <a:latin typeface="Arial"/>
              <a:ea typeface="Arial"/>
              <a:cs typeface="Arial"/>
              <a:sym typeface="Arial"/>
            </a:endParaRPr>
          </a:p>
          <a:p>
            <a:pPr marL="0" marR="0" lvl="0" indent="0" algn="l" rtl="0">
              <a:spcBef>
                <a:spcPts val="1313"/>
              </a:spcBef>
              <a:spcAft>
                <a:spcPts val="0"/>
              </a:spcAft>
              <a:buClr>
                <a:schemeClr val="dk1"/>
              </a:buClr>
              <a:buSzPts val="2800"/>
              <a:buFont typeface="Arial"/>
              <a:buNone/>
            </a:pPr>
            <a:endParaRPr sz="2800" b="0" u="none">
              <a:solidFill>
                <a:schemeClr val="dk1"/>
              </a:solidFill>
              <a:latin typeface="Arial"/>
              <a:ea typeface="Arial"/>
              <a:cs typeface="Arial"/>
              <a:sym typeface="Arial"/>
            </a:endParaRPr>
          </a:p>
        </p:txBody>
      </p:sp>
      <p:sp>
        <p:nvSpPr>
          <p:cNvPr id="120" name="Google Shape;120;p1"/>
          <p:cNvSpPr/>
          <p:nvPr/>
        </p:nvSpPr>
        <p:spPr>
          <a:xfrm>
            <a:off x="17458375" y="6177475"/>
            <a:ext cx="16538100" cy="595800"/>
          </a:xfrm>
          <a:prstGeom prst="rect">
            <a:avLst/>
          </a:prstGeom>
          <a:solidFill>
            <a:srgbClr val="F8F7E5"/>
          </a:solidFill>
          <a:ln w="38100" cap="flat" cmpd="sng">
            <a:solidFill>
              <a:schemeClr val="dk1"/>
            </a:solidFill>
            <a:prstDash val="solid"/>
            <a:round/>
            <a:headEnd type="none" w="sm" len="sm"/>
            <a:tailEnd type="none" w="sm" len="sm"/>
          </a:ln>
        </p:spPr>
        <p:txBody>
          <a:bodyPr spcFirstLastPara="1" wrap="square" lIns="120000" tIns="60000" rIns="120000" bIns="60000" anchor="ctr" anchorCtr="0">
            <a:noAutofit/>
          </a:bodyPr>
          <a:lstStyle/>
          <a:p>
            <a:pPr marL="0" marR="0" lvl="0" indent="0" algn="ctr" rtl="0">
              <a:spcBef>
                <a:spcPts val="0"/>
              </a:spcBef>
              <a:spcAft>
                <a:spcPts val="0"/>
              </a:spcAft>
              <a:buClr>
                <a:schemeClr val="dk1"/>
              </a:buClr>
              <a:buSzPts val="3000"/>
              <a:buFont typeface="Arial"/>
              <a:buNone/>
            </a:pPr>
            <a:r>
              <a:rPr lang="en-US" sz="3000" b="1" u="none">
                <a:solidFill>
                  <a:schemeClr val="dk1"/>
                </a:solidFill>
                <a:latin typeface="Arial"/>
                <a:ea typeface="Arial"/>
                <a:cs typeface="Arial"/>
                <a:sym typeface="Arial"/>
              </a:rPr>
              <a:t>Iteration #1</a:t>
            </a:r>
            <a:endParaRPr/>
          </a:p>
        </p:txBody>
      </p:sp>
      <p:sp>
        <p:nvSpPr>
          <p:cNvPr id="121" name="Google Shape;121;p1"/>
          <p:cNvSpPr/>
          <p:nvPr/>
        </p:nvSpPr>
        <p:spPr>
          <a:xfrm>
            <a:off x="17333698" y="19735376"/>
            <a:ext cx="16790698" cy="595908"/>
          </a:xfrm>
          <a:prstGeom prst="rect">
            <a:avLst/>
          </a:prstGeom>
          <a:solidFill>
            <a:srgbClr val="F8F7E5"/>
          </a:solidFill>
          <a:ln w="38100" cap="flat" cmpd="sng">
            <a:solidFill>
              <a:schemeClr val="dk1"/>
            </a:solidFill>
            <a:prstDash val="solid"/>
            <a:round/>
            <a:headEnd type="none" w="sm" len="sm"/>
            <a:tailEnd type="none" w="sm" len="sm"/>
          </a:ln>
        </p:spPr>
        <p:txBody>
          <a:bodyPr spcFirstLastPara="1" wrap="square" lIns="120000" tIns="60000" rIns="120000" bIns="60000" anchor="ctr" anchorCtr="0">
            <a:noAutofit/>
          </a:bodyPr>
          <a:lstStyle/>
          <a:p>
            <a:pPr marL="0" marR="0" lvl="0" indent="0" algn="ctr" rtl="0">
              <a:spcBef>
                <a:spcPts val="0"/>
              </a:spcBef>
              <a:spcAft>
                <a:spcPts val="0"/>
              </a:spcAft>
              <a:buClr>
                <a:schemeClr val="dk1"/>
              </a:buClr>
              <a:buSzPts val="3000"/>
              <a:buFont typeface="Arial"/>
              <a:buNone/>
            </a:pPr>
            <a:r>
              <a:rPr lang="en-US" sz="3000" b="1" u="none">
                <a:solidFill>
                  <a:schemeClr val="dk1"/>
                </a:solidFill>
                <a:latin typeface="Arial"/>
                <a:ea typeface="Arial"/>
                <a:cs typeface="Arial"/>
                <a:sym typeface="Arial"/>
              </a:rPr>
              <a:t>Iteration #2</a:t>
            </a:r>
            <a:endParaRPr/>
          </a:p>
        </p:txBody>
      </p:sp>
      <p:pic>
        <p:nvPicPr>
          <p:cNvPr id="122" name="Google Shape;122;p1"/>
          <p:cNvPicPr preferRelativeResize="0"/>
          <p:nvPr/>
        </p:nvPicPr>
        <p:blipFill rotWithShape="1">
          <a:blip r:embed="rId9">
            <a:alphaModFix/>
          </a:blip>
          <a:srcRect/>
          <a:stretch/>
        </p:blipFill>
        <p:spPr>
          <a:xfrm>
            <a:off x="35731582" y="5784754"/>
            <a:ext cx="15036410" cy="4401905"/>
          </a:xfrm>
          <a:prstGeom prst="rect">
            <a:avLst/>
          </a:prstGeom>
          <a:noFill/>
          <a:ln>
            <a:noFill/>
          </a:ln>
        </p:spPr>
      </p:pic>
      <p:sp>
        <p:nvSpPr>
          <p:cNvPr id="123" name="Google Shape;123;p1"/>
          <p:cNvSpPr/>
          <p:nvPr/>
        </p:nvSpPr>
        <p:spPr>
          <a:xfrm>
            <a:off x="35293270" y="17614333"/>
            <a:ext cx="15643730" cy="937796"/>
          </a:xfrm>
          <a:prstGeom prst="rect">
            <a:avLst/>
          </a:prstGeom>
          <a:solidFill>
            <a:srgbClr val="87A167"/>
          </a:solidFill>
          <a:ln w="38100" cap="flat" cmpd="sng">
            <a:solidFill>
              <a:schemeClr val="dk1"/>
            </a:solidFill>
            <a:prstDash val="solid"/>
            <a:round/>
            <a:headEnd type="none" w="sm" len="sm"/>
            <a:tailEnd type="none" w="sm" len="sm"/>
          </a:ln>
        </p:spPr>
        <p:txBody>
          <a:bodyPr spcFirstLastPara="1" wrap="square" lIns="120000" tIns="60000" rIns="120000" bIns="60000" anchor="ctr" anchorCtr="0">
            <a:noAutofit/>
          </a:bodyPr>
          <a:lstStyle/>
          <a:p>
            <a:pPr marL="0" marR="0" lvl="0" indent="0" algn="ctr" rtl="0">
              <a:spcBef>
                <a:spcPts val="0"/>
              </a:spcBef>
              <a:spcAft>
                <a:spcPts val="0"/>
              </a:spcAft>
              <a:buClr>
                <a:schemeClr val="dk1"/>
              </a:buClr>
              <a:buSzPts val="4200"/>
              <a:buFont typeface="Arial"/>
              <a:buNone/>
            </a:pPr>
            <a:r>
              <a:rPr lang="en-US" sz="4200" b="1" u="none">
                <a:solidFill>
                  <a:schemeClr val="dk1"/>
                </a:solidFill>
                <a:latin typeface="Arial"/>
                <a:ea typeface="Arial"/>
                <a:cs typeface="Arial"/>
                <a:sym typeface="Arial"/>
              </a:rPr>
              <a:t>Next Steps</a:t>
            </a:r>
            <a:endParaRPr/>
          </a:p>
        </p:txBody>
      </p:sp>
      <p:sp>
        <p:nvSpPr>
          <p:cNvPr id="124" name="Google Shape;124;p1"/>
          <p:cNvSpPr txBox="1"/>
          <p:nvPr/>
        </p:nvSpPr>
        <p:spPr>
          <a:xfrm>
            <a:off x="43209614" y="12367456"/>
            <a:ext cx="7590300" cy="4907400"/>
          </a:xfrm>
          <a:prstGeom prst="rect">
            <a:avLst/>
          </a:prstGeom>
          <a:noFill/>
          <a:ln>
            <a:noFill/>
          </a:ln>
        </p:spPr>
        <p:txBody>
          <a:bodyPr spcFirstLastPara="1" wrap="square" lIns="120000" tIns="60000" rIns="120000" bIns="60000" anchor="t" anchorCtr="0">
            <a:spAutoFit/>
          </a:bodyPr>
          <a:lstStyle/>
          <a:p>
            <a:pPr marL="0" marR="0" lvl="0" indent="0" algn="l" rtl="0">
              <a:spcBef>
                <a:spcPts val="0"/>
              </a:spcBef>
              <a:spcAft>
                <a:spcPts val="0"/>
              </a:spcAft>
              <a:buClr>
                <a:schemeClr val="dk1"/>
              </a:buClr>
              <a:buSzPts val="3000"/>
              <a:buFont typeface="Arial"/>
              <a:buNone/>
            </a:pPr>
            <a:r>
              <a:rPr lang="en-US" sz="3000" b="0" u="none" strike="noStrike">
                <a:solidFill>
                  <a:schemeClr val="dk1"/>
                </a:solidFill>
                <a:latin typeface="Arial"/>
                <a:ea typeface="Arial"/>
                <a:cs typeface="Arial"/>
                <a:sym typeface="Arial"/>
              </a:rPr>
              <a:t>Throughout ou</a:t>
            </a:r>
            <a:r>
              <a:rPr lang="en-US" sz="3000">
                <a:solidFill>
                  <a:schemeClr val="dk1"/>
                </a:solidFill>
              </a:rPr>
              <a:t>r</a:t>
            </a:r>
            <a:r>
              <a:rPr lang="en-US" sz="3000" b="0" u="none" strike="noStrike">
                <a:solidFill>
                  <a:schemeClr val="dk1"/>
                </a:solidFill>
                <a:latin typeface="Arial"/>
                <a:ea typeface="Arial"/>
                <a:cs typeface="Arial"/>
                <a:sym typeface="Arial"/>
              </a:rPr>
              <a:t> interviews, patients consistently reported high confidence and readiness for discharge. However, when asked to confirm care plans, responses were basic, patients had incorrect understanding, or </a:t>
            </a:r>
            <a:r>
              <a:rPr lang="en-US" sz="3000">
                <a:solidFill>
                  <a:schemeClr val="dk1"/>
                </a:solidFill>
              </a:rPr>
              <a:t>reported:</a:t>
            </a:r>
            <a:r>
              <a:rPr lang="en-US" sz="3000" b="0" u="none" strike="noStrike">
                <a:solidFill>
                  <a:schemeClr val="dk1"/>
                </a:solidFill>
                <a:latin typeface="Arial"/>
                <a:ea typeface="Arial"/>
                <a:cs typeface="Arial"/>
                <a:sym typeface="Arial"/>
              </a:rPr>
              <a:t> “I will know when I get home and look this all over”. </a:t>
            </a:r>
            <a:endParaRPr sz="3000" b="0" u="none">
              <a:solidFill>
                <a:schemeClr val="dk1"/>
              </a:solidFill>
              <a:latin typeface="Arial"/>
              <a:ea typeface="Arial"/>
              <a:cs typeface="Arial"/>
              <a:sym typeface="Arial"/>
            </a:endParaRPr>
          </a:p>
          <a:p>
            <a:pPr marL="0" marR="0" lvl="0" indent="0" algn="l" rtl="0">
              <a:spcBef>
                <a:spcPts val="1313"/>
              </a:spcBef>
              <a:spcAft>
                <a:spcPts val="0"/>
              </a:spcAft>
              <a:buClr>
                <a:schemeClr val="dk1"/>
              </a:buClr>
              <a:buSzPts val="3000"/>
              <a:buFont typeface="Arial"/>
              <a:buNone/>
            </a:pPr>
            <a:r>
              <a:rPr lang="en-US" sz="3000" b="0" u="none" strike="noStrike">
                <a:solidFill>
                  <a:schemeClr val="dk1"/>
                </a:solidFill>
                <a:latin typeface="Arial"/>
                <a:ea typeface="Arial"/>
                <a:cs typeface="Arial"/>
                <a:sym typeface="Arial"/>
              </a:rPr>
              <a:t>Thus, we gathered that patients </a:t>
            </a:r>
            <a:r>
              <a:rPr lang="en-US" sz="3000" b="0" u="none">
                <a:solidFill>
                  <a:schemeClr val="dk1"/>
                </a:solidFill>
                <a:latin typeface="Arial"/>
                <a:ea typeface="Arial"/>
                <a:cs typeface="Arial"/>
                <a:sym typeface="Arial"/>
              </a:rPr>
              <a:t>typically do not</a:t>
            </a:r>
            <a:r>
              <a:rPr lang="en-US" sz="3000" b="0" u="none" strike="noStrike">
                <a:solidFill>
                  <a:schemeClr val="dk1"/>
                </a:solidFill>
                <a:latin typeface="Arial"/>
                <a:ea typeface="Arial"/>
                <a:cs typeface="Arial"/>
                <a:sym typeface="Arial"/>
              </a:rPr>
              <a:t> have a clear understanding of their health res</a:t>
            </a:r>
            <a:r>
              <a:rPr lang="en-US" sz="3000">
                <a:solidFill>
                  <a:schemeClr val="dk1"/>
                </a:solidFill>
              </a:rPr>
              <a:t>ponsibilities </a:t>
            </a:r>
            <a:r>
              <a:rPr lang="en-US" sz="3000" b="0" u="none" strike="noStrike">
                <a:solidFill>
                  <a:schemeClr val="dk1"/>
                </a:solidFill>
                <a:latin typeface="Arial"/>
                <a:ea typeface="Arial"/>
                <a:cs typeface="Arial"/>
                <a:sym typeface="Arial"/>
              </a:rPr>
              <a:t>at time of discharge.</a:t>
            </a:r>
            <a:endParaRPr/>
          </a:p>
        </p:txBody>
      </p:sp>
      <p:sp>
        <p:nvSpPr>
          <p:cNvPr id="125" name="Google Shape;125;p1"/>
          <p:cNvSpPr txBox="1"/>
          <p:nvPr/>
        </p:nvSpPr>
        <p:spPr>
          <a:xfrm>
            <a:off x="35413446" y="10570183"/>
            <a:ext cx="15410412"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Using Design thinking, we produced low-cost prototypes and rich feedback on workflow and patient-centered solutions with the potential to increase patient engagement and empower active involvement during the discharge process.</a:t>
            </a:r>
            <a:endParaRPr/>
          </a:p>
        </p:txBody>
      </p:sp>
      <p:sp>
        <p:nvSpPr>
          <p:cNvPr id="126" name="Google Shape;126;p1"/>
          <p:cNvSpPr txBox="1"/>
          <p:nvPr/>
        </p:nvSpPr>
        <p:spPr>
          <a:xfrm>
            <a:off x="28519575" y="21307375"/>
            <a:ext cx="5607600" cy="5414400"/>
          </a:xfrm>
          <a:prstGeom prst="rect">
            <a:avLst/>
          </a:prstGeom>
          <a:solidFill>
            <a:srgbClr val="F8F7E5"/>
          </a:solidFill>
          <a:ln w="9525"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spAutoFit/>
          </a:bodyPr>
          <a:lstStyle/>
          <a:p>
            <a:pPr marL="0" marR="0" lvl="0" indent="0" algn="ctr" rtl="0">
              <a:spcBef>
                <a:spcPts val="0"/>
              </a:spcBef>
              <a:spcAft>
                <a:spcPts val="0"/>
              </a:spcAft>
              <a:buClr>
                <a:schemeClr val="dk1"/>
              </a:buClr>
              <a:buSzPts val="2800"/>
              <a:buFont typeface="Arial"/>
              <a:buNone/>
            </a:pPr>
            <a:endParaRPr sz="2800" b="1" u="none">
              <a:solidFill>
                <a:schemeClr val="dk1"/>
              </a:solidFill>
              <a:latin typeface="Arial"/>
              <a:ea typeface="Arial"/>
              <a:cs typeface="Arial"/>
              <a:sym typeface="Arial"/>
            </a:endParaRPr>
          </a:p>
          <a:p>
            <a:pPr marL="0" marR="0" lvl="0" indent="0" algn="ctr" rtl="0">
              <a:spcBef>
                <a:spcPts val="1313"/>
              </a:spcBef>
              <a:spcAft>
                <a:spcPts val="0"/>
              </a:spcAft>
              <a:buClr>
                <a:schemeClr val="dk1"/>
              </a:buClr>
              <a:buSzPts val="2800"/>
              <a:buFont typeface="Arial"/>
              <a:buNone/>
            </a:pPr>
            <a:r>
              <a:rPr lang="en-US" sz="2800" b="1" u="none">
                <a:solidFill>
                  <a:schemeClr val="dk1"/>
                </a:solidFill>
                <a:latin typeface="Arial"/>
                <a:ea typeface="Arial"/>
                <a:cs typeface="Arial"/>
                <a:sym typeface="Arial"/>
              </a:rPr>
              <a:t>+ This solution forces patients      to know what they don’t know</a:t>
            </a:r>
            <a:endParaRPr sz="2800" b="1" u="none">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2800"/>
              <a:buFont typeface="Arial"/>
              <a:buNone/>
            </a:pPr>
            <a:endParaRPr sz="2800" b="1">
              <a:solidFill>
                <a:schemeClr val="dk1"/>
              </a:solidFill>
            </a:endParaRPr>
          </a:p>
          <a:p>
            <a:pPr marL="0" marR="0" lvl="0" indent="0" algn="l" rtl="0">
              <a:spcBef>
                <a:spcPts val="0"/>
              </a:spcBef>
              <a:spcAft>
                <a:spcPts val="0"/>
              </a:spcAft>
              <a:buClr>
                <a:schemeClr val="dk1"/>
              </a:buClr>
              <a:buSzPts val="2800"/>
              <a:buFont typeface="Arial"/>
              <a:buNone/>
            </a:pPr>
            <a:r>
              <a:rPr lang="en-US" sz="2800" b="1">
                <a:solidFill>
                  <a:schemeClr val="dk1"/>
                </a:solidFill>
              </a:rPr>
              <a:t>  + T</a:t>
            </a:r>
            <a:r>
              <a:rPr lang="en-US" sz="2800" b="1" u="none">
                <a:solidFill>
                  <a:schemeClr val="dk1"/>
                </a:solidFill>
                <a:latin typeface="Arial"/>
                <a:ea typeface="Arial"/>
                <a:cs typeface="Arial"/>
                <a:sym typeface="Arial"/>
              </a:rPr>
              <a:t>he AVS Kit is being used </a:t>
            </a:r>
            <a:endParaRPr sz="2800" b="1">
              <a:solidFill>
                <a:schemeClr val="dk1"/>
              </a:solidFill>
            </a:endParaRPr>
          </a:p>
          <a:p>
            <a:pPr marL="0" marR="0" lvl="0" indent="0" algn="l" rtl="0">
              <a:spcBef>
                <a:spcPts val="0"/>
              </a:spcBef>
              <a:spcAft>
                <a:spcPts val="0"/>
              </a:spcAft>
              <a:buClr>
                <a:schemeClr val="dk1"/>
              </a:buClr>
              <a:buSzPts val="2800"/>
              <a:buFont typeface="Arial"/>
              <a:buNone/>
            </a:pPr>
            <a:r>
              <a:rPr lang="en-US" sz="2800" b="1">
                <a:solidFill>
                  <a:schemeClr val="dk1"/>
                </a:solidFill>
              </a:rPr>
              <a:t>    actively on the floor</a:t>
            </a:r>
            <a:endParaRPr sz="2800" b="1">
              <a:solidFill>
                <a:schemeClr val="dk1"/>
              </a:solidFill>
            </a:endParaRPr>
          </a:p>
          <a:p>
            <a:pPr marL="0" marR="0" lvl="0" indent="0" algn="ctr" rtl="0">
              <a:spcBef>
                <a:spcPts val="1313"/>
              </a:spcBef>
              <a:spcAft>
                <a:spcPts val="0"/>
              </a:spcAft>
              <a:buClr>
                <a:schemeClr val="dk1"/>
              </a:buClr>
              <a:buSzPts val="2800"/>
              <a:buFont typeface="Arial"/>
              <a:buNone/>
            </a:pPr>
            <a:endParaRPr sz="2800" b="1">
              <a:solidFill>
                <a:schemeClr val="dk1"/>
              </a:solidFill>
            </a:endParaRPr>
          </a:p>
          <a:p>
            <a:pPr marL="0" marR="0" lvl="0" indent="0" algn="ctr" rtl="0">
              <a:spcBef>
                <a:spcPts val="1313"/>
              </a:spcBef>
              <a:spcAft>
                <a:spcPts val="0"/>
              </a:spcAft>
              <a:buClr>
                <a:schemeClr val="dk1"/>
              </a:buClr>
              <a:buSzPts val="2800"/>
              <a:buFont typeface="Arial"/>
              <a:buNone/>
            </a:pPr>
            <a:endParaRPr sz="2800" b="1">
              <a:solidFill>
                <a:schemeClr val="dk1"/>
              </a:solidFill>
            </a:endParaRPr>
          </a:p>
          <a:p>
            <a:pPr marL="0" marR="0" lvl="0" indent="0" algn="l" rtl="0">
              <a:spcBef>
                <a:spcPts val="0"/>
              </a:spcBef>
              <a:spcAft>
                <a:spcPts val="0"/>
              </a:spcAft>
              <a:buClr>
                <a:schemeClr val="dk1"/>
              </a:buClr>
              <a:buSzPts val="2800"/>
              <a:buFont typeface="Arial"/>
              <a:buNone/>
            </a:pPr>
            <a:r>
              <a:rPr lang="en-US" sz="2800" b="1">
                <a:solidFill>
                  <a:schemeClr val="dk1"/>
                </a:solidFill>
              </a:rPr>
              <a:t>  </a:t>
            </a:r>
            <a:r>
              <a:rPr lang="en-US" sz="2800" b="1" u="none">
                <a:solidFill>
                  <a:schemeClr val="dk1"/>
                </a:solidFill>
                <a:latin typeface="Arial"/>
                <a:ea typeface="Arial"/>
                <a:cs typeface="Arial"/>
                <a:sym typeface="Arial"/>
              </a:rPr>
              <a:t>- </a:t>
            </a:r>
            <a:r>
              <a:rPr lang="en-US" sz="2800" b="1">
                <a:solidFill>
                  <a:schemeClr val="dk1"/>
                </a:solidFill>
              </a:rPr>
              <a:t> </a:t>
            </a:r>
            <a:r>
              <a:rPr lang="en-US" sz="2800" b="1" u="none">
                <a:solidFill>
                  <a:schemeClr val="dk1"/>
                </a:solidFill>
                <a:latin typeface="Arial"/>
                <a:ea typeface="Arial"/>
                <a:cs typeface="Arial"/>
                <a:sym typeface="Arial"/>
              </a:rPr>
              <a:t>The design is not strong   </a:t>
            </a:r>
            <a:endParaRPr sz="2800" b="1" u="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800"/>
              <a:buFont typeface="Arial"/>
              <a:buNone/>
            </a:pPr>
            <a:r>
              <a:rPr lang="en-US" sz="2800" b="1">
                <a:solidFill>
                  <a:schemeClr val="dk1"/>
                </a:solidFill>
              </a:rPr>
              <a:t>    enough to incentivize patients</a:t>
            </a:r>
            <a:endParaRPr sz="2800" b="1">
              <a:solidFill>
                <a:schemeClr val="dk1"/>
              </a:solidFill>
            </a:endParaRPr>
          </a:p>
          <a:p>
            <a:pPr marL="0" marR="0" lvl="0" indent="0" algn="ctr" rtl="0">
              <a:spcBef>
                <a:spcPts val="1313"/>
              </a:spcBef>
              <a:spcAft>
                <a:spcPts val="0"/>
              </a:spcAft>
              <a:buClr>
                <a:schemeClr val="dk1"/>
              </a:buClr>
              <a:buSzPts val="2800"/>
              <a:buFont typeface="Arial"/>
              <a:buNone/>
            </a:pPr>
            <a:endParaRPr sz="2800" b="1" u="none">
              <a:solidFill>
                <a:schemeClr val="dk1"/>
              </a:solidFill>
              <a:latin typeface="Arial"/>
              <a:ea typeface="Arial"/>
              <a:cs typeface="Arial"/>
              <a:sym typeface="Arial"/>
            </a:endParaRPr>
          </a:p>
        </p:txBody>
      </p:sp>
      <p:sp>
        <p:nvSpPr>
          <p:cNvPr id="127" name="Google Shape;127;p1"/>
          <p:cNvSpPr txBox="1"/>
          <p:nvPr/>
        </p:nvSpPr>
        <p:spPr>
          <a:xfrm>
            <a:off x="35276194" y="18755571"/>
            <a:ext cx="15660900" cy="5662500"/>
          </a:xfrm>
          <a:prstGeom prst="rect">
            <a:avLst/>
          </a:prstGeom>
          <a:solidFill>
            <a:srgbClr val="F8F7E5"/>
          </a:solidFill>
          <a:ln w="9525"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0000" tIns="60000" rIns="120000" bIns="60000" anchor="t" anchorCtr="0">
            <a:spAutoFit/>
          </a:bodyPr>
          <a:lstStyle/>
          <a:p>
            <a:pPr marL="457200" marR="0" lvl="0" indent="-419100" algn="l" rtl="0">
              <a:spcBef>
                <a:spcPts val="0"/>
              </a:spcBef>
              <a:spcAft>
                <a:spcPts val="0"/>
              </a:spcAft>
              <a:buClr>
                <a:schemeClr val="dk1"/>
              </a:buClr>
              <a:buSzPts val="3000"/>
              <a:buFont typeface="Arial"/>
              <a:buChar char="●"/>
            </a:pPr>
            <a:r>
              <a:rPr lang="en-US" sz="3000" b="0" u="none">
                <a:solidFill>
                  <a:schemeClr val="dk1"/>
                </a:solidFill>
                <a:latin typeface="Arial"/>
                <a:ea typeface="Arial"/>
                <a:cs typeface="Arial"/>
                <a:sym typeface="Arial"/>
              </a:rPr>
              <a:t>Complete prototyping and testing of the solution, particularly with diverse groups of patients and staff involved in patient care.</a:t>
            </a:r>
            <a:endParaRPr/>
          </a:p>
          <a:p>
            <a:pPr marL="0" marR="0" lvl="0" indent="0" algn="l" rtl="0">
              <a:spcBef>
                <a:spcPts val="600"/>
              </a:spcBef>
              <a:spcAft>
                <a:spcPts val="0"/>
              </a:spcAft>
              <a:buClr>
                <a:schemeClr val="dk1"/>
              </a:buClr>
              <a:buSzPts val="3000"/>
              <a:buFont typeface="Arial"/>
              <a:buNone/>
            </a:pPr>
            <a:endParaRPr sz="3000" b="0" u="none">
              <a:solidFill>
                <a:schemeClr val="dk1"/>
              </a:solidFill>
              <a:latin typeface="Arial"/>
              <a:ea typeface="Arial"/>
              <a:cs typeface="Arial"/>
              <a:sym typeface="Arial"/>
            </a:endParaRPr>
          </a:p>
          <a:p>
            <a:pPr marL="457200" marR="0" lvl="0" indent="-419100" algn="l" rtl="0">
              <a:spcBef>
                <a:spcPts val="600"/>
              </a:spcBef>
              <a:spcAft>
                <a:spcPts val="0"/>
              </a:spcAft>
              <a:buClr>
                <a:schemeClr val="dk1"/>
              </a:buClr>
              <a:buSzPts val="3000"/>
              <a:buFont typeface="Arial"/>
              <a:buChar char="●"/>
            </a:pPr>
            <a:r>
              <a:rPr lang="en-US" sz="3000" b="0" u="none">
                <a:solidFill>
                  <a:schemeClr val="dk1"/>
                </a:solidFill>
                <a:latin typeface="Arial"/>
                <a:ea typeface="Arial"/>
                <a:cs typeface="Arial"/>
                <a:sym typeface="Arial"/>
              </a:rPr>
              <a:t>Perform a one-month pilot on a few select units to check for improvement in patient experience data, using pre-post patient testing for knowledge acquisition and satisfaction, and assess changes to discharge time, following solution implementation.</a:t>
            </a:r>
            <a:endParaRPr/>
          </a:p>
          <a:p>
            <a:pPr marL="0" marR="0" lvl="0" indent="0" algn="l" rtl="0">
              <a:spcBef>
                <a:spcPts val="600"/>
              </a:spcBef>
              <a:spcAft>
                <a:spcPts val="0"/>
              </a:spcAft>
              <a:buClr>
                <a:schemeClr val="dk1"/>
              </a:buClr>
              <a:buSzPts val="3000"/>
              <a:buFont typeface="Arial"/>
              <a:buNone/>
            </a:pPr>
            <a:endParaRPr sz="3000" b="0" u="none">
              <a:solidFill>
                <a:schemeClr val="dk1"/>
              </a:solidFill>
              <a:latin typeface="Arial"/>
              <a:ea typeface="Arial"/>
              <a:cs typeface="Arial"/>
              <a:sym typeface="Arial"/>
            </a:endParaRPr>
          </a:p>
          <a:p>
            <a:pPr marL="457200" marR="0" lvl="0" indent="-419100" algn="l" rtl="0">
              <a:spcBef>
                <a:spcPts val="600"/>
              </a:spcBef>
              <a:spcAft>
                <a:spcPts val="0"/>
              </a:spcAft>
              <a:buClr>
                <a:schemeClr val="dk1"/>
              </a:buClr>
              <a:buSzPts val="3000"/>
              <a:buFont typeface="Arial"/>
              <a:buChar char="●"/>
            </a:pPr>
            <a:r>
              <a:rPr lang="en-US" sz="3000" b="0" u="none">
                <a:solidFill>
                  <a:schemeClr val="dk1"/>
                </a:solidFill>
                <a:latin typeface="Arial"/>
                <a:ea typeface="Arial"/>
                <a:cs typeface="Arial"/>
                <a:sym typeface="Arial"/>
              </a:rPr>
              <a:t>If pilot adds significant value to staff, roll out the solution as a division, continue to incentivize adoption, and draft a hospital-wide solution.</a:t>
            </a:r>
            <a:endParaRPr/>
          </a:p>
          <a:p>
            <a:pPr marL="0" marR="0" lvl="0" indent="0" algn="l" rtl="0">
              <a:spcBef>
                <a:spcPts val="600"/>
              </a:spcBef>
              <a:spcAft>
                <a:spcPts val="0"/>
              </a:spcAft>
              <a:buClr>
                <a:schemeClr val="dk1"/>
              </a:buClr>
              <a:buSzPts val="3000"/>
              <a:buFont typeface="Arial"/>
              <a:buNone/>
            </a:pPr>
            <a:endParaRPr sz="3000" b="0" u="none">
              <a:solidFill>
                <a:schemeClr val="dk1"/>
              </a:solidFill>
              <a:latin typeface="Arial"/>
              <a:ea typeface="Arial"/>
              <a:cs typeface="Arial"/>
              <a:sym typeface="Arial"/>
            </a:endParaRPr>
          </a:p>
          <a:p>
            <a:pPr marL="457200" marR="0" lvl="0" indent="-419100" algn="l" rtl="0">
              <a:spcBef>
                <a:spcPts val="600"/>
              </a:spcBef>
              <a:spcAft>
                <a:spcPts val="0"/>
              </a:spcAft>
              <a:buClr>
                <a:schemeClr val="dk1"/>
              </a:buClr>
              <a:buSzPts val="3000"/>
              <a:buFont typeface="Arial"/>
              <a:buChar char="●"/>
            </a:pPr>
            <a:r>
              <a:rPr lang="en-US" sz="3000" b="0" u="none">
                <a:solidFill>
                  <a:schemeClr val="dk1"/>
                </a:solidFill>
                <a:latin typeface="Arial"/>
                <a:ea typeface="Arial"/>
                <a:cs typeface="Arial"/>
                <a:sym typeface="Arial"/>
              </a:rPr>
              <a:t>Assess feasibility and longevity of solution implementation on the units.</a:t>
            </a:r>
            <a:endParaRPr/>
          </a:p>
        </p:txBody>
      </p:sp>
      <p:cxnSp>
        <p:nvCxnSpPr>
          <p:cNvPr id="128" name="Google Shape;128;p1"/>
          <p:cNvCxnSpPr/>
          <p:nvPr/>
        </p:nvCxnSpPr>
        <p:spPr>
          <a:xfrm>
            <a:off x="34619092" y="4529306"/>
            <a:ext cx="34376" cy="23550048"/>
          </a:xfrm>
          <a:prstGeom prst="straightConnector1">
            <a:avLst/>
          </a:prstGeom>
          <a:solidFill>
            <a:schemeClr val="accent1"/>
          </a:solidFill>
          <a:ln w="76200" cap="flat" cmpd="sng">
            <a:solidFill>
              <a:schemeClr val="dk1"/>
            </a:solidFill>
            <a:prstDash val="solid"/>
            <a:round/>
            <a:headEnd type="none" w="sm" len="sm"/>
            <a:tailEnd type="none" w="sm" len="sm"/>
          </a:ln>
        </p:spPr>
      </p:cxnSp>
      <p:sp>
        <p:nvSpPr>
          <p:cNvPr id="129" name="Google Shape;129;p1"/>
          <p:cNvSpPr/>
          <p:nvPr/>
        </p:nvSpPr>
        <p:spPr>
          <a:xfrm>
            <a:off x="28519575" y="20521425"/>
            <a:ext cx="5607600" cy="595800"/>
          </a:xfrm>
          <a:prstGeom prst="roundRect">
            <a:avLst>
              <a:gd name="adj" fmla="val 16667"/>
            </a:avLst>
          </a:prstGeom>
          <a:solidFill>
            <a:srgbClr val="87A167"/>
          </a:solidFill>
          <a:ln w="25400" cap="flat" cmpd="sng">
            <a:solidFill>
              <a:srgbClr val="988B6A"/>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Clr>
                <a:schemeClr val="dk1"/>
              </a:buClr>
              <a:buSzPts val="3500"/>
              <a:buFont typeface="Arial"/>
              <a:buNone/>
            </a:pPr>
            <a:r>
              <a:rPr lang="en-US" sz="3500" b="1" i="1">
                <a:solidFill>
                  <a:schemeClr val="dk1"/>
                </a:solidFill>
                <a:latin typeface="Arial"/>
                <a:ea typeface="Arial"/>
                <a:cs typeface="Arial"/>
                <a:sym typeface="Arial"/>
              </a:rPr>
              <a:t>Feedback</a:t>
            </a:r>
            <a:endParaRPr sz="35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856</Words>
  <Application>Microsoft Macintosh PowerPoint</Application>
  <PresentationFormat>Personnalisé</PresentationFormat>
  <Paragraphs>92</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Overpass</vt:lpstr>
      <vt:lpstr>Calibri</vt:lpstr>
      <vt:lpstr>Noto Sans Symbols</vt:lpstr>
      <vt:lpstr>Default Design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Stephanie Parent</dc:creator>
  <cp:lastModifiedBy>LAMZADRHI Yassine</cp:lastModifiedBy>
  <cp:revision>1</cp:revision>
  <dcterms:created xsi:type="dcterms:W3CDTF">2021-05-03T19:03:20Z</dcterms:created>
  <dcterms:modified xsi:type="dcterms:W3CDTF">2024-03-24T18:46:21Z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0x01010002891D5397B4E34F85BFBD4F0CC8CB22</vt:lpwstr>
  </property>
  <property fmtid="{D5CDD505-2E9C-101B-9397-08002B2CF9AE}" pid="4" name="_dlc_DocIdItemGuid">
    <vt:lpwstr>505e690d-6a36-4a10-8255-195a733a67e3</vt:lpwstr>
  </property>
</Properties>
</file>