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5"/>
  </p:notesMasterIdLst>
  <p:handoutMasterIdLst>
    <p:handoutMasterId r:id="rId6"/>
  </p:handoutMasterIdLst>
  <p:sldIdLst>
    <p:sldId id="757" r:id="rId2"/>
    <p:sldId id="756" r:id="rId3"/>
    <p:sldId id="758" r:id="rId4"/>
  </p:sldIdLst>
  <p:sldSz cx="9144000" cy="6858000" type="screen4x3"/>
  <p:notesSz cx="6858000" cy="92154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ez, Susan" initials="MS" lastIdx="10" clrIdx="0">
    <p:extLst/>
  </p:cmAuthor>
  <p:cmAuthor id="2" name="Brands, Chris" initials="BC" lastIdx="1" clrIdx="1">
    <p:extLst>
      <p:ext uri="{19B8F6BF-5375-455C-9EA6-DF929625EA0E}">
        <p15:presenceInfo xmlns:p15="http://schemas.microsoft.com/office/powerpoint/2012/main" userId="S-1-5-21-3931225680-1871015619-2963001510-13235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a:srgbClr val="565A5C"/>
    <a:srgbClr val="CFB879"/>
    <a:srgbClr val="A2A4A3"/>
    <a:srgbClr val="D3B979"/>
    <a:srgbClr val="D2C121"/>
    <a:srgbClr val="D2BF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8" autoAdjust="0"/>
    <p:restoredTop sz="47430" autoAdjust="0"/>
  </p:normalViewPr>
  <p:slideViewPr>
    <p:cSldViewPr>
      <p:cViewPr varScale="1">
        <p:scale>
          <a:sx n="33" d="100"/>
          <a:sy n="33" d="100"/>
        </p:scale>
        <p:origin x="2718" y="60"/>
      </p:cViewPr>
      <p:guideLst>
        <p:guide orient="horz" pos="2160"/>
        <p:guide pos="2880"/>
      </p:guideLst>
    </p:cSldViewPr>
  </p:slideViewPr>
  <p:outlineViewPr>
    <p:cViewPr>
      <p:scale>
        <a:sx n="33" d="100"/>
        <a:sy n="33" d="100"/>
      </p:scale>
      <p:origin x="0" y="2072"/>
    </p:cViewPr>
  </p:outlineViewPr>
  <p:notesTextViewPr>
    <p:cViewPr>
      <p:scale>
        <a:sx n="3" d="2"/>
        <a:sy n="3" d="2"/>
      </p:scale>
      <p:origin x="0" y="0"/>
    </p:cViewPr>
  </p:notesTextViewPr>
  <p:sorterViewPr>
    <p:cViewPr>
      <p:scale>
        <a:sx n="145" d="100"/>
        <a:sy n="145" d="100"/>
      </p:scale>
      <p:origin x="0" y="-119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772"/>
          </a:xfrm>
          <a:prstGeom prst="rect">
            <a:avLst/>
          </a:prstGeom>
        </p:spPr>
        <p:txBody>
          <a:bodyPr vert="horz" lIns="93790" tIns="46896" rIns="93790" bIns="46896" rtlCol="0"/>
          <a:lstStyle>
            <a:lvl1pPr algn="l">
              <a:defRPr sz="1200"/>
            </a:lvl1pPr>
          </a:lstStyle>
          <a:p>
            <a:endParaRPr lang="en-US" dirty="0"/>
          </a:p>
        </p:txBody>
      </p:sp>
      <p:sp>
        <p:nvSpPr>
          <p:cNvPr id="3" name="Date Placeholder 2"/>
          <p:cNvSpPr>
            <a:spLocks noGrp="1"/>
          </p:cNvSpPr>
          <p:nvPr>
            <p:ph type="dt" sz="quarter" idx="1"/>
          </p:nvPr>
        </p:nvSpPr>
        <p:spPr>
          <a:xfrm>
            <a:off x="3884612" y="0"/>
            <a:ext cx="2971800" cy="460772"/>
          </a:xfrm>
          <a:prstGeom prst="rect">
            <a:avLst/>
          </a:prstGeom>
        </p:spPr>
        <p:txBody>
          <a:bodyPr vert="horz" lIns="93790" tIns="46896" rIns="93790" bIns="46896" rtlCol="0"/>
          <a:lstStyle>
            <a:lvl1pPr algn="r">
              <a:defRPr sz="1200"/>
            </a:lvl1pPr>
          </a:lstStyle>
          <a:p>
            <a:fld id="{BF105DE6-C277-924F-8311-3BFB599BEC9D}" type="datetimeFigureOut">
              <a:rPr lang="en-US" smtClean="0"/>
              <a:t>9/3/2019</a:t>
            </a:fld>
            <a:endParaRPr lang="en-US" dirty="0"/>
          </a:p>
        </p:txBody>
      </p:sp>
      <p:sp>
        <p:nvSpPr>
          <p:cNvPr id="4" name="Footer Placeholder 3"/>
          <p:cNvSpPr>
            <a:spLocks noGrp="1"/>
          </p:cNvSpPr>
          <p:nvPr>
            <p:ph type="ftr" sz="quarter" idx="2"/>
          </p:nvPr>
        </p:nvSpPr>
        <p:spPr>
          <a:xfrm>
            <a:off x="0" y="8753065"/>
            <a:ext cx="2971800" cy="460772"/>
          </a:xfrm>
          <a:prstGeom prst="rect">
            <a:avLst/>
          </a:prstGeom>
        </p:spPr>
        <p:txBody>
          <a:bodyPr vert="horz" lIns="93790" tIns="46896" rIns="93790" bIns="4689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2" y="8753065"/>
            <a:ext cx="2971800" cy="460772"/>
          </a:xfrm>
          <a:prstGeom prst="rect">
            <a:avLst/>
          </a:prstGeom>
        </p:spPr>
        <p:txBody>
          <a:bodyPr vert="horz" lIns="93790" tIns="46896" rIns="93790" bIns="46896" rtlCol="0" anchor="b"/>
          <a:lstStyle>
            <a:lvl1pPr algn="r">
              <a:defRPr sz="1200"/>
            </a:lvl1pPr>
          </a:lstStyle>
          <a:p>
            <a:fld id="{A23B769B-6749-4F45-A182-F6BB8337C681}" type="slidenum">
              <a:rPr lang="en-US" smtClean="0"/>
              <a:t>‹#›</a:t>
            </a:fld>
            <a:endParaRPr lang="en-US" dirty="0"/>
          </a:p>
        </p:txBody>
      </p:sp>
    </p:spTree>
    <p:extLst>
      <p:ext uri="{BB962C8B-B14F-4D97-AF65-F5344CB8AC3E}">
        <p14:creationId xmlns:p14="http://schemas.microsoft.com/office/powerpoint/2010/main" val="278726734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772"/>
          </a:xfrm>
          <a:prstGeom prst="rect">
            <a:avLst/>
          </a:prstGeom>
        </p:spPr>
        <p:txBody>
          <a:bodyPr vert="horz" lIns="93790" tIns="46896" rIns="93790" bIns="46896" rtlCol="0"/>
          <a:lstStyle>
            <a:lvl1pPr algn="l">
              <a:defRPr sz="1200"/>
            </a:lvl1pPr>
          </a:lstStyle>
          <a:p>
            <a:endParaRPr lang="en-US" dirty="0"/>
          </a:p>
        </p:txBody>
      </p:sp>
      <p:sp>
        <p:nvSpPr>
          <p:cNvPr id="3" name="Date Placeholder 2"/>
          <p:cNvSpPr>
            <a:spLocks noGrp="1"/>
          </p:cNvSpPr>
          <p:nvPr>
            <p:ph type="dt" idx="1"/>
          </p:nvPr>
        </p:nvSpPr>
        <p:spPr>
          <a:xfrm>
            <a:off x="3884612" y="0"/>
            <a:ext cx="2971800" cy="460772"/>
          </a:xfrm>
          <a:prstGeom prst="rect">
            <a:avLst/>
          </a:prstGeom>
        </p:spPr>
        <p:txBody>
          <a:bodyPr vert="horz" lIns="93790" tIns="46896" rIns="93790" bIns="46896" rtlCol="0"/>
          <a:lstStyle>
            <a:lvl1pPr algn="r">
              <a:defRPr sz="1200"/>
            </a:lvl1pPr>
          </a:lstStyle>
          <a:p>
            <a:fld id="{11E38DB9-EC00-0540-B633-E7304989F439}" type="datetimeFigureOut">
              <a:rPr lang="en-US" smtClean="0"/>
              <a:t>9/3/2019</a:t>
            </a:fld>
            <a:endParaRPr lang="en-US" dirty="0"/>
          </a:p>
        </p:txBody>
      </p:sp>
      <p:sp>
        <p:nvSpPr>
          <p:cNvPr id="4" name="Slide Image Placeholder 3"/>
          <p:cNvSpPr>
            <a:spLocks noGrp="1" noRot="1" noChangeAspect="1"/>
          </p:cNvSpPr>
          <p:nvPr>
            <p:ph type="sldImg" idx="2"/>
          </p:nvPr>
        </p:nvSpPr>
        <p:spPr>
          <a:xfrm>
            <a:off x="1125538" y="690563"/>
            <a:ext cx="4606925" cy="3455987"/>
          </a:xfrm>
          <a:prstGeom prst="rect">
            <a:avLst/>
          </a:prstGeom>
          <a:noFill/>
          <a:ln w="12700">
            <a:solidFill>
              <a:prstClr val="black"/>
            </a:solidFill>
          </a:ln>
        </p:spPr>
        <p:txBody>
          <a:bodyPr vert="horz" lIns="93790" tIns="46896" rIns="93790" bIns="46896" rtlCol="0" anchor="ctr"/>
          <a:lstStyle/>
          <a:p>
            <a:endParaRPr lang="en-US" dirty="0"/>
          </a:p>
        </p:txBody>
      </p:sp>
      <p:sp>
        <p:nvSpPr>
          <p:cNvPr id="5" name="Notes Placeholder 4"/>
          <p:cNvSpPr>
            <a:spLocks noGrp="1"/>
          </p:cNvSpPr>
          <p:nvPr>
            <p:ph type="body" sz="quarter" idx="3"/>
          </p:nvPr>
        </p:nvSpPr>
        <p:spPr>
          <a:xfrm>
            <a:off x="685801" y="4377337"/>
            <a:ext cx="5486400" cy="4146947"/>
          </a:xfrm>
          <a:prstGeom prst="rect">
            <a:avLst/>
          </a:prstGeom>
        </p:spPr>
        <p:txBody>
          <a:bodyPr vert="horz" lIns="93790" tIns="46896" rIns="93790" bIns="4689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3065"/>
            <a:ext cx="2971800" cy="460772"/>
          </a:xfrm>
          <a:prstGeom prst="rect">
            <a:avLst/>
          </a:prstGeom>
        </p:spPr>
        <p:txBody>
          <a:bodyPr vert="horz" lIns="93790" tIns="46896" rIns="93790" bIns="4689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2" y="8753065"/>
            <a:ext cx="2971800" cy="460772"/>
          </a:xfrm>
          <a:prstGeom prst="rect">
            <a:avLst/>
          </a:prstGeom>
        </p:spPr>
        <p:txBody>
          <a:bodyPr vert="horz" lIns="93790" tIns="46896" rIns="93790" bIns="46896" rtlCol="0" anchor="b"/>
          <a:lstStyle>
            <a:lvl1pPr algn="r">
              <a:defRPr sz="1200"/>
            </a:lvl1pPr>
          </a:lstStyle>
          <a:p>
            <a:fld id="{AA871E7D-F8A7-1E4A-93A0-27B802C24C47}" type="slidenum">
              <a:rPr lang="en-US" smtClean="0"/>
              <a:t>‹#›</a:t>
            </a:fld>
            <a:endParaRPr lang="en-US" dirty="0"/>
          </a:p>
        </p:txBody>
      </p:sp>
    </p:spTree>
    <p:extLst>
      <p:ext uri="{BB962C8B-B14F-4D97-AF65-F5344CB8AC3E}">
        <p14:creationId xmlns:p14="http://schemas.microsoft.com/office/powerpoint/2010/main" val="1425955993"/>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Gift</a:t>
            </a:r>
            <a:r>
              <a:rPr lang="en-US" baseline="0" dirty="0" smtClean="0"/>
              <a:t> cards are cash-like used in lieu of cash or check.</a:t>
            </a:r>
            <a:endParaRPr lang="en-US" dirty="0"/>
          </a:p>
          <a:p>
            <a:r>
              <a:rPr lang="en-US" dirty="0" smtClean="0"/>
              <a:t/>
            </a:r>
            <a:br>
              <a:rPr lang="en-US" dirty="0" smtClean="0"/>
            </a:br>
            <a:r>
              <a:rPr lang="en-US" dirty="0" smtClean="0"/>
              <a:t>Gift cards are used for:</a:t>
            </a:r>
            <a:endParaRPr lang="en-US" dirty="0"/>
          </a:p>
          <a:p>
            <a:pPr marL="171450" indent="-171450">
              <a:buFontTx/>
              <a:buChar char="-"/>
            </a:pPr>
            <a:r>
              <a:rPr lang="en-US" baseline="0" dirty="0" smtClean="0"/>
              <a:t>Payments to participants of a research study</a:t>
            </a:r>
            <a:endParaRPr lang="en-US" baseline="0" dirty="0"/>
          </a:p>
          <a:p>
            <a:pPr marL="171450" indent="-171450">
              <a:buFontTx/>
              <a:buChar char="-"/>
            </a:pPr>
            <a:r>
              <a:rPr lang="en-US" baseline="0" dirty="0" smtClean="0"/>
              <a:t>Recognition of employees</a:t>
            </a:r>
            <a:endParaRPr lang="en-US" baseline="0" dirty="0"/>
          </a:p>
          <a:p>
            <a:pPr marL="0" indent="0">
              <a:buFontTx/>
              <a:buNone/>
            </a:pPr>
            <a:endParaRPr lang="en-US" dirty="0"/>
          </a:p>
          <a:p>
            <a:pPr marL="0" indent="0">
              <a:buFontTx/>
              <a:buNone/>
            </a:pPr>
            <a:r>
              <a:rPr lang="en-US" dirty="0" smtClean="0"/>
              <a:t>Gift cards cannot be used for:</a:t>
            </a:r>
          </a:p>
          <a:p>
            <a:pPr marL="171450" indent="-171450">
              <a:buFontTx/>
              <a:buChar char="-"/>
            </a:pPr>
            <a:r>
              <a:rPr lang="en-US" baseline="0" dirty="0" smtClean="0"/>
              <a:t>Student academic awards</a:t>
            </a:r>
          </a:p>
          <a:p>
            <a:pPr marL="171450" indent="-171450">
              <a:buFontTx/>
              <a:buChar char="-"/>
            </a:pPr>
            <a:r>
              <a:rPr lang="en-US" baseline="0" dirty="0" smtClean="0"/>
              <a:t>Study subject payments over $100</a:t>
            </a:r>
          </a:p>
          <a:p>
            <a:pPr marL="171450" indent="-171450">
              <a:buFontTx/>
              <a:buChar char="-"/>
            </a:pPr>
            <a:r>
              <a:rPr lang="en-US" baseline="0" dirty="0" smtClean="0"/>
              <a:t>Study subject payments to non-U.S. residents in any denomination </a:t>
            </a:r>
            <a:endParaRPr lang="en-US" dirty="0"/>
          </a:p>
        </p:txBody>
      </p:sp>
    </p:spTree>
    <p:extLst>
      <p:ext uri="{BB962C8B-B14F-4D97-AF65-F5344CB8AC3E}">
        <p14:creationId xmlns:p14="http://schemas.microsoft.com/office/powerpoint/2010/main" val="468292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Department has 3 forms of payments for research participant payments:</a:t>
            </a:r>
            <a:endParaRPr lang="en-US" dirty="0"/>
          </a:p>
          <a:p>
            <a:endParaRPr lang="en-US" dirty="0"/>
          </a:p>
          <a:p>
            <a:pPr marL="171450" indent="-171450">
              <a:buFontTx/>
              <a:buChar char="-"/>
            </a:pPr>
            <a:r>
              <a:rPr lang="en-US" baseline="0" dirty="0" smtClean="0"/>
              <a:t>Checks issued by filling out the study subject form and having it approved by Department personnel. This method cannot be used for payments greater than $100 or to non-U.S. residents.</a:t>
            </a:r>
            <a:endParaRPr lang="en-US" baseline="0" dirty="0"/>
          </a:p>
          <a:p>
            <a:pPr marL="171450" indent="-171450">
              <a:buFontTx/>
              <a:buChar char="-"/>
            </a:pPr>
            <a:r>
              <a:rPr lang="en-US" baseline="0" dirty="0" smtClean="0"/>
              <a:t>Gift cards which require the completion and approval of the Gift Card Request Authorization which is approved by the Controller’s Office and audited by the Department on a quarterly basis.</a:t>
            </a:r>
            <a:endParaRPr lang="en-US" baseline="0" dirty="0"/>
          </a:p>
          <a:p>
            <a:pPr marL="171450" indent="-171450">
              <a:buFontTx/>
              <a:buChar char="-"/>
            </a:pPr>
            <a:r>
              <a:rPr lang="en-US" baseline="0" dirty="0" smtClean="0"/>
              <a:t>Greenphire which is a reloadable cash card issued to patients. The use of Greenphire requires the completion and approval of the Gift Card Request Authorization form which is approved by the Controller’s Office and audited by the Department on a monthly basis and audited by the Controller’s Office annually. This is a pilot program which is closely monitored by the University.</a:t>
            </a:r>
          </a:p>
          <a:p>
            <a:pPr marL="171450" indent="-171450">
              <a:buFontTx/>
              <a:buChar cha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If paying research participants, please contact CUPMR.Research@cu.edu. </a:t>
            </a:r>
          </a:p>
          <a:p>
            <a:pPr marL="0" indent="0">
              <a:buFontTx/>
              <a:buNone/>
            </a:pPr>
            <a:endParaRPr lang="en-US" baseline="0" dirty="0"/>
          </a:p>
        </p:txBody>
      </p:sp>
    </p:spTree>
    <p:extLst>
      <p:ext uri="{BB962C8B-B14F-4D97-AF65-F5344CB8AC3E}">
        <p14:creationId xmlns:p14="http://schemas.microsoft.com/office/powerpoint/2010/main" val="4110707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Gift cards can be used for employee recognition:</a:t>
            </a:r>
            <a:endParaRPr lang="en-US" dirty="0"/>
          </a:p>
          <a:p>
            <a:endParaRPr lang="en-US" dirty="0"/>
          </a:p>
          <a:p>
            <a:pPr marL="0" indent="0">
              <a:buFontTx/>
              <a:buNone/>
            </a:pPr>
            <a:r>
              <a:rPr lang="en-US" baseline="0" dirty="0" smtClean="0"/>
              <a:t>Students</a:t>
            </a:r>
          </a:p>
          <a:p>
            <a:pPr marL="171450" indent="-171450">
              <a:buFontTx/>
              <a:buChar char="-"/>
            </a:pPr>
            <a:r>
              <a:rPr lang="en-US" baseline="0" dirty="0" smtClean="0"/>
              <a:t>Academic awards for students are processed through the Financial Aid Office.</a:t>
            </a:r>
            <a:endParaRPr lang="en-US" baseline="0" dirty="0"/>
          </a:p>
          <a:p>
            <a:pPr marL="171450" indent="-171450">
              <a:buFontTx/>
              <a:buChar char="-"/>
            </a:pPr>
            <a:r>
              <a:rPr lang="en-US" baseline="0" dirty="0" smtClean="0"/>
              <a:t>Students may receive a gift card for participating on a campus research study or for winning a door prize.</a:t>
            </a:r>
          </a:p>
          <a:p>
            <a:pPr marL="171450" indent="-171450">
              <a:buFontTx/>
              <a:buChar char="-"/>
            </a:pPr>
            <a:endParaRPr lang="en-US" baseline="0" dirty="0" smtClean="0"/>
          </a:p>
          <a:p>
            <a:pPr marL="0" indent="0">
              <a:buFontTx/>
              <a:buNone/>
            </a:pPr>
            <a:r>
              <a:rPr lang="en-US" baseline="0" dirty="0" smtClean="0"/>
              <a:t>Employees</a:t>
            </a:r>
            <a:endParaRPr lang="en-US" baseline="0" dirty="0"/>
          </a:p>
          <a:p>
            <a:pPr marL="171450" indent="-171450">
              <a:buFontTx/>
              <a:buChar char="-"/>
            </a:pPr>
            <a:r>
              <a:rPr lang="en-US" baseline="0" dirty="0" smtClean="0"/>
              <a:t>If using gift cards for employee incentives, please contact CUPMR.Research@cu.edu. As stated before, all roads lead to CUPMR.Research@cu.edu.</a:t>
            </a:r>
            <a:endParaRPr lang="en-US" baseline="0" dirty="0"/>
          </a:p>
        </p:txBody>
      </p:sp>
    </p:spTree>
    <p:extLst>
      <p:ext uri="{BB962C8B-B14F-4D97-AF65-F5344CB8AC3E}">
        <p14:creationId xmlns:p14="http://schemas.microsoft.com/office/powerpoint/2010/main" val="2182367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05117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3"/>
          <p:cNvSpPr>
            <a:spLocks noGrp="1"/>
          </p:cNvSpPr>
          <p:nvPr>
            <p:ph type="dt" sz="half" idx="10"/>
          </p:nvPr>
        </p:nvSpPr>
        <p:spPr>
          <a:xfrm>
            <a:off x="457200" y="5562600"/>
            <a:ext cx="2133600" cy="365125"/>
          </a:xfrm>
        </p:spPr>
        <p:txBody>
          <a:bodyPr/>
          <a:lstStyle>
            <a:lvl1pPr>
              <a:defRPr>
                <a:solidFill>
                  <a:srgbClr val="A2A4A3"/>
                </a:solidFill>
              </a:defRPr>
            </a:lvl1pPr>
          </a:lstStyle>
          <a:p>
            <a:fld id="{A549ADDE-98E8-4149-84E6-9A28F99CE161}" type="datetimeFigureOut">
              <a:rPr lang="en-US" smtClean="0"/>
              <a:pPr/>
              <a:t>9/3/2019</a:t>
            </a:fld>
            <a:endParaRPr lang="en-US" dirty="0"/>
          </a:p>
        </p:txBody>
      </p:sp>
      <p:sp>
        <p:nvSpPr>
          <p:cNvPr id="8" name="Footer Placeholder 4"/>
          <p:cNvSpPr>
            <a:spLocks noGrp="1"/>
          </p:cNvSpPr>
          <p:nvPr>
            <p:ph type="ftr" sz="quarter" idx="11"/>
          </p:nvPr>
        </p:nvSpPr>
        <p:spPr>
          <a:xfrm>
            <a:off x="3124200" y="5562600"/>
            <a:ext cx="2895600" cy="365125"/>
          </a:xfrm>
        </p:spPr>
        <p:txBody>
          <a:bodyPr/>
          <a:lstStyle>
            <a:lvl1pPr>
              <a:defRPr>
                <a:solidFill>
                  <a:srgbClr val="A2A4A3"/>
                </a:solidFill>
              </a:defRPr>
            </a:lvl1pPr>
          </a:lstStyle>
          <a:p>
            <a:endParaRPr lang="en-US" dirty="0"/>
          </a:p>
        </p:txBody>
      </p:sp>
      <p:sp>
        <p:nvSpPr>
          <p:cNvPr id="9" name="Slide Number Placeholder 5"/>
          <p:cNvSpPr>
            <a:spLocks noGrp="1"/>
          </p:cNvSpPr>
          <p:nvPr>
            <p:ph type="sldNum" sz="quarter" idx="12"/>
          </p:nvPr>
        </p:nvSpPr>
        <p:spPr>
          <a:xfrm>
            <a:off x="6553200" y="5562600"/>
            <a:ext cx="2133600" cy="365125"/>
          </a:xfrm>
        </p:spPr>
        <p:txBody>
          <a:bodyPr/>
          <a:lstStyle>
            <a:lvl1pPr>
              <a:defRPr>
                <a:solidFill>
                  <a:srgbClr val="A2A4A3"/>
                </a:solidFill>
              </a:defRPr>
            </a:lvl1pPr>
          </a:lstStyle>
          <a:p>
            <a:fld id="{9E3EFB43-BEAF-4970-A06C-24B01B76FA99}" type="slidenum">
              <a:rPr lang="en-US" smtClean="0"/>
              <a:pPr/>
              <a:t>‹#›</a:t>
            </a:fld>
            <a:endParaRPr lang="en-US" dirty="0"/>
          </a:p>
        </p:txBody>
      </p:sp>
    </p:spTree>
    <p:extLst>
      <p:ext uri="{BB962C8B-B14F-4D97-AF65-F5344CB8AC3E}">
        <p14:creationId xmlns:p14="http://schemas.microsoft.com/office/powerpoint/2010/main" val="39583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38099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9/3/2019</a:t>
            </a:fld>
            <a:endParaRPr lang="en-US" dirty="0"/>
          </a:p>
        </p:txBody>
      </p:sp>
      <p:sp>
        <p:nvSpPr>
          <p:cNvPr id="8" name="Footer Placeholder 4"/>
          <p:cNvSpPr>
            <a:spLocks noGrp="1"/>
          </p:cNvSpPr>
          <p:nvPr>
            <p:ph type="ftr" sz="quarter" idx="11"/>
          </p:nvPr>
        </p:nvSpPr>
        <p:spPr>
          <a:xfrm>
            <a:off x="3124200" y="5562600"/>
            <a:ext cx="2895600" cy="365125"/>
          </a:xfrm>
        </p:spPr>
        <p:txBody>
          <a:bodyPr/>
          <a:lstStyle/>
          <a:p>
            <a:endParaRPr lang="en-US" dirty="0"/>
          </a:p>
        </p:txBody>
      </p:sp>
      <p:sp>
        <p:nvSpPr>
          <p:cNvPr id="9"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dirty="0"/>
          </a:p>
        </p:txBody>
      </p:sp>
    </p:spTree>
    <p:extLst>
      <p:ext uri="{BB962C8B-B14F-4D97-AF65-F5344CB8AC3E}">
        <p14:creationId xmlns:p14="http://schemas.microsoft.com/office/powerpoint/2010/main" val="50476589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059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0593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9/3/2019</a:t>
            </a:fld>
            <a:endParaRPr lang="en-US" dirty="0"/>
          </a:p>
        </p:txBody>
      </p:sp>
      <p:sp>
        <p:nvSpPr>
          <p:cNvPr id="8" name="Footer Placeholder 4"/>
          <p:cNvSpPr>
            <a:spLocks noGrp="1"/>
          </p:cNvSpPr>
          <p:nvPr>
            <p:ph type="ftr" sz="quarter" idx="11"/>
          </p:nvPr>
        </p:nvSpPr>
        <p:spPr>
          <a:xfrm>
            <a:off x="3124200" y="5562600"/>
            <a:ext cx="2895600" cy="365125"/>
          </a:xfrm>
        </p:spPr>
        <p:txBody>
          <a:bodyPr/>
          <a:lstStyle/>
          <a:p>
            <a:endParaRPr lang="en-US" dirty="0"/>
          </a:p>
        </p:txBody>
      </p:sp>
      <p:sp>
        <p:nvSpPr>
          <p:cNvPr id="9"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dirty="0"/>
          </a:p>
        </p:txBody>
      </p:sp>
    </p:spTree>
    <p:extLst>
      <p:ext uri="{BB962C8B-B14F-4D97-AF65-F5344CB8AC3E}">
        <p14:creationId xmlns:p14="http://schemas.microsoft.com/office/powerpoint/2010/main" val="79564787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1"/>
            <a:ext cx="8229600" cy="3733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5562600"/>
            <a:ext cx="2133600" cy="365125"/>
          </a:xfrm>
        </p:spPr>
        <p:txBody>
          <a:bodyPr/>
          <a:lstStyle>
            <a:lvl1pPr>
              <a:defRPr>
                <a:solidFill>
                  <a:srgbClr val="A2A4A3"/>
                </a:solidFill>
              </a:defRPr>
            </a:lvl1pPr>
          </a:lstStyle>
          <a:p>
            <a:fld id="{A549ADDE-98E8-4149-84E6-9A28F99CE161}" type="datetimeFigureOut">
              <a:rPr lang="en-US" smtClean="0"/>
              <a:pPr/>
              <a:t>9/3/2019</a:t>
            </a:fld>
            <a:endParaRPr lang="en-US" dirty="0"/>
          </a:p>
        </p:txBody>
      </p:sp>
      <p:sp>
        <p:nvSpPr>
          <p:cNvPr id="5" name="Footer Placeholder 4"/>
          <p:cNvSpPr>
            <a:spLocks noGrp="1"/>
          </p:cNvSpPr>
          <p:nvPr>
            <p:ph type="ftr" sz="quarter" idx="11"/>
          </p:nvPr>
        </p:nvSpPr>
        <p:spPr>
          <a:xfrm>
            <a:off x="3124200" y="5562600"/>
            <a:ext cx="2895600" cy="365125"/>
          </a:xfrm>
        </p:spPr>
        <p:txBody>
          <a:bodyPr/>
          <a:lstStyle>
            <a:lvl1pPr>
              <a:defRPr>
                <a:solidFill>
                  <a:srgbClr val="A2A4A3"/>
                </a:solidFill>
              </a:defRPr>
            </a:lvl1pPr>
          </a:lstStyle>
          <a:p>
            <a:endParaRPr lang="en-US" dirty="0"/>
          </a:p>
        </p:txBody>
      </p:sp>
      <p:sp>
        <p:nvSpPr>
          <p:cNvPr id="6" name="Slide Number Placeholder 5"/>
          <p:cNvSpPr>
            <a:spLocks noGrp="1"/>
          </p:cNvSpPr>
          <p:nvPr>
            <p:ph type="sldNum" sz="quarter" idx="12"/>
          </p:nvPr>
        </p:nvSpPr>
        <p:spPr>
          <a:xfrm>
            <a:off x="6553200" y="5562600"/>
            <a:ext cx="2133600" cy="365125"/>
          </a:xfrm>
        </p:spPr>
        <p:txBody>
          <a:bodyPr/>
          <a:lstStyle>
            <a:lvl1pPr>
              <a:defRPr>
                <a:solidFill>
                  <a:srgbClr val="A2A4A3"/>
                </a:solidFill>
              </a:defRPr>
            </a:lvl1pPr>
          </a:lstStyle>
          <a:p>
            <a:fld id="{9E3EFB43-BEAF-4970-A06C-24B01B76FA99}" type="slidenum">
              <a:rPr lang="en-US" smtClean="0"/>
              <a:pPr/>
              <a:t>‹#›</a:t>
            </a:fld>
            <a:endParaRPr lang="en-US" dirty="0"/>
          </a:p>
        </p:txBody>
      </p:sp>
    </p:spTree>
    <p:extLst>
      <p:ext uri="{BB962C8B-B14F-4D97-AF65-F5344CB8AC3E}">
        <p14:creationId xmlns:p14="http://schemas.microsoft.com/office/powerpoint/2010/main" val="4666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81400"/>
            <a:ext cx="7772400" cy="1362075"/>
          </a:xfrm>
        </p:spPr>
        <p:txBody>
          <a:bodyPr anchor="t"/>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722313" y="20812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11" name="Date Placeholder 3"/>
          <p:cNvSpPr>
            <a:spLocks noGrp="1"/>
          </p:cNvSpPr>
          <p:nvPr>
            <p:ph type="dt" sz="half" idx="10"/>
          </p:nvPr>
        </p:nvSpPr>
        <p:spPr>
          <a:xfrm>
            <a:off x="457200" y="5562600"/>
            <a:ext cx="2133600" cy="365125"/>
          </a:xfrm>
        </p:spPr>
        <p:txBody>
          <a:bodyPr/>
          <a:lstStyle>
            <a:lvl1pPr>
              <a:defRPr>
                <a:solidFill>
                  <a:srgbClr val="A2A4A3"/>
                </a:solidFill>
              </a:defRPr>
            </a:lvl1pPr>
          </a:lstStyle>
          <a:p>
            <a:fld id="{A549ADDE-98E8-4149-84E6-9A28F99CE161}" type="datetimeFigureOut">
              <a:rPr lang="en-US" smtClean="0"/>
              <a:pPr/>
              <a:t>9/3/2019</a:t>
            </a:fld>
            <a:endParaRPr lang="en-US" dirty="0"/>
          </a:p>
        </p:txBody>
      </p:sp>
      <p:sp>
        <p:nvSpPr>
          <p:cNvPr id="12" name="Footer Placeholder 4"/>
          <p:cNvSpPr>
            <a:spLocks noGrp="1"/>
          </p:cNvSpPr>
          <p:nvPr>
            <p:ph type="ftr" sz="quarter" idx="11"/>
          </p:nvPr>
        </p:nvSpPr>
        <p:spPr>
          <a:xfrm>
            <a:off x="3124200" y="5562600"/>
            <a:ext cx="2895600" cy="365125"/>
          </a:xfrm>
        </p:spPr>
        <p:txBody>
          <a:bodyPr/>
          <a:lstStyle>
            <a:lvl1pPr>
              <a:defRPr>
                <a:solidFill>
                  <a:srgbClr val="A2A4A3"/>
                </a:solidFill>
              </a:defRPr>
            </a:lvl1pPr>
          </a:lstStyle>
          <a:p>
            <a:endParaRPr lang="en-US" dirty="0"/>
          </a:p>
        </p:txBody>
      </p:sp>
      <p:sp>
        <p:nvSpPr>
          <p:cNvPr id="13" name="Slide Number Placeholder 5"/>
          <p:cNvSpPr>
            <a:spLocks noGrp="1"/>
          </p:cNvSpPr>
          <p:nvPr>
            <p:ph type="sldNum" sz="quarter" idx="12"/>
          </p:nvPr>
        </p:nvSpPr>
        <p:spPr>
          <a:xfrm>
            <a:off x="6553200" y="5562600"/>
            <a:ext cx="2133600" cy="365125"/>
          </a:xfrm>
        </p:spPr>
        <p:txBody>
          <a:bodyPr/>
          <a:lstStyle>
            <a:lvl1pPr>
              <a:defRPr>
                <a:solidFill>
                  <a:srgbClr val="A2A4A3"/>
                </a:solidFill>
              </a:defRPr>
            </a:lvl1pPr>
          </a:lstStyle>
          <a:p>
            <a:fld id="{9E3EFB43-BEAF-4970-A06C-24B01B76FA99}" type="slidenum">
              <a:rPr lang="en-US" smtClean="0"/>
              <a:pPr/>
              <a:t>‹#›</a:t>
            </a:fld>
            <a:endParaRPr lang="en-US" dirty="0"/>
          </a:p>
        </p:txBody>
      </p:sp>
    </p:spTree>
    <p:extLst>
      <p:ext uri="{BB962C8B-B14F-4D97-AF65-F5344CB8AC3E}">
        <p14:creationId xmlns:p14="http://schemas.microsoft.com/office/powerpoint/2010/main" val="92341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457200" y="5562600"/>
            <a:ext cx="2133600" cy="365125"/>
          </a:xfrm>
        </p:spPr>
        <p:txBody>
          <a:bodyPr/>
          <a:lstStyle>
            <a:lvl1pPr>
              <a:defRPr>
                <a:solidFill>
                  <a:srgbClr val="A2A4A3"/>
                </a:solidFill>
              </a:defRPr>
            </a:lvl1pPr>
          </a:lstStyle>
          <a:p>
            <a:fld id="{A549ADDE-98E8-4149-84E6-9A28F99CE161}" type="datetimeFigureOut">
              <a:rPr lang="en-US" smtClean="0"/>
              <a:pPr/>
              <a:t>9/3/2019</a:t>
            </a:fld>
            <a:endParaRPr lang="en-US" dirty="0"/>
          </a:p>
        </p:txBody>
      </p:sp>
      <p:sp>
        <p:nvSpPr>
          <p:cNvPr id="9" name="Footer Placeholder 4"/>
          <p:cNvSpPr>
            <a:spLocks noGrp="1"/>
          </p:cNvSpPr>
          <p:nvPr>
            <p:ph type="ftr" sz="quarter" idx="11"/>
          </p:nvPr>
        </p:nvSpPr>
        <p:spPr>
          <a:xfrm>
            <a:off x="3124200" y="5562600"/>
            <a:ext cx="2895600" cy="365125"/>
          </a:xfrm>
        </p:spPr>
        <p:txBody>
          <a:bodyPr/>
          <a:lstStyle>
            <a:lvl1pPr>
              <a:defRPr>
                <a:solidFill>
                  <a:srgbClr val="A2A4A3"/>
                </a:solidFill>
              </a:defRPr>
            </a:lvl1pPr>
          </a:lstStyle>
          <a:p>
            <a:endParaRPr lang="en-US" dirty="0"/>
          </a:p>
        </p:txBody>
      </p:sp>
      <p:sp>
        <p:nvSpPr>
          <p:cNvPr id="10" name="Slide Number Placeholder 5"/>
          <p:cNvSpPr>
            <a:spLocks noGrp="1"/>
          </p:cNvSpPr>
          <p:nvPr>
            <p:ph type="sldNum" sz="quarter" idx="12"/>
          </p:nvPr>
        </p:nvSpPr>
        <p:spPr>
          <a:xfrm>
            <a:off x="6553200" y="5562600"/>
            <a:ext cx="2133600" cy="365125"/>
          </a:xfrm>
        </p:spPr>
        <p:txBody>
          <a:bodyPr/>
          <a:lstStyle>
            <a:lvl1pPr>
              <a:defRPr>
                <a:solidFill>
                  <a:srgbClr val="A2A4A3"/>
                </a:solidFill>
              </a:defRPr>
            </a:lvl1pPr>
          </a:lstStyle>
          <a:p>
            <a:fld id="{9E3EFB43-BEAF-4970-A06C-24B01B76FA99}" type="slidenum">
              <a:rPr lang="en-US" smtClean="0"/>
              <a:pPr/>
              <a:t>‹#›</a:t>
            </a:fld>
            <a:endParaRPr lang="en-US" dirty="0"/>
          </a:p>
        </p:txBody>
      </p:sp>
    </p:spTree>
    <p:extLst>
      <p:ext uri="{BB962C8B-B14F-4D97-AF65-F5344CB8AC3E}">
        <p14:creationId xmlns:p14="http://schemas.microsoft.com/office/powerpoint/2010/main" val="3880883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159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159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Date Placeholder 3"/>
          <p:cNvSpPr>
            <a:spLocks noGrp="1"/>
          </p:cNvSpPr>
          <p:nvPr>
            <p:ph type="dt" sz="half" idx="10"/>
          </p:nvPr>
        </p:nvSpPr>
        <p:spPr>
          <a:xfrm>
            <a:off x="457200" y="5562600"/>
            <a:ext cx="2133600" cy="365125"/>
          </a:xfrm>
        </p:spPr>
        <p:txBody>
          <a:bodyPr/>
          <a:lstStyle>
            <a:lvl1pPr>
              <a:defRPr>
                <a:solidFill>
                  <a:srgbClr val="A2A4A3"/>
                </a:solidFill>
              </a:defRPr>
            </a:lvl1pPr>
          </a:lstStyle>
          <a:p>
            <a:fld id="{A549ADDE-98E8-4149-84E6-9A28F99CE161}" type="datetimeFigureOut">
              <a:rPr lang="en-US" smtClean="0"/>
              <a:pPr/>
              <a:t>9/3/2019</a:t>
            </a:fld>
            <a:endParaRPr lang="en-US" dirty="0"/>
          </a:p>
        </p:txBody>
      </p:sp>
      <p:sp>
        <p:nvSpPr>
          <p:cNvPr id="16" name="Footer Placeholder 4"/>
          <p:cNvSpPr>
            <a:spLocks noGrp="1"/>
          </p:cNvSpPr>
          <p:nvPr>
            <p:ph type="ftr" sz="quarter" idx="11"/>
          </p:nvPr>
        </p:nvSpPr>
        <p:spPr>
          <a:xfrm>
            <a:off x="3124200" y="5562600"/>
            <a:ext cx="2895600" cy="365125"/>
          </a:xfrm>
        </p:spPr>
        <p:txBody>
          <a:bodyPr/>
          <a:lstStyle>
            <a:lvl1pPr>
              <a:defRPr>
                <a:solidFill>
                  <a:srgbClr val="A2A4A3"/>
                </a:solidFill>
              </a:defRPr>
            </a:lvl1pPr>
          </a:lstStyle>
          <a:p>
            <a:endParaRPr lang="en-US" dirty="0"/>
          </a:p>
        </p:txBody>
      </p:sp>
      <p:sp>
        <p:nvSpPr>
          <p:cNvPr id="17" name="Slide Number Placeholder 5"/>
          <p:cNvSpPr>
            <a:spLocks noGrp="1"/>
          </p:cNvSpPr>
          <p:nvPr>
            <p:ph type="sldNum" sz="quarter" idx="12"/>
          </p:nvPr>
        </p:nvSpPr>
        <p:spPr>
          <a:xfrm>
            <a:off x="6553200" y="5562600"/>
            <a:ext cx="2133600" cy="365125"/>
          </a:xfrm>
        </p:spPr>
        <p:txBody>
          <a:bodyPr/>
          <a:lstStyle>
            <a:lvl1pPr>
              <a:defRPr>
                <a:solidFill>
                  <a:srgbClr val="A2A4A3"/>
                </a:solidFill>
              </a:defRPr>
            </a:lvl1pPr>
          </a:lstStyle>
          <a:p>
            <a:fld id="{9E3EFB43-BEAF-4970-A06C-24B01B76FA99}" type="slidenum">
              <a:rPr lang="en-US" smtClean="0"/>
              <a:pPr/>
              <a:t>‹#›</a:t>
            </a:fld>
            <a:endParaRPr lang="en-US" dirty="0"/>
          </a:p>
        </p:txBody>
      </p:sp>
    </p:spTree>
    <p:extLst>
      <p:ext uri="{BB962C8B-B14F-4D97-AF65-F5344CB8AC3E}">
        <p14:creationId xmlns:p14="http://schemas.microsoft.com/office/powerpoint/2010/main" val="603507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3"/>
          <p:cNvSpPr>
            <a:spLocks noGrp="1"/>
          </p:cNvSpPr>
          <p:nvPr>
            <p:ph type="dt" sz="half" idx="10"/>
          </p:nvPr>
        </p:nvSpPr>
        <p:spPr>
          <a:xfrm>
            <a:off x="457200" y="5562600"/>
            <a:ext cx="2133600" cy="365125"/>
          </a:xfrm>
        </p:spPr>
        <p:txBody>
          <a:bodyPr/>
          <a:lstStyle>
            <a:lvl1pPr>
              <a:defRPr>
                <a:solidFill>
                  <a:srgbClr val="A2A4A3"/>
                </a:solidFill>
              </a:defRPr>
            </a:lvl1pPr>
          </a:lstStyle>
          <a:p>
            <a:fld id="{A549ADDE-98E8-4149-84E6-9A28F99CE161}" type="datetimeFigureOut">
              <a:rPr lang="en-US" smtClean="0"/>
              <a:pPr/>
              <a:t>9/3/2019</a:t>
            </a:fld>
            <a:endParaRPr lang="en-US" dirty="0"/>
          </a:p>
        </p:txBody>
      </p:sp>
      <p:sp>
        <p:nvSpPr>
          <p:cNvPr id="7" name="Footer Placeholder 4"/>
          <p:cNvSpPr>
            <a:spLocks noGrp="1"/>
          </p:cNvSpPr>
          <p:nvPr>
            <p:ph type="ftr" sz="quarter" idx="11"/>
          </p:nvPr>
        </p:nvSpPr>
        <p:spPr>
          <a:xfrm>
            <a:off x="3124200" y="5562600"/>
            <a:ext cx="2895600" cy="365125"/>
          </a:xfrm>
        </p:spPr>
        <p:txBody>
          <a:bodyPr/>
          <a:lstStyle/>
          <a:p>
            <a:endParaRPr lang="en-US" dirty="0"/>
          </a:p>
        </p:txBody>
      </p:sp>
      <p:sp>
        <p:nvSpPr>
          <p:cNvPr id="8"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dirty="0"/>
          </a:p>
        </p:txBody>
      </p:sp>
    </p:spTree>
    <p:extLst>
      <p:ext uri="{BB962C8B-B14F-4D97-AF65-F5344CB8AC3E}">
        <p14:creationId xmlns:p14="http://schemas.microsoft.com/office/powerpoint/2010/main" val="1078691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9/3/2019</a:t>
            </a:fld>
            <a:endParaRPr lang="en-US" dirty="0"/>
          </a:p>
        </p:txBody>
      </p:sp>
      <p:sp>
        <p:nvSpPr>
          <p:cNvPr id="7" name="Footer Placeholder 4"/>
          <p:cNvSpPr>
            <a:spLocks noGrp="1"/>
          </p:cNvSpPr>
          <p:nvPr>
            <p:ph type="ftr" sz="quarter" idx="11"/>
          </p:nvPr>
        </p:nvSpPr>
        <p:spPr>
          <a:xfrm>
            <a:off x="3124200" y="5562600"/>
            <a:ext cx="2895600" cy="365125"/>
          </a:xfrm>
        </p:spPr>
        <p:txBody>
          <a:bodyPr/>
          <a:lstStyle/>
          <a:p>
            <a:endParaRPr lang="en-US" dirty="0"/>
          </a:p>
        </p:txBody>
      </p:sp>
      <p:sp>
        <p:nvSpPr>
          <p:cNvPr id="8"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dirty="0"/>
          </a:p>
        </p:txBody>
      </p:sp>
    </p:spTree>
    <p:extLst>
      <p:ext uri="{BB962C8B-B14F-4D97-AF65-F5344CB8AC3E}">
        <p14:creationId xmlns:p14="http://schemas.microsoft.com/office/powerpoint/2010/main" val="2072327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t"/>
          <a:lstStyle>
            <a:lvl1pPr algn="r">
              <a:defRPr sz="2000" b="0">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3575050" y="273051"/>
            <a:ext cx="5111750" cy="4984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1"/>
            <a:ext cx="3008313" cy="3822700"/>
          </a:xfrm>
        </p:spPr>
        <p:txBody>
          <a:bodyPr/>
          <a:lstStyle>
            <a:lvl1pPr marL="0" indent="0" algn="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9/3/2019</a:t>
            </a:fld>
            <a:endParaRPr lang="en-US" dirty="0"/>
          </a:p>
        </p:txBody>
      </p:sp>
      <p:sp>
        <p:nvSpPr>
          <p:cNvPr id="9" name="Footer Placeholder 4"/>
          <p:cNvSpPr>
            <a:spLocks noGrp="1"/>
          </p:cNvSpPr>
          <p:nvPr>
            <p:ph type="ftr" sz="quarter" idx="11"/>
          </p:nvPr>
        </p:nvSpPr>
        <p:spPr>
          <a:xfrm>
            <a:off x="3124200" y="5562600"/>
            <a:ext cx="2895600" cy="365125"/>
          </a:xfrm>
        </p:spPr>
        <p:txBody>
          <a:bodyPr/>
          <a:lstStyle/>
          <a:p>
            <a:endParaRPr lang="en-US" dirty="0"/>
          </a:p>
        </p:txBody>
      </p:sp>
      <p:sp>
        <p:nvSpPr>
          <p:cNvPr id="10"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dirty="0"/>
          </a:p>
        </p:txBody>
      </p:sp>
    </p:spTree>
    <p:extLst>
      <p:ext uri="{BB962C8B-B14F-4D97-AF65-F5344CB8AC3E}">
        <p14:creationId xmlns:p14="http://schemas.microsoft.com/office/powerpoint/2010/main" val="176238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5262"/>
            <a:ext cx="5486400" cy="566738"/>
          </a:xfrm>
        </p:spPr>
        <p:txBody>
          <a:bodyPr anchor="b"/>
          <a:lstStyle>
            <a:lvl1pPr algn="l">
              <a:defRPr sz="2000" b="0"/>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3273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45720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3"/>
          <p:cNvSpPr>
            <a:spLocks noGrp="1"/>
          </p:cNvSpPr>
          <p:nvPr>
            <p:ph type="dt" sz="half" idx="10"/>
          </p:nvPr>
        </p:nvSpPr>
        <p:spPr>
          <a:xfrm>
            <a:off x="457200" y="5562600"/>
            <a:ext cx="2133600" cy="365125"/>
          </a:xfrm>
        </p:spPr>
        <p:txBody>
          <a:bodyPr/>
          <a:lstStyle/>
          <a:p>
            <a:fld id="{A549ADDE-98E8-4149-84E6-9A28F99CE161}" type="datetimeFigureOut">
              <a:rPr lang="en-US" smtClean="0"/>
              <a:pPr/>
              <a:t>9/3/2019</a:t>
            </a:fld>
            <a:endParaRPr lang="en-US" dirty="0"/>
          </a:p>
        </p:txBody>
      </p:sp>
      <p:sp>
        <p:nvSpPr>
          <p:cNvPr id="9" name="Footer Placeholder 4"/>
          <p:cNvSpPr>
            <a:spLocks noGrp="1"/>
          </p:cNvSpPr>
          <p:nvPr>
            <p:ph type="ftr" sz="quarter" idx="11"/>
          </p:nvPr>
        </p:nvSpPr>
        <p:spPr>
          <a:xfrm>
            <a:off x="3124200" y="5562600"/>
            <a:ext cx="2895600" cy="365125"/>
          </a:xfrm>
        </p:spPr>
        <p:txBody>
          <a:bodyPr/>
          <a:lstStyle/>
          <a:p>
            <a:endParaRPr lang="en-US" dirty="0"/>
          </a:p>
        </p:txBody>
      </p:sp>
      <p:sp>
        <p:nvSpPr>
          <p:cNvPr id="10" name="Slide Number Placeholder 5"/>
          <p:cNvSpPr>
            <a:spLocks noGrp="1"/>
          </p:cNvSpPr>
          <p:nvPr>
            <p:ph type="sldNum" sz="quarter" idx="12"/>
          </p:nvPr>
        </p:nvSpPr>
        <p:spPr>
          <a:xfrm>
            <a:off x="6553200" y="5562600"/>
            <a:ext cx="2133600" cy="365125"/>
          </a:xfrm>
        </p:spPr>
        <p:txBody>
          <a:bodyPr/>
          <a:lstStyle/>
          <a:p>
            <a:fld id="{9E3EFB43-BEAF-4970-A06C-24B01B76FA99}" type="slidenum">
              <a:rPr lang="en-US" smtClean="0"/>
              <a:pPr/>
              <a:t>‹#›</a:t>
            </a:fld>
            <a:endParaRPr lang="en-US" dirty="0"/>
          </a:p>
        </p:txBody>
      </p:sp>
    </p:spTree>
    <p:extLst>
      <p:ext uri="{BB962C8B-B14F-4D97-AF65-F5344CB8AC3E}">
        <p14:creationId xmlns:p14="http://schemas.microsoft.com/office/powerpoint/2010/main" val="557334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019800"/>
            <a:ext cx="9144000" cy="8382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1"/>
            <a:ext cx="82296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5578475"/>
            <a:ext cx="2133600" cy="365125"/>
          </a:xfrm>
          <a:prstGeom prst="rect">
            <a:avLst/>
          </a:prstGeom>
        </p:spPr>
        <p:txBody>
          <a:bodyPr vert="horz" lIns="91440" tIns="45720" rIns="91440" bIns="45720" rtlCol="0" anchor="ctr"/>
          <a:lstStyle>
            <a:lvl1pPr algn="l">
              <a:defRPr sz="1200">
                <a:solidFill>
                  <a:srgbClr val="A2A4A3"/>
                </a:solidFill>
              </a:defRPr>
            </a:lvl1pPr>
          </a:lstStyle>
          <a:p>
            <a:fld id="{A549ADDE-98E8-4149-84E6-9A28F99CE161}" type="datetimeFigureOut">
              <a:rPr lang="en-US" smtClean="0"/>
              <a:pPr/>
              <a:t>9/3/2019</a:t>
            </a:fld>
            <a:endParaRPr lang="en-US" dirty="0"/>
          </a:p>
        </p:txBody>
      </p:sp>
      <p:sp>
        <p:nvSpPr>
          <p:cNvPr id="5" name="Footer Placeholder 4"/>
          <p:cNvSpPr>
            <a:spLocks noGrp="1"/>
          </p:cNvSpPr>
          <p:nvPr>
            <p:ph type="ftr" sz="quarter" idx="3"/>
          </p:nvPr>
        </p:nvSpPr>
        <p:spPr>
          <a:xfrm>
            <a:off x="3124200" y="5578475"/>
            <a:ext cx="2895600" cy="365125"/>
          </a:xfrm>
          <a:prstGeom prst="rect">
            <a:avLst/>
          </a:prstGeom>
        </p:spPr>
        <p:txBody>
          <a:bodyPr vert="horz" lIns="91440" tIns="45720" rIns="91440" bIns="45720" rtlCol="0" anchor="ctr"/>
          <a:lstStyle>
            <a:lvl1pPr algn="ctr">
              <a:defRPr sz="1200">
                <a:solidFill>
                  <a:srgbClr val="A2A4A3"/>
                </a:solidFill>
              </a:defRPr>
            </a:lvl1pPr>
          </a:lstStyle>
          <a:p>
            <a:endParaRPr lang="en-US" dirty="0"/>
          </a:p>
        </p:txBody>
      </p:sp>
      <p:sp>
        <p:nvSpPr>
          <p:cNvPr id="6" name="Slide Number Placeholder 5"/>
          <p:cNvSpPr>
            <a:spLocks noGrp="1"/>
          </p:cNvSpPr>
          <p:nvPr>
            <p:ph type="sldNum" sz="quarter" idx="4"/>
          </p:nvPr>
        </p:nvSpPr>
        <p:spPr>
          <a:xfrm>
            <a:off x="6553200" y="5578475"/>
            <a:ext cx="2133600" cy="365125"/>
          </a:xfrm>
          <a:prstGeom prst="rect">
            <a:avLst/>
          </a:prstGeom>
        </p:spPr>
        <p:txBody>
          <a:bodyPr vert="horz" lIns="91440" tIns="45720" rIns="91440" bIns="45720" rtlCol="0" anchor="ctr"/>
          <a:lstStyle>
            <a:lvl1pPr algn="r">
              <a:defRPr sz="1200">
                <a:solidFill>
                  <a:srgbClr val="A2A4A3"/>
                </a:solidFill>
              </a:defRPr>
            </a:lvl1pPr>
          </a:lstStyle>
          <a:p>
            <a:fld id="{9E3EFB43-BEAF-4970-A06C-24B01B76FA99}" type="slidenum">
              <a:rPr lang="en-US" smtClean="0"/>
              <a:pPr/>
              <a:t>‹#›</a:t>
            </a:fld>
            <a:endParaRPr lang="en-US" dirty="0"/>
          </a:p>
        </p:txBody>
      </p:sp>
      <p:pic>
        <p:nvPicPr>
          <p:cNvPr id="11" name="Picture 10"/>
          <p:cNvPicPr/>
          <p:nvPr/>
        </p:nvPicPr>
        <p:blipFill>
          <a:blip r:embed="rId13" cstate="print">
            <a:extLst>
              <a:ext uri="{28A0092B-C50C-407E-A947-70E740481C1C}">
                <a14:useLocalDpi xmlns:a14="http://schemas.microsoft.com/office/drawing/2010/main" val="0"/>
              </a:ext>
            </a:extLst>
          </a:blip>
          <a:stretch>
            <a:fillRect/>
          </a:stretch>
        </p:blipFill>
        <p:spPr>
          <a:xfrm>
            <a:off x="457200" y="5841737"/>
            <a:ext cx="4540250" cy="628650"/>
          </a:xfrm>
          <a:prstGeom prst="rect">
            <a:avLst/>
          </a:prstGeom>
        </p:spPr>
      </p:pic>
      <p:pic>
        <p:nvPicPr>
          <p:cNvPr id="12" name="Picture 11"/>
          <p:cNvPicPr/>
          <p:nvPr/>
        </p:nvPicPr>
        <p:blipFill rotWithShape="1">
          <a:blip r:embed="rId14" cstate="print">
            <a:extLst>
              <a:ext uri="{28A0092B-C50C-407E-A947-70E740481C1C}">
                <a14:useLocalDpi xmlns:a14="http://schemas.microsoft.com/office/drawing/2010/main" val="0"/>
              </a:ext>
            </a:extLst>
          </a:blip>
          <a:srcRect l="19872" t="14583" r="16346" b="22436"/>
          <a:stretch/>
        </p:blipFill>
        <p:spPr bwMode="auto">
          <a:xfrm>
            <a:off x="7543800" y="5681400"/>
            <a:ext cx="962025" cy="9493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25604139"/>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lvl1pPr algn="l" defTabSz="914400" rtl="0" eaLnBrk="1" latinLnBrk="0" hangingPunct="1">
        <a:spcBef>
          <a:spcPct val="0"/>
        </a:spcBef>
        <a:buNone/>
        <a:defRPr sz="4000" kern="1200">
          <a:solidFill>
            <a:schemeClr val="tx1"/>
          </a:solidFill>
          <a:latin typeface="HelveticaNeueLT Std"/>
          <a:ea typeface="+mj-ea"/>
          <a:cs typeface="HelveticaNeueLT Std"/>
        </a:defRPr>
      </a:lvl1pPr>
    </p:titleStyle>
    <p:bodyStyle>
      <a:lvl1pPr marL="342900" indent="-342900" algn="l" defTabSz="914400" rtl="0" eaLnBrk="1" latinLnBrk="0" hangingPunct="1">
        <a:spcBef>
          <a:spcPct val="20000"/>
        </a:spcBef>
        <a:buFont typeface="Arial" pitchFamily="34" charset="0"/>
        <a:buChar char="•"/>
        <a:defRPr sz="2800" b="0" i="0" kern="1200">
          <a:solidFill>
            <a:srgbClr val="565A5C"/>
          </a:solidFill>
          <a:latin typeface="HelveticaNeueLT Std"/>
          <a:ea typeface="+mn-ea"/>
          <a:cs typeface="HelveticaNeueLT Std"/>
        </a:defRPr>
      </a:lvl1pPr>
      <a:lvl2pPr marL="742950" indent="-285750" algn="l" defTabSz="914400" rtl="0" eaLnBrk="1" latinLnBrk="0" hangingPunct="1">
        <a:spcBef>
          <a:spcPct val="20000"/>
        </a:spcBef>
        <a:buFont typeface="Arial" pitchFamily="34" charset="0"/>
        <a:buChar char="–"/>
        <a:defRPr sz="2600" b="0" kern="1200">
          <a:solidFill>
            <a:srgbClr val="565A5C"/>
          </a:solidFill>
          <a:latin typeface="HelveticaNeueLT Std"/>
          <a:ea typeface="+mn-ea"/>
          <a:cs typeface="HelveticaNeueLT Std"/>
        </a:defRPr>
      </a:lvl2pPr>
      <a:lvl3pPr marL="1143000" indent="-228600" algn="l" defTabSz="914400" rtl="0" eaLnBrk="1" latinLnBrk="0" hangingPunct="1">
        <a:spcBef>
          <a:spcPct val="20000"/>
        </a:spcBef>
        <a:buFont typeface="Arial" pitchFamily="34" charset="0"/>
        <a:buChar char="•"/>
        <a:defRPr sz="2400" b="0" i="1" kern="1200">
          <a:solidFill>
            <a:srgbClr val="565A5C"/>
          </a:solidFill>
          <a:latin typeface="HelveticaNeueLT Std"/>
          <a:ea typeface="+mn-ea"/>
          <a:cs typeface="HelveticaNeueLT Std"/>
        </a:defRPr>
      </a:lvl3pPr>
      <a:lvl4pPr marL="1600200" indent="-228600" algn="l" defTabSz="914400" rtl="0" eaLnBrk="1" latinLnBrk="0" hangingPunct="1">
        <a:spcBef>
          <a:spcPct val="20000"/>
        </a:spcBef>
        <a:buFont typeface="Arial" pitchFamily="34" charset="0"/>
        <a:buChar char="–"/>
        <a:defRPr sz="2000" b="0" kern="1200">
          <a:solidFill>
            <a:srgbClr val="565A5C"/>
          </a:solidFill>
          <a:latin typeface="HelveticaNeueLT Std"/>
          <a:ea typeface="+mn-ea"/>
          <a:cs typeface="HelveticaNeueLT Std"/>
        </a:defRPr>
      </a:lvl4pPr>
      <a:lvl5pPr marL="2057400" indent="-228600" algn="l" defTabSz="914400" rtl="0" eaLnBrk="1" latinLnBrk="0" hangingPunct="1">
        <a:spcBef>
          <a:spcPct val="20000"/>
        </a:spcBef>
        <a:buFont typeface="Arial" pitchFamily="34" charset="0"/>
        <a:buChar char="»"/>
        <a:defRPr sz="2000" b="0" kern="1200">
          <a:solidFill>
            <a:srgbClr val="565A5C"/>
          </a:solidFill>
          <a:latin typeface="HelveticaNeueLT Std"/>
          <a:ea typeface="+mn-ea"/>
          <a:cs typeface="HelveticaNeueLT Std"/>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1"/>
            <a:ext cx="8229600" cy="1143000"/>
          </a:xfrm>
        </p:spPr>
        <p:txBody>
          <a:bodyPr/>
          <a:lstStyle/>
          <a:p>
            <a:r>
              <a:rPr lang="en-US" dirty="0" smtClean="0"/>
              <a:t>Gift Cards</a:t>
            </a:r>
            <a:endParaRPr lang="en-US" dirty="0"/>
          </a:p>
        </p:txBody>
      </p:sp>
      <p:sp>
        <p:nvSpPr>
          <p:cNvPr id="5" name="Content Placeholder 4">
            <a:extLst>
              <a:ext uri="{FF2B5EF4-FFF2-40B4-BE49-F238E27FC236}">
                <a16:creationId xmlns:a16="http://schemas.microsoft.com/office/drawing/2014/main" id="{3EE3246F-F860-4FE9-8E51-8C4F01CD10FE}"/>
              </a:ext>
            </a:extLst>
          </p:cNvPr>
          <p:cNvSpPr>
            <a:spLocks noGrp="1"/>
          </p:cNvSpPr>
          <p:nvPr>
            <p:ph idx="1"/>
          </p:nvPr>
        </p:nvSpPr>
        <p:spPr/>
        <p:txBody>
          <a:bodyPr>
            <a:normAutofit lnSpcReduction="10000"/>
          </a:bodyPr>
          <a:lstStyle/>
          <a:p>
            <a:r>
              <a:rPr lang="en-US" dirty="0" smtClean="0"/>
              <a:t>Gift cards are used for:</a:t>
            </a:r>
            <a:endParaRPr lang="en-US" dirty="0"/>
          </a:p>
          <a:p>
            <a:pPr lvl="1"/>
            <a:r>
              <a:rPr lang="en-US" dirty="0" smtClean="0"/>
              <a:t>Research participant payments</a:t>
            </a:r>
            <a:endParaRPr lang="en-US" dirty="0"/>
          </a:p>
          <a:p>
            <a:pPr lvl="1"/>
            <a:r>
              <a:rPr lang="en-US" dirty="0" smtClean="0"/>
              <a:t>Employee recognition</a:t>
            </a:r>
            <a:endParaRPr lang="en-US" dirty="0"/>
          </a:p>
          <a:p>
            <a:endParaRPr lang="en-US" dirty="0" smtClean="0"/>
          </a:p>
          <a:p>
            <a:r>
              <a:rPr lang="en-US" dirty="0" smtClean="0"/>
              <a:t>Gift cards </a:t>
            </a:r>
            <a:r>
              <a:rPr lang="en-US" b="1" i="1" dirty="0" smtClean="0"/>
              <a:t>may not</a:t>
            </a:r>
            <a:r>
              <a:rPr lang="en-US" dirty="0" smtClean="0"/>
              <a:t> be used for the following:</a:t>
            </a:r>
          </a:p>
          <a:p>
            <a:pPr lvl="1"/>
            <a:r>
              <a:rPr lang="en-US" dirty="0" smtClean="0"/>
              <a:t>Student academic awards</a:t>
            </a:r>
          </a:p>
          <a:p>
            <a:pPr lvl="1"/>
            <a:r>
              <a:rPr lang="en-US" dirty="0" smtClean="0"/>
              <a:t>Study subject payments over $100</a:t>
            </a:r>
          </a:p>
          <a:p>
            <a:pPr lvl="1"/>
            <a:r>
              <a:rPr lang="en-US" dirty="0" smtClean="0"/>
              <a:t>Study subject payments to non-U.S. residents</a:t>
            </a:r>
            <a:endParaRPr lang="en-US" dirty="0"/>
          </a:p>
        </p:txBody>
      </p:sp>
    </p:spTree>
    <p:extLst>
      <p:ext uri="{BB962C8B-B14F-4D97-AF65-F5344CB8AC3E}">
        <p14:creationId xmlns:p14="http://schemas.microsoft.com/office/powerpoint/2010/main" val="777061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Participant Payments</a:t>
            </a:r>
            <a:endParaRPr lang="en-US" dirty="0"/>
          </a:p>
        </p:txBody>
      </p:sp>
      <p:sp>
        <p:nvSpPr>
          <p:cNvPr id="5" name="Content Placeholder 4">
            <a:extLst>
              <a:ext uri="{FF2B5EF4-FFF2-40B4-BE49-F238E27FC236}">
                <a16:creationId xmlns:a16="http://schemas.microsoft.com/office/drawing/2014/main" id="{3EE3246F-F860-4FE9-8E51-8C4F01CD10FE}"/>
              </a:ext>
            </a:extLst>
          </p:cNvPr>
          <p:cNvSpPr>
            <a:spLocks noGrp="1"/>
          </p:cNvSpPr>
          <p:nvPr>
            <p:ph idx="1"/>
          </p:nvPr>
        </p:nvSpPr>
        <p:spPr/>
        <p:txBody>
          <a:bodyPr>
            <a:normAutofit/>
          </a:bodyPr>
          <a:lstStyle/>
          <a:p>
            <a:r>
              <a:rPr lang="en-US" dirty="0" smtClean="0"/>
              <a:t>Three forms of payments available:</a:t>
            </a:r>
          </a:p>
          <a:p>
            <a:pPr marL="914400" lvl="1" indent="-514350">
              <a:buFont typeface="+mj-lt"/>
              <a:buAutoNum type="arabicPeriod"/>
            </a:pPr>
            <a:r>
              <a:rPr lang="en-US" dirty="0" smtClean="0"/>
              <a:t>Check</a:t>
            </a:r>
          </a:p>
          <a:p>
            <a:pPr marL="914400" lvl="1" indent="-514350">
              <a:buFont typeface="+mj-lt"/>
              <a:buAutoNum type="arabicPeriod"/>
            </a:pPr>
            <a:r>
              <a:rPr lang="en-US" dirty="0" smtClean="0"/>
              <a:t>Gift cards</a:t>
            </a:r>
          </a:p>
          <a:p>
            <a:pPr marL="914400" lvl="1" indent="-514350">
              <a:buFont typeface="+mj-lt"/>
              <a:buAutoNum type="arabicPeriod"/>
            </a:pPr>
            <a:r>
              <a:rPr lang="en-US" dirty="0" smtClean="0"/>
              <a:t>Greenphire</a:t>
            </a:r>
          </a:p>
          <a:p>
            <a:pPr marL="400050" lvl="1" indent="0">
              <a:buNone/>
            </a:pPr>
            <a:endParaRPr lang="en-US" dirty="0"/>
          </a:p>
          <a:p>
            <a:r>
              <a:rPr lang="en-US" dirty="0" smtClean="0"/>
              <a:t>Contact CUPMR.Research@cu.edu</a:t>
            </a:r>
            <a:endParaRPr lang="en-US" dirty="0"/>
          </a:p>
        </p:txBody>
      </p:sp>
      <p:pic>
        <p:nvPicPr>
          <p:cNvPr id="4" name="Picture 3" descr="The Road Ahead Free Stock Photo - Public Domain Picture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800" y="4457702"/>
            <a:ext cx="1187824" cy="876299"/>
          </a:xfrm>
          <a:prstGeom prst="rect">
            <a:avLst/>
          </a:prstGeom>
        </p:spPr>
      </p:pic>
    </p:spTree>
    <p:extLst>
      <p:ext uri="{BB962C8B-B14F-4D97-AF65-F5344CB8AC3E}">
        <p14:creationId xmlns:p14="http://schemas.microsoft.com/office/powerpoint/2010/main" val="1338979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Recognition</a:t>
            </a:r>
            <a:endParaRPr lang="en-US" dirty="0"/>
          </a:p>
        </p:txBody>
      </p:sp>
      <p:sp>
        <p:nvSpPr>
          <p:cNvPr id="5" name="Content Placeholder 4">
            <a:extLst>
              <a:ext uri="{FF2B5EF4-FFF2-40B4-BE49-F238E27FC236}">
                <a16:creationId xmlns:a16="http://schemas.microsoft.com/office/drawing/2014/main" id="{3EE3246F-F860-4FE9-8E51-8C4F01CD10FE}"/>
              </a:ext>
            </a:extLst>
          </p:cNvPr>
          <p:cNvSpPr>
            <a:spLocks noGrp="1"/>
          </p:cNvSpPr>
          <p:nvPr>
            <p:ph idx="1"/>
          </p:nvPr>
        </p:nvSpPr>
        <p:spPr/>
        <p:txBody>
          <a:bodyPr>
            <a:normAutofit/>
          </a:bodyPr>
          <a:lstStyle/>
          <a:p>
            <a:r>
              <a:rPr lang="en-US" dirty="0" smtClean="0"/>
              <a:t>Students</a:t>
            </a:r>
          </a:p>
          <a:p>
            <a:pPr lvl="1"/>
            <a:r>
              <a:rPr lang="en-US" dirty="0" smtClean="0"/>
              <a:t>Academic awards are only Financial Aid Office</a:t>
            </a:r>
          </a:p>
          <a:p>
            <a:pPr lvl="1"/>
            <a:r>
              <a:rPr lang="en-US" dirty="0" smtClean="0"/>
              <a:t>Gift cards for campus survey or door prize</a:t>
            </a:r>
          </a:p>
          <a:p>
            <a:pPr marL="400050" lvl="1" indent="0">
              <a:buNone/>
            </a:pPr>
            <a:endParaRPr lang="en-US" dirty="0"/>
          </a:p>
          <a:p>
            <a:r>
              <a:rPr lang="en-US" dirty="0" smtClean="0"/>
              <a:t>Employees</a:t>
            </a:r>
          </a:p>
          <a:p>
            <a:pPr lvl="1"/>
            <a:r>
              <a:rPr lang="en-US" dirty="0" smtClean="0"/>
              <a:t>Contact CUPMR.Research@cu.edu for further information</a:t>
            </a:r>
            <a:endParaRPr lang="en-US" dirty="0"/>
          </a:p>
        </p:txBody>
      </p:sp>
      <p:pic>
        <p:nvPicPr>
          <p:cNvPr id="3" name="Picture 2" descr="The Road Ahead Free Stock Photo - Public Domain Picture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5000" y="4895851"/>
            <a:ext cx="1187824" cy="876299"/>
          </a:xfrm>
          <a:prstGeom prst="rect">
            <a:avLst/>
          </a:prstGeom>
        </p:spPr>
      </p:pic>
    </p:spTree>
    <p:extLst>
      <p:ext uri="{BB962C8B-B14F-4D97-AF65-F5344CB8AC3E}">
        <p14:creationId xmlns:p14="http://schemas.microsoft.com/office/powerpoint/2010/main" val="1936918598"/>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CU PMR ppt template</Template>
  <TotalTime>10083</TotalTime>
  <Words>305</Words>
  <Application>Microsoft Office PowerPoint</Application>
  <PresentationFormat>On-screen Show (4:3)</PresentationFormat>
  <Paragraphs>47</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HelveticaNeueLT Std</vt:lpstr>
      <vt:lpstr>blank</vt:lpstr>
      <vt:lpstr>Gift Cards</vt:lpstr>
      <vt:lpstr>Research Participant Payments</vt:lpstr>
      <vt:lpstr>Employee Recognition</vt:lpstr>
    </vt:vector>
  </TitlesOfParts>
  <Company>University of Colorado Denver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 Exstrum</dc:creator>
  <cp:lastModifiedBy>Leslie Turner</cp:lastModifiedBy>
  <cp:revision>688</cp:revision>
  <cp:lastPrinted>2017-11-14T17:56:40Z</cp:lastPrinted>
  <dcterms:created xsi:type="dcterms:W3CDTF">2011-01-17T23:21:12Z</dcterms:created>
  <dcterms:modified xsi:type="dcterms:W3CDTF">2019-09-03T13:55:55Z</dcterms:modified>
</cp:coreProperties>
</file>