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C60-125A-45D6-AA71-F20F852688A9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A61A-0B4B-4DA9-98DC-A045B145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2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C60-125A-45D6-AA71-F20F852688A9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A61A-0B4B-4DA9-98DC-A045B145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5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C60-125A-45D6-AA71-F20F852688A9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A61A-0B4B-4DA9-98DC-A045B145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C60-125A-45D6-AA71-F20F852688A9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A61A-0B4B-4DA9-98DC-A045B145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8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C60-125A-45D6-AA71-F20F852688A9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A61A-0B4B-4DA9-98DC-A045B145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C60-125A-45D6-AA71-F20F852688A9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A61A-0B4B-4DA9-98DC-A045B145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4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C60-125A-45D6-AA71-F20F852688A9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A61A-0B4B-4DA9-98DC-A045B145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0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C60-125A-45D6-AA71-F20F852688A9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A61A-0B4B-4DA9-98DC-A045B145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4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C60-125A-45D6-AA71-F20F852688A9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A61A-0B4B-4DA9-98DC-A045B145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0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C60-125A-45D6-AA71-F20F852688A9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A61A-0B4B-4DA9-98DC-A045B145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6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C60-125A-45D6-AA71-F20F852688A9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A61A-0B4B-4DA9-98DC-A045B145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9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20C60-125A-45D6-AA71-F20F852688A9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DA61A-0B4B-4DA9-98DC-A045B145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5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Remote.ucdenver.edu </a:t>
            </a:r>
            <a:r>
              <a:rPr lang="en-US" dirty="0" smtClean="0">
                <a:sym typeface="Wingdings" panose="05000000000000000000" pitchFamily="2" charset="2"/>
              </a:rPr>
              <a:t> click </a:t>
            </a:r>
            <a:r>
              <a:rPr lang="en-US" dirty="0" err="1" smtClean="0">
                <a:sym typeface="Wingdings" panose="05000000000000000000" pitchFamily="2" charset="2"/>
              </a:rPr>
              <a:t>Vmware</a:t>
            </a:r>
            <a:r>
              <a:rPr lang="en-US" dirty="0" smtClean="0">
                <a:sym typeface="Wingdings" panose="05000000000000000000" pitchFamily="2" charset="2"/>
              </a:rPr>
              <a:t> Horizon HTML access</a:t>
            </a:r>
            <a:endParaRPr lang="en-US" dirty="0"/>
          </a:p>
        </p:txBody>
      </p:sp>
      <p:pic>
        <p:nvPicPr>
          <p:cNvPr id="6" name="Content Placeholder 5" descr="VMware Horizon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</p:spTree>
    <p:extLst>
      <p:ext uri="{BB962C8B-B14F-4D97-AF65-F5344CB8AC3E}">
        <p14:creationId xmlns:p14="http://schemas.microsoft.com/office/powerpoint/2010/main" val="181870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out login, change AD </a:t>
            </a:r>
            <a:r>
              <a:rPr lang="en-US" dirty="0" smtClean="0">
                <a:sym typeface="Wingdings" panose="05000000000000000000" pitchFamily="2" charset="2"/>
              </a:rPr>
              <a:t> University</a:t>
            </a:r>
            <a:endParaRPr lang="en-US" dirty="0"/>
          </a:p>
        </p:txBody>
      </p:sp>
      <p:pic>
        <p:nvPicPr>
          <p:cNvPr id="4" name="Content Placeholder 3" descr="VMware Horizon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</p:spTree>
    <p:extLst>
      <p:ext uri="{BB962C8B-B14F-4D97-AF65-F5344CB8AC3E}">
        <p14:creationId xmlns:p14="http://schemas.microsoft.com/office/powerpoint/2010/main" val="408141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pic>
        <p:nvPicPr>
          <p:cNvPr id="4" name="Content Placeholder 3" descr="VMware Horizon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</p:spTree>
    <p:extLst>
      <p:ext uri="{BB962C8B-B14F-4D97-AF65-F5344CB8AC3E}">
        <p14:creationId xmlns:p14="http://schemas.microsoft.com/office/powerpoint/2010/main" val="25085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complementary</a:t>
            </a:r>
            <a:endParaRPr lang="en-US" dirty="0"/>
          </a:p>
        </p:txBody>
      </p:sp>
      <p:pic>
        <p:nvPicPr>
          <p:cNvPr id="4" name="Content Placeholder 3" descr="VMware Horizon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</p:spTree>
    <p:extLst>
      <p:ext uri="{BB962C8B-B14F-4D97-AF65-F5344CB8AC3E}">
        <p14:creationId xmlns:p14="http://schemas.microsoft.com/office/powerpoint/2010/main" val="210216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ok</a:t>
            </a:r>
            <a:endParaRPr lang="en-US" dirty="0"/>
          </a:p>
        </p:txBody>
      </p:sp>
      <p:pic>
        <p:nvPicPr>
          <p:cNvPr id="4" name="Content Placeholder 3" descr="VMware Horizon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</p:spTree>
    <p:extLst>
      <p:ext uri="{BB962C8B-B14F-4D97-AF65-F5344CB8AC3E}">
        <p14:creationId xmlns:p14="http://schemas.microsoft.com/office/powerpoint/2010/main" val="132287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desktop</a:t>
            </a:r>
            <a:endParaRPr lang="en-US" dirty="0"/>
          </a:p>
        </p:txBody>
      </p:sp>
      <p:pic>
        <p:nvPicPr>
          <p:cNvPr id="4" name="Content Placeholder 3" descr="VMware Horizon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</p:spTree>
    <p:extLst>
      <p:ext uri="{BB962C8B-B14F-4D97-AF65-F5344CB8AC3E}">
        <p14:creationId xmlns:p14="http://schemas.microsoft.com/office/powerpoint/2010/main" val="370314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the windows </a:t>
            </a:r>
            <a:r>
              <a:rPr lang="en-US" dirty="0" err="1" smtClean="0"/>
              <a:t>icoon</a:t>
            </a:r>
            <a:r>
              <a:rPr lang="en-US" dirty="0" smtClean="0"/>
              <a:t> in corner and go to ‘This PC’</a:t>
            </a:r>
            <a:endParaRPr lang="en-US" dirty="0"/>
          </a:p>
        </p:txBody>
      </p:sp>
      <p:pic>
        <p:nvPicPr>
          <p:cNvPr id="4" name="Content Placeholder 3" descr="VMware Horizon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</p:spTree>
    <p:extLst>
      <p:ext uri="{BB962C8B-B14F-4D97-AF65-F5344CB8AC3E}">
        <p14:creationId xmlns:p14="http://schemas.microsoft.com/office/powerpoint/2010/main" val="58654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will display Drives, go </a:t>
            </a:r>
            <a:r>
              <a:rPr lang="en-US" smtClean="0"/>
              <a:t>to exchange like normal</a:t>
            </a:r>
            <a:endParaRPr lang="en-US" dirty="0"/>
          </a:p>
        </p:txBody>
      </p:sp>
      <p:pic>
        <p:nvPicPr>
          <p:cNvPr id="4" name="Content Placeholder 3" descr="VMware Horizon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</p:spTree>
    <p:extLst>
      <p:ext uri="{BB962C8B-B14F-4D97-AF65-F5344CB8AC3E}">
        <p14:creationId xmlns:p14="http://schemas.microsoft.com/office/powerpoint/2010/main" val="712756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C3B5612526F4FA47D299EF9443B84" ma:contentTypeVersion="5" ma:contentTypeDescription="Create a new document." ma:contentTypeScope="" ma:versionID="d304e7ad1a343737be4e2d0c8f2fe14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62191c95823186904a6e742a71550e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6784276-B779-4B52-978B-D04E8CFCF155}"/>
</file>

<file path=customXml/itemProps2.xml><?xml version="1.0" encoding="utf-8"?>
<ds:datastoreItem xmlns:ds="http://schemas.openxmlformats.org/officeDocument/2006/customXml" ds:itemID="{D93FF8E2-3B09-4330-B5E4-1667A2EC83CD}"/>
</file>

<file path=customXml/itemProps3.xml><?xml version="1.0" encoding="utf-8"?>
<ds:datastoreItem xmlns:ds="http://schemas.openxmlformats.org/officeDocument/2006/customXml" ds:itemID="{EBF9E319-4C82-433F-8C4E-23D72A378B65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45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Remote.ucdenver.edu  click Vmware Horizon HTML access</vt:lpstr>
      <vt:lpstr>Fill out login, change AD  University</vt:lpstr>
      <vt:lpstr>login</vt:lpstr>
      <vt:lpstr>Click complementary</vt:lpstr>
      <vt:lpstr>Click ok</vt:lpstr>
      <vt:lpstr>Remote desktop</vt:lpstr>
      <vt:lpstr>Click the windows icoon in corner and go to ‘This PC’</vt:lpstr>
      <vt:lpstr>This will display Drives, go to exchange like normal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to the Exchange remotely.</dc:title>
  <dc:creator>Vanderbilt, Chad M</dc:creator>
  <cp:lastModifiedBy>Vanderbilt, Chad M</cp:lastModifiedBy>
  <cp:revision>1</cp:revision>
  <dcterms:created xsi:type="dcterms:W3CDTF">2016-10-05T14:47:15Z</dcterms:created>
  <dcterms:modified xsi:type="dcterms:W3CDTF">2016-10-05T14:55:42Z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0x010100E1CC3B5612526F4FA47D299EF9443B84</vt:lpwstr>
  </property>
</Properties>
</file>