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5" r:id="rId4"/>
    <p:sldId id="261" r:id="rId5"/>
    <p:sldId id="280" r:id="rId6"/>
    <p:sldId id="288" r:id="rId7"/>
    <p:sldId id="289" r:id="rId8"/>
    <p:sldId id="290" r:id="rId9"/>
    <p:sldId id="306" r:id="rId10"/>
    <p:sldId id="291" r:id="rId11"/>
    <p:sldId id="303" r:id="rId12"/>
    <p:sldId id="304" r:id="rId13"/>
    <p:sldId id="292" r:id="rId14"/>
    <p:sldId id="273" r:id="rId15"/>
    <p:sldId id="293" r:id="rId16"/>
    <p:sldId id="294" r:id="rId17"/>
    <p:sldId id="295" r:id="rId18"/>
    <p:sldId id="296" r:id="rId19"/>
    <p:sldId id="301" r:id="rId20"/>
    <p:sldId id="302" r:id="rId21"/>
    <p:sldId id="299" r:id="rId22"/>
    <p:sldId id="259" r:id="rId23"/>
    <p:sldId id="284" r:id="rId24"/>
    <p:sldId id="307" r:id="rId25"/>
    <p:sldId id="308" r:id="rId26"/>
    <p:sldId id="311" r:id="rId27"/>
    <p:sldId id="309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C15"/>
    <a:srgbClr val="222222"/>
    <a:srgbClr val="EF8D4B"/>
    <a:srgbClr val="7086A4"/>
    <a:srgbClr val="F1995D"/>
    <a:srgbClr val="EF8A45"/>
    <a:srgbClr val="627A9A"/>
    <a:srgbClr val="FCE9DC"/>
    <a:srgbClr val="FBE4D5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2" autoAdjust="0"/>
  </p:normalViewPr>
  <p:slideViewPr>
    <p:cSldViewPr snapToGrid="0">
      <p:cViewPr varScale="1">
        <p:scale>
          <a:sx n="144" d="100"/>
          <a:sy n="144" d="100"/>
        </p:scale>
        <p:origin x="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82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ra, Pratyaydipta" userId="ea1ed62d-3150-4dfc-8def-91135d592d67" providerId="ADAL" clId="{CC7C9BB5-D7FB-48D2-A006-F769FE3EE44B}"/>
    <pc:docChg chg="undo custSel addSld delSld modSld">
      <pc:chgData name="Rudra, Pratyaydipta" userId="ea1ed62d-3150-4dfc-8def-91135d592d67" providerId="ADAL" clId="{CC7C9BB5-D7FB-48D2-A006-F769FE3EE44B}" dt="2021-06-16T16:15:06.064" v="1116"/>
      <pc:docMkLst>
        <pc:docMk/>
      </pc:docMkLst>
      <pc:sldChg chg="addSp modSp modAnim">
        <pc:chgData name="Rudra, Pratyaydipta" userId="ea1ed62d-3150-4dfc-8def-91135d592d67" providerId="ADAL" clId="{CC7C9BB5-D7FB-48D2-A006-F769FE3EE44B}" dt="2021-06-16T15:24:25.963" v="132"/>
        <pc:sldMkLst>
          <pc:docMk/>
          <pc:sldMk cId="2782760036" sldId="261"/>
        </pc:sldMkLst>
        <pc:spChg chg="add mod">
          <ac:chgData name="Rudra, Pratyaydipta" userId="ea1ed62d-3150-4dfc-8def-91135d592d67" providerId="ADAL" clId="{CC7C9BB5-D7FB-48D2-A006-F769FE3EE44B}" dt="2021-06-16T15:24:17.743" v="131" actId="1076"/>
          <ac:spMkLst>
            <pc:docMk/>
            <pc:sldMk cId="2782760036" sldId="261"/>
            <ac:spMk id="10" creationId="{A8B259E2-B48B-4C21-84EE-97A4EA1150CE}"/>
          </ac:spMkLst>
        </pc:spChg>
        <pc:picChg chg="add mod">
          <ac:chgData name="Rudra, Pratyaydipta" userId="ea1ed62d-3150-4dfc-8def-91135d592d67" providerId="ADAL" clId="{CC7C9BB5-D7FB-48D2-A006-F769FE3EE44B}" dt="2021-06-16T15:16:14.038" v="27" actId="1076"/>
          <ac:picMkLst>
            <pc:docMk/>
            <pc:sldMk cId="2782760036" sldId="261"/>
            <ac:picMk id="7" creationId="{77241B86-9EF4-4AF6-960B-E422E88AFD5A}"/>
          </ac:picMkLst>
        </pc:picChg>
      </pc:sldChg>
      <pc:sldChg chg="addSp delSp modSp">
        <pc:chgData name="Rudra, Pratyaydipta" userId="ea1ed62d-3150-4dfc-8def-91135d592d67" providerId="ADAL" clId="{CC7C9BB5-D7FB-48D2-A006-F769FE3EE44B}" dt="2021-06-16T16:15:06.064" v="1116"/>
        <pc:sldMkLst>
          <pc:docMk/>
          <pc:sldMk cId="1087916709" sldId="273"/>
        </pc:sldMkLst>
        <pc:spChg chg="mod">
          <ac:chgData name="Rudra, Pratyaydipta" userId="ea1ed62d-3150-4dfc-8def-91135d592d67" providerId="ADAL" clId="{CC7C9BB5-D7FB-48D2-A006-F769FE3EE44B}" dt="2021-06-16T15:35:55.870" v="686" actId="20577"/>
          <ac:spMkLst>
            <pc:docMk/>
            <pc:sldMk cId="1087916709" sldId="273"/>
            <ac:spMk id="2" creationId="{00000000-0000-0000-0000-000000000000}"/>
          </ac:spMkLst>
        </pc:spChg>
        <pc:spChg chg="add del mod">
          <ac:chgData name="Rudra, Pratyaydipta" userId="ea1ed62d-3150-4dfc-8def-91135d592d67" providerId="ADAL" clId="{CC7C9BB5-D7FB-48D2-A006-F769FE3EE44B}" dt="2021-06-16T16:15:06.064" v="1116"/>
          <ac:spMkLst>
            <pc:docMk/>
            <pc:sldMk cId="1087916709" sldId="273"/>
            <ac:spMk id="7" creationId="{582A97E9-2794-4649-A974-AB032D059EBB}"/>
          </ac:spMkLst>
        </pc:spChg>
        <pc:picChg chg="del">
          <ac:chgData name="Rudra, Pratyaydipta" userId="ea1ed62d-3150-4dfc-8def-91135d592d67" providerId="ADAL" clId="{CC7C9BB5-D7FB-48D2-A006-F769FE3EE44B}" dt="2021-06-16T16:14:58.998" v="1112" actId="478"/>
          <ac:picMkLst>
            <pc:docMk/>
            <pc:sldMk cId="1087916709" sldId="273"/>
            <ac:picMk id="6" creationId="{00000000-0000-0000-0000-000000000000}"/>
          </ac:picMkLst>
        </pc:picChg>
        <pc:picChg chg="add del mod">
          <ac:chgData name="Rudra, Pratyaydipta" userId="ea1ed62d-3150-4dfc-8def-91135d592d67" providerId="ADAL" clId="{CC7C9BB5-D7FB-48D2-A006-F769FE3EE44B}" dt="2021-06-16T16:15:04.763" v="1115"/>
          <ac:picMkLst>
            <pc:docMk/>
            <pc:sldMk cId="1087916709" sldId="273"/>
            <ac:picMk id="8" creationId="{312AD7B8-2A13-475B-9244-E2D421259273}"/>
          </ac:picMkLst>
        </pc:picChg>
        <pc:picChg chg="add mod">
          <ac:chgData name="Rudra, Pratyaydipta" userId="ea1ed62d-3150-4dfc-8def-91135d592d67" providerId="ADAL" clId="{CC7C9BB5-D7FB-48D2-A006-F769FE3EE44B}" dt="2021-06-16T16:15:06.064" v="1116"/>
          <ac:picMkLst>
            <pc:docMk/>
            <pc:sldMk cId="1087916709" sldId="273"/>
            <ac:picMk id="9" creationId="{A8B1F56A-92CF-4CE4-8980-03420A2CB874}"/>
          </ac:picMkLst>
        </pc:picChg>
      </pc:sldChg>
      <pc:sldChg chg="modSp modAnim">
        <pc:chgData name="Rudra, Pratyaydipta" userId="ea1ed62d-3150-4dfc-8def-91135d592d67" providerId="ADAL" clId="{CC7C9BB5-D7FB-48D2-A006-F769FE3EE44B}" dt="2021-06-16T16:02:31.426" v="1052"/>
        <pc:sldMkLst>
          <pc:docMk/>
          <pc:sldMk cId="2037860885" sldId="289"/>
        </pc:sldMkLst>
        <pc:spChg chg="mod">
          <ac:chgData name="Rudra, Pratyaydipta" userId="ea1ed62d-3150-4dfc-8def-91135d592d67" providerId="ADAL" clId="{CC7C9BB5-D7FB-48D2-A006-F769FE3EE44B}" dt="2021-06-16T16:02:31.426" v="1052"/>
          <ac:spMkLst>
            <pc:docMk/>
            <pc:sldMk cId="2037860885" sldId="289"/>
            <ac:spMk id="3" creationId="{00000000-0000-0000-0000-000000000000}"/>
          </ac:spMkLst>
        </pc:spChg>
      </pc:sldChg>
      <pc:sldChg chg="modAnim">
        <pc:chgData name="Rudra, Pratyaydipta" userId="ea1ed62d-3150-4dfc-8def-91135d592d67" providerId="ADAL" clId="{CC7C9BB5-D7FB-48D2-A006-F769FE3EE44B}" dt="2021-06-16T15:25:32.754" v="135"/>
        <pc:sldMkLst>
          <pc:docMk/>
          <pc:sldMk cId="1621898035" sldId="290"/>
        </pc:sldMkLst>
      </pc:sldChg>
      <pc:sldChg chg="modSp modAnim">
        <pc:chgData name="Rudra, Pratyaydipta" userId="ea1ed62d-3150-4dfc-8def-91135d592d67" providerId="ADAL" clId="{CC7C9BB5-D7FB-48D2-A006-F769FE3EE44B}" dt="2021-06-16T16:03:34.706" v="1057"/>
        <pc:sldMkLst>
          <pc:docMk/>
          <pc:sldMk cId="1376953698" sldId="291"/>
        </pc:sldMkLst>
        <pc:spChg chg="mod">
          <ac:chgData name="Rudra, Pratyaydipta" userId="ea1ed62d-3150-4dfc-8def-91135d592d67" providerId="ADAL" clId="{CC7C9BB5-D7FB-48D2-A006-F769FE3EE44B}" dt="2021-06-16T16:03:34.706" v="1057"/>
          <ac:spMkLst>
            <pc:docMk/>
            <pc:sldMk cId="1376953698" sldId="291"/>
            <ac:spMk id="3" creationId="{00000000-0000-0000-0000-000000000000}"/>
          </ac:spMkLst>
        </pc:spChg>
      </pc:sldChg>
      <pc:sldChg chg="modSp modAnim">
        <pc:chgData name="Rudra, Pratyaydipta" userId="ea1ed62d-3150-4dfc-8def-91135d592d67" providerId="ADAL" clId="{CC7C9BB5-D7FB-48D2-A006-F769FE3EE44B}" dt="2021-06-16T16:01:17.775" v="1033" actId="20577"/>
        <pc:sldMkLst>
          <pc:docMk/>
          <pc:sldMk cId="3145237011" sldId="292"/>
        </pc:sldMkLst>
        <pc:spChg chg="mod">
          <ac:chgData name="Rudra, Pratyaydipta" userId="ea1ed62d-3150-4dfc-8def-91135d592d67" providerId="ADAL" clId="{CC7C9BB5-D7FB-48D2-A006-F769FE3EE44B}" dt="2021-06-16T16:01:17.775" v="1033" actId="20577"/>
          <ac:spMkLst>
            <pc:docMk/>
            <pc:sldMk cId="3145237011" sldId="292"/>
            <ac:spMk id="3" creationId="{00000000-0000-0000-0000-000000000000}"/>
          </ac:spMkLst>
        </pc:spChg>
      </pc:sldChg>
      <pc:sldChg chg="modSp modAnim">
        <pc:chgData name="Rudra, Pratyaydipta" userId="ea1ed62d-3150-4dfc-8def-91135d592d67" providerId="ADAL" clId="{CC7C9BB5-D7FB-48D2-A006-F769FE3EE44B}" dt="2021-06-16T15:37:20.081" v="699"/>
        <pc:sldMkLst>
          <pc:docMk/>
          <pc:sldMk cId="1698933363" sldId="293"/>
        </pc:sldMkLst>
        <pc:spChg chg="mod">
          <ac:chgData name="Rudra, Pratyaydipta" userId="ea1ed62d-3150-4dfc-8def-91135d592d67" providerId="ADAL" clId="{CC7C9BB5-D7FB-48D2-A006-F769FE3EE44B}" dt="2021-06-16T15:36:53.371" v="698" actId="27636"/>
          <ac:spMkLst>
            <pc:docMk/>
            <pc:sldMk cId="1698933363" sldId="293"/>
            <ac:spMk id="3" creationId="{00000000-0000-0000-0000-000000000000}"/>
          </ac:spMkLst>
        </pc:spChg>
      </pc:sldChg>
      <pc:sldChg chg="modAnim">
        <pc:chgData name="Rudra, Pratyaydipta" userId="ea1ed62d-3150-4dfc-8def-91135d592d67" providerId="ADAL" clId="{CC7C9BB5-D7FB-48D2-A006-F769FE3EE44B}" dt="2021-06-16T15:38:31.997" v="703"/>
        <pc:sldMkLst>
          <pc:docMk/>
          <pc:sldMk cId="1887723965" sldId="296"/>
        </pc:sldMkLst>
      </pc:sldChg>
      <pc:sldChg chg="del">
        <pc:chgData name="Rudra, Pratyaydipta" userId="ea1ed62d-3150-4dfc-8def-91135d592d67" providerId="ADAL" clId="{CC7C9BB5-D7FB-48D2-A006-F769FE3EE44B}" dt="2021-06-16T15:35:23.410" v="663" actId="2696"/>
        <pc:sldMkLst>
          <pc:docMk/>
          <pc:sldMk cId="2788700985" sldId="300"/>
        </pc:sldMkLst>
      </pc:sldChg>
      <pc:sldChg chg="modSp">
        <pc:chgData name="Rudra, Pratyaydipta" userId="ea1ed62d-3150-4dfc-8def-91135d592d67" providerId="ADAL" clId="{CC7C9BB5-D7FB-48D2-A006-F769FE3EE44B}" dt="2021-06-16T15:39:58.243" v="721" actId="404"/>
        <pc:sldMkLst>
          <pc:docMk/>
          <pc:sldMk cId="2524440669" sldId="302"/>
        </pc:sldMkLst>
        <pc:spChg chg="mod">
          <ac:chgData name="Rudra, Pratyaydipta" userId="ea1ed62d-3150-4dfc-8def-91135d592d67" providerId="ADAL" clId="{CC7C9BB5-D7FB-48D2-A006-F769FE3EE44B}" dt="2021-06-16T15:39:58.243" v="721" actId="404"/>
          <ac:spMkLst>
            <pc:docMk/>
            <pc:sldMk cId="2524440669" sldId="302"/>
            <ac:spMk id="3" creationId="{00000000-0000-0000-0000-000000000000}"/>
          </ac:spMkLst>
        </pc:spChg>
      </pc:sldChg>
      <pc:sldChg chg="modSp modAnim">
        <pc:chgData name="Rudra, Pratyaydipta" userId="ea1ed62d-3150-4dfc-8def-91135d592d67" providerId="ADAL" clId="{CC7C9BB5-D7FB-48D2-A006-F769FE3EE44B}" dt="2021-06-16T16:04:23.597" v="1111" actId="20577"/>
        <pc:sldMkLst>
          <pc:docMk/>
          <pc:sldMk cId="1603631894" sldId="304"/>
        </pc:sldMkLst>
        <pc:spChg chg="mod">
          <ac:chgData name="Rudra, Pratyaydipta" userId="ea1ed62d-3150-4dfc-8def-91135d592d67" providerId="ADAL" clId="{CC7C9BB5-D7FB-48D2-A006-F769FE3EE44B}" dt="2021-06-16T15:32:59.318" v="657" actId="27636"/>
          <ac:spMkLst>
            <pc:docMk/>
            <pc:sldMk cId="1603631894" sldId="304"/>
            <ac:spMk id="2" creationId="{00000000-0000-0000-0000-000000000000}"/>
          </ac:spMkLst>
        </pc:spChg>
        <pc:spChg chg="mod">
          <ac:chgData name="Rudra, Pratyaydipta" userId="ea1ed62d-3150-4dfc-8def-91135d592d67" providerId="ADAL" clId="{CC7C9BB5-D7FB-48D2-A006-F769FE3EE44B}" dt="2021-06-16T16:04:23.597" v="1111" actId="20577"/>
          <ac:spMkLst>
            <pc:docMk/>
            <pc:sldMk cId="1603631894" sldId="304"/>
            <ac:spMk id="3" creationId="{00000000-0000-0000-0000-000000000000}"/>
          </ac:spMkLst>
        </pc:spChg>
      </pc:sldChg>
      <pc:sldChg chg="del">
        <pc:chgData name="Rudra, Pratyaydipta" userId="ea1ed62d-3150-4dfc-8def-91135d592d67" providerId="ADAL" clId="{CC7C9BB5-D7FB-48D2-A006-F769FE3EE44B}" dt="2021-06-16T15:50:09.529" v="830" actId="2696"/>
        <pc:sldMkLst>
          <pc:docMk/>
          <pc:sldMk cId="4264740477" sldId="305"/>
        </pc:sldMkLst>
      </pc:sldChg>
      <pc:sldChg chg="modSp add del modAnim">
        <pc:chgData name="Rudra, Pratyaydipta" userId="ea1ed62d-3150-4dfc-8def-91135d592d67" providerId="ADAL" clId="{CC7C9BB5-D7FB-48D2-A006-F769FE3EE44B}" dt="2021-06-16T16:03:20.847" v="1055"/>
        <pc:sldMkLst>
          <pc:docMk/>
          <pc:sldMk cId="2953611589" sldId="306"/>
        </pc:sldMkLst>
        <pc:spChg chg="mod">
          <ac:chgData name="Rudra, Pratyaydipta" userId="ea1ed62d-3150-4dfc-8def-91135d592d67" providerId="ADAL" clId="{CC7C9BB5-D7FB-48D2-A006-F769FE3EE44B}" dt="2021-06-16T16:03:20.847" v="1055"/>
          <ac:spMkLst>
            <pc:docMk/>
            <pc:sldMk cId="2953611589" sldId="306"/>
            <ac:spMk id="3" creationId="{C8C25A80-CA21-41D7-86F4-D3FBFA89F811}"/>
          </ac:spMkLst>
        </pc:spChg>
      </pc:sldChg>
      <pc:sldChg chg="addSp delSp modSp add">
        <pc:chgData name="Rudra, Pratyaydipta" userId="ea1ed62d-3150-4dfc-8def-91135d592d67" providerId="ADAL" clId="{CC7C9BB5-D7FB-48D2-A006-F769FE3EE44B}" dt="2021-06-16T15:09:05.884" v="24" actId="14100"/>
        <pc:sldMkLst>
          <pc:docMk/>
          <pc:sldMk cId="4132815186" sldId="307"/>
        </pc:sldMkLst>
        <pc:spChg chg="mod">
          <ac:chgData name="Rudra, Pratyaydipta" userId="ea1ed62d-3150-4dfc-8def-91135d592d67" providerId="ADAL" clId="{CC7C9BB5-D7FB-48D2-A006-F769FE3EE44B}" dt="2021-06-16T15:08:56.834" v="21" actId="20577"/>
          <ac:spMkLst>
            <pc:docMk/>
            <pc:sldMk cId="4132815186" sldId="307"/>
            <ac:spMk id="2" creationId="{22326313-8295-40CD-8AEE-4CDA154BE6E2}"/>
          </ac:spMkLst>
        </pc:spChg>
        <pc:spChg chg="del">
          <ac:chgData name="Rudra, Pratyaydipta" userId="ea1ed62d-3150-4dfc-8def-91135d592d67" providerId="ADAL" clId="{CC7C9BB5-D7FB-48D2-A006-F769FE3EE44B}" dt="2021-06-16T15:08:59.048" v="22"/>
          <ac:spMkLst>
            <pc:docMk/>
            <pc:sldMk cId="4132815186" sldId="307"/>
            <ac:spMk id="3" creationId="{CB4D75C9-AD19-41EA-9EE2-FB821C166564}"/>
          </ac:spMkLst>
        </pc:spChg>
        <pc:picChg chg="add mod">
          <ac:chgData name="Rudra, Pratyaydipta" userId="ea1ed62d-3150-4dfc-8def-91135d592d67" providerId="ADAL" clId="{CC7C9BB5-D7FB-48D2-A006-F769FE3EE44B}" dt="2021-06-16T15:09:05.884" v="24" actId="14100"/>
          <ac:picMkLst>
            <pc:docMk/>
            <pc:sldMk cId="4132815186" sldId="307"/>
            <ac:picMk id="6" creationId="{9B2D1B08-99BD-43BF-BE63-D70B33DD5359}"/>
          </ac:picMkLst>
        </pc:picChg>
      </pc:sldChg>
      <pc:sldChg chg="addSp delSp modSp add">
        <pc:chgData name="Rudra, Pratyaydipta" userId="ea1ed62d-3150-4dfc-8def-91135d592d67" providerId="ADAL" clId="{CC7C9BB5-D7FB-48D2-A006-F769FE3EE44B}" dt="2021-06-16T15:22:18.842" v="89" actId="1076"/>
        <pc:sldMkLst>
          <pc:docMk/>
          <pc:sldMk cId="2473831201" sldId="308"/>
        </pc:sldMkLst>
        <pc:spChg chg="mod">
          <ac:chgData name="Rudra, Pratyaydipta" userId="ea1ed62d-3150-4dfc-8def-91135d592d67" providerId="ADAL" clId="{CC7C9BB5-D7FB-48D2-A006-F769FE3EE44B}" dt="2021-06-16T15:21:18.542" v="84" actId="20577"/>
          <ac:spMkLst>
            <pc:docMk/>
            <pc:sldMk cId="2473831201" sldId="308"/>
            <ac:spMk id="2" creationId="{71A9EE16-E49E-403C-9441-4FF589F3BB85}"/>
          </ac:spMkLst>
        </pc:spChg>
        <pc:spChg chg="del">
          <ac:chgData name="Rudra, Pratyaydipta" userId="ea1ed62d-3150-4dfc-8def-91135d592d67" providerId="ADAL" clId="{CC7C9BB5-D7FB-48D2-A006-F769FE3EE44B}" dt="2021-06-16T15:22:10.232" v="85"/>
          <ac:spMkLst>
            <pc:docMk/>
            <pc:sldMk cId="2473831201" sldId="308"/>
            <ac:spMk id="3" creationId="{4AA16027-5F38-40F0-92A4-DB2403C28828}"/>
          </ac:spMkLst>
        </pc:spChg>
        <pc:picChg chg="add mod">
          <ac:chgData name="Rudra, Pratyaydipta" userId="ea1ed62d-3150-4dfc-8def-91135d592d67" providerId="ADAL" clId="{CC7C9BB5-D7FB-48D2-A006-F769FE3EE44B}" dt="2021-06-16T15:22:18.842" v="89" actId="1076"/>
          <ac:picMkLst>
            <pc:docMk/>
            <pc:sldMk cId="2473831201" sldId="308"/>
            <ac:picMk id="6" creationId="{FEF02976-1102-4F37-B4B9-8102DB58233B}"/>
          </ac:picMkLst>
        </pc:picChg>
      </pc:sldChg>
      <pc:sldChg chg="addSp delSp modSp add">
        <pc:chgData name="Rudra, Pratyaydipta" userId="ea1ed62d-3150-4dfc-8def-91135d592d67" providerId="ADAL" clId="{CC7C9BB5-D7FB-48D2-A006-F769FE3EE44B}" dt="2021-06-16T15:45:19.666" v="829" actId="1076"/>
        <pc:sldMkLst>
          <pc:docMk/>
          <pc:sldMk cId="1310436805" sldId="309"/>
        </pc:sldMkLst>
        <pc:spChg chg="mod">
          <ac:chgData name="Rudra, Pratyaydipta" userId="ea1ed62d-3150-4dfc-8def-91135d592d67" providerId="ADAL" clId="{CC7C9BB5-D7FB-48D2-A006-F769FE3EE44B}" dt="2021-06-16T15:42:43.174" v="776" actId="20577"/>
          <ac:spMkLst>
            <pc:docMk/>
            <pc:sldMk cId="1310436805" sldId="309"/>
            <ac:spMk id="2" creationId="{470BE4BC-09F9-47BC-BB7F-882B216E78D2}"/>
          </ac:spMkLst>
        </pc:spChg>
        <pc:spChg chg="del">
          <ac:chgData name="Rudra, Pratyaydipta" userId="ea1ed62d-3150-4dfc-8def-91135d592d67" providerId="ADAL" clId="{CC7C9BB5-D7FB-48D2-A006-F769FE3EE44B}" dt="2021-06-16T15:42:45.524" v="777"/>
          <ac:spMkLst>
            <pc:docMk/>
            <pc:sldMk cId="1310436805" sldId="309"/>
            <ac:spMk id="3" creationId="{02C32895-9B0B-40AF-A2F7-F5537E1DC7FE}"/>
          </ac:spMkLst>
        </pc:spChg>
        <pc:picChg chg="add mod">
          <ac:chgData name="Rudra, Pratyaydipta" userId="ea1ed62d-3150-4dfc-8def-91135d592d67" providerId="ADAL" clId="{CC7C9BB5-D7FB-48D2-A006-F769FE3EE44B}" dt="2021-06-16T15:45:19.666" v="829" actId="1076"/>
          <ac:picMkLst>
            <pc:docMk/>
            <pc:sldMk cId="1310436805" sldId="309"/>
            <ac:picMk id="6" creationId="{76488995-460E-4077-ACB8-675CAD54793E}"/>
          </ac:picMkLst>
        </pc:picChg>
        <pc:picChg chg="add del mod">
          <ac:chgData name="Rudra, Pratyaydipta" userId="ea1ed62d-3150-4dfc-8def-91135d592d67" providerId="ADAL" clId="{CC7C9BB5-D7FB-48D2-A006-F769FE3EE44B}" dt="2021-06-16T15:44:48.956" v="825" actId="478"/>
          <ac:picMkLst>
            <pc:docMk/>
            <pc:sldMk cId="1310436805" sldId="309"/>
            <ac:picMk id="7" creationId="{27D64DA7-B9FC-4705-9C56-BA8D1FDA34C7}"/>
          </ac:picMkLst>
        </pc:picChg>
        <pc:picChg chg="add mod">
          <ac:chgData name="Rudra, Pratyaydipta" userId="ea1ed62d-3150-4dfc-8def-91135d592d67" providerId="ADAL" clId="{CC7C9BB5-D7FB-48D2-A006-F769FE3EE44B}" dt="2021-06-16T15:45:17.846" v="828" actId="1076"/>
          <ac:picMkLst>
            <pc:docMk/>
            <pc:sldMk cId="1310436805" sldId="309"/>
            <ac:picMk id="8" creationId="{8A024FB7-B950-4644-B219-FA5828133279}"/>
          </ac:picMkLst>
        </pc:picChg>
      </pc:sldChg>
      <pc:sldChg chg="addSp delSp modSp add">
        <pc:chgData name="Rudra, Pratyaydipta" userId="ea1ed62d-3150-4dfc-8def-91135d592d67" providerId="ADAL" clId="{CC7C9BB5-D7FB-48D2-A006-F769FE3EE44B}" dt="2021-06-16T15:43:40.885" v="821"/>
        <pc:sldMkLst>
          <pc:docMk/>
          <pc:sldMk cId="1902139095" sldId="310"/>
        </pc:sldMkLst>
        <pc:spChg chg="mod">
          <ac:chgData name="Rudra, Pratyaydipta" userId="ea1ed62d-3150-4dfc-8def-91135d592d67" providerId="ADAL" clId="{CC7C9BB5-D7FB-48D2-A006-F769FE3EE44B}" dt="2021-06-16T15:43:24.704" v="820" actId="20577"/>
          <ac:spMkLst>
            <pc:docMk/>
            <pc:sldMk cId="1902139095" sldId="310"/>
            <ac:spMk id="2" creationId="{2021842D-1F71-48C0-BDC6-C720D374BBEB}"/>
          </ac:spMkLst>
        </pc:spChg>
        <pc:spChg chg="del">
          <ac:chgData name="Rudra, Pratyaydipta" userId="ea1ed62d-3150-4dfc-8def-91135d592d67" providerId="ADAL" clId="{CC7C9BB5-D7FB-48D2-A006-F769FE3EE44B}" dt="2021-06-16T15:43:40.885" v="821"/>
          <ac:spMkLst>
            <pc:docMk/>
            <pc:sldMk cId="1902139095" sldId="310"/>
            <ac:spMk id="3" creationId="{4ACC920F-F80F-48D0-B61D-9F4969F0883E}"/>
          </ac:spMkLst>
        </pc:spChg>
        <pc:picChg chg="add mod">
          <ac:chgData name="Rudra, Pratyaydipta" userId="ea1ed62d-3150-4dfc-8def-91135d592d67" providerId="ADAL" clId="{CC7C9BB5-D7FB-48D2-A006-F769FE3EE44B}" dt="2021-06-16T15:43:40.885" v="821"/>
          <ac:picMkLst>
            <pc:docMk/>
            <pc:sldMk cId="1902139095" sldId="310"/>
            <ac:picMk id="6" creationId="{C7282462-F882-4B8A-883E-FE2A42DFFBB1}"/>
          </ac:picMkLst>
        </pc:picChg>
      </pc:sldChg>
      <pc:sldChg chg="addSp delSp modSp add">
        <pc:chgData name="Rudra, Pratyaydipta" userId="ea1ed62d-3150-4dfc-8def-91135d592d67" providerId="ADAL" clId="{CC7C9BB5-D7FB-48D2-A006-F769FE3EE44B}" dt="2021-06-16T15:52:49.870" v="875" actId="1076"/>
        <pc:sldMkLst>
          <pc:docMk/>
          <pc:sldMk cId="1876571525" sldId="311"/>
        </pc:sldMkLst>
        <pc:spChg chg="mod">
          <ac:chgData name="Rudra, Pratyaydipta" userId="ea1ed62d-3150-4dfc-8def-91135d592d67" providerId="ADAL" clId="{CC7C9BB5-D7FB-48D2-A006-F769FE3EE44B}" dt="2021-06-16T15:51:10.010" v="861" actId="20577"/>
          <ac:spMkLst>
            <pc:docMk/>
            <pc:sldMk cId="1876571525" sldId="311"/>
            <ac:spMk id="2" creationId="{B6A9BE77-E965-433E-BD39-56C558CC1987}"/>
          </ac:spMkLst>
        </pc:spChg>
        <pc:spChg chg="del">
          <ac:chgData name="Rudra, Pratyaydipta" userId="ea1ed62d-3150-4dfc-8def-91135d592d67" providerId="ADAL" clId="{CC7C9BB5-D7FB-48D2-A006-F769FE3EE44B}" dt="2021-06-16T15:51:33.700" v="862"/>
          <ac:spMkLst>
            <pc:docMk/>
            <pc:sldMk cId="1876571525" sldId="311"/>
            <ac:spMk id="3" creationId="{290604FD-AAC2-4202-8811-3ABFCA87B7C9}"/>
          </ac:spMkLst>
        </pc:spChg>
        <pc:picChg chg="add mod">
          <ac:chgData name="Rudra, Pratyaydipta" userId="ea1ed62d-3150-4dfc-8def-91135d592d67" providerId="ADAL" clId="{CC7C9BB5-D7FB-48D2-A006-F769FE3EE44B}" dt="2021-06-16T15:51:41.310" v="864" actId="1076"/>
          <ac:picMkLst>
            <pc:docMk/>
            <pc:sldMk cId="1876571525" sldId="311"/>
            <ac:picMk id="6" creationId="{A9163EAD-D991-4999-8CBB-6094CEC0FFD1}"/>
          </ac:picMkLst>
        </pc:picChg>
        <pc:picChg chg="add mod">
          <ac:chgData name="Rudra, Pratyaydipta" userId="ea1ed62d-3150-4dfc-8def-91135d592d67" providerId="ADAL" clId="{CC7C9BB5-D7FB-48D2-A006-F769FE3EE44B}" dt="2021-06-16T15:52:23.670" v="869" actId="1076"/>
          <ac:picMkLst>
            <pc:docMk/>
            <pc:sldMk cId="1876571525" sldId="311"/>
            <ac:picMk id="7" creationId="{C026E937-BB37-42B1-A11C-6B6717A9C3A7}"/>
          </ac:picMkLst>
        </pc:picChg>
        <pc:picChg chg="add mod">
          <ac:chgData name="Rudra, Pratyaydipta" userId="ea1ed62d-3150-4dfc-8def-91135d592d67" providerId="ADAL" clId="{CC7C9BB5-D7FB-48D2-A006-F769FE3EE44B}" dt="2021-06-16T15:52:49.870" v="875" actId="1076"/>
          <ac:picMkLst>
            <pc:docMk/>
            <pc:sldMk cId="1876571525" sldId="311"/>
            <ac:picMk id="8" creationId="{DA78F76B-D0A2-4504-9B3D-C3575D80C5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5A0F-47A9-487A-8CA4-0FEE4D0D9FC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8D89-30E4-4325-8C27-DF727F10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321A-E332-4FF2-AC72-2FD81F0626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321A-E332-4FF2-AC72-2FD81F062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321A-E332-4FF2-AC72-2FD81F0626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A8D89-30E4-4325-8C27-DF727F109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Correlated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A8D89-30E4-4325-8C27-DF727F1093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411" y="2694844"/>
            <a:ext cx="9144000" cy="97954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9411" y="3818225"/>
            <a:ext cx="9144000" cy="74135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371240" y="5634343"/>
            <a:ext cx="26308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Pratyaydipta Rudra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Oklahoma State University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859278" y="6492653"/>
            <a:ext cx="119239" cy="1156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249090" y="6495529"/>
            <a:ext cx="116275" cy="112821"/>
          </a:xfrm>
          <a:prstGeom prst="ellipse">
            <a:avLst/>
          </a:prstGeom>
          <a:solidFill>
            <a:srgbClr val="F4AF80"/>
          </a:solidFill>
          <a:ln>
            <a:solidFill>
              <a:srgbClr val="F4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1443562" y="6492653"/>
            <a:ext cx="113486" cy="110115"/>
          </a:xfrm>
          <a:prstGeom prst="ellipse">
            <a:avLst/>
          </a:prstGeom>
          <a:solidFill>
            <a:srgbClr val="F7C7A7"/>
          </a:solidFill>
          <a:ln>
            <a:solidFill>
              <a:srgbClr val="F7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635245" y="6491853"/>
            <a:ext cx="114310" cy="110915"/>
          </a:xfrm>
          <a:prstGeom prst="ellipse">
            <a:avLst/>
          </a:prstGeom>
          <a:solidFill>
            <a:srgbClr val="FCE9DC"/>
          </a:solidFill>
          <a:ln>
            <a:solidFill>
              <a:srgbClr val="FCE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1832662" y="6491853"/>
            <a:ext cx="113486" cy="110115"/>
          </a:xfrm>
          <a:prstGeom prst="ellipse">
            <a:avLst/>
          </a:prstGeom>
          <a:solidFill>
            <a:srgbClr val="FDF3ED"/>
          </a:solidFill>
          <a:ln>
            <a:solidFill>
              <a:srgbClr val="FDF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1048280" y="6491853"/>
            <a:ext cx="119239" cy="115697"/>
          </a:xfrm>
          <a:prstGeom prst="ellipse">
            <a:avLst/>
          </a:prstGeom>
          <a:solidFill>
            <a:srgbClr val="F1995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29411" y="3672504"/>
            <a:ext cx="8080075" cy="18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5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63" y="255856"/>
            <a:ext cx="11174081" cy="1153125"/>
          </a:xfrm>
        </p:spPr>
        <p:txBody>
          <a:bodyPr/>
          <a:lstStyle>
            <a:lvl1pPr>
              <a:defRPr>
                <a:solidFill>
                  <a:srgbClr val="627A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63" y="1598763"/>
            <a:ext cx="11174082" cy="4675516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3200">
                <a:latin typeface="+mj-lt"/>
              </a:defRPr>
            </a:lvl1pPr>
            <a:lvl2pPr marL="6858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latin typeface="+mj-lt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latin typeface="+mj-lt"/>
              </a:defRPr>
            </a:lvl3pPr>
            <a:lvl4pPr marL="16002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20574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3569" y="6531125"/>
            <a:ext cx="1592999" cy="365125"/>
          </a:xfr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Pratyaydipta Rudra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9729" y="6531126"/>
            <a:ext cx="2743200" cy="365125"/>
          </a:xfrm>
        </p:spPr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055" y="0"/>
            <a:ext cx="226291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23596" y="6659432"/>
            <a:ext cx="119239" cy="1156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713408" y="6662308"/>
            <a:ext cx="116275" cy="112821"/>
          </a:xfrm>
          <a:prstGeom prst="ellipse">
            <a:avLst/>
          </a:prstGeom>
          <a:solidFill>
            <a:srgbClr val="F4AF80"/>
          </a:solidFill>
          <a:ln>
            <a:solidFill>
              <a:srgbClr val="F4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07880" y="6659432"/>
            <a:ext cx="113486" cy="110115"/>
          </a:xfrm>
          <a:prstGeom prst="ellipse">
            <a:avLst/>
          </a:prstGeom>
          <a:solidFill>
            <a:srgbClr val="F7C7A7"/>
          </a:solidFill>
          <a:ln>
            <a:solidFill>
              <a:srgbClr val="F7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099563" y="6658632"/>
            <a:ext cx="114310" cy="110915"/>
          </a:xfrm>
          <a:prstGeom prst="ellipse">
            <a:avLst/>
          </a:prstGeom>
          <a:solidFill>
            <a:srgbClr val="FCE9DC"/>
          </a:solidFill>
          <a:ln>
            <a:solidFill>
              <a:srgbClr val="FCE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296980" y="6658632"/>
            <a:ext cx="113486" cy="110115"/>
          </a:xfrm>
          <a:prstGeom prst="ellipse">
            <a:avLst/>
          </a:prstGeom>
          <a:solidFill>
            <a:srgbClr val="FDF3ED"/>
          </a:solidFill>
          <a:ln>
            <a:solidFill>
              <a:srgbClr val="FDF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512598" y="6658632"/>
            <a:ext cx="119239" cy="115697"/>
          </a:xfrm>
          <a:prstGeom prst="ellipse">
            <a:avLst/>
          </a:prstGeom>
          <a:solidFill>
            <a:srgbClr val="F1995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84070"/>
            <a:ext cx="10515600" cy="1727260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7086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3831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3055" y="0"/>
            <a:ext cx="226291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23596" y="6659432"/>
            <a:ext cx="119239" cy="1156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713408" y="6662308"/>
            <a:ext cx="116275" cy="112821"/>
          </a:xfrm>
          <a:prstGeom prst="ellipse">
            <a:avLst/>
          </a:prstGeom>
          <a:solidFill>
            <a:srgbClr val="F4AF80"/>
          </a:solidFill>
          <a:ln>
            <a:solidFill>
              <a:srgbClr val="F4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907880" y="6659432"/>
            <a:ext cx="113486" cy="110115"/>
          </a:xfrm>
          <a:prstGeom prst="ellipse">
            <a:avLst/>
          </a:prstGeom>
          <a:solidFill>
            <a:srgbClr val="F7C7A7"/>
          </a:solidFill>
          <a:ln>
            <a:solidFill>
              <a:srgbClr val="F7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099563" y="6658632"/>
            <a:ext cx="114310" cy="110915"/>
          </a:xfrm>
          <a:prstGeom prst="ellipse">
            <a:avLst/>
          </a:prstGeom>
          <a:solidFill>
            <a:srgbClr val="FCE9DC"/>
          </a:solidFill>
          <a:ln>
            <a:solidFill>
              <a:srgbClr val="FCE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296980" y="6658632"/>
            <a:ext cx="113486" cy="110115"/>
          </a:xfrm>
          <a:prstGeom prst="ellipse">
            <a:avLst/>
          </a:prstGeom>
          <a:solidFill>
            <a:srgbClr val="FDF3ED"/>
          </a:solidFill>
          <a:ln>
            <a:solidFill>
              <a:srgbClr val="FDF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512598" y="6658632"/>
            <a:ext cx="119239" cy="115697"/>
          </a:xfrm>
          <a:prstGeom prst="ellipse">
            <a:avLst/>
          </a:prstGeom>
          <a:solidFill>
            <a:srgbClr val="F1995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3569" y="6531125"/>
            <a:ext cx="1592999" cy="365125"/>
          </a:xfr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Pratyaydipta Rudra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9729" y="6531126"/>
            <a:ext cx="2743200" cy="365125"/>
          </a:xfrm>
        </p:spPr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Pratyaydipta Rudra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EB39-665F-4A56-9136-814F0C1E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4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632" y="2689678"/>
            <a:ext cx="9144000" cy="979547"/>
          </a:xfrm>
        </p:spPr>
        <p:txBody>
          <a:bodyPr>
            <a:noAutofit/>
          </a:bodyPr>
          <a:lstStyle/>
          <a:p>
            <a:r>
              <a:rPr lang="en-US" sz="4000" b="1" dirty="0"/>
              <a:t>Compositional Data Analysis using Kernels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632" y="3755758"/>
            <a:ext cx="9144000" cy="873168"/>
          </a:xfrm>
        </p:spPr>
        <p:txBody>
          <a:bodyPr>
            <a:normAutofit/>
          </a:bodyPr>
          <a:lstStyle/>
          <a:p>
            <a:r>
              <a:rPr lang="en-US" b="1" dirty="0"/>
              <a:t>in Mass Cytometry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9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Univariate vs multivariate approaches to test the global null hypothesis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Traditional approach (univariate) – e.g. logistic regression.</a:t>
                </a:r>
              </a:p>
              <a:p>
                <a:pPr lvl="1"/>
                <a:r>
                  <a:rPr lang="en-US" dirty="0"/>
                  <a:t>For every cell type, test if the abundance is equal across the 2 groups.</a:t>
                </a:r>
              </a:p>
              <a:p>
                <a:pPr lvl="1"/>
                <a:r>
                  <a:rPr lang="en-US" dirty="0"/>
                  <a:t>Need to adjust for multiple testing.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Multivariate approach: test the global null hypothesis.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Parametric multivariate methods are difficult to use due to the high dimension of the data and small sample size.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 t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3411" y="6531125"/>
            <a:ext cx="1603158" cy="365125"/>
          </a:xfrm>
        </p:spPr>
        <p:txBody>
          <a:bodyPr/>
          <a:lstStyle/>
          <a:p>
            <a:r>
              <a:rPr lang="en-US" dirty="0"/>
              <a:t>Pratyaydipta Rudra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Kernel-based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Several statistical methods use the concept of Reproducing Kernel Hilbert Space (RKHS) to quantify and test association. </a:t>
            </a:r>
          </a:p>
          <a:p>
            <a:r>
              <a:rPr lang="en-US" sz="2800" dirty="0"/>
              <a:t> Example: ‘Kernel trick’ avoids the explicit mapping to get a linear boundary for classification problems.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0" y="3565559"/>
            <a:ext cx="4773798" cy="26715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09D-1778-471B-A834-D374241A35E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5677" y="3972635"/>
                <a:ext cx="49343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Kernel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400" dirty="0"/>
                  <a:t> provides the inner product in the feature space.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Helps avoiding the explicit mapping.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677" y="3972635"/>
                <a:ext cx="4934332" cy="1938992"/>
              </a:xfrm>
              <a:prstGeom prst="rect">
                <a:avLst/>
              </a:prstGeom>
              <a:blipFill>
                <a:blip r:embed="rId4"/>
                <a:stretch>
                  <a:fillRect l="-185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3423" y="6146013"/>
                <a:ext cx="1588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23" y="6146013"/>
                <a:ext cx="158816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2943" y="6134244"/>
                <a:ext cx="1939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943" y="6134244"/>
                <a:ext cx="193931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3153" y="3539694"/>
                <a:ext cx="1778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3" y="3539694"/>
                <a:ext cx="1778048" cy="461665"/>
              </a:xfrm>
              <a:prstGeom prst="rect">
                <a:avLst/>
              </a:prstGeom>
              <a:blipFill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3569" y="6541457"/>
            <a:ext cx="1592999" cy="365125"/>
          </a:xfrm>
        </p:spPr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6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1" y="406455"/>
            <a:ext cx="10991850" cy="753812"/>
          </a:xfrm>
        </p:spPr>
        <p:txBody>
          <a:bodyPr>
            <a:normAutofit fontScale="90000"/>
          </a:bodyPr>
          <a:lstStyle/>
          <a:p>
            <a:r>
              <a:rPr lang="en-US" dirty="0"/>
              <a:t>Kernel distance covariance for test of association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071" y="1455820"/>
                <a:ext cx="11610474" cy="50895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‘Kernel Distance Covariance’  - Where two worlds meet. (</a:t>
                </a:r>
                <a:r>
                  <a:rPr lang="en-US" dirty="0" err="1"/>
                  <a:t>Sedjinovic</a:t>
                </a:r>
                <a:r>
                  <a:rPr lang="en-US" dirty="0"/>
                  <a:t> et al, 2013; Hua and Ghosh, 2015)</a:t>
                </a:r>
              </a:p>
              <a:p>
                <a:pPr lvl="1"/>
                <a:r>
                  <a:rPr lang="en-US" dirty="0"/>
                  <a:t>Hilbert Schmidt Independence Criterion (HSIC, </a:t>
                </a:r>
                <a:r>
                  <a:rPr lang="en-US" dirty="0" err="1"/>
                  <a:t>Gretton</a:t>
                </a:r>
                <a:r>
                  <a:rPr lang="en-US" dirty="0"/>
                  <a:t> et al 2007).</a:t>
                </a:r>
              </a:p>
              <a:p>
                <a:pPr lvl="1"/>
                <a:r>
                  <a:rPr lang="en-US" dirty="0"/>
                  <a:t>Distance Covariance (</a:t>
                </a:r>
                <a:r>
                  <a:rPr lang="en-US" dirty="0" err="1"/>
                  <a:t>dcov</a:t>
                </a:r>
                <a:r>
                  <a:rPr lang="en-US" dirty="0"/>
                  <a:t>, </a:t>
                </a:r>
                <a:r>
                  <a:rPr lang="en-US" dirty="0" err="1"/>
                  <a:t>Szekely</a:t>
                </a:r>
                <a:r>
                  <a:rPr lang="en-US" dirty="0"/>
                  <a:t> et al, 2007).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Suppose,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measurements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similarity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𝐾𝐷𝐶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𝐾𝐻𝐿𝐻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CODAK uses a permutation approach to obtain p-value.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071" y="1455820"/>
                <a:ext cx="11610474" cy="5089505"/>
              </a:xfrm>
              <a:blipFill>
                <a:blip r:embed="rId3"/>
                <a:stretch>
                  <a:fillRect l="-1155" t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09D-1778-471B-A834-D374241A35E2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3411" y="6531125"/>
            <a:ext cx="1603158" cy="365125"/>
          </a:xfrm>
        </p:spPr>
        <p:txBody>
          <a:bodyPr/>
          <a:lstStyle/>
          <a:p>
            <a:r>
              <a:rPr lang="en-US" dirty="0"/>
              <a:t>Pratyaydipta Rudra</a:t>
            </a:r>
          </a:p>
        </p:txBody>
      </p:sp>
    </p:spTree>
    <p:extLst>
      <p:ext uri="{BB962C8B-B14F-4D97-AF65-F5344CB8AC3E}">
        <p14:creationId xmlns:p14="http://schemas.microsoft.com/office/powerpoint/2010/main" val="1603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Kernel Distance Covariance (KDC) test for comparing cell type abundance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363" y="1598763"/>
                <a:ext cx="11174082" cy="43939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Aitchison’s distance is an appropriate distance for compositional data, and is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  <m:r>
                                                            <a:rPr lang="en-US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𝑟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  <m:r>
                                                            <a:rPr lang="en-US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𝑟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𝒋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where g(.) is the geometric mean.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Gaussian kernel is then defined using this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363" y="1598763"/>
                <a:ext cx="11174082" cy="4393916"/>
              </a:xfrm>
              <a:blipFill>
                <a:blip r:embed="rId3"/>
                <a:stretch>
                  <a:fillRect l="-1091" t="-4438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0915" y="6231409"/>
            <a:ext cx="514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Rudra et al, </a:t>
            </a:r>
            <a:r>
              <a:rPr lang="en-US" sz="1400" dirty="0" err="1"/>
              <a:t>Biorxiv</a:t>
            </a:r>
            <a:r>
              <a:rPr lang="en-US" sz="1400" dirty="0"/>
              <a:t> 2021. </a:t>
            </a:r>
            <a:r>
              <a:rPr lang="en-US" sz="1200" dirty="0" err="1"/>
              <a:t>doi</a:t>
            </a:r>
            <a:r>
              <a:rPr lang="en-US" sz="1200" dirty="0"/>
              <a:t>: https://doi.org/10.1101/2021.05.08.443265 </a:t>
            </a:r>
          </a:p>
        </p:txBody>
      </p:sp>
    </p:spTree>
    <p:extLst>
      <p:ext uri="{BB962C8B-B14F-4D97-AF65-F5344CB8AC3E}">
        <p14:creationId xmlns:p14="http://schemas.microsoft.com/office/powerpoint/2010/main" val="31452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on SLE data – study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B1F56A-92CF-4CE4-8980-03420A2CB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12" y="1598613"/>
            <a:ext cx="11118814" cy="46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simulate data using a multinomial logit model. </a:t>
            </a:r>
          </a:p>
          <a:p>
            <a:r>
              <a:rPr lang="en-US" dirty="0"/>
              <a:t>Different types of “true difference” in the compositional profiles are used.</a:t>
            </a:r>
          </a:p>
          <a:p>
            <a:r>
              <a:rPr lang="en-US" dirty="0"/>
              <a:t>The parameters are motivated by the real data (study 1). </a:t>
            </a:r>
          </a:p>
          <a:p>
            <a:pPr lvl="1"/>
            <a:r>
              <a:rPr lang="en-US" dirty="0"/>
              <a:t>10-20 individuals per group.</a:t>
            </a:r>
          </a:p>
          <a:p>
            <a:pPr lvl="1"/>
            <a:r>
              <a:rPr lang="en-US" dirty="0"/>
              <a:t>10-20 cell types.</a:t>
            </a:r>
          </a:p>
          <a:p>
            <a:r>
              <a:rPr lang="en-US" dirty="0" err="1"/>
              <a:t>Overdispersion</a:t>
            </a:r>
            <a:r>
              <a:rPr lang="en-US" dirty="0"/>
              <a:t>: Observation level random effects (OLRE).</a:t>
            </a:r>
          </a:p>
          <a:p>
            <a:r>
              <a:rPr lang="en-US" dirty="0"/>
              <a:t>Other methods: GLMM (</a:t>
            </a:r>
            <a:r>
              <a:rPr lang="en-US" dirty="0" err="1"/>
              <a:t>Nowicka</a:t>
            </a:r>
            <a:r>
              <a:rPr lang="en-US" dirty="0"/>
              <a:t> et al 2017), </a:t>
            </a:r>
            <a:r>
              <a:rPr lang="en-US" dirty="0" err="1"/>
              <a:t>diffcyt</a:t>
            </a:r>
            <a:r>
              <a:rPr lang="en-US" dirty="0"/>
              <a:t> (Weber et al, 2019).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size and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36" y="2123268"/>
            <a:ext cx="11527697" cy="36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insights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450" y="1544664"/>
            <a:ext cx="10726562" cy="45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1: Transform the compositional data using the so called additive log ratio (</a:t>
            </a:r>
            <a:r>
              <a:rPr lang="en-US" dirty="0" err="1"/>
              <a:t>alr</a:t>
            </a:r>
            <a:r>
              <a:rPr lang="en-US" dirty="0"/>
              <a:t>) or centered log ratio (</a:t>
            </a:r>
            <a:r>
              <a:rPr lang="en-US" dirty="0" err="1"/>
              <a:t>clr</a:t>
            </a:r>
            <a:r>
              <a:rPr lang="en-US" dirty="0"/>
              <a:t>) transformation, </a:t>
            </a:r>
            <a:r>
              <a:rPr lang="en-US" dirty="0" err="1"/>
              <a:t>residualize</a:t>
            </a:r>
            <a:r>
              <a:rPr lang="en-US" dirty="0"/>
              <a:t> for the covariates and then bring it back to the compositional space again.</a:t>
            </a:r>
          </a:p>
          <a:p>
            <a:endParaRPr lang="en-US" dirty="0"/>
          </a:p>
          <a:p>
            <a:r>
              <a:rPr lang="en-US" dirty="0"/>
              <a:t>Approach 2: If the covariate is categorical, we can use a stratified kernel approach (Zhan et al, 2015).</a:t>
            </a:r>
          </a:p>
          <a:p>
            <a:pPr lvl="1"/>
            <a:r>
              <a:rPr lang="en-US" dirty="0"/>
              <a:t>Similarity = 0 when observations come from different strata.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covariates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440" y="2180095"/>
            <a:ext cx="11757292" cy="34406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9729" y="6536292"/>
            <a:ext cx="2743200" cy="365125"/>
          </a:xfrm>
        </p:spPr>
        <p:txBody>
          <a:bodyPr/>
          <a:lstStyle/>
          <a:p>
            <a:fld id="{A711EB39-665F-4A56-9136-814F0C1ED9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0562" y="1583849"/>
            <a:ext cx="411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Debashis</a:t>
            </a:r>
            <a:r>
              <a:rPr lang="en-US" sz="2400" b="1" dirty="0"/>
              <a:t> Ghosh</a:t>
            </a:r>
          </a:p>
          <a:p>
            <a:r>
              <a:rPr lang="en-US" sz="2400" dirty="0"/>
              <a:t>University of Colorado, Anschutz Medical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562" y="2959046"/>
            <a:ext cx="354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Elena Hsieh</a:t>
            </a:r>
          </a:p>
          <a:p>
            <a:r>
              <a:rPr lang="en-US" sz="2400" dirty="0"/>
              <a:t>University of Colorado, Anschutz Medical Campus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562" y="4388231"/>
            <a:ext cx="354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Ryan Baxter</a:t>
            </a:r>
          </a:p>
          <a:p>
            <a:r>
              <a:rPr lang="en-US" sz="2400" dirty="0"/>
              <a:t>University of Colorado, Anschutz Medical Campus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FAD87-F039-47C1-8A6C-11C9D771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357" y="2586884"/>
            <a:ext cx="5358848" cy="21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Compositional profiles from the SLE – study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9118" y="4489342"/>
                <a:ext cx="1792637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Significant difference was found between the two disease groups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400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8" y="4489342"/>
                <a:ext cx="1792637" cy="1477328"/>
              </a:xfrm>
              <a:prstGeom prst="rect">
                <a:avLst/>
              </a:prstGeom>
              <a:blipFill>
                <a:blip r:embed="rId2"/>
                <a:stretch>
                  <a:fillRect l="-2365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715" y="1328014"/>
            <a:ext cx="6373656" cy="5284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773" y="1491945"/>
            <a:ext cx="2522268" cy="41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CODAK for longitudinal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score (SLEDAI)</a:t>
            </a:r>
          </a:p>
          <a:p>
            <a:pPr lvl="1"/>
            <a:r>
              <a:rPr lang="en-US" dirty="0"/>
              <a:t>Every individual was followed over time and the disease activity was measured using SLEDAI score.</a:t>
            </a:r>
          </a:p>
          <a:p>
            <a:pPr lvl="1"/>
            <a:r>
              <a:rPr lang="en-US" dirty="0"/>
              <a:t>Other clinical covariates were measured. </a:t>
            </a:r>
          </a:p>
          <a:p>
            <a:pPr lvl="1"/>
            <a:r>
              <a:rPr lang="en-US" dirty="0"/>
              <a:t>SLEDAI was found to be not significantly associated with cell type abundance (p-value &gt; 0.3).</a:t>
            </a:r>
          </a:p>
          <a:p>
            <a:pPr lvl="1"/>
            <a:r>
              <a:rPr lang="en-US" dirty="0"/>
              <a:t>SLEDAI is more likely to be associated with functional markers (ongoing analysis).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7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751827"/>
            <a:ext cx="11174412" cy="43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6313-8295-40CD-8AEE-4CDA154B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Gating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C9DC9-560D-4A48-B72C-071C03C0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75B07-CEBE-43D1-A1F0-F3E28039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9B2D1B08-99BD-43BF-BE63-D70B33DD5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948" y="1551751"/>
            <a:ext cx="4602456" cy="43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EE16-E49E-403C-9441-4FF589F3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cell subpopulations in study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F02976-1102-4F37-B4B9-8102DB582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0213" y="1387613"/>
            <a:ext cx="3330413" cy="5143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3668F-0C73-4289-9F99-45D440EC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8379B-7FFF-4DB8-9579-1F933364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BE77-E965-433E-BD39-56C558CC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alr</a:t>
            </a:r>
            <a:r>
              <a:rPr lang="en-US" dirty="0"/>
              <a:t> and </a:t>
            </a:r>
            <a:r>
              <a:rPr lang="en-US" dirty="0" err="1"/>
              <a:t>clr</a:t>
            </a:r>
            <a:r>
              <a:rPr lang="en-US" dirty="0"/>
              <a:t> transformations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163EAD-D991-4999-8CBB-6094CEC0F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961" y="1639126"/>
            <a:ext cx="5628239" cy="17314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0F22A-B35D-47A4-962F-400F5333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FB487-6C93-48BA-BF89-B199953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6E937-BB37-42B1-A11C-6B6717A9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38" y="4380393"/>
            <a:ext cx="6269571" cy="1284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8F76B-D0A2-4504-9B3D-C3575D80C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01" y="5664408"/>
            <a:ext cx="5154043" cy="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71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E4BC-09F9-47BC-BB7F-882B216E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- Leave one out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488995-460E-4077-ACB8-675CAD547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590" y="1474926"/>
            <a:ext cx="5410096" cy="40954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1212-98CD-4ADE-B0D3-7189252D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D4131-1EE5-49D9-B8C0-D51A3C7A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24FB7-B950-4644-B219-FA5828133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38" y="5781421"/>
            <a:ext cx="6931991" cy="5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3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842D-1F71-48C0-BDC6-C720D374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against violation independence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282462-F882-4B8A-883E-FE2A42DFF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06" y="2307431"/>
            <a:ext cx="11020425" cy="3257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C8539-2D83-4F32-8051-07AD3C7D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0F46A-C3BB-409B-B1C8-9F4DCE71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study – mass cytometry (</a:t>
            </a:r>
            <a:r>
              <a:rPr lang="en-US" dirty="0" err="1"/>
              <a:t>CyTOF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71" y="1790444"/>
            <a:ext cx="1303421" cy="131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389" y="1754067"/>
            <a:ext cx="1327484" cy="1337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2460" y="1254579"/>
            <a:ext cx="123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Healthy controls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2871" y="1216484"/>
            <a:ext cx="299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systemic lupus erythematosus (SLE) patients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308590" y="2422994"/>
            <a:ext cx="421105" cy="6446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744751" y="2369609"/>
            <a:ext cx="1214486" cy="285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22" y="1595827"/>
            <a:ext cx="1114425" cy="14859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947987" y="2338027"/>
            <a:ext cx="10369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77595" y="1299204"/>
            <a:ext cx="191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sample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888" y="1690810"/>
            <a:ext cx="782253" cy="117809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504603" y="1499259"/>
            <a:ext cx="0" cy="1833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619" y="1637836"/>
            <a:ext cx="1196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 </a:t>
            </a:r>
          </a:p>
          <a:p>
            <a:r>
              <a:rPr lang="en-US" sz="2000" dirty="0"/>
              <a:t>4-5 time points</a:t>
            </a:r>
          </a:p>
          <a:p>
            <a:r>
              <a:rPr lang="en-US" sz="2000" dirty="0"/>
              <a:t>(study 2)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216190" y="2868902"/>
            <a:ext cx="590700" cy="382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79120" y="2823715"/>
            <a:ext cx="610244" cy="427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0198016" y="2868902"/>
            <a:ext cx="1" cy="463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00782" y="3167855"/>
            <a:ext cx="144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 stimulation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92042" y="3373836"/>
            <a:ext cx="139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Stimulation 1 (T6)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41329" y="3268574"/>
            <a:ext cx="151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Stimulation 2 (T6R)</a:t>
            </a:r>
          </a:p>
        </p:txBody>
      </p:sp>
      <p:cxnSp>
        <p:nvCxnSpPr>
          <p:cNvPr id="34" name="Curved Connector 33"/>
          <p:cNvCxnSpPr/>
          <p:nvPr/>
        </p:nvCxnSpPr>
        <p:spPr>
          <a:xfrm rot="5400000">
            <a:off x="9456105" y="4063685"/>
            <a:ext cx="729749" cy="117722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98720" y="4422292"/>
            <a:ext cx="1335506" cy="13889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06655" y="4920914"/>
            <a:ext cx="229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CyTOF</a:t>
            </a:r>
            <a:r>
              <a:rPr lang="en-US" sz="2400" dirty="0"/>
              <a:t> is run  for each condition, and data are produced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7447548" y="4434324"/>
            <a:ext cx="192506" cy="13889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432" y="5891708"/>
            <a:ext cx="1400175" cy="2000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65366" y="6150634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38 antibodies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23588" y="4522755"/>
            <a:ext cx="141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Several thousand cells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776" y="4024013"/>
            <a:ext cx="518727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38 antibodies: 22 surface markers and 16 cytokines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Cell types can be determined based on the intensity levels of the cell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on cytokine levels for each cell type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C09D-1778-471B-A834-D374241A35E2}" type="slidenum">
              <a:rPr lang="en-US" smtClean="0"/>
              <a:t>3</a:t>
            </a:fld>
            <a:endParaRPr lang="en-US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3569" y="6531125"/>
            <a:ext cx="1592999" cy="365125"/>
          </a:xfrm>
        </p:spPr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9" grpId="0"/>
      <p:bldP spid="23" grpId="0"/>
      <p:bldP spid="30" grpId="0"/>
      <p:bldP spid="31" grpId="0"/>
      <p:bldP spid="32" grpId="0"/>
      <p:bldP spid="35" grpId="0" animBg="1"/>
      <p:bldP spid="36" grpId="0"/>
      <p:bldP spid="37" grpId="0" animBg="1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 the data into cell populations.</a:t>
            </a:r>
          </a:p>
          <a:p>
            <a:r>
              <a:rPr lang="en-US" dirty="0"/>
              <a:t>Testing abundance of cell populations across groups (or finding associations with other continuous variables).</a:t>
            </a:r>
          </a:p>
          <a:p>
            <a:r>
              <a:rPr lang="en-US" dirty="0"/>
              <a:t>Testing differential expression of functional markers,                   e.g. cytokines.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946" y="2195593"/>
            <a:ext cx="11132949" cy="9402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F6912A-C39A-4645-9912-72BD901D298C}"/>
              </a:ext>
            </a:extLst>
          </p:cNvPr>
          <p:cNvCxnSpPr/>
          <p:nvPr/>
        </p:nvCxnSpPr>
        <p:spPr>
          <a:xfrm>
            <a:off x="10159999" y="3202606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6FFA3A-394B-473C-AB8A-F34E8370CAC0}"/>
              </a:ext>
            </a:extLst>
          </p:cNvPr>
          <p:cNvSpPr txBox="1"/>
          <p:nvPr/>
        </p:nvSpPr>
        <p:spPr>
          <a:xfrm>
            <a:off x="8313549" y="4174433"/>
            <a:ext cx="37282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propose a new Kernel-based approach CODAK to conduct this test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41B86-9EF4-4AF6-960B-E422E88A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05" y="4299055"/>
            <a:ext cx="3359465" cy="2303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259E2-B48B-4C21-84EE-97A4EA1150CE}"/>
              </a:ext>
            </a:extLst>
          </p:cNvPr>
          <p:cNvSpPr txBox="1"/>
          <p:nvPr/>
        </p:nvSpPr>
        <p:spPr>
          <a:xfrm>
            <a:off x="7964557" y="6485806"/>
            <a:ext cx="401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source: </a:t>
            </a:r>
            <a:r>
              <a:rPr lang="en-US" sz="1400" dirty="0" err="1"/>
              <a:t>Nowicka</a:t>
            </a:r>
            <a:r>
              <a:rPr lang="en-US" sz="1400" dirty="0"/>
              <a:t> et al, </a:t>
            </a:r>
            <a:r>
              <a:rPr lang="en-US" sz="1400" i="1" dirty="0"/>
              <a:t>F1000 Research </a:t>
            </a:r>
            <a:r>
              <a:rPr lang="en-US" sz="1400" dirty="0"/>
              <a:t>(2017)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27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tree structure of the cell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114" y="1598613"/>
            <a:ext cx="10364610" cy="46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5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tree structure of the cell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153" y="1216463"/>
            <a:ext cx="6192576" cy="54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abundance of the cell populations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different cell types. For a two-group comparison of cell types: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Composition for group 1.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Composition for group 2.</a:t>
                </a:r>
              </a:p>
              <a:p>
                <a:pPr lvl="1"/>
                <a:r>
                  <a:rPr lang="en-US" dirty="0"/>
                  <a:t>We want to test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One can also think of association with a continuous predictor.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 t="-2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features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cell data: Very large number of cells per individual. But usually not many individual samples.</a:t>
            </a:r>
          </a:p>
          <a:p>
            <a:r>
              <a:rPr lang="en-US" dirty="0"/>
              <a:t>Data are high-dimensional in the sense that there are more than 40 parameters being measured for every cell. </a:t>
            </a:r>
          </a:p>
          <a:p>
            <a:r>
              <a:rPr lang="en-US" dirty="0"/>
              <a:t>Also, when testing composition, there can be a large number of cell type categories.</a:t>
            </a:r>
          </a:p>
          <a:p>
            <a:r>
              <a:rPr lang="en-US" dirty="0" err="1"/>
              <a:t>Overdispersion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17921" y="4422292"/>
            <a:ext cx="1335506" cy="13889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8666749" y="4434324"/>
            <a:ext cx="192506" cy="13889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633" y="5891708"/>
            <a:ext cx="1400175" cy="200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4567" y="6150634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 antibodies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2789" y="4522755"/>
            <a:ext cx="141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Several thousand cells</a:t>
            </a:r>
          </a:p>
        </p:txBody>
      </p:sp>
    </p:spTree>
    <p:extLst>
      <p:ext uri="{BB962C8B-B14F-4D97-AF65-F5344CB8AC3E}">
        <p14:creationId xmlns:p14="http://schemas.microsoft.com/office/powerpoint/2010/main" val="16218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8193-1E86-4727-8F50-27723AAD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Overdispersion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25A80-CA21-41D7-86F4-D3FBFA89F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simple logistic model to test abundance of a cell type: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abundance of cell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subject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there is more individual specific variability than what a binomial distribution can capture.</a:t>
                </a:r>
              </a:p>
              <a:p>
                <a:endParaRPr lang="en-US" dirty="0"/>
              </a:p>
              <a:p>
                <a:r>
                  <a:rPr lang="en-US" dirty="0"/>
                  <a:t>Use observation level random effects: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25A80-CA21-41D7-86F4-D3FBFA89F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4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C320-A9AD-4C10-827F-19B00953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Pratyaydipta Rudra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9EE1E-7CB8-43D7-A846-A21CD1E9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EB39-665F-4A56-9136-814F0C1ED9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1105</Words>
  <Application>Microsoft Office PowerPoint</Application>
  <PresentationFormat>Widescreen</PresentationFormat>
  <Paragraphs>185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Compositional Data Analysis using Kernels</vt:lpstr>
      <vt:lpstr>Acknowledgements</vt:lpstr>
      <vt:lpstr>Motivating study – mass cytometry (CyTOF)</vt:lpstr>
      <vt:lpstr>Steps of statistical analysis</vt:lpstr>
      <vt:lpstr>Hierarchical tree structure of the cell types</vt:lpstr>
      <vt:lpstr>Hierarchical tree structure of the cell types</vt:lpstr>
      <vt:lpstr>Testing abundance of the cell populations</vt:lpstr>
      <vt:lpstr>Unique features of the data</vt:lpstr>
      <vt:lpstr>Overdispersion</vt:lpstr>
      <vt:lpstr>Univariate vs multivariate approaches to test the global null hypothesis</vt:lpstr>
      <vt:lpstr>Kernel-based Methods</vt:lpstr>
      <vt:lpstr>Kernel distance covariance for test of association</vt:lpstr>
      <vt:lpstr>Kernel Distance Covariance (KDC) test for comparing cell type abundance</vt:lpstr>
      <vt:lpstr>Application on SLE data – study 1</vt:lpstr>
      <vt:lpstr>Simulation study</vt:lpstr>
      <vt:lpstr>Comparison of size and power</vt:lpstr>
      <vt:lpstr>Some more insights</vt:lpstr>
      <vt:lpstr>Adjusting for covariates</vt:lpstr>
      <vt:lpstr>Adjusting for covariates</vt:lpstr>
      <vt:lpstr>Compositional profiles from the SLE – study 2</vt:lpstr>
      <vt:lpstr>Application of CODAK for longitudinal data</vt:lpstr>
      <vt:lpstr>Extra slides</vt:lpstr>
      <vt:lpstr>Experimental details</vt:lpstr>
      <vt:lpstr>Manual Gating Example</vt:lpstr>
      <vt:lpstr>List of cell subpopulations in study 2</vt:lpstr>
      <vt:lpstr>alr and clr transformations</vt:lpstr>
      <vt:lpstr>Follow up - Leave one out approach</vt:lpstr>
      <vt:lpstr>Robustness against violation independence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Pratyaydipta Rudra</dc:creator>
  <cp:lastModifiedBy>Rudra, Pratyaydipta</cp:lastModifiedBy>
  <cp:revision>165</cp:revision>
  <dcterms:created xsi:type="dcterms:W3CDTF">2018-08-17T01:55:40Z</dcterms:created>
  <dcterms:modified xsi:type="dcterms:W3CDTF">2021-06-16T16:15:16Z</dcterms:modified>
</cp:coreProperties>
</file>