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3" r:id="rId5"/>
    <p:sldId id="264" r:id="rId6"/>
    <p:sldId id="259" r:id="rId7"/>
    <p:sldId id="267" r:id="rId8"/>
    <p:sldId id="268" r:id="rId9"/>
    <p:sldId id="266" r:id="rId10"/>
    <p:sldId id="270" r:id="rId11"/>
    <p:sldId id="274" r:id="rId12"/>
    <p:sldId id="262" r:id="rId13"/>
    <p:sldId id="272" r:id="rId14"/>
    <p:sldId id="273" r:id="rId15"/>
  </p:sldIdLst>
  <p:sldSz cx="12192000" cy="6858000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sier, Hisham" initials="NH" lastIdx="3" clrIdx="0">
    <p:extLst>
      <p:ext uri="{19B8F6BF-5375-455C-9EA6-DF929625EA0E}">
        <p15:presenceInfo xmlns:p15="http://schemas.microsoft.com/office/powerpoint/2012/main" userId="S::hisham.nsier@ucdenver.edu::bec03cff-903a-4c21-b0cb-1b81950de9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3B0970-085B-AF43-BD57-2FBF670396F9}" v="120" dt="2019-08-07T18:53:29.0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43" autoAdjust="0"/>
    <p:restoredTop sz="94660"/>
  </p:normalViewPr>
  <p:slideViewPr>
    <p:cSldViewPr snapToGrid="0">
      <p:cViewPr varScale="1">
        <p:scale>
          <a:sx n="94" d="100"/>
          <a:sy n="94" d="100"/>
        </p:scale>
        <p:origin x="6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A0C982-C030-AC49-A4D2-B90CB8C96742}" type="doc">
      <dgm:prSet loTypeId="urn:microsoft.com/office/officeart/2005/8/layout/process1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95CA76F-CBBD-394F-82EF-25B34CB16CA6}">
      <dgm:prSet phldrT="[Text]"/>
      <dgm:spPr>
        <a:solidFill>
          <a:srgbClr val="92D050"/>
        </a:solidFill>
      </dgm:spPr>
      <dgm:t>
        <a:bodyPr/>
        <a:lstStyle/>
        <a:p>
          <a:pPr rtl="0"/>
          <a:r>
            <a:rPr lang="en-US" dirty="0"/>
            <a:t>Determination of eligibility</a:t>
          </a:r>
        </a:p>
      </dgm:t>
    </dgm:pt>
    <dgm:pt modelId="{3658165F-30F5-934F-9351-89787C72491E}" type="parTrans" cxnId="{B4DB768D-652F-5B4A-A06C-804CC0A5A5A6}">
      <dgm:prSet/>
      <dgm:spPr/>
      <dgm:t>
        <a:bodyPr/>
        <a:lstStyle/>
        <a:p>
          <a:endParaRPr lang="en-US"/>
        </a:p>
      </dgm:t>
    </dgm:pt>
    <dgm:pt modelId="{BF72D47F-455F-4C43-8802-A57E43800154}" type="sibTrans" cxnId="{B4DB768D-652F-5B4A-A06C-804CC0A5A5A6}">
      <dgm:prSet/>
      <dgm:spPr/>
      <dgm:t>
        <a:bodyPr/>
        <a:lstStyle/>
        <a:p>
          <a:endParaRPr lang="en-US"/>
        </a:p>
      </dgm:t>
    </dgm:pt>
    <dgm:pt modelId="{17092140-A318-9F43-9986-BBBDEC05BD69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Consent</a:t>
          </a:r>
        </a:p>
      </dgm:t>
    </dgm:pt>
    <dgm:pt modelId="{C69E2EBE-C378-D048-A7EB-DF0CE485A64D}" type="parTrans" cxnId="{1C19EE76-4FD9-5B4F-8763-060D940E0C9B}">
      <dgm:prSet/>
      <dgm:spPr/>
      <dgm:t>
        <a:bodyPr/>
        <a:lstStyle/>
        <a:p>
          <a:endParaRPr lang="en-US"/>
        </a:p>
      </dgm:t>
    </dgm:pt>
    <dgm:pt modelId="{C0FC4DB7-3BBA-A241-AC23-9134177C1912}" type="sibTrans" cxnId="{1C19EE76-4FD9-5B4F-8763-060D940E0C9B}">
      <dgm:prSet/>
      <dgm:spPr/>
      <dgm:t>
        <a:bodyPr/>
        <a:lstStyle/>
        <a:p>
          <a:endParaRPr lang="en-US"/>
        </a:p>
      </dgm:t>
    </dgm:pt>
    <dgm:pt modelId="{456A36C3-7594-5248-A51E-0D7458E3198D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SAHL, Pre-Knowledge Quiz</a:t>
          </a:r>
        </a:p>
      </dgm:t>
    </dgm:pt>
    <dgm:pt modelId="{7FA3DDDE-E8C3-9A41-A7B9-DFB2C855A912}" type="parTrans" cxnId="{FB75E6DD-DAD5-F44F-9A55-E76D838EE605}">
      <dgm:prSet/>
      <dgm:spPr/>
      <dgm:t>
        <a:bodyPr/>
        <a:lstStyle/>
        <a:p>
          <a:endParaRPr lang="en-US"/>
        </a:p>
      </dgm:t>
    </dgm:pt>
    <dgm:pt modelId="{9A8F64EB-8C35-ED42-8FFC-0D74FDF8FF24}" type="sibTrans" cxnId="{FB75E6DD-DAD5-F44F-9A55-E76D838EE605}">
      <dgm:prSet/>
      <dgm:spPr/>
      <dgm:t>
        <a:bodyPr/>
        <a:lstStyle/>
        <a:p>
          <a:endParaRPr lang="en-US"/>
        </a:p>
      </dgm:t>
    </dgm:pt>
    <dgm:pt modelId="{BD518016-809B-5546-9F43-5CC4938FB151}">
      <dgm:prSet/>
      <dgm:spPr>
        <a:solidFill>
          <a:srgbClr val="9999FF"/>
        </a:solidFill>
      </dgm:spPr>
      <dgm:t>
        <a:bodyPr/>
        <a:lstStyle/>
        <a:p>
          <a:r>
            <a:rPr lang="en-US" dirty="0"/>
            <a:t>Meeting with MFM, surgeon</a:t>
          </a:r>
        </a:p>
      </dgm:t>
    </dgm:pt>
    <dgm:pt modelId="{C68EA179-F85F-8F4F-A262-58038B7D92DC}" type="parTrans" cxnId="{9DF442F6-AB4B-F544-B9BE-883D6FC26EFE}">
      <dgm:prSet/>
      <dgm:spPr/>
      <dgm:t>
        <a:bodyPr/>
        <a:lstStyle/>
        <a:p>
          <a:endParaRPr lang="en-US"/>
        </a:p>
      </dgm:t>
    </dgm:pt>
    <dgm:pt modelId="{6A8310EB-887A-2547-BF37-204E2B6F60FB}" type="sibTrans" cxnId="{9DF442F6-AB4B-F544-B9BE-883D6FC26EFE}">
      <dgm:prSet/>
      <dgm:spPr/>
      <dgm:t>
        <a:bodyPr/>
        <a:lstStyle/>
        <a:p>
          <a:pPr rtl="0"/>
          <a:endParaRPr lang="en-US"/>
        </a:p>
      </dgm:t>
    </dgm:pt>
    <dgm:pt modelId="{017CD25A-2CEB-844C-8F1D-F1D2A22B9A89}">
      <dgm:prSet/>
      <dgm:spPr>
        <a:solidFill>
          <a:srgbClr val="9999FF"/>
        </a:solidFill>
      </dgm:spPr>
      <dgm:t>
        <a:bodyPr/>
        <a:lstStyle/>
        <a:p>
          <a:r>
            <a:rPr lang="en-US" dirty="0"/>
            <a:t>Education without 3-D Model</a:t>
          </a:r>
        </a:p>
      </dgm:t>
    </dgm:pt>
    <dgm:pt modelId="{579595C9-307F-1349-A03F-33C385A20298}" type="parTrans" cxnId="{3B752E13-8E21-B148-BFD9-7A95DCB381A9}">
      <dgm:prSet/>
      <dgm:spPr/>
      <dgm:t>
        <a:bodyPr/>
        <a:lstStyle/>
        <a:p>
          <a:endParaRPr lang="en-US"/>
        </a:p>
      </dgm:t>
    </dgm:pt>
    <dgm:pt modelId="{4C457E2D-1ECD-2749-AAAE-A64AA4BD8D7E}" type="sibTrans" cxnId="{3B752E13-8E21-B148-BFD9-7A95DCB381A9}">
      <dgm:prSet/>
      <dgm:spPr/>
      <dgm:t>
        <a:bodyPr/>
        <a:lstStyle/>
        <a:p>
          <a:pPr rtl="0"/>
          <a:endParaRPr lang="en-US"/>
        </a:p>
      </dgm:t>
    </dgm:pt>
    <dgm:pt modelId="{42A01743-9204-5E47-8C35-92E10942362A}">
      <dgm:prSet/>
      <dgm:spPr>
        <a:solidFill>
          <a:srgbClr val="9999FF"/>
        </a:solidFill>
      </dgm:spPr>
      <dgm:t>
        <a:bodyPr/>
        <a:lstStyle/>
        <a:p>
          <a:pPr rtl="0"/>
          <a:r>
            <a:rPr lang="en-US" dirty="0"/>
            <a:t>Education with 3-D Model</a:t>
          </a:r>
        </a:p>
      </dgm:t>
    </dgm:pt>
    <dgm:pt modelId="{31328AE4-82AD-4047-9BF5-0E146BB07A75}" type="parTrans" cxnId="{574CBCA7-30FB-444B-9DD9-B6A9C6B35802}">
      <dgm:prSet/>
      <dgm:spPr/>
      <dgm:t>
        <a:bodyPr/>
        <a:lstStyle/>
        <a:p>
          <a:endParaRPr lang="en-US"/>
        </a:p>
      </dgm:t>
    </dgm:pt>
    <dgm:pt modelId="{17CB8565-DEFD-494D-9F35-757B9CDD6964}" type="sibTrans" cxnId="{574CBCA7-30FB-444B-9DD9-B6A9C6B35802}">
      <dgm:prSet/>
      <dgm:spPr/>
      <dgm:t>
        <a:bodyPr/>
        <a:lstStyle/>
        <a:p>
          <a:pPr rtl="0"/>
          <a:endParaRPr lang="en-US"/>
        </a:p>
      </dgm:t>
    </dgm:pt>
    <dgm:pt modelId="{5AC3A5DF-AA34-4D47-94E1-E15EB549F209}">
      <dgm:prSet/>
      <dgm:spPr>
        <a:solidFill>
          <a:srgbClr val="FF5050"/>
        </a:solidFill>
      </dgm:spPr>
      <dgm:t>
        <a:bodyPr/>
        <a:lstStyle/>
        <a:p>
          <a:pPr rtl="0"/>
          <a:r>
            <a:rPr lang="en-US" dirty="0"/>
            <a:t>Post-Knowledge Quiz</a:t>
          </a:r>
        </a:p>
      </dgm:t>
    </dgm:pt>
    <dgm:pt modelId="{39115F51-4C4A-4948-84C2-104C2B28E098}" type="parTrans" cxnId="{BA32CBAA-06F0-0740-806E-B17720D55ABA}">
      <dgm:prSet/>
      <dgm:spPr/>
      <dgm:t>
        <a:bodyPr/>
        <a:lstStyle/>
        <a:p>
          <a:endParaRPr lang="en-US"/>
        </a:p>
      </dgm:t>
    </dgm:pt>
    <dgm:pt modelId="{3BD59E92-6712-974D-87CC-31C7B8663ED5}" type="sibTrans" cxnId="{BA32CBAA-06F0-0740-806E-B17720D55ABA}">
      <dgm:prSet/>
      <dgm:spPr/>
      <dgm:t>
        <a:bodyPr/>
        <a:lstStyle/>
        <a:p>
          <a:pPr rtl="0"/>
          <a:endParaRPr lang="en-US"/>
        </a:p>
      </dgm:t>
    </dgm:pt>
    <dgm:pt modelId="{E528DFC6-69C9-4142-8DCF-5990019832AA}">
      <dgm:prSet/>
      <dgm:spPr>
        <a:solidFill>
          <a:srgbClr val="FF5050"/>
        </a:solidFill>
      </dgm:spPr>
      <dgm:t>
        <a:bodyPr/>
        <a:lstStyle/>
        <a:p>
          <a:pPr rtl="0"/>
          <a:r>
            <a:rPr lang="en-US" dirty="0"/>
            <a:t>Post-Knowledge Quiz</a:t>
          </a:r>
        </a:p>
      </dgm:t>
    </dgm:pt>
    <dgm:pt modelId="{F071AE61-C7A0-AA4F-AC5E-27263610C235}" type="parTrans" cxnId="{94E71EBB-F7AC-A24B-AC04-5DC594621B0F}">
      <dgm:prSet/>
      <dgm:spPr/>
      <dgm:t>
        <a:bodyPr/>
        <a:lstStyle/>
        <a:p>
          <a:endParaRPr lang="en-US"/>
        </a:p>
      </dgm:t>
    </dgm:pt>
    <dgm:pt modelId="{F5908D9E-270B-2B4D-833B-A09E5FF34E41}" type="sibTrans" cxnId="{94E71EBB-F7AC-A24B-AC04-5DC594621B0F}">
      <dgm:prSet custAng="1861956" custLinFactY="-100000" custLinFactNeighborX="-19660" custLinFactNeighborY="-174894"/>
      <dgm:spPr/>
      <dgm:t>
        <a:bodyPr/>
        <a:lstStyle/>
        <a:p>
          <a:pPr rtl="0"/>
          <a:endParaRPr lang="en-US"/>
        </a:p>
      </dgm:t>
    </dgm:pt>
    <dgm:pt modelId="{3C196ED8-3358-E645-A026-F104394AE134}" type="pres">
      <dgm:prSet presAssocID="{20A0C982-C030-AC49-A4D2-B90CB8C96742}" presName="Name0" presStyleCnt="0">
        <dgm:presLayoutVars>
          <dgm:dir/>
          <dgm:resizeHandles val="exact"/>
        </dgm:presLayoutVars>
      </dgm:prSet>
      <dgm:spPr/>
    </dgm:pt>
    <dgm:pt modelId="{91129F7B-301E-1049-A9C5-AC0605D1921D}" type="pres">
      <dgm:prSet presAssocID="{E95CA76F-CBBD-394F-82EF-25B34CB16CA6}" presName="node" presStyleLbl="node1" presStyleIdx="0" presStyleCnt="8">
        <dgm:presLayoutVars>
          <dgm:bulletEnabled val="1"/>
        </dgm:presLayoutVars>
      </dgm:prSet>
      <dgm:spPr/>
    </dgm:pt>
    <dgm:pt modelId="{EEB54128-C30A-A34F-8778-5E1BEC5BE700}" type="pres">
      <dgm:prSet presAssocID="{BF72D47F-455F-4C43-8802-A57E43800154}" presName="sibTrans" presStyleLbl="sibTrans2D1" presStyleIdx="0" presStyleCnt="7"/>
      <dgm:spPr/>
    </dgm:pt>
    <dgm:pt modelId="{4FBFC117-8F84-9D4A-B531-E3EAB624B55B}" type="pres">
      <dgm:prSet presAssocID="{BF72D47F-455F-4C43-8802-A57E43800154}" presName="connectorText" presStyleLbl="sibTrans2D1" presStyleIdx="0" presStyleCnt="7"/>
      <dgm:spPr/>
    </dgm:pt>
    <dgm:pt modelId="{C925D66E-0FD5-AD4B-BCA8-EB44E1F4E5E4}" type="pres">
      <dgm:prSet presAssocID="{17092140-A318-9F43-9986-BBBDEC05BD69}" presName="node" presStyleLbl="node1" presStyleIdx="1" presStyleCnt="8">
        <dgm:presLayoutVars>
          <dgm:bulletEnabled val="1"/>
        </dgm:presLayoutVars>
      </dgm:prSet>
      <dgm:spPr/>
    </dgm:pt>
    <dgm:pt modelId="{22B720A5-81F0-3548-A34F-CF5635E38360}" type="pres">
      <dgm:prSet presAssocID="{C0FC4DB7-3BBA-A241-AC23-9134177C1912}" presName="sibTrans" presStyleLbl="sibTrans2D1" presStyleIdx="1" presStyleCnt="7"/>
      <dgm:spPr/>
    </dgm:pt>
    <dgm:pt modelId="{5D85BC4B-0BC8-9048-B88A-D27A702C2C80}" type="pres">
      <dgm:prSet presAssocID="{C0FC4DB7-3BBA-A241-AC23-9134177C1912}" presName="connectorText" presStyleLbl="sibTrans2D1" presStyleIdx="1" presStyleCnt="7"/>
      <dgm:spPr/>
    </dgm:pt>
    <dgm:pt modelId="{423EC77E-3E8E-2340-8CEB-06155E03E98A}" type="pres">
      <dgm:prSet presAssocID="{456A36C3-7594-5248-A51E-0D7458E3198D}" presName="node" presStyleLbl="node1" presStyleIdx="2" presStyleCnt="8">
        <dgm:presLayoutVars>
          <dgm:bulletEnabled val="1"/>
        </dgm:presLayoutVars>
      </dgm:prSet>
      <dgm:spPr/>
    </dgm:pt>
    <dgm:pt modelId="{B129C80B-928C-2D40-B3BF-EF27B16F0100}" type="pres">
      <dgm:prSet presAssocID="{9A8F64EB-8C35-ED42-8FFC-0D74FDF8FF24}" presName="sibTrans" presStyleLbl="sibTrans2D1" presStyleIdx="2" presStyleCnt="7"/>
      <dgm:spPr/>
    </dgm:pt>
    <dgm:pt modelId="{A3A94D33-CB26-3544-93DA-50F728B5A509}" type="pres">
      <dgm:prSet presAssocID="{9A8F64EB-8C35-ED42-8FFC-0D74FDF8FF24}" presName="connectorText" presStyleLbl="sibTrans2D1" presStyleIdx="2" presStyleCnt="7"/>
      <dgm:spPr/>
    </dgm:pt>
    <dgm:pt modelId="{8F6C8742-5AD7-2147-8AA1-8A8216DBE7C8}" type="pres">
      <dgm:prSet presAssocID="{BD518016-809B-5546-9F43-5CC4938FB151}" presName="node" presStyleLbl="node1" presStyleIdx="3" presStyleCnt="8">
        <dgm:presLayoutVars>
          <dgm:bulletEnabled val="1"/>
        </dgm:presLayoutVars>
      </dgm:prSet>
      <dgm:spPr/>
    </dgm:pt>
    <dgm:pt modelId="{3C36BC97-E024-FA4C-BC66-515F7014F5CB}" type="pres">
      <dgm:prSet presAssocID="{6A8310EB-887A-2547-BF37-204E2B6F60FB}" presName="sibTrans" presStyleLbl="sibTrans2D1" presStyleIdx="3" presStyleCnt="7" custScaleX="112777" custScaleY="86246"/>
      <dgm:spPr/>
    </dgm:pt>
    <dgm:pt modelId="{B11BCD35-E350-FD40-8C6B-B44D6B5C7EC2}" type="pres">
      <dgm:prSet presAssocID="{6A8310EB-887A-2547-BF37-204E2B6F60FB}" presName="connectorText" presStyleLbl="sibTrans2D1" presStyleIdx="3" presStyleCnt="7"/>
      <dgm:spPr/>
    </dgm:pt>
    <dgm:pt modelId="{6A62B875-6CC1-C843-82B6-FED08293B4AA}" type="pres">
      <dgm:prSet presAssocID="{42A01743-9204-5E47-8C35-92E10942362A}" presName="node" presStyleLbl="node1" presStyleIdx="4" presStyleCnt="8" custLinFactY="-20684" custLinFactNeighborX="51984" custLinFactNeighborY="-100000">
        <dgm:presLayoutVars>
          <dgm:bulletEnabled val="1"/>
        </dgm:presLayoutVars>
      </dgm:prSet>
      <dgm:spPr/>
    </dgm:pt>
    <dgm:pt modelId="{8F244E88-7C19-144C-847A-D8C59146C074}" type="pres">
      <dgm:prSet presAssocID="{17CB8565-DEFD-494D-9F35-757B9CDD6964}" presName="sibTrans" presStyleLbl="sibTrans2D1" presStyleIdx="4" presStyleCnt="7" custAng="18483864" custLinFactX="-96161" custLinFactY="96779" custLinFactNeighborX="-100000" custLinFactNeighborY="100000"/>
      <dgm:spPr/>
    </dgm:pt>
    <dgm:pt modelId="{E0B3FD19-8156-3947-A774-76AD6BF07FA3}" type="pres">
      <dgm:prSet presAssocID="{17CB8565-DEFD-494D-9F35-757B9CDD6964}" presName="connectorText" presStyleLbl="sibTrans2D1" presStyleIdx="4" presStyleCnt="7"/>
      <dgm:spPr/>
    </dgm:pt>
    <dgm:pt modelId="{5F5E4AF4-2215-834A-A862-1517BF7C933F}" type="pres">
      <dgm:prSet presAssocID="{017CD25A-2CEB-844C-8F1D-F1D2A22B9A89}" presName="node" presStyleLbl="node1" presStyleIdx="5" presStyleCnt="8" custLinFactX="-76943" custLinFactNeighborX="-100000" custLinFactNeighborY="97752">
        <dgm:presLayoutVars>
          <dgm:bulletEnabled val="1"/>
        </dgm:presLayoutVars>
      </dgm:prSet>
      <dgm:spPr/>
    </dgm:pt>
    <dgm:pt modelId="{226A31EC-E0F3-104B-B239-D7132754665A}" type="pres">
      <dgm:prSet presAssocID="{4C457E2D-1ECD-2749-AAAE-A64AA4BD8D7E}" presName="sibTrans" presStyleLbl="sibTrans2D1" presStyleIdx="5" presStyleCnt="7" custAng="1959515" custLinFactY="-100000" custLinFactNeighborX="-8509" custLinFactNeighborY="-146893"/>
      <dgm:spPr/>
    </dgm:pt>
    <dgm:pt modelId="{55C63426-CAE5-CA4E-815B-1487831508A9}" type="pres">
      <dgm:prSet presAssocID="{4C457E2D-1ECD-2749-AAAE-A64AA4BD8D7E}" presName="connectorText" presStyleLbl="sibTrans2D1" presStyleIdx="5" presStyleCnt="7"/>
      <dgm:spPr/>
    </dgm:pt>
    <dgm:pt modelId="{9952F84B-8691-6A48-A71F-7F31BC22443E}" type="pres">
      <dgm:prSet presAssocID="{5AC3A5DF-AA34-4D47-94E1-E15EB549F209}" presName="node" presStyleLbl="node1" presStyleIdx="6" presStyleCnt="8" custLinFactX="-19436" custLinFactY="-31035" custLinFactNeighborX="-100000" custLinFactNeighborY="-100000">
        <dgm:presLayoutVars>
          <dgm:bulletEnabled val="1"/>
        </dgm:presLayoutVars>
      </dgm:prSet>
      <dgm:spPr/>
    </dgm:pt>
    <dgm:pt modelId="{0FF2C09A-C779-1C47-8260-17FA6D7375E7}" type="pres">
      <dgm:prSet presAssocID="{3BD59E92-6712-974D-87CC-31C7B8663ED5}" presName="sibTrans" presStyleLbl="sibTrans2D1" presStyleIdx="6" presStyleCnt="7" custAng="16136867" custScaleX="177315" custScaleY="102359" custLinFactX="-100000" custLinFactY="100000" custLinFactNeighborX="-157530" custLinFactNeighborY="179269"/>
      <dgm:spPr/>
    </dgm:pt>
    <dgm:pt modelId="{6E120DD8-9CED-2C41-9D2B-2E81A635BE7B}" type="pres">
      <dgm:prSet presAssocID="{3BD59E92-6712-974D-87CC-31C7B8663ED5}" presName="connectorText" presStyleLbl="sibTrans2D1" presStyleIdx="6" presStyleCnt="7"/>
      <dgm:spPr/>
    </dgm:pt>
    <dgm:pt modelId="{E0C6D1F7-A7B5-F549-8EAD-2DAF829DE35C}" type="pres">
      <dgm:prSet presAssocID="{E528DFC6-69C9-4142-8DCF-5990019832AA}" presName="node" presStyleLbl="node1" presStyleIdx="7" presStyleCnt="8" custLinFactX="-139466" custLinFactY="3874" custLinFactNeighborX="-200000" custLinFactNeighborY="100000">
        <dgm:presLayoutVars>
          <dgm:bulletEnabled val="1"/>
        </dgm:presLayoutVars>
      </dgm:prSet>
      <dgm:spPr/>
    </dgm:pt>
  </dgm:ptLst>
  <dgm:cxnLst>
    <dgm:cxn modelId="{4E883C08-6FDE-7E4D-B5FD-81819AA83249}" type="presOf" srcId="{E95CA76F-CBBD-394F-82EF-25B34CB16CA6}" destId="{91129F7B-301E-1049-A9C5-AC0605D1921D}" srcOrd="0" destOrd="0" presId="urn:microsoft.com/office/officeart/2005/8/layout/process1"/>
    <dgm:cxn modelId="{2377A608-6B4F-904B-91FB-45493D093C30}" type="presOf" srcId="{C0FC4DB7-3BBA-A241-AC23-9134177C1912}" destId="{5D85BC4B-0BC8-9048-B88A-D27A702C2C80}" srcOrd="1" destOrd="0" presId="urn:microsoft.com/office/officeart/2005/8/layout/process1"/>
    <dgm:cxn modelId="{BA4A2709-47F7-F649-81FB-F72099AD126E}" type="presOf" srcId="{6A8310EB-887A-2547-BF37-204E2B6F60FB}" destId="{3C36BC97-E024-FA4C-BC66-515F7014F5CB}" srcOrd="0" destOrd="0" presId="urn:microsoft.com/office/officeart/2005/8/layout/process1"/>
    <dgm:cxn modelId="{3B752E13-8E21-B148-BFD9-7A95DCB381A9}" srcId="{20A0C982-C030-AC49-A4D2-B90CB8C96742}" destId="{017CD25A-2CEB-844C-8F1D-F1D2A22B9A89}" srcOrd="5" destOrd="0" parTransId="{579595C9-307F-1349-A03F-33C385A20298}" sibTransId="{4C457E2D-1ECD-2749-AAAE-A64AA4BD8D7E}"/>
    <dgm:cxn modelId="{99F2BF23-1AC9-E14D-BD6A-AC9819EBB92B}" type="presOf" srcId="{42A01743-9204-5E47-8C35-92E10942362A}" destId="{6A62B875-6CC1-C843-82B6-FED08293B4AA}" srcOrd="0" destOrd="0" presId="urn:microsoft.com/office/officeart/2005/8/layout/process1"/>
    <dgm:cxn modelId="{96764C2B-69DB-A241-BAE7-BB544FB87043}" type="presOf" srcId="{9A8F64EB-8C35-ED42-8FFC-0D74FDF8FF24}" destId="{A3A94D33-CB26-3544-93DA-50F728B5A509}" srcOrd="1" destOrd="0" presId="urn:microsoft.com/office/officeart/2005/8/layout/process1"/>
    <dgm:cxn modelId="{F66E122E-348B-3241-8CA8-078A0A3492DA}" type="presOf" srcId="{BF72D47F-455F-4C43-8802-A57E43800154}" destId="{4FBFC117-8F84-9D4A-B531-E3EAB624B55B}" srcOrd="1" destOrd="0" presId="urn:microsoft.com/office/officeart/2005/8/layout/process1"/>
    <dgm:cxn modelId="{8CD26334-658E-6D47-8D97-A347079606B5}" type="presOf" srcId="{3BD59E92-6712-974D-87CC-31C7B8663ED5}" destId="{0FF2C09A-C779-1C47-8260-17FA6D7375E7}" srcOrd="0" destOrd="0" presId="urn:microsoft.com/office/officeart/2005/8/layout/process1"/>
    <dgm:cxn modelId="{0D07844D-F521-4247-A012-4D3C1B0EA6D3}" type="presOf" srcId="{17CB8565-DEFD-494D-9F35-757B9CDD6964}" destId="{8F244E88-7C19-144C-847A-D8C59146C074}" srcOrd="0" destOrd="0" presId="urn:microsoft.com/office/officeart/2005/8/layout/process1"/>
    <dgm:cxn modelId="{45D6364E-5379-7640-9EB5-BD6ECC78DF3C}" type="presOf" srcId="{17092140-A318-9F43-9986-BBBDEC05BD69}" destId="{C925D66E-0FD5-AD4B-BCA8-EB44E1F4E5E4}" srcOrd="0" destOrd="0" presId="urn:microsoft.com/office/officeart/2005/8/layout/process1"/>
    <dgm:cxn modelId="{6275B054-4ADA-544E-B751-A1FB09646A74}" type="presOf" srcId="{C0FC4DB7-3BBA-A241-AC23-9134177C1912}" destId="{22B720A5-81F0-3548-A34F-CF5635E38360}" srcOrd="0" destOrd="0" presId="urn:microsoft.com/office/officeart/2005/8/layout/process1"/>
    <dgm:cxn modelId="{1C19EE76-4FD9-5B4F-8763-060D940E0C9B}" srcId="{20A0C982-C030-AC49-A4D2-B90CB8C96742}" destId="{17092140-A318-9F43-9986-BBBDEC05BD69}" srcOrd="1" destOrd="0" parTransId="{C69E2EBE-C378-D048-A7EB-DF0CE485A64D}" sibTransId="{C0FC4DB7-3BBA-A241-AC23-9134177C1912}"/>
    <dgm:cxn modelId="{DE01B577-F63E-8A42-898F-78C7884899EB}" type="presOf" srcId="{20A0C982-C030-AC49-A4D2-B90CB8C96742}" destId="{3C196ED8-3358-E645-A026-F104394AE134}" srcOrd="0" destOrd="0" presId="urn:microsoft.com/office/officeart/2005/8/layout/process1"/>
    <dgm:cxn modelId="{88E6F87E-5870-D341-83DB-CB2BABF05696}" type="presOf" srcId="{BF72D47F-455F-4C43-8802-A57E43800154}" destId="{EEB54128-C30A-A34F-8778-5E1BEC5BE700}" srcOrd="0" destOrd="0" presId="urn:microsoft.com/office/officeart/2005/8/layout/process1"/>
    <dgm:cxn modelId="{B4DB768D-652F-5B4A-A06C-804CC0A5A5A6}" srcId="{20A0C982-C030-AC49-A4D2-B90CB8C96742}" destId="{E95CA76F-CBBD-394F-82EF-25B34CB16CA6}" srcOrd="0" destOrd="0" parTransId="{3658165F-30F5-934F-9351-89787C72491E}" sibTransId="{BF72D47F-455F-4C43-8802-A57E43800154}"/>
    <dgm:cxn modelId="{71306F9A-7B69-FA4A-8491-5F87F5098993}" type="presOf" srcId="{9A8F64EB-8C35-ED42-8FFC-0D74FDF8FF24}" destId="{B129C80B-928C-2D40-B3BF-EF27B16F0100}" srcOrd="0" destOrd="0" presId="urn:microsoft.com/office/officeart/2005/8/layout/process1"/>
    <dgm:cxn modelId="{6270A99A-E18A-D440-BB80-47EC907F24D0}" type="presOf" srcId="{4C457E2D-1ECD-2749-AAAE-A64AA4BD8D7E}" destId="{55C63426-CAE5-CA4E-815B-1487831508A9}" srcOrd="1" destOrd="0" presId="urn:microsoft.com/office/officeart/2005/8/layout/process1"/>
    <dgm:cxn modelId="{574CBCA7-30FB-444B-9DD9-B6A9C6B35802}" srcId="{20A0C982-C030-AC49-A4D2-B90CB8C96742}" destId="{42A01743-9204-5E47-8C35-92E10942362A}" srcOrd="4" destOrd="0" parTransId="{31328AE4-82AD-4047-9BF5-0E146BB07A75}" sibTransId="{17CB8565-DEFD-494D-9F35-757B9CDD6964}"/>
    <dgm:cxn modelId="{BA32CBAA-06F0-0740-806E-B17720D55ABA}" srcId="{20A0C982-C030-AC49-A4D2-B90CB8C96742}" destId="{5AC3A5DF-AA34-4D47-94E1-E15EB549F209}" srcOrd="6" destOrd="0" parTransId="{39115F51-4C4A-4948-84C2-104C2B28E098}" sibTransId="{3BD59E92-6712-974D-87CC-31C7B8663ED5}"/>
    <dgm:cxn modelId="{94E71EBB-F7AC-A24B-AC04-5DC594621B0F}" srcId="{20A0C982-C030-AC49-A4D2-B90CB8C96742}" destId="{E528DFC6-69C9-4142-8DCF-5990019832AA}" srcOrd="7" destOrd="0" parTransId="{F071AE61-C7A0-AA4F-AC5E-27263610C235}" sibTransId="{F5908D9E-270B-2B4D-833B-A09E5FF34E41}"/>
    <dgm:cxn modelId="{0FF0C9C3-D02E-EA41-AF43-1B925754A3B9}" type="presOf" srcId="{E528DFC6-69C9-4142-8DCF-5990019832AA}" destId="{E0C6D1F7-A7B5-F549-8EAD-2DAF829DE35C}" srcOrd="0" destOrd="0" presId="urn:microsoft.com/office/officeart/2005/8/layout/process1"/>
    <dgm:cxn modelId="{72C1EBC9-1CDB-4E4B-A21C-ABB92D8D3B0A}" type="presOf" srcId="{456A36C3-7594-5248-A51E-0D7458E3198D}" destId="{423EC77E-3E8E-2340-8CEB-06155E03E98A}" srcOrd="0" destOrd="0" presId="urn:microsoft.com/office/officeart/2005/8/layout/process1"/>
    <dgm:cxn modelId="{7282ADD1-2301-EA45-8B7B-5152731FAD71}" type="presOf" srcId="{17CB8565-DEFD-494D-9F35-757B9CDD6964}" destId="{E0B3FD19-8156-3947-A774-76AD6BF07FA3}" srcOrd="1" destOrd="0" presId="urn:microsoft.com/office/officeart/2005/8/layout/process1"/>
    <dgm:cxn modelId="{FB75E6DD-DAD5-F44F-9A55-E76D838EE605}" srcId="{20A0C982-C030-AC49-A4D2-B90CB8C96742}" destId="{456A36C3-7594-5248-A51E-0D7458E3198D}" srcOrd="2" destOrd="0" parTransId="{7FA3DDDE-E8C3-9A41-A7B9-DFB2C855A912}" sibTransId="{9A8F64EB-8C35-ED42-8FFC-0D74FDF8FF24}"/>
    <dgm:cxn modelId="{E8E31BE5-CD5E-E84C-8730-DB5C8B1B073D}" type="presOf" srcId="{6A8310EB-887A-2547-BF37-204E2B6F60FB}" destId="{B11BCD35-E350-FD40-8C6B-B44D6B5C7EC2}" srcOrd="1" destOrd="0" presId="urn:microsoft.com/office/officeart/2005/8/layout/process1"/>
    <dgm:cxn modelId="{9800B9EB-83BF-5047-9A20-B8636D81153E}" type="presOf" srcId="{017CD25A-2CEB-844C-8F1D-F1D2A22B9A89}" destId="{5F5E4AF4-2215-834A-A862-1517BF7C933F}" srcOrd="0" destOrd="0" presId="urn:microsoft.com/office/officeart/2005/8/layout/process1"/>
    <dgm:cxn modelId="{FB3656EC-7E95-AB43-B4C3-0E1BEA67327C}" type="presOf" srcId="{3BD59E92-6712-974D-87CC-31C7B8663ED5}" destId="{6E120DD8-9CED-2C41-9D2B-2E81A635BE7B}" srcOrd="1" destOrd="0" presId="urn:microsoft.com/office/officeart/2005/8/layout/process1"/>
    <dgm:cxn modelId="{99EF9BEF-7073-E441-A062-529C58435A3E}" type="presOf" srcId="{BD518016-809B-5546-9F43-5CC4938FB151}" destId="{8F6C8742-5AD7-2147-8AA1-8A8216DBE7C8}" srcOrd="0" destOrd="0" presId="urn:microsoft.com/office/officeart/2005/8/layout/process1"/>
    <dgm:cxn modelId="{D5ABA0F3-BC80-3940-A355-401C5301E070}" type="presOf" srcId="{4C457E2D-1ECD-2749-AAAE-A64AA4BD8D7E}" destId="{226A31EC-E0F3-104B-B239-D7132754665A}" srcOrd="0" destOrd="0" presId="urn:microsoft.com/office/officeart/2005/8/layout/process1"/>
    <dgm:cxn modelId="{9DF442F6-AB4B-F544-B9BE-883D6FC26EFE}" srcId="{20A0C982-C030-AC49-A4D2-B90CB8C96742}" destId="{BD518016-809B-5546-9F43-5CC4938FB151}" srcOrd="3" destOrd="0" parTransId="{C68EA179-F85F-8F4F-A262-58038B7D92DC}" sibTransId="{6A8310EB-887A-2547-BF37-204E2B6F60FB}"/>
    <dgm:cxn modelId="{26D6AEF8-F49B-BF45-84AF-BA7EA65DEEBC}" type="presOf" srcId="{5AC3A5DF-AA34-4D47-94E1-E15EB549F209}" destId="{9952F84B-8691-6A48-A71F-7F31BC22443E}" srcOrd="0" destOrd="0" presId="urn:microsoft.com/office/officeart/2005/8/layout/process1"/>
    <dgm:cxn modelId="{47E3F3AA-8B3A-A34C-AC19-230491FD3483}" type="presParOf" srcId="{3C196ED8-3358-E645-A026-F104394AE134}" destId="{91129F7B-301E-1049-A9C5-AC0605D1921D}" srcOrd="0" destOrd="0" presId="urn:microsoft.com/office/officeart/2005/8/layout/process1"/>
    <dgm:cxn modelId="{9D4612B6-2C5F-9F4F-B00C-7339D499B43F}" type="presParOf" srcId="{3C196ED8-3358-E645-A026-F104394AE134}" destId="{EEB54128-C30A-A34F-8778-5E1BEC5BE700}" srcOrd="1" destOrd="0" presId="urn:microsoft.com/office/officeart/2005/8/layout/process1"/>
    <dgm:cxn modelId="{20C54E22-1278-274F-93D5-66BADE3AFCE9}" type="presParOf" srcId="{EEB54128-C30A-A34F-8778-5E1BEC5BE700}" destId="{4FBFC117-8F84-9D4A-B531-E3EAB624B55B}" srcOrd="0" destOrd="0" presId="urn:microsoft.com/office/officeart/2005/8/layout/process1"/>
    <dgm:cxn modelId="{8807AD2F-AFE1-E049-A70D-4E2ADC8FDBFD}" type="presParOf" srcId="{3C196ED8-3358-E645-A026-F104394AE134}" destId="{C925D66E-0FD5-AD4B-BCA8-EB44E1F4E5E4}" srcOrd="2" destOrd="0" presId="urn:microsoft.com/office/officeart/2005/8/layout/process1"/>
    <dgm:cxn modelId="{3B0FA505-1B6E-8D4C-AEE4-94DCF5CEFB24}" type="presParOf" srcId="{3C196ED8-3358-E645-A026-F104394AE134}" destId="{22B720A5-81F0-3548-A34F-CF5635E38360}" srcOrd="3" destOrd="0" presId="urn:microsoft.com/office/officeart/2005/8/layout/process1"/>
    <dgm:cxn modelId="{F53C782C-FA01-3B43-81E3-C3017FA5F48D}" type="presParOf" srcId="{22B720A5-81F0-3548-A34F-CF5635E38360}" destId="{5D85BC4B-0BC8-9048-B88A-D27A702C2C80}" srcOrd="0" destOrd="0" presId="urn:microsoft.com/office/officeart/2005/8/layout/process1"/>
    <dgm:cxn modelId="{B5062210-7706-4642-A5B1-9F4F905393F3}" type="presParOf" srcId="{3C196ED8-3358-E645-A026-F104394AE134}" destId="{423EC77E-3E8E-2340-8CEB-06155E03E98A}" srcOrd="4" destOrd="0" presId="urn:microsoft.com/office/officeart/2005/8/layout/process1"/>
    <dgm:cxn modelId="{64A8B88F-10CD-6C45-885D-449F0FCD2C38}" type="presParOf" srcId="{3C196ED8-3358-E645-A026-F104394AE134}" destId="{B129C80B-928C-2D40-B3BF-EF27B16F0100}" srcOrd="5" destOrd="0" presId="urn:microsoft.com/office/officeart/2005/8/layout/process1"/>
    <dgm:cxn modelId="{AA524D58-1EA6-054E-9729-AE9766E056EC}" type="presParOf" srcId="{B129C80B-928C-2D40-B3BF-EF27B16F0100}" destId="{A3A94D33-CB26-3544-93DA-50F728B5A509}" srcOrd="0" destOrd="0" presId="urn:microsoft.com/office/officeart/2005/8/layout/process1"/>
    <dgm:cxn modelId="{1E2ECC2D-FDF4-8D48-AE88-F38A5F0D0DB0}" type="presParOf" srcId="{3C196ED8-3358-E645-A026-F104394AE134}" destId="{8F6C8742-5AD7-2147-8AA1-8A8216DBE7C8}" srcOrd="6" destOrd="0" presId="urn:microsoft.com/office/officeart/2005/8/layout/process1"/>
    <dgm:cxn modelId="{437F059A-9263-6D4E-AC6D-1753F3757B96}" type="presParOf" srcId="{3C196ED8-3358-E645-A026-F104394AE134}" destId="{3C36BC97-E024-FA4C-BC66-515F7014F5CB}" srcOrd="7" destOrd="0" presId="urn:microsoft.com/office/officeart/2005/8/layout/process1"/>
    <dgm:cxn modelId="{124F2124-F2EE-A748-A619-338A26505779}" type="presParOf" srcId="{3C36BC97-E024-FA4C-BC66-515F7014F5CB}" destId="{B11BCD35-E350-FD40-8C6B-B44D6B5C7EC2}" srcOrd="0" destOrd="0" presId="urn:microsoft.com/office/officeart/2005/8/layout/process1"/>
    <dgm:cxn modelId="{D43E0612-1BE8-AC40-B44C-F9C7A0F669B2}" type="presParOf" srcId="{3C196ED8-3358-E645-A026-F104394AE134}" destId="{6A62B875-6CC1-C843-82B6-FED08293B4AA}" srcOrd="8" destOrd="0" presId="urn:microsoft.com/office/officeart/2005/8/layout/process1"/>
    <dgm:cxn modelId="{015FB501-EA42-524C-8787-495487B027B5}" type="presParOf" srcId="{3C196ED8-3358-E645-A026-F104394AE134}" destId="{8F244E88-7C19-144C-847A-D8C59146C074}" srcOrd="9" destOrd="0" presId="urn:microsoft.com/office/officeart/2005/8/layout/process1"/>
    <dgm:cxn modelId="{E6BC3A46-EBE3-8444-B739-29E0EA02C96F}" type="presParOf" srcId="{8F244E88-7C19-144C-847A-D8C59146C074}" destId="{E0B3FD19-8156-3947-A774-76AD6BF07FA3}" srcOrd="0" destOrd="0" presId="urn:microsoft.com/office/officeart/2005/8/layout/process1"/>
    <dgm:cxn modelId="{670BF60E-CE26-1243-9133-9988F3EB54E1}" type="presParOf" srcId="{3C196ED8-3358-E645-A026-F104394AE134}" destId="{5F5E4AF4-2215-834A-A862-1517BF7C933F}" srcOrd="10" destOrd="0" presId="urn:microsoft.com/office/officeart/2005/8/layout/process1"/>
    <dgm:cxn modelId="{ACB3A9BA-3784-E843-AC4A-93C9BF381573}" type="presParOf" srcId="{3C196ED8-3358-E645-A026-F104394AE134}" destId="{226A31EC-E0F3-104B-B239-D7132754665A}" srcOrd="11" destOrd="0" presId="urn:microsoft.com/office/officeart/2005/8/layout/process1"/>
    <dgm:cxn modelId="{4DC9F235-E8BA-FE4C-AE32-E9BF551C4830}" type="presParOf" srcId="{226A31EC-E0F3-104B-B239-D7132754665A}" destId="{55C63426-CAE5-CA4E-815B-1487831508A9}" srcOrd="0" destOrd="0" presId="urn:microsoft.com/office/officeart/2005/8/layout/process1"/>
    <dgm:cxn modelId="{80F9880A-E4CA-DE45-8372-FB226451EDC9}" type="presParOf" srcId="{3C196ED8-3358-E645-A026-F104394AE134}" destId="{9952F84B-8691-6A48-A71F-7F31BC22443E}" srcOrd="12" destOrd="0" presId="urn:microsoft.com/office/officeart/2005/8/layout/process1"/>
    <dgm:cxn modelId="{404A91CE-F81F-CF41-A8ED-90A883016277}" type="presParOf" srcId="{3C196ED8-3358-E645-A026-F104394AE134}" destId="{0FF2C09A-C779-1C47-8260-17FA6D7375E7}" srcOrd="13" destOrd="0" presId="urn:microsoft.com/office/officeart/2005/8/layout/process1"/>
    <dgm:cxn modelId="{FE2E13D0-3D98-EF46-B00B-92EE5FB53EFA}" type="presParOf" srcId="{0FF2C09A-C779-1C47-8260-17FA6D7375E7}" destId="{6E120DD8-9CED-2C41-9D2B-2E81A635BE7B}" srcOrd="0" destOrd="0" presId="urn:microsoft.com/office/officeart/2005/8/layout/process1"/>
    <dgm:cxn modelId="{E0359588-1C3D-CB4E-9390-DF103E0FC700}" type="presParOf" srcId="{3C196ED8-3358-E645-A026-F104394AE134}" destId="{E0C6D1F7-A7B5-F549-8EAD-2DAF829DE35C}" srcOrd="1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7EE9B3-A25B-4BEF-B0D0-9FCE337B8D73}" type="doc">
      <dgm:prSet loTypeId="urn:microsoft.com/office/officeart/2009/3/layout/HorizontalOrganizationChart" loCatId="hierarchy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ADF2F21-00DD-4D89-9961-BFAC7A52FCFA}">
      <dgm:prSet phldrT="[Text]"/>
      <dgm:spPr/>
      <dgm:t>
        <a:bodyPr/>
        <a:lstStyle/>
        <a:p>
          <a:r>
            <a:rPr lang="en-US" dirty="0"/>
            <a:t>Patients Scheduled for TTTS Consultation (n = 4)</a:t>
          </a:r>
        </a:p>
      </dgm:t>
    </dgm:pt>
    <dgm:pt modelId="{6FE5F9F9-5A8C-4AEE-8EFC-F40C29B5F6DD}" type="parTrans" cxnId="{EDC10C59-015A-497F-9502-0BBCB21C67C4}">
      <dgm:prSet/>
      <dgm:spPr/>
      <dgm:t>
        <a:bodyPr/>
        <a:lstStyle/>
        <a:p>
          <a:endParaRPr lang="en-US"/>
        </a:p>
      </dgm:t>
    </dgm:pt>
    <dgm:pt modelId="{6B7E8AD9-1421-4734-96FE-614D92987085}" type="sibTrans" cxnId="{EDC10C59-015A-497F-9502-0BBCB21C67C4}">
      <dgm:prSet/>
      <dgm:spPr/>
      <dgm:t>
        <a:bodyPr/>
        <a:lstStyle/>
        <a:p>
          <a:endParaRPr lang="en-US"/>
        </a:p>
      </dgm:t>
    </dgm:pt>
    <dgm:pt modelId="{4DE8F51C-9E30-47A0-A6AE-423960FC5147}">
      <dgm:prSet phldrT="[Text]"/>
      <dgm:spPr/>
      <dgm:t>
        <a:bodyPr/>
        <a:lstStyle/>
        <a:p>
          <a:r>
            <a:rPr lang="en-US" dirty="0"/>
            <a:t>No dx of TTTS (n = 2)</a:t>
          </a:r>
        </a:p>
      </dgm:t>
    </dgm:pt>
    <dgm:pt modelId="{A5F49E96-99A1-4F2A-85CF-9E7412D38B82}" type="parTrans" cxnId="{CFEA5EDF-793A-4182-BB7D-161DB6BCCB29}">
      <dgm:prSet/>
      <dgm:spPr/>
      <dgm:t>
        <a:bodyPr/>
        <a:lstStyle/>
        <a:p>
          <a:endParaRPr lang="en-US"/>
        </a:p>
      </dgm:t>
    </dgm:pt>
    <dgm:pt modelId="{BFAA98DE-61A0-410E-A72B-AE718F886B56}" type="sibTrans" cxnId="{CFEA5EDF-793A-4182-BB7D-161DB6BCCB29}">
      <dgm:prSet/>
      <dgm:spPr/>
      <dgm:t>
        <a:bodyPr/>
        <a:lstStyle/>
        <a:p>
          <a:endParaRPr lang="en-US"/>
        </a:p>
      </dgm:t>
    </dgm:pt>
    <dgm:pt modelId="{BDB14C30-A2ED-4C8D-BC90-062BFD720B7E}">
      <dgm:prSet phldrT="[Text]"/>
      <dgm:spPr/>
      <dgm:t>
        <a:bodyPr/>
        <a:lstStyle/>
        <a:p>
          <a:r>
            <a:rPr lang="en-US" dirty="0"/>
            <a:t>Confirmed dx of TTTS</a:t>
          </a:r>
        </a:p>
        <a:p>
          <a:r>
            <a:rPr lang="en-US" dirty="0"/>
            <a:t> (n = 2)</a:t>
          </a:r>
        </a:p>
      </dgm:t>
    </dgm:pt>
    <dgm:pt modelId="{CF97B3DE-9773-435E-A9C7-BED8C48D65BD}" type="parTrans" cxnId="{C48930B0-042C-4981-A4C6-6D55F4D3E6EA}">
      <dgm:prSet/>
      <dgm:spPr/>
      <dgm:t>
        <a:bodyPr/>
        <a:lstStyle/>
        <a:p>
          <a:endParaRPr lang="en-US"/>
        </a:p>
      </dgm:t>
    </dgm:pt>
    <dgm:pt modelId="{1E12D3A8-4B21-4F0B-AC8E-4B039937BB42}" type="sibTrans" cxnId="{C48930B0-042C-4981-A4C6-6D55F4D3E6EA}">
      <dgm:prSet/>
      <dgm:spPr/>
      <dgm:t>
        <a:bodyPr/>
        <a:lstStyle/>
        <a:p>
          <a:endParaRPr lang="en-US"/>
        </a:p>
      </dgm:t>
    </dgm:pt>
    <dgm:pt modelId="{883A0C52-C1CA-48D5-A884-35E1098B3314}">
      <dgm:prSet/>
      <dgm:spPr/>
      <dgm:t>
        <a:bodyPr/>
        <a:lstStyle/>
        <a:p>
          <a:r>
            <a:rPr lang="en-US" dirty="0"/>
            <a:t>Not approached, MD recommendation (n = 1)</a:t>
          </a:r>
        </a:p>
      </dgm:t>
    </dgm:pt>
    <dgm:pt modelId="{F3CE32E7-7213-42FB-8963-6F698299D70C}" type="parTrans" cxnId="{BAD74C19-84EF-4440-B43C-88A5CD394957}">
      <dgm:prSet/>
      <dgm:spPr/>
      <dgm:t>
        <a:bodyPr/>
        <a:lstStyle/>
        <a:p>
          <a:endParaRPr lang="en-US"/>
        </a:p>
      </dgm:t>
    </dgm:pt>
    <dgm:pt modelId="{AACB80F2-DC49-4918-AD33-839DC0DA2F31}" type="sibTrans" cxnId="{BAD74C19-84EF-4440-B43C-88A5CD394957}">
      <dgm:prSet/>
      <dgm:spPr/>
      <dgm:t>
        <a:bodyPr/>
        <a:lstStyle/>
        <a:p>
          <a:endParaRPr lang="en-US"/>
        </a:p>
      </dgm:t>
    </dgm:pt>
    <dgm:pt modelId="{5C62CEA5-7FB6-49CF-A309-46D7351EDD85}">
      <dgm:prSet/>
      <dgm:spPr/>
      <dgm:t>
        <a:bodyPr/>
        <a:lstStyle/>
        <a:p>
          <a:r>
            <a:rPr lang="en-US" dirty="0"/>
            <a:t>Enrolled (n = 1)</a:t>
          </a:r>
        </a:p>
      </dgm:t>
    </dgm:pt>
    <dgm:pt modelId="{5AC08CD2-0B0A-4F27-A504-F9227B5B32E6}" type="parTrans" cxnId="{2D02D633-12AC-4CD6-B463-EFE663D6BA60}">
      <dgm:prSet/>
      <dgm:spPr/>
      <dgm:t>
        <a:bodyPr/>
        <a:lstStyle/>
        <a:p>
          <a:endParaRPr lang="en-US"/>
        </a:p>
      </dgm:t>
    </dgm:pt>
    <dgm:pt modelId="{A901D168-4CA5-492E-8543-61E4B4453BFD}" type="sibTrans" cxnId="{2D02D633-12AC-4CD6-B463-EFE663D6BA60}">
      <dgm:prSet/>
      <dgm:spPr/>
      <dgm:t>
        <a:bodyPr/>
        <a:lstStyle/>
        <a:p>
          <a:endParaRPr lang="en-US"/>
        </a:p>
      </dgm:t>
    </dgm:pt>
    <dgm:pt modelId="{6AF7FE56-6C09-42DF-B4D8-6A3779EB0C85}">
      <dgm:prSet/>
      <dgm:spPr/>
      <dgm:t>
        <a:bodyPr/>
        <a:lstStyle/>
        <a:p>
          <a:r>
            <a:rPr lang="en-US" dirty="0"/>
            <a:t>Standard Model of Care (2-D)</a:t>
          </a:r>
        </a:p>
      </dgm:t>
    </dgm:pt>
    <dgm:pt modelId="{2214B71C-0E86-41AE-B6B7-9D457A64C461}" type="parTrans" cxnId="{FD9603AD-CB49-4AFF-8385-4D0C9FE5D3ED}">
      <dgm:prSet/>
      <dgm:spPr/>
      <dgm:t>
        <a:bodyPr/>
        <a:lstStyle/>
        <a:p>
          <a:endParaRPr lang="en-US"/>
        </a:p>
      </dgm:t>
    </dgm:pt>
    <dgm:pt modelId="{07770197-690C-4975-B2F3-2344BF876C49}" type="sibTrans" cxnId="{FD9603AD-CB49-4AFF-8385-4D0C9FE5D3ED}">
      <dgm:prSet/>
      <dgm:spPr/>
      <dgm:t>
        <a:bodyPr/>
        <a:lstStyle/>
        <a:p>
          <a:endParaRPr lang="en-US"/>
        </a:p>
      </dgm:t>
    </dgm:pt>
    <dgm:pt modelId="{05F30C4C-72D2-4D84-A00B-35E125949617}" type="pres">
      <dgm:prSet presAssocID="{237EE9B3-A25B-4BEF-B0D0-9FCE337B8D7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6758530-4F51-450B-9FAE-59B252555CA0}" type="pres">
      <dgm:prSet presAssocID="{0ADF2F21-00DD-4D89-9961-BFAC7A52FCFA}" presName="hierRoot1" presStyleCnt="0">
        <dgm:presLayoutVars>
          <dgm:hierBranch val="init"/>
        </dgm:presLayoutVars>
      </dgm:prSet>
      <dgm:spPr/>
    </dgm:pt>
    <dgm:pt modelId="{2206D1BB-CD90-4E4B-990A-39065C24D1B4}" type="pres">
      <dgm:prSet presAssocID="{0ADF2F21-00DD-4D89-9961-BFAC7A52FCFA}" presName="rootComposite1" presStyleCnt="0"/>
      <dgm:spPr/>
    </dgm:pt>
    <dgm:pt modelId="{8B71A6C5-D51D-4E4C-9010-490BE29BB3F2}" type="pres">
      <dgm:prSet presAssocID="{0ADF2F21-00DD-4D89-9961-BFAC7A52FCFA}" presName="rootText1" presStyleLbl="node0" presStyleIdx="0" presStyleCnt="1">
        <dgm:presLayoutVars>
          <dgm:chPref val="3"/>
        </dgm:presLayoutVars>
      </dgm:prSet>
      <dgm:spPr/>
    </dgm:pt>
    <dgm:pt modelId="{3B54B419-BD1E-4AC3-8162-E7B61D9D3B06}" type="pres">
      <dgm:prSet presAssocID="{0ADF2F21-00DD-4D89-9961-BFAC7A52FCFA}" presName="rootConnector1" presStyleLbl="node1" presStyleIdx="0" presStyleCnt="0"/>
      <dgm:spPr/>
    </dgm:pt>
    <dgm:pt modelId="{F3F9A266-B2E7-40F0-8172-58626C9E3BFF}" type="pres">
      <dgm:prSet presAssocID="{0ADF2F21-00DD-4D89-9961-BFAC7A52FCFA}" presName="hierChild2" presStyleCnt="0"/>
      <dgm:spPr/>
    </dgm:pt>
    <dgm:pt modelId="{5181CFCA-C4FD-4D6B-8776-94E2C61DB7E4}" type="pres">
      <dgm:prSet presAssocID="{A5F49E96-99A1-4F2A-85CF-9E7412D38B82}" presName="Name64" presStyleLbl="parChTrans1D2" presStyleIdx="0" presStyleCnt="2"/>
      <dgm:spPr/>
    </dgm:pt>
    <dgm:pt modelId="{A05189BE-D651-4CB3-9D80-36B4F977604D}" type="pres">
      <dgm:prSet presAssocID="{4DE8F51C-9E30-47A0-A6AE-423960FC5147}" presName="hierRoot2" presStyleCnt="0">
        <dgm:presLayoutVars>
          <dgm:hierBranch val="init"/>
        </dgm:presLayoutVars>
      </dgm:prSet>
      <dgm:spPr/>
    </dgm:pt>
    <dgm:pt modelId="{D6577406-03F3-4C27-B1BD-EBF07B3760B8}" type="pres">
      <dgm:prSet presAssocID="{4DE8F51C-9E30-47A0-A6AE-423960FC5147}" presName="rootComposite" presStyleCnt="0"/>
      <dgm:spPr/>
    </dgm:pt>
    <dgm:pt modelId="{43B378A3-F87B-49B9-AC2C-0E1CE358318E}" type="pres">
      <dgm:prSet presAssocID="{4DE8F51C-9E30-47A0-A6AE-423960FC5147}" presName="rootText" presStyleLbl="node2" presStyleIdx="0" presStyleCnt="2">
        <dgm:presLayoutVars>
          <dgm:chPref val="3"/>
        </dgm:presLayoutVars>
      </dgm:prSet>
      <dgm:spPr/>
    </dgm:pt>
    <dgm:pt modelId="{FB893B4A-4808-40D6-86EE-24A5C7CBCC26}" type="pres">
      <dgm:prSet presAssocID="{4DE8F51C-9E30-47A0-A6AE-423960FC5147}" presName="rootConnector" presStyleLbl="node2" presStyleIdx="0" presStyleCnt="2"/>
      <dgm:spPr/>
    </dgm:pt>
    <dgm:pt modelId="{A67CBD63-3594-4541-A247-13540E47DE39}" type="pres">
      <dgm:prSet presAssocID="{4DE8F51C-9E30-47A0-A6AE-423960FC5147}" presName="hierChild4" presStyleCnt="0"/>
      <dgm:spPr/>
    </dgm:pt>
    <dgm:pt modelId="{66DDE656-C0EB-4EFA-9D61-1D364BCE7F54}" type="pres">
      <dgm:prSet presAssocID="{4DE8F51C-9E30-47A0-A6AE-423960FC5147}" presName="hierChild5" presStyleCnt="0"/>
      <dgm:spPr/>
    </dgm:pt>
    <dgm:pt modelId="{385E3D78-27D7-4813-A971-0A4D28F9EB60}" type="pres">
      <dgm:prSet presAssocID="{CF97B3DE-9773-435E-A9C7-BED8C48D65BD}" presName="Name64" presStyleLbl="parChTrans1D2" presStyleIdx="1" presStyleCnt="2"/>
      <dgm:spPr/>
    </dgm:pt>
    <dgm:pt modelId="{B6F5DAC0-FA91-4414-ABE9-985F781A5D78}" type="pres">
      <dgm:prSet presAssocID="{BDB14C30-A2ED-4C8D-BC90-062BFD720B7E}" presName="hierRoot2" presStyleCnt="0">
        <dgm:presLayoutVars>
          <dgm:hierBranch val="init"/>
        </dgm:presLayoutVars>
      </dgm:prSet>
      <dgm:spPr/>
    </dgm:pt>
    <dgm:pt modelId="{3242BD4F-512F-496B-A48E-0BF137A8F64E}" type="pres">
      <dgm:prSet presAssocID="{BDB14C30-A2ED-4C8D-BC90-062BFD720B7E}" presName="rootComposite" presStyleCnt="0"/>
      <dgm:spPr/>
    </dgm:pt>
    <dgm:pt modelId="{7C7518D0-B550-4B94-9DF7-B1F1E6960743}" type="pres">
      <dgm:prSet presAssocID="{BDB14C30-A2ED-4C8D-BC90-062BFD720B7E}" presName="rootText" presStyleLbl="node2" presStyleIdx="1" presStyleCnt="2">
        <dgm:presLayoutVars>
          <dgm:chPref val="3"/>
        </dgm:presLayoutVars>
      </dgm:prSet>
      <dgm:spPr/>
    </dgm:pt>
    <dgm:pt modelId="{EF5DC9F4-9A57-4CE6-89FD-F9B5A939F97C}" type="pres">
      <dgm:prSet presAssocID="{BDB14C30-A2ED-4C8D-BC90-062BFD720B7E}" presName="rootConnector" presStyleLbl="node2" presStyleIdx="1" presStyleCnt="2"/>
      <dgm:spPr/>
    </dgm:pt>
    <dgm:pt modelId="{2A061D0C-31E5-448A-8596-0A5CC24AC5E3}" type="pres">
      <dgm:prSet presAssocID="{BDB14C30-A2ED-4C8D-BC90-062BFD720B7E}" presName="hierChild4" presStyleCnt="0"/>
      <dgm:spPr/>
    </dgm:pt>
    <dgm:pt modelId="{71EE4BB9-E126-4720-889D-B057B65E383C}" type="pres">
      <dgm:prSet presAssocID="{F3CE32E7-7213-42FB-8963-6F698299D70C}" presName="Name64" presStyleLbl="parChTrans1D3" presStyleIdx="0" presStyleCnt="2"/>
      <dgm:spPr/>
    </dgm:pt>
    <dgm:pt modelId="{1C763A50-1EAD-48D1-B19A-906E50C514DE}" type="pres">
      <dgm:prSet presAssocID="{883A0C52-C1CA-48D5-A884-35E1098B3314}" presName="hierRoot2" presStyleCnt="0">
        <dgm:presLayoutVars>
          <dgm:hierBranch val="init"/>
        </dgm:presLayoutVars>
      </dgm:prSet>
      <dgm:spPr/>
    </dgm:pt>
    <dgm:pt modelId="{BD272362-F44F-4EFA-A2BD-26410F32F08E}" type="pres">
      <dgm:prSet presAssocID="{883A0C52-C1CA-48D5-A884-35E1098B3314}" presName="rootComposite" presStyleCnt="0"/>
      <dgm:spPr/>
    </dgm:pt>
    <dgm:pt modelId="{496F0DE3-673B-4B57-80F3-1D872CDAD310}" type="pres">
      <dgm:prSet presAssocID="{883A0C52-C1CA-48D5-A884-35E1098B3314}" presName="rootText" presStyleLbl="node3" presStyleIdx="0" presStyleCnt="2">
        <dgm:presLayoutVars>
          <dgm:chPref val="3"/>
        </dgm:presLayoutVars>
      </dgm:prSet>
      <dgm:spPr/>
    </dgm:pt>
    <dgm:pt modelId="{D64A4D64-65F6-47B3-AEC6-2B797CD71014}" type="pres">
      <dgm:prSet presAssocID="{883A0C52-C1CA-48D5-A884-35E1098B3314}" presName="rootConnector" presStyleLbl="node3" presStyleIdx="0" presStyleCnt="2"/>
      <dgm:spPr/>
    </dgm:pt>
    <dgm:pt modelId="{967AF6B3-B3D0-46EA-927D-200381063676}" type="pres">
      <dgm:prSet presAssocID="{883A0C52-C1CA-48D5-A884-35E1098B3314}" presName="hierChild4" presStyleCnt="0"/>
      <dgm:spPr/>
    </dgm:pt>
    <dgm:pt modelId="{65A10E74-14EE-4B6A-9B27-DFE568AD3BD8}" type="pres">
      <dgm:prSet presAssocID="{883A0C52-C1CA-48D5-A884-35E1098B3314}" presName="hierChild5" presStyleCnt="0"/>
      <dgm:spPr/>
    </dgm:pt>
    <dgm:pt modelId="{A9FEE643-17EF-4D6B-AF5B-CDB5549AE172}" type="pres">
      <dgm:prSet presAssocID="{5AC08CD2-0B0A-4F27-A504-F9227B5B32E6}" presName="Name64" presStyleLbl="parChTrans1D3" presStyleIdx="1" presStyleCnt="2"/>
      <dgm:spPr/>
    </dgm:pt>
    <dgm:pt modelId="{C3362084-60D3-4971-98E2-B689E6E8C9E3}" type="pres">
      <dgm:prSet presAssocID="{5C62CEA5-7FB6-49CF-A309-46D7351EDD85}" presName="hierRoot2" presStyleCnt="0">
        <dgm:presLayoutVars>
          <dgm:hierBranch val="init"/>
        </dgm:presLayoutVars>
      </dgm:prSet>
      <dgm:spPr/>
    </dgm:pt>
    <dgm:pt modelId="{36BEABBF-B3FC-47D2-860B-08AD97679C0F}" type="pres">
      <dgm:prSet presAssocID="{5C62CEA5-7FB6-49CF-A309-46D7351EDD85}" presName="rootComposite" presStyleCnt="0"/>
      <dgm:spPr/>
    </dgm:pt>
    <dgm:pt modelId="{6A163BDB-E5EB-44DB-A1D0-4842A4387CFB}" type="pres">
      <dgm:prSet presAssocID="{5C62CEA5-7FB6-49CF-A309-46D7351EDD85}" presName="rootText" presStyleLbl="node3" presStyleIdx="1" presStyleCnt="2">
        <dgm:presLayoutVars>
          <dgm:chPref val="3"/>
        </dgm:presLayoutVars>
      </dgm:prSet>
      <dgm:spPr/>
    </dgm:pt>
    <dgm:pt modelId="{F8C01A5A-E08A-4EE7-B5F2-04BADCD025C5}" type="pres">
      <dgm:prSet presAssocID="{5C62CEA5-7FB6-49CF-A309-46D7351EDD85}" presName="rootConnector" presStyleLbl="node3" presStyleIdx="1" presStyleCnt="2"/>
      <dgm:spPr/>
    </dgm:pt>
    <dgm:pt modelId="{5B37E116-971F-4F43-A64C-543D85875973}" type="pres">
      <dgm:prSet presAssocID="{5C62CEA5-7FB6-49CF-A309-46D7351EDD85}" presName="hierChild4" presStyleCnt="0"/>
      <dgm:spPr/>
    </dgm:pt>
    <dgm:pt modelId="{F4FCE766-B71F-4A3C-A726-CFF01324B8A3}" type="pres">
      <dgm:prSet presAssocID="{2214B71C-0E86-41AE-B6B7-9D457A64C461}" presName="Name64" presStyleLbl="parChTrans1D4" presStyleIdx="0" presStyleCnt="1"/>
      <dgm:spPr/>
    </dgm:pt>
    <dgm:pt modelId="{33B5AE4E-D209-41DD-98AB-7BC124785D0C}" type="pres">
      <dgm:prSet presAssocID="{6AF7FE56-6C09-42DF-B4D8-6A3779EB0C85}" presName="hierRoot2" presStyleCnt="0">
        <dgm:presLayoutVars>
          <dgm:hierBranch val="init"/>
        </dgm:presLayoutVars>
      </dgm:prSet>
      <dgm:spPr/>
    </dgm:pt>
    <dgm:pt modelId="{FB1ED063-E1E3-489D-AD71-B108B8E4B107}" type="pres">
      <dgm:prSet presAssocID="{6AF7FE56-6C09-42DF-B4D8-6A3779EB0C85}" presName="rootComposite" presStyleCnt="0"/>
      <dgm:spPr/>
    </dgm:pt>
    <dgm:pt modelId="{8199F712-0585-43E7-B627-FF33A379E88B}" type="pres">
      <dgm:prSet presAssocID="{6AF7FE56-6C09-42DF-B4D8-6A3779EB0C85}" presName="rootText" presStyleLbl="node4" presStyleIdx="0" presStyleCnt="1">
        <dgm:presLayoutVars>
          <dgm:chPref val="3"/>
        </dgm:presLayoutVars>
      </dgm:prSet>
      <dgm:spPr/>
    </dgm:pt>
    <dgm:pt modelId="{D38F2640-DEDF-42DA-94A2-D150F8877F2E}" type="pres">
      <dgm:prSet presAssocID="{6AF7FE56-6C09-42DF-B4D8-6A3779EB0C85}" presName="rootConnector" presStyleLbl="node4" presStyleIdx="0" presStyleCnt="1"/>
      <dgm:spPr/>
    </dgm:pt>
    <dgm:pt modelId="{3B41D003-2D3D-4280-846D-D0E26DCF55B4}" type="pres">
      <dgm:prSet presAssocID="{6AF7FE56-6C09-42DF-B4D8-6A3779EB0C85}" presName="hierChild4" presStyleCnt="0"/>
      <dgm:spPr/>
    </dgm:pt>
    <dgm:pt modelId="{1BAE1F60-F8E6-4A99-9234-911C7CE35884}" type="pres">
      <dgm:prSet presAssocID="{6AF7FE56-6C09-42DF-B4D8-6A3779EB0C85}" presName="hierChild5" presStyleCnt="0"/>
      <dgm:spPr/>
    </dgm:pt>
    <dgm:pt modelId="{27AABF9B-0FD3-419B-AB24-186578C0DA98}" type="pres">
      <dgm:prSet presAssocID="{5C62CEA5-7FB6-49CF-A309-46D7351EDD85}" presName="hierChild5" presStyleCnt="0"/>
      <dgm:spPr/>
    </dgm:pt>
    <dgm:pt modelId="{518861DD-E97C-4D64-A57B-2B3E26865041}" type="pres">
      <dgm:prSet presAssocID="{BDB14C30-A2ED-4C8D-BC90-062BFD720B7E}" presName="hierChild5" presStyleCnt="0"/>
      <dgm:spPr/>
    </dgm:pt>
    <dgm:pt modelId="{D9DE9B2B-C511-4347-B7C0-20952811B0E7}" type="pres">
      <dgm:prSet presAssocID="{0ADF2F21-00DD-4D89-9961-BFAC7A52FCFA}" presName="hierChild3" presStyleCnt="0"/>
      <dgm:spPr/>
    </dgm:pt>
  </dgm:ptLst>
  <dgm:cxnLst>
    <dgm:cxn modelId="{E308DC03-FC97-4862-A77B-E0CC860A9F0F}" type="presOf" srcId="{5C62CEA5-7FB6-49CF-A309-46D7351EDD85}" destId="{F8C01A5A-E08A-4EE7-B5F2-04BADCD025C5}" srcOrd="1" destOrd="0" presId="urn:microsoft.com/office/officeart/2009/3/layout/HorizontalOrganizationChart"/>
    <dgm:cxn modelId="{13830C14-74EE-44E5-9E2B-297A878B2D60}" type="presOf" srcId="{4DE8F51C-9E30-47A0-A6AE-423960FC5147}" destId="{FB893B4A-4808-40D6-86EE-24A5C7CBCC26}" srcOrd="1" destOrd="0" presId="urn:microsoft.com/office/officeart/2009/3/layout/HorizontalOrganizationChart"/>
    <dgm:cxn modelId="{BAD74C19-84EF-4440-B43C-88A5CD394957}" srcId="{BDB14C30-A2ED-4C8D-BC90-062BFD720B7E}" destId="{883A0C52-C1CA-48D5-A884-35E1098B3314}" srcOrd="0" destOrd="0" parTransId="{F3CE32E7-7213-42FB-8963-6F698299D70C}" sibTransId="{AACB80F2-DC49-4918-AD33-839DC0DA2F31}"/>
    <dgm:cxn modelId="{6C86C823-6D14-4A72-955D-7CEA0E77CDBC}" type="presOf" srcId="{CF97B3DE-9773-435E-A9C7-BED8C48D65BD}" destId="{385E3D78-27D7-4813-A971-0A4D28F9EB60}" srcOrd="0" destOrd="0" presId="urn:microsoft.com/office/officeart/2009/3/layout/HorizontalOrganizationChart"/>
    <dgm:cxn modelId="{3DA1292B-3196-4476-ACC5-C3C1FC83A1C1}" type="presOf" srcId="{237EE9B3-A25B-4BEF-B0D0-9FCE337B8D73}" destId="{05F30C4C-72D2-4D84-A00B-35E125949617}" srcOrd="0" destOrd="0" presId="urn:microsoft.com/office/officeart/2009/3/layout/HorizontalOrganizationChart"/>
    <dgm:cxn modelId="{B660142D-36CD-4EAE-A6B4-26FFFFE885B0}" type="presOf" srcId="{883A0C52-C1CA-48D5-A884-35E1098B3314}" destId="{D64A4D64-65F6-47B3-AEC6-2B797CD71014}" srcOrd="1" destOrd="0" presId="urn:microsoft.com/office/officeart/2009/3/layout/HorizontalOrganizationChart"/>
    <dgm:cxn modelId="{2D02D633-12AC-4CD6-B463-EFE663D6BA60}" srcId="{BDB14C30-A2ED-4C8D-BC90-062BFD720B7E}" destId="{5C62CEA5-7FB6-49CF-A309-46D7351EDD85}" srcOrd="1" destOrd="0" parTransId="{5AC08CD2-0B0A-4F27-A504-F9227B5B32E6}" sibTransId="{A901D168-4CA5-492E-8543-61E4B4453BFD}"/>
    <dgm:cxn modelId="{77967A35-D02D-4723-AC0C-D00CF16F0166}" type="presOf" srcId="{A5F49E96-99A1-4F2A-85CF-9E7412D38B82}" destId="{5181CFCA-C4FD-4D6B-8776-94E2C61DB7E4}" srcOrd="0" destOrd="0" presId="urn:microsoft.com/office/officeart/2009/3/layout/HorizontalOrganizationChart"/>
    <dgm:cxn modelId="{C961123E-69FC-4956-948B-9D62CFE04032}" type="presOf" srcId="{6AF7FE56-6C09-42DF-B4D8-6A3779EB0C85}" destId="{D38F2640-DEDF-42DA-94A2-D150F8877F2E}" srcOrd="1" destOrd="0" presId="urn:microsoft.com/office/officeart/2009/3/layout/HorizontalOrganizationChart"/>
    <dgm:cxn modelId="{4680014B-AF28-45D4-898F-175BCBAF755D}" type="presOf" srcId="{BDB14C30-A2ED-4C8D-BC90-062BFD720B7E}" destId="{EF5DC9F4-9A57-4CE6-89FD-F9B5A939F97C}" srcOrd="1" destOrd="0" presId="urn:microsoft.com/office/officeart/2009/3/layout/HorizontalOrganizationChart"/>
    <dgm:cxn modelId="{EDC10C59-015A-497F-9502-0BBCB21C67C4}" srcId="{237EE9B3-A25B-4BEF-B0D0-9FCE337B8D73}" destId="{0ADF2F21-00DD-4D89-9961-BFAC7A52FCFA}" srcOrd="0" destOrd="0" parTransId="{6FE5F9F9-5A8C-4AEE-8EFC-F40C29B5F6DD}" sibTransId="{6B7E8AD9-1421-4734-96FE-614D92987085}"/>
    <dgm:cxn modelId="{EC8BE45C-08AC-44F0-A7DC-D4DA13D2A789}" type="presOf" srcId="{5AC08CD2-0B0A-4F27-A504-F9227B5B32E6}" destId="{A9FEE643-17EF-4D6B-AF5B-CDB5549AE172}" srcOrd="0" destOrd="0" presId="urn:microsoft.com/office/officeart/2009/3/layout/HorizontalOrganizationChart"/>
    <dgm:cxn modelId="{7C226B6E-B5E5-413E-B7EF-D8A811C238CD}" type="presOf" srcId="{0ADF2F21-00DD-4D89-9961-BFAC7A52FCFA}" destId="{8B71A6C5-D51D-4E4C-9010-490BE29BB3F2}" srcOrd="0" destOrd="0" presId="urn:microsoft.com/office/officeart/2009/3/layout/HorizontalOrganizationChart"/>
    <dgm:cxn modelId="{7F85D076-9471-4EC2-9916-958FB77BFBB0}" type="presOf" srcId="{5C62CEA5-7FB6-49CF-A309-46D7351EDD85}" destId="{6A163BDB-E5EB-44DB-A1D0-4842A4387CFB}" srcOrd="0" destOrd="0" presId="urn:microsoft.com/office/officeart/2009/3/layout/HorizontalOrganizationChart"/>
    <dgm:cxn modelId="{645EA079-C68E-48FE-8F1E-667935C98872}" type="presOf" srcId="{6AF7FE56-6C09-42DF-B4D8-6A3779EB0C85}" destId="{8199F712-0585-43E7-B627-FF33A379E88B}" srcOrd="0" destOrd="0" presId="urn:microsoft.com/office/officeart/2009/3/layout/HorizontalOrganizationChart"/>
    <dgm:cxn modelId="{FD04D97C-971A-486C-AD79-4D9EB6472245}" type="presOf" srcId="{BDB14C30-A2ED-4C8D-BC90-062BFD720B7E}" destId="{7C7518D0-B550-4B94-9DF7-B1F1E6960743}" srcOrd="0" destOrd="0" presId="urn:microsoft.com/office/officeart/2009/3/layout/HorizontalOrganizationChart"/>
    <dgm:cxn modelId="{97E3619A-CF60-4C26-AB99-8AD8E62C22F8}" type="presOf" srcId="{2214B71C-0E86-41AE-B6B7-9D457A64C461}" destId="{F4FCE766-B71F-4A3C-A726-CFF01324B8A3}" srcOrd="0" destOrd="0" presId="urn:microsoft.com/office/officeart/2009/3/layout/HorizontalOrganizationChart"/>
    <dgm:cxn modelId="{FD9603AD-CB49-4AFF-8385-4D0C9FE5D3ED}" srcId="{5C62CEA5-7FB6-49CF-A309-46D7351EDD85}" destId="{6AF7FE56-6C09-42DF-B4D8-6A3779EB0C85}" srcOrd="0" destOrd="0" parTransId="{2214B71C-0E86-41AE-B6B7-9D457A64C461}" sibTransId="{07770197-690C-4975-B2F3-2344BF876C49}"/>
    <dgm:cxn modelId="{C48930B0-042C-4981-A4C6-6D55F4D3E6EA}" srcId="{0ADF2F21-00DD-4D89-9961-BFAC7A52FCFA}" destId="{BDB14C30-A2ED-4C8D-BC90-062BFD720B7E}" srcOrd="1" destOrd="0" parTransId="{CF97B3DE-9773-435E-A9C7-BED8C48D65BD}" sibTransId="{1E12D3A8-4B21-4F0B-AC8E-4B039937BB42}"/>
    <dgm:cxn modelId="{0998CBBF-FC15-4385-876F-02008EDDAA5F}" type="presOf" srcId="{0ADF2F21-00DD-4D89-9961-BFAC7A52FCFA}" destId="{3B54B419-BD1E-4AC3-8162-E7B61D9D3B06}" srcOrd="1" destOrd="0" presId="urn:microsoft.com/office/officeart/2009/3/layout/HorizontalOrganizationChart"/>
    <dgm:cxn modelId="{36E2B1C6-5006-47F2-8115-4C03C1A1DD8F}" type="presOf" srcId="{883A0C52-C1CA-48D5-A884-35E1098B3314}" destId="{496F0DE3-673B-4B57-80F3-1D872CDAD310}" srcOrd="0" destOrd="0" presId="urn:microsoft.com/office/officeart/2009/3/layout/HorizontalOrganizationChart"/>
    <dgm:cxn modelId="{CFEA5EDF-793A-4182-BB7D-161DB6BCCB29}" srcId="{0ADF2F21-00DD-4D89-9961-BFAC7A52FCFA}" destId="{4DE8F51C-9E30-47A0-A6AE-423960FC5147}" srcOrd="0" destOrd="0" parTransId="{A5F49E96-99A1-4F2A-85CF-9E7412D38B82}" sibTransId="{BFAA98DE-61A0-410E-A72B-AE718F886B56}"/>
    <dgm:cxn modelId="{056991ED-D347-4D22-96B2-74A3F1FBD8AD}" type="presOf" srcId="{4DE8F51C-9E30-47A0-A6AE-423960FC5147}" destId="{43B378A3-F87B-49B9-AC2C-0E1CE358318E}" srcOrd="0" destOrd="0" presId="urn:microsoft.com/office/officeart/2009/3/layout/HorizontalOrganizationChart"/>
    <dgm:cxn modelId="{DD11F0F7-1463-4911-849C-E618B5B9A719}" type="presOf" srcId="{F3CE32E7-7213-42FB-8963-6F698299D70C}" destId="{71EE4BB9-E126-4720-889D-B057B65E383C}" srcOrd="0" destOrd="0" presId="urn:microsoft.com/office/officeart/2009/3/layout/HorizontalOrganizationChart"/>
    <dgm:cxn modelId="{1B5584AB-5888-46C7-956A-3B362CFB1A7C}" type="presParOf" srcId="{05F30C4C-72D2-4D84-A00B-35E125949617}" destId="{86758530-4F51-450B-9FAE-59B252555CA0}" srcOrd="0" destOrd="0" presId="urn:microsoft.com/office/officeart/2009/3/layout/HorizontalOrganizationChart"/>
    <dgm:cxn modelId="{F20F5BE2-F452-4282-ADFC-EECA7613864D}" type="presParOf" srcId="{86758530-4F51-450B-9FAE-59B252555CA0}" destId="{2206D1BB-CD90-4E4B-990A-39065C24D1B4}" srcOrd="0" destOrd="0" presId="urn:microsoft.com/office/officeart/2009/3/layout/HorizontalOrganizationChart"/>
    <dgm:cxn modelId="{A97BA4B4-0900-459D-9C5D-C00E762BEA5A}" type="presParOf" srcId="{2206D1BB-CD90-4E4B-990A-39065C24D1B4}" destId="{8B71A6C5-D51D-4E4C-9010-490BE29BB3F2}" srcOrd="0" destOrd="0" presId="urn:microsoft.com/office/officeart/2009/3/layout/HorizontalOrganizationChart"/>
    <dgm:cxn modelId="{64D7645B-A823-40AB-8874-76CD147E607B}" type="presParOf" srcId="{2206D1BB-CD90-4E4B-990A-39065C24D1B4}" destId="{3B54B419-BD1E-4AC3-8162-E7B61D9D3B06}" srcOrd="1" destOrd="0" presId="urn:microsoft.com/office/officeart/2009/3/layout/HorizontalOrganizationChart"/>
    <dgm:cxn modelId="{3F4E7453-720A-4BE5-B6E1-4730F1A22882}" type="presParOf" srcId="{86758530-4F51-450B-9FAE-59B252555CA0}" destId="{F3F9A266-B2E7-40F0-8172-58626C9E3BFF}" srcOrd="1" destOrd="0" presId="urn:microsoft.com/office/officeart/2009/3/layout/HorizontalOrganizationChart"/>
    <dgm:cxn modelId="{BA609ABE-D837-45A7-8037-486D6A464831}" type="presParOf" srcId="{F3F9A266-B2E7-40F0-8172-58626C9E3BFF}" destId="{5181CFCA-C4FD-4D6B-8776-94E2C61DB7E4}" srcOrd="0" destOrd="0" presId="urn:microsoft.com/office/officeart/2009/3/layout/HorizontalOrganizationChart"/>
    <dgm:cxn modelId="{997AD2B0-9075-4E0B-8A5B-903FADC99A8B}" type="presParOf" srcId="{F3F9A266-B2E7-40F0-8172-58626C9E3BFF}" destId="{A05189BE-D651-4CB3-9D80-36B4F977604D}" srcOrd="1" destOrd="0" presId="urn:microsoft.com/office/officeart/2009/3/layout/HorizontalOrganizationChart"/>
    <dgm:cxn modelId="{1B13D6EB-6201-4FA1-938A-6C2BB2012E17}" type="presParOf" srcId="{A05189BE-D651-4CB3-9D80-36B4F977604D}" destId="{D6577406-03F3-4C27-B1BD-EBF07B3760B8}" srcOrd="0" destOrd="0" presId="urn:microsoft.com/office/officeart/2009/3/layout/HorizontalOrganizationChart"/>
    <dgm:cxn modelId="{7B8D46FB-734A-4B53-B641-62937D5FB3F4}" type="presParOf" srcId="{D6577406-03F3-4C27-B1BD-EBF07B3760B8}" destId="{43B378A3-F87B-49B9-AC2C-0E1CE358318E}" srcOrd="0" destOrd="0" presId="urn:microsoft.com/office/officeart/2009/3/layout/HorizontalOrganizationChart"/>
    <dgm:cxn modelId="{F0B01C63-969C-4CC4-8FDE-D880C26A97A5}" type="presParOf" srcId="{D6577406-03F3-4C27-B1BD-EBF07B3760B8}" destId="{FB893B4A-4808-40D6-86EE-24A5C7CBCC26}" srcOrd="1" destOrd="0" presId="urn:microsoft.com/office/officeart/2009/3/layout/HorizontalOrganizationChart"/>
    <dgm:cxn modelId="{B590AAAA-BF83-495C-BE1E-33C5AAC24E14}" type="presParOf" srcId="{A05189BE-D651-4CB3-9D80-36B4F977604D}" destId="{A67CBD63-3594-4541-A247-13540E47DE39}" srcOrd="1" destOrd="0" presId="urn:microsoft.com/office/officeart/2009/3/layout/HorizontalOrganizationChart"/>
    <dgm:cxn modelId="{ED34BDC3-40B8-4653-A9F8-091054BCBEF2}" type="presParOf" srcId="{A05189BE-D651-4CB3-9D80-36B4F977604D}" destId="{66DDE656-C0EB-4EFA-9D61-1D364BCE7F54}" srcOrd="2" destOrd="0" presId="urn:microsoft.com/office/officeart/2009/3/layout/HorizontalOrganizationChart"/>
    <dgm:cxn modelId="{199C523B-3F2D-420F-B00D-C8EF59DF379C}" type="presParOf" srcId="{F3F9A266-B2E7-40F0-8172-58626C9E3BFF}" destId="{385E3D78-27D7-4813-A971-0A4D28F9EB60}" srcOrd="2" destOrd="0" presId="urn:microsoft.com/office/officeart/2009/3/layout/HorizontalOrganizationChart"/>
    <dgm:cxn modelId="{033D6277-7E8C-4CF5-8906-ABC002AC9B3C}" type="presParOf" srcId="{F3F9A266-B2E7-40F0-8172-58626C9E3BFF}" destId="{B6F5DAC0-FA91-4414-ABE9-985F781A5D78}" srcOrd="3" destOrd="0" presId="urn:microsoft.com/office/officeart/2009/3/layout/HorizontalOrganizationChart"/>
    <dgm:cxn modelId="{5F4DDE19-347F-4769-8104-E1EED6970426}" type="presParOf" srcId="{B6F5DAC0-FA91-4414-ABE9-985F781A5D78}" destId="{3242BD4F-512F-496B-A48E-0BF137A8F64E}" srcOrd="0" destOrd="0" presId="urn:microsoft.com/office/officeart/2009/3/layout/HorizontalOrganizationChart"/>
    <dgm:cxn modelId="{3AC2303E-F3CB-4C05-9000-BF848CB05E04}" type="presParOf" srcId="{3242BD4F-512F-496B-A48E-0BF137A8F64E}" destId="{7C7518D0-B550-4B94-9DF7-B1F1E6960743}" srcOrd="0" destOrd="0" presId="urn:microsoft.com/office/officeart/2009/3/layout/HorizontalOrganizationChart"/>
    <dgm:cxn modelId="{002EC254-FE0C-4F30-BD2C-51C3CE7F9C8A}" type="presParOf" srcId="{3242BD4F-512F-496B-A48E-0BF137A8F64E}" destId="{EF5DC9F4-9A57-4CE6-89FD-F9B5A939F97C}" srcOrd="1" destOrd="0" presId="urn:microsoft.com/office/officeart/2009/3/layout/HorizontalOrganizationChart"/>
    <dgm:cxn modelId="{ED56AFE1-012C-4821-8007-26F339575F9E}" type="presParOf" srcId="{B6F5DAC0-FA91-4414-ABE9-985F781A5D78}" destId="{2A061D0C-31E5-448A-8596-0A5CC24AC5E3}" srcOrd="1" destOrd="0" presId="urn:microsoft.com/office/officeart/2009/3/layout/HorizontalOrganizationChart"/>
    <dgm:cxn modelId="{E188C50D-46DE-414C-8388-A968F2B9D64B}" type="presParOf" srcId="{2A061D0C-31E5-448A-8596-0A5CC24AC5E3}" destId="{71EE4BB9-E126-4720-889D-B057B65E383C}" srcOrd="0" destOrd="0" presId="urn:microsoft.com/office/officeart/2009/3/layout/HorizontalOrganizationChart"/>
    <dgm:cxn modelId="{F7888F33-3F89-4402-893A-1F9B839139FB}" type="presParOf" srcId="{2A061D0C-31E5-448A-8596-0A5CC24AC5E3}" destId="{1C763A50-1EAD-48D1-B19A-906E50C514DE}" srcOrd="1" destOrd="0" presId="urn:microsoft.com/office/officeart/2009/3/layout/HorizontalOrganizationChart"/>
    <dgm:cxn modelId="{33A7D237-8CB3-4FF3-ABFB-F83C4965E605}" type="presParOf" srcId="{1C763A50-1EAD-48D1-B19A-906E50C514DE}" destId="{BD272362-F44F-4EFA-A2BD-26410F32F08E}" srcOrd="0" destOrd="0" presId="urn:microsoft.com/office/officeart/2009/3/layout/HorizontalOrganizationChart"/>
    <dgm:cxn modelId="{4A3E8F90-D056-45D5-985C-CA7F460F4560}" type="presParOf" srcId="{BD272362-F44F-4EFA-A2BD-26410F32F08E}" destId="{496F0DE3-673B-4B57-80F3-1D872CDAD310}" srcOrd="0" destOrd="0" presId="urn:microsoft.com/office/officeart/2009/3/layout/HorizontalOrganizationChart"/>
    <dgm:cxn modelId="{EE2D4C83-AC32-44B0-AB64-1D6DDCD46AD8}" type="presParOf" srcId="{BD272362-F44F-4EFA-A2BD-26410F32F08E}" destId="{D64A4D64-65F6-47B3-AEC6-2B797CD71014}" srcOrd="1" destOrd="0" presId="urn:microsoft.com/office/officeart/2009/3/layout/HorizontalOrganizationChart"/>
    <dgm:cxn modelId="{77BE6BC9-26F5-4AC4-8A15-A24703C48AD2}" type="presParOf" srcId="{1C763A50-1EAD-48D1-B19A-906E50C514DE}" destId="{967AF6B3-B3D0-46EA-927D-200381063676}" srcOrd="1" destOrd="0" presId="urn:microsoft.com/office/officeart/2009/3/layout/HorizontalOrganizationChart"/>
    <dgm:cxn modelId="{E42E620C-B208-460A-9D21-4D22AFEC6AB0}" type="presParOf" srcId="{1C763A50-1EAD-48D1-B19A-906E50C514DE}" destId="{65A10E74-14EE-4B6A-9B27-DFE568AD3BD8}" srcOrd="2" destOrd="0" presId="urn:microsoft.com/office/officeart/2009/3/layout/HorizontalOrganizationChart"/>
    <dgm:cxn modelId="{C92DA9BD-7BFC-4378-AE5F-FF9E04B7C053}" type="presParOf" srcId="{2A061D0C-31E5-448A-8596-0A5CC24AC5E3}" destId="{A9FEE643-17EF-4D6B-AF5B-CDB5549AE172}" srcOrd="2" destOrd="0" presId="urn:microsoft.com/office/officeart/2009/3/layout/HorizontalOrganizationChart"/>
    <dgm:cxn modelId="{9B529A16-4C87-4FDC-BB73-5720940D0183}" type="presParOf" srcId="{2A061D0C-31E5-448A-8596-0A5CC24AC5E3}" destId="{C3362084-60D3-4971-98E2-B689E6E8C9E3}" srcOrd="3" destOrd="0" presId="urn:microsoft.com/office/officeart/2009/3/layout/HorizontalOrganizationChart"/>
    <dgm:cxn modelId="{9A3FE510-7AFF-4F44-B0CA-896919641DF5}" type="presParOf" srcId="{C3362084-60D3-4971-98E2-B689E6E8C9E3}" destId="{36BEABBF-B3FC-47D2-860B-08AD97679C0F}" srcOrd="0" destOrd="0" presId="urn:microsoft.com/office/officeart/2009/3/layout/HorizontalOrganizationChart"/>
    <dgm:cxn modelId="{D5E4BDC9-3274-4428-9DDD-B11AEB6CC1FE}" type="presParOf" srcId="{36BEABBF-B3FC-47D2-860B-08AD97679C0F}" destId="{6A163BDB-E5EB-44DB-A1D0-4842A4387CFB}" srcOrd="0" destOrd="0" presId="urn:microsoft.com/office/officeart/2009/3/layout/HorizontalOrganizationChart"/>
    <dgm:cxn modelId="{2E8DB394-7265-4DEE-9730-EF56DCB47A6E}" type="presParOf" srcId="{36BEABBF-B3FC-47D2-860B-08AD97679C0F}" destId="{F8C01A5A-E08A-4EE7-B5F2-04BADCD025C5}" srcOrd="1" destOrd="0" presId="urn:microsoft.com/office/officeart/2009/3/layout/HorizontalOrganizationChart"/>
    <dgm:cxn modelId="{46904A71-9B33-420A-8190-E1227F548B42}" type="presParOf" srcId="{C3362084-60D3-4971-98E2-B689E6E8C9E3}" destId="{5B37E116-971F-4F43-A64C-543D85875973}" srcOrd="1" destOrd="0" presId="urn:microsoft.com/office/officeart/2009/3/layout/HorizontalOrganizationChart"/>
    <dgm:cxn modelId="{5DF47E2C-78B7-468D-92CD-2294E2F3311B}" type="presParOf" srcId="{5B37E116-971F-4F43-A64C-543D85875973}" destId="{F4FCE766-B71F-4A3C-A726-CFF01324B8A3}" srcOrd="0" destOrd="0" presId="urn:microsoft.com/office/officeart/2009/3/layout/HorizontalOrganizationChart"/>
    <dgm:cxn modelId="{4378D374-CE5B-47F0-B889-FF4EBF360D7E}" type="presParOf" srcId="{5B37E116-971F-4F43-A64C-543D85875973}" destId="{33B5AE4E-D209-41DD-98AB-7BC124785D0C}" srcOrd="1" destOrd="0" presId="urn:microsoft.com/office/officeart/2009/3/layout/HorizontalOrganizationChart"/>
    <dgm:cxn modelId="{8972D047-2F30-4896-8FAA-B8FA7FCF6D70}" type="presParOf" srcId="{33B5AE4E-D209-41DD-98AB-7BC124785D0C}" destId="{FB1ED063-E1E3-489D-AD71-B108B8E4B107}" srcOrd="0" destOrd="0" presId="urn:microsoft.com/office/officeart/2009/3/layout/HorizontalOrganizationChart"/>
    <dgm:cxn modelId="{F6E4696C-B436-49A5-9288-E7D3AF51109A}" type="presParOf" srcId="{FB1ED063-E1E3-489D-AD71-B108B8E4B107}" destId="{8199F712-0585-43E7-B627-FF33A379E88B}" srcOrd="0" destOrd="0" presId="urn:microsoft.com/office/officeart/2009/3/layout/HorizontalOrganizationChart"/>
    <dgm:cxn modelId="{8D7E7614-7D39-4DE2-9DB0-7BDF7B7DE548}" type="presParOf" srcId="{FB1ED063-E1E3-489D-AD71-B108B8E4B107}" destId="{D38F2640-DEDF-42DA-94A2-D150F8877F2E}" srcOrd="1" destOrd="0" presId="urn:microsoft.com/office/officeart/2009/3/layout/HorizontalOrganizationChart"/>
    <dgm:cxn modelId="{777BDF8F-7C84-4FDC-8588-50290121C610}" type="presParOf" srcId="{33B5AE4E-D209-41DD-98AB-7BC124785D0C}" destId="{3B41D003-2D3D-4280-846D-D0E26DCF55B4}" srcOrd="1" destOrd="0" presId="urn:microsoft.com/office/officeart/2009/3/layout/HorizontalOrganizationChart"/>
    <dgm:cxn modelId="{67125216-376E-4F95-9897-D8B0DE6BB8AE}" type="presParOf" srcId="{33B5AE4E-D209-41DD-98AB-7BC124785D0C}" destId="{1BAE1F60-F8E6-4A99-9234-911C7CE35884}" srcOrd="2" destOrd="0" presId="urn:microsoft.com/office/officeart/2009/3/layout/HorizontalOrganizationChart"/>
    <dgm:cxn modelId="{C9C6EEF9-43F4-4D20-94B1-8DA83DC74A5D}" type="presParOf" srcId="{C3362084-60D3-4971-98E2-B689E6E8C9E3}" destId="{27AABF9B-0FD3-419B-AB24-186578C0DA98}" srcOrd="2" destOrd="0" presId="urn:microsoft.com/office/officeart/2009/3/layout/HorizontalOrganizationChart"/>
    <dgm:cxn modelId="{021A0B55-11FD-43C3-B93A-542C89EFF4DB}" type="presParOf" srcId="{B6F5DAC0-FA91-4414-ABE9-985F781A5D78}" destId="{518861DD-E97C-4D64-A57B-2B3E26865041}" srcOrd="2" destOrd="0" presId="urn:microsoft.com/office/officeart/2009/3/layout/HorizontalOrganizationChart"/>
    <dgm:cxn modelId="{9D0A8E8C-105F-4AAF-83EA-10979FBBD6B2}" type="presParOf" srcId="{86758530-4F51-450B-9FAE-59B252555CA0}" destId="{D9DE9B2B-C511-4347-B7C0-20952811B0E7}" srcOrd="2" destOrd="0" presId="urn:microsoft.com/office/officeart/2009/3/layout/HorizontalOrganizationChar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FE322E-4369-459D-A4E5-8A0D8BD43726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7F51015-67E0-430E-B7D1-9D9A67B513A3}">
      <dgm:prSet phldrT="[Text]"/>
      <dgm:spPr/>
      <dgm:t>
        <a:bodyPr/>
        <a:lstStyle/>
        <a:p>
          <a:r>
            <a:rPr lang="en-US" dirty="0"/>
            <a:t>Pre</a:t>
          </a:r>
        </a:p>
      </dgm:t>
    </dgm:pt>
    <dgm:pt modelId="{035FEF8C-C823-4689-817C-43F0497B4207}" type="parTrans" cxnId="{51C7430A-6786-4F9D-A966-C2DA4EDA8F4E}">
      <dgm:prSet/>
      <dgm:spPr/>
      <dgm:t>
        <a:bodyPr/>
        <a:lstStyle/>
        <a:p>
          <a:endParaRPr lang="en-US"/>
        </a:p>
      </dgm:t>
    </dgm:pt>
    <dgm:pt modelId="{9F88626B-AC41-4064-977F-70F9A116A213}" type="sibTrans" cxnId="{51C7430A-6786-4F9D-A966-C2DA4EDA8F4E}">
      <dgm:prSet/>
      <dgm:spPr/>
      <dgm:t>
        <a:bodyPr/>
        <a:lstStyle/>
        <a:p>
          <a:endParaRPr lang="en-US"/>
        </a:p>
      </dgm:t>
    </dgm:pt>
    <dgm:pt modelId="{80C78307-6D7F-4667-87A6-6119BE2092B9}">
      <dgm:prSet phldrT="[Text]"/>
      <dgm:spPr/>
      <dgm:t>
        <a:bodyPr/>
        <a:lstStyle/>
        <a:p>
          <a:r>
            <a:rPr lang="en-US" dirty="0"/>
            <a:t>Enrollment/Randomization</a:t>
          </a:r>
        </a:p>
      </dgm:t>
    </dgm:pt>
    <dgm:pt modelId="{60929D38-0214-4E2C-B2F6-901AFBD2450E}" type="parTrans" cxnId="{2FBDA527-DA1B-4348-ABBE-6405FB8C6E03}">
      <dgm:prSet/>
      <dgm:spPr/>
      <dgm:t>
        <a:bodyPr/>
        <a:lstStyle/>
        <a:p>
          <a:endParaRPr lang="en-US"/>
        </a:p>
      </dgm:t>
    </dgm:pt>
    <dgm:pt modelId="{A997A3D4-1CC3-432C-B6D9-B1DD4F9ADBE4}" type="sibTrans" cxnId="{2FBDA527-DA1B-4348-ABBE-6405FB8C6E03}">
      <dgm:prSet/>
      <dgm:spPr/>
      <dgm:t>
        <a:bodyPr/>
        <a:lstStyle/>
        <a:p>
          <a:endParaRPr lang="en-US"/>
        </a:p>
      </dgm:t>
    </dgm:pt>
    <dgm:pt modelId="{35BEF971-B7A5-4469-AFBD-FFECA6E32E6A}">
      <dgm:prSet phldrT="[Text]"/>
      <dgm:spPr/>
      <dgm:t>
        <a:bodyPr/>
        <a:lstStyle/>
        <a:p>
          <a:r>
            <a:rPr lang="en-US" dirty="0"/>
            <a:t>Health Literacy Test (SAHL) + Pre-Knowledge Quiz</a:t>
          </a:r>
        </a:p>
      </dgm:t>
    </dgm:pt>
    <dgm:pt modelId="{FD36552E-F85C-4E17-A2B3-E8133A91E77A}" type="parTrans" cxnId="{E6FE45BC-13E8-4678-9C11-CF015605D0C7}">
      <dgm:prSet/>
      <dgm:spPr/>
      <dgm:t>
        <a:bodyPr/>
        <a:lstStyle/>
        <a:p>
          <a:endParaRPr lang="en-US"/>
        </a:p>
      </dgm:t>
    </dgm:pt>
    <dgm:pt modelId="{27BD8E10-DF63-44B4-A331-405369491133}" type="sibTrans" cxnId="{E6FE45BC-13E8-4678-9C11-CF015605D0C7}">
      <dgm:prSet/>
      <dgm:spPr/>
      <dgm:t>
        <a:bodyPr/>
        <a:lstStyle/>
        <a:p>
          <a:endParaRPr lang="en-US"/>
        </a:p>
      </dgm:t>
    </dgm:pt>
    <dgm:pt modelId="{E1F91149-4837-430B-8AD8-A8C78A20F51E}">
      <dgm:prSet/>
      <dgm:spPr/>
      <dgm:t>
        <a:bodyPr/>
        <a:lstStyle/>
        <a:p>
          <a:r>
            <a:rPr lang="en-US" dirty="0"/>
            <a:t>Intervention</a:t>
          </a:r>
        </a:p>
      </dgm:t>
    </dgm:pt>
    <dgm:pt modelId="{11521F72-8A3B-43ED-83BD-984C67F86EC2}" type="parTrans" cxnId="{3C4D0309-4EDE-4055-B1FB-CE3766F041CF}">
      <dgm:prSet/>
      <dgm:spPr/>
      <dgm:t>
        <a:bodyPr/>
        <a:lstStyle/>
        <a:p>
          <a:endParaRPr lang="en-US"/>
        </a:p>
      </dgm:t>
    </dgm:pt>
    <dgm:pt modelId="{715824F0-E8B4-4062-8B41-4EEF552AE711}" type="sibTrans" cxnId="{3C4D0309-4EDE-4055-B1FB-CE3766F041CF}">
      <dgm:prSet/>
      <dgm:spPr/>
      <dgm:t>
        <a:bodyPr/>
        <a:lstStyle/>
        <a:p>
          <a:endParaRPr lang="en-US"/>
        </a:p>
      </dgm:t>
    </dgm:pt>
    <dgm:pt modelId="{6EFC2505-70AD-4C4A-B8E2-BA7003D763C7}">
      <dgm:prSet/>
      <dgm:spPr/>
      <dgm:t>
        <a:bodyPr/>
        <a:lstStyle/>
        <a:p>
          <a:r>
            <a:rPr lang="en-US" dirty="0"/>
            <a:t>Education with 3-D model</a:t>
          </a:r>
        </a:p>
      </dgm:t>
    </dgm:pt>
    <dgm:pt modelId="{A7F6A307-90BE-4FAB-8529-999623138DBE}" type="parTrans" cxnId="{4E8F3890-E452-4FEF-AF8A-3B1B35A61CD8}">
      <dgm:prSet/>
      <dgm:spPr/>
      <dgm:t>
        <a:bodyPr/>
        <a:lstStyle/>
        <a:p>
          <a:endParaRPr lang="en-US"/>
        </a:p>
      </dgm:t>
    </dgm:pt>
    <dgm:pt modelId="{DBFFFE96-A810-4470-80D1-B1988F81ACE0}" type="sibTrans" cxnId="{4E8F3890-E452-4FEF-AF8A-3B1B35A61CD8}">
      <dgm:prSet/>
      <dgm:spPr/>
      <dgm:t>
        <a:bodyPr/>
        <a:lstStyle/>
        <a:p>
          <a:endParaRPr lang="en-US"/>
        </a:p>
      </dgm:t>
    </dgm:pt>
    <dgm:pt modelId="{A6BC93A0-44C7-4067-9A5A-9F7BBD3D55DE}">
      <dgm:prSet/>
      <dgm:spPr/>
      <dgm:t>
        <a:bodyPr/>
        <a:lstStyle/>
        <a:p>
          <a:r>
            <a:rPr lang="en-US" dirty="0"/>
            <a:t>Education without 3-D model</a:t>
          </a:r>
        </a:p>
      </dgm:t>
    </dgm:pt>
    <dgm:pt modelId="{5104D9EF-9F07-463A-8F6C-9C0D035FC3C2}" type="parTrans" cxnId="{24E0DA63-2F69-4833-A7A9-3A0B6A9FC224}">
      <dgm:prSet/>
      <dgm:spPr/>
      <dgm:t>
        <a:bodyPr/>
        <a:lstStyle/>
        <a:p>
          <a:endParaRPr lang="en-US"/>
        </a:p>
      </dgm:t>
    </dgm:pt>
    <dgm:pt modelId="{D9DCBB8E-2774-4756-A7B9-1E8F6D4916CA}" type="sibTrans" cxnId="{24E0DA63-2F69-4833-A7A9-3A0B6A9FC224}">
      <dgm:prSet/>
      <dgm:spPr/>
      <dgm:t>
        <a:bodyPr/>
        <a:lstStyle/>
        <a:p>
          <a:endParaRPr lang="en-US"/>
        </a:p>
      </dgm:t>
    </dgm:pt>
    <dgm:pt modelId="{6225996B-E68F-4D6F-967B-DBA714C5524A}">
      <dgm:prSet/>
      <dgm:spPr/>
      <dgm:t>
        <a:bodyPr/>
        <a:lstStyle/>
        <a:p>
          <a:r>
            <a:rPr lang="en-US" dirty="0"/>
            <a:t>Post</a:t>
          </a:r>
        </a:p>
      </dgm:t>
    </dgm:pt>
    <dgm:pt modelId="{BF2BDBFD-7B27-49ED-AA4F-0957E0444F9A}" type="parTrans" cxnId="{58B3B71F-4C35-43DB-863E-A7702E602480}">
      <dgm:prSet/>
      <dgm:spPr/>
      <dgm:t>
        <a:bodyPr/>
        <a:lstStyle/>
        <a:p>
          <a:endParaRPr lang="en-US"/>
        </a:p>
      </dgm:t>
    </dgm:pt>
    <dgm:pt modelId="{6E4EB8B8-95D5-43A6-A285-A2CD958EB64F}" type="sibTrans" cxnId="{58B3B71F-4C35-43DB-863E-A7702E602480}">
      <dgm:prSet/>
      <dgm:spPr/>
      <dgm:t>
        <a:bodyPr/>
        <a:lstStyle/>
        <a:p>
          <a:endParaRPr lang="en-US"/>
        </a:p>
      </dgm:t>
    </dgm:pt>
    <dgm:pt modelId="{78939D15-C111-4E81-A278-A19F9E87EC87}">
      <dgm:prSet/>
      <dgm:spPr/>
      <dgm:t>
        <a:bodyPr/>
        <a:lstStyle/>
        <a:p>
          <a:r>
            <a:rPr lang="en-US" dirty="0"/>
            <a:t>Post-Knowledge Quiz</a:t>
          </a:r>
        </a:p>
      </dgm:t>
    </dgm:pt>
    <dgm:pt modelId="{C7A723C5-FD74-40E9-ACD8-447E6782F74D}" type="parTrans" cxnId="{2160D0AD-19F4-4149-A00E-1C75CA11D50E}">
      <dgm:prSet/>
      <dgm:spPr/>
      <dgm:t>
        <a:bodyPr/>
        <a:lstStyle/>
        <a:p>
          <a:endParaRPr lang="en-US"/>
        </a:p>
      </dgm:t>
    </dgm:pt>
    <dgm:pt modelId="{49864D9A-0314-4EA6-BFBE-6F8D65E3043F}" type="sibTrans" cxnId="{2160D0AD-19F4-4149-A00E-1C75CA11D50E}">
      <dgm:prSet/>
      <dgm:spPr/>
      <dgm:t>
        <a:bodyPr/>
        <a:lstStyle/>
        <a:p>
          <a:endParaRPr lang="en-US"/>
        </a:p>
      </dgm:t>
    </dgm:pt>
    <dgm:pt modelId="{2FDB2DCC-399F-4324-8226-B12C45CD1DBB}" type="pres">
      <dgm:prSet presAssocID="{9BFE322E-4369-459D-A4E5-8A0D8BD4372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41F5A39-D0AC-4A25-BCD0-258C124B3C62}" type="pres">
      <dgm:prSet presAssocID="{17F51015-67E0-430E-B7D1-9D9A67B513A3}" presName="hierRoot1" presStyleCnt="0">
        <dgm:presLayoutVars>
          <dgm:hierBranch val="init"/>
        </dgm:presLayoutVars>
      </dgm:prSet>
      <dgm:spPr/>
    </dgm:pt>
    <dgm:pt modelId="{6F4DBAAE-F7F7-49DF-A62C-B3019802422D}" type="pres">
      <dgm:prSet presAssocID="{17F51015-67E0-430E-B7D1-9D9A67B513A3}" presName="rootComposite1" presStyleCnt="0"/>
      <dgm:spPr/>
    </dgm:pt>
    <dgm:pt modelId="{8D8F004F-7F1A-4E93-B80D-17E7AD2A159D}" type="pres">
      <dgm:prSet presAssocID="{17F51015-67E0-430E-B7D1-9D9A67B513A3}" presName="rootText1" presStyleLbl="node0" presStyleIdx="0" presStyleCnt="3">
        <dgm:presLayoutVars>
          <dgm:chPref val="3"/>
        </dgm:presLayoutVars>
      </dgm:prSet>
      <dgm:spPr/>
    </dgm:pt>
    <dgm:pt modelId="{1CB0D329-0B67-4380-ACCA-FD200AD77CDF}" type="pres">
      <dgm:prSet presAssocID="{17F51015-67E0-430E-B7D1-9D9A67B513A3}" presName="rootConnector1" presStyleLbl="node1" presStyleIdx="0" presStyleCnt="0"/>
      <dgm:spPr/>
    </dgm:pt>
    <dgm:pt modelId="{EB32963D-21D0-49E4-8CF6-D4146E747FD1}" type="pres">
      <dgm:prSet presAssocID="{17F51015-67E0-430E-B7D1-9D9A67B513A3}" presName="hierChild2" presStyleCnt="0"/>
      <dgm:spPr/>
    </dgm:pt>
    <dgm:pt modelId="{30E91198-04E3-47FF-BFBD-BB001F7435F0}" type="pres">
      <dgm:prSet presAssocID="{60929D38-0214-4E2C-B2F6-901AFBD2450E}" presName="Name37" presStyleLbl="parChTrans1D2" presStyleIdx="0" presStyleCnt="5"/>
      <dgm:spPr/>
    </dgm:pt>
    <dgm:pt modelId="{AE139D41-3D77-4532-8C05-DAA68881D35B}" type="pres">
      <dgm:prSet presAssocID="{80C78307-6D7F-4667-87A6-6119BE2092B9}" presName="hierRoot2" presStyleCnt="0">
        <dgm:presLayoutVars>
          <dgm:hierBranch val="init"/>
        </dgm:presLayoutVars>
      </dgm:prSet>
      <dgm:spPr/>
    </dgm:pt>
    <dgm:pt modelId="{32AA3DC0-5B7D-4D3F-9919-89516915628E}" type="pres">
      <dgm:prSet presAssocID="{80C78307-6D7F-4667-87A6-6119BE2092B9}" presName="rootComposite" presStyleCnt="0"/>
      <dgm:spPr/>
    </dgm:pt>
    <dgm:pt modelId="{7BDE28C3-C384-4924-B84D-B867BF1A7056}" type="pres">
      <dgm:prSet presAssocID="{80C78307-6D7F-4667-87A6-6119BE2092B9}" presName="rootText" presStyleLbl="node2" presStyleIdx="0" presStyleCnt="5">
        <dgm:presLayoutVars>
          <dgm:chPref val="3"/>
        </dgm:presLayoutVars>
      </dgm:prSet>
      <dgm:spPr/>
    </dgm:pt>
    <dgm:pt modelId="{A7D59FAE-7F1F-4854-B043-534FC601A9FE}" type="pres">
      <dgm:prSet presAssocID="{80C78307-6D7F-4667-87A6-6119BE2092B9}" presName="rootConnector" presStyleLbl="node2" presStyleIdx="0" presStyleCnt="5"/>
      <dgm:spPr/>
    </dgm:pt>
    <dgm:pt modelId="{ED89CB7F-514E-4919-8945-878327FBFE24}" type="pres">
      <dgm:prSet presAssocID="{80C78307-6D7F-4667-87A6-6119BE2092B9}" presName="hierChild4" presStyleCnt="0"/>
      <dgm:spPr/>
    </dgm:pt>
    <dgm:pt modelId="{C1247018-8602-4FB6-8F7E-3B140441C22C}" type="pres">
      <dgm:prSet presAssocID="{80C78307-6D7F-4667-87A6-6119BE2092B9}" presName="hierChild5" presStyleCnt="0"/>
      <dgm:spPr/>
    </dgm:pt>
    <dgm:pt modelId="{313F83D0-024D-4036-A215-1983F222D5C1}" type="pres">
      <dgm:prSet presAssocID="{FD36552E-F85C-4E17-A2B3-E8133A91E77A}" presName="Name37" presStyleLbl="parChTrans1D2" presStyleIdx="1" presStyleCnt="5"/>
      <dgm:spPr/>
    </dgm:pt>
    <dgm:pt modelId="{425EFC81-16F9-4A81-BA3B-82E543C4C815}" type="pres">
      <dgm:prSet presAssocID="{35BEF971-B7A5-4469-AFBD-FFECA6E32E6A}" presName="hierRoot2" presStyleCnt="0">
        <dgm:presLayoutVars>
          <dgm:hierBranch val="init"/>
        </dgm:presLayoutVars>
      </dgm:prSet>
      <dgm:spPr/>
    </dgm:pt>
    <dgm:pt modelId="{7A15357C-65C6-45AB-B9BA-71565DC6D862}" type="pres">
      <dgm:prSet presAssocID="{35BEF971-B7A5-4469-AFBD-FFECA6E32E6A}" presName="rootComposite" presStyleCnt="0"/>
      <dgm:spPr/>
    </dgm:pt>
    <dgm:pt modelId="{6F56789D-9859-487B-BFB9-9EFF51C00F16}" type="pres">
      <dgm:prSet presAssocID="{35BEF971-B7A5-4469-AFBD-FFECA6E32E6A}" presName="rootText" presStyleLbl="node2" presStyleIdx="1" presStyleCnt="5">
        <dgm:presLayoutVars>
          <dgm:chPref val="3"/>
        </dgm:presLayoutVars>
      </dgm:prSet>
      <dgm:spPr/>
    </dgm:pt>
    <dgm:pt modelId="{FAC8EE4E-ACF4-4854-A2CA-E95081BB9F41}" type="pres">
      <dgm:prSet presAssocID="{35BEF971-B7A5-4469-AFBD-FFECA6E32E6A}" presName="rootConnector" presStyleLbl="node2" presStyleIdx="1" presStyleCnt="5"/>
      <dgm:spPr/>
    </dgm:pt>
    <dgm:pt modelId="{7ABBAA1E-B1B6-4726-8B94-2FF93FAB01DE}" type="pres">
      <dgm:prSet presAssocID="{35BEF971-B7A5-4469-AFBD-FFECA6E32E6A}" presName="hierChild4" presStyleCnt="0"/>
      <dgm:spPr/>
    </dgm:pt>
    <dgm:pt modelId="{8B7965A4-A97A-4A1A-8CD3-29285D641572}" type="pres">
      <dgm:prSet presAssocID="{35BEF971-B7A5-4469-AFBD-FFECA6E32E6A}" presName="hierChild5" presStyleCnt="0"/>
      <dgm:spPr/>
    </dgm:pt>
    <dgm:pt modelId="{25101162-8A5B-40EB-9CAE-51BD93F4CC71}" type="pres">
      <dgm:prSet presAssocID="{17F51015-67E0-430E-B7D1-9D9A67B513A3}" presName="hierChild3" presStyleCnt="0"/>
      <dgm:spPr/>
    </dgm:pt>
    <dgm:pt modelId="{9FE1F5EA-04B7-42C3-AB8B-DA3945DCC9A7}" type="pres">
      <dgm:prSet presAssocID="{E1F91149-4837-430B-8AD8-A8C78A20F51E}" presName="hierRoot1" presStyleCnt="0">
        <dgm:presLayoutVars>
          <dgm:hierBranch val="init"/>
        </dgm:presLayoutVars>
      </dgm:prSet>
      <dgm:spPr/>
    </dgm:pt>
    <dgm:pt modelId="{1D38F2B8-2B8C-446E-AFEB-D7270E3DB045}" type="pres">
      <dgm:prSet presAssocID="{E1F91149-4837-430B-8AD8-A8C78A20F51E}" presName="rootComposite1" presStyleCnt="0"/>
      <dgm:spPr/>
    </dgm:pt>
    <dgm:pt modelId="{7A9A1B3C-50DA-4E8A-AC6F-62E675B453AD}" type="pres">
      <dgm:prSet presAssocID="{E1F91149-4837-430B-8AD8-A8C78A20F51E}" presName="rootText1" presStyleLbl="node0" presStyleIdx="1" presStyleCnt="3">
        <dgm:presLayoutVars>
          <dgm:chPref val="3"/>
        </dgm:presLayoutVars>
      </dgm:prSet>
      <dgm:spPr/>
    </dgm:pt>
    <dgm:pt modelId="{3B0F6EC6-62FC-44F3-9097-D929C2B59EE8}" type="pres">
      <dgm:prSet presAssocID="{E1F91149-4837-430B-8AD8-A8C78A20F51E}" presName="rootConnector1" presStyleLbl="node1" presStyleIdx="0" presStyleCnt="0"/>
      <dgm:spPr/>
    </dgm:pt>
    <dgm:pt modelId="{CC4D68F7-7CBB-4D67-968E-1FD0529ACD28}" type="pres">
      <dgm:prSet presAssocID="{E1F91149-4837-430B-8AD8-A8C78A20F51E}" presName="hierChild2" presStyleCnt="0"/>
      <dgm:spPr/>
    </dgm:pt>
    <dgm:pt modelId="{7A08465B-759E-4460-92DA-20D379462CF9}" type="pres">
      <dgm:prSet presAssocID="{A7F6A307-90BE-4FAB-8529-999623138DBE}" presName="Name37" presStyleLbl="parChTrans1D2" presStyleIdx="2" presStyleCnt="5"/>
      <dgm:spPr/>
    </dgm:pt>
    <dgm:pt modelId="{DEE7DABC-4F09-4523-91CB-B61CCC7424CE}" type="pres">
      <dgm:prSet presAssocID="{6EFC2505-70AD-4C4A-B8E2-BA7003D763C7}" presName="hierRoot2" presStyleCnt="0">
        <dgm:presLayoutVars>
          <dgm:hierBranch val="init"/>
        </dgm:presLayoutVars>
      </dgm:prSet>
      <dgm:spPr/>
    </dgm:pt>
    <dgm:pt modelId="{750D70F5-7904-4D3E-BDBA-174766823685}" type="pres">
      <dgm:prSet presAssocID="{6EFC2505-70AD-4C4A-B8E2-BA7003D763C7}" presName="rootComposite" presStyleCnt="0"/>
      <dgm:spPr/>
    </dgm:pt>
    <dgm:pt modelId="{0A36DD56-B16D-4901-83A4-BD4FE5C9E38C}" type="pres">
      <dgm:prSet presAssocID="{6EFC2505-70AD-4C4A-B8E2-BA7003D763C7}" presName="rootText" presStyleLbl="node2" presStyleIdx="2" presStyleCnt="5">
        <dgm:presLayoutVars>
          <dgm:chPref val="3"/>
        </dgm:presLayoutVars>
      </dgm:prSet>
      <dgm:spPr/>
    </dgm:pt>
    <dgm:pt modelId="{576505C2-1C8E-4723-BF4E-D8A268DFC92E}" type="pres">
      <dgm:prSet presAssocID="{6EFC2505-70AD-4C4A-B8E2-BA7003D763C7}" presName="rootConnector" presStyleLbl="node2" presStyleIdx="2" presStyleCnt="5"/>
      <dgm:spPr/>
    </dgm:pt>
    <dgm:pt modelId="{E2571883-3D04-427D-B510-7ACC83AB220F}" type="pres">
      <dgm:prSet presAssocID="{6EFC2505-70AD-4C4A-B8E2-BA7003D763C7}" presName="hierChild4" presStyleCnt="0"/>
      <dgm:spPr/>
    </dgm:pt>
    <dgm:pt modelId="{02FE4E9A-F291-4ACB-9732-4627BFC859AF}" type="pres">
      <dgm:prSet presAssocID="{6EFC2505-70AD-4C4A-B8E2-BA7003D763C7}" presName="hierChild5" presStyleCnt="0"/>
      <dgm:spPr/>
    </dgm:pt>
    <dgm:pt modelId="{B7FCF9BC-E0DC-4317-A97A-ADE0952EA163}" type="pres">
      <dgm:prSet presAssocID="{5104D9EF-9F07-463A-8F6C-9C0D035FC3C2}" presName="Name37" presStyleLbl="parChTrans1D2" presStyleIdx="3" presStyleCnt="5"/>
      <dgm:spPr/>
    </dgm:pt>
    <dgm:pt modelId="{34955F2C-DA31-411A-8C35-4D9DC8565BE8}" type="pres">
      <dgm:prSet presAssocID="{A6BC93A0-44C7-4067-9A5A-9F7BBD3D55DE}" presName="hierRoot2" presStyleCnt="0">
        <dgm:presLayoutVars>
          <dgm:hierBranch val="init"/>
        </dgm:presLayoutVars>
      </dgm:prSet>
      <dgm:spPr/>
    </dgm:pt>
    <dgm:pt modelId="{05951251-44AA-412D-9081-8E4610636876}" type="pres">
      <dgm:prSet presAssocID="{A6BC93A0-44C7-4067-9A5A-9F7BBD3D55DE}" presName="rootComposite" presStyleCnt="0"/>
      <dgm:spPr/>
    </dgm:pt>
    <dgm:pt modelId="{27BE7BD9-E4B0-43F2-8AF9-BB7BFAE7CF7C}" type="pres">
      <dgm:prSet presAssocID="{A6BC93A0-44C7-4067-9A5A-9F7BBD3D55DE}" presName="rootText" presStyleLbl="node2" presStyleIdx="3" presStyleCnt="5">
        <dgm:presLayoutVars>
          <dgm:chPref val="3"/>
        </dgm:presLayoutVars>
      </dgm:prSet>
      <dgm:spPr/>
    </dgm:pt>
    <dgm:pt modelId="{8C0D3C1A-EB87-41A5-9FF0-9CC3B14EBB95}" type="pres">
      <dgm:prSet presAssocID="{A6BC93A0-44C7-4067-9A5A-9F7BBD3D55DE}" presName="rootConnector" presStyleLbl="node2" presStyleIdx="3" presStyleCnt="5"/>
      <dgm:spPr/>
    </dgm:pt>
    <dgm:pt modelId="{FDF4D5EB-0145-4901-9D6C-E5FF5F4ACCB9}" type="pres">
      <dgm:prSet presAssocID="{A6BC93A0-44C7-4067-9A5A-9F7BBD3D55DE}" presName="hierChild4" presStyleCnt="0"/>
      <dgm:spPr/>
    </dgm:pt>
    <dgm:pt modelId="{51A085AA-2D32-49CB-AB57-30B99EA3156D}" type="pres">
      <dgm:prSet presAssocID="{A6BC93A0-44C7-4067-9A5A-9F7BBD3D55DE}" presName="hierChild5" presStyleCnt="0"/>
      <dgm:spPr/>
    </dgm:pt>
    <dgm:pt modelId="{D0C53782-43F2-4BCC-929B-0DAF43BEE0F2}" type="pres">
      <dgm:prSet presAssocID="{E1F91149-4837-430B-8AD8-A8C78A20F51E}" presName="hierChild3" presStyleCnt="0"/>
      <dgm:spPr/>
    </dgm:pt>
    <dgm:pt modelId="{1E962B50-0918-48C3-8626-1281DCA8C24B}" type="pres">
      <dgm:prSet presAssocID="{6225996B-E68F-4D6F-967B-DBA714C5524A}" presName="hierRoot1" presStyleCnt="0">
        <dgm:presLayoutVars>
          <dgm:hierBranch val="init"/>
        </dgm:presLayoutVars>
      </dgm:prSet>
      <dgm:spPr/>
    </dgm:pt>
    <dgm:pt modelId="{292972BE-1207-42B4-A84C-ACDBF828CB58}" type="pres">
      <dgm:prSet presAssocID="{6225996B-E68F-4D6F-967B-DBA714C5524A}" presName="rootComposite1" presStyleCnt="0"/>
      <dgm:spPr/>
    </dgm:pt>
    <dgm:pt modelId="{E18F8B81-6B63-42A8-82AB-B9D1F8BBC8FB}" type="pres">
      <dgm:prSet presAssocID="{6225996B-E68F-4D6F-967B-DBA714C5524A}" presName="rootText1" presStyleLbl="node0" presStyleIdx="2" presStyleCnt="3">
        <dgm:presLayoutVars>
          <dgm:chPref val="3"/>
        </dgm:presLayoutVars>
      </dgm:prSet>
      <dgm:spPr/>
    </dgm:pt>
    <dgm:pt modelId="{2C7FA6AE-AB91-456B-8431-450F479BF905}" type="pres">
      <dgm:prSet presAssocID="{6225996B-E68F-4D6F-967B-DBA714C5524A}" presName="rootConnector1" presStyleLbl="node1" presStyleIdx="0" presStyleCnt="0"/>
      <dgm:spPr/>
    </dgm:pt>
    <dgm:pt modelId="{E122F66B-BE1B-4080-AE02-AF64FAFB25C7}" type="pres">
      <dgm:prSet presAssocID="{6225996B-E68F-4D6F-967B-DBA714C5524A}" presName="hierChild2" presStyleCnt="0"/>
      <dgm:spPr/>
    </dgm:pt>
    <dgm:pt modelId="{C8690CBD-0E74-411D-AFA6-1757ECA183B9}" type="pres">
      <dgm:prSet presAssocID="{C7A723C5-FD74-40E9-ACD8-447E6782F74D}" presName="Name37" presStyleLbl="parChTrans1D2" presStyleIdx="4" presStyleCnt="5"/>
      <dgm:spPr/>
    </dgm:pt>
    <dgm:pt modelId="{04BEC28C-B376-4B29-A37E-75CD9EFAE5CB}" type="pres">
      <dgm:prSet presAssocID="{78939D15-C111-4E81-A278-A19F9E87EC87}" presName="hierRoot2" presStyleCnt="0">
        <dgm:presLayoutVars>
          <dgm:hierBranch val="init"/>
        </dgm:presLayoutVars>
      </dgm:prSet>
      <dgm:spPr/>
    </dgm:pt>
    <dgm:pt modelId="{E5968CF0-AAF8-4527-85C2-9BE7EB5F611C}" type="pres">
      <dgm:prSet presAssocID="{78939D15-C111-4E81-A278-A19F9E87EC87}" presName="rootComposite" presStyleCnt="0"/>
      <dgm:spPr/>
    </dgm:pt>
    <dgm:pt modelId="{EDD78D02-9CB8-4151-829D-E4FA76ED0A55}" type="pres">
      <dgm:prSet presAssocID="{78939D15-C111-4E81-A278-A19F9E87EC87}" presName="rootText" presStyleLbl="node2" presStyleIdx="4" presStyleCnt="5">
        <dgm:presLayoutVars>
          <dgm:chPref val="3"/>
        </dgm:presLayoutVars>
      </dgm:prSet>
      <dgm:spPr/>
    </dgm:pt>
    <dgm:pt modelId="{EF5F304E-F908-438F-9BAE-1133EE84AE72}" type="pres">
      <dgm:prSet presAssocID="{78939D15-C111-4E81-A278-A19F9E87EC87}" presName="rootConnector" presStyleLbl="node2" presStyleIdx="4" presStyleCnt="5"/>
      <dgm:spPr/>
    </dgm:pt>
    <dgm:pt modelId="{5F8C11F2-120A-4FF1-BD47-7203110CEF34}" type="pres">
      <dgm:prSet presAssocID="{78939D15-C111-4E81-A278-A19F9E87EC87}" presName="hierChild4" presStyleCnt="0"/>
      <dgm:spPr/>
    </dgm:pt>
    <dgm:pt modelId="{AE65E837-84B9-41D8-B2A1-68D3E4D41ED6}" type="pres">
      <dgm:prSet presAssocID="{78939D15-C111-4E81-A278-A19F9E87EC87}" presName="hierChild5" presStyleCnt="0"/>
      <dgm:spPr/>
    </dgm:pt>
    <dgm:pt modelId="{0C376231-6C23-4589-A162-AA987731954E}" type="pres">
      <dgm:prSet presAssocID="{6225996B-E68F-4D6F-967B-DBA714C5524A}" presName="hierChild3" presStyleCnt="0"/>
      <dgm:spPr/>
    </dgm:pt>
  </dgm:ptLst>
  <dgm:cxnLst>
    <dgm:cxn modelId="{A45EE206-3CB4-4AE6-AB69-2ED736CF2437}" type="presOf" srcId="{C7A723C5-FD74-40E9-ACD8-447E6782F74D}" destId="{C8690CBD-0E74-411D-AFA6-1757ECA183B9}" srcOrd="0" destOrd="0" presId="urn:microsoft.com/office/officeart/2005/8/layout/orgChart1"/>
    <dgm:cxn modelId="{3C4D0309-4EDE-4055-B1FB-CE3766F041CF}" srcId="{9BFE322E-4369-459D-A4E5-8A0D8BD43726}" destId="{E1F91149-4837-430B-8AD8-A8C78A20F51E}" srcOrd="1" destOrd="0" parTransId="{11521F72-8A3B-43ED-83BD-984C67F86EC2}" sibTransId="{715824F0-E8B4-4062-8B41-4EEF552AE711}"/>
    <dgm:cxn modelId="{51C7430A-6786-4F9D-A966-C2DA4EDA8F4E}" srcId="{9BFE322E-4369-459D-A4E5-8A0D8BD43726}" destId="{17F51015-67E0-430E-B7D1-9D9A67B513A3}" srcOrd="0" destOrd="0" parTransId="{035FEF8C-C823-4689-817C-43F0497B4207}" sibTransId="{9F88626B-AC41-4064-977F-70F9A116A213}"/>
    <dgm:cxn modelId="{21E8F616-1C30-4129-B2EC-55BEE88F04FB}" type="presOf" srcId="{A6BC93A0-44C7-4067-9A5A-9F7BBD3D55DE}" destId="{27BE7BD9-E4B0-43F2-8AF9-BB7BFAE7CF7C}" srcOrd="0" destOrd="0" presId="urn:microsoft.com/office/officeart/2005/8/layout/orgChart1"/>
    <dgm:cxn modelId="{E58B191A-83F0-46B0-9E35-D502CC3D1B26}" type="presOf" srcId="{6225996B-E68F-4D6F-967B-DBA714C5524A}" destId="{2C7FA6AE-AB91-456B-8431-450F479BF905}" srcOrd="1" destOrd="0" presId="urn:microsoft.com/office/officeart/2005/8/layout/orgChart1"/>
    <dgm:cxn modelId="{58B3B71F-4C35-43DB-863E-A7702E602480}" srcId="{9BFE322E-4369-459D-A4E5-8A0D8BD43726}" destId="{6225996B-E68F-4D6F-967B-DBA714C5524A}" srcOrd="2" destOrd="0" parTransId="{BF2BDBFD-7B27-49ED-AA4F-0957E0444F9A}" sibTransId="{6E4EB8B8-95D5-43A6-A285-A2CD958EB64F}"/>
    <dgm:cxn modelId="{2FBDA527-DA1B-4348-ABBE-6405FB8C6E03}" srcId="{17F51015-67E0-430E-B7D1-9D9A67B513A3}" destId="{80C78307-6D7F-4667-87A6-6119BE2092B9}" srcOrd="0" destOrd="0" parTransId="{60929D38-0214-4E2C-B2F6-901AFBD2450E}" sibTransId="{A997A3D4-1CC3-432C-B6D9-B1DD4F9ADBE4}"/>
    <dgm:cxn modelId="{22538128-4F8C-4080-8200-A26CB0501667}" type="presOf" srcId="{6225996B-E68F-4D6F-967B-DBA714C5524A}" destId="{E18F8B81-6B63-42A8-82AB-B9D1F8BBC8FB}" srcOrd="0" destOrd="0" presId="urn:microsoft.com/office/officeart/2005/8/layout/orgChart1"/>
    <dgm:cxn modelId="{6A32572C-E992-4062-85FB-B766F26CCFD4}" type="presOf" srcId="{78939D15-C111-4E81-A278-A19F9E87EC87}" destId="{EF5F304E-F908-438F-9BAE-1133EE84AE72}" srcOrd="1" destOrd="0" presId="urn:microsoft.com/office/officeart/2005/8/layout/orgChart1"/>
    <dgm:cxn modelId="{BD14B62C-513F-4424-8C23-9831E3DF61B6}" type="presOf" srcId="{5104D9EF-9F07-463A-8F6C-9C0D035FC3C2}" destId="{B7FCF9BC-E0DC-4317-A97A-ADE0952EA163}" srcOrd="0" destOrd="0" presId="urn:microsoft.com/office/officeart/2005/8/layout/orgChart1"/>
    <dgm:cxn modelId="{BB052F2E-9863-4918-80E3-57C259D9FDDB}" type="presOf" srcId="{80C78307-6D7F-4667-87A6-6119BE2092B9}" destId="{A7D59FAE-7F1F-4854-B043-534FC601A9FE}" srcOrd="1" destOrd="0" presId="urn:microsoft.com/office/officeart/2005/8/layout/orgChart1"/>
    <dgm:cxn modelId="{4009C332-57FF-41C8-990B-AC61BA37364F}" type="presOf" srcId="{9BFE322E-4369-459D-A4E5-8A0D8BD43726}" destId="{2FDB2DCC-399F-4324-8226-B12C45CD1DBB}" srcOrd="0" destOrd="0" presId="urn:microsoft.com/office/officeart/2005/8/layout/orgChart1"/>
    <dgm:cxn modelId="{3675593C-98BB-40C4-BFD9-128787B429CB}" type="presOf" srcId="{E1F91149-4837-430B-8AD8-A8C78A20F51E}" destId="{3B0F6EC6-62FC-44F3-9097-D929C2B59EE8}" srcOrd="1" destOrd="0" presId="urn:microsoft.com/office/officeart/2005/8/layout/orgChart1"/>
    <dgm:cxn modelId="{25B03949-EA98-45C6-BCB5-6B6E381D0988}" type="presOf" srcId="{35BEF971-B7A5-4469-AFBD-FFECA6E32E6A}" destId="{6F56789D-9859-487B-BFB9-9EFF51C00F16}" srcOrd="0" destOrd="0" presId="urn:microsoft.com/office/officeart/2005/8/layout/orgChart1"/>
    <dgm:cxn modelId="{24E0DA63-2F69-4833-A7A9-3A0B6A9FC224}" srcId="{E1F91149-4837-430B-8AD8-A8C78A20F51E}" destId="{A6BC93A0-44C7-4067-9A5A-9F7BBD3D55DE}" srcOrd="1" destOrd="0" parTransId="{5104D9EF-9F07-463A-8F6C-9C0D035FC3C2}" sibTransId="{D9DCBB8E-2774-4756-A7B9-1E8F6D4916CA}"/>
    <dgm:cxn modelId="{DDF1256B-F292-4EF5-959D-8694DCEC57CF}" type="presOf" srcId="{17F51015-67E0-430E-B7D1-9D9A67B513A3}" destId="{1CB0D329-0B67-4380-ACCA-FD200AD77CDF}" srcOrd="1" destOrd="0" presId="urn:microsoft.com/office/officeart/2005/8/layout/orgChart1"/>
    <dgm:cxn modelId="{2EF53373-DF88-42F3-A843-321D363C1F18}" type="presOf" srcId="{6EFC2505-70AD-4C4A-B8E2-BA7003D763C7}" destId="{576505C2-1C8E-4723-BF4E-D8A268DFC92E}" srcOrd="1" destOrd="0" presId="urn:microsoft.com/office/officeart/2005/8/layout/orgChart1"/>
    <dgm:cxn modelId="{4E8F3890-E452-4FEF-AF8A-3B1B35A61CD8}" srcId="{E1F91149-4837-430B-8AD8-A8C78A20F51E}" destId="{6EFC2505-70AD-4C4A-B8E2-BA7003D763C7}" srcOrd="0" destOrd="0" parTransId="{A7F6A307-90BE-4FAB-8529-999623138DBE}" sibTransId="{DBFFFE96-A810-4470-80D1-B1988F81ACE0}"/>
    <dgm:cxn modelId="{75E78E90-8412-43F6-A313-2F62DCF12EA5}" type="presOf" srcId="{A7F6A307-90BE-4FAB-8529-999623138DBE}" destId="{7A08465B-759E-4460-92DA-20D379462CF9}" srcOrd="0" destOrd="0" presId="urn:microsoft.com/office/officeart/2005/8/layout/orgChart1"/>
    <dgm:cxn modelId="{26E0B0A8-6CEC-4AF5-BF7A-CAB6DB5E4C09}" type="presOf" srcId="{35BEF971-B7A5-4469-AFBD-FFECA6E32E6A}" destId="{FAC8EE4E-ACF4-4854-A2CA-E95081BB9F41}" srcOrd="1" destOrd="0" presId="urn:microsoft.com/office/officeart/2005/8/layout/orgChart1"/>
    <dgm:cxn modelId="{2160D0AD-19F4-4149-A00E-1C75CA11D50E}" srcId="{6225996B-E68F-4D6F-967B-DBA714C5524A}" destId="{78939D15-C111-4E81-A278-A19F9E87EC87}" srcOrd="0" destOrd="0" parTransId="{C7A723C5-FD74-40E9-ACD8-447E6782F74D}" sibTransId="{49864D9A-0314-4EA6-BFBE-6F8D65E3043F}"/>
    <dgm:cxn modelId="{9EF0DCB4-4704-4446-BC5C-BC95A89FC534}" type="presOf" srcId="{80C78307-6D7F-4667-87A6-6119BE2092B9}" destId="{7BDE28C3-C384-4924-B84D-B867BF1A7056}" srcOrd="0" destOrd="0" presId="urn:microsoft.com/office/officeart/2005/8/layout/orgChart1"/>
    <dgm:cxn modelId="{39AD70B8-5C43-45E1-AC95-9469705B5706}" type="presOf" srcId="{A6BC93A0-44C7-4067-9A5A-9F7BBD3D55DE}" destId="{8C0D3C1A-EB87-41A5-9FF0-9CC3B14EBB95}" srcOrd="1" destOrd="0" presId="urn:microsoft.com/office/officeart/2005/8/layout/orgChart1"/>
    <dgm:cxn modelId="{E6FE45BC-13E8-4678-9C11-CF015605D0C7}" srcId="{17F51015-67E0-430E-B7D1-9D9A67B513A3}" destId="{35BEF971-B7A5-4469-AFBD-FFECA6E32E6A}" srcOrd="1" destOrd="0" parTransId="{FD36552E-F85C-4E17-A2B3-E8133A91E77A}" sibTransId="{27BD8E10-DF63-44B4-A331-405369491133}"/>
    <dgm:cxn modelId="{313FBDC7-79C2-4BA0-9E74-12A311F0B348}" type="presOf" srcId="{6EFC2505-70AD-4C4A-B8E2-BA7003D763C7}" destId="{0A36DD56-B16D-4901-83A4-BD4FE5C9E38C}" srcOrd="0" destOrd="0" presId="urn:microsoft.com/office/officeart/2005/8/layout/orgChart1"/>
    <dgm:cxn modelId="{086421C8-1E33-4BE3-9664-51392A64F30C}" type="presOf" srcId="{FD36552E-F85C-4E17-A2B3-E8133A91E77A}" destId="{313F83D0-024D-4036-A215-1983F222D5C1}" srcOrd="0" destOrd="0" presId="urn:microsoft.com/office/officeart/2005/8/layout/orgChart1"/>
    <dgm:cxn modelId="{0D20C1CC-8092-4019-872C-368801309CED}" type="presOf" srcId="{E1F91149-4837-430B-8AD8-A8C78A20F51E}" destId="{7A9A1B3C-50DA-4E8A-AC6F-62E675B453AD}" srcOrd="0" destOrd="0" presId="urn:microsoft.com/office/officeart/2005/8/layout/orgChart1"/>
    <dgm:cxn modelId="{084DCCCC-D263-44B0-A9BE-BF5BA6DB23FD}" type="presOf" srcId="{78939D15-C111-4E81-A278-A19F9E87EC87}" destId="{EDD78D02-9CB8-4151-829D-E4FA76ED0A55}" srcOrd="0" destOrd="0" presId="urn:microsoft.com/office/officeart/2005/8/layout/orgChart1"/>
    <dgm:cxn modelId="{2CE7DAD5-351F-4B3B-8434-5681F06C20F2}" type="presOf" srcId="{17F51015-67E0-430E-B7D1-9D9A67B513A3}" destId="{8D8F004F-7F1A-4E93-B80D-17E7AD2A159D}" srcOrd="0" destOrd="0" presId="urn:microsoft.com/office/officeart/2005/8/layout/orgChart1"/>
    <dgm:cxn modelId="{824690F5-890C-4AD6-816C-60A8D29973B8}" type="presOf" srcId="{60929D38-0214-4E2C-B2F6-901AFBD2450E}" destId="{30E91198-04E3-47FF-BFBD-BB001F7435F0}" srcOrd="0" destOrd="0" presId="urn:microsoft.com/office/officeart/2005/8/layout/orgChart1"/>
    <dgm:cxn modelId="{7202AA64-10B5-45F4-AC85-AD614F0FADFC}" type="presParOf" srcId="{2FDB2DCC-399F-4324-8226-B12C45CD1DBB}" destId="{741F5A39-D0AC-4A25-BCD0-258C124B3C62}" srcOrd="0" destOrd="0" presId="urn:microsoft.com/office/officeart/2005/8/layout/orgChart1"/>
    <dgm:cxn modelId="{2D6FB212-BCC2-4A90-B427-E333C487F7BA}" type="presParOf" srcId="{741F5A39-D0AC-4A25-BCD0-258C124B3C62}" destId="{6F4DBAAE-F7F7-49DF-A62C-B3019802422D}" srcOrd="0" destOrd="0" presId="urn:microsoft.com/office/officeart/2005/8/layout/orgChart1"/>
    <dgm:cxn modelId="{1372BD25-DF27-47FD-820B-82BCCC3C147D}" type="presParOf" srcId="{6F4DBAAE-F7F7-49DF-A62C-B3019802422D}" destId="{8D8F004F-7F1A-4E93-B80D-17E7AD2A159D}" srcOrd="0" destOrd="0" presId="urn:microsoft.com/office/officeart/2005/8/layout/orgChart1"/>
    <dgm:cxn modelId="{20AE29D0-9F90-4B57-9BFB-AF1D733E6836}" type="presParOf" srcId="{6F4DBAAE-F7F7-49DF-A62C-B3019802422D}" destId="{1CB0D329-0B67-4380-ACCA-FD200AD77CDF}" srcOrd="1" destOrd="0" presId="urn:microsoft.com/office/officeart/2005/8/layout/orgChart1"/>
    <dgm:cxn modelId="{420B02C7-DBAE-4DDA-BAC4-AB5673BCFD5A}" type="presParOf" srcId="{741F5A39-D0AC-4A25-BCD0-258C124B3C62}" destId="{EB32963D-21D0-49E4-8CF6-D4146E747FD1}" srcOrd="1" destOrd="0" presId="urn:microsoft.com/office/officeart/2005/8/layout/orgChart1"/>
    <dgm:cxn modelId="{5838CB1C-37D1-4EF8-A897-5B3A28883D1F}" type="presParOf" srcId="{EB32963D-21D0-49E4-8CF6-D4146E747FD1}" destId="{30E91198-04E3-47FF-BFBD-BB001F7435F0}" srcOrd="0" destOrd="0" presId="urn:microsoft.com/office/officeart/2005/8/layout/orgChart1"/>
    <dgm:cxn modelId="{A5A84F64-9CF1-41A0-BCF8-AD626C02193C}" type="presParOf" srcId="{EB32963D-21D0-49E4-8CF6-D4146E747FD1}" destId="{AE139D41-3D77-4532-8C05-DAA68881D35B}" srcOrd="1" destOrd="0" presId="urn:microsoft.com/office/officeart/2005/8/layout/orgChart1"/>
    <dgm:cxn modelId="{8DA6F9F4-1DB9-4359-8F2D-0BB1792FA46D}" type="presParOf" srcId="{AE139D41-3D77-4532-8C05-DAA68881D35B}" destId="{32AA3DC0-5B7D-4D3F-9919-89516915628E}" srcOrd="0" destOrd="0" presId="urn:microsoft.com/office/officeart/2005/8/layout/orgChart1"/>
    <dgm:cxn modelId="{B1F52402-4C4D-4CF7-A291-622D1DFC23B2}" type="presParOf" srcId="{32AA3DC0-5B7D-4D3F-9919-89516915628E}" destId="{7BDE28C3-C384-4924-B84D-B867BF1A7056}" srcOrd="0" destOrd="0" presId="urn:microsoft.com/office/officeart/2005/8/layout/orgChart1"/>
    <dgm:cxn modelId="{6A559F5E-FB1C-4825-A266-B677082758B8}" type="presParOf" srcId="{32AA3DC0-5B7D-4D3F-9919-89516915628E}" destId="{A7D59FAE-7F1F-4854-B043-534FC601A9FE}" srcOrd="1" destOrd="0" presId="urn:microsoft.com/office/officeart/2005/8/layout/orgChart1"/>
    <dgm:cxn modelId="{7D41CDA5-BE35-4656-A6CC-F3413259FD19}" type="presParOf" srcId="{AE139D41-3D77-4532-8C05-DAA68881D35B}" destId="{ED89CB7F-514E-4919-8945-878327FBFE24}" srcOrd="1" destOrd="0" presId="urn:microsoft.com/office/officeart/2005/8/layout/orgChart1"/>
    <dgm:cxn modelId="{4A49024B-E042-4C5E-A207-0130EDD56268}" type="presParOf" srcId="{AE139D41-3D77-4532-8C05-DAA68881D35B}" destId="{C1247018-8602-4FB6-8F7E-3B140441C22C}" srcOrd="2" destOrd="0" presId="urn:microsoft.com/office/officeart/2005/8/layout/orgChart1"/>
    <dgm:cxn modelId="{6C19927A-B7C1-466E-83E4-692D8E93E1B0}" type="presParOf" srcId="{EB32963D-21D0-49E4-8CF6-D4146E747FD1}" destId="{313F83D0-024D-4036-A215-1983F222D5C1}" srcOrd="2" destOrd="0" presId="urn:microsoft.com/office/officeart/2005/8/layout/orgChart1"/>
    <dgm:cxn modelId="{48EF98F9-2697-4176-820C-5BCBA7DA7A3D}" type="presParOf" srcId="{EB32963D-21D0-49E4-8CF6-D4146E747FD1}" destId="{425EFC81-16F9-4A81-BA3B-82E543C4C815}" srcOrd="3" destOrd="0" presId="urn:microsoft.com/office/officeart/2005/8/layout/orgChart1"/>
    <dgm:cxn modelId="{481B25AC-6704-438B-BC5D-72F45BC40ADC}" type="presParOf" srcId="{425EFC81-16F9-4A81-BA3B-82E543C4C815}" destId="{7A15357C-65C6-45AB-B9BA-71565DC6D862}" srcOrd="0" destOrd="0" presId="urn:microsoft.com/office/officeart/2005/8/layout/orgChart1"/>
    <dgm:cxn modelId="{8CD71443-E0AF-4AE6-B46E-2165A36EA08D}" type="presParOf" srcId="{7A15357C-65C6-45AB-B9BA-71565DC6D862}" destId="{6F56789D-9859-487B-BFB9-9EFF51C00F16}" srcOrd="0" destOrd="0" presId="urn:microsoft.com/office/officeart/2005/8/layout/orgChart1"/>
    <dgm:cxn modelId="{644D50C4-D9E6-4255-B2EA-2933339274DD}" type="presParOf" srcId="{7A15357C-65C6-45AB-B9BA-71565DC6D862}" destId="{FAC8EE4E-ACF4-4854-A2CA-E95081BB9F41}" srcOrd="1" destOrd="0" presId="urn:microsoft.com/office/officeart/2005/8/layout/orgChart1"/>
    <dgm:cxn modelId="{4B991239-73F9-41F1-9F7C-9D164C136500}" type="presParOf" srcId="{425EFC81-16F9-4A81-BA3B-82E543C4C815}" destId="{7ABBAA1E-B1B6-4726-8B94-2FF93FAB01DE}" srcOrd="1" destOrd="0" presId="urn:microsoft.com/office/officeart/2005/8/layout/orgChart1"/>
    <dgm:cxn modelId="{37B1B019-00BD-48CE-8B17-1211A16DCF5A}" type="presParOf" srcId="{425EFC81-16F9-4A81-BA3B-82E543C4C815}" destId="{8B7965A4-A97A-4A1A-8CD3-29285D641572}" srcOrd="2" destOrd="0" presId="urn:microsoft.com/office/officeart/2005/8/layout/orgChart1"/>
    <dgm:cxn modelId="{A9ACF973-B5CE-4ECB-A023-9F0BC9D67966}" type="presParOf" srcId="{741F5A39-D0AC-4A25-BCD0-258C124B3C62}" destId="{25101162-8A5B-40EB-9CAE-51BD93F4CC71}" srcOrd="2" destOrd="0" presId="urn:microsoft.com/office/officeart/2005/8/layout/orgChart1"/>
    <dgm:cxn modelId="{C6FA92F9-7EDB-4A9C-B43C-DAEC45EE5E80}" type="presParOf" srcId="{2FDB2DCC-399F-4324-8226-B12C45CD1DBB}" destId="{9FE1F5EA-04B7-42C3-AB8B-DA3945DCC9A7}" srcOrd="1" destOrd="0" presId="urn:microsoft.com/office/officeart/2005/8/layout/orgChart1"/>
    <dgm:cxn modelId="{88B341D3-55AD-4417-A432-3D44FD8C84FF}" type="presParOf" srcId="{9FE1F5EA-04B7-42C3-AB8B-DA3945DCC9A7}" destId="{1D38F2B8-2B8C-446E-AFEB-D7270E3DB045}" srcOrd="0" destOrd="0" presId="urn:microsoft.com/office/officeart/2005/8/layout/orgChart1"/>
    <dgm:cxn modelId="{66C34409-DF76-4B5B-A101-120349AE3E31}" type="presParOf" srcId="{1D38F2B8-2B8C-446E-AFEB-D7270E3DB045}" destId="{7A9A1B3C-50DA-4E8A-AC6F-62E675B453AD}" srcOrd="0" destOrd="0" presId="urn:microsoft.com/office/officeart/2005/8/layout/orgChart1"/>
    <dgm:cxn modelId="{C6D5FEEC-D042-43B2-9514-1E3128DAC14A}" type="presParOf" srcId="{1D38F2B8-2B8C-446E-AFEB-D7270E3DB045}" destId="{3B0F6EC6-62FC-44F3-9097-D929C2B59EE8}" srcOrd="1" destOrd="0" presId="urn:microsoft.com/office/officeart/2005/8/layout/orgChart1"/>
    <dgm:cxn modelId="{F87CC290-1581-4D45-9E21-6B9E0032D792}" type="presParOf" srcId="{9FE1F5EA-04B7-42C3-AB8B-DA3945DCC9A7}" destId="{CC4D68F7-7CBB-4D67-968E-1FD0529ACD28}" srcOrd="1" destOrd="0" presId="urn:microsoft.com/office/officeart/2005/8/layout/orgChart1"/>
    <dgm:cxn modelId="{BAB6BE55-2DF6-4A5F-B4B8-BCBFB741CA56}" type="presParOf" srcId="{CC4D68F7-7CBB-4D67-968E-1FD0529ACD28}" destId="{7A08465B-759E-4460-92DA-20D379462CF9}" srcOrd="0" destOrd="0" presId="urn:microsoft.com/office/officeart/2005/8/layout/orgChart1"/>
    <dgm:cxn modelId="{3B26EFEF-AAD9-461E-9505-B954B8E25C1D}" type="presParOf" srcId="{CC4D68F7-7CBB-4D67-968E-1FD0529ACD28}" destId="{DEE7DABC-4F09-4523-91CB-B61CCC7424CE}" srcOrd="1" destOrd="0" presId="urn:microsoft.com/office/officeart/2005/8/layout/orgChart1"/>
    <dgm:cxn modelId="{28B7B6C8-3499-41BB-89FF-C84EC662D35C}" type="presParOf" srcId="{DEE7DABC-4F09-4523-91CB-B61CCC7424CE}" destId="{750D70F5-7904-4D3E-BDBA-174766823685}" srcOrd="0" destOrd="0" presId="urn:microsoft.com/office/officeart/2005/8/layout/orgChart1"/>
    <dgm:cxn modelId="{5A729397-CDF0-4809-84B4-4DE9A6A0FFBA}" type="presParOf" srcId="{750D70F5-7904-4D3E-BDBA-174766823685}" destId="{0A36DD56-B16D-4901-83A4-BD4FE5C9E38C}" srcOrd="0" destOrd="0" presId="urn:microsoft.com/office/officeart/2005/8/layout/orgChart1"/>
    <dgm:cxn modelId="{8A2C5B6C-788A-4FAA-8F96-952645C9A04B}" type="presParOf" srcId="{750D70F5-7904-4D3E-BDBA-174766823685}" destId="{576505C2-1C8E-4723-BF4E-D8A268DFC92E}" srcOrd="1" destOrd="0" presId="urn:microsoft.com/office/officeart/2005/8/layout/orgChart1"/>
    <dgm:cxn modelId="{24D34602-59E0-4D67-BDB9-F5CD7382AC8B}" type="presParOf" srcId="{DEE7DABC-4F09-4523-91CB-B61CCC7424CE}" destId="{E2571883-3D04-427D-B510-7ACC83AB220F}" srcOrd="1" destOrd="0" presId="urn:microsoft.com/office/officeart/2005/8/layout/orgChart1"/>
    <dgm:cxn modelId="{0B825237-51C1-44A1-A45F-19E2CD123F35}" type="presParOf" srcId="{DEE7DABC-4F09-4523-91CB-B61CCC7424CE}" destId="{02FE4E9A-F291-4ACB-9732-4627BFC859AF}" srcOrd="2" destOrd="0" presId="urn:microsoft.com/office/officeart/2005/8/layout/orgChart1"/>
    <dgm:cxn modelId="{0B00B433-9FFB-46C4-B42A-ECFE63C87FE7}" type="presParOf" srcId="{CC4D68F7-7CBB-4D67-968E-1FD0529ACD28}" destId="{B7FCF9BC-E0DC-4317-A97A-ADE0952EA163}" srcOrd="2" destOrd="0" presId="urn:microsoft.com/office/officeart/2005/8/layout/orgChart1"/>
    <dgm:cxn modelId="{110BE02D-DD07-4D2D-89AE-81766CA26C2D}" type="presParOf" srcId="{CC4D68F7-7CBB-4D67-968E-1FD0529ACD28}" destId="{34955F2C-DA31-411A-8C35-4D9DC8565BE8}" srcOrd="3" destOrd="0" presId="urn:microsoft.com/office/officeart/2005/8/layout/orgChart1"/>
    <dgm:cxn modelId="{1FFEDC28-2CC2-4708-B3D5-415D51A40EE3}" type="presParOf" srcId="{34955F2C-DA31-411A-8C35-4D9DC8565BE8}" destId="{05951251-44AA-412D-9081-8E4610636876}" srcOrd="0" destOrd="0" presId="urn:microsoft.com/office/officeart/2005/8/layout/orgChart1"/>
    <dgm:cxn modelId="{AFC30F84-F73A-445F-A4BD-1CD4165616AB}" type="presParOf" srcId="{05951251-44AA-412D-9081-8E4610636876}" destId="{27BE7BD9-E4B0-43F2-8AF9-BB7BFAE7CF7C}" srcOrd="0" destOrd="0" presId="urn:microsoft.com/office/officeart/2005/8/layout/orgChart1"/>
    <dgm:cxn modelId="{2F1ED115-7183-4A75-BDB0-2523D644679E}" type="presParOf" srcId="{05951251-44AA-412D-9081-8E4610636876}" destId="{8C0D3C1A-EB87-41A5-9FF0-9CC3B14EBB95}" srcOrd="1" destOrd="0" presId="urn:microsoft.com/office/officeart/2005/8/layout/orgChart1"/>
    <dgm:cxn modelId="{FE26F38D-819F-48AE-B7B4-EE00D1DDFA54}" type="presParOf" srcId="{34955F2C-DA31-411A-8C35-4D9DC8565BE8}" destId="{FDF4D5EB-0145-4901-9D6C-E5FF5F4ACCB9}" srcOrd="1" destOrd="0" presId="urn:microsoft.com/office/officeart/2005/8/layout/orgChart1"/>
    <dgm:cxn modelId="{98112E4E-425B-4043-9E9C-1D40FA3606C3}" type="presParOf" srcId="{34955F2C-DA31-411A-8C35-4D9DC8565BE8}" destId="{51A085AA-2D32-49CB-AB57-30B99EA3156D}" srcOrd="2" destOrd="0" presId="urn:microsoft.com/office/officeart/2005/8/layout/orgChart1"/>
    <dgm:cxn modelId="{18A10230-10DD-4B72-A8B6-CBCB08F1126A}" type="presParOf" srcId="{9FE1F5EA-04B7-42C3-AB8B-DA3945DCC9A7}" destId="{D0C53782-43F2-4BCC-929B-0DAF43BEE0F2}" srcOrd="2" destOrd="0" presId="urn:microsoft.com/office/officeart/2005/8/layout/orgChart1"/>
    <dgm:cxn modelId="{414CC22A-175F-4A64-AF98-1AEF918D04F0}" type="presParOf" srcId="{2FDB2DCC-399F-4324-8226-B12C45CD1DBB}" destId="{1E962B50-0918-48C3-8626-1281DCA8C24B}" srcOrd="2" destOrd="0" presId="urn:microsoft.com/office/officeart/2005/8/layout/orgChart1"/>
    <dgm:cxn modelId="{3139B760-3813-4B3F-B309-3CD3992A8B0A}" type="presParOf" srcId="{1E962B50-0918-48C3-8626-1281DCA8C24B}" destId="{292972BE-1207-42B4-A84C-ACDBF828CB58}" srcOrd="0" destOrd="0" presId="urn:microsoft.com/office/officeart/2005/8/layout/orgChart1"/>
    <dgm:cxn modelId="{8A26A549-0D1B-47A6-8F79-343097B6F0D8}" type="presParOf" srcId="{292972BE-1207-42B4-A84C-ACDBF828CB58}" destId="{E18F8B81-6B63-42A8-82AB-B9D1F8BBC8FB}" srcOrd="0" destOrd="0" presId="urn:microsoft.com/office/officeart/2005/8/layout/orgChart1"/>
    <dgm:cxn modelId="{CE4F718C-598E-4258-8DBE-1A672B54CE14}" type="presParOf" srcId="{292972BE-1207-42B4-A84C-ACDBF828CB58}" destId="{2C7FA6AE-AB91-456B-8431-450F479BF905}" srcOrd="1" destOrd="0" presId="urn:microsoft.com/office/officeart/2005/8/layout/orgChart1"/>
    <dgm:cxn modelId="{D69BD3FC-BA4E-41B0-8FAC-47A48326C202}" type="presParOf" srcId="{1E962B50-0918-48C3-8626-1281DCA8C24B}" destId="{E122F66B-BE1B-4080-AE02-AF64FAFB25C7}" srcOrd="1" destOrd="0" presId="urn:microsoft.com/office/officeart/2005/8/layout/orgChart1"/>
    <dgm:cxn modelId="{E1C17735-3B38-4094-97CD-B7F8BF65DE57}" type="presParOf" srcId="{E122F66B-BE1B-4080-AE02-AF64FAFB25C7}" destId="{C8690CBD-0E74-411D-AFA6-1757ECA183B9}" srcOrd="0" destOrd="0" presId="urn:microsoft.com/office/officeart/2005/8/layout/orgChart1"/>
    <dgm:cxn modelId="{F6F83A39-54AE-4040-A105-437494B8B7CE}" type="presParOf" srcId="{E122F66B-BE1B-4080-AE02-AF64FAFB25C7}" destId="{04BEC28C-B376-4B29-A37E-75CD9EFAE5CB}" srcOrd="1" destOrd="0" presId="urn:microsoft.com/office/officeart/2005/8/layout/orgChart1"/>
    <dgm:cxn modelId="{3F642926-AAEC-41D8-9711-A0C88D50970A}" type="presParOf" srcId="{04BEC28C-B376-4B29-A37E-75CD9EFAE5CB}" destId="{E5968CF0-AAF8-4527-85C2-9BE7EB5F611C}" srcOrd="0" destOrd="0" presId="urn:microsoft.com/office/officeart/2005/8/layout/orgChart1"/>
    <dgm:cxn modelId="{4089DC47-A327-49EB-880D-FFD82E22EC42}" type="presParOf" srcId="{E5968CF0-AAF8-4527-85C2-9BE7EB5F611C}" destId="{EDD78D02-9CB8-4151-829D-E4FA76ED0A55}" srcOrd="0" destOrd="0" presId="urn:microsoft.com/office/officeart/2005/8/layout/orgChart1"/>
    <dgm:cxn modelId="{B4204EF1-282F-4E0A-A699-0C9003642550}" type="presParOf" srcId="{E5968CF0-AAF8-4527-85C2-9BE7EB5F611C}" destId="{EF5F304E-F908-438F-9BAE-1133EE84AE72}" srcOrd="1" destOrd="0" presId="urn:microsoft.com/office/officeart/2005/8/layout/orgChart1"/>
    <dgm:cxn modelId="{6DA8FEA3-9C5A-4918-97AB-9B5C4C186121}" type="presParOf" srcId="{04BEC28C-B376-4B29-A37E-75CD9EFAE5CB}" destId="{5F8C11F2-120A-4FF1-BD47-7203110CEF34}" srcOrd="1" destOrd="0" presId="urn:microsoft.com/office/officeart/2005/8/layout/orgChart1"/>
    <dgm:cxn modelId="{50483210-4A78-4B94-BCA7-258A3CF7062D}" type="presParOf" srcId="{04BEC28C-B376-4B29-A37E-75CD9EFAE5CB}" destId="{AE65E837-84B9-41D8-B2A1-68D3E4D41ED6}" srcOrd="2" destOrd="0" presId="urn:microsoft.com/office/officeart/2005/8/layout/orgChart1"/>
    <dgm:cxn modelId="{26CE6D65-AADA-4770-B2E5-E236989DCFC2}" type="presParOf" srcId="{1E962B50-0918-48C3-8626-1281DCA8C24B}" destId="{0C376231-6C23-4589-A162-AA987731954E}" srcOrd="2" destOrd="0" presId="urn:microsoft.com/office/officeart/2005/8/layout/orgChart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29F7B-301E-1049-A9C5-AC0605D1921D}">
      <dsp:nvSpPr>
        <dsp:cNvPr id="0" name=""/>
        <dsp:cNvSpPr/>
      </dsp:nvSpPr>
      <dsp:spPr>
        <a:xfrm>
          <a:off x="3345" y="1279301"/>
          <a:ext cx="905620" cy="543372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Determination of eligibility</a:t>
          </a:r>
        </a:p>
      </dsp:txBody>
      <dsp:txXfrm>
        <a:off x="19260" y="1295216"/>
        <a:ext cx="873790" cy="511542"/>
      </dsp:txXfrm>
    </dsp:sp>
    <dsp:sp modelId="{EEB54128-C30A-A34F-8778-5E1BEC5BE700}">
      <dsp:nvSpPr>
        <dsp:cNvPr id="0" name=""/>
        <dsp:cNvSpPr/>
      </dsp:nvSpPr>
      <dsp:spPr>
        <a:xfrm>
          <a:off x="999527" y="1438690"/>
          <a:ext cx="191991" cy="22459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999527" y="1483609"/>
        <a:ext cx="134394" cy="134755"/>
      </dsp:txXfrm>
    </dsp:sp>
    <dsp:sp modelId="{C925D66E-0FD5-AD4B-BCA8-EB44E1F4E5E4}">
      <dsp:nvSpPr>
        <dsp:cNvPr id="0" name=""/>
        <dsp:cNvSpPr/>
      </dsp:nvSpPr>
      <dsp:spPr>
        <a:xfrm>
          <a:off x="1271214" y="1279301"/>
          <a:ext cx="905620" cy="543372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Consent</a:t>
          </a:r>
        </a:p>
      </dsp:txBody>
      <dsp:txXfrm>
        <a:off x="1287129" y="1295216"/>
        <a:ext cx="873790" cy="511542"/>
      </dsp:txXfrm>
    </dsp:sp>
    <dsp:sp modelId="{22B720A5-81F0-3548-A34F-CF5635E38360}">
      <dsp:nvSpPr>
        <dsp:cNvPr id="0" name=""/>
        <dsp:cNvSpPr/>
      </dsp:nvSpPr>
      <dsp:spPr>
        <a:xfrm>
          <a:off x="2267396" y="1438690"/>
          <a:ext cx="191991" cy="22459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2267396" y="1483609"/>
        <a:ext cx="134394" cy="134755"/>
      </dsp:txXfrm>
    </dsp:sp>
    <dsp:sp modelId="{423EC77E-3E8E-2340-8CEB-06155E03E98A}">
      <dsp:nvSpPr>
        <dsp:cNvPr id="0" name=""/>
        <dsp:cNvSpPr/>
      </dsp:nvSpPr>
      <dsp:spPr>
        <a:xfrm>
          <a:off x="2539082" y="1279301"/>
          <a:ext cx="905620" cy="543372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SAHL, Pre-Knowledge Quiz</a:t>
          </a:r>
        </a:p>
      </dsp:txBody>
      <dsp:txXfrm>
        <a:off x="2554997" y="1295216"/>
        <a:ext cx="873790" cy="511542"/>
      </dsp:txXfrm>
    </dsp:sp>
    <dsp:sp modelId="{B129C80B-928C-2D40-B3BF-EF27B16F0100}">
      <dsp:nvSpPr>
        <dsp:cNvPr id="0" name=""/>
        <dsp:cNvSpPr/>
      </dsp:nvSpPr>
      <dsp:spPr>
        <a:xfrm>
          <a:off x="3535265" y="1438690"/>
          <a:ext cx="191991" cy="22459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535265" y="1483609"/>
        <a:ext cx="134394" cy="134755"/>
      </dsp:txXfrm>
    </dsp:sp>
    <dsp:sp modelId="{8F6C8742-5AD7-2147-8AA1-8A8216DBE7C8}">
      <dsp:nvSpPr>
        <dsp:cNvPr id="0" name=""/>
        <dsp:cNvSpPr/>
      </dsp:nvSpPr>
      <dsp:spPr>
        <a:xfrm>
          <a:off x="3806951" y="1279301"/>
          <a:ext cx="905620" cy="543372"/>
        </a:xfrm>
        <a:prstGeom prst="roundRect">
          <a:avLst>
            <a:gd name="adj" fmla="val 10000"/>
          </a:avLst>
        </a:prstGeom>
        <a:solidFill>
          <a:srgbClr val="9999FF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Meeting with MFM, surgeon</a:t>
          </a:r>
        </a:p>
      </dsp:txBody>
      <dsp:txXfrm>
        <a:off x="3822866" y="1295216"/>
        <a:ext cx="873790" cy="511542"/>
      </dsp:txXfrm>
    </dsp:sp>
    <dsp:sp modelId="{3C36BC97-E024-FA4C-BC66-515F7014F5CB}">
      <dsp:nvSpPr>
        <dsp:cNvPr id="0" name=""/>
        <dsp:cNvSpPr/>
      </dsp:nvSpPr>
      <dsp:spPr>
        <a:xfrm rot="20145388">
          <a:off x="4815655" y="1122535"/>
          <a:ext cx="360908" cy="19370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818217" y="1173207"/>
        <a:ext cx="302797" cy="116221"/>
      </dsp:txXfrm>
    </dsp:sp>
    <dsp:sp modelId="{6A62B875-6CC1-C843-82B6-FED08293B4AA}">
      <dsp:nvSpPr>
        <dsp:cNvPr id="0" name=""/>
        <dsp:cNvSpPr/>
      </dsp:nvSpPr>
      <dsp:spPr>
        <a:xfrm>
          <a:off x="5263131" y="623537"/>
          <a:ext cx="905620" cy="543372"/>
        </a:xfrm>
        <a:prstGeom prst="roundRect">
          <a:avLst>
            <a:gd name="adj" fmla="val 10000"/>
          </a:avLst>
        </a:prstGeom>
        <a:solidFill>
          <a:srgbClr val="9999FF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Education with 3-D Model</a:t>
          </a:r>
        </a:p>
      </dsp:txBody>
      <dsp:txXfrm>
        <a:off x="5279046" y="639452"/>
        <a:ext cx="873790" cy="511542"/>
      </dsp:txXfrm>
    </dsp:sp>
    <dsp:sp modelId="{8F244E88-7C19-144C-847A-D8C59146C074}">
      <dsp:nvSpPr>
        <dsp:cNvPr id="0" name=""/>
        <dsp:cNvSpPr/>
      </dsp:nvSpPr>
      <dsp:spPr>
        <a:xfrm rot="2224501">
          <a:off x="4886624" y="1827994"/>
          <a:ext cx="341131" cy="22459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893434" y="1852603"/>
        <a:ext cx="273753" cy="134755"/>
      </dsp:txXfrm>
    </dsp:sp>
    <dsp:sp modelId="{5F5E4AF4-2215-834A-A862-1517BF7C933F}">
      <dsp:nvSpPr>
        <dsp:cNvPr id="0" name=""/>
        <dsp:cNvSpPr/>
      </dsp:nvSpPr>
      <dsp:spPr>
        <a:xfrm>
          <a:off x="5283629" y="1810458"/>
          <a:ext cx="905620" cy="543372"/>
        </a:xfrm>
        <a:prstGeom prst="roundRect">
          <a:avLst>
            <a:gd name="adj" fmla="val 10000"/>
          </a:avLst>
        </a:prstGeom>
        <a:solidFill>
          <a:srgbClr val="9999FF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Education without 3-D Model</a:t>
          </a:r>
        </a:p>
      </dsp:txBody>
      <dsp:txXfrm>
        <a:off x="5299544" y="1826373"/>
        <a:ext cx="873790" cy="511542"/>
      </dsp:txXfrm>
    </dsp:sp>
    <dsp:sp modelId="{226A31EC-E0F3-104B-B239-D7132754665A}">
      <dsp:nvSpPr>
        <dsp:cNvPr id="0" name=""/>
        <dsp:cNvSpPr/>
      </dsp:nvSpPr>
      <dsp:spPr>
        <a:xfrm rot="5706">
          <a:off x="6323005" y="783261"/>
          <a:ext cx="689087" cy="22459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6323005" y="828124"/>
        <a:ext cx="621709" cy="134755"/>
      </dsp:txXfrm>
    </dsp:sp>
    <dsp:sp modelId="{9952F84B-8691-6A48-A71F-7F31BC22443E}">
      <dsp:nvSpPr>
        <dsp:cNvPr id="0" name=""/>
        <dsp:cNvSpPr/>
      </dsp:nvSpPr>
      <dsp:spPr>
        <a:xfrm>
          <a:off x="7230244" y="567293"/>
          <a:ext cx="905620" cy="543372"/>
        </a:xfrm>
        <a:prstGeom prst="roundRect">
          <a:avLst>
            <a:gd name="adj" fmla="val 10000"/>
          </a:avLst>
        </a:prstGeom>
        <a:solidFill>
          <a:srgbClr val="FF505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Post-Knowledge Quiz</a:t>
          </a:r>
        </a:p>
      </dsp:txBody>
      <dsp:txXfrm>
        <a:off x="7246159" y="583208"/>
        <a:ext cx="873790" cy="511542"/>
      </dsp:txXfrm>
    </dsp:sp>
    <dsp:sp modelId="{0FF2C09A-C779-1C47-8260-17FA6D7375E7}">
      <dsp:nvSpPr>
        <dsp:cNvPr id="0" name=""/>
        <dsp:cNvSpPr/>
      </dsp:nvSpPr>
      <dsp:spPr>
        <a:xfrm>
          <a:off x="6325893" y="2000465"/>
          <a:ext cx="689021" cy="22989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6325893" y="2046443"/>
        <a:ext cx="620053" cy="137936"/>
      </dsp:txXfrm>
    </dsp:sp>
    <dsp:sp modelId="{E0C6D1F7-A7B5-F549-8EAD-2DAF829DE35C}">
      <dsp:nvSpPr>
        <dsp:cNvPr id="0" name=""/>
        <dsp:cNvSpPr/>
      </dsp:nvSpPr>
      <dsp:spPr>
        <a:xfrm>
          <a:off x="7206800" y="1843723"/>
          <a:ext cx="905620" cy="543372"/>
        </a:xfrm>
        <a:prstGeom prst="roundRect">
          <a:avLst>
            <a:gd name="adj" fmla="val 10000"/>
          </a:avLst>
        </a:prstGeom>
        <a:solidFill>
          <a:srgbClr val="FF505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Post-Knowledge Quiz</a:t>
          </a:r>
        </a:p>
      </dsp:txBody>
      <dsp:txXfrm>
        <a:off x="7222715" y="1859638"/>
        <a:ext cx="873790" cy="5115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FCE766-B71F-4A3C-A726-CFF01324B8A3}">
      <dsp:nvSpPr>
        <dsp:cNvPr id="0" name=""/>
        <dsp:cNvSpPr/>
      </dsp:nvSpPr>
      <dsp:spPr>
        <a:xfrm>
          <a:off x="8536364" y="3473045"/>
          <a:ext cx="5019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1973" y="4572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FEE643-17EF-4D6B-AF5B-CDB5549AE172}">
      <dsp:nvSpPr>
        <dsp:cNvPr id="0" name=""/>
        <dsp:cNvSpPr/>
      </dsp:nvSpPr>
      <dsp:spPr>
        <a:xfrm>
          <a:off x="5524525" y="2979144"/>
          <a:ext cx="501973" cy="539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0986" y="0"/>
              </a:lnTo>
              <a:lnTo>
                <a:pt x="250986" y="539621"/>
              </a:lnTo>
              <a:lnTo>
                <a:pt x="501973" y="53962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EE4BB9-E126-4720-889D-B057B65E383C}">
      <dsp:nvSpPr>
        <dsp:cNvPr id="0" name=""/>
        <dsp:cNvSpPr/>
      </dsp:nvSpPr>
      <dsp:spPr>
        <a:xfrm>
          <a:off x="5524525" y="2439522"/>
          <a:ext cx="501973" cy="539621"/>
        </a:xfrm>
        <a:custGeom>
          <a:avLst/>
          <a:gdLst/>
          <a:ahLst/>
          <a:cxnLst/>
          <a:rect l="0" t="0" r="0" b="0"/>
          <a:pathLst>
            <a:path>
              <a:moveTo>
                <a:pt x="0" y="539621"/>
              </a:moveTo>
              <a:lnTo>
                <a:pt x="250986" y="539621"/>
              </a:lnTo>
              <a:lnTo>
                <a:pt x="250986" y="0"/>
              </a:lnTo>
              <a:lnTo>
                <a:pt x="501973" y="0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5E3D78-27D7-4813-A971-0A4D28F9EB60}">
      <dsp:nvSpPr>
        <dsp:cNvPr id="0" name=""/>
        <dsp:cNvSpPr/>
      </dsp:nvSpPr>
      <dsp:spPr>
        <a:xfrm>
          <a:off x="2512686" y="2439522"/>
          <a:ext cx="501973" cy="539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0986" y="0"/>
              </a:lnTo>
              <a:lnTo>
                <a:pt x="250986" y="539621"/>
              </a:lnTo>
              <a:lnTo>
                <a:pt x="501973" y="53962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81CFCA-C4FD-4D6B-8776-94E2C61DB7E4}">
      <dsp:nvSpPr>
        <dsp:cNvPr id="0" name=""/>
        <dsp:cNvSpPr/>
      </dsp:nvSpPr>
      <dsp:spPr>
        <a:xfrm>
          <a:off x="2512686" y="1899901"/>
          <a:ext cx="501973" cy="539621"/>
        </a:xfrm>
        <a:custGeom>
          <a:avLst/>
          <a:gdLst/>
          <a:ahLst/>
          <a:cxnLst/>
          <a:rect l="0" t="0" r="0" b="0"/>
          <a:pathLst>
            <a:path>
              <a:moveTo>
                <a:pt x="0" y="539621"/>
              </a:moveTo>
              <a:lnTo>
                <a:pt x="250986" y="539621"/>
              </a:lnTo>
              <a:lnTo>
                <a:pt x="250986" y="0"/>
              </a:lnTo>
              <a:lnTo>
                <a:pt x="501973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71A6C5-D51D-4E4C-9010-490BE29BB3F2}">
      <dsp:nvSpPr>
        <dsp:cNvPr id="0" name=""/>
        <dsp:cNvSpPr/>
      </dsp:nvSpPr>
      <dsp:spPr>
        <a:xfrm>
          <a:off x="2820" y="2056768"/>
          <a:ext cx="2509866" cy="7655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Patients Scheduled for TTTS Consultation (n = 4)</a:t>
          </a:r>
        </a:p>
      </dsp:txBody>
      <dsp:txXfrm>
        <a:off x="2820" y="2056768"/>
        <a:ext cx="2509866" cy="765509"/>
      </dsp:txXfrm>
    </dsp:sp>
    <dsp:sp modelId="{43B378A3-F87B-49B9-AC2C-0E1CE358318E}">
      <dsp:nvSpPr>
        <dsp:cNvPr id="0" name=""/>
        <dsp:cNvSpPr/>
      </dsp:nvSpPr>
      <dsp:spPr>
        <a:xfrm>
          <a:off x="3014659" y="1517147"/>
          <a:ext cx="2509866" cy="7655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No dx of TTTS (n = 2)</a:t>
          </a:r>
        </a:p>
      </dsp:txBody>
      <dsp:txXfrm>
        <a:off x="3014659" y="1517147"/>
        <a:ext cx="2509866" cy="765509"/>
      </dsp:txXfrm>
    </dsp:sp>
    <dsp:sp modelId="{7C7518D0-B550-4B94-9DF7-B1F1E6960743}">
      <dsp:nvSpPr>
        <dsp:cNvPr id="0" name=""/>
        <dsp:cNvSpPr/>
      </dsp:nvSpPr>
      <dsp:spPr>
        <a:xfrm>
          <a:off x="3014659" y="2596389"/>
          <a:ext cx="2509866" cy="7655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Confirmed dx of TTTS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(n = 2)</a:t>
          </a:r>
        </a:p>
      </dsp:txBody>
      <dsp:txXfrm>
        <a:off x="3014659" y="2596389"/>
        <a:ext cx="2509866" cy="765509"/>
      </dsp:txXfrm>
    </dsp:sp>
    <dsp:sp modelId="{496F0DE3-673B-4B57-80F3-1D872CDAD310}">
      <dsp:nvSpPr>
        <dsp:cNvPr id="0" name=""/>
        <dsp:cNvSpPr/>
      </dsp:nvSpPr>
      <dsp:spPr>
        <a:xfrm>
          <a:off x="6026498" y="2056768"/>
          <a:ext cx="2509866" cy="7655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Not approached, MD recommendation (n = 1)</a:t>
          </a:r>
        </a:p>
      </dsp:txBody>
      <dsp:txXfrm>
        <a:off x="6026498" y="2056768"/>
        <a:ext cx="2509866" cy="765509"/>
      </dsp:txXfrm>
    </dsp:sp>
    <dsp:sp modelId="{6A163BDB-E5EB-44DB-A1D0-4842A4387CFB}">
      <dsp:nvSpPr>
        <dsp:cNvPr id="0" name=""/>
        <dsp:cNvSpPr/>
      </dsp:nvSpPr>
      <dsp:spPr>
        <a:xfrm>
          <a:off x="6026498" y="3136010"/>
          <a:ext cx="2509866" cy="7655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Enrolled (n = 1)</a:t>
          </a:r>
        </a:p>
      </dsp:txBody>
      <dsp:txXfrm>
        <a:off x="6026498" y="3136010"/>
        <a:ext cx="2509866" cy="765509"/>
      </dsp:txXfrm>
    </dsp:sp>
    <dsp:sp modelId="{8199F712-0585-43E7-B627-FF33A379E88B}">
      <dsp:nvSpPr>
        <dsp:cNvPr id="0" name=""/>
        <dsp:cNvSpPr/>
      </dsp:nvSpPr>
      <dsp:spPr>
        <a:xfrm>
          <a:off x="9038337" y="3136010"/>
          <a:ext cx="2509866" cy="7655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Standard Model of Care (2-D)</a:t>
          </a:r>
        </a:p>
      </dsp:txBody>
      <dsp:txXfrm>
        <a:off x="9038337" y="3136010"/>
        <a:ext cx="2509866" cy="7655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90CBD-0E74-411D-AFA6-1757ECA183B9}">
      <dsp:nvSpPr>
        <dsp:cNvPr id="0" name=""/>
        <dsp:cNvSpPr/>
      </dsp:nvSpPr>
      <dsp:spPr>
        <a:xfrm>
          <a:off x="9243698" y="2526693"/>
          <a:ext cx="91440" cy="3652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528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FCF9BC-E0DC-4317-A97A-ADE0952EA163}">
      <dsp:nvSpPr>
        <dsp:cNvPr id="0" name=""/>
        <dsp:cNvSpPr/>
      </dsp:nvSpPr>
      <dsp:spPr>
        <a:xfrm>
          <a:off x="6132354" y="2526693"/>
          <a:ext cx="1052354" cy="365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640"/>
              </a:lnTo>
              <a:lnTo>
                <a:pt x="1052354" y="182640"/>
              </a:lnTo>
              <a:lnTo>
                <a:pt x="1052354" y="36528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08465B-759E-4460-92DA-20D379462CF9}">
      <dsp:nvSpPr>
        <dsp:cNvPr id="0" name=""/>
        <dsp:cNvSpPr/>
      </dsp:nvSpPr>
      <dsp:spPr>
        <a:xfrm>
          <a:off x="5080000" y="2526693"/>
          <a:ext cx="1052354" cy="365280"/>
        </a:xfrm>
        <a:custGeom>
          <a:avLst/>
          <a:gdLst/>
          <a:ahLst/>
          <a:cxnLst/>
          <a:rect l="0" t="0" r="0" b="0"/>
          <a:pathLst>
            <a:path>
              <a:moveTo>
                <a:pt x="1052354" y="0"/>
              </a:moveTo>
              <a:lnTo>
                <a:pt x="1052354" y="182640"/>
              </a:lnTo>
              <a:lnTo>
                <a:pt x="0" y="182640"/>
              </a:lnTo>
              <a:lnTo>
                <a:pt x="0" y="36528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3F83D0-024D-4036-A215-1983F222D5C1}">
      <dsp:nvSpPr>
        <dsp:cNvPr id="0" name=""/>
        <dsp:cNvSpPr/>
      </dsp:nvSpPr>
      <dsp:spPr>
        <a:xfrm>
          <a:off x="1922937" y="2526693"/>
          <a:ext cx="1052354" cy="365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640"/>
              </a:lnTo>
              <a:lnTo>
                <a:pt x="1052354" y="182640"/>
              </a:lnTo>
              <a:lnTo>
                <a:pt x="1052354" y="36528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E91198-04E3-47FF-BFBD-BB001F7435F0}">
      <dsp:nvSpPr>
        <dsp:cNvPr id="0" name=""/>
        <dsp:cNvSpPr/>
      </dsp:nvSpPr>
      <dsp:spPr>
        <a:xfrm>
          <a:off x="870582" y="2526693"/>
          <a:ext cx="1052354" cy="365280"/>
        </a:xfrm>
        <a:custGeom>
          <a:avLst/>
          <a:gdLst/>
          <a:ahLst/>
          <a:cxnLst/>
          <a:rect l="0" t="0" r="0" b="0"/>
          <a:pathLst>
            <a:path>
              <a:moveTo>
                <a:pt x="1052354" y="0"/>
              </a:moveTo>
              <a:lnTo>
                <a:pt x="1052354" y="182640"/>
              </a:lnTo>
              <a:lnTo>
                <a:pt x="0" y="182640"/>
              </a:lnTo>
              <a:lnTo>
                <a:pt x="0" y="36528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8F004F-7F1A-4E93-B80D-17E7AD2A159D}">
      <dsp:nvSpPr>
        <dsp:cNvPr id="0" name=""/>
        <dsp:cNvSpPr/>
      </dsp:nvSpPr>
      <dsp:spPr>
        <a:xfrm>
          <a:off x="1053222" y="1656979"/>
          <a:ext cx="1739428" cy="8697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Pre</a:t>
          </a:r>
        </a:p>
      </dsp:txBody>
      <dsp:txXfrm>
        <a:off x="1053222" y="1656979"/>
        <a:ext cx="1739428" cy="869714"/>
      </dsp:txXfrm>
    </dsp:sp>
    <dsp:sp modelId="{7BDE28C3-C384-4924-B84D-B867BF1A7056}">
      <dsp:nvSpPr>
        <dsp:cNvPr id="0" name=""/>
        <dsp:cNvSpPr/>
      </dsp:nvSpPr>
      <dsp:spPr>
        <a:xfrm>
          <a:off x="868" y="2891973"/>
          <a:ext cx="1739428" cy="8697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Enrollment/Randomization</a:t>
          </a:r>
        </a:p>
      </dsp:txBody>
      <dsp:txXfrm>
        <a:off x="868" y="2891973"/>
        <a:ext cx="1739428" cy="869714"/>
      </dsp:txXfrm>
    </dsp:sp>
    <dsp:sp modelId="{6F56789D-9859-487B-BFB9-9EFF51C00F16}">
      <dsp:nvSpPr>
        <dsp:cNvPr id="0" name=""/>
        <dsp:cNvSpPr/>
      </dsp:nvSpPr>
      <dsp:spPr>
        <a:xfrm>
          <a:off x="2105577" y="2891973"/>
          <a:ext cx="1739428" cy="8697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Health Literacy Test (SAHL) + Pre-Knowledge Quiz</a:t>
          </a:r>
        </a:p>
      </dsp:txBody>
      <dsp:txXfrm>
        <a:off x="2105577" y="2891973"/>
        <a:ext cx="1739428" cy="869714"/>
      </dsp:txXfrm>
    </dsp:sp>
    <dsp:sp modelId="{7A9A1B3C-50DA-4E8A-AC6F-62E675B453AD}">
      <dsp:nvSpPr>
        <dsp:cNvPr id="0" name=""/>
        <dsp:cNvSpPr/>
      </dsp:nvSpPr>
      <dsp:spPr>
        <a:xfrm>
          <a:off x="5262640" y="1656979"/>
          <a:ext cx="1739428" cy="8697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Intervention</a:t>
          </a:r>
        </a:p>
      </dsp:txBody>
      <dsp:txXfrm>
        <a:off x="5262640" y="1656979"/>
        <a:ext cx="1739428" cy="869714"/>
      </dsp:txXfrm>
    </dsp:sp>
    <dsp:sp modelId="{0A36DD56-B16D-4901-83A4-BD4FE5C9E38C}">
      <dsp:nvSpPr>
        <dsp:cNvPr id="0" name=""/>
        <dsp:cNvSpPr/>
      </dsp:nvSpPr>
      <dsp:spPr>
        <a:xfrm>
          <a:off x="4210286" y="2891973"/>
          <a:ext cx="1739428" cy="8697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Education with 3-D model</a:t>
          </a:r>
        </a:p>
      </dsp:txBody>
      <dsp:txXfrm>
        <a:off x="4210286" y="2891973"/>
        <a:ext cx="1739428" cy="869714"/>
      </dsp:txXfrm>
    </dsp:sp>
    <dsp:sp modelId="{27BE7BD9-E4B0-43F2-8AF9-BB7BFAE7CF7C}">
      <dsp:nvSpPr>
        <dsp:cNvPr id="0" name=""/>
        <dsp:cNvSpPr/>
      </dsp:nvSpPr>
      <dsp:spPr>
        <a:xfrm>
          <a:off x="6314995" y="2891973"/>
          <a:ext cx="1739428" cy="8697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Education without 3-D model</a:t>
          </a:r>
        </a:p>
      </dsp:txBody>
      <dsp:txXfrm>
        <a:off x="6314995" y="2891973"/>
        <a:ext cx="1739428" cy="869714"/>
      </dsp:txXfrm>
    </dsp:sp>
    <dsp:sp modelId="{E18F8B81-6B63-42A8-82AB-B9D1F8BBC8FB}">
      <dsp:nvSpPr>
        <dsp:cNvPr id="0" name=""/>
        <dsp:cNvSpPr/>
      </dsp:nvSpPr>
      <dsp:spPr>
        <a:xfrm>
          <a:off x="8419703" y="1656979"/>
          <a:ext cx="1739428" cy="8697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Post</a:t>
          </a:r>
        </a:p>
      </dsp:txBody>
      <dsp:txXfrm>
        <a:off x="8419703" y="1656979"/>
        <a:ext cx="1739428" cy="869714"/>
      </dsp:txXfrm>
    </dsp:sp>
    <dsp:sp modelId="{EDD78D02-9CB8-4151-829D-E4FA76ED0A55}">
      <dsp:nvSpPr>
        <dsp:cNvPr id="0" name=""/>
        <dsp:cNvSpPr/>
      </dsp:nvSpPr>
      <dsp:spPr>
        <a:xfrm>
          <a:off x="8419703" y="2891973"/>
          <a:ext cx="1739428" cy="8697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Post-Knowledge Quiz</a:t>
          </a:r>
        </a:p>
      </dsp:txBody>
      <dsp:txXfrm>
        <a:off x="8419703" y="2891973"/>
        <a:ext cx="1739428" cy="869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66E30-DABA-4D2A-B6AC-F610A9E4C90D}" type="datetimeFigureOut">
              <a:rPr lang="en-US" smtClean="0"/>
              <a:t>8/7/19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D85-B30D-44B0-90EE-F7D67C57F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40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66E30-DABA-4D2A-B6AC-F610A9E4C90D}" type="datetimeFigureOut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D85-B30D-44B0-90EE-F7D67C57F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6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66E30-DABA-4D2A-B6AC-F610A9E4C90D}" type="datetimeFigureOut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D85-B30D-44B0-90EE-F7D67C57F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48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66E30-DABA-4D2A-B6AC-F610A9E4C90D}" type="datetimeFigureOut">
              <a:rPr lang="en-US" smtClean="0"/>
              <a:t>8/7/19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D85-B30D-44B0-90EE-F7D67C57F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8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66E30-DABA-4D2A-B6AC-F610A9E4C90D}" type="datetimeFigureOut">
              <a:rPr lang="en-US" smtClean="0"/>
              <a:t>8/7/19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D85-B30D-44B0-90EE-F7D67C57F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28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66E30-DABA-4D2A-B6AC-F610A9E4C90D}" type="datetimeFigureOut">
              <a:rPr lang="en-US" smtClean="0"/>
              <a:t>8/7/19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D85-B30D-44B0-90EE-F7D67C57F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3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66E30-DABA-4D2A-B6AC-F610A9E4C90D}" type="datetimeFigureOut">
              <a:rPr lang="en-US" smtClean="0"/>
              <a:t>8/7/19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D85-B30D-44B0-90EE-F7D67C57FBE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250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66E30-DABA-4D2A-B6AC-F610A9E4C90D}" type="datetimeFigureOut">
              <a:rPr lang="en-US" smtClean="0"/>
              <a:t>8/7/19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D85-B30D-44B0-90EE-F7D67C57F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09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66E30-DABA-4D2A-B6AC-F610A9E4C90D}" type="datetimeFigureOut">
              <a:rPr lang="en-US" smtClean="0"/>
              <a:t>8/7/19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D85-B30D-44B0-90EE-F7D67C57F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4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66E30-DABA-4D2A-B6AC-F610A9E4C90D}" type="datetimeFigureOut">
              <a:rPr lang="en-US" smtClean="0"/>
              <a:t>8/7/19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D85-B30D-44B0-90EE-F7D67C57F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65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FB466E30-DABA-4D2A-B6AC-F610A9E4C90D}" type="datetimeFigureOut">
              <a:rPr lang="en-US" smtClean="0"/>
              <a:t>8/7/19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CBD85-B30D-44B0-90EE-F7D67C57F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0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B466E30-DABA-4D2A-B6AC-F610A9E4C90D}" type="datetimeFigureOut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273CBD85-B30D-44B0-90EE-F7D67C57F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3DTTTSMode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EB861-B61A-4CC0-BEB5-740F187166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TTTS and technology: </a:t>
            </a:r>
            <a:br>
              <a:rPr lang="en-US" dirty="0"/>
            </a:br>
            <a:r>
              <a:rPr lang="en-US" dirty="0"/>
              <a:t>breaking down educational barriers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2B2AB5-62E4-4CE7-9842-D3D4F03253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Hisham Nsier</a:t>
            </a:r>
          </a:p>
          <a:p>
            <a:r>
              <a:rPr lang="en-US" dirty="0"/>
              <a:t>Allison Dempsey, PhD</a:t>
            </a:r>
          </a:p>
          <a:p>
            <a:r>
              <a:rPr lang="en-US" dirty="0"/>
              <a:t>Pediatric Mental Health Institute, Children’s Hospital Colorado</a:t>
            </a:r>
          </a:p>
        </p:txBody>
      </p:sp>
    </p:spTree>
    <p:extLst>
      <p:ext uri="{BB962C8B-B14F-4D97-AF65-F5344CB8AC3E}">
        <p14:creationId xmlns:p14="http://schemas.microsoft.com/office/powerpoint/2010/main" val="432497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229E8-33D8-4FE6-B3CB-0FE856563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E75B6-9C0E-4F28-828E-15405B011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900" dirty="0"/>
              <a:t>Pilot study in early stages: </a:t>
            </a:r>
            <a:r>
              <a:rPr lang="en-US" sz="1900" b="1" dirty="0"/>
              <a:t>not enough data collected </a:t>
            </a:r>
            <a:r>
              <a:rPr lang="en-US" sz="1900" dirty="0"/>
              <a:t>to determine pre-post differences or inter-rater reliability</a:t>
            </a:r>
          </a:p>
          <a:p>
            <a:r>
              <a:rPr lang="en-US" sz="1900" b="1" dirty="0"/>
              <a:t>Study Importance:</a:t>
            </a:r>
          </a:p>
          <a:p>
            <a:pPr lvl="1"/>
            <a:r>
              <a:rPr lang="en-US" dirty="0"/>
              <a:t>previous studies have examined the efficacy of 3-D models in medical settings, BUT:</a:t>
            </a:r>
          </a:p>
          <a:p>
            <a:pPr lvl="2"/>
            <a:r>
              <a:rPr lang="en-US" dirty="0"/>
              <a:t>they used physical 3-D printed models</a:t>
            </a:r>
          </a:p>
          <a:p>
            <a:pPr lvl="2"/>
            <a:r>
              <a:rPr lang="en-US" dirty="0"/>
              <a:t>they used 3-D virtual models to visualize the cardiovascular system</a:t>
            </a:r>
          </a:p>
          <a:p>
            <a:pPr lvl="1"/>
            <a:r>
              <a:rPr lang="en-US" dirty="0"/>
              <a:t>this is the </a:t>
            </a:r>
            <a:r>
              <a:rPr lang="en-US" b="1" dirty="0"/>
              <a:t>first study of its kind </a:t>
            </a:r>
            <a:r>
              <a:rPr lang="en-US" dirty="0"/>
              <a:t>to apply virtual models to OG/GYN and perinatology!</a:t>
            </a:r>
          </a:p>
          <a:p>
            <a:r>
              <a:rPr lang="en-US" sz="1900" b="1" dirty="0"/>
              <a:t>Limitations:</a:t>
            </a:r>
          </a:p>
          <a:p>
            <a:pPr lvl="1"/>
            <a:r>
              <a:rPr lang="en-US" dirty="0"/>
              <a:t>low number of women referred to CFCC for treatment due to relative rarity of TTTS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3645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51104-2B56-49FD-9653-059B11E46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06FAD-D780-426F-9092-21CBD6E4E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500" dirty="0"/>
              <a:t>Dr. Dempsey, Christine Castillo, Hilary Hoffman, Ailen Gutierrez</a:t>
            </a:r>
          </a:p>
          <a:p>
            <a:r>
              <a:rPr lang="en-US" sz="2500" dirty="0"/>
              <a:t>Dr. Douglas Novins, Chair of PMHI</a:t>
            </a:r>
          </a:p>
          <a:p>
            <a:r>
              <a:rPr lang="en-US" sz="2500" dirty="0"/>
              <a:t>Dr. Dominic Martinez, Dir. Office of Inclusion and Outreach, CCTSI</a:t>
            </a:r>
          </a:p>
          <a:p>
            <a:r>
              <a:rPr lang="en-US" sz="2500" dirty="0"/>
              <a:t>Mrs. Emmaly Perks, Dr. Merlin Ariefdjohan, PURPLE Administrators</a:t>
            </a:r>
          </a:p>
        </p:txBody>
      </p:sp>
    </p:spTree>
    <p:extLst>
      <p:ext uri="{BB962C8B-B14F-4D97-AF65-F5344CB8AC3E}">
        <p14:creationId xmlns:p14="http://schemas.microsoft.com/office/powerpoint/2010/main" val="388745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EB588-2697-4904-990E-603811840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/>
          <a:lstStyle/>
          <a:p>
            <a:r>
              <a:rPr lang="en-US"/>
              <a:t>Questions?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3E230-DB8D-4A34-B16D-498DD8938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3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6B94FC5-FBCA-4367-A798-CD7EBC4B64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6076671"/>
              </p:ext>
            </p:extLst>
          </p:nvPr>
        </p:nvGraphicFramePr>
        <p:xfrm>
          <a:off x="484094" y="719667"/>
          <a:ext cx="1155102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3164AF4-1D67-423A-BF3E-A23E0D39B04A}"/>
              </a:ext>
            </a:extLst>
          </p:cNvPr>
          <p:cNvSpPr txBox="1"/>
          <p:nvPr/>
        </p:nvSpPr>
        <p:spPr>
          <a:xfrm>
            <a:off x="4731559" y="1515533"/>
            <a:ext cx="3056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3. </a:t>
            </a:r>
            <a:r>
              <a:rPr lang="en-US" dirty="0"/>
              <a:t>Flow of Participants</a:t>
            </a:r>
          </a:p>
        </p:txBody>
      </p:sp>
    </p:spTree>
    <p:extLst>
      <p:ext uri="{BB962C8B-B14F-4D97-AF65-F5344CB8AC3E}">
        <p14:creationId xmlns:p14="http://schemas.microsoft.com/office/powerpoint/2010/main" val="2973470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44AE3E1-E6F3-4363-BFF0-D63BE5E11C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2569995"/>
              </p:ext>
            </p:extLst>
          </p:nvPr>
        </p:nvGraphicFramePr>
        <p:xfrm>
          <a:off x="1015999" y="719666"/>
          <a:ext cx="1016000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360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F825B-4280-4EB1-94E6-075BAB269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78776"/>
            <a:ext cx="4486656" cy="1174991"/>
          </a:xfrm>
        </p:spPr>
        <p:txBody>
          <a:bodyPr>
            <a:normAutofit/>
          </a:bodyPr>
          <a:lstStyle/>
          <a:p>
            <a:r>
              <a:rPr lang="en-US" sz="2400"/>
              <a:t>TTTS? What’s that?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36486-E59D-4B69-AA73-41779A68B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640692"/>
            <a:ext cx="4486656" cy="3255252"/>
          </a:xfrm>
        </p:spPr>
        <p:txBody>
          <a:bodyPr>
            <a:normAutofit/>
          </a:bodyPr>
          <a:lstStyle/>
          <a:p>
            <a:r>
              <a:rPr lang="en-US" b="1" dirty="0"/>
              <a:t>T</a:t>
            </a:r>
            <a:r>
              <a:rPr lang="en-US" dirty="0"/>
              <a:t>win-to-</a:t>
            </a:r>
            <a:r>
              <a:rPr lang="en-US" b="1" dirty="0"/>
              <a:t>T</a:t>
            </a:r>
            <a:r>
              <a:rPr lang="en-US" dirty="0"/>
              <a:t>win </a:t>
            </a:r>
            <a:r>
              <a:rPr lang="en-US" b="1" dirty="0"/>
              <a:t>T</a:t>
            </a:r>
            <a:r>
              <a:rPr lang="en-US" dirty="0"/>
              <a:t>ransfusion </a:t>
            </a:r>
            <a:r>
              <a:rPr lang="en-US" b="1" dirty="0"/>
              <a:t>S</a:t>
            </a:r>
            <a:r>
              <a:rPr lang="en-US" dirty="0"/>
              <a:t>yndrome</a:t>
            </a:r>
          </a:p>
          <a:p>
            <a:r>
              <a:rPr lang="en-US" dirty="0"/>
              <a:t>Occurs in 15% of </a:t>
            </a:r>
            <a:r>
              <a:rPr lang="en-US" b="1" dirty="0"/>
              <a:t>monochorionic, diamniotic </a:t>
            </a:r>
            <a:r>
              <a:rPr lang="en-US" dirty="0"/>
              <a:t>twin pregnancies (</a:t>
            </a:r>
            <a:r>
              <a:rPr lang="en-US" dirty="0" err="1"/>
              <a:t>Lopriore</a:t>
            </a:r>
            <a:r>
              <a:rPr lang="en-US" dirty="0"/>
              <a:t> et. al., 2007)</a:t>
            </a:r>
          </a:p>
          <a:p>
            <a:pPr lvl="1"/>
            <a:r>
              <a:rPr lang="en-US" dirty="0"/>
              <a:t>Shared placenta, separate amniotic sacs</a:t>
            </a:r>
          </a:p>
          <a:p>
            <a:r>
              <a:rPr lang="en-US" b="1" dirty="0"/>
              <a:t>Uneven blood flow between babies </a:t>
            </a:r>
            <a:r>
              <a:rPr lang="en-US" dirty="0"/>
              <a:t>due to connection of twin blood vessels (anastomosis)</a:t>
            </a:r>
          </a:p>
          <a:p>
            <a:pPr marL="2286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5DC975-C5DE-1748-A753-01181D881B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8030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76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B4F17-D2B1-45AE-B548-97E22042B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034" y="601287"/>
            <a:ext cx="7641931" cy="1188720"/>
          </a:xfrm>
        </p:spPr>
        <p:txBody>
          <a:bodyPr>
            <a:normAutofit/>
          </a:bodyPr>
          <a:lstStyle/>
          <a:p>
            <a:r>
              <a:rPr lang="en-US" dirty="0"/>
              <a:t>TTTS diagnoses are stressful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E1D21-FD12-4489-AB1D-0E9814402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877" y="2387272"/>
            <a:ext cx="9776243" cy="4470728"/>
          </a:xfrm>
        </p:spPr>
        <p:txBody>
          <a:bodyPr>
            <a:normAutofit/>
          </a:bodyPr>
          <a:lstStyle/>
          <a:p>
            <a:r>
              <a:rPr lang="en-US" dirty="0"/>
              <a:t>Without treatment, risk of fetal death is &gt; 80% </a:t>
            </a:r>
            <a:r>
              <a:rPr lang="en-US" sz="1400" dirty="0"/>
              <a:t>(McIntosh et. al., 2014)</a:t>
            </a:r>
          </a:p>
          <a:p>
            <a:r>
              <a:rPr lang="en-US" dirty="0"/>
              <a:t>Parents and physicians both perceive a fetal anomaly diagnosis as a very stressful event and </a:t>
            </a:r>
            <a:r>
              <a:rPr lang="en-US" b="1" dirty="0"/>
              <a:t>are usually not prepared for it </a:t>
            </a:r>
            <a:r>
              <a:rPr lang="en-US" sz="1400" dirty="0"/>
              <a:t>(Luz et. al., 2017)</a:t>
            </a:r>
          </a:p>
          <a:p>
            <a:r>
              <a:rPr lang="en-US" dirty="0"/>
              <a:t>Women with fetal anomalies tend to report higher </a:t>
            </a:r>
            <a:r>
              <a:rPr lang="en-US" b="1" dirty="0"/>
              <a:t>psychological distress, depression, and anxiety </a:t>
            </a:r>
            <a:r>
              <a:rPr lang="en-US" sz="1400" dirty="0"/>
              <a:t>(Kaasen et. al., 2017)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C2C6A-C764-CD4D-8364-79E66D4BF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67" b="36344"/>
          <a:stretch/>
        </p:blipFill>
        <p:spPr>
          <a:xfrm>
            <a:off x="2937569" y="4201031"/>
            <a:ext cx="6316857" cy="25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3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4A328-1E41-47A6-B4BA-3F5169F4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4476806" cy="1188720"/>
          </a:xfrm>
        </p:spPr>
        <p:txBody>
          <a:bodyPr>
            <a:normAutofit/>
          </a:bodyPr>
          <a:lstStyle/>
          <a:p>
            <a:r>
              <a:rPr lang="en-US" dirty="0"/>
              <a:t>How is TTTS Treated?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CAAFC-1A62-4DBB-BD1B-7E3625D8B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696" y="2475660"/>
            <a:ext cx="4492932" cy="3263206"/>
          </a:xfrm>
        </p:spPr>
        <p:txBody>
          <a:bodyPr>
            <a:normAutofit/>
          </a:bodyPr>
          <a:lstStyle/>
          <a:p>
            <a:r>
              <a:rPr lang="en-US" dirty="0"/>
              <a:t>Preferred treatment: </a:t>
            </a:r>
            <a:r>
              <a:rPr lang="en-US" b="1" dirty="0"/>
              <a:t>s</a:t>
            </a:r>
            <a:r>
              <a:rPr lang="en-US" dirty="0"/>
              <a:t>elective </a:t>
            </a:r>
            <a:r>
              <a:rPr lang="en-US" b="1" dirty="0"/>
              <a:t>f</a:t>
            </a:r>
            <a:r>
              <a:rPr lang="en-US" dirty="0"/>
              <a:t>etoscopic </a:t>
            </a:r>
            <a:r>
              <a:rPr lang="en-US" b="1" dirty="0"/>
              <a:t>l</a:t>
            </a:r>
            <a:r>
              <a:rPr lang="en-US" dirty="0"/>
              <a:t>aser </a:t>
            </a:r>
            <a:r>
              <a:rPr lang="en-US" b="1" dirty="0"/>
              <a:t>p</a:t>
            </a:r>
            <a:r>
              <a:rPr lang="en-US" dirty="0"/>
              <a:t>hotocoagulation (SFLP)</a:t>
            </a:r>
          </a:p>
          <a:p>
            <a:pPr lvl="1"/>
            <a:r>
              <a:rPr lang="en-US" dirty="0"/>
              <a:t>Small camera used to locate abnormal placental blood vessels</a:t>
            </a:r>
          </a:p>
          <a:p>
            <a:pPr lvl="1"/>
            <a:r>
              <a:rPr lang="en-US" dirty="0"/>
              <a:t>Laser energy used to seal the anastomoses</a:t>
            </a:r>
          </a:p>
          <a:p>
            <a:r>
              <a:rPr lang="en-US" dirty="0"/>
              <a:t>Fetal survival after SFLP treatment ranges from 76-87% (McIntosh et. al., 2014)</a:t>
            </a:r>
          </a:p>
          <a:p>
            <a:endParaRPr lang="en-US" dirty="0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6533F40-045E-4E3D-9243-864CD4E58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30402EC6-D845-41B3-BEBE-CB34D9BF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Image result for TTTS sflp">
            <a:extLst>
              <a:ext uri="{FF2B5EF4-FFF2-40B4-BE49-F238E27FC236}">
                <a16:creationId xmlns:a16="http://schemas.microsoft.com/office/drawing/2014/main" id="{74154EB0-B91E-4803-9D30-BB81E240E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2789" y="1795029"/>
            <a:ext cx="4782312" cy="327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07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E53A0-F256-4BF7-8A64-8A897A2AC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2F614-2230-4208-833F-205768E2F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792" y="2610748"/>
            <a:ext cx="6830978" cy="3101983"/>
          </a:xfrm>
        </p:spPr>
        <p:txBody>
          <a:bodyPr/>
          <a:lstStyle/>
          <a:p>
            <a:r>
              <a:rPr lang="en-US" dirty="0"/>
              <a:t>The information presented to families during consultations is </a:t>
            </a:r>
            <a:r>
              <a:rPr lang="en-US" b="1" dirty="0"/>
              <a:t>complex and often hard to understand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Physicians commonly </a:t>
            </a:r>
            <a:r>
              <a:rPr lang="en-US" b="1" dirty="0"/>
              <a:t>struggle communicating scientific information </a:t>
            </a:r>
            <a:r>
              <a:rPr lang="en-US" dirty="0"/>
              <a:t>to patients in a way that makes sense.</a:t>
            </a:r>
          </a:p>
          <a:p>
            <a:endParaRPr lang="en-US" dirty="0"/>
          </a:p>
          <a:p>
            <a:r>
              <a:rPr lang="en-US" b="1" dirty="0"/>
              <a:t>Understanding medical information and terminology is very important </a:t>
            </a:r>
            <a:r>
              <a:rPr lang="en-US" dirty="0"/>
              <a:t>for making decisions regarding pregnancy and overall health.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4D2C7-A6D0-7941-A3F3-6D2D7B9F4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112" y="2365088"/>
            <a:ext cx="2260096" cy="3101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6977C4-F387-5C45-B5D4-88C4DEA8E718}"/>
              </a:ext>
            </a:extLst>
          </p:cNvPr>
          <p:cNvSpPr txBox="1"/>
          <p:nvPr/>
        </p:nvSpPr>
        <p:spPr>
          <a:xfrm>
            <a:off x="8293640" y="5515039"/>
            <a:ext cx="333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De Wikkelkinderen</a:t>
            </a:r>
            <a:r>
              <a:rPr lang="en-US" sz="1400" dirty="0"/>
              <a:t> (The Swaddled Children), 1617, Unknown Artist</a:t>
            </a:r>
          </a:p>
        </p:txBody>
      </p:sp>
    </p:spTree>
    <p:extLst>
      <p:ext uri="{BB962C8B-B14F-4D97-AF65-F5344CB8AC3E}">
        <p14:creationId xmlns:p14="http://schemas.microsoft.com/office/powerpoint/2010/main" val="3231342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1108F-418A-4403-862A-5951FB882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Parental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C2E29-055E-420A-919F-9F317295B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44" y="2638044"/>
            <a:ext cx="9537311" cy="3101983"/>
          </a:xfrm>
        </p:spPr>
        <p:txBody>
          <a:bodyPr>
            <a:normAutofit/>
          </a:bodyPr>
          <a:lstStyle/>
          <a:p>
            <a:r>
              <a:rPr lang="en-US" b="1" dirty="0"/>
              <a:t>Research Question: </a:t>
            </a:r>
            <a:r>
              <a:rPr lang="en-US" dirty="0"/>
              <a:t>Does educating parents about TTTS with a physician-approved 3-D model increase their retention of information?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0663E0B-02BF-4844-B620-AFADF9721F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836106"/>
              </p:ext>
            </p:extLst>
          </p:nvPr>
        </p:nvGraphicFramePr>
        <p:xfrm>
          <a:off x="1652337" y="3510335"/>
          <a:ext cx="3764434" cy="27143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82217">
                  <a:extLst>
                    <a:ext uri="{9D8B030D-6E8A-4147-A177-3AD203B41FA5}">
                      <a16:colId xmlns:a16="http://schemas.microsoft.com/office/drawing/2014/main" val="486012853"/>
                    </a:ext>
                  </a:extLst>
                </a:gridCol>
                <a:gridCol w="1882217">
                  <a:extLst>
                    <a:ext uri="{9D8B030D-6E8A-4147-A177-3AD203B41FA5}">
                      <a16:colId xmlns:a16="http://schemas.microsoft.com/office/drawing/2014/main" val="1698256054"/>
                    </a:ext>
                  </a:extLst>
                </a:gridCol>
              </a:tblGrid>
              <a:tr h="70371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Independent Variable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Dependent Variable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670769"/>
                  </a:ext>
                </a:extLst>
              </a:tr>
              <a:tr h="1005305">
                <a:tc>
                  <a:txBody>
                    <a:bodyPr/>
                    <a:lstStyle/>
                    <a:p>
                      <a:r>
                        <a:rPr lang="en-US" dirty="0"/>
                        <a:t>Group 1: education without model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Change in score on TTTS- knowledge quiz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117323"/>
                  </a:ext>
                </a:extLst>
              </a:tr>
              <a:tr h="1005305">
                <a:tc>
                  <a:txBody>
                    <a:bodyPr/>
                    <a:lstStyle/>
                    <a:p>
                      <a:r>
                        <a:rPr lang="en-US" dirty="0"/>
                        <a:t>Group 2: education with model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388440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DFA061A-E7AD-4A3D-BFA2-80C455B7B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082813"/>
            <a:ext cx="3324280" cy="3569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74D3A4-CA8B-7943-96C5-294593D23C6B}"/>
              </a:ext>
            </a:extLst>
          </p:cNvPr>
          <p:cNvSpPr/>
          <p:nvPr/>
        </p:nvSpPr>
        <p:spPr>
          <a:xfrm>
            <a:off x="9420279" y="6184796"/>
            <a:ext cx="2582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http://tinyurl.com/3DTTTSModel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16496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71C64-CE0E-4C53-B154-A3279AF48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demographics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33A7FF-ECB2-41F6-B799-971254FFCF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15622" r="4579" b="11654"/>
          <a:stretch/>
        </p:blipFill>
        <p:spPr>
          <a:xfrm>
            <a:off x="1785696" y="4008986"/>
            <a:ext cx="8601822" cy="242568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BC2351-80EB-DC45-8853-B5689997E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23526" r="-1"/>
          <a:stretch/>
        </p:blipFill>
        <p:spPr>
          <a:xfrm>
            <a:off x="1303912" y="2344312"/>
            <a:ext cx="9584175" cy="1473774"/>
          </a:xfrm>
        </p:spPr>
      </p:pic>
    </p:spTree>
    <p:extLst>
      <p:ext uri="{BB962C8B-B14F-4D97-AF65-F5344CB8AC3E}">
        <p14:creationId xmlns:p14="http://schemas.microsoft.com/office/powerpoint/2010/main" val="58931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57DDD-0592-45E9-8B8D-4A2C00AEC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A9B64-8E03-48F1-B62D-00282299D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dirty="0"/>
              <a:t>Administration of the </a:t>
            </a:r>
            <a:r>
              <a:rPr lang="en-US" b="1" dirty="0"/>
              <a:t>“Short Assessment of Health Literacy” </a:t>
            </a:r>
            <a:r>
              <a:rPr lang="en-US" dirty="0"/>
              <a:t>(SAHL) test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dirty="0"/>
              <a:t>Contains 18 questions that test the ability to understand common medical terms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Administration of a </a:t>
            </a:r>
            <a:r>
              <a:rPr lang="en-US" b="1" dirty="0"/>
              <a:t>“knowledge quiz” </a:t>
            </a:r>
            <a:r>
              <a:rPr lang="en-US" dirty="0"/>
              <a:t>before AND after the doctor consultation (graded by 2 independent scorers)</a:t>
            </a:r>
          </a:p>
          <a:p>
            <a:pPr marL="571500" lvl="1" indent="-342900">
              <a:buFont typeface="+mj-lt"/>
              <a:buAutoNum type="arabicParenR"/>
            </a:pPr>
            <a:r>
              <a:rPr lang="en-US" dirty="0"/>
              <a:t>“What is TTTS?”</a:t>
            </a:r>
          </a:p>
          <a:p>
            <a:pPr marL="571500" lvl="1" indent="-342900">
              <a:buFont typeface="+mj-lt"/>
              <a:buAutoNum type="arabicParenR"/>
            </a:pPr>
            <a:r>
              <a:rPr lang="en-US" dirty="0"/>
              <a:t>“Why is TTTS bad for both twins?”</a:t>
            </a:r>
          </a:p>
          <a:p>
            <a:pPr marL="571500" lvl="1" indent="-342900">
              <a:buFont typeface="+mj-lt"/>
              <a:buAutoNum type="arabicParenR"/>
            </a:pPr>
            <a:r>
              <a:rPr lang="en-US" dirty="0"/>
              <a:t>“What does laser treatment do?”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Pre-post score differences will be assessed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Using </a:t>
            </a:r>
            <a:r>
              <a:rPr lang="en-US" b="1" dirty="0"/>
              <a:t>Cohen’s kappa</a:t>
            </a:r>
            <a:r>
              <a:rPr lang="en-US" dirty="0"/>
              <a:t>, the inter-rater reliability of the knowledge quiz will be assessed</a:t>
            </a:r>
          </a:p>
        </p:txBody>
      </p:sp>
    </p:spTree>
    <p:extLst>
      <p:ext uri="{BB962C8B-B14F-4D97-AF65-F5344CB8AC3E}">
        <p14:creationId xmlns:p14="http://schemas.microsoft.com/office/powerpoint/2010/main" val="202326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F3F09-96D7-E944-B77B-D5B6DB753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protocol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2192D7B-7609-F646-85AB-32F4B2CB9F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8487138"/>
              </p:ext>
            </p:extLst>
          </p:nvPr>
        </p:nvGraphicFramePr>
        <p:xfrm>
          <a:off x="2230437" y="2015172"/>
          <a:ext cx="9787392" cy="3101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Left Brace 2">
            <a:extLst>
              <a:ext uri="{FF2B5EF4-FFF2-40B4-BE49-F238E27FC236}">
                <a16:creationId xmlns:a16="http://schemas.microsoft.com/office/drawing/2014/main" id="{5460B5FC-C94E-D548-9F9D-5C0678C9375B}"/>
              </a:ext>
            </a:extLst>
          </p:cNvPr>
          <p:cNvSpPr/>
          <p:nvPr/>
        </p:nvSpPr>
        <p:spPr>
          <a:xfrm rot="16200000">
            <a:off x="3473409" y="2874243"/>
            <a:ext cx="914400" cy="340034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2193263-6578-7C45-B9C0-961D48A55CF1}"/>
              </a:ext>
            </a:extLst>
          </p:cNvPr>
          <p:cNvSpPr/>
          <p:nvPr/>
        </p:nvSpPr>
        <p:spPr>
          <a:xfrm rot="16200000">
            <a:off x="6833939" y="3801213"/>
            <a:ext cx="914399" cy="239027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D02C4A8C-33E1-5C43-B788-FB5FDA33CD24}"/>
              </a:ext>
            </a:extLst>
          </p:cNvPr>
          <p:cNvSpPr/>
          <p:nvPr/>
        </p:nvSpPr>
        <p:spPr>
          <a:xfrm rot="16200000">
            <a:off x="9689879" y="4310801"/>
            <a:ext cx="447654" cy="99397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34C81-FE2B-4340-AD64-3054E5142208}"/>
              </a:ext>
            </a:extLst>
          </p:cNvPr>
          <p:cNvSpPr txBox="1"/>
          <p:nvPr/>
        </p:nvSpPr>
        <p:spPr>
          <a:xfrm>
            <a:off x="3072356" y="5023069"/>
            <a:ext cx="1716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Pre-Intervention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D24D6C-11CF-1C4E-B8FE-129F4FA49373}"/>
              </a:ext>
            </a:extLst>
          </p:cNvPr>
          <p:cNvSpPr txBox="1"/>
          <p:nvPr/>
        </p:nvSpPr>
        <p:spPr>
          <a:xfrm>
            <a:off x="6625391" y="5453551"/>
            <a:ext cx="133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Intervention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141522-84AF-CA4B-AE26-CD4541AE7272}"/>
              </a:ext>
            </a:extLst>
          </p:cNvPr>
          <p:cNvSpPr txBox="1"/>
          <p:nvPr/>
        </p:nvSpPr>
        <p:spPr>
          <a:xfrm>
            <a:off x="8991285" y="5023069"/>
            <a:ext cx="184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Post-Intervention</a:t>
            </a:r>
          </a:p>
        </p:txBody>
      </p:sp>
    </p:spTree>
    <p:extLst>
      <p:ext uri="{BB962C8B-B14F-4D97-AF65-F5344CB8AC3E}">
        <p14:creationId xmlns:p14="http://schemas.microsoft.com/office/powerpoint/2010/main" val="327372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630</Words>
  <Application>Microsoft Macintosh PowerPoint</Application>
  <PresentationFormat>Widescreen</PresentationFormat>
  <Paragraphs>86</Paragraphs>
  <Slides>14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Gill Sans MT</vt:lpstr>
      <vt:lpstr>Parcel</vt:lpstr>
      <vt:lpstr>TTTS and technology:  breaking down educational barriers</vt:lpstr>
      <vt:lpstr>TTTS? What’s that?</vt:lpstr>
      <vt:lpstr>TTTS diagnoses are stressful</vt:lpstr>
      <vt:lpstr>How is TTTS Treated?</vt:lpstr>
      <vt:lpstr>Rationale</vt:lpstr>
      <vt:lpstr>Parental education</vt:lpstr>
      <vt:lpstr>Study demographics</vt:lpstr>
      <vt:lpstr>Study methods</vt:lpstr>
      <vt:lpstr>Study protocol</vt:lpstr>
      <vt:lpstr>discussion</vt:lpstr>
      <vt:lpstr>Acknowledgements</vt:lpstr>
      <vt:lpstr>Questions?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&amp; ttts:  breaking down educational barriers</dc:title>
  <dc:creator>Nsier, Hisham</dc:creator>
  <cp:lastModifiedBy>Nsier, Hisham</cp:lastModifiedBy>
  <cp:revision>16</cp:revision>
  <cp:lastPrinted>2019-07-26T20:03:08Z</cp:lastPrinted>
  <dcterms:created xsi:type="dcterms:W3CDTF">2019-06-02T21:50:09Z</dcterms:created>
  <dcterms:modified xsi:type="dcterms:W3CDTF">2019-08-07T18:55:34Z</dcterms:modified>
</cp:coreProperties>
</file>