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96" r:id="rId5"/>
    <p:sldId id="311" r:id="rId6"/>
    <p:sldId id="305" r:id="rId7"/>
    <p:sldId id="301" r:id="rId8"/>
    <p:sldId id="300" r:id="rId9"/>
    <p:sldId id="302" r:id="rId10"/>
    <p:sldId id="306" r:id="rId11"/>
    <p:sldId id="307" r:id="rId12"/>
    <p:sldId id="308" r:id="rId13"/>
    <p:sldId id="309" r:id="rId14"/>
    <p:sldId id="319" r:id="rId15"/>
    <p:sldId id="312" r:id="rId16"/>
    <p:sldId id="313" r:id="rId17"/>
    <p:sldId id="316" r:id="rId18"/>
    <p:sldId id="289" r:id="rId19"/>
    <p:sldId id="315" r:id="rId20"/>
    <p:sldId id="297" r:id="rId21"/>
    <p:sldId id="303"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DDACB"/>
    <a:srgbClr val="DCE9F7"/>
    <a:srgbClr val="F8F6F5"/>
    <a:srgbClr val="FABE79"/>
    <a:srgbClr val="86827F"/>
    <a:srgbClr val="D9F2D0"/>
    <a:srgbClr val="6098D8"/>
    <a:srgbClr val="446992"/>
    <a:srgbClr val="AEC2D8"/>
    <a:srgbClr val="9843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7B85AF-9BEF-4DCD-9F48-9A353A7CFA04}" v="3143" dt="2024-08-11T03:39:25.351"/>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32" autoAdjust="0"/>
    <p:restoredTop sz="95634"/>
  </p:normalViewPr>
  <p:slideViewPr>
    <p:cSldViewPr snapToGrid="0" showGuides="1">
      <p:cViewPr>
        <p:scale>
          <a:sx n="94" d="100"/>
          <a:sy n="94" d="100"/>
        </p:scale>
        <p:origin x="128" y="244"/>
      </p:cViewPr>
      <p:guideLst>
        <p:guide orient="horz" pos="1536"/>
        <p:guide pos="312"/>
      </p:guideLst>
    </p:cSldViewPr>
  </p:slideViewPr>
  <p:outlineViewPr>
    <p:cViewPr>
      <p:scale>
        <a:sx n="33" d="100"/>
        <a:sy n="33" d="100"/>
      </p:scale>
      <p:origin x="0" y="-1616"/>
    </p:cViewPr>
  </p:outlineViewPr>
  <p:notesTextViewPr>
    <p:cViewPr>
      <p:scale>
        <a:sx n="1" d="1"/>
        <a:sy n="1" d="1"/>
      </p:scale>
      <p:origin x="0" y="0"/>
    </p:cViewPr>
  </p:notesTextViewPr>
  <p:sorterViewPr>
    <p:cViewPr>
      <p:scale>
        <a:sx n="150" d="100"/>
        <a:sy n="150" d="100"/>
      </p:scale>
      <p:origin x="0" y="0"/>
    </p:cViewPr>
  </p:sorterViewPr>
  <p:notesViewPr>
    <p:cSldViewPr snapToGrid="0">
      <p:cViewPr varScale="1">
        <p:scale>
          <a:sx n="81" d="100"/>
          <a:sy n="81" d="100"/>
        </p:scale>
        <p:origin x="2940" y="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Lamberton" userId="fb4ea8bfece15a7e" providerId="LiveId" clId="{497B85AF-9BEF-4DCD-9F48-9A353A7CFA04}"/>
    <pc:docChg chg="undo redo custSel addSld delSld modSld sldOrd modMainMaster">
      <pc:chgData name="Katie Lamberton" userId="fb4ea8bfece15a7e" providerId="LiveId" clId="{497B85AF-9BEF-4DCD-9F48-9A353A7CFA04}" dt="2024-08-11T03:41:46.619" v="6505" actId="20577"/>
      <pc:docMkLst>
        <pc:docMk/>
      </pc:docMkLst>
      <pc:sldChg chg="del">
        <pc:chgData name="Katie Lamberton" userId="fb4ea8bfece15a7e" providerId="LiveId" clId="{497B85AF-9BEF-4DCD-9F48-9A353A7CFA04}" dt="2024-08-04T14:43:34.258" v="2102" actId="47"/>
        <pc:sldMkLst>
          <pc:docMk/>
          <pc:sldMk cId="2775535166" sldId="275"/>
        </pc:sldMkLst>
      </pc:sldChg>
      <pc:sldChg chg="del">
        <pc:chgData name="Katie Lamberton" userId="fb4ea8bfece15a7e" providerId="LiveId" clId="{497B85AF-9BEF-4DCD-9F48-9A353A7CFA04}" dt="2024-08-04T14:43:34.258" v="2102" actId="47"/>
        <pc:sldMkLst>
          <pc:docMk/>
          <pc:sldMk cId="77554804" sldId="276"/>
        </pc:sldMkLst>
      </pc:sldChg>
      <pc:sldChg chg="del">
        <pc:chgData name="Katie Lamberton" userId="fb4ea8bfece15a7e" providerId="LiveId" clId="{497B85AF-9BEF-4DCD-9F48-9A353A7CFA04}" dt="2024-08-04T14:43:34.258" v="2102" actId="47"/>
        <pc:sldMkLst>
          <pc:docMk/>
          <pc:sldMk cId="2478079616" sldId="277"/>
        </pc:sldMkLst>
      </pc:sldChg>
      <pc:sldChg chg="del">
        <pc:chgData name="Katie Lamberton" userId="fb4ea8bfece15a7e" providerId="LiveId" clId="{497B85AF-9BEF-4DCD-9F48-9A353A7CFA04}" dt="2024-08-04T14:43:34.258" v="2102" actId="47"/>
        <pc:sldMkLst>
          <pc:docMk/>
          <pc:sldMk cId="1640288181" sldId="278"/>
        </pc:sldMkLst>
      </pc:sldChg>
      <pc:sldChg chg="del">
        <pc:chgData name="Katie Lamberton" userId="fb4ea8bfece15a7e" providerId="LiveId" clId="{497B85AF-9BEF-4DCD-9F48-9A353A7CFA04}" dt="2024-08-04T14:43:34.258" v="2102" actId="47"/>
        <pc:sldMkLst>
          <pc:docMk/>
          <pc:sldMk cId="1246021298" sldId="279"/>
        </pc:sldMkLst>
      </pc:sldChg>
      <pc:sldChg chg="del">
        <pc:chgData name="Katie Lamberton" userId="fb4ea8bfece15a7e" providerId="LiveId" clId="{497B85AF-9BEF-4DCD-9F48-9A353A7CFA04}" dt="2024-08-04T14:43:34.258" v="2102" actId="47"/>
        <pc:sldMkLst>
          <pc:docMk/>
          <pc:sldMk cId="2107888131" sldId="281"/>
        </pc:sldMkLst>
      </pc:sldChg>
      <pc:sldChg chg="del">
        <pc:chgData name="Katie Lamberton" userId="fb4ea8bfece15a7e" providerId="LiveId" clId="{497B85AF-9BEF-4DCD-9F48-9A353A7CFA04}" dt="2024-08-04T14:43:34.258" v="2102" actId="47"/>
        <pc:sldMkLst>
          <pc:docMk/>
          <pc:sldMk cId="3157109385" sldId="282"/>
        </pc:sldMkLst>
      </pc:sldChg>
      <pc:sldChg chg="del">
        <pc:chgData name="Katie Lamberton" userId="fb4ea8bfece15a7e" providerId="LiveId" clId="{497B85AF-9BEF-4DCD-9F48-9A353A7CFA04}" dt="2024-08-04T14:43:34.258" v="2102" actId="47"/>
        <pc:sldMkLst>
          <pc:docMk/>
          <pc:sldMk cId="2517140333" sldId="283"/>
        </pc:sldMkLst>
      </pc:sldChg>
      <pc:sldChg chg="del">
        <pc:chgData name="Katie Lamberton" userId="fb4ea8bfece15a7e" providerId="LiveId" clId="{497B85AF-9BEF-4DCD-9F48-9A353A7CFA04}" dt="2024-08-04T14:43:34.258" v="2102" actId="47"/>
        <pc:sldMkLst>
          <pc:docMk/>
          <pc:sldMk cId="2624021206" sldId="284"/>
        </pc:sldMkLst>
      </pc:sldChg>
      <pc:sldChg chg="modSp add del mod">
        <pc:chgData name="Katie Lamberton" userId="fb4ea8bfece15a7e" providerId="LiveId" clId="{497B85AF-9BEF-4DCD-9F48-9A353A7CFA04}" dt="2024-08-05T19:49:22.188" v="5177" actId="47"/>
        <pc:sldMkLst>
          <pc:docMk/>
          <pc:sldMk cId="3760906987" sldId="285"/>
        </pc:sldMkLst>
        <pc:spChg chg="mod">
          <ac:chgData name="Katie Lamberton" userId="fb4ea8bfece15a7e" providerId="LiveId" clId="{497B85AF-9BEF-4DCD-9F48-9A353A7CFA04}" dt="2024-08-05T19:40:41.550" v="5047" actId="20577"/>
          <ac:spMkLst>
            <pc:docMk/>
            <pc:sldMk cId="3760906987" sldId="285"/>
            <ac:spMk id="17" creationId="{E17942FE-65D3-7C03-B361-8DF125B81DC1}"/>
          </ac:spMkLst>
        </pc:spChg>
      </pc:sldChg>
      <pc:sldChg chg="del">
        <pc:chgData name="Katie Lamberton" userId="fb4ea8bfece15a7e" providerId="LiveId" clId="{497B85AF-9BEF-4DCD-9F48-9A353A7CFA04}" dt="2024-08-04T14:43:34.258" v="2102" actId="47"/>
        <pc:sldMkLst>
          <pc:docMk/>
          <pc:sldMk cId="4157533387" sldId="288"/>
        </pc:sldMkLst>
      </pc:sldChg>
      <pc:sldChg chg="modSp add del mod modTransition modAnim modNotes">
        <pc:chgData name="Katie Lamberton" userId="fb4ea8bfece15a7e" providerId="LiveId" clId="{497B85AF-9BEF-4DCD-9F48-9A353A7CFA04}" dt="2024-08-11T03:30:41.620" v="6451" actId="1076"/>
        <pc:sldMkLst>
          <pc:docMk/>
          <pc:sldMk cId="529279411" sldId="289"/>
        </pc:sldMkLst>
        <pc:spChg chg="mod">
          <ac:chgData name="Katie Lamberton" userId="fb4ea8bfece15a7e" providerId="LiveId" clId="{497B85AF-9BEF-4DCD-9F48-9A353A7CFA04}" dt="2024-08-11T03:30:23.117" v="6445" actId="1076"/>
          <ac:spMkLst>
            <pc:docMk/>
            <pc:sldMk cId="529279411" sldId="289"/>
            <ac:spMk id="4" creationId="{41812810-7CE2-9927-6F16-832A40483700}"/>
          </ac:spMkLst>
        </pc:spChg>
        <pc:spChg chg="mod">
          <ac:chgData name="Katie Lamberton" userId="fb4ea8bfece15a7e" providerId="LiveId" clId="{497B85AF-9BEF-4DCD-9F48-9A353A7CFA04}" dt="2024-08-11T03:30:41.620" v="6451" actId="1076"/>
          <ac:spMkLst>
            <pc:docMk/>
            <pc:sldMk cId="529279411" sldId="289"/>
            <ac:spMk id="24" creationId="{AD2C8D04-263D-9589-1CFF-A5968D7C33D7}"/>
          </ac:spMkLst>
        </pc:spChg>
        <pc:spChg chg="mod">
          <ac:chgData name="Katie Lamberton" userId="fb4ea8bfece15a7e" providerId="LiveId" clId="{497B85AF-9BEF-4DCD-9F48-9A353A7CFA04}" dt="2024-08-07T18:32:27.195" v="6096" actId="20577"/>
          <ac:spMkLst>
            <pc:docMk/>
            <pc:sldMk cId="529279411" sldId="289"/>
            <ac:spMk id="25" creationId="{B993E4D5-4AD0-4740-096D-6822944C8FF6}"/>
          </ac:spMkLst>
        </pc:spChg>
      </pc:sldChg>
      <pc:sldChg chg="addSp delSp modSp del mod">
        <pc:chgData name="Katie Lamberton" userId="fb4ea8bfece15a7e" providerId="LiveId" clId="{497B85AF-9BEF-4DCD-9F48-9A353A7CFA04}" dt="2024-08-04T14:43:34.258" v="2102" actId="47"/>
        <pc:sldMkLst>
          <pc:docMk/>
          <pc:sldMk cId="3898447929" sldId="292"/>
        </pc:sldMkLst>
        <pc:spChg chg="add del">
          <ac:chgData name="Katie Lamberton" userId="fb4ea8bfece15a7e" providerId="LiveId" clId="{497B85AF-9BEF-4DCD-9F48-9A353A7CFA04}" dt="2024-08-04T14:09:53.591" v="1447" actId="21"/>
          <ac:spMkLst>
            <pc:docMk/>
            <pc:sldMk cId="3898447929" sldId="292"/>
            <ac:spMk id="4" creationId="{D9F1EDE5-8F3D-2DB1-97D2-9902C00C556B}"/>
          </ac:spMkLst>
        </pc:spChg>
        <pc:graphicFrameChg chg="add mod">
          <ac:chgData name="Katie Lamberton" userId="fb4ea8bfece15a7e" providerId="LiveId" clId="{497B85AF-9BEF-4DCD-9F48-9A353A7CFA04}" dt="2024-08-03T19:15:25.800" v="1"/>
          <ac:graphicFrameMkLst>
            <pc:docMk/>
            <pc:sldMk cId="3898447929" sldId="292"/>
            <ac:graphicFrameMk id="2" creationId="{6CB556F3-9C8D-8B1B-004D-98C18E13CDB0}"/>
          </ac:graphicFrameMkLst>
        </pc:graphicFrameChg>
      </pc:sldChg>
      <pc:sldChg chg="del">
        <pc:chgData name="Katie Lamberton" userId="fb4ea8bfece15a7e" providerId="LiveId" clId="{497B85AF-9BEF-4DCD-9F48-9A353A7CFA04}" dt="2024-08-04T14:43:34.258" v="2102" actId="47"/>
        <pc:sldMkLst>
          <pc:docMk/>
          <pc:sldMk cId="4182148033" sldId="293"/>
        </pc:sldMkLst>
      </pc:sldChg>
      <pc:sldChg chg="del">
        <pc:chgData name="Katie Lamberton" userId="fb4ea8bfece15a7e" providerId="LiveId" clId="{497B85AF-9BEF-4DCD-9F48-9A353A7CFA04}" dt="2024-08-04T14:43:34.258" v="2102" actId="47"/>
        <pc:sldMkLst>
          <pc:docMk/>
          <pc:sldMk cId="32955924" sldId="294"/>
        </pc:sldMkLst>
      </pc:sldChg>
      <pc:sldChg chg="del">
        <pc:chgData name="Katie Lamberton" userId="fb4ea8bfece15a7e" providerId="LiveId" clId="{497B85AF-9BEF-4DCD-9F48-9A353A7CFA04}" dt="2024-08-04T14:43:34.258" v="2102" actId="47"/>
        <pc:sldMkLst>
          <pc:docMk/>
          <pc:sldMk cId="2519727083" sldId="295"/>
        </pc:sldMkLst>
      </pc:sldChg>
      <pc:sldChg chg="addSp delSp modSp add mod modTransition">
        <pc:chgData name="Katie Lamberton" userId="fb4ea8bfece15a7e" providerId="LiveId" clId="{497B85AF-9BEF-4DCD-9F48-9A353A7CFA04}" dt="2024-08-07T17:19:04.045" v="5659" actId="20577"/>
        <pc:sldMkLst>
          <pc:docMk/>
          <pc:sldMk cId="4226160990" sldId="296"/>
        </pc:sldMkLst>
        <pc:spChg chg="add mod">
          <ac:chgData name="Katie Lamberton" userId="fb4ea8bfece15a7e" providerId="LiveId" clId="{497B85AF-9BEF-4DCD-9F48-9A353A7CFA04}" dt="2024-08-03T19:44:34.216" v="225" actId="2085"/>
          <ac:spMkLst>
            <pc:docMk/>
            <pc:sldMk cId="4226160990" sldId="296"/>
            <ac:spMk id="6" creationId="{AE607393-93B9-AAB4-220E-4655C5D6AA38}"/>
          </ac:spMkLst>
        </pc:spChg>
        <pc:spChg chg="mod">
          <ac:chgData name="Katie Lamberton" userId="fb4ea8bfece15a7e" providerId="LiveId" clId="{497B85AF-9BEF-4DCD-9F48-9A353A7CFA04}" dt="2024-08-06T15:20:34.932" v="5364" actId="14100"/>
          <ac:spMkLst>
            <pc:docMk/>
            <pc:sldMk cId="4226160990" sldId="296"/>
            <ac:spMk id="7" creationId="{93A3B864-5E85-99D2-93E5-5CA1F4F35DC7}"/>
          </ac:spMkLst>
        </pc:spChg>
        <pc:spChg chg="mod">
          <ac:chgData name="Katie Lamberton" userId="fb4ea8bfece15a7e" providerId="LiveId" clId="{497B85AF-9BEF-4DCD-9F48-9A353A7CFA04}" dt="2024-08-07T17:19:04.045" v="5659" actId="20577"/>
          <ac:spMkLst>
            <pc:docMk/>
            <pc:sldMk cId="4226160990" sldId="296"/>
            <ac:spMk id="9" creationId="{485E0237-B9A1-0B58-E0AA-05EF84817EB4}"/>
          </ac:spMkLst>
        </pc:spChg>
        <pc:spChg chg="mod ord">
          <ac:chgData name="Katie Lamberton" userId="fb4ea8bfece15a7e" providerId="LiveId" clId="{497B85AF-9BEF-4DCD-9F48-9A353A7CFA04}" dt="2024-08-04T13:52:02.944" v="1316" actId="1076"/>
          <ac:spMkLst>
            <pc:docMk/>
            <pc:sldMk cId="4226160990" sldId="296"/>
            <ac:spMk id="10" creationId="{01A79B69-242C-3AEB-4A42-7A606A54C63A}"/>
          </ac:spMkLst>
        </pc:spChg>
        <pc:spChg chg="del mod">
          <ac:chgData name="Katie Lamberton" userId="fb4ea8bfece15a7e" providerId="LiveId" clId="{497B85AF-9BEF-4DCD-9F48-9A353A7CFA04}" dt="2024-08-03T19:34:02.402" v="82" actId="478"/>
          <ac:spMkLst>
            <pc:docMk/>
            <pc:sldMk cId="4226160990" sldId="296"/>
            <ac:spMk id="11" creationId="{0BB0DA2D-F4E2-8822-14F0-C10C59521717}"/>
          </ac:spMkLst>
        </pc:spChg>
        <pc:spChg chg="mod">
          <ac:chgData name="Katie Lamberton" userId="fb4ea8bfece15a7e" providerId="LiveId" clId="{497B85AF-9BEF-4DCD-9F48-9A353A7CFA04}" dt="2024-08-04T13:51:54.221" v="1313" actId="1076"/>
          <ac:spMkLst>
            <pc:docMk/>
            <pc:sldMk cId="4226160990" sldId="296"/>
            <ac:spMk id="14" creationId="{E5D4DE6D-89C8-6FFF-287D-3F3BAD416CA1}"/>
          </ac:spMkLst>
        </pc:spChg>
        <pc:picChg chg="add mod">
          <ac:chgData name="Katie Lamberton" userId="fb4ea8bfece15a7e" providerId="LiveId" clId="{497B85AF-9BEF-4DCD-9F48-9A353A7CFA04}" dt="2024-08-04T13:52:05.727" v="1317" actId="1076"/>
          <ac:picMkLst>
            <pc:docMk/>
            <pc:sldMk cId="4226160990" sldId="296"/>
            <ac:picMk id="2" creationId="{909E54F3-D103-A414-5C9D-9C4071CBB67E}"/>
          </ac:picMkLst>
        </pc:picChg>
        <pc:picChg chg="add mod">
          <ac:chgData name="Katie Lamberton" userId="fb4ea8bfece15a7e" providerId="LiveId" clId="{497B85AF-9BEF-4DCD-9F48-9A353A7CFA04}" dt="2024-08-03T19:36:33.900" v="173"/>
          <ac:picMkLst>
            <pc:docMk/>
            <pc:sldMk cId="4226160990" sldId="296"/>
            <ac:picMk id="3" creationId="{00EA9568-8404-C59E-EB1B-80228F9C40F0}"/>
          </ac:picMkLst>
        </pc:picChg>
        <pc:picChg chg="add mod">
          <ac:chgData name="Katie Lamberton" userId="fb4ea8bfece15a7e" providerId="LiveId" clId="{497B85AF-9BEF-4DCD-9F48-9A353A7CFA04}" dt="2024-08-03T19:36:38.684" v="174"/>
          <ac:picMkLst>
            <pc:docMk/>
            <pc:sldMk cId="4226160990" sldId="296"/>
            <ac:picMk id="4" creationId="{62C6A7C0-2A91-ACD7-AAA1-729FD0FE8EB6}"/>
          </ac:picMkLst>
        </pc:picChg>
        <pc:picChg chg="add mod modCrop">
          <ac:chgData name="Katie Lamberton" userId="fb4ea8bfece15a7e" providerId="LiveId" clId="{497B85AF-9BEF-4DCD-9F48-9A353A7CFA04}" dt="2024-08-04T13:51:58.460" v="1314" actId="1076"/>
          <ac:picMkLst>
            <pc:docMk/>
            <pc:sldMk cId="4226160990" sldId="296"/>
            <ac:picMk id="5" creationId="{4B9318E9-2503-3F73-65AD-DC22B5338CEB}"/>
          </ac:picMkLst>
        </pc:picChg>
        <pc:picChg chg="del mod">
          <ac:chgData name="Katie Lamberton" userId="fb4ea8bfece15a7e" providerId="LiveId" clId="{497B85AF-9BEF-4DCD-9F48-9A353A7CFA04}" dt="2024-08-03T19:34:04.023" v="83" actId="478"/>
          <ac:picMkLst>
            <pc:docMk/>
            <pc:sldMk cId="4226160990" sldId="296"/>
            <ac:picMk id="16" creationId="{D87581C9-A6C6-E8B2-0F62-9DE8EC4D9E9A}"/>
          </ac:picMkLst>
        </pc:picChg>
      </pc:sldChg>
      <pc:sldChg chg="modSp add mod modTransition">
        <pc:chgData name="Katie Lamberton" userId="fb4ea8bfece15a7e" providerId="LiveId" clId="{497B85AF-9BEF-4DCD-9F48-9A353A7CFA04}" dt="2024-08-05T17:53:12.071" v="3785" actId="20577"/>
        <pc:sldMkLst>
          <pc:docMk/>
          <pc:sldMk cId="1970904753" sldId="297"/>
        </pc:sldMkLst>
        <pc:spChg chg="mod">
          <ac:chgData name="Katie Lamberton" userId="fb4ea8bfece15a7e" providerId="LiveId" clId="{497B85AF-9BEF-4DCD-9F48-9A353A7CFA04}" dt="2024-08-05T17:53:12.071" v="3785" actId="20577"/>
          <ac:spMkLst>
            <pc:docMk/>
            <pc:sldMk cId="1970904753" sldId="297"/>
            <ac:spMk id="2" creationId="{B52CDD11-E42C-6800-17C6-DFD239826D84}"/>
          </ac:spMkLst>
        </pc:spChg>
        <pc:spChg chg="mod">
          <ac:chgData name="Katie Lamberton" userId="fb4ea8bfece15a7e" providerId="LiveId" clId="{497B85AF-9BEF-4DCD-9F48-9A353A7CFA04}" dt="2024-08-04T14:37:49.508" v="2051" actId="1076"/>
          <ac:spMkLst>
            <pc:docMk/>
            <pc:sldMk cId="1970904753" sldId="297"/>
            <ac:spMk id="3" creationId="{35D1E9D6-A345-FDA6-877E-BE33617F7D19}"/>
          </ac:spMkLst>
        </pc:spChg>
      </pc:sldChg>
      <pc:sldChg chg="addSp delSp modSp add del mod ord delAnim modAnim">
        <pc:chgData name="Katie Lamberton" userId="fb4ea8bfece15a7e" providerId="LiveId" clId="{497B85AF-9BEF-4DCD-9F48-9A353A7CFA04}" dt="2024-08-03T19:42:57.439" v="213" actId="47"/>
        <pc:sldMkLst>
          <pc:docMk/>
          <pc:sldMk cId="3405566321" sldId="297"/>
        </pc:sldMkLst>
        <pc:spChg chg="add mod">
          <ac:chgData name="Katie Lamberton" userId="fb4ea8bfece15a7e" providerId="LiveId" clId="{497B85AF-9BEF-4DCD-9F48-9A353A7CFA04}" dt="2024-08-03T19:24:21.351" v="61" actId="20577"/>
          <ac:spMkLst>
            <pc:docMk/>
            <pc:sldMk cId="3405566321" sldId="297"/>
            <ac:spMk id="3" creationId="{96AF5B5A-DC6E-055A-9C1E-0164EE75FD27}"/>
          </ac:spMkLst>
        </pc:spChg>
        <pc:spChg chg="mod">
          <ac:chgData name="Katie Lamberton" userId="fb4ea8bfece15a7e" providerId="LiveId" clId="{497B85AF-9BEF-4DCD-9F48-9A353A7CFA04}" dt="2024-08-03T19:22:43.896" v="26" actId="20577"/>
          <ac:spMkLst>
            <pc:docMk/>
            <pc:sldMk cId="3405566321" sldId="297"/>
            <ac:spMk id="9" creationId="{78024C77-A2F8-1ABA-5412-E6BB88B5FA1B}"/>
          </ac:spMkLst>
        </pc:spChg>
        <pc:spChg chg="mod">
          <ac:chgData name="Katie Lamberton" userId="fb4ea8bfece15a7e" providerId="LiveId" clId="{497B85AF-9BEF-4DCD-9F48-9A353A7CFA04}" dt="2024-08-03T19:22:47.637" v="33" actId="20577"/>
          <ac:spMkLst>
            <pc:docMk/>
            <pc:sldMk cId="3405566321" sldId="297"/>
            <ac:spMk id="18" creationId="{241202DB-E499-EB19-8A48-A3301DA59ED7}"/>
          </ac:spMkLst>
        </pc:spChg>
        <pc:spChg chg="mod">
          <ac:chgData name="Katie Lamberton" userId="fb4ea8bfece15a7e" providerId="LiveId" clId="{497B85AF-9BEF-4DCD-9F48-9A353A7CFA04}" dt="2024-08-03T19:22:54.106" v="40" actId="20577"/>
          <ac:spMkLst>
            <pc:docMk/>
            <pc:sldMk cId="3405566321" sldId="297"/>
            <ac:spMk id="22" creationId="{D5402852-C1AD-6A4E-DAA7-0AE582A742FD}"/>
          </ac:spMkLst>
        </pc:spChg>
        <pc:spChg chg="del">
          <ac:chgData name="Katie Lamberton" userId="fb4ea8bfece15a7e" providerId="LiveId" clId="{497B85AF-9BEF-4DCD-9F48-9A353A7CFA04}" dt="2024-08-03T19:18:36.867" v="4" actId="478"/>
          <ac:spMkLst>
            <pc:docMk/>
            <pc:sldMk cId="3405566321" sldId="297"/>
            <ac:spMk id="24" creationId="{ABF1D337-2A3C-A0FB-A6CD-5E4B9D6DFD91}"/>
          </ac:spMkLst>
        </pc:spChg>
      </pc:sldChg>
      <pc:sldChg chg="addSp delSp modSp add del mod modAnim modNotesTx">
        <pc:chgData name="Katie Lamberton" userId="fb4ea8bfece15a7e" providerId="LiveId" clId="{497B85AF-9BEF-4DCD-9F48-9A353A7CFA04}" dt="2024-08-03T19:50:47.219" v="362" actId="47"/>
        <pc:sldMkLst>
          <pc:docMk/>
          <pc:sldMk cId="4160123229" sldId="297"/>
        </pc:sldMkLst>
        <pc:spChg chg="add mod">
          <ac:chgData name="Katie Lamberton" userId="fb4ea8bfece15a7e" providerId="LiveId" clId="{497B85AF-9BEF-4DCD-9F48-9A353A7CFA04}" dt="2024-08-03T19:48:35.814" v="323" actId="478"/>
          <ac:spMkLst>
            <pc:docMk/>
            <pc:sldMk cId="4160123229" sldId="297"/>
            <ac:spMk id="3" creationId="{DADD8530-E70D-267D-AD2A-AB4118E59FA5}"/>
          </ac:spMkLst>
        </pc:spChg>
        <pc:spChg chg="mod">
          <ac:chgData name="Katie Lamberton" userId="fb4ea8bfece15a7e" providerId="LiveId" clId="{497B85AF-9BEF-4DCD-9F48-9A353A7CFA04}" dt="2024-08-03T19:46:12.516" v="246" actId="20577"/>
          <ac:spMkLst>
            <pc:docMk/>
            <pc:sldMk cId="4160123229" sldId="297"/>
            <ac:spMk id="5" creationId="{81D18537-D028-9E9C-FB87-93F24955DFC7}"/>
          </ac:spMkLst>
        </pc:spChg>
        <pc:spChg chg="mod">
          <ac:chgData name="Katie Lamberton" userId="fb4ea8bfece15a7e" providerId="LiveId" clId="{497B85AF-9BEF-4DCD-9F48-9A353A7CFA04}" dt="2024-08-03T19:48:40.113" v="324" actId="5793"/>
          <ac:spMkLst>
            <pc:docMk/>
            <pc:sldMk cId="4160123229" sldId="297"/>
            <ac:spMk id="20" creationId="{CC0093B1-77CC-1E61-FB22-E136F94EABD2}"/>
          </ac:spMkLst>
        </pc:spChg>
        <pc:picChg chg="del">
          <ac:chgData name="Katie Lamberton" userId="fb4ea8bfece15a7e" providerId="LiveId" clId="{497B85AF-9BEF-4DCD-9F48-9A353A7CFA04}" dt="2024-08-03T19:48:35.814" v="323" actId="478"/>
          <ac:picMkLst>
            <pc:docMk/>
            <pc:sldMk cId="4160123229" sldId="297"/>
            <ac:picMk id="9" creationId="{DF035830-AAD1-ACE0-A080-244EE1EE0576}"/>
          </ac:picMkLst>
        </pc:picChg>
      </pc:sldChg>
      <pc:sldChg chg="addSp delSp modSp add del mod delAnim modAnim modNotesTx">
        <pc:chgData name="Katie Lamberton" userId="fb4ea8bfece15a7e" providerId="LiveId" clId="{497B85AF-9BEF-4DCD-9F48-9A353A7CFA04}" dt="2024-08-04T14:12:18.903" v="1518" actId="47"/>
        <pc:sldMkLst>
          <pc:docMk/>
          <pc:sldMk cId="240796770" sldId="298"/>
        </pc:sldMkLst>
        <pc:spChg chg="del">
          <ac:chgData name="Katie Lamberton" userId="fb4ea8bfece15a7e" providerId="LiveId" clId="{497B85AF-9BEF-4DCD-9F48-9A353A7CFA04}" dt="2024-08-03T19:50:00.187" v="353" actId="478"/>
          <ac:spMkLst>
            <pc:docMk/>
            <pc:sldMk cId="240796770" sldId="298"/>
            <ac:spMk id="4" creationId="{41812810-7CE2-9927-6F16-832A40483700}"/>
          </ac:spMkLst>
        </pc:spChg>
        <pc:spChg chg="add del mod">
          <ac:chgData name="Katie Lamberton" userId="fb4ea8bfece15a7e" providerId="LiveId" clId="{497B85AF-9BEF-4DCD-9F48-9A353A7CFA04}" dt="2024-08-03T19:50:10.821" v="356" actId="478"/>
          <ac:spMkLst>
            <pc:docMk/>
            <pc:sldMk cId="240796770" sldId="298"/>
            <ac:spMk id="6" creationId="{DD65380C-AF6B-A664-A7AA-EA3FDBF61EF0}"/>
          </ac:spMkLst>
        </pc:spChg>
        <pc:spChg chg="add mod">
          <ac:chgData name="Katie Lamberton" userId="fb4ea8bfece15a7e" providerId="LiveId" clId="{497B85AF-9BEF-4DCD-9F48-9A353A7CFA04}" dt="2024-08-03T19:50:31.728" v="359" actId="1076"/>
          <ac:spMkLst>
            <pc:docMk/>
            <pc:sldMk cId="240796770" sldId="298"/>
            <ac:spMk id="8" creationId="{68A12BFC-A6C0-5569-E94B-3E52DABCDDD2}"/>
          </ac:spMkLst>
        </pc:spChg>
        <pc:spChg chg="mod">
          <ac:chgData name="Katie Lamberton" userId="fb4ea8bfece15a7e" providerId="LiveId" clId="{497B85AF-9BEF-4DCD-9F48-9A353A7CFA04}" dt="2024-08-03T19:50:19.942" v="358" actId="1076"/>
          <ac:spMkLst>
            <pc:docMk/>
            <pc:sldMk cId="240796770" sldId="298"/>
            <ac:spMk id="24" creationId="{AD2C8D04-263D-9589-1CFF-A5968D7C33D7}"/>
          </ac:spMkLst>
        </pc:spChg>
        <pc:spChg chg="del">
          <ac:chgData name="Katie Lamberton" userId="fb4ea8bfece15a7e" providerId="LiveId" clId="{497B85AF-9BEF-4DCD-9F48-9A353A7CFA04}" dt="2024-08-03T19:49:55.807" v="351" actId="478"/>
          <ac:spMkLst>
            <pc:docMk/>
            <pc:sldMk cId="240796770" sldId="298"/>
            <ac:spMk id="25" creationId="{B993E4D5-4AD0-4740-096D-6822944C8FF6}"/>
          </ac:spMkLst>
        </pc:spChg>
      </pc:sldChg>
      <pc:sldChg chg="add del ord">
        <pc:chgData name="Katie Lamberton" userId="fb4ea8bfece15a7e" providerId="LiveId" clId="{497B85AF-9BEF-4DCD-9F48-9A353A7CFA04}" dt="2024-08-03T19:42:57.439" v="213" actId="47"/>
        <pc:sldMkLst>
          <pc:docMk/>
          <pc:sldMk cId="2952543881" sldId="298"/>
        </pc:sldMkLst>
      </pc:sldChg>
      <pc:sldChg chg="addSp delSp modSp add del mod ord modTransition modAnim modNotesTx">
        <pc:chgData name="Katie Lamberton" userId="fb4ea8bfece15a7e" providerId="LiveId" clId="{497B85AF-9BEF-4DCD-9F48-9A353A7CFA04}" dt="2024-08-05T17:53:18.066" v="3786" actId="47"/>
        <pc:sldMkLst>
          <pc:docMk/>
          <pc:sldMk cId="2089430362" sldId="299"/>
        </pc:sldMkLst>
        <pc:spChg chg="add del mod">
          <ac:chgData name="Katie Lamberton" userId="fb4ea8bfece15a7e" providerId="LiveId" clId="{497B85AF-9BEF-4DCD-9F48-9A353A7CFA04}" dt="2024-08-03T19:52:38.829" v="376" actId="478"/>
          <ac:spMkLst>
            <pc:docMk/>
            <pc:sldMk cId="2089430362" sldId="299"/>
            <ac:spMk id="4" creationId="{C0F15F9F-2435-DD91-470B-EE9B6ED451FE}"/>
          </ac:spMkLst>
        </pc:spChg>
        <pc:spChg chg="del">
          <ac:chgData name="Katie Lamberton" userId="fb4ea8bfece15a7e" providerId="LiveId" clId="{497B85AF-9BEF-4DCD-9F48-9A353A7CFA04}" dt="2024-08-03T19:52:35.282" v="375" actId="478"/>
          <ac:spMkLst>
            <pc:docMk/>
            <pc:sldMk cId="2089430362" sldId="299"/>
            <ac:spMk id="37" creationId="{16D3C8BC-FB28-3127-D29E-D4195120A3CA}"/>
          </ac:spMkLst>
        </pc:spChg>
        <pc:spChg chg="mod">
          <ac:chgData name="Katie Lamberton" userId="fb4ea8bfece15a7e" providerId="LiveId" clId="{497B85AF-9BEF-4DCD-9F48-9A353A7CFA04}" dt="2024-08-03T19:57:49.204" v="400" actId="20577"/>
          <ac:spMkLst>
            <pc:docMk/>
            <pc:sldMk cId="2089430362" sldId="299"/>
            <ac:spMk id="43" creationId="{520E98B6-7B33-8FD4-A662-31DD4B85E22E}"/>
          </ac:spMkLst>
        </pc:spChg>
        <pc:spChg chg="mod">
          <ac:chgData name="Katie Lamberton" userId="fb4ea8bfece15a7e" providerId="LiveId" clId="{497B85AF-9BEF-4DCD-9F48-9A353A7CFA04}" dt="2024-08-03T19:53:15.490" v="387" actId="1076"/>
          <ac:spMkLst>
            <pc:docMk/>
            <pc:sldMk cId="2089430362" sldId="299"/>
            <ac:spMk id="60" creationId="{0031CE36-F77D-3964-C169-771DBA49D28A}"/>
          </ac:spMkLst>
        </pc:spChg>
      </pc:sldChg>
      <pc:sldChg chg="add del ord">
        <pc:chgData name="Katie Lamberton" userId="fb4ea8bfece15a7e" providerId="LiveId" clId="{497B85AF-9BEF-4DCD-9F48-9A353A7CFA04}" dt="2024-08-03T19:42:57.439" v="213" actId="47"/>
        <pc:sldMkLst>
          <pc:docMk/>
          <pc:sldMk cId="3165876533" sldId="299"/>
        </pc:sldMkLst>
      </pc:sldChg>
      <pc:sldChg chg="addSp modSp add mod modTransition modAnim modNotes modNotesTx">
        <pc:chgData name="Katie Lamberton" userId="fb4ea8bfece15a7e" providerId="LiveId" clId="{497B85AF-9BEF-4DCD-9F48-9A353A7CFA04}" dt="2024-08-11T03:19:43.286" v="6299" actId="20577"/>
        <pc:sldMkLst>
          <pc:docMk/>
          <pc:sldMk cId="1491643424" sldId="300"/>
        </pc:sldMkLst>
        <pc:spChg chg="add mod">
          <ac:chgData name="Katie Lamberton" userId="fb4ea8bfece15a7e" providerId="LiveId" clId="{497B85AF-9BEF-4DCD-9F48-9A353A7CFA04}" dt="2024-08-04T14:15:35.216" v="1563" actId="1076"/>
          <ac:spMkLst>
            <pc:docMk/>
            <pc:sldMk cId="1491643424" sldId="300"/>
            <ac:spMk id="2" creationId="{6B3CCA2D-79B4-6614-2350-C8F9E2478B6F}"/>
          </ac:spMkLst>
        </pc:spChg>
        <pc:spChg chg="mod">
          <ac:chgData name="Katie Lamberton" userId="fb4ea8bfece15a7e" providerId="LiveId" clId="{497B85AF-9BEF-4DCD-9F48-9A353A7CFA04}" dt="2024-08-03T19:58:45.090" v="413" actId="20577"/>
          <ac:spMkLst>
            <pc:docMk/>
            <pc:sldMk cId="1491643424" sldId="300"/>
            <ac:spMk id="8" creationId="{721E73BA-53B9-C0C1-476A-00736A64AB79}"/>
          </ac:spMkLst>
        </pc:spChg>
        <pc:spChg chg="mod">
          <ac:chgData name="Katie Lamberton" userId="fb4ea8bfece15a7e" providerId="LiveId" clId="{497B85AF-9BEF-4DCD-9F48-9A353A7CFA04}" dt="2024-08-11T03:19:37.600" v="6295" actId="20577"/>
          <ac:spMkLst>
            <pc:docMk/>
            <pc:sldMk cId="1491643424" sldId="300"/>
            <ac:spMk id="10" creationId="{4CE5DE1C-24E7-3841-9376-89E91B4A4762}"/>
          </ac:spMkLst>
        </pc:spChg>
        <pc:spChg chg="mod">
          <ac:chgData name="Katie Lamberton" userId="fb4ea8bfece15a7e" providerId="LiveId" clId="{497B85AF-9BEF-4DCD-9F48-9A353A7CFA04}" dt="2024-08-06T22:20:35.850" v="5653" actId="20577"/>
          <ac:spMkLst>
            <pc:docMk/>
            <pc:sldMk cId="1491643424" sldId="300"/>
            <ac:spMk id="13" creationId="{DEB5763E-8BC0-F6C3-3814-6649A828C000}"/>
          </ac:spMkLst>
        </pc:spChg>
        <pc:spChg chg="mod">
          <ac:chgData name="Katie Lamberton" userId="fb4ea8bfece15a7e" providerId="LiveId" clId="{497B85AF-9BEF-4DCD-9F48-9A353A7CFA04}" dt="2024-08-03T19:59:54.590" v="432" actId="20577"/>
          <ac:spMkLst>
            <pc:docMk/>
            <pc:sldMk cId="1491643424" sldId="300"/>
            <ac:spMk id="14" creationId="{C78180D0-1AB6-8416-0EB1-10648E1A6050}"/>
          </ac:spMkLst>
        </pc:spChg>
      </pc:sldChg>
      <pc:sldChg chg="add del">
        <pc:chgData name="Katie Lamberton" userId="fb4ea8bfece15a7e" providerId="LiveId" clId="{497B85AF-9BEF-4DCD-9F48-9A353A7CFA04}" dt="2024-08-03T19:42:57.439" v="213" actId="47"/>
        <pc:sldMkLst>
          <pc:docMk/>
          <pc:sldMk cId="3545197345" sldId="300"/>
        </pc:sldMkLst>
      </pc:sldChg>
      <pc:sldChg chg="add del">
        <pc:chgData name="Katie Lamberton" userId="fb4ea8bfece15a7e" providerId="LiveId" clId="{497B85AF-9BEF-4DCD-9F48-9A353A7CFA04}" dt="2024-08-03T19:42:57.439" v="213" actId="47"/>
        <pc:sldMkLst>
          <pc:docMk/>
          <pc:sldMk cId="242928122" sldId="301"/>
        </pc:sldMkLst>
      </pc:sldChg>
      <pc:sldChg chg="addSp modSp add mod ord modTransition modAnim modNotes modNotesTx">
        <pc:chgData name="Katie Lamberton" userId="fb4ea8bfece15a7e" providerId="LiveId" clId="{497B85AF-9BEF-4DCD-9F48-9A353A7CFA04}" dt="2024-08-11T03:15:16.331" v="6215" actId="1076"/>
        <pc:sldMkLst>
          <pc:docMk/>
          <pc:sldMk cId="3950979561" sldId="301"/>
        </pc:sldMkLst>
        <pc:spChg chg="add mod">
          <ac:chgData name="Katie Lamberton" userId="fb4ea8bfece15a7e" providerId="LiveId" clId="{497B85AF-9BEF-4DCD-9F48-9A353A7CFA04}" dt="2024-08-11T03:14:08.355" v="6192" actId="1076"/>
          <ac:spMkLst>
            <pc:docMk/>
            <pc:sldMk cId="3950979561" sldId="301"/>
            <ac:spMk id="2" creationId="{40DC1BF5-8B5B-58E4-922C-764FC5DB31CB}"/>
          </ac:spMkLst>
        </pc:spChg>
        <pc:spChg chg="mod">
          <ac:chgData name="Katie Lamberton" userId="fb4ea8bfece15a7e" providerId="LiveId" clId="{497B85AF-9BEF-4DCD-9F48-9A353A7CFA04}" dt="2024-08-11T03:09:59.342" v="6151" actId="1076"/>
          <ac:spMkLst>
            <pc:docMk/>
            <pc:sldMk cId="3950979561" sldId="301"/>
            <ac:spMk id="29" creationId="{0490F6D4-84D0-42DF-A807-E56706B577D6}"/>
          </ac:spMkLst>
        </pc:spChg>
        <pc:spChg chg="mod">
          <ac:chgData name="Katie Lamberton" userId="fb4ea8bfece15a7e" providerId="LiveId" clId="{497B85AF-9BEF-4DCD-9F48-9A353A7CFA04}" dt="2024-08-11T03:13:31.876" v="6189" actId="1076"/>
          <ac:spMkLst>
            <pc:docMk/>
            <pc:sldMk cId="3950979561" sldId="301"/>
            <ac:spMk id="30" creationId="{99E3B6AA-5679-428D-B466-0173CBC55728}"/>
          </ac:spMkLst>
        </pc:spChg>
        <pc:spChg chg="mod">
          <ac:chgData name="Katie Lamberton" userId="fb4ea8bfece15a7e" providerId="LiveId" clId="{497B85AF-9BEF-4DCD-9F48-9A353A7CFA04}" dt="2024-08-11T03:06:58.054" v="6132" actId="1076"/>
          <ac:spMkLst>
            <pc:docMk/>
            <pc:sldMk cId="3950979561" sldId="301"/>
            <ac:spMk id="37" creationId="{3A30B02E-FBE1-41C5-AF6E-E1013275E84A}"/>
          </ac:spMkLst>
        </pc:spChg>
        <pc:spChg chg="mod">
          <ac:chgData name="Katie Lamberton" userId="fb4ea8bfece15a7e" providerId="LiveId" clId="{497B85AF-9BEF-4DCD-9F48-9A353A7CFA04}" dt="2024-08-11T03:14:31.826" v="6213" actId="1036"/>
          <ac:spMkLst>
            <pc:docMk/>
            <pc:sldMk cId="3950979561" sldId="301"/>
            <ac:spMk id="38" creationId="{6BEF3457-28AE-41BA-B285-C77561919C1A}"/>
          </ac:spMkLst>
        </pc:spChg>
        <pc:spChg chg="mod">
          <ac:chgData name="Katie Lamberton" userId="fb4ea8bfece15a7e" providerId="LiveId" clId="{497B85AF-9BEF-4DCD-9F48-9A353A7CFA04}" dt="2024-08-11T03:06:33.933" v="6130" actId="1076"/>
          <ac:spMkLst>
            <pc:docMk/>
            <pc:sldMk cId="3950979561" sldId="301"/>
            <ac:spMk id="39" creationId="{1B558BFC-AA9F-4991-A6BB-D56BEC07C16E}"/>
          </ac:spMkLst>
        </pc:spChg>
        <pc:spChg chg="mod">
          <ac:chgData name="Katie Lamberton" userId="fb4ea8bfece15a7e" providerId="LiveId" clId="{497B85AF-9BEF-4DCD-9F48-9A353A7CFA04}" dt="2024-08-11T03:13:32.449" v="6190" actId="1076"/>
          <ac:spMkLst>
            <pc:docMk/>
            <pc:sldMk cId="3950979561" sldId="301"/>
            <ac:spMk id="40" creationId="{17095E6E-F279-4342-B53E-E53B820336B3}"/>
          </ac:spMkLst>
        </pc:spChg>
        <pc:spChg chg="mod">
          <ac:chgData name="Katie Lamberton" userId="fb4ea8bfece15a7e" providerId="LiveId" clId="{497B85AF-9BEF-4DCD-9F48-9A353A7CFA04}" dt="2024-08-11T03:15:16.331" v="6215" actId="1076"/>
          <ac:spMkLst>
            <pc:docMk/>
            <pc:sldMk cId="3950979561" sldId="301"/>
            <ac:spMk id="41" creationId="{DBA8686B-D3EF-40DF-939C-F875885DD598}"/>
          </ac:spMkLst>
        </pc:spChg>
        <pc:spChg chg="mod">
          <ac:chgData name="Katie Lamberton" userId="fb4ea8bfece15a7e" providerId="LiveId" clId="{497B85AF-9BEF-4DCD-9F48-9A353A7CFA04}" dt="2024-08-11T03:15:07.330" v="6214" actId="1076"/>
          <ac:spMkLst>
            <pc:docMk/>
            <pc:sldMk cId="3950979561" sldId="301"/>
            <ac:spMk id="42" creationId="{6BF979FF-A4F0-4625-889A-AB985F98B2D4}"/>
          </ac:spMkLst>
        </pc:spChg>
        <pc:spChg chg="mod">
          <ac:chgData name="Katie Lamberton" userId="fb4ea8bfece15a7e" providerId="LiveId" clId="{497B85AF-9BEF-4DCD-9F48-9A353A7CFA04}" dt="2024-08-11T03:10:18.040" v="6153" actId="1076"/>
          <ac:spMkLst>
            <pc:docMk/>
            <pc:sldMk cId="3950979561" sldId="301"/>
            <ac:spMk id="43" creationId="{759A333C-6D37-427A-BE2A-4C2660134A5A}"/>
          </ac:spMkLst>
        </pc:spChg>
        <pc:spChg chg="mod">
          <ac:chgData name="Katie Lamberton" userId="fb4ea8bfece15a7e" providerId="LiveId" clId="{497B85AF-9BEF-4DCD-9F48-9A353A7CFA04}" dt="2024-08-11T03:13:59.501" v="6191" actId="1076"/>
          <ac:spMkLst>
            <pc:docMk/>
            <pc:sldMk cId="3950979561" sldId="301"/>
            <ac:spMk id="50" creationId="{4E9BE8F8-2FF1-43CB-B1AA-4F07E411D171}"/>
          </ac:spMkLst>
        </pc:spChg>
        <pc:spChg chg="mod">
          <ac:chgData name="Katie Lamberton" userId="fb4ea8bfece15a7e" providerId="LiveId" clId="{497B85AF-9BEF-4DCD-9F48-9A353A7CFA04}" dt="2024-08-03T20:05:35.460" v="480" actId="6549"/>
          <ac:spMkLst>
            <pc:docMk/>
            <pc:sldMk cId="3950979561" sldId="301"/>
            <ac:spMk id="86" creationId="{1E3F7726-AC85-55B8-BDED-51E7BA85CD1C}"/>
          </ac:spMkLst>
        </pc:spChg>
      </pc:sldChg>
      <pc:sldChg chg="delSp modSp add del mod modAnim">
        <pc:chgData name="Katie Lamberton" userId="fb4ea8bfece15a7e" providerId="LiveId" clId="{497B85AF-9BEF-4DCD-9F48-9A353A7CFA04}" dt="2024-08-04T13:14:30.459" v="838" actId="47"/>
        <pc:sldMkLst>
          <pc:docMk/>
          <pc:sldMk cId="358115637" sldId="302"/>
        </pc:sldMkLst>
        <pc:spChg chg="del">
          <ac:chgData name="Katie Lamberton" userId="fb4ea8bfece15a7e" providerId="LiveId" clId="{497B85AF-9BEF-4DCD-9F48-9A353A7CFA04}" dt="2024-08-04T13:02:36.186" v="726" actId="478"/>
          <ac:spMkLst>
            <pc:docMk/>
            <pc:sldMk cId="358115637" sldId="302"/>
            <ac:spMk id="3" creationId="{8D00E634-0A7B-A518-DC07-65BBB9B5524A}"/>
          </ac:spMkLst>
        </pc:spChg>
        <pc:spChg chg="mod">
          <ac:chgData name="Katie Lamberton" userId="fb4ea8bfece15a7e" providerId="LiveId" clId="{497B85AF-9BEF-4DCD-9F48-9A353A7CFA04}" dt="2024-08-04T13:02:21.588" v="725" actId="20577"/>
          <ac:spMkLst>
            <pc:docMk/>
            <pc:sldMk cId="358115637" sldId="302"/>
            <ac:spMk id="43" creationId="{520E98B6-7B33-8FD4-A662-31DD4B85E22E}"/>
          </ac:spMkLst>
        </pc:spChg>
      </pc:sldChg>
      <pc:sldChg chg="modSp add mod modTransition">
        <pc:chgData name="Katie Lamberton" userId="fb4ea8bfece15a7e" providerId="LiveId" clId="{497B85AF-9BEF-4DCD-9F48-9A353A7CFA04}" dt="2024-08-05T00:39:15.115" v="2241"/>
        <pc:sldMkLst>
          <pc:docMk/>
          <pc:sldMk cId="704943291" sldId="302"/>
        </pc:sldMkLst>
        <pc:spChg chg="mod">
          <ac:chgData name="Katie Lamberton" userId="fb4ea8bfece15a7e" providerId="LiveId" clId="{497B85AF-9BEF-4DCD-9F48-9A353A7CFA04}" dt="2024-08-04T14:49:56.150" v="2156" actId="1076"/>
          <ac:spMkLst>
            <pc:docMk/>
            <pc:sldMk cId="704943291" sldId="302"/>
            <ac:spMk id="2" creationId="{58790426-8E79-8E61-CFA8-DE616EC2A331}"/>
          </ac:spMkLst>
        </pc:spChg>
      </pc:sldChg>
      <pc:sldChg chg="add del">
        <pc:chgData name="Katie Lamberton" userId="fb4ea8bfece15a7e" providerId="LiveId" clId="{497B85AF-9BEF-4DCD-9F48-9A353A7CFA04}" dt="2024-08-03T19:42:57.439" v="213" actId="47"/>
        <pc:sldMkLst>
          <pc:docMk/>
          <pc:sldMk cId="1464545691" sldId="302"/>
        </pc:sldMkLst>
      </pc:sldChg>
      <pc:sldChg chg="modSp add mod modTransition">
        <pc:chgData name="Katie Lamberton" userId="fb4ea8bfece15a7e" providerId="LiveId" clId="{497B85AF-9BEF-4DCD-9F48-9A353A7CFA04}" dt="2024-08-05T00:39:15.115" v="2241"/>
        <pc:sldMkLst>
          <pc:docMk/>
          <pc:sldMk cId="979445110" sldId="303"/>
        </pc:sldMkLst>
        <pc:spChg chg="mod">
          <ac:chgData name="Katie Lamberton" userId="fb4ea8bfece15a7e" providerId="LiveId" clId="{497B85AF-9BEF-4DCD-9F48-9A353A7CFA04}" dt="2024-08-05T00:39:05.271" v="2239" actId="1076"/>
          <ac:spMkLst>
            <pc:docMk/>
            <pc:sldMk cId="979445110" sldId="303"/>
            <ac:spMk id="4" creationId="{194C2BD7-A56B-027D-F6BC-791D2807C537}"/>
          </ac:spMkLst>
        </pc:spChg>
      </pc:sldChg>
      <pc:sldChg chg="add del">
        <pc:chgData name="Katie Lamberton" userId="fb4ea8bfece15a7e" providerId="LiveId" clId="{497B85AF-9BEF-4DCD-9F48-9A353A7CFA04}" dt="2024-08-03T19:42:57.439" v="213" actId="47"/>
        <pc:sldMkLst>
          <pc:docMk/>
          <pc:sldMk cId="1556437998" sldId="303"/>
        </pc:sldMkLst>
      </pc:sldChg>
      <pc:sldChg chg="addSp delSp modSp new del mod modClrScheme chgLayout">
        <pc:chgData name="Katie Lamberton" userId="fb4ea8bfece15a7e" providerId="LiveId" clId="{497B85AF-9BEF-4DCD-9F48-9A353A7CFA04}" dt="2024-08-04T13:14:30.459" v="838" actId="47"/>
        <pc:sldMkLst>
          <pc:docMk/>
          <pc:sldMk cId="3472149123" sldId="303"/>
        </pc:sldMkLst>
        <pc:spChg chg="mod">
          <ac:chgData name="Katie Lamberton" userId="fb4ea8bfece15a7e" providerId="LiveId" clId="{497B85AF-9BEF-4DCD-9F48-9A353A7CFA04}" dt="2024-08-04T13:04:46.007" v="753" actId="26606"/>
          <ac:spMkLst>
            <pc:docMk/>
            <pc:sldMk cId="3472149123" sldId="303"/>
            <ac:spMk id="2" creationId="{0CA166B0-BAD4-5A7F-FCCD-02EA8D9AA6E6}"/>
          </ac:spMkLst>
        </pc:spChg>
        <pc:spChg chg="add del mod">
          <ac:chgData name="Katie Lamberton" userId="fb4ea8bfece15a7e" providerId="LiveId" clId="{497B85AF-9BEF-4DCD-9F48-9A353A7CFA04}" dt="2024-08-04T13:03:59.322" v="752" actId="26606"/>
          <ac:spMkLst>
            <pc:docMk/>
            <pc:sldMk cId="3472149123" sldId="303"/>
            <ac:spMk id="3" creationId="{05AEC8CD-0F83-047D-3EA9-7F62BCAC4EAD}"/>
          </ac:spMkLst>
        </pc:spChg>
        <pc:spChg chg="del">
          <ac:chgData name="Katie Lamberton" userId="fb4ea8bfece15a7e" providerId="LiveId" clId="{497B85AF-9BEF-4DCD-9F48-9A353A7CFA04}" dt="2024-08-04T13:03:19.191" v="748" actId="478"/>
          <ac:spMkLst>
            <pc:docMk/>
            <pc:sldMk cId="3472149123" sldId="303"/>
            <ac:spMk id="4" creationId="{AE9827B2-5CF2-EF35-30A5-11F1F513D9E7}"/>
          </ac:spMkLst>
        </pc:spChg>
        <pc:spChg chg="del">
          <ac:chgData name="Katie Lamberton" userId="fb4ea8bfece15a7e" providerId="LiveId" clId="{497B85AF-9BEF-4DCD-9F48-9A353A7CFA04}" dt="2024-08-04T13:03:22.558" v="749" actId="478"/>
          <ac:spMkLst>
            <pc:docMk/>
            <pc:sldMk cId="3472149123" sldId="303"/>
            <ac:spMk id="5" creationId="{A3534836-10C5-76AD-ACD1-CF398DFE24D4}"/>
          </ac:spMkLst>
        </pc:spChg>
        <pc:spChg chg="add del mod">
          <ac:chgData name="Katie Lamberton" userId="fb4ea8bfece15a7e" providerId="LiveId" clId="{497B85AF-9BEF-4DCD-9F48-9A353A7CFA04}" dt="2024-08-04T13:03:59.227" v="751" actId="26606"/>
          <ac:spMkLst>
            <pc:docMk/>
            <pc:sldMk cId="3472149123" sldId="303"/>
            <ac:spMk id="6" creationId="{F3945AD3-042D-CFFB-5EBE-2F8DB9B4E9F4}"/>
          </ac:spMkLst>
        </pc:spChg>
        <pc:spChg chg="add del">
          <ac:chgData name="Katie Lamberton" userId="fb4ea8bfece15a7e" providerId="LiveId" clId="{497B85AF-9BEF-4DCD-9F48-9A353A7CFA04}" dt="2024-08-04T13:03:00.204" v="729" actId="22"/>
          <ac:spMkLst>
            <pc:docMk/>
            <pc:sldMk cId="3472149123" sldId="303"/>
            <ac:spMk id="7" creationId="{A685FB62-7DF7-B596-33FA-6CFE85E70F6F}"/>
          </ac:spMkLst>
        </pc:spChg>
        <pc:spChg chg="add del mod">
          <ac:chgData name="Katie Lamberton" userId="fb4ea8bfece15a7e" providerId="LiveId" clId="{497B85AF-9BEF-4DCD-9F48-9A353A7CFA04}" dt="2024-08-04T13:03:07.751" v="735"/>
          <ac:spMkLst>
            <pc:docMk/>
            <pc:sldMk cId="3472149123" sldId="303"/>
            <ac:spMk id="9" creationId="{F4924538-E7C0-E61D-9F0D-624F811319EF}"/>
          </ac:spMkLst>
        </pc:spChg>
        <pc:spChg chg="add del mod">
          <ac:chgData name="Katie Lamberton" userId="fb4ea8bfece15a7e" providerId="LiveId" clId="{497B85AF-9BEF-4DCD-9F48-9A353A7CFA04}" dt="2024-08-04T13:03:59.227" v="751" actId="26606"/>
          <ac:spMkLst>
            <pc:docMk/>
            <pc:sldMk cId="3472149123" sldId="303"/>
            <ac:spMk id="11" creationId="{50C3898F-9AB5-BD11-BC32-0C6829A24A1C}"/>
          </ac:spMkLst>
        </pc:spChg>
        <pc:spChg chg="add mod">
          <ac:chgData name="Katie Lamberton" userId="fb4ea8bfece15a7e" providerId="LiveId" clId="{497B85AF-9BEF-4DCD-9F48-9A353A7CFA04}" dt="2024-08-04T13:04:46.007" v="753" actId="26606"/>
          <ac:spMkLst>
            <pc:docMk/>
            <pc:sldMk cId="3472149123" sldId="303"/>
            <ac:spMk id="13" creationId="{A6ED09A9-5DE9-6A13-603A-18A3159734B5}"/>
          </ac:spMkLst>
        </pc:spChg>
        <pc:spChg chg="add mod">
          <ac:chgData name="Katie Lamberton" userId="fb4ea8bfece15a7e" providerId="LiveId" clId="{497B85AF-9BEF-4DCD-9F48-9A353A7CFA04}" dt="2024-08-04T13:04:46.007" v="753" actId="26606"/>
          <ac:spMkLst>
            <pc:docMk/>
            <pc:sldMk cId="3472149123" sldId="303"/>
            <ac:spMk id="14" creationId="{3B9B85ED-23ED-257F-8D23-5ECCC2E87DC2}"/>
          </ac:spMkLst>
        </pc:spChg>
        <pc:graphicFrameChg chg="add del">
          <ac:chgData name="Katie Lamberton" userId="fb4ea8bfece15a7e" providerId="LiveId" clId="{497B85AF-9BEF-4DCD-9F48-9A353A7CFA04}" dt="2024-08-04T13:03:59.227" v="751" actId="26606"/>
          <ac:graphicFrameMkLst>
            <pc:docMk/>
            <pc:sldMk cId="3472149123" sldId="303"/>
            <ac:graphicFrameMk id="8" creationId="{60AADE18-2316-6F71-20F4-39638F4691E3}"/>
          </ac:graphicFrameMkLst>
        </pc:graphicFrameChg>
        <pc:graphicFrameChg chg="add mod modGraphic">
          <ac:chgData name="Katie Lamberton" userId="fb4ea8bfece15a7e" providerId="LiveId" clId="{497B85AF-9BEF-4DCD-9F48-9A353A7CFA04}" dt="2024-08-04T13:04:46.007" v="753" actId="26606"/>
          <ac:graphicFrameMkLst>
            <pc:docMk/>
            <pc:sldMk cId="3472149123" sldId="303"/>
            <ac:graphicFrameMk id="15" creationId="{748B6C0E-5AF5-CFFD-EBD0-D11157962B46}"/>
          </ac:graphicFrameMkLst>
        </pc:graphicFrameChg>
      </pc:sldChg>
      <pc:sldChg chg="add del">
        <pc:chgData name="Katie Lamberton" userId="fb4ea8bfece15a7e" providerId="LiveId" clId="{497B85AF-9BEF-4DCD-9F48-9A353A7CFA04}" dt="2024-08-03T19:42:57.439" v="213" actId="47"/>
        <pc:sldMkLst>
          <pc:docMk/>
          <pc:sldMk cId="3403561974" sldId="304"/>
        </pc:sldMkLst>
      </pc:sldChg>
      <pc:sldChg chg="modSp add del mod">
        <pc:chgData name="Katie Lamberton" userId="fb4ea8bfece15a7e" providerId="LiveId" clId="{497B85AF-9BEF-4DCD-9F48-9A353A7CFA04}" dt="2024-08-04T13:14:30.459" v="838" actId="47"/>
        <pc:sldMkLst>
          <pc:docMk/>
          <pc:sldMk cId="4101760446" sldId="304"/>
        </pc:sldMkLst>
        <pc:graphicFrameChg chg="mod modGraphic">
          <ac:chgData name="Katie Lamberton" userId="fb4ea8bfece15a7e" providerId="LiveId" clId="{497B85AF-9BEF-4DCD-9F48-9A353A7CFA04}" dt="2024-08-04T13:06:11.772" v="758" actId="20577"/>
          <ac:graphicFrameMkLst>
            <pc:docMk/>
            <pc:sldMk cId="4101760446" sldId="304"/>
            <ac:graphicFrameMk id="15" creationId="{748B6C0E-5AF5-CFFD-EBD0-D11157962B46}"/>
          </ac:graphicFrameMkLst>
        </pc:graphicFrameChg>
      </pc:sldChg>
      <pc:sldChg chg="add del">
        <pc:chgData name="Katie Lamberton" userId="fb4ea8bfece15a7e" providerId="LiveId" clId="{497B85AF-9BEF-4DCD-9F48-9A353A7CFA04}" dt="2024-08-03T19:42:57.439" v="213" actId="47"/>
        <pc:sldMkLst>
          <pc:docMk/>
          <pc:sldMk cId="613541246" sldId="305"/>
        </pc:sldMkLst>
      </pc:sldChg>
      <pc:sldChg chg="addSp delSp modSp add mod ord modTransition modClrScheme delAnim modAnim chgLayout modNotes modNotesTx">
        <pc:chgData name="Katie Lamberton" userId="fb4ea8bfece15a7e" providerId="LiveId" clId="{497B85AF-9BEF-4DCD-9F48-9A353A7CFA04}" dt="2024-08-07T18:26:11.392" v="6070" actId="1076"/>
        <pc:sldMkLst>
          <pc:docMk/>
          <pc:sldMk cId="968165241" sldId="305"/>
        </pc:sldMkLst>
        <pc:spChg chg="mod">
          <ac:chgData name="Katie Lamberton" userId="fb4ea8bfece15a7e" providerId="LiveId" clId="{497B85AF-9BEF-4DCD-9F48-9A353A7CFA04}" dt="2024-08-04T13:10:12.847" v="805" actId="1076"/>
          <ac:spMkLst>
            <pc:docMk/>
            <pc:sldMk cId="968165241" sldId="305"/>
            <ac:spMk id="2" creationId="{0CA166B0-BAD4-5A7F-FCCD-02EA8D9AA6E6}"/>
          </ac:spMkLst>
        </pc:spChg>
        <pc:spChg chg="add del mod">
          <ac:chgData name="Katie Lamberton" userId="fb4ea8bfece15a7e" providerId="LiveId" clId="{497B85AF-9BEF-4DCD-9F48-9A353A7CFA04}" dt="2024-08-07T18:24:50.490" v="5978" actId="478"/>
          <ac:spMkLst>
            <pc:docMk/>
            <pc:sldMk cId="968165241" sldId="305"/>
            <ac:spMk id="3" creationId="{E42D3774-A962-7242-EB9F-09DA2562B4E2}"/>
          </ac:spMkLst>
        </pc:spChg>
        <pc:spChg chg="del mod">
          <ac:chgData name="Katie Lamberton" userId="fb4ea8bfece15a7e" providerId="LiveId" clId="{497B85AF-9BEF-4DCD-9F48-9A353A7CFA04}" dt="2024-08-04T13:14:15.833" v="834" actId="478"/>
          <ac:spMkLst>
            <pc:docMk/>
            <pc:sldMk cId="968165241" sldId="305"/>
            <ac:spMk id="13" creationId="{A6ED09A9-5DE9-6A13-603A-18A3159734B5}"/>
          </ac:spMkLst>
        </pc:spChg>
        <pc:spChg chg="del mod">
          <ac:chgData name="Katie Lamberton" userId="fb4ea8bfece15a7e" providerId="LiveId" clId="{497B85AF-9BEF-4DCD-9F48-9A353A7CFA04}" dt="2024-08-04T13:14:19.574" v="835" actId="478"/>
          <ac:spMkLst>
            <pc:docMk/>
            <pc:sldMk cId="968165241" sldId="305"/>
            <ac:spMk id="14" creationId="{3B9B85ED-23ED-257F-8D23-5ECCC2E87DC2}"/>
          </ac:spMkLst>
        </pc:spChg>
        <pc:spChg chg="mod topLvl">
          <ac:chgData name="Katie Lamberton" userId="fb4ea8bfece15a7e" providerId="LiveId" clId="{497B85AF-9BEF-4DCD-9F48-9A353A7CFA04}" dt="2024-08-04T14:47:07.459" v="2145" actId="165"/>
          <ac:spMkLst>
            <pc:docMk/>
            <pc:sldMk cId="968165241" sldId="305"/>
            <ac:spMk id="16" creationId="{905D4530-720F-890D-BA4C-0AE4DB5BD954}"/>
          </ac:spMkLst>
        </pc:spChg>
        <pc:spChg chg="mod topLvl">
          <ac:chgData name="Katie Lamberton" userId="fb4ea8bfece15a7e" providerId="LiveId" clId="{497B85AF-9BEF-4DCD-9F48-9A353A7CFA04}" dt="2024-08-04T14:47:07.459" v="2145" actId="165"/>
          <ac:spMkLst>
            <pc:docMk/>
            <pc:sldMk cId="968165241" sldId="305"/>
            <ac:spMk id="17" creationId="{FBA9B5A7-C45E-BE06-3C8F-E7C83E0A8350}"/>
          </ac:spMkLst>
        </pc:spChg>
        <pc:spChg chg="mod topLvl">
          <ac:chgData name="Katie Lamberton" userId="fb4ea8bfece15a7e" providerId="LiveId" clId="{497B85AF-9BEF-4DCD-9F48-9A353A7CFA04}" dt="2024-08-04T14:47:07.459" v="2145" actId="165"/>
          <ac:spMkLst>
            <pc:docMk/>
            <pc:sldMk cId="968165241" sldId="305"/>
            <ac:spMk id="18" creationId="{D26A1271-AEC6-5E60-F8A1-4ACD41E6679C}"/>
          </ac:spMkLst>
        </pc:spChg>
        <pc:spChg chg="mod topLvl">
          <ac:chgData name="Katie Lamberton" userId="fb4ea8bfece15a7e" providerId="LiveId" clId="{497B85AF-9BEF-4DCD-9F48-9A353A7CFA04}" dt="2024-08-07T18:25:15.415" v="5984" actId="1076"/>
          <ac:spMkLst>
            <pc:docMk/>
            <pc:sldMk cId="968165241" sldId="305"/>
            <ac:spMk id="19" creationId="{29BD5DD7-2998-346F-3E08-877DC7DB4737}"/>
          </ac:spMkLst>
        </pc:spChg>
        <pc:spChg chg="mod topLvl">
          <ac:chgData name="Katie Lamberton" userId="fb4ea8bfece15a7e" providerId="LiveId" clId="{497B85AF-9BEF-4DCD-9F48-9A353A7CFA04}" dt="2024-08-04T14:47:07.459" v="2145" actId="165"/>
          <ac:spMkLst>
            <pc:docMk/>
            <pc:sldMk cId="968165241" sldId="305"/>
            <ac:spMk id="20" creationId="{81EDF5FF-BB43-3345-DFEA-7689854CD81F}"/>
          </ac:spMkLst>
        </pc:spChg>
        <pc:spChg chg="mod topLvl">
          <ac:chgData name="Katie Lamberton" userId="fb4ea8bfece15a7e" providerId="LiveId" clId="{497B85AF-9BEF-4DCD-9F48-9A353A7CFA04}" dt="2024-08-04T14:47:07.459" v="2145" actId="165"/>
          <ac:spMkLst>
            <pc:docMk/>
            <pc:sldMk cId="968165241" sldId="305"/>
            <ac:spMk id="21" creationId="{FF422C3E-5FE5-6007-4D6A-99332F94C64C}"/>
          </ac:spMkLst>
        </pc:spChg>
        <pc:spChg chg="mod topLvl">
          <ac:chgData name="Katie Lamberton" userId="fb4ea8bfece15a7e" providerId="LiveId" clId="{497B85AF-9BEF-4DCD-9F48-9A353A7CFA04}" dt="2024-08-07T18:25:45.033" v="6067" actId="1037"/>
          <ac:spMkLst>
            <pc:docMk/>
            <pc:sldMk cId="968165241" sldId="305"/>
            <ac:spMk id="22" creationId="{351CB30D-F5F3-029E-EA54-B5E5AD8C8B93}"/>
          </ac:spMkLst>
        </pc:spChg>
        <pc:spChg chg="mod topLvl">
          <ac:chgData name="Katie Lamberton" userId="fb4ea8bfece15a7e" providerId="LiveId" clId="{497B85AF-9BEF-4DCD-9F48-9A353A7CFA04}" dt="2024-08-04T14:47:07.459" v="2145" actId="165"/>
          <ac:spMkLst>
            <pc:docMk/>
            <pc:sldMk cId="968165241" sldId="305"/>
            <ac:spMk id="23" creationId="{09995B42-7276-E3A0-AEFC-26F1BA83293E}"/>
          </ac:spMkLst>
        </pc:spChg>
        <pc:spChg chg="mod topLvl">
          <ac:chgData name="Katie Lamberton" userId="fb4ea8bfece15a7e" providerId="LiveId" clId="{497B85AF-9BEF-4DCD-9F48-9A353A7CFA04}" dt="2024-08-07T18:26:07.912" v="6069" actId="1076"/>
          <ac:spMkLst>
            <pc:docMk/>
            <pc:sldMk cId="968165241" sldId="305"/>
            <ac:spMk id="24" creationId="{F36B381F-7574-7B9F-9B73-F09B58C6C7CA}"/>
          </ac:spMkLst>
        </pc:spChg>
        <pc:spChg chg="mod topLvl">
          <ac:chgData name="Katie Lamberton" userId="fb4ea8bfece15a7e" providerId="LiveId" clId="{497B85AF-9BEF-4DCD-9F48-9A353A7CFA04}" dt="2024-08-07T18:25:55.162" v="6068" actId="1076"/>
          <ac:spMkLst>
            <pc:docMk/>
            <pc:sldMk cId="968165241" sldId="305"/>
            <ac:spMk id="25" creationId="{4D7780B4-A742-5D97-2C11-506BA3853A5B}"/>
          </ac:spMkLst>
        </pc:spChg>
        <pc:spChg chg="mod topLvl">
          <ac:chgData name="Katie Lamberton" userId="fb4ea8bfece15a7e" providerId="LiveId" clId="{497B85AF-9BEF-4DCD-9F48-9A353A7CFA04}" dt="2024-08-04T14:47:07.459" v="2145" actId="165"/>
          <ac:spMkLst>
            <pc:docMk/>
            <pc:sldMk cId="968165241" sldId="305"/>
            <ac:spMk id="26" creationId="{E23E3792-1737-EC93-ECA0-6B8F33C6E54F}"/>
          </ac:spMkLst>
        </pc:spChg>
        <pc:spChg chg="mod topLvl">
          <ac:chgData name="Katie Lamberton" userId="fb4ea8bfece15a7e" providerId="LiveId" clId="{497B85AF-9BEF-4DCD-9F48-9A353A7CFA04}" dt="2024-08-07T18:26:11.392" v="6070" actId="1076"/>
          <ac:spMkLst>
            <pc:docMk/>
            <pc:sldMk cId="968165241" sldId="305"/>
            <ac:spMk id="27" creationId="{4F213ABE-EB4C-B43A-2037-92FA7BC317EA}"/>
          </ac:spMkLst>
        </pc:spChg>
        <pc:grpChg chg="del mod">
          <ac:chgData name="Katie Lamberton" userId="fb4ea8bfece15a7e" providerId="LiveId" clId="{497B85AF-9BEF-4DCD-9F48-9A353A7CFA04}" dt="2024-08-04T14:47:07.459" v="2145" actId="165"/>
          <ac:grpSpMkLst>
            <pc:docMk/>
            <pc:sldMk cId="968165241" sldId="305"/>
            <ac:grpSpMk id="12" creationId="{CF183620-64B1-0C6F-E485-E8842AF1CDB8}"/>
          </ac:grpSpMkLst>
        </pc:grpChg>
        <pc:graphicFrameChg chg="del mod modGraphic">
          <ac:chgData name="Katie Lamberton" userId="fb4ea8bfece15a7e" providerId="LiveId" clId="{497B85AF-9BEF-4DCD-9F48-9A353A7CFA04}" dt="2024-08-04T14:46:55.090" v="2144" actId="18245"/>
          <ac:graphicFrameMkLst>
            <pc:docMk/>
            <pc:sldMk cId="968165241" sldId="305"/>
            <ac:graphicFrameMk id="15" creationId="{748B6C0E-5AF5-CFFD-EBD0-D11157962B46}"/>
          </ac:graphicFrameMkLst>
        </pc:graphicFrameChg>
        <pc:picChg chg="add del mod">
          <ac:chgData name="Katie Lamberton" userId="fb4ea8bfece15a7e" providerId="LiveId" clId="{497B85AF-9BEF-4DCD-9F48-9A353A7CFA04}" dt="2024-08-04T13:10:23.947" v="809" actId="21"/>
          <ac:picMkLst>
            <pc:docMk/>
            <pc:sldMk cId="968165241" sldId="305"/>
            <ac:picMk id="4" creationId="{83755961-D0C4-50AF-B072-B6689FD99BD1}"/>
          </ac:picMkLst>
        </pc:picChg>
        <pc:picChg chg="add del mod">
          <ac:chgData name="Katie Lamberton" userId="fb4ea8bfece15a7e" providerId="LiveId" clId="{497B85AF-9BEF-4DCD-9F48-9A353A7CFA04}" dt="2024-08-04T13:12:19.204" v="822" actId="478"/>
          <ac:picMkLst>
            <pc:docMk/>
            <pc:sldMk cId="968165241" sldId="305"/>
            <ac:picMk id="5" creationId="{83755961-D0C4-50AF-B072-B6689FD99BD1}"/>
          </ac:picMkLst>
        </pc:picChg>
        <pc:picChg chg="add del mod">
          <ac:chgData name="Katie Lamberton" userId="fb4ea8bfece15a7e" providerId="LiveId" clId="{497B85AF-9BEF-4DCD-9F48-9A353A7CFA04}" dt="2024-08-04T13:11:42.616" v="819" actId="21"/>
          <ac:picMkLst>
            <pc:docMk/>
            <pc:sldMk cId="968165241" sldId="305"/>
            <ac:picMk id="7" creationId="{0FE42A44-BEF6-51A0-2D24-4BA232E308C2}"/>
          </ac:picMkLst>
        </pc:picChg>
        <pc:picChg chg="add del mod">
          <ac:chgData name="Katie Lamberton" userId="fb4ea8bfece15a7e" providerId="LiveId" clId="{497B85AF-9BEF-4DCD-9F48-9A353A7CFA04}" dt="2024-08-04T13:13:06.948" v="825" actId="21"/>
          <ac:picMkLst>
            <pc:docMk/>
            <pc:sldMk cId="968165241" sldId="305"/>
            <ac:picMk id="9" creationId="{371472DE-17A6-D2F8-FAD3-C8C2B9C0095B}"/>
          </ac:picMkLst>
        </pc:picChg>
        <pc:picChg chg="add del mod">
          <ac:chgData name="Katie Lamberton" userId="fb4ea8bfece15a7e" providerId="LiveId" clId="{497B85AF-9BEF-4DCD-9F48-9A353A7CFA04}" dt="2024-08-04T13:14:07.263" v="831" actId="21"/>
          <ac:picMkLst>
            <pc:docMk/>
            <pc:sldMk cId="968165241" sldId="305"/>
            <ac:picMk id="11" creationId="{48BA4678-5BDC-2F39-64C7-2053C706DD16}"/>
          </ac:picMkLst>
        </pc:picChg>
      </pc:sldChg>
      <pc:sldChg chg="addSp delSp modSp new mod modTransition delAnim modAnim modNotes modNotesTx">
        <pc:chgData name="Katie Lamberton" userId="fb4ea8bfece15a7e" providerId="LiveId" clId="{497B85AF-9BEF-4DCD-9F48-9A353A7CFA04}" dt="2024-08-11T03:39:50.291" v="6502" actId="478"/>
        <pc:sldMkLst>
          <pc:docMk/>
          <pc:sldMk cId="846568376" sldId="306"/>
        </pc:sldMkLst>
        <pc:spChg chg="del">
          <ac:chgData name="Katie Lamberton" userId="fb4ea8bfece15a7e" providerId="LiveId" clId="{497B85AF-9BEF-4DCD-9F48-9A353A7CFA04}" dt="2024-08-04T13:32:17.678" v="1106" actId="478"/>
          <ac:spMkLst>
            <pc:docMk/>
            <pc:sldMk cId="846568376" sldId="306"/>
            <ac:spMk id="2" creationId="{0136ADAA-A166-D2F7-B6EE-56B5CBC3A61B}"/>
          </ac:spMkLst>
        </pc:spChg>
        <pc:spChg chg="add del mod">
          <ac:chgData name="Katie Lamberton" userId="fb4ea8bfece15a7e" providerId="LiveId" clId="{497B85AF-9BEF-4DCD-9F48-9A353A7CFA04}" dt="2024-08-11T03:36:38.118" v="6467" actId="478"/>
          <ac:spMkLst>
            <pc:docMk/>
            <pc:sldMk cId="846568376" sldId="306"/>
            <ac:spMk id="2" creationId="{275EC8E9-4AF9-68FD-334F-F84DD0E55907}"/>
          </ac:spMkLst>
        </pc:spChg>
        <pc:spChg chg="add del mod">
          <ac:chgData name="Katie Lamberton" userId="fb4ea8bfece15a7e" providerId="LiveId" clId="{497B85AF-9BEF-4DCD-9F48-9A353A7CFA04}" dt="2024-08-11T03:36:36.698" v="6466" actId="478"/>
          <ac:spMkLst>
            <pc:docMk/>
            <pc:sldMk cId="846568376" sldId="306"/>
            <ac:spMk id="3" creationId="{1844C24F-A997-1080-1F57-3825066DDEF3}"/>
          </ac:spMkLst>
        </pc:spChg>
        <pc:spChg chg="del">
          <ac:chgData name="Katie Lamberton" userId="fb4ea8bfece15a7e" providerId="LiveId" clId="{497B85AF-9BEF-4DCD-9F48-9A353A7CFA04}" dt="2024-08-04T13:32:15.971" v="1105" actId="478"/>
          <ac:spMkLst>
            <pc:docMk/>
            <pc:sldMk cId="846568376" sldId="306"/>
            <ac:spMk id="3" creationId="{2E31DD67-2D07-7E0E-A8ED-028D253B5AC9}"/>
          </ac:spMkLst>
        </pc:spChg>
        <pc:spChg chg="del">
          <ac:chgData name="Katie Lamberton" userId="fb4ea8bfece15a7e" providerId="LiveId" clId="{497B85AF-9BEF-4DCD-9F48-9A353A7CFA04}" dt="2024-08-04T13:29:36.612" v="1082" actId="478"/>
          <ac:spMkLst>
            <pc:docMk/>
            <pc:sldMk cId="846568376" sldId="306"/>
            <ac:spMk id="4" creationId="{C4A74155-2035-99E6-50B1-F49AA539C90F}"/>
          </ac:spMkLst>
        </pc:spChg>
        <pc:spChg chg="add del mod">
          <ac:chgData name="Katie Lamberton" userId="fb4ea8bfece15a7e" providerId="LiveId" clId="{497B85AF-9BEF-4DCD-9F48-9A353A7CFA04}" dt="2024-08-11T03:36:34.769" v="6465" actId="478"/>
          <ac:spMkLst>
            <pc:docMk/>
            <pc:sldMk cId="846568376" sldId="306"/>
            <ac:spMk id="4" creationId="{FC534CA4-53A3-4F76-A5C7-3401B1C79056}"/>
          </ac:spMkLst>
        </pc:spChg>
        <pc:spChg chg="add mod ord">
          <ac:chgData name="Katie Lamberton" userId="fb4ea8bfece15a7e" providerId="LiveId" clId="{497B85AF-9BEF-4DCD-9F48-9A353A7CFA04}" dt="2024-08-06T15:17:48.271" v="5347" actId="14100"/>
          <ac:spMkLst>
            <pc:docMk/>
            <pc:sldMk cId="846568376" sldId="306"/>
            <ac:spMk id="10" creationId="{E12053BC-C9D0-57F3-DA95-08143FC606C8}"/>
          </ac:spMkLst>
        </pc:spChg>
        <pc:spChg chg="add del mod">
          <ac:chgData name="Katie Lamberton" userId="fb4ea8bfece15a7e" providerId="LiveId" clId="{497B85AF-9BEF-4DCD-9F48-9A353A7CFA04}" dt="2024-08-05T00:41:56.535" v="2250" actId="478"/>
          <ac:spMkLst>
            <pc:docMk/>
            <pc:sldMk cId="846568376" sldId="306"/>
            <ac:spMk id="11" creationId="{C0D8186B-6636-0D20-733C-BE670B8E1079}"/>
          </ac:spMkLst>
        </pc:spChg>
        <pc:spChg chg="add del mod">
          <ac:chgData name="Katie Lamberton" userId="fb4ea8bfece15a7e" providerId="LiveId" clId="{497B85AF-9BEF-4DCD-9F48-9A353A7CFA04}" dt="2024-08-05T17:43:41.532" v="3397" actId="478"/>
          <ac:spMkLst>
            <pc:docMk/>
            <pc:sldMk cId="846568376" sldId="306"/>
            <ac:spMk id="13" creationId="{868C6676-A1E6-7755-91A3-C58703498CA0}"/>
          </ac:spMkLst>
        </pc:spChg>
        <pc:spChg chg="add mod">
          <ac:chgData name="Katie Lamberton" userId="fb4ea8bfece15a7e" providerId="LiveId" clId="{497B85AF-9BEF-4DCD-9F48-9A353A7CFA04}" dt="2024-08-06T00:02:09.929" v="5338" actId="255"/>
          <ac:spMkLst>
            <pc:docMk/>
            <pc:sldMk cId="846568376" sldId="306"/>
            <ac:spMk id="14" creationId="{01276A43-7F4B-9B30-1B69-A8ADDEA27B06}"/>
          </ac:spMkLst>
        </pc:spChg>
        <pc:spChg chg="add del mod">
          <ac:chgData name="Katie Lamberton" userId="fb4ea8bfece15a7e" providerId="LiveId" clId="{497B85AF-9BEF-4DCD-9F48-9A353A7CFA04}" dt="2024-08-05T18:44:24.340" v="3966"/>
          <ac:spMkLst>
            <pc:docMk/>
            <pc:sldMk cId="846568376" sldId="306"/>
            <ac:spMk id="22" creationId="{14B3FB02-4CAE-1FFE-4091-429564C1ABB3}"/>
          </ac:spMkLst>
        </pc:spChg>
        <pc:spChg chg="add del mod">
          <ac:chgData name="Katie Lamberton" userId="fb4ea8bfece15a7e" providerId="LiveId" clId="{497B85AF-9BEF-4DCD-9F48-9A353A7CFA04}" dt="2024-08-05T18:45:26.900" v="3981" actId="478"/>
          <ac:spMkLst>
            <pc:docMk/>
            <pc:sldMk cId="846568376" sldId="306"/>
            <ac:spMk id="23" creationId="{D33B3D4D-B07D-E1E6-8163-9D8832DF4586}"/>
          </ac:spMkLst>
        </pc:spChg>
        <pc:graphicFrameChg chg="add mod">
          <ac:chgData name="Katie Lamberton" userId="fb4ea8bfece15a7e" providerId="LiveId" clId="{497B85AF-9BEF-4DCD-9F48-9A353A7CFA04}" dt="2024-08-04T13:28:12.025" v="1064"/>
          <ac:graphicFrameMkLst>
            <pc:docMk/>
            <pc:sldMk cId="846568376" sldId="306"/>
            <ac:graphicFrameMk id="6" creationId="{29A52958-052F-09BE-92E5-E21257EF7786}"/>
          </ac:graphicFrameMkLst>
        </pc:graphicFrameChg>
        <pc:graphicFrameChg chg="add del mod modGraphic">
          <ac:chgData name="Katie Lamberton" userId="fb4ea8bfece15a7e" providerId="LiveId" clId="{497B85AF-9BEF-4DCD-9F48-9A353A7CFA04}" dt="2024-08-04T13:28:49.267" v="1073" actId="478"/>
          <ac:graphicFrameMkLst>
            <pc:docMk/>
            <pc:sldMk cId="846568376" sldId="306"/>
            <ac:graphicFrameMk id="7" creationId="{BF438EE0-D762-2643-6BDF-E17B7BEBA3DF}"/>
          </ac:graphicFrameMkLst>
        </pc:graphicFrameChg>
        <pc:graphicFrameChg chg="add mod">
          <ac:chgData name="Katie Lamberton" userId="fb4ea8bfece15a7e" providerId="LiveId" clId="{497B85AF-9BEF-4DCD-9F48-9A353A7CFA04}" dt="2024-08-04T13:28:59.687" v="1074"/>
          <ac:graphicFrameMkLst>
            <pc:docMk/>
            <pc:sldMk cId="846568376" sldId="306"/>
            <ac:graphicFrameMk id="8" creationId="{8FAC0949-635E-EF46-7598-584626DF1B0D}"/>
          </ac:graphicFrameMkLst>
        </pc:graphicFrameChg>
        <pc:graphicFrameChg chg="add mod">
          <ac:chgData name="Katie Lamberton" userId="fb4ea8bfece15a7e" providerId="LiveId" clId="{497B85AF-9BEF-4DCD-9F48-9A353A7CFA04}" dt="2024-08-05T18:29:19.287" v="3835"/>
          <ac:graphicFrameMkLst>
            <pc:docMk/>
            <pc:sldMk cId="846568376" sldId="306"/>
            <ac:graphicFrameMk id="15" creationId="{C8AEF6F2-16FB-C44B-85F6-C282258027E7}"/>
          </ac:graphicFrameMkLst>
        </pc:graphicFrameChg>
        <pc:graphicFrameChg chg="add mod">
          <ac:chgData name="Katie Lamberton" userId="fb4ea8bfece15a7e" providerId="LiveId" clId="{497B85AF-9BEF-4DCD-9F48-9A353A7CFA04}" dt="2024-08-05T18:29:26.251" v="3836"/>
          <ac:graphicFrameMkLst>
            <pc:docMk/>
            <pc:sldMk cId="846568376" sldId="306"/>
            <ac:graphicFrameMk id="16" creationId="{2DDF7064-F5DB-D478-2B9B-1BB953C80DCA}"/>
          </ac:graphicFrameMkLst>
        </pc:graphicFrameChg>
        <pc:graphicFrameChg chg="add mod">
          <ac:chgData name="Katie Lamberton" userId="fb4ea8bfece15a7e" providerId="LiveId" clId="{497B85AF-9BEF-4DCD-9F48-9A353A7CFA04}" dt="2024-08-05T18:38:49.826" v="3862"/>
          <ac:graphicFrameMkLst>
            <pc:docMk/>
            <pc:sldMk cId="846568376" sldId="306"/>
            <ac:graphicFrameMk id="18" creationId="{2A602859-F7EF-91F2-6CD7-AE4D7F8F6FF5}"/>
          </ac:graphicFrameMkLst>
        </pc:graphicFrameChg>
        <pc:graphicFrameChg chg="add del mod modGraphic">
          <ac:chgData name="Katie Lamberton" userId="fb4ea8bfece15a7e" providerId="LiveId" clId="{497B85AF-9BEF-4DCD-9F48-9A353A7CFA04}" dt="2024-08-05T18:39:38.858" v="3878" actId="478"/>
          <ac:graphicFrameMkLst>
            <pc:docMk/>
            <pc:sldMk cId="846568376" sldId="306"/>
            <ac:graphicFrameMk id="19" creationId="{09A4928C-F611-5874-40C0-E5645A84DCA4}"/>
          </ac:graphicFrameMkLst>
        </pc:graphicFrameChg>
        <pc:graphicFrameChg chg="add mod">
          <ac:chgData name="Katie Lamberton" userId="fb4ea8bfece15a7e" providerId="LiveId" clId="{497B85AF-9BEF-4DCD-9F48-9A353A7CFA04}" dt="2024-08-05T18:39:40.526" v="3879"/>
          <ac:graphicFrameMkLst>
            <pc:docMk/>
            <pc:sldMk cId="846568376" sldId="306"/>
            <ac:graphicFrameMk id="20" creationId="{81F24529-CCDD-CC6D-C041-3E742B139A24}"/>
          </ac:graphicFrameMkLst>
        </pc:graphicFrameChg>
        <pc:graphicFrameChg chg="add mod modGraphic">
          <ac:chgData name="Katie Lamberton" userId="fb4ea8bfece15a7e" providerId="LiveId" clId="{497B85AF-9BEF-4DCD-9F48-9A353A7CFA04}" dt="2024-08-06T22:13:52.314" v="5645" actId="20577"/>
          <ac:graphicFrameMkLst>
            <pc:docMk/>
            <pc:sldMk cId="846568376" sldId="306"/>
            <ac:graphicFrameMk id="21" creationId="{2AC58E01-BC12-9417-D32F-30365B822792}"/>
          </ac:graphicFrameMkLst>
        </pc:graphicFrameChg>
        <pc:picChg chg="add del mod">
          <ac:chgData name="Katie Lamberton" userId="fb4ea8bfece15a7e" providerId="LiveId" clId="{497B85AF-9BEF-4DCD-9F48-9A353A7CFA04}" dt="2024-08-05T18:29:18.592" v="3834" actId="478"/>
          <ac:picMkLst>
            <pc:docMk/>
            <pc:sldMk cId="846568376" sldId="306"/>
            <ac:picMk id="9" creationId="{A685428B-DE66-2084-E9A9-E669FB54517D}"/>
          </ac:picMkLst>
        </pc:picChg>
        <pc:picChg chg="add del mod">
          <ac:chgData name="Katie Lamberton" userId="fb4ea8bfece15a7e" providerId="LiveId" clId="{497B85AF-9BEF-4DCD-9F48-9A353A7CFA04}" dt="2024-08-05T18:29:40.199" v="3840" actId="478"/>
          <ac:picMkLst>
            <pc:docMk/>
            <pc:sldMk cId="846568376" sldId="306"/>
            <ac:picMk id="17" creationId="{24BE1946-E2F0-D497-A349-0A3E42E8A36D}"/>
          </ac:picMkLst>
        </pc:picChg>
        <pc:cxnChg chg="add del mod">
          <ac:chgData name="Katie Lamberton" userId="fb4ea8bfece15a7e" providerId="LiveId" clId="{497B85AF-9BEF-4DCD-9F48-9A353A7CFA04}" dt="2024-08-11T03:39:45.383" v="6499" actId="478"/>
          <ac:cxnSpMkLst>
            <pc:docMk/>
            <pc:sldMk cId="846568376" sldId="306"/>
            <ac:cxnSpMk id="7" creationId="{249686AF-D0E6-4D32-866D-9742D6D57FA3}"/>
          </ac:cxnSpMkLst>
        </pc:cxnChg>
        <pc:cxnChg chg="add del mod">
          <ac:chgData name="Katie Lamberton" userId="fb4ea8bfece15a7e" providerId="LiveId" clId="{497B85AF-9BEF-4DCD-9F48-9A353A7CFA04}" dt="2024-08-11T03:39:47.011" v="6500" actId="478"/>
          <ac:cxnSpMkLst>
            <pc:docMk/>
            <pc:sldMk cId="846568376" sldId="306"/>
            <ac:cxnSpMk id="8" creationId="{3EB1A1CB-0CCA-2F57-5E6F-58968C449380}"/>
          </ac:cxnSpMkLst>
        </pc:cxnChg>
        <pc:cxnChg chg="add del mod">
          <ac:chgData name="Katie Lamberton" userId="fb4ea8bfece15a7e" providerId="LiveId" clId="{497B85AF-9BEF-4DCD-9F48-9A353A7CFA04}" dt="2024-08-11T03:39:48.744" v="6501" actId="478"/>
          <ac:cxnSpMkLst>
            <pc:docMk/>
            <pc:sldMk cId="846568376" sldId="306"/>
            <ac:cxnSpMk id="9" creationId="{DE4E5E62-7AEF-8713-CB25-201AE5705B32}"/>
          </ac:cxnSpMkLst>
        </pc:cxnChg>
        <pc:cxnChg chg="add del mod">
          <ac:chgData name="Katie Lamberton" userId="fb4ea8bfece15a7e" providerId="LiveId" clId="{497B85AF-9BEF-4DCD-9F48-9A353A7CFA04}" dt="2024-08-11T03:39:50.291" v="6502" actId="478"/>
          <ac:cxnSpMkLst>
            <pc:docMk/>
            <pc:sldMk cId="846568376" sldId="306"/>
            <ac:cxnSpMk id="11" creationId="{7DDCF055-BAAC-C8CE-D076-EC3F9892CDF8}"/>
          </ac:cxnSpMkLst>
        </pc:cxnChg>
      </pc:sldChg>
      <pc:sldChg chg="add del">
        <pc:chgData name="Katie Lamberton" userId="fb4ea8bfece15a7e" providerId="LiveId" clId="{497B85AF-9BEF-4DCD-9F48-9A353A7CFA04}" dt="2024-08-03T19:42:57.439" v="213" actId="47"/>
        <pc:sldMkLst>
          <pc:docMk/>
          <pc:sldMk cId="1371132669" sldId="306"/>
        </pc:sldMkLst>
      </pc:sldChg>
      <pc:sldChg chg="addSp delSp modSp new mod modTransition modAnim modNotes modNotesTx">
        <pc:chgData name="Katie Lamberton" userId="fb4ea8bfece15a7e" providerId="LiveId" clId="{497B85AF-9BEF-4DCD-9F48-9A353A7CFA04}" dt="2024-08-07T18:29:02.868" v="6076" actId="1076"/>
        <pc:sldMkLst>
          <pc:docMk/>
          <pc:sldMk cId="1910630941" sldId="307"/>
        </pc:sldMkLst>
        <pc:spChg chg="del">
          <ac:chgData name="Katie Lamberton" userId="fb4ea8bfece15a7e" providerId="LiveId" clId="{497B85AF-9BEF-4DCD-9F48-9A353A7CFA04}" dt="2024-08-04T13:34:06.827" v="1108" actId="478"/>
          <ac:spMkLst>
            <pc:docMk/>
            <pc:sldMk cId="1910630941" sldId="307"/>
            <ac:spMk id="2" creationId="{91B0FC42-752C-FE55-BEEC-1247E23BE463}"/>
          </ac:spMkLst>
        </pc:spChg>
        <pc:spChg chg="del">
          <ac:chgData name="Katie Lamberton" userId="fb4ea8bfece15a7e" providerId="LiveId" clId="{497B85AF-9BEF-4DCD-9F48-9A353A7CFA04}" dt="2024-08-04T13:34:16.361" v="1109" actId="478"/>
          <ac:spMkLst>
            <pc:docMk/>
            <pc:sldMk cId="1910630941" sldId="307"/>
            <ac:spMk id="3" creationId="{0738B6A7-CD85-F4A8-8E67-19F9E415237E}"/>
          </ac:spMkLst>
        </pc:spChg>
        <pc:spChg chg="del">
          <ac:chgData name="Katie Lamberton" userId="fb4ea8bfece15a7e" providerId="LiveId" clId="{497B85AF-9BEF-4DCD-9F48-9A353A7CFA04}" dt="2024-08-04T13:44:59.632" v="1233" actId="478"/>
          <ac:spMkLst>
            <pc:docMk/>
            <pc:sldMk cId="1910630941" sldId="307"/>
            <ac:spMk id="4" creationId="{53A4909A-4470-1C3B-0C7D-E86E6472CCFD}"/>
          </ac:spMkLst>
        </pc:spChg>
        <pc:spChg chg="add mod ord">
          <ac:chgData name="Katie Lamberton" userId="fb4ea8bfece15a7e" providerId="LiveId" clId="{497B85AF-9BEF-4DCD-9F48-9A353A7CFA04}" dt="2024-08-07T18:28:30.419" v="6074" actId="208"/>
          <ac:spMkLst>
            <pc:docMk/>
            <pc:sldMk cId="1910630941" sldId="307"/>
            <ac:spMk id="22" creationId="{9B4F7124-BE47-CBB4-E6CF-E9D761CC7C1E}"/>
          </ac:spMkLst>
        </pc:spChg>
        <pc:spChg chg="add mod ord">
          <ac:chgData name="Katie Lamberton" userId="fb4ea8bfece15a7e" providerId="LiveId" clId="{497B85AF-9BEF-4DCD-9F48-9A353A7CFA04}" dt="2024-08-07T18:28:27.655" v="6073" actId="208"/>
          <ac:spMkLst>
            <pc:docMk/>
            <pc:sldMk cId="1910630941" sldId="307"/>
            <ac:spMk id="23" creationId="{3C59254B-4149-63E4-1677-1D0B3E8D6BE7}"/>
          </ac:spMkLst>
        </pc:spChg>
        <pc:spChg chg="add mod ord">
          <ac:chgData name="Katie Lamberton" userId="fb4ea8bfece15a7e" providerId="LiveId" clId="{497B85AF-9BEF-4DCD-9F48-9A353A7CFA04}" dt="2024-08-05T19:20:57.508" v="4367" actId="207"/>
          <ac:spMkLst>
            <pc:docMk/>
            <pc:sldMk cId="1910630941" sldId="307"/>
            <ac:spMk id="26" creationId="{A2C5862E-9BEA-E7B0-F578-CCA2705407FF}"/>
          </ac:spMkLst>
        </pc:spChg>
        <pc:spChg chg="add mod">
          <ac:chgData name="Katie Lamberton" userId="fb4ea8bfece15a7e" providerId="LiveId" clId="{497B85AF-9BEF-4DCD-9F48-9A353A7CFA04}" dt="2024-08-05T19:21:01.722" v="4368" actId="207"/>
          <ac:spMkLst>
            <pc:docMk/>
            <pc:sldMk cId="1910630941" sldId="307"/>
            <ac:spMk id="27" creationId="{961A566D-2F47-BBD5-5A4F-C4EF66D15F1E}"/>
          </ac:spMkLst>
        </pc:spChg>
        <pc:spChg chg="add mod">
          <ac:chgData name="Katie Lamberton" userId="fb4ea8bfece15a7e" providerId="LiveId" clId="{497B85AF-9BEF-4DCD-9F48-9A353A7CFA04}" dt="2024-08-05T19:21:04.603" v="4369" actId="207"/>
          <ac:spMkLst>
            <pc:docMk/>
            <pc:sldMk cId="1910630941" sldId="307"/>
            <ac:spMk id="28" creationId="{610D1417-7681-790D-3268-58711AA12DCA}"/>
          </ac:spMkLst>
        </pc:spChg>
        <pc:spChg chg="add mod">
          <ac:chgData name="Katie Lamberton" userId="fb4ea8bfece15a7e" providerId="LiveId" clId="{497B85AF-9BEF-4DCD-9F48-9A353A7CFA04}" dt="2024-08-05T19:18:07.778" v="4337" actId="1076"/>
          <ac:spMkLst>
            <pc:docMk/>
            <pc:sldMk cId="1910630941" sldId="307"/>
            <ac:spMk id="29" creationId="{564C319E-C682-9C85-FF42-7AA95F4D73A1}"/>
          </ac:spMkLst>
        </pc:spChg>
        <pc:spChg chg="add mod">
          <ac:chgData name="Katie Lamberton" userId="fb4ea8bfece15a7e" providerId="LiveId" clId="{497B85AF-9BEF-4DCD-9F48-9A353A7CFA04}" dt="2024-08-07T18:29:02.868" v="6076" actId="1076"/>
          <ac:spMkLst>
            <pc:docMk/>
            <pc:sldMk cId="1910630941" sldId="307"/>
            <ac:spMk id="30" creationId="{4A9350EA-911B-B76C-E3C9-C6A63413C153}"/>
          </ac:spMkLst>
        </pc:spChg>
        <pc:spChg chg="add mod">
          <ac:chgData name="Katie Lamberton" userId="fb4ea8bfece15a7e" providerId="LiveId" clId="{497B85AF-9BEF-4DCD-9F48-9A353A7CFA04}" dt="2024-08-05T19:18:10.656" v="4338" actId="1076"/>
          <ac:spMkLst>
            <pc:docMk/>
            <pc:sldMk cId="1910630941" sldId="307"/>
            <ac:spMk id="31" creationId="{529C4E7B-9822-F452-7BBB-7E259D5F34CF}"/>
          </ac:spMkLst>
        </pc:spChg>
        <pc:spChg chg="add mod">
          <ac:chgData name="Katie Lamberton" userId="fb4ea8bfece15a7e" providerId="LiveId" clId="{497B85AF-9BEF-4DCD-9F48-9A353A7CFA04}" dt="2024-08-05T19:17:40.742" v="4332" actId="20577"/>
          <ac:spMkLst>
            <pc:docMk/>
            <pc:sldMk cId="1910630941" sldId="307"/>
            <ac:spMk id="32" creationId="{135493F0-EF14-F4BB-5001-61A71021136E}"/>
          </ac:spMkLst>
        </pc:spChg>
        <pc:graphicFrameChg chg="add mod">
          <ac:chgData name="Katie Lamberton" userId="fb4ea8bfece15a7e" providerId="LiveId" clId="{497B85AF-9BEF-4DCD-9F48-9A353A7CFA04}" dt="2024-08-04T13:34:17.253" v="1111"/>
          <ac:graphicFrameMkLst>
            <pc:docMk/>
            <pc:sldMk cId="1910630941" sldId="307"/>
            <ac:graphicFrameMk id="6" creationId="{3FBC9637-7D66-AE6A-56D8-1F4846FAF55C}"/>
          </ac:graphicFrameMkLst>
        </pc:graphicFrameChg>
        <pc:graphicFrameChg chg="add mod">
          <ac:chgData name="Katie Lamberton" userId="fb4ea8bfece15a7e" providerId="LiveId" clId="{497B85AF-9BEF-4DCD-9F48-9A353A7CFA04}" dt="2024-08-04T13:34:25.222" v="1114"/>
          <ac:graphicFrameMkLst>
            <pc:docMk/>
            <pc:sldMk cId="1910630941" sldId="307"/>
            <ac:graphicFrameMk id="8" creationId="{F49FD5A9-034D-32C4-A0A6-0FE6E91AD18B}"/>
          </ac:graphicFrameMkLst>
        </pc:graphicFrameChg>
        <pc:graphicFrameChg chg="add mod">
          <ac:chgData name="Katie Lamberton" userId="fb4ea8bfece15a7e" providerId="LiveId" clId="{497B85AF-9BEF-4DCD-9F48-9A353A7CFA04}" dt="2024-08-04T13:34:34.471" v="1117"/>
          <ac:graphicFrameMkLst>
            <pc:docMk/>
            <pc:sldMk cId="1910630941" sldId="307"/>
            <ac:graphicFrameMk id="9" creationId="{FD571DCA-9515-B6B2-3514-1FC319E8D861}"/>
          </ac:graphicFrameMkLst>
        </pc:graphicFrameChg>
        <pc:graphicFrameChg chg="add mod">
          <ac:chgData name="Katie Lamberton" userId="fb4ea8bfece15a7e" providerId="LiveId" clId="{497B85AF-9BEF-4DCD-9F48-9A353A7CFA04}" dt="2024-08-04T13:34:52.760" v="1124"/>
          <ac:graphicFrameMkLst>
            <pc:docMk/>
            <pc:sldMk cId="1910630941" sldId="307"/>
            <ac:graphicFrameMk id="11" creationId="{813ABA0C-8F8E-164C-C39B-D286DD12FFA0}"/>
          </ac:graphicFrameMkLst>
        </pc:graphicFrameChg>
        <pc:graphicFrameChg chg="add del mod">
          <ac:chgData name="Katie Lamberton" userId="fb4ea8bfece15a7e" providerId="LiveId" clId="{497B85AF-9BEF-4DCD-9F48-9A353A7CFA04}" dt="2024-08-04T13:35:12.970" v="1134" actId="478"/>
          <ac:graphicFrameMkLst>
            <pc:docMk/>
            <pc:sldMk cId="1910630941" sldId="307"/>
            <ac:graphicFrameMk id="12" creationId="{89A370BC-BA37-3577-F3E0-28452FEF077D}"/>
          </ac:graphicFrameMkLst>
        </pc:graphicFrameChg>
        <pc:graphicFrameChg chg="add mod">
          <ac:chgData name="Katie Lamberton" userId="fb4ea8bfece15a7e" providerId="LiveId" clId="{497B85AF-9BEF-4DCD-9F48-9A353A7CFA04}" dt="2024-08-07T18:28:07.605" v="6072" actId="208"/>
          <ac:graphicFrameMkLst>
            <pc:docMk/>
            <pc:sldMk cId="1910630941" sldId="307"/>
            <ac:graphicFrameMk id="13" creationId="{00000000-0008-0000-0400-000011000000}"/>
          </ac:graphicFrameMkLst>
        </pc:graphicFrameChg>
        <pc:graphicFrameChg chg="add mod">
          <ac:chgData name="Katie Lamberton" userId="fb4ea8bfece15a7e" providerId="LiveId" clId="{497B85AF-9BEF-4DCD-9F48-9A353A7CFA04}" dt="2024-08-04T13:36:39.501" v="1142"/>
          <ac:graphicFrameMkLst>
            <pc:docMk/>
            <pc:sldMk cId="1910630941" sldId="307"/>
            <ac:graphicFrameMk id="14" creationId="{027ABAAB-2CE5-43A0-B3B3-D060B65A9CE6}"/>
          </ac:graphicFrameMkLst>
        </pc:graphicFrameChg>
        <pc:graphicFrameChg chg="add mod">
          <ac:chgData name="Katie Lamberton" userId="fb4ea8bfece15a7e" providerId="LiveId" clId="{497B85AF-9BEF-4DCD-9F48-9A353A7CFA04}" dt="2024-08-05T17:35:16.933" v="3239" actId="1076"/>
          <ac:graphicFrameMkLst>
            <pc:docMk/>
            <pc:sldMk cId="1910630941" sldId="307"/>
            <ac:graphicFrameMk id="15" creationId="{6FC2F3FA-2DC0-442A-9DAF-62832FF2A8A2}"/>
          </ac:graphicFrameMkLst>
        </pc:graphicFrameChg>
        <pc:graphicFrameChg chg="add mod">
          <ac:chgData name="Katie Lamberton" userId="fb4ea8bfece15a7e" providerId="LiveId" clId="{497B85AF-9BEF-4DCD-9F48-9A353A7CFA04}" dt="2024-08-04T13:43:49.048" v="1220" actId="1076"/>
          <ac:graphicFrameMkLst>
            <pc:docMk/>
            <pc:sldMk cId="1910630941" sldId="307"/>
            <ac:graphicFrameMk id="16" creationId="{00000000-0008-0000-0400-000013000000}"/>
          </ac:graphicFrameMkLst>
        </pc:graphicFrameChg>
        <pc:picChg chg="add">
          <ac:chgData name="Katie Lamberton" userId="fb4ea8bfece15a7e" providerId="LiveId" clId="{497B85AF-9BEF-4DCD-9F48-9A353A7CFA04}" dt="2024-08-04T13:34:20.421" v="1112"/>
          <ac:picMkLst>
            <pc:docMk/>
            <pc:sldMk cId="1910630941" sldId="307"/>
            <ac:picMk id="7" creationId="{961749D4-C1E6-E1B0-2419-E6D93279DD4D}"/>
          </ac:picMkLst>
        </pc:picChg>
        <pc:picChg chg="add del mod">
          <ac:chgData name="Katie Lamberton" userId="fb4ea8bfece15a7e" providerId="LiveId" clId="{497B85AF-9BEF-4DCD-9F48-9A353A7CFA04}" dt="2024-08-04T13:34:44.859" v="1122" actId="478"/>
          <ac:picMkLst>
            <pc:docMk/>
            <pc:sldMk cId="1910630941" sldId="307"/>
            <ac:picMk id="10" creationId="{7C59CAF3-4D6D-050B-410B-E55358F16DEE}"/>
          </ac:picMkLst>
        </pc:picChg>
        <pc:cxnChg chg="add mod">
          <ac:chgData name="Katie Lamberton" userId="fb4ea8bfece15a7e" providerId="LiveId" clId="{497B85AF-9BEF-4DCD-9F48-9A353A7CFA04}" dt="2024-08-04T13:43:30.610" v="1217" actId="14100"/>
          <ac:cxnSpMkLst>
            <pc:docMk/>
            <pc:sldMk cId="1910630941" sldId="307"/>
            <ac:cxnSpMk id="18" creationId="{B821D35D-5DDE-23F5-B2B0-C7A7351ED3C9}"/>
          </ac:cxnSpMkLst>
        </pc:cxnChg>
        <pc:cxnChg chg="add mod">
          <ac:chgData name="Katie Lamberton" userId="fb4ea8bfece15a7e" providerId="LiveId" clId="{497B85AF-9BEF-4DCD-9F48-9A353A7CFA04}" dt="2024-08-04T13:44:40.375" v="1232" actId="14100"/>
          <ac:cxnSpMkLst>
            <pc:docMk/>
            <pc:sldMk cId="1910630941" sldId="307"/>
            <ac:cxnSpMk id="20" creationId="{A691D0F2-1B84-9983-550D-FE9DBBCDCC56}"/>
          </ac:cxnSpMkLst>
        </pc:cxnChg>
      </pc:sldChg>
      <pc:sldChg chg="add del">
        <pc:chgData name="Katie Lamberton" userId="fb4ea8bfece15a7e" providerId="LiveId" clId="{497B85AF-9BEF-4DCD-9F48-9A353A7CFA04}" dt="2024-08-03T19:42:57.439" v="213" actId="47"/>
        <pc:sldMkLst>
          <pc:docMk/>
          <pc:sldMk cId="4199601253" sldId="307"/>
        </pc:sldMkLst>
      </pc:sldChg>
      <pc:sldChg chg="addSp delSp modSp add mod modTransition modAnim modNotes modNotesTx">
        <pc:chgData name="Katie Lamberton" userId="fb4ea8bfece15a7e" providerId="LiveId" clId="{497B85AF-9BEF-4DCD-9F48-9A353A7CFA04}" dt="2024-08-07T17:19:53.896" v="5669" actId="20577"/>
        <pc:sldMkLst>
          <pc:docMk/>
          <pc:sldMk cId="811876039" sldId="308"/>
        </pc:sldMkLst>
        <pc:spChg chg="add mod">
          <ac:chgData name="Katie Lamberton" userId="fb4ea8bfece15a7e" providerId="LiveId" clId="{497B85AF-9BEF-4DCD-9F48-9A353A7CFA04}" dt="2024-08-06T16:43:18.242" v="5370" actId="14100"/>
          <ac:spMkLst>
            <pc:docMk/>
            <pc:sldMk cId="811876039" sldId="308"/>
            <ac:spMk id="3" creationId="{435101D9-B1D8-3E6E-2E73-60B822F98BF4}"/>
          </ac:spMkLst>
        </pc:spChg>
        <pc:spChg chg="add del mod">
          <ac:chgData name="Katie Lamberton" userId="fb4ea8bfece15a7e" providerId="LiveId" clId="{497B85AF-9BEF-4DCD-9F48-9A353A7CFA04}" dt="2024-08-05T19:03:32.636" v="4185" actId="478"/>
          <ac:spMkLst>
            <pc:docMk/>
            <pc:sldMk cId="811876039" sldId="308"/>
            <ac:spMk id="3" creationId="{D5D36FBF-607C-A89A-7AB7-4B8698C80ED3}"/>
          </ac:spMkLst>
        </pc:spChg>
        <pc:spChg chg="add del mod">
          <ac:chgData name="Katie Lamberton" userId="fb4ea8bfece15a7e" providerId="LiveId" clId="{497B85AF-9BEF-4DCD-9F48-9A353A7CFA04}" dt="2024-08-05T19:08:08.561" v="4257" actId="1076"/>
          <ac:spMkLst>
            <pc:docMk/>
            <pc:sldMk cId="811876039" sldId="308"/>
            <ac:spMk id="7" creationId="{4D73515B-B1DE-CBCA-FBC7-002EDFF1187A}"/>
          </ac:spMkLst>
        </pc:spChg>
        <pc:spChg chg="mod ord">
          <ac:chgData name="Katie Lamberton" userId="fb4ea8bfece15a7e" providerId="LiveId" clId="{497B85AF-9BEF-4DCD-9F48-9A353A7CFA04}" dt="2024-08-05T19:08:35.526" v="4263" actId="14100"/>
          <ac:spMkLst>
            <pc:docMk/>
            <pc:sldMk cId="811876039" sldId="308"/>
            <ac:spMk id="10" creationId="{E12053BC-C9D0-57F3-DA95-08143FC606C8}"/>
          </ac:spMkLst>
        </pc:spChg>
        <pc:graphicFrameChg chg="add mod modGraphic">
          <ac:chgData name="Katie Lamberton" userId="fb4ea8bfece15a7e" providerId="LiveId" clId="{497B85AF-9BEF-4DCD-9F48-9A353A7CFA04}" dt="2024-08-07T17:19:53.896" v="5669" actId="20577"/>
          <ac:graphicFrameMkLst>
            <pc:docMk/>
            <pc:sldMk cId="811876039" sldId="308"/>
            <ac:graphicFrameMk id="2" creationId="{EEF28556-F3DA-7D04-FB71-C11AE028B4FD}"/>
          </ac:graphicFrameMkLst>
        </pc:graphicFrameChg>
        <pc:picChg chg="add mod modCrop">
          <ac:chgData name="Katie Lamberton" userId="fb4ea8bfece15a7e" providerId="LiveId" clId="{497B85AF-9BEF-4DCD-9F48-9A353A7CFA04}" dt="2024-08-05T19:08:12.523" v="4258" actId="208"/>
          <ac:picMkLst>
            <pc:docMk/>
            <pc:sldMk cId="811876039" sldId="308"/>
            <ac:picMk id="6" creationId="{D1B50FCD-14F6-7A6A-A7EB-94F027EA11AC}"/>
          </ac:picMkLst>
        </pc:picChg>
        <pc:picChg chg="del">
          <ac:chgData name="Katie Lamberton" userId="fb4ea8bfece15a7e" providerId="LiveId" clId="{497B85AF-9BEF-4DCD-9F48-9A353A7CFA04}" dt="2024-08-04T13:45:07.378" v="1235" actId="478"/>
          <ac:picMkLst>
            <pc:docMk/>
            <pc:sldMk cId="811876039" sldId="308"/>
            <ac:picMk id="9" creationId="{A685428B-DE66-2084-E9A9-E669FB54517D}"/>
          </ac:picMkLst>
        </pc:picChg>
      </pc:sldChg>
      <pc:sldChg chg="add del">
        <pc:chgData name="Katie Lamberton" userId="fb4ea8bfece15a7e" providerId="LiveId" clId="{497B85AF-9BEF-4DCD-9F48-9A353A7CFA04}" dt="2024-08-03T19:42:57.439" v="213" actId="47"/>
        <pc:sldMkLst>
          <pc:docMk/>
          <pc:sldMk cId="3382915874" sldId="308"/>
        </pc:sldMkLst>
      </pc:sldChg>
      <pc:sldChg chg="add del">
        <pc:chgData name="Katie Lamberton" userId="fb4ea8bfece15a7e" providerId="LiveId" clId="{497B85AF-9BEF-4DCD-9F48-9A353A7CFA04}" dt="2024-08-03T19:42:57.439" v="213" actId="47"/>
        <pc:sldMkLst>
          <pc:docMk/>
          <pc:sldMk cId="704943291" sldId="309"/>
        </pc:sldMkLst>
      </pc:sldChg>
      <pc:sldChg chg="addSp delSp modSp new mod modTransition modAnim modNotes modNotesTx">
        <pc:chgData name="Katie Lamberton" userId="fb4ea8bfece15a7e" providerId="LiveId" clId="{497B85AF-9BEF-4DCD-9F48-9A353A7CFA04}" dt="2024-08-11T03:40:36.456" v="6503" actId="14100"/>
        <pc:sldMkLst>
          <pc:docMk/>
          <pc:sldMk cId="812808730" sldId="309"/>
        </pc:sldMkLst>
        <pc:spChg chg="add mod">
          <ac:chgData name="Katie Lamberton" userId="fb4ea8bfece15a7e" providerId="LiveId" clId="{497B85AF-9BEF-4DCD-9F48-9A353A7CFA04}" dt="2024-08-11T03:40:36.456" v="6503" actId="14100"/>
          <ac:spMkLst>
            <pc:docMk/>
            <pc:sldMk cId="812808730" sldId="309"/>
            <ac:spMk id="2" creationId="{1754CCAC-7262-B696-62EB-252FE9093827}"/>
          </ac:spMkLst>
        </pc:spChg>
        <pc:spChg chg="del">
          <ac:chgData name="Katie Lamberton" userId="fb4ea8bfece15a7e" providerId="LiveId" clId="{497B85AF-9BEF-4DCD-9F48-9A353A7CFA04}" dt="2024-08-04T13:49:27.063" v="1284" actId="478"/>
          <ac:spMkLst>
            <pc:docMk/>
            <pc:sldMk cId="812808730" sldId="309"/>
            <ac:spMk id="2" creationId="{EF3ED424-C90A-EDA7-5F96-7A0051178A7C}"/>
          </ac:spMkLst>
        </pc:spChg>
        <pc:spChg chg="del">
          <ac:chgData name="Katie Lamberton" userId="fb4ea8bfece15a7e" providerId="LiveId" clId="{497B85AF-9BEF-4DCD-9F48-9A353A7CFA04}" dt="2024-08-04T13:49:28.483" v="1285" actId="478"/>
          <ac:spMkLst>
            <pc:docMk/>
            <pc:sldMk cId="812808730" sldId="309"/>
            <ac:spMk id="3" creationId="{AF326DFC-4171-0D7D-F7D0-22F11AB5DAE8}"/>
          </ac:spMkLst>
        </pc:spChg>
        <pc:spChg chg="del">
          <ac:chgData name="Katie Lamberton" userId="fb4ea8bfece15a7e" providerId="LiveId" clId="{497B85AF-9BEF-4DCD-9F48-9A353A7CFA04}" dt="2024-08-04T13:49:52.858" v="1300" actId="478"/>
          <ac:spMkLst>
            <pc:docMk/>
            <pc:sldMk cId="812808730" sldId="309"/>
            <ac:spMk id="4" creationId="{378FAA16-545D-E6E9-CC4B-5FA1DAF7AD78}"/>
          </ac:spMkLst>
        </pc:spChg>
        <pc:spChg chg="add mod">
          <ac:chgData name="Katie Lamberton" userId="fb4ea8bfece15a7e" providerId="LiveId" clId="{497B85AF-9BEF-4DCD-9F48-9A353A7CFA04}" dt="2024-08-07T18:29:28.297" v="6078" actId="14100"/>
          <ac:spMkLst>
            <pc:docMk/>
            <pc:sldMk cId="812808730" sldId="309"/>
            <ac:spMk id="7" creationId="{038B93FC-B650-D48D-92B5-C28FBDF5F55F}"/>
          </ac:spMkLst>
        </pc:spChg>
        <pc:spChg chg="add mod">
          <ac:chgData name="Katie Lamberton" userId="fb4ea8bfece15a7e" providerId="LiveId" clId="{497B85AF-9BEF-4DCD-9F48-9A353A7CFA04}" dt="2024-08-05T18:47:35.762" v="4024" actId="1076"/>
          <ac:spMkLst>
            <pc:docMk/>
            <pc:sldMk cId="812808730" sldId="309"/>
            <ac:spMk id="8" creationId="{B4669AF6-2DAD-A588-8468-BDAF661CE7AC}"/>
          </ac:spMkLst>
        </pc:spChg>
        <pc:spChg chg="add mod">
          <ac:chgData name="Katie Lamberton" userId="fb4ea8bfece15a7e" providerId="LiveId" clId="{497B85AF-9BEF-4DCD-9F48-9A353A7CFA04}" dt="2024-08-07T18:16:35.658" v="5780" actId="1076"/>
          <ac:spMkLst>
            <pc:docMk/>
            <pc:sldMk cId="812808730" sldId="309"/>
            <ac:spMk id="9" creationId="{CD344ED5-5C35-3593-D38B-BC92C395DE18}"/>
          </ac:spMkLst>
        </pc:spChg>
        <pc:spChg chg="add mod">
          <ac:chgData name="Katie Lamberton" userId="fb4ea8bfece15a7e" providerId="LiveId" clId="{497B85AF-9BEF-4DCD-9F48-9A353A7CFA04}" dt="2024-08-05T18:47:41.713" v="4025" actId="1076"/>
          <ac:spMkLst>
            <pc:docMk/>
            <pc:sldMk cId="812808730" sldId="309"/>
            <ac:spMk id="10" creationId="{461FD3D5-F972-2427-FB8E-AA87856026DE}"/>
          </ac:spMkLst>
        </pc:spChg>
        <pc:spChg chg="add mod">
          <ac:chgData name="Katie Lamberton" userId="fb4ea8bfece15a7e" providerId="LiveId" clId="{497B85AF-9BEF-4DCD-9F48-9A353A7CFA04}" dt="2024-08-05T18:47:28.048" v="4021" actId="1076"/>
          <ac:spMkLst>
            <pc:docMk/>
            <pc:sldMk cId="812808730" sldId="309"/>
            <ac:spMk id="11" creationId="{0DA2C264-AA9A-0869-EF68-46998D7B2A40}"/>
          </ac:spMkLst>
        </pc:spChg>
        <pc:spChg chg="add del mod">
          <ac:chgData name="Katie Lamberton" userId="fb4ea8bfece15a7e" providerId="LiveId" clId="{497B85AF-9BEF-4DCD-9F48-9A353A7CFA04}" dt="2024-08-05T17:39:55.502" v="3330"/>
          <ac:spMkLst>
            <pc:docMk/>
            <pc:sldMk cId="812808730" sldId="309"/>
            <ac:spMk id="12" creationId="{19799992-378D-C60E-03E4-95F747233096}"/>
          </ac:spMkLst>
        </pc:spChg>
        <pc:spChg chg="add mod">
          <ac:chgData name="Katie Lamberton" userId="fb4ea8bfece15a7e" providerId="LiveId" clId="{497B85AF-9BEF-4DCD-9F48-9A353A7CFA04}" dt="2024-08-06T00:02:01.357" v="5336" actId="20577"/>
          <ac:spMkLst>
            <pc:docMk/>
            <pc:sldMk cId="812808730" sldId="309"/>
            <ac:spMk id="13" creationId="{87FAD1B6-701B-774B-C55D-586DBFFDDF8A}"/>
          </ac:spMkLst>
        </pc:spChg>
        <pc:graphicFrameChg chg="add mod">
          <ac:chgData name="Katie Lamberton" userId="fb4ea8bfece15a7e" providerId="LiveId" clId="{497B85AF-9BEF-4DCD-9F48-9A353A7CFA04}" dt="2024-08-05T18:47:30.201" v="4023" actId="1076"/>
          <ac:graphicFrameMkLst>
            <pc:docMk/>
            <pc:sldMk cId="812808730" sldId="309"/>
            <ac:graphicFrameMk id="6" creationId="{A034C27D-D9B2-BB44-B66F-495595390E5E}"/>
          </ac:graphicFrameMkLst>
        </pc:graphicFrameChg>
      </pc:sldChg>
      <pc:sldChg chg="add del">
        <pc:chgData name="Katie Lamberton" userId="fb4ea8bfece15a7e" providerId="LiveId" clId="{497B85AF-9BEF-4DCD-9F48-9A353A7CFA04}" dt="2024-08-03T19:42:57.439" v="213" actId="47"/>
        <pc:sldMkLst>
          <pc:docMk/>
          <pc:sldMk cId="3664091607" sldId="310"/>
        </pc:sldMkLst>
      </pc:sldChg>
      <pc:sldChg chg="addSp delSp modSp add del mod modTransition delAnim modAnim modNotes modNotesTx">
        <pc:chgData name="Katie Lamberton" userId="fb4ea8bfece15a7e" providerId="LiveId" clId="{497B85AF-9BEF-4DCD-9F48-9A353A7CFA04}" dt="2024-08-05T19:49:18.917" v="5175" actId="47"/>
        <pc:sldMkLst>
          <pc:docMk/>
          <pc:sldMk cId="3747954905" sldId="310"/>
        </pc:sldMkLst>
        <pc:spChg chg="add mod">
          <ac:chgData name="Katie Lamberton" userId="fb4ea8bfece15a7e" providerId="LiveId" clId="{497B85AF-9BEF-4DCD-9F48-9A353A7CFA04}" dt="2024-08-05T19:39:30.459" v="5033" actId="1076"/>
          <ac:spMkLst>
            <pc:docMk/>
            <pc:sldMk cId="3747954905" sldId="310"/>
            <ac:spMk id="2" creationId="{D83B72BD-1536-272F-D50E-CA14E27C8639}"/>
          </ac:spMkLst>
        </pc:spChg>
        <pc:spChg chg="add mod">
          <ac:chgData name="Katie Lamberton" userId="fb4ea8bfece15a7e" providerId="LiveId" clId="{497B85AF-9BEF-4DCD-9F48-9A353A7CFA04}" dt="2024-08-04T14:09:57.529" v="1448"/>
          <ac:spMkLst>
            <pc:docMk/>
            <pc:sldMk cId="3747954905" sldId="310"/>
            <ac:spMk id="4" creationId="{D9F1EDE5-8F3D-2DB1-97D2-9902C00C556B}"/>
          </ac:spMkLst>
        </pc:spChg>
        <pc:spChg chg="add del mod">
          <ac:chgData name="Katie Lamberton" userId="fb4ea8bfece15a7e" providerId="LiveId" clId="{497B85AF-9BEF-4DCD-9F48-9A353A7CFA04}" dt="2024-08-04T14:10:16.333" v="1453" actId="478"/>
          <ac:spMkLst>
            <pc:docMk/>
            <pc:sldMk cId="3747954905" sldId="310"/>
            <ac:spMk id="7" creationId="{521D34E4-A378-2D7A-1767-C588A02FB652}"/>
          </ac:spMkLst>
        </pc:spChg>
        <pc:spChg chg="add del mod">
          <ac:chgData name="Katie Lamberton" userId="fb4ea8bfece15a7e" providerId="LiveId" clId="{497B85AF-9BEF-4DCD-9F48-9A353A7CFA04}" dt="2024-08-04T14:10:24.812" v="1456" actId="478"/>
          <ac:spMkLst>
            <pc:docMk/>
            <pc:sldMk cId="3747954905" sldId="310"/>
            <ac:spMk id="9" creationId="{AC5EF416-CD98-898C-82D6-91FA01A4BDD6}"/>
          </ac:spMkLst>
        </pc:spChg>
        <pc:spChg chg="add del mod">
          <ac:chgData name="Katie Lamberton" userId="fb4ea8bfece15a7e" providerId="LiveId" clId="{497B85AF-9BEF-4DCD-9F48-9A353A7CFA04}" dt="2024-08-05T17:49:22.202" v="3712" actId="21"/>
          <ac:spMkLst>
            <pc:docMk/>
            <pc:sldMk cId="3747954905" sldId="310"/>
            <ac:spMk id="11" creationId="{4A9350EA-911B-B76C-E3C9-C6A63413C153}"/>
          </ac:spMkLst>
        </pc:spChg>
        <pc:spChg chg="del">
          <ac:chgData name="Katie Lamberton" userId="fb4ea8bfece15a7e" providerId="LiveId" clId="{497B85AF-9BEF-4DCD-9F48-9A353A7CFA04}" dt="2024-08-04T14:10:21.732" v="1455" actId="478"/>
          <ac:spMkLst>
            <pc:docMk/>
            <pc:sldMk cId="3747954905" sldId="310"/>
            <ac:spMk id="37" creationId="{16D3C8BC-FB28-3127-D29E-D4195120A3CA}"/>
          </ac:spMkLst>
        </pc:spChg>
        <pc:spChg chg="del">
          <ac:chgData name="Katie Lamberton" userId="fb4ea8bfece15a7e" providerId="LiveId" clId="{497B85AF-9BEF-4DCD-9F48-9A353A7CFA04}" dt="2024-08-04T14:10:14.269" v="1452" actId="478"/>
          <ac:spMkLst>
            <pc:docMk/>
            <pc:sldMk cId="3747954905" sldId="310"/>
            <ac:spMk id="43" creationId="{520E98B6-7B33-8FD4-A662-31DD4B85E22E}"/>
          </ac:spMkLst>
        </pc:spChg>
        <pc:spChg chg="mod">
          <ac:chgData name="Katie Lamberton" userId="fb4ea8bfece15a7e" providerId="LiveId" clId="{497B85AF-9BEF-4DCD-9F48-9A353A7CFA04}" dt="2024-08-05T19:38:45.250" v="5022" actId="1076"/>
          <ac:spMkLst>
            <pc:docMk/>
            <pc:sldMk cId="3747954905" sldId="310"/>
            <ac:spMk id="60" creationId="{0031CE36-F77D-3964-C169-771DBA49D28A}"/>
          </ac:spMkLst>
        </pc:spChg>
        <pc:graphicFrameChg chg="add mod">
          <ac:chgData name="Katie Lamberton" userId="fb4ea8bfece15a7e" providerId="LiveId" clId="{497B85AF-9BEF-4DCD-9F48-9A353A7CFA04}" dt="2024-08-05T19:42:49.153" v="5086"/>
          <ac:graphicFrameMkLst>
            <pc:docMk/>
            <pc:sldMk cId="3747954905" sldId="310"/>
            <ac:graphicFrameMk id="12" creationId="{618CC661-7B3B-368A-ED99-378CE61A5755}"/>
          </ac:graphicFrameMkLst>
        </pc:graphicFrameChg>
      </pc:sldChg>
      <pc:sldChg chg="add del">
        <pc:chgData name="Katie Lamberton" userId="fb4ea8bfece15a7e" providerId="LiveId" clId="{497B85AF-9BEF-4DCD-9F48-9A353A7CFA04}" dt="2024-08-03T19:42:57.439" v="213" actId="47"/>
        <pc:sldMkLst>
          <pc:docMk/>
          <pc:sldMk cId="322089134" sldId="311"/>
        </pc:sldMkLst>
      </pc:sldChg>
      <pc:sldChg chg="addSp delSp modSp add mod modTransition delAnim modAnim modNotes modNotesTx">
        <pc:chgData name="Katie Lamberton" userId="fb4ea8bfece15a7e" providerId="LiveId" clId="{497B85AF-9BEF-4DCD-9F48-9A353A7CFA04}" dt="2024-08-11T03:03:26.976" v="6118" actId="20577"/>
        <pc:sldMkLst>
          <pc:docMk/>
          <pc:sldMk cId="1482425492" sldId="311"/>
        </pc:sldMkLst>
        <pc:spChg chg="add del mod">
          <ac:chgData name="Katie Lamberton" userId="fb4ea8bfece15a7e" providerId="LiveId" clId="{497B85AF-9BEF-4DCD-9F48-9A353A7CFA04}" dt="2024-08-04T14:11:57.831" v="1512" actId="478"/>
          <ac:spMkLst>
            <pc:docMk/>
            <pc:sldMk cId="1482425492" sldId="311"/>
            <ac:spMk id="4" creationId="{9C6689F0-3A7B-63AE-6FE4-F70FE40DE29D}"/>
          </ac:spMkLst>
        </pc:spChg>
        <pc:spChg chg="add mod">
          <ac:chgData name="Katie Lamberton" userId="fb4ea8bfece15a7e" providerId="LiveId" clId="{497B85AF-9BEF-4DCD-9F48-9A353A7CFA04}" dt="2024-08-04T14:14:25.464" v="1556" actId="14100"/>
          <ac:spMkLst>
            <pc:docMk/>
            <pc:sldMk cId="1482425492" sldId="311"/>
            <ac:spMk id="6" creationId="{D8F4D646-ACC8-6242-DD7E-7C125CF502B2}"/>
          </ac:spMkLst>
        </pc:spChg>
        <pc:spChg chg="del">
          <ac:chgData name="Katie Lamberton" userId="fb4ea8bfece15a7e" providerId="LiveId" clId="{497B85AF-9BEF-4DCD-9F48-9A353A7CFA04}" dt="2024-08-04T14:11:49.739" v="1509" actId="478"/>
          <ac:spMkLst>
            <pc:docMk/>
            <pc:sldMk cId="1482425492" sldId="311"/>
            <ac:spMk id="43" creationId="{520E98B6-7B33-8FD4-A662-31DD4B85E22E}"/>
          </ac:spMkLst>
        </pc:spChg>
        <pc:spChg chg="mod">
          <ac:chgData name="Katie Lamberton" userId="fb4ea8bfece15a7e" providerId="LiveId" clId="{497B85AF-9BEF-4DCD-9F48-9A353A7CFA04}" dt="2024-08-04T14:12:11.727" v="1517" actId="1076"/>
          <ac:spMkLst>
            <pc:docMk/>
            <pc:sldMk cId="1482425492" sldId="311"/>
            <ac:spMk id="60" creationId="{0031CE36-F77D-3964-C169-771DBA49D28A}"/>
          </ac:spMkLst>
        </pc:spChg>
      </pc:sldChg>
      <pc:sldChg chg="addSp delSp modSp add mod modTransition delAnim modAnim modNotes modNotesTx">
        <pc:chgData name="Katie Lamberton" userId="fb4ea8bfece15a7e" providerId="LiveId" clId="{497B85AF-9BEF-4DCD-9F48-9A353A7CFA04}" dt="2024-08-11T03:28:33.424" v="6397" actId="5793"/>
        <pc:sldMkLst>
          <pc:docMk/>
          <pc:sldMk cId="1409630958" sldId="312"/>
        </pc:sldMkLst>
        <pc:spChg chg="mod">
          <ac:chgData name="Katie Lamberton" userId="fb4ea8bfece15a7e" providerId="LiveId" clId="{497B85AF-9BEF-4DCD-9F48-9A353A7CFA04}" dt="2024-08-04T14:23:50.954" v="1723" actId="20577"/>
          <ac:spMkLst>
            <pc:docMk/>
            <pc:sldMk cId="1409630958" sldId="312"/>
            <ac:spMk id="3" creationId="{DB6BD53F-D255-3797-F9DC-749DBF8EDF8B}"/>
          </ac:spMkLst>
        </pc:spChg>
        <pc:spChg chg="mod">
          <ac:chgData name="Katie Lamberton" userId="fb4ea8bfece15a7e" providerId="LiveId" clId="{497B85AF-9BEF-4DCD-9F48-9A353A7CFA04}" dt="2024-08-11T03:27:07.523" v="6392"/>
          <ac:spMkLst>
            <pc:docMk/>
            <pc:sldMk cId="1409630958" sldId="312"/>
            <ac:spMk id="5" creationId="{E527BA33-7687-746F-7A99-5769ACAA19DD}"/>
          </ac:spMkLst>
        </pc:spChg>
        <pc:spChg chg="add del mod">
          <ac:chgData name="Katie Lamberton" userId="fb4ea8bfece15a7e" providerId="LiveId" clId="{497B85AF-9BEF-4DCD-9F48-9A353A7CFA04}" dt="2024-08-04T14:22:39.257" v="1691" actId="478"/>
          <ac:spMkLst>
            <pc:docMk/>
            <pc:sldMk cId="1409630958" sldId="312"/>
            <ac:spMk id="6" creationId="{34B1246B-8EA9-60F1-9EBB-EC8EC150004B}"/>
          </ac:spMkLst>
        </pc:spChg>
        <pc:spChg chg="del mod">
          <ac:chgData name="Katie Lamberton" userId="fb4ea8bfece15a7e" providerId="LiveId" clId="{497B85AF-9BEF-4DCD-9F48-9A353A7CFA04}" dt="2024-08-05T00:37:21.045" v="2186" actId="478"/>
          <ac:spMkLst>
            <pc:docMk/>
            <pc:sldMk cId="1409630958" sldId="312"/>
            <ac:spMk id="9" creationId="{2C77216C-99F2-F20D-361E-FC77B2A1C2D5}"/>
          </ac:spMkLst>
        </pc:spChg>
        <pc:spChg chg="add del mod">
          <ac:chgData name="Katie Lamberton" userId="fb4ea8bfece15a7e" providerId="LiveId" clId="{497B85AF-9BEF-4DCD-9F48-9A353A7CFA04}" dt="2024-08-05T00:37:18.558" v="2185" actId="478"/>
          <ac:spMkLst>
            <pc:docMk/>
            <pc:sldMk cId="1409630958" sldId="312"/>
            <ac:spMk id="11" creationId="{282564AB-3C2A-16D3-AD5F-F490AA192868}"/>
          </ac:spMkLst>
        </pc:spChg>
        <pc:spChg chg="del mod">
          <ac:chgData name="Katie Lamberton" userId="fb4ea8bfece15a7e" providerId="LiveId" clId="{497B85AF-9BEF-4DCD-9F48-9A353A7CFA04}" dt="2024-08-05T00:37:16.590" v="2184" actId="478"/>
          <ac:spMkLst>
            <pc:docMk/>
            <pc:sldMk cId="1409630958" sldId="312"/>
            <ac:spMk id="12" creationId="{B673DA38-7DA2-CC40-82FC-BFB56BC10FC1}"/>
          </ac:spMkLst>
        </pc:spChg>
        <pc:spChg chg="add del mod">
          <ac:chgData name="Katie Lamberton" userId="fb4ea8bfece15a7e" providerId="LiveId" clId="{497B85AF-9BEF-4DCD-9F48-9A353A7CFA04}" dt="2024-08-05T00:37:23.647" v="2187" actId="478"/>
          <ac:spMkLst>
            <pc:docMk/>
            <pc:sldMk cId="1409630958" sldId="312"/>
            <ac:spMk id="16" creationId="{F3EE257B-7ED8-951D-EDB3-34A7F6B2CAB0}"/>
          </ac:spMkLst>
        </pc:spChg>
        <pc:spChg chg="add del mod">
          <ac:chgData name="Katie Lamberton" userId="fb4ea8bfece15a7e" providerId="LiveId" clId="{497B85AF-9BEF-4DCD-9F48-9A353A7CFA04}" dt="2024-08-05T00:37:37.956" v="2189" actId="478"/>
          <ac:spMkLst>
            <pc:docMk/>
            <pc:sldMk cId="1409630958" sldId="312"/>
            <ac:spMk id="18" creationId="{DF9684EA-3D7B-7AB3-574A-09D0ED73BEE2}"/>
          </ac:spMkLst>
        </pc:spChg>
        <pc:spChg chg="add del mod">
          <ac:chgData name="Katie Lamberton" userId="fb4ea8bfece15a7e" providerId="LiveId" clId="{497B85AF-9BEF-4DCD-9F48-9A353A7CFA04}" dt="2024-08-05T00:37:40.059" v="2190" actId="478"/>
          <ac:spMkLst>
            <pc:docMk/>
            <pc:sldMk cId="1409630958" sldId="312"/>
            <ac:spMk id="20" creationId="{561226A1-9057-CA61-59E7-93C16705D094}"/>
          </ac:spMkLst>
        </pc:spChg>
        <pc:spChg chg="del mod">
          <ac:chgData name="Katie Lamberton" userId="fb4ea8bfece15a7e" providerId="LiveId" clId="{497B85AF-9BEF-4DCD-9F48-9A353A7CFA04}" dt="2024-08-05T00:37:27.503" v="2188" actId="478"/>
          <ac:spMkLst>
            <pc:docMk/>
            <pc:sldMk cId="1409630958" sldId="312"/>
            <ac:spMk id="22" creationId="{A386226D-550B-455D-862A-19F0F7E85FDF}"/>
          </ac:spMkLst>
        </pc:spChg>
        <pc:spChg chg="add del mod">
          <ac:chgData name="Katie Lamberton" userId="fb4ea8bfece15a7e" providerId="LiveId" clId="{497B85AF-9BEF-4DCD-9F48-9A353A7CFA04}" dt="2024-08-05T00:37:41.797" v="2191" actId="478"/>
          <ac:spMkLst>
            <pc:docMk/>
            <pc:sldMk cId="1409630958" sldId="312"/>
            <ac:spMk id="23" creationId="{D0BCF81F-958C-02C2-BAB7-595DEEB4733B}"/>
          </ac:spMkLst>
        </pc:spChg>
        <pc:spChg chg="del mod">
          <ac:chgData name="Katie Lamberton" userId="fb4ea8bfece15a7e" providerId="LiveId" clId="{497B85AF-9BEF-4DCD-9F48-9A353A7CFA04}" dt="2024-08-05T00:37:27.503" v="2188" actId="478"/>
          <ac:spMkLst>
            <pc:docMk/>
            <pc:sldMk cId="1409630958" sldId="312"/>
            <ac:spMk id="24" creationId="{517DFAED-4F69-372D-790F-14ABD197D926}"/>
          </ac:spMkLst>
        </pc:spChg>
        <pc:spChg chg="del mod">
          <ac:chgData name="Katie Lamberton" userId="fb4ea8bfece15a7e" providerId="LiveId" clId="{497B85AF-9BEF-4DCD-9F48-9A353A7CFA04}" dt="2024-08-05T00:37:27.503" v="2188" actId="478"/>
          <ac:spMkLst>
            <pc:docMk/>
            <pc:sldMk cId="1409630958" sldId="312"/>
            <ac:spMk id="26" creationId="{D32E8129-4557-FB4F-128A-16770815B5B8}"/>
          </ac:spMkLst>
        </pc:spChg>
        <pc:spChg chg="add del mod">
          <ac:chgData name="Katie Lamberton" userId="fb4ea8bfece15a7e" providerId="LiveId" clId="{497B85AF-9BEF-4DCD-9F48-9A353A7CFA04}" dt="2024-08-05T00:37:43.130" v="2192" actId="478"/>
          <ac:spMkLst>
            <pc:docMk/>
            <pc:sldMk cId="1409630958" sldId="312"/>
            <ac:spMk id="27" creationId="{C7F248B6-107A-AF6C-0AB8-A623A497C095}"/>
          </ac:spMkLst>
        </pc:spChg>
        <pc:spChg chg="add mod">
          <ac:chgData name="Katie Lamberton" userId="fb4ea8bfece15a7e" providerId="LiveId" clId="{497B85AF-9BEF-4DCD-9F48-9A353A7CFA04}" dt="2024-08-06T00:01:46.160" v="5332" actId="208"/>
          <ac:spMkLst>
            <pc:docMk/>
            <pc:sldMk cId="1409630958" sldId="312"/>
            <ac:spMk id="29" creationId="{F96C071C-4B19-0125-EF66-72F4AC1BCF9F}"/>
          </ac:spMkLst>
        </pc:spChg>
        <pc:spChg chg="del mod">
          <ac:chgData name="Katie Lamberton" userId="fb4ea8bfece15a7e" providerId="LiveId" clId="{497B85AF-9BEF-4DCD-9F48-9A353A7CFA04}" dt="2024-08-05T00:37:27.503" v="2188" actId="478"/>
          <ac:spMkLst>
            <pc:docMk/>
            <pc:sldMk cId="1409630958" sldId="312"/>
            <ac:spMk id="30" creationId="{78DDF0BA-462B-C044-14AF-F2FD2BFBAE3B}"/>
          </ac:spMkLst>
        </pc:spChg>
        <pc:spChg chg="mod">
          <ac:chgData name="Katie Lamberton" userId="fb4ea8bfece15a7e" providerId="LiveId" clId="{497B85AF-9BEF-4DCD-9F48-9A353A7CFA04}" dt="2024-08-05T17:50:03.825" v="3731" actId="20577"/>
          <ac:spMkLst>
            <pc:docMk/>
            <pc:sldMk cId="1409630958" sldId="312"/>
            <ac:spMk id="31" creationId="{446CC6CC-33D7-4181-9969-72896FDB1901}"/>
          </ac:spMkLst>
        </pc:spChg>
        <pc:graphicFrameChg chg="add del mod">
          <ac:chgData name="Katie Lamberton" userId="fb4ea8bfece15a7e" providerId="LiveId" clId="{497B85AF-9BEF-4DCD-9F48-9A353A7CFA04}" dt="2024-08-04T14:22:26.236" v="1689" actId="21"/>
          <ac:graphicFrameMkLst>
            <pc:docMk/>
            <pc:sldMk cId="1409630958" sldId="312"/>
            <ac:graphicFrameMk id="2" creationId="{C64C052D-6EB1-C621-8B03-EDB8C052D0AD}"/>
          </ac:graphicFrameMkLst>
        </pc:graphicFrameChg>
      </pc:sldChg>
      <pc:sldChg chg="add del">
        <pc:chgData name="Katie Lamberton" userId="fb4ea8bfece15a7e" providerId="LiveId" clId="{497B85AF-9BEF-4DCD-9F48-9A353A7CFA04}" dt="2024-08-03T19:42:57.439" v="213" actId="47"/>
        <pc:sldMkLst>
          <pc:docMk/>
          <pc:sldMk cId="2777706281" sldId="312"/>
        </pc:sldMkLst>
      </pc:sldChg>
      <pc:sldChg chg="add del">
        <pc:chgData name="Katie Lamberton" userId="fb4ea8bfece15a7e" providerId="LiveId" clId="{497B85AF-9BEF-4DCD-9F48-9A353A7CFA04}" dt="2024-08-03T19:42:57.439" v="213" actId="47"/>
        <pc:sldMkLst>
          <pc:docMk/>
          <pc:sldMk cId="979445110" sldId="313"/>
        </pc:sldMkLst>
      </pc:sldChg>
      <pc:sldChg chg="modSp add mod modTransition modNotes modNotesTx">
        <pc:chgData name="Katie Lamberton" userId="fb4ea8bfece15a7e" providerId="LiveId" clId="{497B85AF-9BEF-4DCD-9F48-9A353A7CFA04}" dt="2024-08-11T03:28:26.728" v="6395" actId="20577"/>
        <pc:sldMkLst>
          <pc:docMk/>
          <pc:sldMk cId="1266445672" sldId="313"/>
        </pc:sldMkLst>
        <pc:spChg chg="mod">
          <ac:chgData name="Katie Lamberton" userId="fb4ea8bfece15a7e" providerId="LiveId" clId="{497B85AF-9BEF-4DCD-9F48-9A353A7CFA04}" dt="2024-08-04T14:22:54.012" v="1693" actId="14100"/>
          <ac:spMkLst>
            <pc:docMk/>
            <pc:sldMk cId="1266445672" sldId="313"/>
            <ac:spMk id="10" creationId="{E12053BC-C9D0-57F3-DA95-08143FC606C8}"/>
          </ac:spMkLst>
        </pc:spChg>
        <pc:graphicFrameChg chg="mod">
          <ac:chgData name="Katie Lamberton" userId="fb4ea8bfece15a7e" providerId="LiveId" clId="{497B85AF-9BEF-4DCD-9F48-9A353A7CFA04}" dt="2024-08-05T20:06:38.053" v="5312"/>
          <ac:graphicFrameMkLst>
            <pc:docMk/>
            <pc:sldMk cId="1266445672" sldId="313"/>
            <ac:graphicFrameMk id="2" creationId="{EEF28556-F3DA-7D04-FB71-C11AE028B4FD}"/>
          </ac:graphicFrameMkLst>
        </pc:graphicFrameChg>
      </pc:sldChg>
      <pc:sldChg chg="add del">
        <pc:chgData name="Katie Lamberton" userId="fb4ea8bfece15a7e" providerId="LiveId" clId="{497B85AF-9BEF-4DCD-9F48-9A353A7CFA04}" dt="2024-08-03T19:42:57.439" v="213" actId="47"/>
        <pc:sldMkLst>
          <pc:docMk/>
          <pc:sldMk cId="1970904753" sldId="314"/>
        </pc:sldMkLst>
      </pc:sldChg>
      <pc:sldChg chg="modSp add del modAnim modNotesTx">
        <pc:chgData name="Katie Lamberton" userId="fb4ea8bfece15a7e" providerId="LiveId" clId="{497B85AF-9BEF-4DCD-9F48-9A353A7CFA04}" dt="2024-08-05T00:36:39.427" v="2180" actId="47"/>
        <pc:sldMkLst>
          <pc:docMk/>
          <pc:sldMk cId="2582228717" sldId="314"/>
        </pc:sldMkLst>
        <pc:spChg chg="mod">
          <ac:chgData name="Katie Lamberton" userId="fb4ea8bfece15a7e" providerId="LiveId" clId="{497B85AF-9BEF-4DCD-9F48-9A353A7CFA04}" dt="2024-08-04T14:28:40.171" v="1962" actId="20577"/>
          <ac:spMkLst>
            <pc:docMk/>
            <pc:sldMk cId="2582228717" sldId="314"/>
            <ac:spMk id="9" creationId="{2C77216C-99F2-F20D-361E-FC77B2A1C2D5}"/>
          </ac:spMkLst>
        </pc:spChg>
        <pc:spChg chg="mod">
          <ac:chgData name="Katie Lamberton" userId="fb4ea8bfece15a7e" providerId="LiveId" clId="{497B85AF-9BEF-4DCD-9F48-9A353A7CFA04}" dt="2024-08-04T14:27:29.276" v="1946" actId="20577"/>
          <ac:spMkLst>
            <pc:docMk/>
            <pc:sldMk cId="2582228717" sldId="314"/>
            <ac:spMk id="26" creationId="{D32E8129-4557-FB4F-128A-16770815B5B8}"/>
          </ac:spMkLst>
        </pc:spChg>
        <pc:spChg chg="mod">
          <ac:chgData name="Katie Lamberton" userId="fb4ea8bfece15a7e" providerId="LiveId" clId="{497B85AF-9BEF-4DCD-9F48-9A353A7CFA04}" dt="2024-08-04T14:27:25.623" v="1933"/>
          <ac:spMkLst>
            <pc:docMk/>
            <pc:sldMk cId="2582228717" sldId="314"/>
            <ac:spMk id="30" creationId="{78DDF0BA-462B-C044-14AF-F2FD2BFBAE3B}"/>
          </ac:spMkLst>
        </pc:spChg>
      </pc:sldChg>
      <pc:sldChg chg="addSp delSp modSp add mod modTransition modAnim">
        <pc:chgData name="Katie Lamberton" userId="fb4ea8bfece15a7e" providerId="LiveId" clId="{497B85AF-9BEF-4DCD-9F48-9A353A7CFA04}" dt="2024-08-11T03:41:46.619" v="6505" actId="20577"/>
        <pc:sldMkLst>
          <pc:docMk/>
          <pc:sldMk cId="1249039006" sldId="315"/>
        </pc:sldMkLst>
        <pc:spChg chg="mod">
          <ac:chgData name="Katie Lamberton" userId="fb4ea8bfece15a7e" providerId="LiveId" clId="{497B85AF-9BEF-4DCD-9F48-9A353A7CFA04}" dt="2024-08-05T00:43:43.688" v="2251" actId="20577"/>
          <ac:spMkLst>
            <pc:docMk/>
            <pc:sldMk cId="1249039006" sldId="315"/>
            <ac:spMk id="2" creationId="{B52CDD11-E42C-6800-17C6-DFD239826D84}"/>
          </ac:spMkLst>
        </pc:spChg>
        <pc:spChg chg="del mod">
          <ac:chgData name="Katie Lamberton" userId="fb4ea8bfece15a7e" providerId="LiveId" clId="{497B85AF-9BEF-4DCD-9F48-9A353A7CFA04}" dt="2024-08-04T14:34:26.926" v="1987" actId="478"/>
          <ac:spMkLst>
            <pc:docMk/>
            <pc:sldMk cId="1249039006" sldId="315"/>
            <ac:spMk id="3" creationId="{35D1E9D6-A345-FDA6-877E-BE33617F7D19}"/>
          </ac:spMkLst>
        </pc:spChg>
        <pc:spChg chg="add mod">
          <ac:chgData name="Katie Lamberton" userId="fb4ea8bfece15a7e" providerId="LiveId" clId="{497B85AF-9BEF-4DCD-9F48-9A353A7CFA04}" dt="2024-08-11T03:41:46.619" v="6505" actId="20577"/>
          <ac:spMkLst>
            <pc:docMk/>
            <pc:sldMk cId="1249039006" sldId="315"/>
            <ac:spMk id="4" creationId="{2399FE9C-8DE9-4817-407F-820D1329603A}"/>
          </ac:spMkLst>
        </pc:spChg>
      </pc:sldChg>
      <pc:sldChg chg="add del">
        <pc:chgData name="Katie Lamberton" userId="fb4ea8bfece15a7e" providerId="LiveId" clId="{497B85AF-9BEF-4DCD-9F48-9A353A7CFA04}" dt="2024-08-04T14:29:22.176" v="1964" actId="47"/>
        <pc:sldMkLst>
          <pc:docMk/>
          <pc:sldMk cId="1315108405" sldId="315"/>
        </pc:sldMkLst>
      </pc:sldChg>
      <pc:sldChg chg="addSp modSp add mod modTransition modAnim modNotes modNotesTx">
        <pc:chgData name="Katie Lamberton" userId="fb4ea8bfece15a7e" providerId="LiveId" clId="{497B85AF-9BEF-4DCD-9F48-9A353A7CFA04}" dt="2024-08-11T03:30:27.239" v="6450" actId="1035"/>
        <pc:sldMkLst>
          <pc:docMk/>
          <pc:sldMk cId="1647179444" sldId="316"/>
        </pc:sldMkLst>
        <pc:spChg chg="add mod">
          <ac:chgData name="Katie Lamberton" userId="fb4ea8bfece15a7e" providerId="LiveId" clId="{497B85AF-9BEF-4DCD-9F48-9A353A7CFA04}" dt="2024-08-05T18:46:30.062" v="3999"/>
          <ac:spMkLst>
            <pc:docMk/>
            <pc:sldMk cId="1647179444" sldId="316"/>
            <ac:spMk id="2" creationId="{A538B6E4-D641-1255-4FD3-65E4C6347D4E}"/>
          </ac:spMkLst>
        </pc:spChg>
        <pc:spChg chg="mod">
          <ac:chgData name="Katie Lamberton" userId="fb4ea8bfece15a7e" providerId="LiveId" clId="{497B85AF-9BEF-4DCD-9F48-9A353A7CFA04}" dt="2024-08-11T03:27:15.254" v="6393"/>
          <ac:spMkLst>
            <pc:docMk/>
            <pc:sldMk cId="1647179444" sldId="316"/>
            <ac:spMk id="5" creationId="{E527BA33-7687-746F-7A99-5769ACAA19DD}"/>
          </ac:spMkLst>
        </pc:spChg>
        <pc:spChg chg="mod">
          <ac:chgData name="Katie Lamberton" userId="fb4ea8bfece15a7e" providerId="LiveId" clId="{497B85AF-9BEF-4DCD-9F48-9A353A7CFA04}" dt="2024-08-11T03:26:43.206" v="6388" actId="1076"/>
          <ac:spMkLst>
            <pc:docMk/>
            <pc:sldMk cId="1647179444" sldId="316"/>
            <ac:spMk id="9" creationId="{2C77216C-99F2-F20D-361E-FC77B2A1C2D5}"/>
          </ac:spMkLst>
        </pc:spChg>
        <pc:spChg chg="mod">
          <ac:chgData name="Katie Lamberton" userId="fb4ea8bfece15a7e" providerId="LiveId" clId="{497B85AF-9BEF-4DCD-9F48-9A353A7CFA04}" dt="2024-08-11T03:30:27.239" v="6450" actId="1035"/>
          <ac:spMkLst>
            <pc:docMk/>
            <pc:sldMk cId="1647179444" sldId="316"/>
            <ac:spMk id="12" creationId="{B673DA38-7DA2-CC40-82FC-BFB56BC10FC1}"/>
          </ac:spMkLst>
        </pc:spChg>
        <pc:spChg chg="mod">
          <ac:chgData name="Katie Lamberton" userId="fb4ea8bfece15a7e" providerId="LiveId" clId="{497B85AF-9BEF-4DCD-9F48-9A353A7CFA04}" dt="2024-08-11T03:29:16.729" v="6422" actId="1036"/>
          <ac:spMkLst>
            <pc:docMk/>
            <pc:sldMk cId="1647179444" sldId="316"/>
            <ac:spMk id="22" creationId="{A386226D-550B-455D-862A-19F0F7E85FDF}"/>
          </ac:spMkLst>
        </pc:spChg>
        <pc:spChg chg="mod">
          <ac:chgData name="Katie Lamberton" userId="fb4ea8bfece15a7e" providerId="LiveId" clId="{497B85AF-9BEF-4DCD-9F48-9A353A7CFA04}" dt="2024-08-11T03:29:11.721" v="6409" actId="1036"/>
          <ac:spMkLst>
            <pc:docMk/>
            <pc:sldMk cId="1647179444" sldId="316"/>
            <ac:spMk id="24" creationId="{517DFAED-4F69-372D-790F-14ABD197D926}"/>
          </ac:spMkLst>
        </pc:spChg>
        <pc:spChg chg="mod">
          <ac:chgData name="Katie Lamberton" userId="fb4ea8bfece15a7e" providerId="LiveId" clId="{497B85AF-9BEF-4DCD-9F48-9A353A7CFA04}" dt="2024-08-05T19:29:11.253" v="4395" actId="1076"/>
          <ac:spMkLst>
            <pc:docMk/>
            <pc:sldMk cId="1647179444" sldId="316"/>
            <ac:spMk id="26" creationId="{D32E8129-4557-FB4F-128A-16770815B5B8}"/>
          </ac:spMkLst>
        </pc:spChg>
        <pc:spChg chg="mod">
          <ac:chgData name="Katie Lamberton" userId="fb4ea8bfece15a7e" providerId="LiveId" clId="{497B85AF-9BEF-4DCD-9F48-9A353A7CFA04}" dt="2024-08-07T18:31:30.522" v="6082" actId="1076"/>
          <ac:spMkLst>
            <pc:docMk/>
            <pc:sldMk cId="1647179444" sldId="316"/>
            <ac:spMk id="30" creationId="{78DDF0BA-462B-C044-14AF-F2FD2BFBAE3B}"/>
          </ac:spMkLst>
        </pc:spChg>
        <pc:spChg chg="mod">
          <ac:chgData name="Katie Lamberton" userId="fb4ea8bfece15a7e" providerId="LiveId" clId="{497B85AF-9BEF-4DCD-9F48-9A353A7CFA04}" dt="2024-08-07T18:31:42.482" v="6083" actId="1076"/>
          <ac:spMkLst>
            <pc:docMk/>
            <pc:sldMk cId="1647179444" sldId="316"/>
            <ac:spMk id="31" creationId="{446CC6CC-33D7-4181-9969-72896FDB1901}"/>
          </ac:spMkLst>
        </pc:spChg>
      </pc:sldChg>
      <pc:sldChg chg="add del">
        <pc:chgData name="Katie Lamberton" userId="fb4ea8bfece15a7e" providerId="LiveId" clId="{497B85AF-9BEF-4DCD-9F48-9A353A7CFA04}" dt="2024-08-05T19:41:08.145" v="5049" actId="47"/>
        <pc:sldMkLst>
          <pc:docMk/>
          <pc:sldMk cId="152608101" sldId="317"/>
        </pc:sldMkLst>
      </pc:sldChg>
      <pc:sldChg chg="addSp delSp modSp new del mod modClrScheme chgLayout">
        <pc:chgData name="Katie Lamberton" userId="fb4ea8bfece15a7e" providerId="LiveId" clId="{497B85AF-9BEF-4DCD-9F48-9A353A7CFA04}" dt="2024-08-05T19:43:36.466" v="5109" actId="47"/>
        <pc:sldMkLst>
          <pc:docMk/>
          <pc:sldMk cId="2828196407" sldId="317"/>
        </pc:sldMkLst>
        <pc:spChg chg="mod">
          <ac:chgData name="Katie Lamberton" userId="fb4ea8bfece15a7e" providerId="LiveId" clId="{497B85AF-9BEF-4DCD-9F48-9A353A7CFA04}" dt="2024-08-05T19:42:34.802" v="5085" actId="26606"/>
          <ac:spMkLst>
            <pc:docMk/>
            <pc:sldMk cId="2828196407" sldId="317"/>
            <ac:spMk id="2" creationId="{3B5767F8-D0DD-E05B-891D-4C1739BE6F84}"/>
          </ac:spMkLst>
        </pc:spChg>
        <pc:spChg chg="add del mod">
          <ac:chgData name="Katie Lamberton" userId="fb4ea8bfece15a7e" providerId="LiveId" clId="{497B85AF-9BEF-4DCD-9F48-9A353A7CFA04}" dt="2024-08-05T19:42:34.802" v="5085" actId="26606"/>
          <ac:spMkLst>
            <pc:docMk/>
            <pc:sldMk cId="2828196407" sldId="317"/>
            <ac:spMk id="3" creationId="{8B07FD09-A4BE-7C9C-2A13-4B3CB0239F4A}"/>
          </ac:spMkLst>
        </pc:spChg>
        <pc:spChg chg="del">
          <ac:chgData name="Katie Lamberton" userId="fb4ea8bfece15a7e" providerId="LiveId" clId="{497B85AF-9BEF-4DCD-9F48-9A353A7CFA04}" dt="2024-08-05T19:41:35.218" v="5076" actId="478"/>
          <ac:spMkLst>
            <pc:docMk/>
            <pc:sldMk cId="2828196407" sldId="317"/>
            <ac:spMk id="4" creationId="{0904A5F8-E073-B1C1-E9D7-E8026AB54202}"/>
          </ac:spMkLst>
        </pc:spChg>
        <pc:spChg chg="mod">
          <ac:chgData name="Katie Lamberton" userId="fb4ea8bfece15a7e" providerId="LiveId" clId="{497B85AF-9BEF-4DCD-9F48-9A353A7CFA04}" dt="2024-08-05T19:42:34.802" v="5085" actId="26606"/>
          <ac:spMkLst>
            <pc:docMk/>
            <pc:sldMk cId="2828196407" sldId="317"/>
            <ac:spMk id="5" creationId="{CAC7CA41-8401-B2DF-F15F-54F81E4B6F2A}"/>
          </ac:spMkLst>
        </pc:spChg>
        <pc:spChg chg="add mod">
          <ac:chgData name="Katie Lamberton" userId="fb4ea8bfece15a7e" providerId="LiveId" clId="{497B85AF-9BEF-4DCD-9F48-9A353A7CFA04}" dt="2024-08-05T19:42:34.802" v="5085" actId="26606"/>
          <ac:spMkLst>
            <pc:docMk/>
            <pc:sldMk cId="2828196407" sldId="317"/>
            <ac:spMk id="8" creationId="{27197A82-96DC-B82D-050D-31B751E5ECFA}"/>
          </ac:spMkLst>
        </pc:spChg>
        <pc:spChg chg="add del mod">
          <ac:chgData name="Katie Lamberton" userId="fb4ea8bfece15a7e" providerId="LiveId" clId="{497B85AF-9BEF-4DCD-9F48-9A353A7CFA04}" dt="2024-08-05T19:42:05.197" v="5080" actId="26606"/>
          <ac:spMkLst>
            <pc:docMk/>
            <pc:sldMk cId="2828196407" sldId="317"/>
            <ac:spMk id="11" creationId="{3C00BBBE-8144-6B15-0071-50A3E7936ACD}"/>
          </ac:spMkLst>
        </pc:spChg>
        <pc:spChg chg="add del">
          <ac:chgData name="Katie Lamberton" userId="fb4ea8bfece15a7e" providerId="LiveId" clId="{497B85AF-9BEF-4DCD-9F48-9A353A7CFA04}" dt="2024-08-05T19:42:07.799" v="5082" actId="26606"/>
          <ac:spMkLst>
            <pc:docMk/>
            <pc:sldMk cId="2828196407" sldId="317"/>
            <ac:spMk id="13" creationId="{810EA122-2D24-7EB6-C94F-067D8B81AA3A}"/>
          </ac:spMkLst>
        </pc:spChg>
        <pc:spChg chg="add del mod">
          <ac:chgData name="Katie Lamberton" userId="fb4ea8bfece15a7e" providerId="LiveId" clId="{497B85AF-9BEF-4DCD-9F48-9A353A7CFA04}" dt="2024-08-05T19:42:26.781" v="5084" actId="26606"/>
          <ac:spMkLst>
            <pc:docMk/>
            <pc:sldMk cId="2828196407" sldId="317"/>
            <ac:spMk id="16" creationId="{3C00BBBE-8144-6B15-0071-50A3E7936ACD}"/>
          </ac:spMkLst>
        </pc:spChg>
        <pc:graphicFrameChg chg="add del">
          <ac:chgData name="Katie Lamberton" userId="fb4ea8bfece15a7e" providerId="LiveId" clId="{497B85AF-9BEF-4DCD-9F48-9A353A7CFA04}" dt="2024-08-05T19:42:05.197" v="5080" actId="26606"/>
          <ac:graphicFrameMkLst>
            <pc:docMk/>
            <pc:sldMk cId="2828196407" sldId="317"/>
            <ac:graphicFrameMk id="7" creationId="{25479AC5-D46B-1E1C-9EA9-631A42C08C4A}"/>
          </ac:graphicFrameMkLst>
        </pc:graphicFrameChg>
        <pc:graphicFrameChg chg="add">
          <ac:chgData name="Katie Lamberton" userId="fb4ea8bfece15a7e" providerId="LiveId" clId="{497B85AF-9BEF-4DCD-9F48-9A353A7CFA04}" dt="2024-08-05T19:42:34.802" v="5085" actId="26606"/>
          <ac:graphicFrameMkLst>
            <pc:docMk/>
            <pc:sldMk cId="2828196407" sldId="317"/>
            <ac:graphicFrameMk id="9" creationId="{06D830E6-AA93-402B-FB1C-8ACBBB7C00F0}"/>
          </ac:graphicFrameMkLst>
        </pc:graphicFrameChg>
        <pc:graphicFrameChg chg="add del">
          <ac:chgData name="Katie Lamberton" userId="fb4ea8bfece15a7e" providerId="LiveId" clId="{497B85AF-9BEF-4DCD-9F48-9A353A7CFA04}" dt="2024-08-05T19:42:07.799" v="5082" actId="26606"/>
          <ac:graphicFrameMkLst>
            <pc:docMk/>
            <pc:sldMk cId="2828196407" sldId="317"/>
            <ac:graphicFrameMk id="14" creationId="{4236463F-3FC6-2CC2-BC6B-58222C194685}"/>
          </ac:graphicFrameMkLst>
        </pc:graphicFrameChg>
        <pc:graphicFrameChg chg="add del">
          <ac:chgData name="Katie Lamberton" userId="fb4ea8bfece15a7e" providerId="LiveId" clId="{497B85AF-9BEF-4DCD-9F48-9A353A7CFA04}" dt="2024-08-05T19:42:26.781" v="5084" actId="26606"/>
          <ac:graphicFrameMkLst>
            <pc:docMk/>
            <pc:sldMk cId="2828196407" sldId="317"/>
            <ac:graphicFrameMk id="17" creationId="{25479AC5-D46B-1E1C-9EA9-631A42C08C4A}"/>
          </ac:graphicFrameMkLst>
        </pc:graphicFrameChg>
      </pc:sldChg>
      <pc:sldChg chg="addSp delSp modSp new del mod modClrScheme chgLayout">
        <pc:chgData name="Katie Lamberton" userId="fb4ea8bfece15a7e" providerId="LiveId" clId="{497B85AF-9BEF-4DCD-9F48-9A353A7CFA04}" dt="2024-08-05T19:49:20.565" v="5176" actId="47"/>
        <pc:sldMkLst>
          <pc:docMk/>
          <pc:sldMk cId="873481669" sldId="318"/>
        </pc:sldMkLst>
        <pc:spChg chg="mod">
          <ac:chgData name="Katie Lamberton" userId="fb4ea8bfece15a7e" providerId="LiveId" clId="{497B85AF-9BEF-4DCD-9F48-9A353A7CFA04}" dt="2024-08-05T19:44:44.347" v="5115" actId="26606"/>
          <ac:spMkLst>
            <pc:docMk/>
            <pc:sldMk cId="873481669" sldId="318"/>
            <ac:spMk id="2" creationId="{1FEC8EC1-83EC-4E72-9559-E1C5B23A4314}"/>
          </ac:spMkLst>
        </pc:spChg>
        <pc:spChg chg="add del">
          <ac:chgData name="Katie Lamberton" userId="fb4ea8bfece15a7e" providerId="LiveId" clId="{497B85AF-9BEF-4DCD-9F48-9A353A7CFA04}" dt="2024-08-05T19:44:44.347" v="5115" actId="26606"/>
          <ac:spMkLst>
            <pc:docMk/>
            <pc:sldMk cId="873481669" sldId="318"/>
            <ac:spMk id="3" creationId="{0466DD40-933B-E86E-5C04-AB3AE36C9047}"/>
          </ac:spMkLst>
        </pc:spChg>
        <pc:spChg chg="del">
          <ac:chgData name="Katie Lamberton" userId="fb4ea8bfece15a7e" providerId="LiveId" clId="{497B85AF-9BEF-4DCD-9F48-9A353A7CFA04}" dt="2024-08-05T19:43:29.263" v="5107" actId="478"/>
          <ac:spMkLst>
            <pc:docMk/>
            <pc:sldMk cId="873481669" sldId="318"/>
            <ac:spMk id="4" creationId="{C3F4E8C4-EFF6-500B-EAEF-9DFED739E35F}"/>
          </ac:spMkLst>
        </pc:spChg>
        <pc:spChg chg="mod">
          <ac:chgData name="Katie Lamberton" userId="fb4ea8bfece15a7e" providerId="LiveId" clId="{497B85AF-9BEF-4DCD-9F48-9A353A7CFA04}" dt="2024-08-05T19:44:44.347" v="5115" actId="26606"/>
          <ac:spMkLst>
            <pc:docMk/>
            <pc:sldMk cId="873481669" sldId="318"/>
            <ac:spMk id="5" creationId="{3CCFFDB8-9686-FB7F-3DE2-51EC2C097F07}"/>
          </ac:spMkLst>
        </pc:spChg>
        <pc:spChg chg="add mod">
          <ac:chgData name="Katie Lamberton" userId="fb4ea8bfece15a7e" providerId="LiveId" clId="{497B85AF-9BEF-4DCD-9F48-9A353A7CFA04}" dt="2024-08-05T19:43:13.515" v="5091"/>
          <ac:spMkLst>
            <pc:docMk/>
            <pc:sldMk cId="873481669" sldId="318"/>
            <ac:spMk id="6" creationId="{5F5FA7D4-9B73-4E4C-06CD-39CD2921B970}"/>
          </ac:spMkLst>
        </pc:spChg>
        <pc:spChg chg="add mod">
          <ac:chgData name="Katie Lamberton" userId="fb4ea8bfece15a7e" providerId="LiveId" clId="{497B85AF-9BEF-4DCD-9F48-9A353A7CFA04}" dt="2024-08-05T19:45:08.930" v="5118"/>
          <ac:spMkLst>
            <pc:docMk/>
            <pc:sldMk cId="873481669" sldId="318"/>
            <ac:spMk id="10" creationId="{83FCED93-1445-36BE-1343-607076F49B07}"/>
          </ac:spMkLst>
        </pc:spChg>
        <pc:spChg chg="add mod">
          <ac:chgData name="Katie Lamberton" userId="fb4ea8bfece15a7e" providerId="LiveId" clId="{497B85AF-9BEF-4DCD-9F48-9A353A7CFA04}" dt="2024-08-05T19:45:08.930" v="5118"/>
          <ac:spMkLst>
            <pc:docMk/>
            <pc:sldMk cId="873481669" sldId="318"/>
            <ac:spMk id="11" creationId="{D7761575-2D8A-7FAB-41A6-EECCAE87EDFE}"/>
          </ac:spMkLst>
        </pc:spChg>
        <pc:spChg chg="add del">
          <ac:chgData name="Katie Lamberton" userId="fb4ea8bfece15a7e" providerId="LiveId" clId="{497B85AF-9BEF-4DCD-9F48-9A353A7CFA04}" dt="2024-08-05T19:44:36.199" v="5112" actId="26606"/>
          <ac:spMkLst>
            <pc:docMk/>
            <pc:sldMk cId="873481669" sldId="318"/>
            <ac:spMk id="12" creationId="{056810A0-F6A7-B4AD-65BF-A0838A186FF1}"/>
          </ac:spMkLst>
        </pc:spChg>
        <pc:spChg chg="add mod">
          <ac:chgData name="Katie Lamberton" userId="fb4ea8bfece15a7e" providerId="LiveId" clId="{497B85AF-9BEF-4DCD-9F48-9A353A7CFA04}" dt="2024-08-05T19:45:08.930" v="5118"/>
          <ac:spMkLst>
            <pc:docMk/>
            <pc:sldMk cId="873481669" sldId="318"/>
            <ac:spMk id="13" creationId="{ED0953A6-3431-B7F3-BFAE-AA562F98A9B4}"/>
          </ac:spMkLst>
        </pc:spChg>
        <pc:spChg chg="add del mod">
          <ac:chgData name="Katie Lamberton" userId="fb4ea8bfece15a7e" providerId="LiveId" clId="{497B85AF-9BEF-4DCD-9F48-9A353A7CFA04}" dt="2024-08-05T19:44:44.299" v="5114" actId="26606"/>
          <ac:spMkLst>
            <pc:docMk/>
            <pc:sldMk cId="873481669" sldId="318"/>
            <ac:spMk id="14" creationId="{CD99756A-D7C3-C3F2-53DB-889EE74CB9E5}"/>
          </ac:spMkLst>
        </pc:spChg>
        <pc:spChg chg="add mod">
          <ac:chgData name="Katie Lamberton" userId="fb4ea8bfece15a7e" providerId="LiveId" clId="{497B85AF-9BEF-4DCD-9F48-9A353A7CFA04}" dt="2024-08-05T19:45:08.930" v="5118"/>
          <ac:spMkLst>
            <pc:docMk/>
            <pc:sldMk cId="873481669" sldId="318"/>
            <ac:spMk id="15" creationId="{6EA37868-E96A-D126-933C-FF231D497039}"/>
          </ac:spMkLst>
        </pc:spChg>
        <pc:spChg chg="add mod">
          <ac:chgData name="Katie Lamberton" userId="fb4ea8bfece15a7e" providerId="LiveId" clId="{497B85AF-9BEF-4DCD-9F48-9A353A7CFA04}" dt="2024-08-05T19:47:43.933" v="5162"/>
          <ac:spMkLst>
            <pc:docMk/>
            <pc:sldMk cId="873481669" sldId="318"/>
            <ac:spMk id="16" creationId="{056810A0-F6A7-B4AD-65BF-A0838A186FF1}"/>
          </ac:spMkLst>
        </pc:spChg>
        <pc:spChg chg="add del mod">
          <ac:chgData name="Katie Lamberton" userId="fb4ea8bfece15a7e" providerId="LiveId" clId="{497B85AF-9BEF-4DCD-9F48-9A353A7CFA04}" dt="2024-08-05T19:45:33.104" v="5124" actId="21"/>
          <ac:spMkLst>
            <pc:docMk/>
            <pc:sldMk cId="873481669" sldId="318"/>
            <ac:spMk id="17" creationId="{86CD6884-33B5-AD7D-41F6-CD82EF80C187}"/>
          </ac:spMkLst>
        </pc:spChg>
        <pc:spChg chg="add del mod">
          <ac:chgData name="Katie Lamberton" userId="fb4ea8bfece15a7e" providerId="LiveId" clId="{497B85AF-9BEF-4DCD-9F48-9A353A7CFA04}" dt="2024-08-05T19:45:33.104" v="5124" actId="21"/>
          <ac:spMkLst>
            <pc:docMk/>
            <pc:sldMk cId="873481669" sldId="318"/>
            <ac:spMk id="19" creationId="{9E0981CC-028E-CA23-699D-63C7FF2B72C1}"/>
          </ac:spMkLst>
        </pc:spChg>
        <pc:spChg chg="add mod">
          <ac:chgData name="Katie Lamberton" userId="fb4ea8bfece15a7e" providerId="LiveId" clId="{497B85AF-9BEF-4DCD-9F48-9A353A7CFA04}" dt="2024-08-05T19:45:15.914" v="5120"/>
          <ac:spMkLst>
            <pc:docMk/>
            <pc:sldMk cId="873481669" sldId="318"/>
            <ac:spMk id="21" creationId="{3E72D183-AF27-4D8C-6FD9-1CB93EE23F92}"/>
          </ac:spMkLst>
        </pc:spChg>
        <pc:spChg chg="add mod">
          <ac:chgData name="Katie Lamberton" userId="fb4ea8bfece15a7e" providerId="LiveId" clId="{497B85AF-9BEF-4DCD-9F48-9A353A7CFA04}" dt="2024-08-05T19:45:15.914" v="5120"/>
          <ac:spMkLst>
            <pc:docMk/>
            <pc:sldMk cId="873481669" sldId="318"/>
            <ac:spMk id="22" creationId="{CED43C2B-2713-18F2-CC5F-7C461AC5379C}"/>
          </ac:spMkLst>
        </pc:spChg>
        <pc:spChg chg="add mod">
          <ac:chgData name="Katie Lamberton" userId="fb4ea8bfece15a7e" providerId="LiveId" clId="{497B85AF-9BEF-4DCD-9F48-9A353A7CFA04}" dt="2024-08-05T19:45:15.914" v="5120"/>
          <ac:spMkLst>
            <pc:docMk/>
            <pc:sldMk cId="873481669" sldId="318"/>
            <ac:spMk id="23" creationId="{0CB6D7E5-0132-6D14-F3DC-B781E19001C4}"/>
          </ac:spMkLst>
        </pc:spChg>
        <pc:spChg chg="add mod">
          <ac:chgData name="Katie Lamberton" userId="fb4ea8bfece15a7e" providerId="LiveId" clId="{497B85AF-9BEF-4DCD-9F48-9A353A7CFA04}" dt="2024-08-05T19:45:15.914" v="5120"/>
          <ac:spMkLst>
            <pc:docMk/>
            <pc:sldMk cId="873481669" sldId="318"/>
            <ac:spMk id="24" creationId="{2B7690E8-5E8E-F06B-E3BE-C2D4AAB4ACF2}"/>
          </ac:spMkLst>
        </pc:spChg>
        <pc:spChg chg="add mod ord">
          <ac:chgData name="Katie Lamberton" userId="fb4ea8bfece15a7e" providerId="LiveId" clId="{497B85AF-9BEF-4DCD-9F48-9A353A7CFA04}" dt="2024-08-05T19:45:58.097" v="5128" actId="164"/>
          <ac:spMkLst>
            <pc:docMk/>
            <pc:sldMk cId="873481669" sldId="318"/>
            <ac:spMk id="25" creationId="{86CD6884-33B5-AD7D-41F6-CD82EF80C187}"/>
          </ac:spMkLst>
        </pc:spChg>
        <pc:spChg chg="mod">
          <ac:chgData name="Katie Lamberton" userId="fb4ea8bfece15a7e" providerId="LiveId" clId="{497B85AF-9BEF-4DCD-9F48-9A353A7CFA04}" dt="2024-08-05T19:45:34.019" v="5125"/>
          <ac:spMkLst>
            <pc:docMk/>
            <pc:sldMk cId="873481669" sldId="318"/>
            <ac:spMk id="27" creationId="{0CB6D7E5-0132-6D14-F3DC-B781E19001C4}"/>
          </ac:spMkLst>
        </pc:spChg>
        <pc:spChg chg="mod">
          <ac:chgData name="Katie Lamberton" userId="fb4ea8bfece15a7e" providerId="LiveId" clId="{497B85AF-9BEF-4DCD-9F48-9A353A7CFA04}" dt="2024-08-05T19:46:22.596" v="5139" actId="403"/>
          <ac:spMkLst>
            <pc:docMk/>
            <pc:sldMk cId="873481669" sldId="318"/>
            <ac:spMk id="28" creationId="{2B7690E8-5E8E-F06B-E3BE-C2D4AAB4ACF2}"/>
          </ac:spMkLst>
        </pc:spChg>
        <pc:spChg chg="add mod ord">
          <ac:chgData name="Katie Lamberton" userId="fb4ea8bfece15a7e" providerId="LiveId" clId="{497B85AF-9BEF-4DCD-9F48-9A353A7CFA04}" dt="2024-08-05T19:45:58.097" v="5128" actId="164"/>
          <ac:spMkLst>
            <pc:docMk/>
            <pc:sldMk cId="873481669" sldId="318"/>
            <ac:spMk id="29" creationId="{9E0981CC-028E-CA23-699D-63C7FF2B72C1}"/>
          </ac:spMkLst>
        </pc:spChg>
        <pc:spChg chg="mod">
          <ac:chgData name="Katie Lamberton" userId="fb4ea8bfece15a7e" providerId="LiveId" clId="{497B85AF-9BEF-4DCD-9F48-9A353A7CFA04}" dt="2024-08-05T19:45:34.019" v="5125"/>
          <ac:spMkLst>
            <pc:docMk/>
            <pc:sldMk cId="873481669" sldId="318"/>
            <ac:spMk id="31" creationId="{3E72D183-AF27-4D8C-6FD9-1CB93EE23F92}"/>
          </ac:spMkLst>
        </pc:spChg>
        <pc:spChg chg="mod">
          <ac:chgData name="Katie Lamberton" userId="fb4ea8bfece15a7e" providerId="LiveId" clId="{497B85AF-9BEF-4DCD-9F48-9A353A7CFA04}" dt="2024-08-05T19:47:04.125" v="5150" actId="21"/>
          <ac:spMkLst>
            <pc:docMk/>
            <pc:sldMk cId="873481669" sldId="318"/>
            <ac:spMk id="32" creationId="{CED43C2B-2713-18F2-CC5F-7C461AC5379C}"/>
          </ac:spMkLst>
        </pc:spChg>
        <pc:spChg chg="add del mod">
          <ac:chgData name="Katie Lamberton" userId="fb4ea8bfece15a7e" providerId="LiveId" clId="{497B85AF-9BEF-4DCD-9F48-9A353A7CFA04}" dt="2024-08-05T19:47:29.529" v="5159" actId="478"/>
          <ac:spMkLst>
            <pc:docMk/>
            <pc:sldMk cId="873481669" sldId="318"/>
            <ac:spMk id="35" creationId="{4CBCFD02-B989-8256-2EBD-FDAD66498FB1}"/>
          </ac:spMkLst>
        </pc:spChg>
        <pc:grpChg chg="add mod">
          <ac:chgData name="Katie Lamberton" userId="fb4ea8bfece15a7e" providerId="LiveId" clId="{497B85AF-9BEF-4DCD-9F48-9A353A7CFA04}" dt="2024-08-05T19:45:08.930" v="5118"/>
          <ac:grpSpMkLst>
            <pc:docMk/>
            <pc:sldMk cId="873481669" sldId="318"/>
            <ac:grpSpMk id="8" creationId="{82DBEA16-FE52-FB0D-7D75-F850C0F7F29F}"/>
          </ac:grpSpMkLst>
        </pc:grpChg>
        <pc:grpChg chg="add mod">
          <ac:chgData name="Katie Lamberton" userId="fb4ea8bfece15a7e" providerId="LiveId" clId="{497B85AF-9BEF-4DCD-9F48-9A353A7CFA04}" dt="2024-08-05T19:45:08.930" v="5118"/>
          <ac:grpSpMkLst>
            <pc:docMk/>
            <pc:sldMk cId="873481669" sldId="318"/>
            <ac:grpSpMk id="9" creationId="{EDC30F0A-9982-35E1-14FA-8FED987A8316}"/>
          </ac:grpSpMkLst>
        </pc:grpChg>
        <pc:grpChg chg="add del mod">
          <ac:chgData name="Katie Lamberton" userId="fb4ea8bfece15a7e" providerId="LiveId" clId="{497B85AF-9BEF-4DCD-9F48-9A353A7CFA04}" dt="2024-08-05T19:45:33.104" v="5124" actId="21"/>
          <ac:grpSpMkLst>
            <pc:docMk/>
            <pc:sldMk cId="873481669" sldId="318"/>
            <ac:grpSpMk id="18" creationId="{1BC8FA15-A370-223B-DDEA-53E3530D5C88}"/>
          </ac:grpSpMkLst>
        </pc:grpChg>
        <pc:grpChg chg="add del mod">
          <ac:chgData name="Katie Lamberton" userId="fb4ea8bfece15a7e" providerId="LiveId" clId="{497B85AF-9BEF-4DCD-9F48-9A353A7CFA04}" dt="2024-08-05T19:45:33.104" v="5124" actId="21"/>
          <ac:grpSpMkLst>
            <pc:docMk/>
            <pc:sldMk cId="873481669" sldId="318"/>
            <ac:grpSpMk id="20" creationId="{C4C4CBF0-0E99-B9E7-73F2-B5610E9D026F}"/>
          </ac:grpSpMkLst>
        </pc:grpChg>
        <pc:grpChg chg="add mod ord">
          <ac:chgData name="Katie Lamberton" userId="fb4ea8bfece15a7e" providerId="LiveId" clId="{497B85AF-9BEF-4DCD-9F48-9A353A7CFA04}" dt="2024-08-05T19:45:58.097" v="5128" actId="164"/>
          <ac:grpSpMkLst>
            <pc:docMk/>
            <pc:sldMk cId="873481669" sldId="318"/>
            <ac:grpSpMk id="26" creationId="{1BC8FA15-A370-223B-DDEA-53E3530D5C88}"/>
          </ac:grpSpMkLst>
        </pc:grpChg>
        <pc:grpChg chg="add mod ord">
          <ac:chgData name="Katie Lamberton" userId="fb4ea8bfece15a7e" providerId="LiveId" clId="{497B85AF-9BEF-4DCD-9F48-9A353A7CFA04}" dt="2024-08-05T19:45:58.097" v="5128" actId="164"/>
          <ac:grpSpMkLst>
            <pc:docMk/>
            <pc:sldMk cId="873481669" sldId="318"/>
            <ac:grpSpMk id="30" creationId="{C4C4CBF0-0E99-B9E7-73F2-B5610E9D026F}"/>
          </ac:grpSpMkLst>
        </pc:grpChg>
        <pc:grpChg chg="add del mod">
          <ac:chgData name="Katie Lamberton" userId="fb4ea8bfece15a7e" providerId="LiveId" clId="{497B85AF-9BEF-4DCD-9F48-9A353A7CFA04}" dt="2024-08-05T19:47:08.042" v="5152" actId="478"/>
          <ac:grpSpMkLst>
            <pc:docMk/>
            <pc:sldMk cId="873481669" sldId="318"/>
            <ac:grpSpMk id="33" creationId="{9F881193-E75E-CFFE-0E7B-2D565CFD4E49}"/>
          </ac:grpSpMkLst>
        </pc:grpChg>
        <pc:graphicFrameChg chg="add mod modGraphic">
          <ac:chgData name="Katie Lamberton" userId="fb4ea8bfece15a7e" providerId="LiveId" clId="{497B85AF-9BEF-4DCD-9F48-9A353A7CFA04}" dt="2024-08-05T19:46:52.544" v="5146" actId="1076"/>
          <ac:graphicFrameMkLst>
            <pc:docMk/>
            <pc:sldMk cId="873481669" sldId="318"/>
            <ac:graphicFrameMk id="7" creationId="{E81D63AE-FE52-2A5A-B493-5849CCEBF396}"/>
          </ac:graphicFrameMkLst>
        </pc:graphicFrameChg>
        <pc:graphicFrameChg chg="add mod">
          <ac:chgData name="Katie Lamberton" userId="fb4ea8bfece15a7e" providerId="LiveId" clId="{497B85AF-9BEF-4DCD-9F48-9A353A7CFA04}" dt="2024-08-05T19:47:11.892" v="5153" actId="1076"/>
          <ac:graphicFrameMkLst>
            <pc:docMk/>
            <pc:sldMk cId="873481669" sldId="318"/>
            <ac:graphicFrameMk id="34" creationId="{6D794F4B-DD34-8A90-98FA-AC74130BCC99}"/>
          </ac:graphicFrameMkLst>
        </pc:graphicFrameChg>
      </pc:sldChg>
      <pc:sldChg chg="add del">
        <pc:chgData name="Katie Lamberton" userId="fb4ea8bfece15a7e" providerId="LiveId" clId="{497B85AF-9BEF-4DCD-9F48-9A353A7CFA04}" dt="2024-08-05T19:43:00.289" v="5088" actId="47"/>
        <pc:sldMkLst>
          <pc:docMk/>
          <pc:sldMk cId="1042446254" sldId="318"/>
        </pc:sldMkLst>
      </pc:sldChg>
      <pc:sldChg chg="addSp delSp modSp add mod delAnim modAnim modNotes modNotesTx">
        <pc:chgData name="Katie Lamberton" userId="fb4ea8bfece15a7e" providerId="LiveId" clId="{497B85AF-9BEF-4DCD-9F48-9A353A7CFA04}" dt="2024-08-07T18:20:58.010" v="5839" actId="20577"/>
        <pc:sldMkLst>
          <pc:docMk/>
          <pc:sldMk cId="1602305920" sldId="319"/>
        </pc:sldMkLst>
        <pc:spChg chg="del">
          <ac:chgData name="Katie Lamberton" userId="fb4ea8bfece15a7e" providerId="LiveId" clId="{497B85AF-9BEF-4DCD-9F48-9A353A7CFA04}" dt="2024-08-05T19:47:53.972" v="5164" actId="478"/>
          <ac:spMkLst>
            <pc:docMk/>
            <pc:sldMk cId="1602305920" sldId="319"/>
            <ac:spMk id="2" creationId="{D83B72BD-1536-272F-D50E-CA14E27C8639}"/>
          </ac:spMkLst>
        </pc:spChg>
        <pc:spChg chg="add mod">
          <ac:chgData name="Katie Lamberton" userId="fb4ea8bfece15a7e" providerId="LiveId" clId="{497B85AF-9BEF-4DCD-9F48-9A353A7CFA04}" dt="2024-08-07T18:11:08.328" v="5721" actId="20577"/>
          <ac:spMkLst>
            <pc:docMk/>
            <pc:sldMk cId="1602305920" sldId="319"/>
            <ac:spMk id="7" creationId="{96060F09-5C7A-2079-B76A-90E8AAC450AD}"/>
          </ac:spMkLst>
        </pc:spChg>
        <pc:spChg chg="mod">
          <ac:chgData name="Katie Lamberton" userId="fb4ea8bfece15a7e" providerId="LiveId" clId="{497B85AF-9BEF-4DCD-9F48-9A353A7CFA04}" dt="2024-08-05T19:50:03.263" v="5186" actId="1076"/>
          <ac:spMkLst>
            <pc:docMk/>
            <pc:sldMk cId="1602305920" sldId="319"/>
            <ac:spMk id="60" creationId="{0031CE36-F77D-3964-C169-771DBA49D28A}"/>
          </ac:spMkLst>
        </pc:spChg>
        <pc:graphicFrameChg chg="add mod">
          <ac:chgData name="Katie Lamberton" userId="fb4ea8bfece15a7e" providerId="LiveId" clId="{497B85AF-9BEF-4DCD-9F48-9A353A7CFA04}" dt="2024-08-07T18:09:17.061" v="5700" actId="2711"/>
          <ac:graphicFrameMkLst>
            <pc:docMk/>
            <pc:sldMk cId="1602305920" sldId="319"/>
            <ac:graphicFrameMk id="4" creationId="{C9B55FBF-06B5-9BCC-E45C-CF84DB36587C}"/>
          </ac:graphicFrameMkLst>
        </pc:graphicFrameChg>
        <pc:graphicFrameChg chg="add mod modGraphic">
          <ac:chgData name="Katie Lamberton" userId="fb4ea8bfece15a7e" providerId="LiveId" clId="{497B85AF-9BEF-4DCD-9F48-9A353A7CFA04}" dt="2024-08-07T18:20:26.689" v="5822" actId="20577"/>
          <ac:graphicFrameMkLst>
            <pc:docMk/>
            <pc:sldMk cId="1602305920" sldId="319"/>
            <ac:graphicFrameMk id="6" creationId="{8B5FD2DD-0730-40B8-CE77-8E0E1470351D}"/>
          </ac:graphicFrameMkLst>
        </pc:graphicFrameChg>
      </pc:sldChg>
      <pc:sldMasterChg chg="modTransition modSldLayout">
        <pc:chgData name="Katie Lamberton" userId="fb4ea8bfece15a7e" providerId="LiveId" clId="{497B85AF-9BEF-4DCD-9F48-9A353A7CFA04}" dt="2024-08-05T00:39:15.115" v="2241"/>
        <pc:sldMasterMkLst>
          <pc:docMk/>
          <pc:sldMasterMk cId="2020574204" sldId="2147483648"/>
        </pc:sldMasterMkLst>
        <pc:sldLayoutChg chg="modTransition">
          <pc:chgData name="Katie Lamberton" userId="fb4ea8bfece15a7e" providerId="LiveId" clId="{497B85AF-9BEF-4DCD-9F48-9A353A7CFA04}" dt="2024-08-05T00:39:15.115" v="2241"/>
          <pc:sldLayoutMkLst>
            <pc:docMk/>
            <pc:sldMasterMk cId="2020574204" sldId="2147483648"/>
            <pc:sldLayoutMk cId="4161259845" sldId="2147483651"/>
          </pc:sldLayoutMkLst>
        </pc:sldLayoutChg>
        <pc:sldLayoutChg chg="modTransition">
          <pc:chgData name="Katie Lamberton" userId="fb4ea8bfece15a7e" providerId="LiveId" clId="{497B85AF-9BEF-4DCD-9F48-9A353A7CFA04}" dt="2024-08-05T00:39:15.115" v="2241"/>
          <pc:sldLayoutMkLst>
            <pc:docMk/>
            <pc:sldMasterMk cId="2020574204" sldId="2147483648"/>
            <pc:sldLayoutMk cId="862097048" sldId="2147483652"/>
          </pc:sldLayoutMkLst>
        </pc:sldLayoutChg>
        <pc:sldLayoutChg chg="modTransition">
          <pc:chgData name="Katie Lamberton" userId="fb4ea8bfece15a7e" providerId="LiveId" clId="{497B85AF-9BEF-4DCD-9F48-9A353A7CFA04}" dt="2024-08-05T00:39:15.115" v="2241"/>
          <pc:sldLayoutMkLst>
            <pc:docMk/>
            <pc:sldMasterMk cId="2020574204" sldId="2147483648"/>
            <pc:sldLayoutMk cId="3407711345" sldId="2147483653"/>
          </pc:sldLayoutMkLst>
        </pc:sldLayoutChg>
        <pc:sldLayoutChg chg="modTransition">
          <pc:chgData name="Katie Lamberton" userId="fb4ea8bfece15a7e" providerId="LiveId" clId="{497B85AF-9BEF-4DCD-9F48-9A353A7CFA04}" dt="2024-08-05T00:39:15.115" v="2241"/>
          <pc:sldLayoutMkLst>
            <pc:docMk/>
            <pc:sldMasterMk cId="2020574204" sldId="2147483648"/>
            <pc:sldLayoutMk cId="2676827205" sldId="2147483654"/>
          </pc:sldLayoutMkLst>
        </pc:sldLayoutChg>
        <pc:sldLayoutChg chg="modTransition">
          <pc:chgData name="Katie Lamberton" userId="fb4ea8bfece15a7e" providerId="LiveId" clId="{497B85AF-9BEF-4DCD-9F48-9A353A7CFA04}" dt="2024-08-05T00:39:15.115" v="2241"/>
          <pc:sldLayoutMkLst>
            <pc:docMk/>
            <pc:sldMasterMk cId="2020574204" sldId="2147483648"/>
            <pc:sldLayoutMk cId="2121256304" sldId="2147483655"/>
          </pc:sldLayoutMkLst>
        </pc:sldLayoutChg>
        <pc:sldLayoutChg chg="modTransition">
          <pc:chgData name="Katie Lamberton" userId="fb4ea8bfece15a7e" providerId="LiveId" clId="{497B85AF-9BEF-4DCD-9F48-9A353A7CFA04}" dt="2024-08-05T00:39:15.115" v="2241"/>
          <pc:sldLayoutMkLst>
            <pc:docMk/>
            <pc:sldMasterMk cId="2020574204" sldId="2147483648"/>
            <pc:sldLayoutMk cId="125641223" sldId="2147483656"/>
          </pc:sldLayoutMkLst>
        </pc:sldLayoutChg>
        <pc:sldLayoutChg chg="modTransition">
          <pc:chgData name="Katie Lamberton" userId="fb4ea8bfece15a7e" providerId="LiveId" clId="{497B85AF-9BEF-4DCD-9F48-9A353A7CFA04}" dt="2024-08-05T00:39:15.115" v="2241"/>
          <pc:sldLayoutMkLst>
            <pc:docMk/>
            <pc:sldMasterMk cId="2020574204" sldId="2147483648"/>
            <pc:sldLayoutMk cId="226368387" sldId="2147483657"/>
          </pc:sldLayoutMkLst>
        </pc:sldLayoutChg>
        <pc:sldLayoutChg chg="modTransition">
          <pc:chgData name="Katie Lamberton" userId="fb4ea8bfece15a7e" providerId="LiveId" clId="{497B85AF-9BEF-4DCD-9F48-9A353A7CFA04}" dt="2024-08-05T00:39:15.115" v="2241"/>
          <pc:sldLayoutMkLst>
            <pc:docMk/>
            <pc:sldMasterMk cId="2020574204" sldId="2147483648"/>
            <pc:sldLayoutMk cId="3743117437" sldId="2147483658"/>
          </pc:sldLayoutMkLst>
        </pc:sldLayoutChg>
        <pc:sldLayoutChg chg="modTransition">
          <pc:chgData name="Katie Lamberton" userId="fb4ea8bfece15a7e" providerId="LiveId" clId="{497B85AF-9BEF-4DCD-9F48-9A353A7CFA04}" dt="2024-08-05T00:39:15.115" v="2241"/>
          <pc:sldLayoutMkLst>
            <pc:docMk/>
            <pc:sldMasterMk cId="2020574204" sldId="2147483648"/>
            <pc:sldLayoutMk cId="693317334" sldId="2147483659"/>
          </pc:sldLayoutMkLst>
        </pc:sldLayoutChg>
        <pc:sldLayoutChg chg="modTransition">
          <pc:chgData name="Katie Lamberton" userId="fb4ea8bfece15a7e" providerId="LiveId" clId="{497B85AF-9BEF-4DCD-9F48-9A353A7CFA04}" dt="2024-08-05T00:39:15.115" v="2241"/>
          <pc:sldLayoutMkLst>
            <pc:docMk/>
            <pc:sldMasterMk cId="2020574204" sldId="2147483648"/>
            <pc:sldLayoutMk cId="3590880992" sldId="2147483661"/>
          </pc:sldLayoutMkLst>
        </pc:sldLayoutChg>
        <pc:sldLayoutChg chg="modTransition">
          <pc:chgData name="Katie Lamberton" userId="fb4ea8bfece15a7e" providerId="LiveId" clId="{497B85AF-9BEF-4DCD-9F48-9A353A7CFA04}" dt="2024-08-05T00:39:15.115" v="2241"/>
          <pc:sldLayoutMkLst>
            <pc:docMk/>
            <pc:sldMasterMk cId="2020574204" sldId="2147483648"/>
            <pc:sldLayoutMk cId="3613646376" sldId="2147483662"/>
          </pc:sldLayoutMkLst>
        </pc:sldLayoutChg>
        <pc:sldLayoutChg chg="modTransition">
          <pc:chgData name="Katie Lamberton" userId="fb4ea8bfece15a7e" providerId="LiveId" clId="{497B85AF-9BEF-4DCD-9F48-9A353A7CFA04}" dt="2024-08-05T00:39:15.115" v="2241"/>
          <pc:sldLayoutMkLst>
            <pc:docMk/>
            <pc:sldMasterMk cId="2020574204" sldId="2147483648"/>
            <pc:sldLayoutMk cId="2662113756" sldId="2147483663"/>
          </pc:sldLayoutMkLst>
        </pc:sldLayoutChg>
        <pc:sldLayoutChg chg="modTransition">
          <pc:chgData name="Katie Lamberton" userId="fb4ea8bfece15a7e" providerId="LiveId" clId="{497B85AF-9BEF-4DCD-9F48-9A353A7CFA04}" dt="2024-08-05T00:39:15.115" v="2241"/>
          <pc:sldLayoutMkLst>
            <pc:docMk/>
            <pc:sldMasterMk cId="2020574204" sldId="2147483648"/>
            <pc:sldLayoutMk cId="3213276643" sldId="2147483664"/>
          </pc:sldLayoutMkLst>
        </pc:sldLayoutChg>
        <pc:sldLayoutChg chg="modTransition">
          <pc:chgData name="Katie Lamberton" userId="fb4ea8bfece15a7e" providerId="LiveId" clId="{497B85AF-9BEF-4DCD-9F48-9A353A7CFA04}" dt="2024-08-05T00:39:15.115" v="2241"/>
          <pc:sldLayoutMkLst>
            <pc:docMk/>
            <pc:sldMasterMk cId="2020574204" sldId="2147483648"/>
            <pc:sldLayoutMk cId="3147334202" sldId="2147483665"/>
          </pc:sldLayoutMkLst>
        </pc:sldLayoutChg>
        <pc:sldLayoutChg chg="modTransition">
          <pc:chgData name="Katie Lamberton" userId="fb4ea8bfece15a7e" providerId="LiveId" clId="{497B85AF-9BEF-4DCD-9F48-9A353A7CFA04}" dt="2024-08-05T00:39:15.115" v="2241"/>
          <pc:sldLayoutMkLst>
            <pc:docMk/>
            <pc:sldMasterMk cId="2020574204" sldId="2147483648"/>
            <pc:sldLayoutMk cId="3496649517" sldId="2147483667"/>
          </pc:sldLayoutMkLst>
        </pc:sldLayoutChg>
        <pc:sldLayoutChg chg="modTransition">
          <pc:chgData name="Katie Lamberton" userId="fb4ea8bfece15a7e" providerId="LiveId" clId="{497B85AF-9BEF-4DCD-9F48-9A353A7CFA04}" dt="2024-08-05T00:39:15.115" v="2241"/>
          <pc:sldLayoutMkLst>
            <pc:docMk/>
            <pc:sldMasterMk cId="2020574204" sldId="2147483648"/>
            <pc:sldLayoutMk cId="2649859209" sldId="2147483668"/>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fb4ea8bfece15a7e/Documents/PURPLE/Research%20Project/Copy%20of%20Tables%20and%20Figures%20for%20PURPL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fb4ea8bfece15a7e/Documents/PURPLE/Research%20Project/Copy%20of%20Tables%20and%20Figures%20for%20PURPL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fb4ea8bfece15a7e/Documents/PURPLE/Research%20Project/Copy%20of%20Tables%20and%20Figures%20for%20PURPL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fb4ea8bfece15a7e/Documents/PURPLE/Research%20Project/Copy%20of%20Tables%20and%20Figures%20for%20PURPLE.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0" dirty="0"/>
              <a:t>Figure 1. Types of Trauma Found in Patient</a:t>
            </a:r>
            <a:r>
              <a:rPr lang="en-US" sz="2000" b="0" baseline="0" dirty="0"/>
              <a:t> Charts</a:t>
            </a:r>
            <a:endParaRPr lang="en-US" sz="2000" b="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848447069116363"/>
          <c:y val="0.16803258967629045"/>
          <c:w val="0.77829330708661415"/>
          <c:h val="0.65049394867308252"/>
        </c:manualLayout>
      </c:layout>
      <c:barChart>
        <c:barDir val="bar"/>
        <c:grouping val="clustered"/>
        <c:varyColors val="0"/>
        <c:ser>
          <c:idx val="0"/>
          <c:order val="0"/>
          <c:tx>
            <c:strRef>
              <c:f>'K:\Admin\miscellaneous\Projects\CLIMBtraineeResearchFolder\Lamberton 2024\Trauma and Adversity Materials\[Trauma Codes Organized.xlsx]Count_T'!$C$2</c:f>
              <c:strCache>
                <c:ptCount val="1"/>
                <c:pt idx="0">
                  <c:v>Count</c:v>
                </c:pt>
              </c:strCache>
            </c:strRef>
          </c:tx>
          <c:spPr>
            <a:solidFill>
              <a:schemeClr val="accent1"/>
            </a:solidFill>
            <a:ln>
              <a:noFill/>
            </a:ln>
            <a:effectLst/>
          </c:spPr>
          <c:invertIfNegative val="0"/>
          <c:cat>
            <c:strRef>
              <c:f>[1]Count_T!$B$3:$B$7</c:f>
              <c:strCache>
                <c:ptCount val="5"/>
                <c:pt idx="0">
                  <c:v>Abuse</c:v>
                </c:pt>
                <c:pt idx="1">
                  <c:v>Death</c:v>
                </c:pt>
                <c:pt idx="2">
                  <c:v>"Scary" Event</c:v>
                </c:pt>
                <c:pt idx="3">
                  <c:v>Multiple</c:v>
                </c:pt>
                <c:pt idx="4">
                  <c:v>Unknown</c:v>
                </c:pt>
              </c:strCache>
            </c:strRef>
          </c:cat>
          <c:val>
            <c:numRef>
              <c:f>[1]Count_T!$C$3:$C$7</c:f>
              <c:numCache>
                <c:formatCode>General</c:formatCode>
                <c:ptCount val="5"/>
                <c:pt idx="0">
                  <c:v>11</c:v>
                </c:pt>
                <c:pt idx="1">
                  <c:v>12</c:v>
                </c:pt>
                <c:pt idx="2">
                  <c:v>24</c:v>
                </c:pt>
                <c:pt idx="3">
                  <c:v>17</c:v>
                </c:pt>
                <c:pt idx="4">
                  <c:v>14</c:v>
                </c:pt>
              </c:numCache>
            </c:numRef>
          </c:val>
          <c:extLst>
            <c:ext xmlns:c16="http://schemas.microsoft.com/office/drawing/2014/chart" uri="{C3380CC4-5D6E-409C-BE32-E72D297353CC}">
              <c16:uniqueId val="{00000000-597D-4D9C-BD34-6B18640D379B}"/>
            </c:ext>
          </c:extLst>
        </c:ser>
        <c:dLbls>
          <c:showLegendKey val="0"/>
          <c:showVal val="0"/>
          <c:showCatName val="0"/>
          <c:showSerName val="0"/>
          <c:showPercent val="0"/>
          <c:showBubbleSize val="0"/>
        </c:dLbls>
        <c:gapWidth val="182"/>
        <c:axId val="1036193712"/>
        <c:axId val="1036195376"/>
      </c:barChart>
      <c:catAx>
        <c:axId val="1036193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36195376"/>
        <c:crosses val="autoZero"/>
        <c:auto val="1"/>
        <c:lblAlgn val="ctr"/>
        <c:lblOffset val="100"/>
        <c:noMultiLvlLbl val="0"/>
      </c:catAx>
      <c:valAx>
        <c:axId val="1036195376"/>
        <c:scaling>
          <c:orientation val="minMax"/>
          <c:max val="25"/>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sz="1050" dirty="0"/>
                  <a:t>Number of Occurrences </a:t>
                </a:r>
              </a:p>
            </c:rich>
          </c:tx>
          <c:layout>
            <c:manualLayout>
              <c:xMode val="edge"/>
              <c:yMode val="edge"/>
              <c:x val="0.36565201224846888"/>
              <c:y val="0.9078240740740740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36193712"/>
        <c:crosses val="autoZero"/>
        <c:crossBetween val="between"/>
      </c:valAx>
      <c:spPr>
        <a:noFill/>
        <a:ln>
          <a:noFill/>
        </a:ln>
        <a:effectLst/>
      </c:spPr>
    </c:plotArea>
    <c:plotVisOnly val="1"/>
    <c:dispBlanksAs val="gap"/>
    <c:showDLblsOverMax val="0"/>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Type of Abuse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'[Copy of Trauma Codes Organized.xlsx]Count_T'!$K$2</c:f>
              <c:strCache>
                <c:ptCount val="1"/>
                <c:pt idx="0">
                  <c:v>Percent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E4D-41C4-8654-485ACB198BF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E4D-41C4-8654-485ACB198BF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E4D-41C4-8654-485ACB198BFB}"/>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[4]Count_T!$J$3:$J$5</c:f>
              <c:strCache>
                <c:ptCount val="3"/>
                <c:pt idx="0">
                  <c:v>Physical</c:v>
                </c:pt>
                <c:pt idx="1">
                  <c:v>Verbal</c:v>
                </c:pt>
                <c:pt idx="2">
                  <c:v>Sexual</c:v>
                </c:pt>
              </c:strCache>
            </c:strRef>
          </c:cat>
          <c:val>
            <c:numRef>
              <c:f>[4]Count_T!$K$3:$K$5</c:f>
              <c:numCache>
                <c:formatCode>0.0%</c:formatCode>
                <c:ptCount val="3"/>
                <c:pt idx="0">
                  <c:v>0.375</c:v>
                </c:pt>
                <c:pt idx="1">
                  <c:v>0.20833333333333334</c:v>
                </c:pt>
                <c:pt idx="2">
                  <c:v>0.41666666666666669</c:v>
                </c:pt>
              </c:numCache>
            </c:numRef>
          </c:val>
          <c:extLst>
            <c:ext xmlns:c16="http://schemas.microsoft.com/office/drawing/2014/chart" uri="{C3380CC4-5D6E-409C-BE32-E72D297353CC}">
              <c16:uniqueId val="{00000006-4E4D-41C4-8654-485ACB198BF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11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Most Common "Scary" Events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341524338443202"/>
          <c:y val="0.13981240717003399"/>
          <c:w val="0.74868218769951056"/>
          <c:h val="0.70160757473854696"/>
        </c:manualLayout>
      </c:layout>
      <c:barChart>
        <c:barDir val="bar"/>
        <c:grouping val="clustered"/>
        <c:varyColors val="0"/>
        <c:ser>
          <c:idx val="0"/>
          <c:order val="0"/>
          <c:tx>
            <c:strRef>
              <c:f>'K:\Admin\miscellaneous\Projects\CLIMBtraineeResearchFolder\Lamberton 2024\Trauma and Adversity Materials\[Trauma Codes Organized.xlsx]Count_T'!$G$2</c:f>
              <c:strCache>
                <c:ptCount val="1"/>
                <c:pt idx="0">
                  <c:v>Count</c:v>
                </c:pt>
              </c:strCache>
            </c:strRef>
          </c:tx>
          <c:spPr>
            <a:solidFill>
              <a:schemeClr val="accent1"/>
            </a:solidFill>
            <a:ln>
              <a:noFill/>
            </a:ln>
            <a:effectLst/>
          </c:spPr>
          <c:invertIfNegative val="0"/>
          <c:cat>
            <c:strRef>
              <c:f>[1]Count_T!$F$3:$F$8</c:f>
              <c:strCache>
                <c:ptCount val="6"/>
                <c:pt idx="0">
                  <c:v>Bullying</c:v>
                </c:pt>
                <c:pt idx="1">
                  <c:v>Domestic Violence</c:v>
                </c:pt>
                <c:pt idx="2">
                  <c:v>Incarceration of Parent</c:v>
                </c:pt>
                <c:pt idx="3">
                  <c:v>Suicide Attempt</c:v>
                </c:pt>
                <c:pt idx="4">
                  <c:v>Contentious seperation</c:v>
                </c:pt>
                <c:pt idx="5">
                  <c:v>Attacked or robbed</c:v>
                </c:pt>
              </c:strCache>
            </c:strRef>
          </c:cat>
          <c:val>
            <c:numRef>
              <c:f>[1]Count_T!$G$3:$G$8</c:f>
              <c:numCache>
                <c:formatCode>General</c:formatCode>
                <c:ptCount val="6"/>
                <c:pt idx="0">
                  <c:v>15</c:v>
                </c:pt>
                <c:pt idx="1">
                  <c:v>6</c:v>
                </c:pt>
                <c:pt idx="2">
                  <c:v>7</c:v>
                </c:pt>
                <c:pt idx="3">
                  <c:v>6</c:v>
                </c:pt>
                <c:pt idx="4">
                  <c:v>6</c:v>
                </c:pt>
                <c:pt idx="5">
                  <c:v>4</c:v>
                </c:pt>
              </c:numCache>
            </c:numRef>
          </c:val>
          <c:extLst>
            <c:ext xmlns:c16="http://schemas.microsoft.com/office/drawing/2014/chart" uri="{C3380CC4-5D6E-409C-BE32-E72D297353CC}">
              <c16:uniqueId val="{00000000-5670-4D58-97DC-49F83CB05D82}"/>
            </c:ext>
          </c:extLst>
        </c:ser>
        <c:dLbls>
          <c:showLegendKey val="0"/>
          <c:showVal val="0"/>
          <c:showCatName val="0"/>
          <c:showSerName val="0"/>
          <c:showPercent val="0"/>
          <c:showBubbleSize val="0"/>
        </c:dLbls>
        <c:gapWidth val="182"/>
        <c:axId val="619415648"/>
        <c:axId val="619416480"/>
      </c:barChart>
      <c:catAx>
        <c:axId val="619415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19416480"/>
        <c:crosses val="autoZero"/>
        <c:auto val="1"/>
        <c:lblAlgn val="ctr"/>
        <c:lblOffset val="100"/>
        <c:noMultiLvlLbl val="0"/>
      </c:catAx>
      <c:valAx>
        <c:axId val="619416480"/>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Number of Occurrences </a:t>
                </a:r>
              </a:p>
            </c:rich>
          </c:tx>
          <c:layout>
            <c:manualLayout>
              <c:xMode val="edge"/>
              <c:yMode val="edge"/>
              <c:x val="0.4673112589520817"/>
              <c:y val="0.9179892500842936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19415648"/>
        <c:crosses val="autoZero"/>
        <c:crossBetween val="between"/>
        <c:majorUnit val="2"/>
      </c:valAx>
      <c:spPr>
        <a:noFill/>
        <a:ln>
          <a:noFill/>
        </a:ln>
        <a:effectLst/>
      </c:spPr>
    </c:plotArea>
    <c:plotVisOnly val="1"/>
    <c:dispBlanksAs val="gap"/>
    <c:showDLblsOverMax val="0"/>
  </c:chart>
  <c:spPr>
    <a:solidFill>
      <a:schemeClr val="bg1"/>
    </a:solidFill>
    <a:ln>
      <a:noFill/>
    </a:ln>
    <a:effectLst/>
  </c:spPr>
  <c:txPr>
    <a:bodyPr/>
    <a:lstStyle/>
    <a:p>
      <a:pPr>
        <a:defRPr sz="11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Figure 2. PCP and CLIMB Interventions for Patients with Elevated PHQ-9A Scores</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'SS Figure 2'!$B$2</c:f>
              <c:strCache>
                <c:ptCount val="1"/>
                <c:pt idx="0">
                  <c:v>Trauma or Adversity Present</c:v>
                </c:pt>
              </c:strCache>
            </c:strRef>
          </c:tx>
          <c:spPr>
            <a:solidFill>
              <a:srgbClr val="C00000"/>
            </a:solidFill>
            <a:ln>
              <a:noFill/>
            </a:ln>
            <a:effectLst/>
          </c:spPr>
          <c:invertIfNegative val="0"/>
          <c:cat>
            <c:strRef>
              <c:f>'SS Figure 2'!$A$3:$A$10</c:f>
              <c:strCache>
                <c:ptCount val="8"/>
                <c:pt idx="0">
                  <c:v>PCP: Referred to CLIMB**</c:v>
                </c:pt>
                <c:pt idx="1">
                  <c:v>PCP: Counseled family without CLIMB*</c:v>
                </c:pt>
                <c:pt idx="2">
                  <c:v>CLIMB: Parent Involvement in Discussion*</c:v>
                </c:pt>
                <c:pt idx="3">
                  <c:v>CLIMB: Conducted Risk Assessment**</c:v>
                </c:pt>
                <c:pt idx="4">
                  <c:v>CLIMB: Created a Safety Plan*</c:v>
                </c:pt>
                <c:pt idx="5">
                  <c:v>CLIMB: Return to Clinic*</c:v>
                </c:pt>
                <c:pt idx="6">
                  <c:v>CLIMB: Outside MH Resource* </c:v>
                </c:pt>
                <c:pt idx="7">
                  <c:v>CLIMB: Discuss Bullying*</c:v>
                </c:pt>
              </c:strCache>
            </c:strRef>
          </c:cat>
          <c:val>
            <c:numRef>
              <c:f>'SS Figure 2'!$B$3:$B$10</c:f>
              <c:numCache>
                <c:formatCode>0.0%</c:formatCode>
                <c:ptCount val="8"/>
                <c:pt idx="0">
                  <c:v>0.72099999999999997</c:v>
                </c:pt>
                <c:pt idx="1">
                  <c:v>7.6999999999999999E-2</c:v>
                </c:pt>
                <c:pt idx="2">
                  <c:v>0.27900000000000003</c:v>
                </c:pt>
                <c:pt idx="3">
                  <c:v>0.55800000000000005</c:v>
                </c:pt>
                <c:pt idx="4">
                  <c:v>0.39400000000000002</c:v>
                </c:pt>
                <c:pt idx="5">
                  <c:v>0.32700000000000001</c:v>
                </c:pt>
                <c:pt idx="6">
                  <c:v>0.59599999999999997</c:v>
                </c:pt>
                <c:pt idx="7">
                  <c:v>0.23100000000000001</c:v>
                </c:pt>
              </c:numCache>
            </c:numRef>
          </c:val>
          <c:extLst>
            <c:ext xmlns:c16="http://schemas.microsoft.com/office/drawing/2014/chart" uri="{C3380CC4-5D6E-409C-BE32-E72D297353CC}">
              <c16:uniqueId val="{00000000-0FF5-4B0B-B185-62EBE5F8E4A7}"/>
            </c:ext>
          </c:extLst>
        </c:ser>
        <c:ser>
          <c:idx val="1"/>
          <c:order val="1"/>
          <c:tx>
            <c:strRef>
              <c:f>'SS Figure 2'!$C$2</c:f>
              <c:strCache>
                <c:ptCount val="1"/>
                <c:pt idx="0">
                  <c:v>Trauma or Adversity Not Present</c:v>
                </c:pt>
              </c:strCache>
            </c:strRef>
          </c:tx>
          <c:spPr>
            <a:solidFill>
              <a:srgbClr val="5B9BD5"/>
            </a:solidFill>
            <a:ln>
              <a:noFill/>
            </a:ln>
            <a:effectLst/>
          </c:spPr>
          <c:invertIfNegative val="0"/>
          <c:cat>
            <c:strRef>
              <c:f>'SS Figure 2'!$A$3:$A$10</c:f>
              <c:strCache>
                <c:ptCount val="8"/>
                <c:pt idx="0">
                  <c:v>PCP: Referred to CLIMB**</c:v>
                </c:pt>
                <c:pt idx="1">
                  <c:v>PCP: Counseled family without CLIMB*</c:v>
                </c:pt>
                <c:pt idx="2">
                  <c:v>CLIMB: Parent Involvement in Discussion*</c:v>
                </c:pt>
                <c:pt idx="3">
                  <c:v>CLIMB: Conducted Risk Assessment**</c:v>
                </c:pt>
                <c:pt idx="4">
                  <c:v>CLIMB: Created a Safety Plan*</c:v>
                </c:pt>
                <c:pt idx="5">
                  <c:v>CLIMB: Return to Clinic*</c:v>
                </c:pt>
                <c:pt idx="6">
                  <c:v>CLIMB: Outside MH Resource* </c:v>
                </c:pt>
                <c:pt idx="7">
                  <c:v>CLIMB: Discuss Bullying*</c:v>
                </c:pt>
              </c:strCache>
            </c:strRef>
          </c:cat>
          <c:val>
            <c:numRef>
              <c:f>'SS Figure 2'!$C$3:$C$10</c:f>
              <c:numCache>
                <c:formatCode>0.0%</c:formatCode>
                <c:ptCount val="8"/>
                <c:pt idx="0">
                  <c:v>0.48</c:v>
                </c:pt>
                <c:pt idx="1">
                  <c:v>0.16800000000000001</c:v>
                </c:pt>
                <c:pt idx="2">
                  <c:v>0.16200000000000001</c:v>
                </c:pt>
                <c:pt idx="3">
                  <c:v>0.318</c:v>
                </c:pt>
                <c:pt idx="4">
                  <c:v>0.24299999999999999</c:v>
                </c:pt>
                <c:pt idx="5">
                  <c:v>0.16800000000000001</c:v>
                </c:pt>
                <c:pt idx="6">
                  <c:v>0.39900000000000002</c:v>
                </c:pt>
                <c:pt idx="7">
                  <c:v>0.13300000000000001</c:v>
                </c:pt>
              </c:numCache>
            </c:numRef>
          </c:val>
          <c:extLst>
            <c:ext xmlns:c16="http://schemas.microsoft.com/office/drawing/2014/chart" uri="{C3380CC4-5D6E-409C-BE32-E72D297353CC}">
              <c16:uniqueId val="{00000001-0FF5-4B0B-B185-62EBE5F8E4A7}"/>
            </c:ext>
          </c:extLst>
        </c:ser>
        <c:dLbls>
          <c:showLegendKey val="0"/>
          <c:showVal val="0"/>
          <c:showCatName val="0"/>
          <c:showSerName val="0"/>
          <c:showPercent val="0"/>
          <c:showBubbleSize val="0"/>
        </c:dLbls>
        <c:gapWidth val="182"/>
        <c:axId val="1041147296"/>
        <c:axId val="1133288528"/>
      </c:barChart>
      <c:catAx>
        <c:axId val="1041147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33288528"/>
        <c:crosses val="autoZero"/>
        <c:auto val="1"/>
        <c:lblAlgn val="ctr"/>
        <c:lblOffset val="100"/>
        <c:noMultiLvlLbl val="0"/>
      </c:catAx>
      <c:valAx>
        <c:axId val="1133288528"/>
        <c:scaling>
          <c:orientation val="minMax"/>
          <c:max val="1"/>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41147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solidFill>
        <a:schemeClr val="tx1"/>
      </a:solid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2DFD24-A74E-42E5-8C5C-24DEC5828FA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01E768D-EFCA-43BE-B737-AC5EE18D4C27}">
      <dgm:prSet/>
      <dgm:spPr>
        <a:ln>
          <a:solidFill>
            <a:schemeClr val="accent2">
              <a:lumMod val="40000"/>
              <a:lumOff val="60000"/>
            </a:schemeClr>
          </a:solidFill>
        </a:ln>
      </dgm:spPr>
      <dgm:t>
        <a:bodyPr/>
        <a:lstStyle/>
        <a:p>
          <a:pPr>
            <a:lnSpc>
              <a:spcPct val="100000"/>
            </a:lnSpc>
          </a:pPr>
          <a:r>
            <a:rPr lang="en-US" b="1" dirty="0">
              <a:latin typeface="+mn-lt"/>
              <a:cs typeface="Arial" panose="020B0604020202020204" pitchFamily="34" charset="0"/>
            </a:rPr>
            <a:t>Trauma</a:t>
          </a:r>
          <a:r>
            <a:rPr lang="en-US" dirty="0">
              <a:latin typeface="+mn-lt"/>
              <a:cs typeface="Arial" panose="020B0604020202020204" pitchFamily="34" charset="0"/>
            </a:rPr>
            <a:t> was documented in 78 (28.2%) patient charts. Out of all the types of trauma mentioned in the charts, </a:t>
          </a:r>
          <a:r>
            <a:rPr lang="en-US" b="1" dirty="0">
              <a:latin typeface="+mn-lt"/>
              <a:cs typeface="Arial" panose="020B0604020202020204" pitchFamily="34" charset="0"/>
            </a:rPr>
            <a:t>“scary” events </a:t>
          </a:r>
          <a:r>
            <a:rPr lang="en-US" dirty="0">
              <a:latin typeface="+mn-lt"/>
              <a:cs typeface="Arial" panose="020B0604020202020204" pitchFamily="34" charset="0"/>
            </a:rPr>
            <a:t>were the most </a:t>
          </a:r>
          <a:r>
            <a:rPr lang="en-US" b="1" dirty="0">
              <a:latin typeface="+mn-lt"/>
              <a:cs typeface="Arial" panose="020B0604020202020204" pitchFamily="34" charset="0"/>
            </a:rPr>
            <a:t>common</a:t>
          </a:r>
          <a:r>
            <a:rPr lang="en-US" dirty="0">
              <a:latin typeface="+mn-lt"/>
              <a:cs typeface="Arial" panose="020B0604020202020204" pitchFamily="34" charset="0"/>
            </a:rPr>
            <a:t>. Specifically, </a:t>
          </a:r>
          <a:r>
            <a:rPr lang="en-US" b="1" dirty="0">
              <a:latin typeface="+mn-lt"/>
              <a:cs typeface="Arial" panose="020B0604020202020204" pitchFamily="34" charset="0"/>
            </a:rPr>
            <a:t>bullying</a:t>
          </a:r>
          <a:r>
            <a:rPr lang="en-US" dirty="0">
              <a:latin typeface="+mn-lt"/>
              <a:cs typeface="Arial" panose="020B0604020202020204" pitchFamily="34" charset="0"/>
            </a:rPr>
            <a:t> was the most frequently mentioned “scary” event.</a:t>
          </a:r>
          <a:endParaRPr lang="en-US" dirty="0">
            <a:latin typeface="+mn-lt"/>
          </a:endParaRPr>
        </a:p>
      </dgm:t>
    </dgm:pt>
    <dgm:pt modelId="{1A6E99D5-12EC-4C08-8DB5-A7A22F631C18}" type="parTrans" cxnId="{0C387355-EBBD-4117-8F44-697ED39750B4}">
      <dgm:prSet/>
      <dgm:spPr/>
      <dgm:t>
        <a:bodyPr/>
        <a:lstStyle/>
        <a:p>
          <a:endParaRPr lang="en-US"/>
        </a:p>
      </dgm:t>
    </dgm:pt>
    <dgm:pt modelId="{8F4FD80B-CFED-4050-8743-7225A016E12C}" type="sibTrans" cxnId="{0C387355-EBBD-4117-8F44-697ED39750B4}">
      <dgm:prSet/>
      <dgm:spPr/>
      <dgm:t>
        <a:bodyPr/>
        <a:lstStyle/>
        <a:p>
          <a:endParaRPr lang="en-US"/>
        </a:p>
      </dgm:t>
    </dgm:pt>
    <dgm:pt modelId="{8018B009-6214-4453-941A-297127A7F0E1}">
      <dgm:prSet/>
      <dgm:spPr>
        <a:ln>
          <a:solidFill>
            <a:schemeClr val="accent4"/>
          </a:solidFill>
        </a:ln>
      </dgm:spPr>
      <dgm:t>
        <a:bodyPr/>
        <a:lstStyle/>
        <a:p>
          <a:pPr>
            <a:lnSpc>
              <a:spcPct val="100000"/>
            </a:lnSpc>
          </a:pPr>
          <a:r>
            <a:rPr lang="en-US" b="1" dirty="0">
              <a:latin typeface="+mn-lt"/>
              <a:cs typeface="Arial" panose="020B0604020202020204" pitchFamily="34" charset="0"/>
            </a:rPr>
            <a:t>Adversity</a:t>
          </a:r>
          <a:r>
            <a:rPr lang="en-US" dirty="0">
              <a:latin typeface="+mn-lt"/>
              <a:cs typeface="Arial" panose="020B0604020202020204" pitchFamily="34" charset="0"/>
            </a:rPr>
            <a:t> was documented in 37 (13.4%) patient charts. The most common forms of adversity in the patient charts were </a:t>
          </a:r>
          <a:r>
            <a:rPr lang="en-US" b="1" dirty="0">
              <a:latin typeface="+mn-lt"/>
              <a:cs typeface="Arial" panose="020B0604020202020204" pitchFamily="34" charset="0"/>
            </a:rPr>
            <a:t>financial stress and food insecurity. </a:t>
          </a:r>
          <a:endParaRPr lang="en-US" dirty="0">
            <a:latin typeface="+mn-lt"/>
          </a:endParaRPr>
        </a:p>
      </dgm:t>
    </dgm:pt>
    <dgm:pt modelId="{9B940303-E01E-41F3-A68C-A02816E475EC}" type="parTrans" cxnId="{FFB2A225-513E-4D8D-B34D-CB3D71C9EF19}">
      <dgm:prSet/>
      <dgm:spPr/>
      <dgm:t>
        <a:bodyPr/>
        <a:lstStyle/>
        <a:p>
          <a:endParaRPr lang="en-US"/>
        </a:p>
      </dgm:t>
    </dgm:pt>
    <dgm:pt modelId="{CBE35237-B10F-4702-980A-D07A963C1E8B}" type="sibTrans" cxnId="{FFB2A225-513E-4D8D-B34D-CB3D71C9EF19}">
      <dgm:prSet/>
      <dgm:spPr/>
      <dgm:t>
        <a:bodyPr/>
        <a:lstStyle/>
        <a:p>
          <a:endParaRPr lang="en-US"/>
        </a:p>
      </dgm:t>
    </dgm:pt>
    <dgm:pt modelId="{C706C8AC-8312-4A30-B687-712F6B5CABE5}" type="pres">
      <dgm:prSet presAssocID="{182DFD24-A74E-42E5-8C5C-24DEC5828FA4}" presName="hierChild1" presStyleCnt="0">
        <dgm:presLayoutVars>
          <dgm:chPref val="1"/>
          <dgm:dir/>
          <dgm:animOne val="branch"/>
          <dgm:animLvl val="lvl"/>
          <dgm:resizeHandles/>
        </dgm:presLayoutVars>
      </dgm:prSet>
      <dgm:spPr/>
    </dgm:pt>
    <dgm:pt modelId="{DDC21C23-0BB5-4D13-A1ED-AADD5776B1E2}" type="pres">
      <dgm:prSet presAssocID="{801E768D-EFCA-43BE-B737-AC5EE18D4C27}" presName="hierRoot1" presStyleCnt="0"/>
      <dgm:spPr/>
    </dgm:pt>
    <dgm:pt modelId="{23A63482-85EF-4F82-A36B-E1999B17E8B1}" type="pres">
      <dgm:prSet presAssocID="{801E768D-EFCA-43BE-B737-AC5EE18D4C27}" presName="composite" presStyleCnt="0"/>
      <dgm:spPr/>
    </dgm:pt>
    <dgm:pt modelId="{2E00940B-00CD-43DA-ADB2-FBC6C805BF38}" type="pres">
      <dgm:prSet presAssocID="{801E768D-EFCA-43BE-B737-AC5EE18D4C27}" presName="background" presStyleLbl="node0" presStyleIdx="0" presStyleCnt="2"/>
      <dgm:spPr>
        <a:solidFill>
          <a:srgbClr val="FDDACB"/>
        </a:solidFill>
      </dgm:spPr>
    </dgm:pt>
    <dgm:pt modelId="{AD1658F4-B877-4C3E-B11E-131C4578418E}" type="pres">
      <dgm:prSet presAssocID="{801E768D-EFCA-43BE-B737-AC5EE18D4C27}" presName="text" presStyleLbl="fgAcc0" presStyleIdx="0" presStyleCnt="2">
        <dgm:presLayoutVars>
          <dgm:chPref val="3"/>
        </dgm:presLayoutVars>
      </dgm:prSet>
      <dgm:spPr/>
    </dgm:pt>
    <dgm:pt modelId="{96FCC72D-578E-4650-91F0-2FB5A80E3A57}" type="pres">
      <dgm:prSet presAssocID="{801E768D-EFCA-43BE-B737-AC5EE18D4C27}" presName="hierChild2" presStyleCnt="0"/>
      <dgm:spPr/>
    </dgm:pt>
    <dgm:pt modelId="{9818555E-3D3A-4716-BD40-D359AE71F16D}" type="pres">
      <dgm:prSet presAssocID="{8018B009-6214-4453-941A-297127A7F0E1}" presName="hierRoot1" presStyleCnt="0"/>
      <dgm:spPr/>
    </dgm:pt>
    <dgm:pt modelId="{C79C0724-961F-4E98-9D21-EE34F71B9483}" type="pres">
      <dgm:prSet presAssocID="{8018B009-6214-4453-941A-297127A7F0E1}" presName="composite" presStyleCnt="0"/>
      <dgm:spPr/>
    </dgm:pt>
    <dgm:pt modelId="{E5BABB1D-F958-42D0-9288-250C6A31B087}" type="pres">
      <dgm:prSet presAssocID="{8018B009-6214-4453-941A-297127A7F0E1}" presName="background" presStyleLbl="node0" presStyleIdx="1" presStyleCnt="2"/>
      <dgm:spPr>
        <a:solidFill>
          <a:srgbClr val="FABE79"/>
        </a:solidFill>
      </dgm:spPr>
    </dgm:pt>
    <dgm:pt modelId="{79F6AA13-78AE-4F7D-97F2-856DFECBC34E}" type="pres">
      <dgm:prSet presAssocID="{8018B009-6214-4453-941A-297127A7F0E1}" presName="text" presStyleLbl="fgAcc0" presStyleIdx="1" presStyleCnt="2">
        <dgm:presLayoutVars>
          <dgm:chPref val="3"/>
        </dgm:presLayoutVars>
      </dgm:prSet>
      <dgm:spPr/>
    </dgm:pt>
    <dgm:pt modelId="{8AF58A49-223F-49BC-8DFE-65BCF7C7B357}" type="pres">
      <dgm:prSet presAssocID="{8018B009-6214-4453-941A-297127A7F0E1}" presName="hierChild2" presStyleCnt="0"/>
      <dgm:spPr/>
    </dgm:pt>
  </dgm:ptLst>
  <dgm:cxnLst>
    <dgm:cxn modelId="{FFB2A225-513E-4D8D-B34D-CB3D71C9EF19}" srcId="{182DFD24-A74E-42E5-8C5C-24DEC5828FA4}" destId="{8018B009-6214-4453-941A-297127A7F0E1}" srcOrd="1" destOrd="0" parTransId="{9B940303-E01E-41F3-A68C-A02816E475EC}" sibTransId="{CBE35237-B10F-4702-980A-D07A963C1E8B}"/>
    <dgm:cxn modelId="{DDA78E48-6351-4E9C-925E-79761601E281}" type="presOf" srcId="{182DFD24-A74E-42E5-8C5C-24DEC5828FA4}" destId="{C706C8AC-8312-4A30-B687-712F6B5CABE5}" srcOrd="0" destOrd="0" presId="urn:microsoft.com/office/officeart/2005/8/layout/hierarchy1"/>
    <dgm:cxn modelId="{0C387355-EBBD-4117-8F44-697ED39750B4}" srcId="{182DFD24-A74E-42E5-8C5C-24DEC5828FA4}" destId="{801E768D-EFCA-43BE-B737-AC5EE18D4C27}" srcOrd="0" destOrd="0" parTransId="{1A6E99D5-12EC-4C08-8DB5-A7A22F631C18}" sibTransId="{8F4FD80B-CFED-4050-8743-7225A016E12C}"/>
    <dgm:cxn modelId="{98507D89-C836-4DA3-80E4-666A489CF9B5}" type="presOf" srcId="{8018B009-6214-4453-941A-297127A7F0E1}" destId="{79F6AA13-78AE-4F7D-97F2-856DFECBC34E}" srcOrd="0" destOrd="0" presId="urn:microsoft.com/office/officeart/2005/8/layout/hierarchy1"/>
    <dgm:cxn modelId="{354282A0-8D51-4907-99CC-17133328C523}" type="presOf" srcId="{801E768D-EFCA-43BE-B737-AC5EE18D4C27}" destId="{AD1658F4-B877-4C3E-B11E-131C4578418E}" srcOrd="0" destOrd="0" presId="urn:microsoft.com/office/officeart/2005/8/layout/hierarchy1"/>
    <dgm:cxn modelId="{E9AEFB37-02A4-4CBF-A7C1-FEC45B7E33CD}" type="presParOf" srcId="{C706C8AC-8312-4A30-B687-712F6B5CABE5}" destId="{DDC21C23-0BB5-4D13-A1ED-AADD5776B1E2}" srcOrd="0" destOrd="0" presId="urn:microsoft.com/office/officeart/2005/8/layout/hierarchy1"/>
    <dgm:cxn modelId="{F32873CB-F8EA-445A-90D5-20F8C1082D2A}" type="presParOf" srcId="{DDC21C23-0BB5-4D13-A1ED-AADD5776B1E2}" destId="{23A63482-85EF-4F82-A36B-E1999B17E8B1}" srcOrd="0" destOrd="0" presId="urn:microsoft.com/office/officeart/2005/8/layout/hierarchy1"/>
    <dgm:cxn modelId="{63CB5350-D441-48C3-A6AE-523FC751A0AF}" type="presParOf" srcId="{23A63482-85EF-4F82-A36B-E1999B17E8B1}" destId="{2E00940B-00CD-43DA-ADB2-FBC6C805BF38}" srcOrd="0" destOrd="0" presId="urn:microsoft.com/office/officeart/2005/8/layout/hierarchy1"/>
    <dgm:cxn modelId="{5ACF6126-460F-4F1E-BDF3-91C96DDCB605}" type="presParOf" srcId="{23A63482-85EF-4F82-A36B-E1999B17E8B1}" destId="{AD1658F4-B877-4C3E-B11E-131C4578418E}" srcOrd="1" destOrd="0" presId="urn:microsoft.com/office/officeart/2005/8/layout/hierarchy1"/>
    <dgm:cxn modelId="{F6D2B0E6-E9BD-4FA1-AA95-67A383D44359}" type="presParOf" srcId="{DDC21C23-0BB5-4D13-A1ED-AADD5776B1E2}" destId="{96FCC72D-578E-4650-91F0-2FB5A80E3A57}" srcOrd="1" destOrd="0" presId="urn:microsoft.com/office/officeart/2005/8/layout/hierarchy1"/>
    <dgm:cxn modelId="{845552C6-60E9-495E-97BB-D2EAFEB161B4}" type="presParOf" srcId="{C706C8AC-8312-4A30-B687-712F6B5CABE5}" destId="{9818555E-3D3A-4716-BD40-D359AE71F16D}" srcOrd="1" destOrd="0" presId="urn:microsoft.com/office/officeart/2005/8/layout/hierarchy1"/>
    <dgm:cxn modelId="{174D5EE0-7A06-48DD-86B8-A47061BBA2A4}" type="presParOf" srcId="{9818555E-3D3A-4716-BD40-D359AE71F16D}" destId="{C79C0724-961F-4E98-9D21-EE34F71B9483}" srcOrd="0" destOrd="0" presId="urn:microsoft.com/office/officeart/2005/8/layout/hierarchy1"/>
    <dgm:cxn modelId="{671F8F26-24AC-4363-BDC7-307B953F5C4C}" type="presParOf" srcId="{C79C0724-961F-4E98-9D21-EE34F71B9483}" destId="{E5BABB1D-F958-42D0-9288-250C6A31B087}" srcOrd="0" destOrd="0" presId="urn:microsoft.com/office/officeart/2005/8/layout/hierarchy1"/>
    <dgm:cxn modelId="{2FABB16B-AC24-4077-8E24-9E10E53901F0}" type="presParOf" srcId="{C79C0724-961F-4E98-9D21-EE34F71B9483}" destId="{79F6AA13-78AE-4F7D-97F2-856DFECBC34E}" srcOrd="1" destOrd="0" presId="urn:microsoft.com/office/officeart/2005/8/layout/hierarchy1"/>
    <dgm:cxn modelId="{AD03506D-3660-4390-A230-731AAA5EDCB3}" type="presParOf" srcId="{9818555E-3D3A-4716-BD40-D359AE71F16D}" destId="{8AF58A49-223F-49BC-8DFE-65BCF7C7B35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2DFD24-A74E-42E5-8C5C-24DEC5828FA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01E768D-EFCA-43BE-B737-AC5EE18D4C27}">
      <dgm:prSet custT="1"/>
      <dgm:spPr>
        <a:ln>
          <a:solidFill>
            <a:schemeClr val="accent1">
              <a:lumMod val="60000"/>
              <a:lumOff val="40000"/>
            </a:schemeClr>
          </a:solidFill>
        </a:ln>
      </dgm:spPr>
      <dgm:t>
        <a:bodyPr/>
        <a:lstStyle/>
        <a:p>
          <a:pPr>
            <a:lnSpc>
              <a:spcPct val="100000"/>
            </a:lnSpc>
          </a:pPr>
          <a:r>
            <a:rPr lang="en-US" sz="1500" dirty="0">
              <a:latin typeface="+mn-lt"/>
              <a:cs typeface="Arial" panose="020B0604020202020204" pitchFamily="34" charset="0"/>
            </a:rPr>
            <a:t>When</a:t>
          </a:r>
          <a:r>
            <a:rPr lang="en-US" sz="1500" b="1" dirty="0">
              <a:latin typeface="+mn-lt"/>
              <a:cs typeface="Arial" panose="020B0604020202020204" pitchFamily="34" charset="0"/>
            </a:rPr>
            <a:t> </a:t>
          </a:r>
          <a:r>
            <a:rPr lang="en-US" sz="1500" dirty="0">
              <a:latin typeface="+mn-lt"/>
              <a:cs typeface="Arial" panose="020B0604020202020204" pitchFamily="34" charset="0"/>
            </a:rPr>
            <a:t>trauma or adversity were present</a:t>
          </a:r>
          <a:r>
            <a:rPr lang="en-US" sz="1500" b="1" dirty="0">
              <a:latin typeface="+mn-lt"/>
              <a:cs typeface="Arial" panose="020B0604020202020204" pitchFamily="34" charset="0"/>
            </a:rPr>
            <a:t>, PCPs </a:t>
          </a:r>
          <a:r>
            <a:rPr lang="en-US" sz="1500" u="none" dirty="0">
              <a:latin typeface="+mn-lt"/>
              <a:cs typeface="Arial" panose="020B0604020202020204" pitchFamily="34" charset="0"/>
            </a:rPr>
            <a:t>were </a:t>
          </a:r>
          <a:r>
            <a:rPr lang="en-US" sz="1500" u="sng" dirty="0">
              <a:latin typeface="+mn-lt"/>
              <a:cs typeface="Arial" panose="020B0604020202020204" pitchFamily="34" charset="0"/>
            </a:rPr>
            <a:t>more likely</a:t>
          </a:r>
          <a:r>
            <a:rPr lang="en-US" sz="1500" dirty="0">
              <a:latin typeface="+mn-lt"/>
              <a:cs typeface="Arial" panose="020B0604020202020204" pitchFamily="34" charset="0"/>
            </a:rPr>
            <a:t> to</a:t>
          </a:r>
          <a:r>
            <a:rPr lang="en-US" sz="1500" b="1" dirty="0">
              <a:latin typeface="+mn-lt"/>
              <a:cs typeface="Arial" panose="020B0604020202020204" pitchFamily="34" charset="0"/>
            </a:rPr>
            <a:t> refer patients to CLIMB </a:t>
          </a:r>
          <a:r>
            <a:rPr lang="en-US" sz="1500" b="0" dirty="0">
              <a:latin typeface="+mn-lt"/>
              <a:cs typeface="Arial" panose="020B0604020202020204" pitchFamily="34" charset="0"/>
            </a:rPr>
            <a:t>and</a:t>
          </a:r>
          <a:r>
            <a:rPr lang="en-US" sz="1500" u="none" dirty="0">
              <a:latin typeface="+mn-lt"/>
              <a:cs typeface="Arial" panose="020B0604020202020204" pitchFamily="34" charset="0"/>
            </a:rPr>
            <a:t> </a:t>
          </a:r>
          <a:r>
            <a:rPr lang="en-US" sz="1500" u="sng" dirty="0">
              <a:latin typeface="+mn-lt"/>
              <a:cs typeface="Arial" panose="020B0604020202020204" pitchFamily="34" charset="0"/>
            </a:rPr>
            <a:t>less likely</a:t>
          </a:r>
          <a:r>
            <a:rPr lang="en-US" sz="1500" b="1" dirty="0">
              <a:latin typeface="+mn-lt"/>
              <a:cs typeface="Arial" panose="020B0604020202020204" pitchFamily="34" charset="0"/>
            </a:rPr>
            <a:t> </a:t>
          </a:r>
          <a:r>
            <a:rPr lang="en-US" sz="1500" dirty="0">
              <a:latin typeface="+mn-lt"/>
              <a:cs typeface="Arial" panose="020B0604020202020204" pitchFamily="34" charset="0"/>
            </a:rPr>
            <a:t>to</a:t>
          </a:r>
          <a:r>
            <a:rPr lang="en-US" sz="1500" b="1" dirty="0">
              <a:latin typeface="+mn-lt"/>
              <a:cs typeface="Arial" panose="020B0604020202020204" pitchFamily="34" charset="0"/>
            </a:rPr>
            <a:t> counsel patients </a:t>
          </a:r>
          <a:r>
            <a:rPr lang="en-US" sz="1500" dirty="0">
              <a:latin typeface="+mn-lt"/>
              <a:cs typeface="Arial" panose="020B0604020202020204" pitchFamily="34" charset="0"/>
            </a:rPr>
            <a:t>without consulting CLIMB.</a:t>
          </a:r>
          <a:endParaRPr lang="en-US" sz="1500" b="0" u="none" dirty="0">
            <a:latin typeface="+mn-lt"/>
          </a:endParaRPr>
        </a:p>
      </dgm:t>
    </dgm:pt>
    <dgm:pt modelId="{1A6E99D5-12EC-4C08-8DB5-A7A22F631C18}" type="parTrans" cxnId="{0C387355-EBBD-4117-8F44-697ED39750B4}">
      <dgm:prSet/>
      <dgm:spPr/>
      <dgm:t>
        <a:bodyPr/>
        <a:lstStyle/>
        <a:p>
          <a:endParaRPr lang="en-US"/>
        </a:p>
      </dgm:t>
    </dgm:pt>
    <dgm:pt modelId="{8F4FD80B-CFED-4050-8743-7225A016E12C}" type="sibTrans" cxnId="{0C387355-EBBD-4117-8F44-697ED39750B4}">
      <dgm:prSet/>
      <dgm:spPr/>
      <dgm:t>
        <a:bodyPr/>
        <a:lstStyle/>
        <a:p>
          <a:endParaRPr lang="en-US"/>
        </a:p>
      </dgm:t>
    </dgm:pt>
    <dgm:pt modelId="{8018B009-6214-4453-941A-297127A7F0E1}">
      <dgm:prSet custT="1"/>
      <dgm:spPr/>
      <dgm:t>
        <a:bodyPr/>
        <a:lstStyle/>
        <a:p>
          <a:pPr>
            <a:lnSpc>
              <a:spcPct val="100000"/>
            </a:lnSpc>
            <a:buFont typeface="Arial" panose="020B0604020202020204" pitchFamily="34" charset="0"/>
            <a:buChar char="•"/>
          </a:pPr>
          <a:r>
            <a:rPr lang="en-US" sz="1400" dirty="0">
              <a:latin typeface="+mn-lt"/>
              <a:cs typeface="Arial" panose="020B0604020202020204" pitchFamily="34" charset="0"/>
            </a:rPr>
            <a:t>When trauma or adversity were present, </a:t>
          </a:r>
          <a:r>
            <a:rPr lang="en-US" sz="1400" b="1" dirty="0">
              <a:latin typeface="+mn-lt"/>
              <a:cs typeface="Arial" panose="020B0604020202020204" pitchFamily="34" charset="0"/>
            </a:rPr>
            <a:t>CLIMB</a:t>
          </a:r>
          <a:r>
            <a:rPr lang="en-US" sz="1400" dirty="0">
              <a:latin typeface="+mn-lt"/>
              <a:cs typeface="Arial" panose="020B0604020202020204" pitchFamily="34" charset="0"/>
            </a:rPr>
            <a:t> was </a:t>
          </a:r>
          <a:r>
            <a:rPr lang="en-US" sz="1400" u="sng" dirty="0">
              <a:latin typeface="+mn-lt"/>
              <a:cs typeface="Arial" panose="020B0604020202020204" pitchFamily="34" charset="0"/>
            </a:rPr>
            <a:t>more likely</a:t>
          </a:r>
          <a:r>
            <a:rPr lang="en-US" sz="1400" dirty="0">
              <a:latin typeface="+mn-lt"/>
              <a:cs typeface="Arial" panose="020B0604020202020204" pitchFamily="34" charset="0"/>
            </a:rPr>
            <a:t> to </a:t>
          </a:r>
          <a:r>
            <a:rPr lang="en-US" sz="1400" b="1" dirty="0">
              <a:latin typeface="+mn-lt"/>
              <a:cs typeface="Arial" panose="020B0604020202020204" pitchFamily="34" charset="0"/>
            </a:rPr>
            <a:t>conduct a risk assessment </a:t>
          </a:r>
          <a:r>
            <a:rPr lang="en-US" sz="1400" dirty="0">
              <a:latin typeface="+mn-lt"/>
              <a:cs typeface="Arial" panose="020B0604020202020204" pitchFamily="34" charset="0"/>
            </a:rPr>
            <a:t>and refer patients to an </a:t>
          </a:r>
          <a:r>
            <a:rPr lang="en-US" sz="1400" b="1" dirty="0">
              <a:latin typeface="+mn-lt"/>
              <a:cs typeface="Arial" panose="020B0604020202020204" pitchFamily="34" charset="0"/>
            </a:rPr>
            <a:t>outside mental health resource.</a:t>
          </a:r>
          <a:endParaRPr lang="en-US" sz="1400" b="0" u="none" dirty="0">
            <a:latin typeface="+mn-lt"/>
          </a:endParaRPr>
        </a:p>
      </dgm:t>
    </dgm:pt>
    <dgm:pt modelId="{9B940303-E01E-41F3-A68C-A02816E475EC}" type="parTrans" cxnId="{FFB2A225-513E-4D8D-B34D-CB3D71C9EF19}">
      <dgm:prSet/>
      <dgm:spPr/>
      <dgm:t>
        <a:bodyPr/>
        <a:lstStyle/>
        <a:p>
          <a:endParaRPr lang="en-US"/>
        </a:p>
      </dgm:t>
    </dgm:pt>
    <dgm:pt modelId="{CBE35237-B10F-4702-980A-D07A963C1E8B}" type="sibTrans" cxnId="{FFB2A225-513E-4D8D-B34D-CB3D71C9EF19}">
      <dgm:prSet/>
      <dgm:spPr/>
      <dgm:t>
        <a:bodyPr/>
        <a:lstStyle/>
        <a:p>
          <a:endParaRPr lang="en-US"/>
        </a:p>
      </dgm:t>
    </dgm:pt>
    <dgm:pt modelId="{C706C8AC-8312-4A30-B687-712F6B5CABE5}" type="pres">
      <dgm:prSet presAssocID="{182DFD24-A74E-42E5-8C5C-24DEC5828FA4}" presName="hierChild1" presStyleCnt="0">
        <dgm:presLayoutVars>
          <dgm:chPref val="1"/>
          <dgm:dir/>
          <dgm:animOne val="branch"/>
          <dgm:animLvl val="lvl"/>
          <dgm:resizeHandles/>
        </dgm:presLayoutVars>
      </dgm:prSet>
      <dgm:spPr/>
    </dgm:pt>
    <dgm:pt modelId="{DDC21C23-0BB5-4D13-A1ED-AADD5776B1E2}" type="pres">
      <dgm:prSet presAssocID="{801E768D-EFCA-43BE-B737-AC5EE18D4C27}" presName="hierRoot1" presStyleCnt="0"/>
      <dgm:spPr/>
    </dgm:pt>
    <dgm:pt modelId="{23A63482-85EF-4F82-A36B-E1999B17E8B1}" type="pres">
      <dgm:prSet presAssocID="{801E768D-EFCA-43BE-B737-AC5EE18D4C27}" presName="composite" presStyleCnt="0"/>
      <dgm:spPr/>
    </dgm:pt>
    <dgm:pt modelId="{2E00940B-00CD-43DA-ADB2-FBC6C805BF38}" type="pres">
      <dgm:prSet presAssocID="{801E768D-EFCA-43BE-B737-AC5EE18D4C27}" presName="background" presStyleLbl="node0" presStyleIdx="0" presStyleCnt="2"/>
      <dgm:spPr>
        <a:solidFill>
          <a:srgbClr val="DCE9F7"/>
        </a:solidFill>
      </dgm:spPr>
    </dgm:pt>
    <dgm:pt modelId="{AD1658F4-B877-4C3E-B11E-131C4578418E}" type="pres">
      <dgm:prSet presAssocID="{801E768D-EFCA-43BE-B737-AC5EE18D4C27}" presName="text" presStyleLbl="fgAcc0" presStyleIdx="0" presStyleCnt="2">
        <dgm:presLayoutVars>
          <dgm:chPref val="3"/>
        </dgm:presLayoutVars>
      </dgm:prSet>
      <dgm:spPr/>
    </dgm:pt>
    <dgm:pt modelId="{96FCC72D-578E-4650-91F0-2FB5A80E3A57}" type="pres">
      <dgm:prSet presAssocID="{801E768D-EFCA-43BE-B737-AC5EE18D4C27}" presName="hierChild2" presStyleCnt="0"/>
      <dgm:spPr/>
    </dgm:pt>
    <dgm:pt modelId="{9818555E-3D3A-4716-BD40-D359AE71F16D}" type="pres">
      <dgm:prSet presAssocID="{8018B009-6214-4453-941A-297127A7F0E1}" presName="hierRoot1" presStyleCnt="0"/>
      <dgm:spPr/>
    </dgm:pt>
    <dgm:pt modelId="{C79C0724-961F-4E98-9D21-EE34F71B9483}" type="pres">
      <dgm:prSet presAssocID="{8018B009-6214-4453-941A-297127A7F0E1}" presName="composite" presStyleCnt="0"/>
      <dgm:spPr/>
    </dgm:pt>
    <dgm:pt modelId="{E5BABB1D-F958-42D0-9288-250C6A31B087}" type="pres">
      <dgm:prSet presAssocID="{8018B009-6214-4453-941A-297127A7F0E1}" presName="background" presStyleLbl="node0" presStyleIdx="1" presStyleCnt="2"/>
      <dgm:spPr/>
    </dgm:pt>
    <dgm:pt modelId="{79F6AA13-78AE-4F7D-97F2-856DFECBC34E}" type="pres">
      <dgm:prSet presAssocID="{8018B009-6214-4453-941A-297127A7F0E1}" presName="text" presStyleLbl="fgAcc0" presStyleIdx="1" presStyleCnt="2">
        <dgm:presLayoutVars>
          <dgm:chPref val="3"/>
        </dgm:presLayoutVars>
      </dgm:prSet>
      <dgm:spPr/>
    </dgm:pt>
    <dgm:pt modelId="{8AF58A49-223F-49BC-8DFE-65BCF7C7B357}" type="pres">
      <dgm:prSet presAssocID="{8018B009-6214-4453-941A-297127A7F0E1}" presName="hierChild2" presStyleCnt="0"/>
      <dgm:spPr/>
    </dgm:pt>
  </dgm:ptLst>
  <dgm:cxnLst>
    <dgm:cxn modelId="{FFB2A225-513E-4D8D-B34D-CB3D71C9EF19}" srcId="{182DFD24-A74E-42E5-8C5C-24DEC5828FA4}" destId="{8018B009-6214-4453-941A-297127A7F0E1}" srcOrd="1" destOrd="0" parTransId="{9B940303-E01E-41F3-A68C-A02816E475EC}" sibTransId="{CBE35237-B10F-4702-980A-D07A963C1E8B}"/>
    <dgm:cxn modelId="{DDA78E48-6351-4E9C-925E-79761601E281}" type="presOf" srcId="{182DFD24-A74E-42E5-8C5C-24DEC5828FA4}" destId="{C706C8AC-8312-4A30-B687-712F6B5CABE5}" srcOrd="0" destOrd="0" presId="urn:microsoft.com/office/officeart/2005/8/layout/hierarchy1"/>
    <dgm:cxn modelId="{0C387355-EBBD-4117-8F44-697ED39750B4}" srcId="{182DFD24-A74E-42E5-8C5C-24DEC5828FA4}" destId="{801E768D-EFCA-43BE-B737-AC5EE18D4C27}" srcOrd="0" destOrd="0" parTransId="{1A6E99D5-12EC-4C08-8DB5-A7A22F631C18}" sibTransId="{8F4FD80B-CFED-4050-8743-7225A016E12C}"/>
    <dgm:cxn modelId="{98507D89-C836-4DA3-80E4-666A489CF9B5}" type="presOf" srcId="{8018B009-6214-4453-941A-297127A7F0E1}" destId="{79F6AA13-78AE-4F7D-97F2-856DFECBC34E}" srcOrd="0" destOrd="0" presId="urn:microsoft.com/office/officeart/2005/8/layout/hierarchy1"/>
    <dgm:cxn modelId="{354282A0-8D51-4907-99CC-17133328C523}" type="presOf" srcId="{801E768D-EFCA-43BE-B737-AC5EE18D4C27}" destId="{AD1658F4-B877-4C3E-B11E-131C4578418E}" srcOrd="0" destOrd="0" presId="urn:microsoft.com/office/officeart/2005/8/layout/hierarchy1"/>
    <dgm:cxn modelId="{E9AEFB37-02A4-4CBF-A7C1-FEC45B7E33CD}" type="presParOf" srcId="{C706C8AC-8312-4A30-B687-712F6B5CABE5}" destId="{DDC21C23-0BB5-4D13-A1ED-AADD5776B1E2}" srcOrd="0" destOrd="0" presId="urn:microsoft.com/office/officeart/2005/8/layout/hierarchy1"/>
    <dgm:cxn modelId="{F32873CB-F8EA-445A-90D5-20F8C1082D2A}" type="presParOf" srcId="{DDC21C23-0BB5-4D13-A1ED-AADD5776B1E2}" destId="{23A63482-85EF-4F82-A36B-E1999B17E8B1}" srcOrd="0" destOrd="0" presId="urn:microsoft.com/office/officeart/2005/8/layout/hierarchy1"/>
    <dgm:cxn modelId="{63CB5350-D441-48C3-A6AE-523FC751A0AF}" type="presParOf" srcId="{23A63482-85EF-4F82-A36B-E1999B17E8B1}" destId="{2E00940B-00CD-43DA-ADB2-FBC6C805BF38}" srcOrd="0" destOrd="0" presId="urn:microsoft.com/office/officeart/2005/8/layout/hierarchy1"/>
    <dgm:cxn modelId="{5ACF6126-460F-4F1E-BDF3-91C96DDCB605}" type="presParOf" srcId="{23A63482-85EF-4F82-A36B-E1999B17E8B1}" destId="{AD1658F4-B877-4C3E-B11E-131C4578418E}" srcOrd="1" destOrd="0" presId="urn:microsoft.com/office/officeart/2005/8/layout/hierarchy1"/>
    <dgm:cxn modelId="{F6D2B0E6-E9BD-4FA1-AA95-67A383D44359}" type="presParOf" srcId="{DDC21C23-0BB5-4D13-A1ED-AADD5776B1E2}" destId="{96FCC72D-578E-4650-91F0-2FB5A80E3A57}" srcOrd="1" destOrd="0" presId="urn:microsoft.com/office/officeart/2005/8/layout/hierarchy1"/>
    <dgm:cxn modelId="{845552C6-60E9-495E-97BB-D2EAFEB161B4}" type="presParOf" srcId="{C706C8AC-8312-4A30-B687-712F6B5CABE5}" destId="{9818555E-3D3A-4716-BD40-D359AE71F16D}" srcOrd="1" destOrd="0" presId="urn:microsoft.com/office/officeart/2005/8/layout/hierarchy1"/>
    <dgm:cxn modelId="{174D5EE0-7A06-48DD-86B8-A47061BBA2A4}" type="presParOf" srcId="{9818555E-3D3A-4716-BD40-D359AE71F16D}" destId="{C79C0724-961F-4E98-9D21-EE34F71B9483}" srcOrd="0" destOrd="0" presId="urn:microsoft.com/office/officeart/2005/8/layout/hierarchy1"/>
    <dgm:cxn modelId="{671F8F26-24AC-4363-BDC7-307B953F5C4C}" type="presParOf" srcId="{C79C0724-961F-4E98-9D21-EE34F71B9483}" destId="{E5BABB1D-F958-42D0-9288-250C6A31B087}" srcOrd="0" destOrd="0" presId="urn:microsoft.com/office/officeart/2005/8/layout/hierarchy1"/>
    <dgm:cxn modelId="{2FABB16B-AC24-4077-8E24-9E10E53901F0}" type="presParOf" srcId="{C79C0724-961F-4E98-9D21-EE34F71B9483}" destId="{79F6AA13-78AE-4F7D-97F2-856DFECBC34E}" srcOrd="1" destOrd="0" presId="urn:microsoft.com/office/officeart/2005/8/layout/hierarchy1"/>
    <dgm:cxn modelId="{AD03506D-3660-4390-A230-731AAA5EDCB3}" type="presParOf" srcId="{9818555E-3D3A-4716-BD40-D359AE71F16D}" destId="{8AF58A49-223F-49BC-8DFE-65BCF7C7B357}"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0940B-00CD-43DA-ADB2-FBC6C805BF38}">
      <dsp:nvSpPr>
        <dsp:cNvPr id="0" name=""/>
        <dsp:cNvSpPr/>
      </dsp:nvSpPr>
      <dsp:spPr>
        <a:xfrm>
          <a:off x="762" y="448693"/>
          <a:ext cx="2676599" cy="1699640"/>
        </a:xfrm>
        <a:prstGeom prst="roundRect">
          <a:avLst>
            <a:gd name="adj" fmla="val 10000"/>
          </a:avLst>
        </a:prstGeom>
        <a:solidFill>
          <a:srgbClr val="FDDA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1658F4-B877-4C3E-B11E-131C4578418E}">
      <dsp:nvSpPr>
        <dsp:cNvPr id="0" name=""/>
        <dsp:cNvSpPr/>
      </dsp:nvSpPr>
      <dsp:spPr>
        <a:xfrm>
          <a:off x="298162" y="731223"/>
          <a:ext cx="2676599" cy="1699640"/>
        </a:xfrm>
        <a:prstGeom prst="roundRect">
          <a:avLst>
            <a:gd name="adj" fmla="val 10000"/>
          </a:avLst>
        </a:prstGeom>
        <a:solidFill>
          <a:schemeClr val="lt1">
            <a:alpha val="90000"/>
            <a:hueOff val="0"/>
            <a:satOff val="0"/>
            <a:lumOff val="0"/>
            <a:alphaOff val="0"/>
          </a:schemeClr>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en-US" sz="1300" b="1" kern="1200" dirty="0">
              <a:latin typeface="+mn-lt"/>
              <a:cs typeface="Arial" panose="020B0604020202020204" pitchFamily="34" charset="0"/>
            </a:rPr>
            <a:t>Trauma</a:t>
          </a:r>
          <a:r>
            <a:rPr lang="en-US" sz="1300" kern="1200" dirty="0">
              <a:latin typeface="+mn-lt"/>
              <a:cs typeface="Arial" panose="020B0604020202020204" pitchFamily="34" charset="0"/>
            </a:rPr>
            <a:t> was documented in 78 (28.2%) patient charts. Out of all the types of trauma mentioned in the charts, </a:t>
          </a:r>
          <a:r>
            <a:rPr lang="en-US" sz="1300" b="1" kern="1200" dirty="0">
              <a:latin typeface="+mn-lt"/>
              <a:cs typeface="Arial" panose="020B0604020202020204" pitchFamily="34" charset="0"/>
            </a:rPr>
            <a:t>“scary” events </a:t>
          </a:r>
          <a:r>
            <a:rPr lang="en-US" sz="1300" kern="1200" dirty="0">
              <a:latin typeface="+mn-lt"/>
              <a:cs typeface="Arial" panose="020B0604020202020204" pitchFamily="34" charset="0"/>
            </a:rPr>
            <a:t>were the most </a:t>
          </a:r>
          <a:r>
            <a:rPr lang="en-US" sz="1300" b="1" kern="1200" dirty="0">
              <a:latin typeface="+mn-lt"/>
              <a:cs typeface="Arial" panose="020B0604020202020204" pitchFamily="34" charset="0"/>
            </a:rPr>
            <a:t>common</a:t>
          </a:r>
          <a:r>
            <a:rPr lang="en-US" sz="1300" kern="1200" dirty="0">
              <a:latin typeface="+mn-lt"/>
              <a:cs typeface="Arial" panose="020B0604020202020204" pitchFamily="34" charset="0"/>
            </a:rPr>
            <a:t>. Specifically, </a:t>
          </a:r>
          <a:r>
            <a:rPr lang="en-US" sz="1300" b="1" kern="1200" dirty="0">
              <a:latin typeface="+mn-lt"/>
              <a:cs typeface="Arial" panose="020B0604020202020204" pitchFamily="34" charset="0"/>
            </a:rPr>
            <a:t>bullying</a:t>
          </a:r>
          <a:r>
            <a:rPr lang="en-US" sz="1300" kern="1200" dirty="0">
              <a:latin typeface="+mn-lt"/>
              <a:cs typeface="Arial" panose="020B0604020202020204" pitchFamily="34" charset="0"/>
            </a:rPr>
            <a:t> was the most frequently mentioned “scary” event.</a:t>
          </a:r>
          <a:endParaRPr lang="en-US" sz="1300" kern="1200" dirty="0">
            <a:latin typeface="+mn-lt"/>
          </a:endParaRPr>
        </a:p>
      </dsp:txBody>
      <dsp:txXfrm>
        <a:off x="347943" y="781004"/>
        <a:ext cx="2577037" cy="1600078"/>
      </dsp:txXfrm>
    </dsp:sp>
    <dsp:sp modelId="{E5BABB1D-F958-42D0-9288-250C6A31B087}">
      <dsp:nvSpPr>
        <dsp:cNvPr id="0" name=""/>
        <dsp:cNvSpPr/>
      </dsp:nvSpPr>
      <dsp:spPr>
        <a:xfrm>
          <a:off x="3272161" y="448693"/>
          <a:ext cx="2676599" cy="1699640"/>
        </a:xfrm>
        <a:prstGeom prst="roundRect">
          <a:avLst>
            <a:gd name="adj" fmla="val 10000"/>
          </a:avLst>
        </a:prstGeom>
        <a:solidFill>
          <a:srgbClr val="FABE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F6AA13-78AE-4F7D-97F2-856DFECBC34E}">
      <dsp:nvSpPr>
        <dsp:cNvPr id="0" name=""/>
        <dsp:cNvSpPr/>
      </dsp:nvSpPr>
      <dsp:spPr>
        <a:xfrm>
          <a:off x="3569561" y="731223"/>
          <a:ext cx="2676599" cy="1699640"/>
        </a:xfrm>
        <a:prstGeom prst="roundRect">
          <a:avLst>
            <a:gd name="adj" fmla="val 10000"/>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en-US" sz="1300" b="1" kern="1200" dirty="0">
              <a:latin typeface="+mn-lt"/>
              <a:cs typeface="Arial" panose="020B0604020202020204" pitchFamily="34" charset="0"/>
            </a:rPr>
            <a:t>Adversity</a:t>
          </a:r>
          <a:r>
            <a:rPr lang="en-US" sz="1300" kern="1200" dirty="0">
              <a:latin typeface="+mn-lt"/>
              <a:cs typeface="Arial" panose="020B0604020202020204" pitchFamily="34" charset="0"/>
            </a:rPr>
            <a:t> was documented in 37 (13.4%) patient charts. The most common forms of adversity in the patient charts were </a:t>
          </a:r>
          <a:r>
            <a:rPr lang="en-US" sz="1300" b="1" kern="1200" dirty="0">
              <a:latin typeface="+mn-lt"/>
              <a:cs typeface="Arial" panose="020B0604020202020204" pitchFamily="34" charset="0"/>
            </a:rPr>
            <a:t>financial stress and food insecurity. </a:t>
          </a:r>
          <a:endParaRPr lang="en-US" sz="1300" kern="1200" dirty="0">
            <a:latin typeface="+mn-lt"/>
          </a:endParaRPr>
        </a:p>
      </dsp:txBody>
      <dsp:txXfrm>
        <a:off x="3619342" y="781004"/>
        <a:ext cx="2577037" cy="1600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0940B-00CD-43DA-ADB2-FBC6C805BF38}">
      <dsp:nvSpPr>
        <dsp:cNvPr id="0" name=""/>
        <dsp:cNvSpPr/>
      </dsp:nvSpPr>
      <dsp:spPr>
        <a:xfrm>
          <a:off x="762" y="448693"/>
          <a:ext cx="2676599" cy="1699640"/>
        </a:xfrm>
        <a:prstGeom prst="roundRect">
          <a:avLst>
            <a:gd name="adj" fmla="val 10000"/>
          </a:avLst>
        </a:prstGeom>
        <a:solidFill>
          <a:srgbClr val="DCE9F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1658F4-B877-4C3E-B11E-131C4578418E}">
      <dsp:nvSpPr>
        <dsp:cNvPr id="0" name=""/>
        <dsp:cNvSpPr/>
      </dsp:nvSpPr>
      <dsp:spPr>
        <a:xfrm>
          <a:off x="298162" y="731223"/>
          <a:ext cx="2676599" cy="1699640"/>
        </a:xfrm>
        <a:prstGeom prst="roundRect">
          <a:avLst>
            <a:gd name="adj" fmla="val 10000"/>
          </a:avLst>
        </a:prstGeom>
        <a:solidFill>
          <a:schemeClr val="lt1">
            <a:alpha val="90000"/>
            <a:hueOff val="0"/>
            <a:satOff val="0"/>
            <a:lumOff val="0"/>
            <a:alphaOff val="0"/>
          </a:schemeClr>
        </a:solidFill>
        <a:ln w="12700" cap="flat" cmpd="sng" algn="ctr">
          <a:solidFill>
            <a:schemeClr val="accent1">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100000"/>
            </a:lnSpc>
            <a:spcBef>
              <a:spcPct val="0"/>
            </a:spcBef>
            <a:spcAft>
              <a:spcPct val="35000"/>
            </a:spcAft>
            <a:buNone/>
          </a:pPr>
          <a:r>
            <a:rPr lang="en-US" sz="1500" kern="1200" dirty="0">
              <a:latin typeface="+mn-lt"/>
              <a:cs typeface="Arial" panose="020B0604020202020204" pitchFamily="34" charset="0"/>
            </a:rPr>
            <a:t>When</a:t>
          </a:r>
          <a:r>
            <a:rPr lang="en-US" sz="1500" b="1" kern="1200" dirty="0">
              <a:latin typeface="+mn-lt"/>
              <a:cs typeface="Arial" panose="020B0604020202020204" pitchFamily="34" charset="0"/>
            </a:rPr>
            <a:t> </a:t>
          </a:r>
          <a:r>
            <a:rPr lang="en-US" sz="1500" kern="1200" dirty="0">
              <a:latin typeface="+mn-lt"/>
              <a:cs typeface="Arial" panose="020B0604020202020204" pitchFamily="34" charset="0"/>
            </a:rPr>
            <a:t>trauma or adversity were present</a:t>
          </a:r>
          <a:r>
            <a:rPr lang="en-US" sz="1500" b="1" kern="1200" dirty="0">
              <a:latin typeface="+mn-lt"/>
              <a:cs typeface="Arial" panose="020B0604020202020204" pitchFamily="34" charset="0"/>
            </a:rPr>
            <a:t>, PCPs </a:t>
          </a:r>
          <a:r>
            <a:rPr lang="en-US" sz="1500" u="none" kern="1200" dirty="0">
              <a:latin typeface="+mn-lt"/>
              <a:cs typeface="Arial" panose="020B0604020202020204" pitchFamily="34" charset="0"/>
            </a:rPr>
            <a:t>were </a:t>
          </a:r>
          <a:r>
            <a:rPr lang="en-US" sz="1500" u="sng" kern="1200" dirty="0">
              <a:latin typeface="+mn-lt"/>
              <a:cs typeface="Arial" panose="020B0604020202020204" pitchFamily="34" charset="0"/>
            </a:rPr>
            <a:t>more likely</a:t>
          </a:r>
          <a:r>
            <a:rPr lang="en-US" sz="1500" kern="1200" dirty="0">
              <a:latin typeface="+mn-lt"/>
              <a:cs typeface="Arial" panose="020B0604020202020204" pitchFamily="34" charset="0"/>
            </a:rPr>
            <a:t> to</a:t>
          </a:r>
          <a:r>
            <a:rPr lang="en-US" sz="1500" b="1" kern="1200" dirty="0">
              <a:latin typeface="+mn-lt"/>
              <a:cs typeface="Arial" panose="020B0604020202020204" pitchFamily="34" charset="0"/>
            </a:rPr>
            <a:t> refer patients to CLIMB </a:t>
          </a:r>
          <a:r>
            <a:rPr lang="en-US" sz="1500" b="0" kern="1200" dirty="0">
              <a:latin typeface="+mn-lt"/>
              <a:cs typeface="Arial" panose="020B0604020202020204" pitchFamily="34" charset="0"/>
            </a:rPr>
            <a:t>and</a:t>
          </a:r>
          <a:r>
            <a:rPr lang="en-US" sz="1500" u="none" kern="1200" dirty="0">
              <a:latin typeface="+mn-lt"/>
              <a:cs typeface="Arial" panose="020B0604020202020204" pitchFamily="34" charset="0"/>
            </a:rPr>
            <a:t> </a:t>
          </a:r>
          <a:r>
            <a:rPr lang="en-US" sz="1500" u="sng" kern="1200" dirty="0">
              <a:latin typeface="+mn-lt"/>
              <a:cs typeface="Arial" panose="020B0604020202020204" pitchFamily="34" charset="0"/>
            </a:rPr>
            <a:t>less likely</a:t>
          </a:r>
          <a:r>
            <a:rPr lang="en-US" sz="1500" b="1" kern="1200" dirty="0">
              <a:latin typeface="+mn-lt"/>
              <a:cs typeface="Arial" panose="020B0604020202020204" pitchFamily="34" charset="0"/>
            </a:rPr>
            <a:t> </a:t>
          </a:r>
          <a:r>
            <a:rPr lang="en-US" sz="1500" kern="1200" dirty="0">
              <a:latin typeface="+mn-lt"/>
              <a:cs typeface="Arial" panose="020B0604020202020204" pitchFamily="34" charset="0"/>
            </a:rPr>
            <a:t>to</a:t>
          </a:r>
          <a:r>
            <a:rPr lang="en-US" sz="1500" b="1" kern="1200" dirty="0">
              <a:latin typeface="+mn-lt"/>
              <a:cs typeface="Arial" panose="020B0604020202020204" pitchFamily="34" charset="0"/>
            </a:rPr>
            <a:t> counsel patients </a:t>
          </a:r>
          <a:r>
            <a:rPr lang="en-US" sz="1500" kern="1200" dirty="0">
              <a:latin typeface="+mn-lt"/>
              <a:cs typeface="Arial" panose="020B0604020202020204" pitchFamily="34" charset="0"/>
            </a:rPr>
            <a:t>without consulting CLIMB.</a:t>
          </a:r>
          <a:endParaRPr lang="en-US" sz="1500" b="0" u="none" kern="1200" dirty="0">
            <a:latin typeface="+mn-lt"/>
          </a:endParaRPr>
        </a:p>
      </dsp:txBody>
      <dsp:txXfrm>
        <a:off x="347943" y="781004"/>
        <a:ext cx="2577037" cy="1600078"/>
      </dsp:txXfrm>
    </dsp:sp>
    <dsp:sp modelId="{E5BABB1D-F958-42D0-9288-250C6A31B087}">
      <dsp:nvSpPr>
        <dsp:cNvPr id="0" name=""/>
        <dsp:cNvSpPr/>
      </dsp:nvSpPr>
      <dsp:spPr>
        <a:xfrm>
          <a:off x="3272161" y="448693"/>
          <a:ext cx="2676599" cy="16996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F6AA13-78AE-4F7D-97F2-856DFECBC34E}">
      <dsp:nvSpPr>
        <dsp:cNvPr id="0" name=""/>
        <dsp:cNvSpPr/>
      </dsp:nvSpPr>
      <dsp:spPr>
        <a:xfrm>
          <a:off x="3569561" y="731223"/>
          <a:ext cx="2676599" cy="16996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ct val="35000"/>
            </a:spcAft>
            <a:buFont typeface="Arial" panose="020B0604020202020204" pitchFamily="34" charset="0"/>
            <a:buNone/>
          </a:pPr>
          <a:r>
            <a:rPr lang="en-US" sz="1400" kern="1200" dirty="0">
              <a:latin typeface="+mn-lt"/>
              <a:cs typeface="Arial" panose="020B0604020202020204" pitchFamily="34" charset="0"/>
            </a:rPr>
            <a:t>When trauma or adversity were present, </a:t>
          </a:r>
          <a:r>
            <a:rPr lang="en-US" sz="1400" b="1" kern="1200" dirty="0">
              <a:latin typeface="+mn-lt"/>
              <a:cs typeface="Arial" panose="020B0604020202020204" pitchFamily="34" charset="0"/>
            </a:rPr>
            <a:t>CLIMB</a:t>
          </a:r>
          <a:r>
            <a:rPr lang="en-US" sz="1400" kern="1200" dirty="0">
              <a:latin typeface="+mn-lt"/>
              <a:cs typeface="Arial" panose="020B0604020202020204" pitchFamily="34" charset="0"/>
            </a:rPr>
            <a:t> was </a:t>
          </a:r>
          <a:r>
            <a:rPr lang="en-US" sz="1400" u="sng" kern="1200" dirty="0">
              <a:latin typeface="+mn-lt"/>
              <a:cs typeface="Arial" panose="020B0604020202020204" pitchFamily="34" charset="0"/>
            </a:rPr>
            <a:t>more likely</a:t>
          </a:r>
          <a:r>
            <a:rPr lang="en-US" sz="1400" kern="1200" dirty="0">
              <a:latin typeface="+mn-lt"/>
              <a:cs typeface="Arial" panose="020B0604020202020204" pitchFamily="34" charset="0"/>
            </a:rPr>
            <a:t> to </a:t>
          </a:r>
          <a:r>
            <a:rPr lang="en-US" sz="1400" b="1" kern="1200" dirty="0">
              <a:latin typeface="+mn-lt"/>
              <a:cs typeface="Arial" panose="020B0604020202020204" pitchFamily="34" charset="0"/>
            </a:rPr>
            <a:t>conduct a risk assessment </a:t>
          </a:r>
          <a:r>
            <a:rPr lang="en-US" sz="1400" kern="1200" dirty="0">
              <a:latin typeface="+mn-lt"/>
              <a:cs typeface="Arial" panose="020B0604020202020204" pitchFamily="34" charset="0"/>
            </a:rPr>
            <a:t>and refer patients to an </a:t>
          </a:r>
          <a:r>
            <a:rPr lang="en-US" sz="1400" b="1" kern="1200" dirty="0">
              <a:latin typeface="+mn-lt"/>
              <a:cs typeface="Arial" panose="020B0604020202020204" pitchFamily="34" charset="0"/>
            </a:rPr>
            <a:t>outside mental health resource.</a:t>
          </a:r>
          <a:endParaRPr lang="en-US" sz="1400" b="0" u="none" kern="1200" dirty="0">
            <a:latin typeface="+mn-lt"/>
          </a:endParaRPr>
        </a:p>
      </dsp:txBody>
      <dsp:txXfrm>
        <a:off x="3619342" y="781004"/>
        <a:ext cx="2577037" cy="16000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7E3961-5613-64C6-63C3-6085D0CDAE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06D1F08-FF42-95F6-3130-AE63E56048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D26A2A-0A96-0647-84E5-C82F2EFD9474}" type="datetimeFigureOut">
              <a:rPr lang="en-US" smtClean="0"/>
              <a:t>8/10/2024</a:t>
            </a:fld>
            <a:endParaRPr lang="en-US" dirty="0"/>
          </a:p>
        </p:txBody>
      </p:sp>
      <p:sp>
        <p:nvSpPr>
          <p:cNvPr id="4" name="Footer Placeholder 3">
            <a:extLst>
              <a:ext uri="{FF2B5EF4-FFF2-40B4-BE49-F238E27FC236}">
                <a16:creationId xmlns:a16="http://schemas.microsoft.com/office/drawing/2014/main" id="{4CD5B35B-A046-EC3C-A80E-3D9D12C149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202DDE3-703C-8B4C-9506-EC0A39AACD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8DC1D1-B6C2-C644-8BF1-C34DBFFE1C78}" type="slidenum">
              <a:rPr lang="en-US" smtClean="0"/>
              <a:t>‹#›</a:t>
            </a:fld>
            <a:endParaRPr lang="en-US" dirty="0"/>
          </a:p>
        </p:txBody>
      </p:sp>
    </p:spTree>
    <p:extLst>
      <p:ext uri="{BB962C8B-B14F-4D97-AF65-F5344CB8AC3E}">
        <p14:creationId xmlns:p14="http://schemas.microsoft.com/office/powerpoint/2010/main" val="933479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a:extLst>
              <a:ext uri="{FF2B5EF4-FFF2-40B4-BE49-F238E27FC236}">
                <a16:creationId xmlns:a16="http://schemas.microsoft.com/office/drawing/2014/main" id="{A894A48D-3417-BE20-3062-A366096904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9" name="Slide Image Placeholder 8">
            <a:extLst>
              <a:ext uri="{FF2B5EF4-FFF2-40B4-BE49-F238E27FC236}">
                <a16:creationId xmlns:a16="http://schemas.microsoft.com/office/drawing/2014/main" id="{AC9ED954-709D-51DC-3EA0-0E06FE1D72A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a:extLst>
              <a:ext uri="{FF2B5EF4-FFF2-40B4-BE49-F238E27FC236}">
                <a16:creationId xmlns:a16="http://schemas.microsoft.com/office/drawing/2014/main" id="{1F57F2FB-2942-7663-E6DB-E3A976549D5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11" name="Date Placeholder 10">
            <a:extLst>
              <a:ext uri="{FF2B5EF4-FFF2-40B4-BE49-F238E27FC236}">
                <a16:creationId xmlns:a16="http://schemas.microsoft.com/office/drawing/2014/main" id="{ED31FE42-8AA6-DC9C-5EE7-8737143C1DD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58D246-FB21-4ACB-9068-6447CC7872F8}" type="datetimeFigureOut">
              <a:rPr lang="en-US" smtClean="0"/>
              <a:t>8/10/2024</a:t>
            </a:fld>
            <a:endParaRPr lang="en-US"/>
          </a:p>
        </p:txBody>
      </p:sp>
      <p:sp>
        <p:nvSpPr>
          <p:cNvPr id="12" name="Notes Placeholder 11">
            <a:extLst>
              <a:ext uri="{FF2B5EF4-FFF2-40B4-BE49-F238E27FC236}">
                <a16:creationId xmlns:a16="http://schemas.microsoft.com/office/drawing/2014/main" id="{5F659C92-43C4-05C5-9170-5CF256AF997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74923A81-0599-8ECF-BDF0-A4898D46829C}"/>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F3159-94EB-4F6B-8273-09F1A6B019E6}" type="slidenum">
              <a:rPr lang="en-US" smtClean="0"/>
              <a:t>‹#›</a:t>
            </a:fld>
            <a:endParaRPr lang="en-US"/>
          </a:p>
        </p:txBody>
      </p:sp>
    </p:spTree>
    <p:extLst>
      <p:ext uri="{BB962C8B-B14F-4D97-AF65-F5344CB8AC3E}">
        <p14:creationId xmlns:p14="http://schemas.microsoft.com/office/powerpoint/2010/main" val="422665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1</a:t>
            </a:fld>
            <a:endParaRPr lang="en-US" altLang="zh-CN" noProof="0" dirty="0"/>
          </a:p>
        </p:txBody>
      </p:sp>
    </p:spTree>
    <p:extLst>
      <p:ext uri="{BB962C8B-B14F-4D97-AF65-F5344CB8AC3E}">
        <p14:creationId xmlns:p14="http://schemas.microsoft.com/office/powerpoint/2010/main" val="3712883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spcAft>
                <a:spcPts val="12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PCP notes and CLIMB notes were reviewed</a:t>
            </a:r>
          </a:p>
          <a:p>
            <a:pPr marL="571500" indent="-571500">
              <a:spcAft>
                <a:spcPts val="1200"/>
              </a:spcAft>
              <a:buFont typeface="Arial" panose="020B0604020202020204" pitchFamily="34" charset="0"/>
              <a:buChar char="•"/>
            </a:pPr>
            <a:r>
              <a:rPr lang="en-US" sz="1200" dirty="0">
                <a:latin typeface="Arial" panose="020B0604020202020204" pitchFamily="34" charset="0"/>
                <a:cs typeface="Arial" panose="020B0604020202020204" pitchFamily="34" charset="0"/>
              </a:rPr>
              <a:t>When trauma or adversity were present, PCP and CLIMB recommendations aligned with expected clinical actions.</a:t>
            </a:r>
          </a:p>
          <a:p>
            <a:pPr marL="571500" indent="-571500">
              <a:spcAft>
                <a:spcPts val="1200"/>
              </a:spcAft>
              <a:buFont typeface="Arial" panose="020B0604020202020204" pitchFamily="34" charset="0"/>
              <a:buChar char="•"/>
            </a:pPr>
            <a:r>
              <a:rPr lang="en-US" sz="1200" dirty="0">
                <a:latin typeface="Arial" panose="020B0604020202020204" pitchFamily="34" charset="0"/>
                <a:cs typeface="Arial" panose="020B0604020202020204" pitchFamily="34" charset="0"/>
              </a:rPr>
              <a:t>When trauma or adversity were present, PCPs were more likely to refer patients to CLIMB and less likely to counsel patients without consulting CLIMB.</a:t>
            </a:r>
          </a:p>
          <a:p>
            <a:pPr marL="571500" indent="-571500">
              <a:spcAft>
                <a:spcPts val="1200"/>
              </a:spcAft>
              <a:buFont typeface="Arial" panose="020B0604020202020204" pitchFamily="34" charset="0"/>
              <a:buChar char="•"/>
            </a:pPr>
            <a:r>
              <a:rPr lang="en-US" sz="1200" dirty="0">
                <a:latin typeface="Arial" panose="020B0604020202020204" pitchFamily="34" charset="0"/>
                <a:cs typeface="Arial" panose="020B0604020202020204" pitchFamily="34" charset="0"/>
              </a:rPr>
              <a:t>When trauma or adversity were present, CLIMB was more likely to conduct a risk assessment and refer patients to an outside mental health resource.</a:t>
            </a:r>
          </a:p>
          <a:p>
            <a:pPr marL="571500" indent="-571500">
              <a:spcAft>
                <a:spcPts val="1200"/>
              </a:spcAft>
              <a:buFont typeface="Arial" panose="020B0604020202020204" pitchFamily="34" charset="0"/>
              <a:buChar char="•"/>
            </a:pPr>
            <a:r>
              <a:rPr lang="en-US" sz="1200" dirty="0">
                <a:latin typeface="Arial" panose="020B0604020202020204" pitchFamily="34" charset="0"/>
                <a:cs typeface="Arial" panose="020B0604020202020204" pitchFamily="34" charset="0"/>
              </a:rPr>
              <a:t>When trauma or adversity were present, CLIMB was more likely to discuss instances of bullying.</a:t>
            </a:r>
          </a:p>
          <a:p>
            <a:pPr marL="571500" indent="-571500">
              <a:spcAft>
                <a:spcPts val="1200"/>
              </a:spcAft>
              <a:buFont typeface="Arial" panose="020B0604020202020204" pitchFamily="34" charset="0"/>
              <a:buChar char="•"/>
            </a:pPr>
            <a:endParaRPr lang="en-US" sz="1200"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DBF3159-94EB-4F6B-8273-09F1A6B019E6}" type="slidenum">
              <a:rPr lang="en-US" smtClean="0"/>
              <a:t>10</a:t>
            </a:fld>
            <a:endParaRPr lang="en-US"/>
          </a:p>
        </p:txBody>
      </p:sp>
    </p:spTree>
    <p:extLst>
      <p:ext uri="{BB962C8B-B14F-4D97-AF65-F5344CB8AC3E}">
        <p14:creationId xmlns:p14="http://schemas.microsoft.com/office/powerpoint/2010/main" val="2138522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marL="0" indent="0">
              <a:spcAft>
                <a:spcPts val="1200"/>
              </a:spcAft>
              <a:buFont typeface="Arial" panose="020B0604020202020204" pitchFamily="34" charset="0"/>
              <a:buNone/>
            </a:pPr>
            <a:r>
              <a:rPr lang="en-US" dirty="0">
                <a:latin typeface="Arial" panose="020B0604020202020204" pitchFamily="34" charset="0"/>
                <a:cs typeface="Arial" panose="020B0604020202020204" pitchFamily="34" charset="0"/>
              </a:rPr>
              <a:t>In a sample of adolescents with an elevated depression screener:</a:t>
            </a:r>
          </a:p>
          <a:p>
            <a:pPr marL="171450" indent="-171450">
              <a:spcAft>
                <a:spcPts val="1200"/>
              </a:spcAft>
              <a:buFont typeface="Arial" panose="020B0604020202020204" pitchFamily="34" charset="0"/>
              <a:buChar char="•"/>
            </a:pPr>
            <a:r>
              <a:rPr lang="en-US" b="1" dirty="0">
                <a:latin typeface="Arial" panose="020B0604020202020204" pitchFamily="34" charset="0"/>
                <a:cs typeface="Arial" panose="020B0604020202020204" pitchFamily="34" charset="0"/>
              </a:rPr>
              <a:t>Trauma</a:t>
            </a:r>
            <a:r>
              <a:rPr lang="en-US" dirty="0">
                <a:latin typeface="Arial" panose="020B0604020202020204" pitchFamily="34" charset="0"/>
                <a:cs typeface="Arial" panose="020B0604020202020204" pitchFamily="34" charset="0"/>
              </a:rPr>
              <a:t> was documented in 78 (28.2%) patient charts. Out of all the types of trauma mentioned in the charts, </a:t>
            </a:r>
            <a:r>
              <a:rPr lang="en-US" b="1" dirty="0">
                <a:latin typeface="Arial" panose="020B0604020202020204" pitchFamily="34" charset="0"/>
                <a:cs typeface="Arial" panose="020B0604020202020204" pitchFamily="34" charset="0"/>
              </a:rPr>
              <a:t>“scary” events </a:t>
            </a:r>
            <a:r>
              <a:rPr lang="en-US" dirty="0">
                <a:latin typeface="Arial" panose="020B0604020202020204" pitchFamily="34" charset="0"/>
                <a:cs typeface="Arial" panose="020B0604020202020204" pitchFamily="34" charset="0"/>
              </a:rPr>
              <a:t>were the most </a:t>
            </a:r>
            <a:r>
              <a:rPr lang="en-US" b="1" dirty="0">
                <a:latin typeface="Arial" panose="020B0604020202020204" pitchFamily="34" charset="0"/>
                <a:cs typeface="Arial" panose="020B0604020202020204" pitchFamily="34" charset="0"/>
              </a:rPr>
              <a:t>common</a:t>
            </a:r>
            <a:r>
              <a:rPr lang="en-US" dirty="0">
                <a:latin typeface="Arial" panose="020B0604020202020204" pitchFamily="34" charset="0"/>
                <a:cs typeface="Arial" panose="020B0604020202020204" pitchFamily="34" charset="0"/>
              </a:rPr>
              <a:t>. Specifically, </a:t>
            </a:r>
            <a:r>
              <a:rPr lang="en-US" b="1" dirty="0">
                <a:latin typeface="Arial" panose="020B0604020202020204" pitchFamily="34" charset="0"/>
                <a:cs typeface="Arial" panose="020B0604020202020204" pitchFamily="34" charset="0"/>
              </a:rPr>
              <a:t>bullying</a:t>
            </a:r>
            <a:r>
              <a:rPr lang="en-US" dirty="0">
                <a:latin typeface="Arial" panose="020B0604020202020204" pitchFamily="34" charset="0"/>
                <a:cs typeface="Arial" panose="020B0604020202020204" pitchFamily="34" charset="0"/>
              </a:rPr>
              <a:t> was the most frequently mentioned “scary” event. </a:t>
            </a:r>
          </a:p>
          <a:p>
            <a:pPr marL="171450" indent="-171450">
              <a:spcAft>
                <a:spcPts val="1200"/>
              </a:spcAft>
              <a:buFont typeface="Arial" panose="020B0604020202020204" pitchFamily="34" charset="0"/>
              <a:buChar char="•"/>
            </a:pPr>
            <a:r>
              <a:rPr lang="en-US" b="1" dirty="0">
                <a:latin typeface="Arial" panose="020B0604020202020204" pitchFamily="34" charset="0"/>
                <a:cs typeface="Arial" panose="020B0604020202020204" pitchFamily="34" charset="0"/>
              </a:rPr>
              <a:t>Adversity</a:t>
            </a:r>
            <a:r>
              <a:rPr lang="en-US" dirty="0">
                <a:latin typeface="Arial" panose="020B0604020202020204" pitchFamily="34" charset="0"/>
                <a:cs typeface="Arial" panose="020B0604020202020204" pitchFamily="34" charset="0"/>
              </a:rPr>
              <a:t> was documented in 37 (13.4%) patient charts. The most common forms of adversity in the patient charts were </a:t>
            </a:r>
            <a:r>
              <a:rPr lang="en-US" b="1" dirty="0">
                <a:latin typeface="Arial" panose="020B0604020202020204" pitchFamily="34" charset="0"/>
                <a:cs typeface="Arial" panose="020B0604020202020204" pitchFamily="34" charset="0"/>
              </a:rPr>
              <a:t>financial stress and food insecurity. </a:t>
            </a:r>
          </a:p>
          <a:p>
            <a:pPr marL="0" indent="0">
              <a:spcAft>
                <a:spcPts val="1200"/>
              </a:spcAft>
              <a:buFont typeface="Arial" panose="020B0604020202020204" pitchFamily="34" charset="0"/>
              <a:buNone/>
            </a:pPr>
            <a:r>
              <a:rPr lang="en-US" dirty="0">
                <a:latin typeface="Arial" panose="020B0604020202020204" pitchFamily="34" charset="0"/>
                <a:cs typeface="Arial" panose="020B0604020202020204" pitchFamily="34" charset="0"/>
              </a:rPr>
              <a:t>When trauma or adversity were present, PCP and CLIMB recommendations aligned with expected clinical actions.</a:t>
            </a:r>
          </a:p>
          <a:p>
            <a:pPr marL="171450" indent="-17145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When</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trauma or adversity were present</a:t>
            </a:r>
            <a:r>
              <a:rPr lang="en-US" b="1" dirty="0">
                <a:latin typeface="Arial" panose="020B0604020202020204" pitchFamily="34" charset="0"/>
                <a:cs typeface="Arial" panose="020B0604020202020204" pitchFamily="34" charset="0"/>
              </a:rPr>
              <a:t>, PCPs </a:t>
            </a:r>
            <a:r>
              <a:rPr lang="en-US" dirty="0">
                <a:latin typeface="Arial" panose="020B0604020202020204" pitchFamily="34" charset="0"/>
                <a:cs typeface="Arial" panose="020B0604020202020204" pitchFamily="34" charset="0"/>
              </a:rPr>
              <a:t>were </a:t>
            </a:r>
            <a:r>
              <a:rPr lang="en-US" u="sng" dirty="0">
                <a:latin typeface="Arial" panose="020B0604020202020204" pitchFamily="34" charset="0"/>
                <a:cs typeface="Arial" panose="020B0604020202020204" pitchFamily="34" charset="0"/>
              </a:rPr>
              <a:t>more likely</a:t>
            </a:r>
            <a:r>
              <a:rPr lang="en-US" dirty="0">
                <a:latin typeface="Arial" panose="020B0604020202020204" pitchFamily="34" charset="0"/>
                <a:cs typeface="Arial" panose="020B0604020202020204" pitchFamily="34" charset="0"/>
              </a:rPr>
              <a:t> to</a:t>
            </a:r>
            <a:r>
              <a:rPr lang="en-US" b="1" dirty="0">
                <a:latin typeface="Arial" panose="020B0604020202020204" pitchFamily="34" charset="0"/>
                <a:cs typeface="Arial" panose="020B0604020202020204" pitchFamily="34" charset="0"/>
              </a:rPr>
              <a:t> refer patients to CLIMB </a:t>
            </a:r>
            <a:r>
              <a:rPr lang="en-US" dirty="0">
                <a:latin typeface="Arial" panose="020B0604020202020204" pitchFamily="34" charset="0"/>
                <a:cs typeface="Arial" panose="020B0604020202020204" pitchFamily="34" charset="0"/>
              </a:rPr>
              <a:t>and</a:t>
            </a:r>
            <a:r>
              <a:rPr lang="en-US" b="1"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less likely</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a:t>
            </a:r>
            <a:r>
              <a:rPr lang="en-US" b="1" dirty="0">
                <a:latin typeface="Arial" panose="020B0604020202020204" pitchFamily="34" charset="0"/>
                <a:cs typeface="Arial" panose="020B0604020202020204" pitchFamily="34" charset="0"/>
              </a:rPr>
              <a:t> counsel patients </a:t>
            </a:r>
            <a:r>
              <a:rPr lang="en-US" dirty="0">
                <a:latin typeface="Arial" panose="020B0604020202020204" pitchFamily="34" charset="0"/>
                <a:cs typeface="Arial" panose="020B0604020202020204" pitchFamily="34" charset="0"/>
              </a:rPr>
              <a:t>without consulting CLIMB.</a:t>
            </a:r>
          </a:p>
          <a:p>
            <a:pPr marL="171450" indent="-17145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When trauma or adversity were present, </a:t>
            </a:r>
            <a:r>
              <a:rPr lang="en-US" b="1" dirty="0">
                <a:latin typeface="Arial" panose="020B0604020202020204" pitchFamily="34" charset="0"/>
                <a:cs typeface="Arial" panose="020B0604020202020204" pitchFamily="34" charset="0"/>
              </a:rPr>
              <a:t>CLIMB</a:t>
            </a:r>
            <a:r>
              <a:rPr lang="en-US" dirty="0">
                <a:latin typeface="Arial" panose="020B0604020202020204" pitchFamily="34" charset="0"/>
                <a:cs typeface="Arial" panose="020B0604020202020204" pitchFamily="34" charset="0"/>
              </a:rPr>
              <a:t> was </a:t>
            </a:r>
            <a:r>
              <a:rPr lang="en-US" u="sng" dirty="0">
                <a:latin typeface="Arial" panose="020B0604020202020204" pitchFamily="34" charset="0"/>
                <a:cs typeface="Arial" panose="020B0604020202020204" pitchFamily="34" charset="0"/>
              </a:rPr>
              <a:t>more likely</a:t>
            </a:r>
            <a:r>
              <a:rPr lang="en-US" dirty="0">
                <a:latin typeface="Arial" panose="020B0604020202020204" pitchFamily="34" charset="0"/>
                <a:cs typeface="Arial" panose="020B0604020202020204" pitchFamily="34" charset="0"/>
              </a:rPr>
              <a:t> to </a:t>
            </a:r>
            <a:r>
              <a:rPr lang="en-US" b="1" dirty="0">
                <a:latin typeface="Arial" panose="020B0604020202020204" pitchFamily="34" charset="0"/>
                <a:cs typeface="Arial" panose="020B0604020202020204" pitchFamily="34" charset="0"/>
              </a:rPr>
              <a:t>conduct a risk assessment </a:t>
            </a:r>
            <a:r>
              <a:rPr lang="en-US" dirty="0">
                <a:latin typeface="Arial" panose="020B0604020202020204" pitchFamily="34" charset="0"/>
                <a:cs typeface="Arial" panose="020B0604020202020204" pitchFamily="34" charset="0"/>
              </a:rPr>
              <a:t>and refer patients to an </a:t>
            </a:r>
            <a:r>
              <a:rPr lang="en-US" b="1" dirty="0">
                <a:latin typeface="Arial" panose="020B0604020202020204" pitchFamily="34" charset="0"/>
                <a:cs typeface="Arial" panose="020B0604020202020204" pitchFamily="34" charset="0"/>
              </a:rPr>
              <a:t>outside mental health resource.</a:t>
            </a:r>
          </a:p>
          <a:p>
            <a:pPr marL="171450" indent="-17145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When trauma or adversity were present, </a:t>
            </a:r>
            <a:r>
              <a:rPr lang="en-US" b="1" dirty="0">
                <a:latin typeface="Arial" panose="020B0604020202020204" pitchFamily="34" charset="0"/>
                <a:cs typeface="Arial" panose="020B0604020202020204" pitchFamily="34" charset="0"/>
              </a:rPr>
              <a:t>CLIMB</a:t>
            </a:r>
            <a:r>
              <a:rPr lang="en-US" dirty="0">
                <a:latin typeface="Arial" panose="020B0604020202020204" pitchFamily="34" charset="0"/>
                <a:cs typeface="Arial" panose="020B0604020202020204" pitchFamily="34" charset="0"/>
              </a:rPr>
              <a:t> was </a:t>
            </a:r>
            <a:r>
              <a:rPr lang="en-US" u="sng" dirty="0">
                <a:latin typeface="Arial" panose="020B0604020202020204" pitchFamily="34" charset="0"/>
                <a:cs typeface="Arial" panose="020B0604020202020204" pitchFamily="34" charset="0"/>
              </a:rPr>
              <a:t>more likely</a:t>
            </a:r>
            <a:r>
              <a:rPr lang="en-US" dirty="0">
                <a:latin typeface="Arial" panose="020B0604020202020204" pitchFamily="34" charset="0"/>
                <a:cs typeface="Arial" panose="020B0604020202020204" pitchFamily="34" charset="0"/>
              </a:rPr>
              <a:t> to discuss instances of </a:t>
            </a:r>
            <a:r>
              <a:rPr lang="en-US" b="1" dirty="0">
                <a:latin typeface="Arial" panose="020B0604020202020204" pitchFamily="34" charset="0"/>
                <a:cs typeface="Arial" panose="020B0604020202020204" pitchFamily="34" charset="0"/>
              </a:rPr>
              <a:t>bullying</a:t>
            </a:r>
            <a:r>
              <a:rPr lang="en-US"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11</a:t>
            </a:fld>
            <a:endParaRPr lang="en-US" altLang="zh-CN" noProof="0" dirty="0"/>
          </a:p>
        </p:txBody>
      </p:sp>
    </p:spTree>
    <p:extLst>
      <p:ext uri="{BB962C8B-B14F-4D97-AF65-F5344CB8AC3E}">
        <p14:creationId xmlns:p14="http://schemas.microsoft.com/office/powerpoint/2010/main" val="1070084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a:spcBef>
                <a:spcPts val="0"/>
              </a:spcBef>
              <a:spcAft>
                <a:spcPts val="1200"/>
              </a:spcAft>
            </a:pPr>
            <a:r>
              <a:rPr lang="en-GB" sz="1400" b="1" dirty="0">
                <a:solidFill>
                  <a:schemeClr val="accent1"/>
                </a:solidFill>
                <a:latin typeface="Arial" panose="020B0604020202020204" pitchFamily="34" charset="0"/>
                <a:cs typeface="Arial" panose="020B0604020202020204" pitchFamily="34" charset="0"/>
              </a:rPr>
              <a:t>Future Implications</a:t>
            </a:r>
          </a:p>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t>Improving the accuracy of PCP documentation when trauma is reported or when patients screen positively for adversity is important.</a:t>
            </a:r>
          </a:p>
          <a:p>
            <a:pPr marL="0" indent="0">
              <a:spcBef>
                <a:spcPts val="0"/>
              </a:spcBef>
              <a:spcAft>
                <a:spcPts val="1200"/>
              </a:spcAft>
              <a:buFont typeface="Arial" panose="020B0604020202020204" pitchFamily="34" charset="0"/>
              <a:buNone/>
            </a:pPr>
            <a:endParaRPr lang="en-US" dirty="0">
              <a:latin typeface="Arial" panose="020B0604020202020204" pitchFamily="34" charset="0"/>
              <a:cs typeface="Arial" panose="020B0604020202020204" pitchFamily="34" charset="0"/>
            </a:endParaRPr>
          </a:p>
          <a:p>
            <a:pPr lvl="1">
              <a:spcAft>
                <a:spcPts val="1200"/>
              </a:spcAft>
            </a:pPr>
            <a:endParaRPr lang="en-US" dirty="0">
              <a:latin typeface="Arial" panose="020B0604020202020204" pitchFamily="34" charset="0"/>
              <a:cs typeface="Arial" panose="020B0604020202020204" pitchFamily="34" charset="0"/>
            </a:endParaRPr>
          </a:p>
          <a:p>
            <a:pPr marL="1028700" lvl="1" indent="-571500">
              <a:spcAft>
                <a:spcPts val="12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571500" indent="-571500">
              <a:spcBef>
                <a:spcPts val="0"/>
              </a:spcBef>
              <a:spcAft>
                <a:spcPts val="12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spcBef>
                <a:spcPts val="0"/>
              </a:spcBef>
              <a:spcAft>
                <a:spcPts val="1200"/>
              </a:spcAft>
            </a:pPr>
            <a:endParaRPr lang="en-US" dirty="0"/>
          </a:p>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smtClean="0"/>
              <a:t>12</a:t>
            </a:fld>
            <a:endParaRPr lang="en-US" altLang="zh-CN" dirty="0"/>
          </a:p>
        </p:txBody>
      </p:sp>
    </p:spTree>
    <p:extLst>
      <p:ext uri="{BB962C8B-B14F-4D97-AF65-F5344CB8AC3E}">
        <p14:creationId xmlns:p14="http://schemas.microsoft.com/office/powerpoint/2010/main" val="1077465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Despite this documentation in the patient charts, there were mentions of trauma or adversity. Similarly, the psychosocial screener was filled out but missed in documentation.</a:t>
            </a:r>
          </a:p>
          <a:p>
            <a:pPr marL="571500" indent="-571500">
              <a:spcBef>
                <a:spcPts val="0"/>
              </a:spcBef>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Correction of dot phrases is important when Medical Doctors write “denies any history of trauma,” “no trauma present,” or “the Psychosocial Screener was not completed.”</a:t>
            </a:r>
          </a:p>
        </p:txBody>
      </p:sp>
      <p:sp>
        <p:nvSpPr>
          <p:cNvPr id="4" name="Slide Number Placeholder 3"/>
          <p:cNvSpPr>
            <a:spLocks noGrp="1"/>
          </p:cNvSpPr>
          <p:nvPr>
            <p:ph type="sldNum" sz="quarter" idx="5"/>
          </p:nvPr>
        </p:nvSpPr>
        <p:spPr/>
        <p:txBody>
          <a:bodyPr/>
          <a:lstStyle/>
          <a:p>
            <a:fld id="{FDBF3159-94EB-4F6B-8273-09F1A6B019E6}" type="slidenum">
              <a:rPr lang="en-US" smtClean="0"/>
              <a:t>13</a:t>
            </a:fld>
            <a:endParaRPr lang="en-US"/>
          </a:p>
        </p:txBody>
      </p:sp>
    </p:spTree>
    <p:extLst>
      <p:ext uri="{BB962C8B-B14F-4D97-AF65-F5344CB8AC3E}">
        <p14:creationId xmlns:p14="http://schemas.microsoft.com/office/powerpoint/2010/main" val="2437115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a:spcBef>
                <a:spcPts val="0"/>
              </a:spcBef>
              <a:spcAft>
                <a:spcPts val="1200"/>
              </a:spcAft>
            </a:pPr>
            <a:r>
              <a:rPr lang="en-GB" sz="1400" b="1" dirty="0">
                <a:solidFill>
                  <a:schemeClr val="accent1"/>
                </a:solidFill>
                <a:latin typeface="Arial" panose="020B0604020202020204" pitchFamily="34" charset="0"/>
                <a:cs typeface="Arial" panose="020B0604020202020204" pitchFamily="34" charset="0"/>
              </a:rPr>
              <a:t>Future Implications</a:t>
            </a:r>
            <a:endParaRPr lang="en-US" sz="1400" dirty="0">
              <a:latin typeface="Arial" panose="020B0604020202020204" pitchFamily="34" charset="0"/>
              <a:cs typeface="Arial" panose="020B0604020202020204" pitchFamily="34" charset="0"/>
            </a:endParaRPr>
          </a:p>
          <a:p>
            <a:pPr marL="571500" indent="-57150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In patient visits when assessing for past trauma, explaining what “trauma” means is crucial for accurate patient-provider communication.</a:t>
            </a:r>
          </a:p>
          <a:p>
            <a:pPr marL="571500" marR="0" lvl="0" indent="-5715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400" dirty="0">
                <a:latin typeface="Arial" panose="020B0604020202020204" pitchFamily="34" charset="0"/>
                <a:cs typeface="Arial" panose="020B0604020202020204" pitchFamily="34" charset="0"/>
              </a:rPr>
              <a:t>Due to clinical significance and importance of trauma informed care, providers should ensure that trauma screening is completed either informally (conversation) or formally (screener).</a:t>
            </a:r>
          </a:p>
          <a:p>
            <a:pPr marL="571500" indent="-57150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Adding data from a newly coded 2022 dataset would help improve understanding of the relationship between adolescent depression and trauma or adversity.</a:t>
            </a:r>
          </a:p>
          <a:p>
            <a:pPr lvl="1">
              <a:spcAft>
                <a:spcPts val="1200"/>
              </a:spcAft>
            </a:pPr>
            <a:endParaRPr lang="en-US" dirty="0">
              <a:latin typeface="Arial" panose="020B0604020202020204" pitchFamily="34" charset="0"/>
              <a:cs typeface="Arial" panose="020B0604020202020204" pitchFamily="34" charset="0"/>
            </a:endParaRPr>
          </a:p>
          <a:p>
            <a:pPr marL="1028700" lvl="1" indent="-571500">
              <a:spcAft>
                <a:spcPts val="12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571500" indent="-571500">
              <a:spcBef>
                <a:spcPts val="0"/>
              </a:spcBef>
              <a:spcAft>
                <a:spcPts val="12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spcBef>
                <a:spcPts val="0"/>
              </a:spcBef>
              <a:spcAft>
                <a:spcPts val="1200"/>
              </a:spcAft>
            </a:pPr>
            <a:endParaRPr lang="en-US" dirty="0"/>
          </a:p>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smtClean="0"/>
              <a:t>14</a:t>
            </a:fld>
            <a:endParaRPr lang="en-US" altLang="zh-CN" dirty="0"/>
          </a:p>
        </p:txBody>
      </p:sp>
    </p:spTree>
    <p:extLst>
      <p:ext uri="{BB962C8B-B14F-4D97-AF65-F5344CB8AC3E}">
        <p14:creationId xmlns:p14="http://schemas.microsoft.com/office/powerpoint/2010/main" val="3513876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Thank you</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15</a:t>
            </a:fld>
            <a:endParaRPr lang="en-US" altLang="zh-CN" noProof="0" dirty="0"/>
          </a:p>
        </p:txBody>
      </p:sp>
    </p:spTree>
    <p:extLst>
      <p:ext uri="{BB962C8B-B14F-4D97-AF65-F5344CB8AC3E}">
        <p14:creationId xmlns:p14="http://schemas.microsoft.com/office/powerpoint/2010/main" val="3077670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BF3159-94EB-4F6B-8273-09F1A6B019E6}" type="slidenum">
              <a:rPr lang="en-US" smtClean="0"/>
              <a:t>16</a:t>
            </a:fld>
            <a:endParaRPr lang="en-US"/>
          </a:p>
        </p:txBody>
      </p:sp>
    </p:spTree>
    <p:extLst>
      <p:ext uri="{BB962C8B-B14F-4D97-AF65-F5344CB8AC3E}">
        <p14:creationId xmlns:p14="http://schemas.microsoft.com/office/powerpoint/2010/main" val="173630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BF3159-94EB-4F6B-8273-09F1A6B019E6}" type="slidenum">
              <a:rPr lang="en-US" smtClean="0"/>
              <a:t>17</a:t>
            </a:fld>
            <a:endParaRPr lang="en-US"/>
          </a:p>
        </p:txBody>
      </p:sp>
    </p:spTree>
    <p:extLst>
      <p:ext uri="{BB962C8B-B14F-4D97-AF65-F5344CB8AC3E}">
        <p14:creationId xmlns:p14="http://schemas.microsoft.com/office/powerpoint/2010/main" val="336662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1600" dirty="0">
                <a:latin typeface="Arial" panose="020B0604020202020204" pitchFamily="34" charset="0"/>
                <a:cs typeface="Arial" panose="020B0604020202020204" pitchFamily="34" charset="0"/>
              </a:rPr>
              <a:t>“Trauma is defined as events (including physical injury or threats social and emotional well-being) that create difficult-to-manage levels of psychological and physiological stress.</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2</a:t>
            </a:fld>
            <a:endParaRPr lang="en-US" altLang="zh-CN" noProof="0" dirty="0"/>
          </a:p>
        </p:txBody>
      </p:sp>
    </p:spTree>
    <p:extLst>
      <p:ext uri="{BB962C8B-B14F-4D97-AF65-F5344CB8AC3E}">
        <p14:creationId xmlns:p14="http://schemas.microsoft.com/office/powerpoint/2010/main" val="2529582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spcBef>
                <a:spcPts val="0"/>
              </a:spcBef>
              <a:spcAft>
                <a:spcPts val="1200"/>
              </a:spcAft>
              <a:buFont typeface="Arial" panose="020B0604020202020204" pitchFamily="34" charset="0"/>
              <a:buChar char="•"/>
            </a:pPr>
            <a:r>
              <a:rPr lang="en-US" sz="1200" dirty="0">
                <a:latin typeface="Arial" panose="020B0604020202020204" pitchFamily="34" charset="0"/>
                <a:cs typeface="Arial" panose="020B0604020202020204" pitchFamily="34" charset="0"/>
              </a:rPr>
              <a:t>Nationally, </a:t>
            </a:r>
            <a:r>
              <a:rPr lang="en-US" sz="1200" b="1" dirty="0">
                <a:latin typeface="Arial" panose="020B0604020202020204" pitchFamily="34" charset="0"/>
                <a:cs typeface="Arial" panose="020B0604020202020204" pitchFamily="34" charset="0"/>
              </a:rPr>
              <a:t>60.3%</a:t>
            </a:r>
            <a:r>
              <a:rPr lang="en-US" sz="1200" dirty="0">
                <a:latin typeface="Arial" panose="020B0604020202020204" pitchFamily="34" charset="0"/>
                <a:cs typeface="Arial" panose="020B0604020202020204" pitchFamily="34" charset="0"/>
              </a:rPr>
              <a:t> of youth with </a:t>
            </a:r>
            <a:r>
              <a:rPr lang="en-US" sz="1200" b="1" dirty="0">
                <a:latin typeface="Arial" panose="020B0604020202020204" pitchFamily="34" charset="0"/>
                <a:cs typeface="Arial" panose="020B0604020202020204" pitchFamily="34" charset="0"/>
              </a:rPr>
              <a:t>major depression do not receive needed mental health treatment.</a:t>
            </a:r>
          </a:p>
          <a:p>
            <a:pPr marL="571500" indent="-571500">
              <a:spcBef>
                <a:spcPts val="0"/>
              </a:spcBef>
              <a:spcAft>
                <a:spcPts val="12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PHQ-9A (Patient Health Questionnaire 9-item modified for Adolescents) is a screener that the American Academy of Pediatrics (AAP) recommends to screen adolescents for depression.</a:t>
            </a:r>
            <a:endParaRPr lang="en-US" sz="1200" b="1" dirty="0">
              <a:latin typeface="Arial" panose="020B0604020202020204" pitchFamily="34" charset="0"/>
              <a:cs typeface="Arial" panose="020B0604020202020204" pitchFamily="34" charset="0"/>
            </a:endParaRPr>
          </a:p>
          <a:p>
            <a:pPr marL="571500" indent="-571500">
              <a:spcAft>
                <a:spcPts val="1200"/>
              </a:spcAft>
              <a:buFont typeface="Arial" panose="020B0604020202020204" pitchFamily="34" charset="0"/>
              <a:buChar char="•"/>
            </a:pPr>
            <a:r>
              <a:rPr lang="en-US" sz="1200" dirty="0">
                <a:latin typeface="Arial" panose="020B0604020202020204" pitchFamily="34" charset="0"/>
                <a:cs typeface="Arial" panose="020B0604020202020204" pitchFamily="34" charset="0"/>
              </a:rPr>
              <a:t>Studies suggest that </a:t>
            </a:r>
            <a:r>
              <a:rPr lang="en-US" sz="1200" b="1" dirty="0">
                <a:latin typeface="Arial" panose="020B0604020202020204" pitchFamily="34" charset="0"/>
                <a:cs typeface="Arial" panose="020B0604020202020204" pitchFamily="34" charset="0"/>
              </a:rPr>
              <a:t>trauma and adversity </a:t>
            </a:r>
            <a:r>
              <a:rPr lang="en-US" sz="1200" dirty="0">
                <a:latin typeface="Arial" panose="020B0604020202020204" pitchFamily="34" charset="0"/>
                <a:cs typeface="Arial" panose="020B0604020202020204" pitchFamily="34" charset="0"/>
              </a:rPr>
              <a:t>may impact </a:t>
            </a:r>
            <a:r>
              <a:rPr lang="en-US" sz="1200" b="1" dirty="0">
                <a:latin typeface="Arial" panose="020B0604020202020204" pitchFamily="34" charset="0"/>
                <a:cs typeface="Arial" panose="020B0604020202020204" pitchFamily="34" charset="0"/>
              </a:rPr>
              <a:t>depression</a:t>
            </a:r>
            <a:r>
              <a:rPr lang="en-US" sz="1200" dirty="0">
                <a:latin typeface="Arial" panose="020B0604020202020204" pitchFamily="34" charset="0"/>
                <a:cs typeface="Arial" panose="020B0604020202020204" pitchFamily="34" charset="0"/>
              </a:rPr>
              <a:t> in adolescents, making it crucial to identify these factors in </a:t>
            </a:r>
            <a:r>
              <a:rPr lang="en-US" sz="1200" b="1" dirty="0">
                <a:latin typeface="Arial" panose="020B0604020202020204" pitchFamily="34" charset="0"/>
                <a:cs typeface="Arial" panose="020B0604020202020204" pitchFamily="34" charset="0"/>
              </a:rPr>
              <a:t>integrated primary care settings </a:t>
            </a:r>
            <a:r>
              <a:rPr lang="en-US" sz="1200" dirty="0">
                <a:latin typeface="Arial" panose="020B0604020202020204" pitchFamily="34" charset="0"/>
                <a:cs typeface="Arial" panose="020B0604020202020204" pitchFamily="34" charset="0"/>
              </a:rPr>
              <a:t>(Kenny et. al., 2021; Campbell et. al., 2024).</a:t>
            </a:r>
          </a:p>
          <a:p>
            <a:pPr marL="571500" indent="-571500">
              <a:spcBef>
                <a:spcPts val="0"/>
              </a:spcBef>
              <a:spcAft>
                <a:spcPts val="1200"/>
              </a:spcAft>
              <a:buFont typeface="Arial" panose="020B0604020202020204" pitchFamily="34" charset="0"/>
              <a:buChar char="•"/>
            </a:pPr>
            <a:r>
              <a:rPr lang="en-US" sz="1200" dirty="0">
                <a:latin typeface="Arial" panose="020B0604020202020204" pitchFamily="34" charset="0"/>
                <a:cs typeface="Arial" panose="020B0604020202020204" pitchFamily="34" charset="0"/>
              </a:rPr>
              <a:t>However,</a:t>
            </a:r>
            <a:r>
              <a:rPr lang="en-US" sz="1200" b="1" dirty="0">
                <a:latin typeface="Arial" panose="020B0604020202020204" pitchFamily="34" charset="0"/>
                <a:cs typeface="Arial" panose="020B0604020202020204" pitchFamily="34" charset="0"/>
              </a:rPr>
              <a:t> trauma and adversity</a:t>
            </a:r>
            <a:r>
              <a:rPr lang="en-US" sz="1200" dirty="0">
                <a:latin typeface="Arial" panose="020B0604020202020204" pitchFamily="34" charset="0"/>
                <a:cs typeface="Arial" panose="020B0604020202020204" pitchFamily="34" charset="0"/>
              </a:rPr>
              <a:t> may not be </a:t>
            </a:r>
            <a:r>
              <a:rPr lang="en-US" sz="1200" b="1" dirty="0">
                <a:latin typeface="Arial" panose="020B0604020202020204" pitchFamily="34" charset="0"/>
                <a:cs typeface="Arial" panose="020B0604020202020204" pitchFamily="34" charset="0"/>
              </a:rPr>
              <a:t>sufficiently assessed</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by Primary Care Providers (PCPs) </a:t>
            </a:r>
            <a:r>
              <a:rPr lang="en-US" sz="1200" dirty="0">
                <a:latin typeface="Arial" panose="020B0604020202020204" pitchFamily="34" charset="0"/>
                <a:cs typeface="Arial" panose="020B0604020202020204" pitchFamily="34" charset="0"/>
              </a:rPr>
              <a:t>to properly understand the impact of these important areas of psychosocial functioning in a child’s life (Campbell et. al., 2024).</a:t>
            </a:r>
          </a:p>
        </p:txBody>
      </p:sp>
      <p:sp>
        <p:nvSpPr>
          <p:cNvPr id="4" name="Slide Number Placeholder 3"/>
          <p:cNvSpPr>
            <a:spLocks noGrp="1"/>
          </p:cNvSpPr>
          <p:nvPr>
            <p:ph type="sldNum" sz="quarter" idx="5"/>
          </p:nvPr>
        </p:nvSpPr>
        <p:spPr/>
        <p:txBody>
          <a:bodyPr/>
          <a:lstStyle/>
          <a:p>
            <a:fld id="{FDBF3159-94EB-4F6B-8273-09F1A6B019E6}" type="slidenum">
              <a:rPr lang="en-US" smtClean="0"/>
              <a:t>3</a:t>
            </a:fld>
            <a:endParaRPr lang="en-US"/>
          </a:p>
        </p:txBody>
      </p:sp>
    </p:spTree>
    <p:extLst>
      <p:ext uri="{BB962C8B-B14F-4D97-AF65-F5344CB8AC3E}">
        <p14:creationId xmlns:p14="http://schemas.microsoft.com/office/powerpoint/2010/main" val="1545239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marL="571500" indent="-571500">
              <a:spcBef>
                <a:spcPts val="0"/>
              </a:spcBef>
              <a:spcAft>
                <a:spcPts val="12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Project CLIMB (Consultation Liaison in Mental Health and Behavior) </a:t>
            </a:r>
            <a:r>
              <a:rPr lang="en-US" sz="1200" dirty="0">
                <a:latin typeface="Arial" panose="020B0604020202020204" pitchFamily="34" charset="0"/>
                <a:cs typeface="Arial" panose="020B0604020202020204" pitchFamily="34" charset="0"/>
              </a:rPr>
              <a:t>provides integrated behavioral health services to children and families seen in an urban residency training pediatric primary care clinic.</a:t>
            </a:r>
          </a:p>
          <a:p>
            <a:pPr marL="571500" indent="-571500">
              <a:spcBef>
                <a:spcPts val="0"/>
              </a:spcBef>
              <a:spcAft>
                <a:spcPts val="12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2,107 adolescents </a:t>
            </a:r>
            <a:r>
              <a:rPr lang="en-US" sz="1200" dirty="0">
                <a:latin typeface="Arial" panose="020B0604020202020204" pitchFamily="34" charset="0"/>
                <a:cs typeface="Arial" panose="020B0604020202020204" pitchFamily="34" charset="0"/>
              </a:rPr>
              <a:t>aged 11-18 completed </a:t>
            </a:r>
            <a:r>
              <a:rPr lang="fr-FR" sz="1200" dirty="0">
                <a:latin typeface="Arial" panose="020B0604020202020204" pitchFamily="34" charset="0"/>
                <a:cs typeface="Arial" panose="020B0604020202020204" pitchFamily="34" charset="0"/>
              </a:rPr>
              <a:t>PHQ-9A.</a:t>
            </a:r>
            <a:endParaRPr lang="en-US" sz="1200" dirty="0">
              <a:latin typeface="Arial" panose="020B0604020202020204" pitchFamily="34" charset="0"/>
              <a:cs typeface="Arial" panose="020B0604020202020204" pitchFamily="34" charset="0"/>
            </a:endParaRPr>
          </a:p>
          <a:p>
            <a:pPr marL="571500" indent="-571500">
              <a:spcAft>
                <a:spcPts val="1200"/>
              </a:spcAft>
              <a:buFont typeface="Arial" panose="020B0604020202020204" pitchFamily="34" charset="0"/>
              <a:buChar char="•"/>
            </a:pPr>
            <a:r>
              <a:rPr lang="en-US" sz="1200" dirty="0">
                <a:latin typeface="Arial" panose="020B0604020202020204" pitchFamily="34" charset="0"/>
                <a:cs typeface="Arial" panose="020B0604020202020204" pitchFamily="34" charset="0"/>
              </a:rPr>
              <a:t>Traditional content analysis was employed to code </a:t>
            </a:r>
            <a:r>
              <a:rPr lang="en-US" sz="1200" b="1" dirty="0">
                <a:latin typeface="Arial" panose="020B0604020202020204" pitchFamily="34" charset="0"/>
                <a:cs typeface="Arial" panose="020B0604020202020204" pitchFamily="34" charset="0"/>
              </a:rPr>
              <a:t>interventions</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by PCPs and CLIMB</a:t>
            </a:r>
            <a:r>
              <a:rPr lang="en-US" sz="1200" dirty="0">
                <a:latin typeface="Arial" panose="020B0604020202020204" pitchFamily="34" charset="0"/>
                <a:cs typeface="Arial" panose="020B0604020202020204" pitchFamily="34" charset="0"/>
              </a:rPr>
              <a:t> for elevated PHQ-9A scores, as well as </a:t>
            </a:r>
            <a:r>
              <a:rPr lang="en-US" sz="1200" b="1" dirty="0">
                <a:latin typeface="Arial" panose="020B0604020202020204" pitchFamily="34" charset="0"/>
                <a:cs typeface="Arial" panose="020B0604020202020204" pitchFamily="34" charset="0"/>
              </a:rPr>
              <a:t>themes of trauma and adversity </a:t>
            </a:r>
            <a:r>
              <a:rPr lang="en-US" sz="1200" dirty="0">
                <a:latin typeface="Arial" panose="020B0604020202020204" pitchFamily="34" charset="0"/>
                <a:cs typeface="Arial" panose="020B0604020202020204" pitchFamily="34" charset="0"/>
              </a:rPr>
              <a:t>found in patient charts where they were present. The qualitative codes were then converted into quantitative results.</a:t>
            </a:r>
          </a:p>
          <a:p>
            <a:pPr marL="571500" indent="-571500">
              <a:spcAft>
                <a:spcPts val="1200"/>
              </a:spcAft>
              <a:buFont typeface="Arial" panose="020B0604020202020204" pitchFamily="34" charset="0"/>
              <a:buChar char="•"/>
            </a:pPr>
            <a:r>
              <a:rPr lang="en-US" sz="1200" dirty="0">
                <a:latin typeface="Arial" panose="020B0604020202020204" pitchFamily="34" charset="0"/>
                <a:cs typeface="Arial" panose="020B0604020202020204" pitchFamily="34" charset="0"/>
              </a:rPr>
              <a:t>Qualitative data: Traditional content analysis was employed to code interventions by </a:t>
            </a:r>
            <a:r>
              <a:rPr lang="en-US" sz="1200" b="1" dirty="0">
                <a:latin typeface="Arial" panose="020B0604020202020204" pitchFamily="34" charset="0"/>
                <a:cs typeface="Arial" panose="020B0604020202020204" pitchFamily="34" charset="0"/>
              </a:rPr>
              <a:t>PCPs and CLIMB</a:t>
            </a:r>
            <a:r>
              <a:rPr lang="en-US" sz="1200" dirty="0">
                <a:latin typeface="Arial" panose="020B0604020202020204" pitchFamily="34" charset="0"/>
                <a:cs typeface="Arial" panose="020B0604020202020204" pitchFamily="34" charset="0"/>
              </a:rPr>
              <a:t> for elevated PHQ-9A scores, as well as </a:t>
            </a:r>
            <a:r>
              <a:rPr lang="en-US" sz="1200" b="1" dirty="0">
                <a:latin typeface="Arial" panose="020B0604020202020204" pitchFamily="34" charset="0"/>
                <a:cs typeface="Arial" panose="020B0604020202020204" pitchFamily="34" charset="0"/>
              </a:rPr>
              <a:t>themes of trauma and adversity </a:t>
            </a:r>
            <a:r>
              <a:rPr lang="en-US" sz="1200" dirty="0">
                <a:latin typeface="Arial" panose="020B0604020202020204" pitchFamily="34" charset="0"/>
                <a:cs typeface="Arial" panose="020B0604020202020204" pitchFamily="34" charset="0"/>
              </a:rPr>
              <a:t>found in patient charts where they were present. The qualitative codes were then converted into quantitative results</a:t>
            </a:r>
            <a:endParaRPr lang="en-US" sz="1200" b="1" dirty="0">
              <a:latin typeface="Arial" panose="020B0604020202020204" pitchFamily="34" charset="0"/>
              <a:cs typeface="Arial" panose="020B0604020202020204" pitchFamily="34" charset="0"/>
            </a:endParaRPr>
          </a:p>
          <a:p>
            <a:pPr marL="571500" indent="-571500">
              <a:spcBef>
                <a:spcPts val="0"/>
              </a:spcBef>
              <a:spcAft>
                <a:spcPts val="1200"/>
              </a:spcAft>
              <a:buFont typeface="Arial" panose="020B0604020202020204" pitchFamily="34" charset="0"/>
              <a:buChar char="•"/>
            </a:pP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Chi-square tests </a:t>
            </a:r>
            <a:r>
              <a:rPr lang="en-US" sz="1200" dirty="0">
                <a:latin typeface="Arial" panose="020B0604020202020204" pitchFamily="34" charset="0"/>
                <a:cs typeface="Arial" panose="020B0604020202020204" pitchFamily="34" charset="0"/>
              </a:rPr>
              <a:t>were utilized to evaluate the </a:t>
            </a:r>
            <a:r>
              <a:rPr lang="en-US" sz="1200" b="1" dirty="0">
                <a:latin typeface="Arial" panose="020B0604020202020204" pitchFamily="34" charset="0"/>
                <a:cs typeface="Arial" panose="020B0604020202020204" pitchFamily="34" charset="0"/>
              </a:rPr>
              <a:t>relationship between actions/recommendations</a:t>
            </a:r>
            <a:r>
              <a:rPr lang="en-US" sz="1200" dirty="0">
                <a:latin typeface="Arial" panose="020B0604020202020204" pitchFamily="34" charset="0"/>
                <a:cs typeface="Arial" panose="020B0604020202020204" pitchFamily="34" charset="0"/>
              </a:rPr>
              <a:t> made by PCPs and CLIMB when trauma or adversity was present and not present.</a:t>
            </a:r>
          </a:p>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noProof="0" smtClean="0"/>
              <a:t>4</a:t>
            </a:fld>
            <a:endParaRPr lang="en-US" altLang="zh-CN" noProof="0" dirty="0"/>
          </a:p>
        </p:txBody>
      </p:sp>
    </p:spTree>
    <p:extLst>
      <p:ext uri="{BB962C8B-B14F-4D97-AF65-F5344CB8AC3E}">
        <p14:creationId xmlns:p14="http://schemas.microsoft.com/office/powerpoint/2010/main" val="820645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pPr marL="571500" marR="0" lvl="0" indent="-571500" algn="l" defTabSz="914400" rtl="0" eaLnBrk="1" fontAlgn="auto" latinLnBrk="0" hangingPunct="1">
              <a:lnSpc>
                <a:spcPct val="100000"/>
              </a:lnSpc>
              <a:spcBef>
                <a:spcPts val="0"/>
              </a:spcBef>
              <a:spcAft>
                <a:spcPts val="1200"/>
              </a:spcAft>
              <a:buClrTx/>
              <a:buSzTx/>
              <a:buFont typeface="+mj-lt"/>
              <a:buAutoNum type="arabicPeriod"/>
              <a:tabLst/>
              <a:defRPr/>
            </a:pPr>
            <a:r>
              <a:rPr lang="en-US" sz="1200" dirty="0"/>
              <a:t>Examine the prevalence of reports of trauma and/or adversity in a sample with elevated PHQ-9A scores.</a:t>
            </a:r>
            <a:endParaRPr lang="en-US" sz="1200" dirty="0">
              <a:latin typeface="Arial" panose="020B0604020202020204" pitchFamily="34" charset="0"/>
              <a:cs typeface="Arial" panose="020B0604020202020204" pitchFamily="34" charset="0"/>
            </a:endParaRPr>
          </a:p>
          <a:p>
            <a:pPr marL="571500" indent="-571500">
              <a:spcBef>
                <a:spcPts val="0"/>
              </a:spcBef>
              <a:spcAft>
                <a:spcPts val="1200"/>
              </a:spcAft>
              <a:buFont typeface="+mj-lt"/>
              <a:buAutoNum type="arabicPeriod"/>
            </a:pPr>
            <a:r>
              <a:rPr lang="en-US" sz="1200" dirty="0">
                <a:latin typeface="Arial" panose="020B0604020202020204" pitchFamily="34" charset="0"/>
                <a:cs typeface="Arial" panose="020B0604020202020204" pitchFamily="34" charset="0"/>
              </a:rPr>
              <a:t>Explore actions taken by behavioral health team after trauma and/or adversity was disclosed.</a:t>
            </a:r>
          </a:p>
          <a:p>
            <a:pPr marL="571500" indent="-571500">
              <a:spcBef>
                <a:spcPts val="0"/>
              </a:spcBef>
              <a:spcAft>
                <a:spcPts val="1200"/>
              </a:spcAft>
              <a:buFont typeface="+mj-lt"/>
              <a:buAutoNum type="arabicPeriod"/>
            </a:pPr>
            <a:r>
              <a:rPr lang="en-US" sz="1200" dirty="0">
                <a:latin typeface="Arial" panose="020B0604020202020204" pitchFamily="34" charset="0"/>
                <a:cs typeface="Arial" panose="020B0604020202020204" pitchFamily="34" charset="0"/>
              </a:rPr>
              <a:t>Identify strategies for primary care settings to respond to adolescent reports of trauma and/or adversity.</a:t>
            </a:r>
          </a:p>
          <a:p>
            <a:pPr>
              <a:spcBef>
                <a:spcPts val="0"/>
              </a:spcBef>
              <a:spcAft>
                <a:spcPts val="1200"/>
              </a:spcAft>
            </a:pPr>
            <a:r>
              <a:rPr lang="en-US" dirty="0">
                <a:latin typeface="Arial" panose="020B0604020202020204" pitchFamily="34" charset="0"/>
                <a:cs typeface="Arial" panose="020B0604020202020204" pitchFamily="34" charset="0"/>
              </a:rPr>
              <a:t>Hypothesis: In a sample of adolescents with elevated PHQ-9A scores, patients are likely to have indicators of trauma and/or adversity in their medical record.</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017105BD-6D6F-49DB-9DE4-D4A6452D7E5F}" type="slidenum">
              <a:rPr lang="en-US" altLang="zh-CN" smtClean="0"/>
              <a:t>5</a:t>
            </a:fld>
            <a:endParaRPr lang="en-US" altLang="zh-CN" dirty="0"/>
          </a:p>
        </p:txBody>
      </p:sp>
    </p:spTree>
    <p:extLst>
      <p:ext uri="{BB962C8B-B14F-4D97-AF65-F5344CB8AC3E}">
        <p14:creationId xmlns:p14="http://schemas.microsoft.com/office/powerpoint/2010/main" val="2424331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BF3159-94EB-4F6B-8273-09F1A6B019E6}" type="slidenum">
              <a:rPr lang="en-US" smtClean="0"/>
              <a:t>6</a:t>
            </a:fld>
            <a:endParaRPr lang="en-US"/>
          </a:p>
        </p:txBody>
      </p:sp>
    </p:spTree>
    <p:extLst>
      <p:ext uri="{BB962C8B-B14F-4D97-AF65-F5344CB8AC3E}">
        <p14:creationId xmlns:p14="http://schemas.microsoft.com/office/powerpoint/2010/main" val="2055951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Average score of 12 = moderate depression.</a:t>
            </a:r>
          </a:p>
          <a:p>
            <a:r>
              <a:rPr lang="en-US" sz="1400" dirty="0">
                <a:latin typeface="Arial" panose="020B0604020202020204" pitchFamily="34" charset="0"/>
                <a:cs typeface="Arial" panose="020B0604020202020204" pitchFamily="34" charset="0"/>
              </a:rPr>
              <a:t>Expand more on what the adversity and trauma stats mean</a:t>
            </a:r>
          </a:p>
        </p:txBody>
      </p:sp>
      <p:sp>
        <p:nvSpPr>
          <p:cNvPr id="4" name="Slide Number Placeholder 3"/>
          <p:cNvSpPr>
            <a:spLocks noGrp="1"/>
          </p:cNvSpPr>
          <p:nvPr>
            <p:ph type="sldNum" sz="quarter" idx="5"/>
          </p:nvPr>
        </p:nvSpPr>
        <p:spPr/>
        <p:txBody>
          <a:bodyPr/>
          <a:lstStyle/>
          <a:p>
            <a:fld id="{FDBF3159-94EB-4F6B-8273-09F1A6B019E6}" type="slidenum">
              <a:rPr lang="en-US" smtClean="0"/>
              <a:t>7</a:t>
            </a:fld>
            <a:endParaRPr lang="en-US"/>
          </a:p>
        </p:txBody>
      </p:sp>
    </p:spTree>
    <p:extLst>
      <p:ext uri="{BB962C8B-B14F-4D97-AF65-F5344CB8AC3E}">
        <p14:creationId xmlns:p14="http://schemas.microsoft.com/office/powerpoint/2010/main" val="1034622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Out of all the types of </a:t>
            </a:r>
            <a:r>
              <a:rPr lang="en-US" sz="1200" b="1" dirty="0">
                <a:latin typeface="Arial" panose="020B0604020202020204" pitchFamily="34" charset="0"/>
                <a:cs typeface="Arial" panose="020B0604020202020204" pitchFamily="34" charset="0"/>
              </a:rPr>
              <a:t>trauma</a:t>
            </a:r>
            <a:r>
              <a:rPr lang="en-US" sz="1200" dirty="0">
                <a:latin typeface="Arial" panose="020B0604020202020204" pitchFamily="34" charset="0"/>
                <a:cs typeface="Arial" panose="020B0604020202020204" pitchFamily="34" charset="0"/>
              </a:rPr>
              <a:t> mentioned in the charts, “</a:t>
            </a:r>
            <a:r>
              <a:rPr lang="en-US" sz="1200" b="1" dirty="0">
                <a:latin typeface="Arial" panose="020B0604020202020204" pitchFamily="34" charset="0"/>
                <a:cs typeface="Arial" panose="020B0604020202020204" pitchFamily="34" charset="0"/>
              </a:rPr>
              <a:t>scary” events </a:t>
            </a:r>
            <a:r>
              <a:rPr lang="en-US" sz="1200" dirty="0">
                <a:latin typeface="Arial" panose="020B0604020202020204" pitchFamily="34" charset="0"/>
                <a:cs typeface="Arial" panose="020B0604020202020204" pitchFamily="34" charset="0"/>
              </a:rPr>
              <a:t>were the most </a:t>
            </a:r>
            <a:r>
              <a:rPr lang="en-US" sz="1200" b="1" dirty="0">
                <a:latin typeface="Arial" panose="020B0604020202020204" pitchFamily="34" charset="0"/>
                <a:cs typeface="Arial" panose="020B0604020202020204" pitchFamily="34" charset="0"/>
              </a:rPr>
              <a:t>common</a:t>
            </a:r>
            <a:r>
              <a:rPr lang="en-US" sz="1200" dirty="0">
                <a:latin typeface="Arial" panose="020B0604020202020204" pitchFamily="34" charset="0"/>
                <a:cs typeface="Arial" panose="020B0604020202020204" pitchFamily="34" charset="0"/>
              </a:rPr>
              <a:t>. Specifically, </a:t>
            </a:r>
            <a:r>
              <a:rPr lang="en-US" sz="1200" b="1" dirty="0">
                <a:latin typeface="Arial" panose="020B0604020202020204" pitchFamily="34" charset="0"/>
                <a:cs typeface="Arial" panose="020B0604020202020204" pitchFamily="34" charset="0"/>
              </a:rPr>
              <a:t>bullying</a:t>
            </a:r>
            <a:r>
              <a:rPr lang="en-US" sz="1200" dirty="0">
                <a:latin typeface="Arial" panose="020B0604020202020204" pitchFamily="34" charset="0"/>
                <a:cs typeface="Arial" panose="020B0604020202020204" pitchFamily="34" charset="0"/>
              </a:rPr>
              <a:t> was the most frequently mentioned “scary” event.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Out of all the types of abuse, sexual abuse was the most frequently mentioned.</a:t>
            </a:r>
            <a:endParaRPr lang="en-US" sz="1200" dirty="0">
              <a:latin typeface="Arial" panose="020B0604020202020204" pitchFamily="34" charset="0"/>
              <a:cs typeface="Arial" panose="020B0604020202020204" pitchFamily="34" charset="0"/>
            </a:endParaRPr>
          </a:p>
          <a:p>
            <a:pPr marL="0" indent="0">
              <a:spcBef>
                <a:spcPts val="0"/>
              </a:spcBef>
              <a:spcAft>
                <a:spcPts val="1200"/>
              </a:spcAft>
              <a:buFont typeface="Arial" panose="020B0604020202020204" pitchFamily="34" charset="0"/>
              <a:buNone/>
            </a:pPr>
            <a:r>
              <a:rPr lang="en-US" sz="1200" dirty="0">
                <a:solidFill>
                  <a:schemeClr val="accent1"/>
                </a:solidFill>
                <a:latin typeface="Arial" panose="020B0604020202020204" pitchFamily="34" charset="0"/>
                <a:cs typeface="Arial" panose="020B0604020202020204" pitchFamily="34" charset="0"/>
              </a:rPr>
              <a:t>Example: “</a:t>
            </a:r>
            <a:r>
              <a:rPr lang="en-US" sz="1200" dirty="0">
                <a:latin typeface="Arial" panose="020B0604020202020204" pitchFamily="34" charset="0"/>
                <a:cs typeface="Arial" panose="020B0604020202020204" pitchFamily="34" charset="0"/>
              </a:rPr>
              <a:t>Patient indicated that he sometimes thinks that he would be better off dead…and indicated that he has these thoughts about once/week because his mother yells at him and is unpredictable. He noted…that if the stressors were better, he would not have these thoughts.</a:t>
            </a:r>
            <a:r>
              <a:rPr lang="en-US" sz="1200" dirty="0">
                <a:solidFill>
                  <a:schemeClr val="accent1"/>
                </a:solidFill>
                <a:latin typeface="Arial" panose="020B0604020202020204" pitchFamily="34" charset="0"/>
                <a:cs typeface="Arial" panose="020B0604020202020204" pitchFamily="34" charset="0"/>
              </a:rPr>
              <a:t>” (Trauma: verbal abuse).</a:t>
            </a:r>
          </a:p>
        </p:txBody>
      </p:sp>
      <p:sp>
        <p:nvSpPr>
          <p:cNvPr id="4" name="Slide Number Placeholder 3"/>
          <p:cNvSpPr>
            <a:spLocks noGrp="1"/>
          </p:cNvSpPr>
          <p:nvPr>
            <p:ph type="sldNum" sz="quarter" idx="5"/>
          </p:nvPr>
        </p:nvSpPr>
        <p:spPr/>
        <p:txBody>
          <a:bodyPr/>
          <a:lstStyle/>
          <a:p>
            <a:fld id="{FDBF3159-94EB-4F6B-8273-09F1A6B019E6}" type="slidenum">
              <a:rPr lang="en-US" smtClean="0"/>
              <a:t>8</a:t>
            </a:fld>
            <a:endParaRPr lang="en-US"/>
          </a:p>
        </p:txBody>
      </p:sp>
    </p:spTree>
    <p:extLst>
      <p:ext uri="{BB962C8B-B14F-4D97-AF65-F5344CB8AC3E}">
        <p14:creationId xmlns:p14="http://schemas.microsoft.com/office/powerpoint/2010/main" val="2552488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The most common forms of </a:t>
            </a:r>
            <a:r>
              <a:rPr lang="en-US" sz="1200" b="1" dirty="0">
                <a:latin typeface="Arial" panose="020B0604020202020204" pitchFamily="34" charset="0"/>
                <a:cs typeface="Arial" panose="020B0604020202020204" pitchFamily="34" charset="0"/>
              </a:rPr>
              <a:t>adversity</a:t>
            </a:r>
            <a:r>
              <a:rPr lang="en-US" sz="1200" dirty="0">
                <a:latin typeface="Arial" panose="020B0604020202020204" pitchFamily="34" charset="0"/>
                <a:cs typeface="Arial" panose="020B0604020202020204" pitchFamily="34" charset="0"/>
              </a:rPr>
              <a:t> in the patient charts was </a:t>
            </a:r>
            <a:r>
              <a:rPr lang="en-US" sz="1200" b="1" dirty="0">
                <a:latin typeface="Arial" panose="020B0604020202020204" pitchFamily="34" charset="0"/>
                <a:cs typeface="Arial" panose="020B0604020202020204" pitchFamily="34" charset="0"/>
              </a:rPr>
              <a:t>financial stress</a:t>
            </a:r>
            <a:r>
              <a:rPr lang="en-US" b="1" dirty="0">
                <a:latin typeface="Arial" panose="020B0604020202020204" pitchFamily="34" charset="0"/>
                <a:cs typeface="Arial" panose="020B0604020202020204" pitchFamily="34" charset="0"/>
              </a:rPr>
              <a:t> and food insecurity.</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DBF3159-94EB-4F6B-8273-09F1A6B019E6}" type="slidenum">
              <a:rPr lang="en-US" smtClean="0"/>
              <a:t>9</a:t>
            </a:fld>
            <a:endParaRPr lang="en-US"/>
          </a:p>
        </p:txBody>
      </p:sp>
    </p:spTree>
    <p:extLst>
      <p:ext uri="{BB962C8B-B14F-4D97-AF65-F5344CB8AC3E}">
        <p14:creationId xmlns:p14="http://schemas.microsoft.com/office/powerpoint/2010/main" val="1392685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bg>
      <p:bgPr>
        <a:solidFill>
          <a:schemeClr val="accent3">
            <a:alpha val="2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2501B-DEA6-190E-3633-E32F635B7CE1}"/>
              </a:ext>
            </a:extLst>
          </p:cNvPr>
          <p:cNvSpPr>
            <a:spLocks noGrp="1"/>
          </p:cNvSpPr>
          <p:nvPr>
            <p:ph type="title"/>
          </p:nvPr>
        </p:nvSpPr>
        <p:spPr>
          <a:xfrm>
            <a:off x="1484764" y="1986926"/>
            <a:ext cx="5257793" cy="2057441"/>
          </a:xfrm>
        </p:spPr>
        <p:txBody>
          <a:bodyPr>
            <a:noAutofit/>
          </a:bodyPr>
          <a:lstStyle/>
          <a:p>
            <a:r>
              <a:rPr lang="en-US" noProof="0"/>
              <a:t>Click to edit Master title style</a:t>
            </a:r>
            <a:endParaRPr lang="en-US" noProof="0" dirty="0"/>
          </a:p>
        </p:txBody>
      </p:sp>
      <p:cxnSp>
        <p:nvCxnSpPr>
          <p:cNvPr id="24" name="Straight Connector 2">
            <a:extLst>
              <a:ext uri="{FF2B5EF4-FFF2-40B4-BE49-F238E27FC236}">
                <a16:creationId xmlns:a16="http://schemas.microsoft.com/office/drawing/2014/main" id="{F1FCCFDB-D985-4322-AC87-F69214893708}"/>
              </a:ext>
            </a:extLst>
          </p:cNvPr>
          <p:cNvCxnSpPr/>
          <p:nvPr userDrawn="1"/>
        </p:nvCxnSpPr>
        <p:spPr>
          <a:xfrm>
            <a:off x="1509005" y="4172084"/>
            <a:ext cx="0" cy="760288"/>
          </a:xfrm>
          <a:prstGeom prst="line">
            <a:avLst/>
          </a:prstGeom>
          <a:noFill/>
          <a:ln w="19050" cap="flat" cmpd="sng" algn="ctr">
            <a:solidFill>
              <a:srgbClr val="D84400"/>
            </a:solidFill>
            <a:prstDash val="solid"/>
            <a:miter lim="800000"/>
          </a:ln>
          <a:effectLst/>
        </p:spPr>
      </p:cxnSp>
      <p:sp>
        <p:nvSpPr>
          <p:cNvPr id="27" name="Content placeholder 47" descr="Click icon to add picture">
            <a:extLst>
              <a:ext uri="{FF2B5EF4-FFF2-40B4-BE49-F238E27FC236}">
                <a16:creationId xmlns:a16="http://schemas.microsoft.com/office/drawing/2014/main" id="{EA8265B5-83C5-4AE9-88AB-3F2443B57F00}"/>
              </a:ext>
            </a:extLst>
          </p:cNvPr>
          <p:cNvSpPr>
            <a:spLocks noGrp="1"/>
          </p:cNvSpPr>
          <p:nvPr>
            <p:ph type="body" sz="quarter" idx="28" hasCustomPrompt="1"/>
          </p:nvPr>
        </p:nvSpPr>
        <p:spPr>
          <a:xfrm>
            <a:off x="1601366" y="4172084"/>
            <a:ext cx="1570612" cy="760288"/>
          </a:xfrm>
          <a:prstGeom prst="rect">
            <a:avLst/>
          </a:prstGeom>
        </p:spPr>
        <p:txBody>
          <a:bodyPr>
            <a:noAutofit/>
          </a:bodyPr>
          <a:lstStyle>
            <a:lvl1pPr marL="0" indent="0">
              <a:lnSpc>
                <a:spcPct val="100000"/>
              </a:lnSpc>
              <a:buNone/>
              <a:defRPr sz="1800" b="0">
                <a:solidFill>
                  <a:schemeClr val="accent6"/>
                </a:solidFill>
              </a:defRPr>
            </a:lvl1pPr>
            <a:lvl2pPr>
              <a:defRPr sz="1000"/>
            </a:lvl2pPr>
            <a:lvl3pPr>
              <a:defRPr sz="900"/>
            </a:lvl3pPr>
            <a:lvl4pPr>
              <a:defRPr sz="800"/>
            </a:lvl4pPr>
            <a:lvl5pPr>
              <a:defRPr sz="800"/>
            </a:lvl5pPr>
          </a:lstStyle>
          <a:p>
            <a:pPr lvl="0"/>
            <a:r>
              <a:rPr lang="en-US" altLang="zh-CN" noProof="0"/>
              <a:t>Click to edit Master title style </a:t>
            </a:r>
          </a:p>
        </p:txBody>
      </p:sp>
      <p:sp>
        <p:nvSpPr>
          <p:cNvPr id="47" name="Content placeholder 47">
            <a:extLst>
              <a:ext uri="{FF2B5EF4-FFF2-40B4-BE49-F238E27FC236}">
                <a16:creationId xmlns:a16="http://schemas.microsoft.com/office/drawing/2014/main" id="{0FFAAB58-ABE4-41AC-B94E-432936CE0301}"/>
              </a:ext>
            </a:extLst>
          </p:cNvPr>
          <p:cNvSpPr>
            <a:spLocks noGrp="1"/>
          </p:cNvSpPr>
          <p:nvPr>
            <p:ph type="pic" sz="quarter" idx="47" hasCustomPrompt="1"/>
          </p:nvPr>
        </p:nvSpPr>
        <p:spPr>
          <a:xfrm>
            <a:off x="6742557" y="821836"/>
            <a:ext cx="4405503" cy="5066346"/>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a:solidFill>
                  <a:schemeClr val="accent6"/>
                </a:solidFill>
              </a:defRPr>
            </a:lvl1pPr>
          </a:lstStyle>
          <a:p>
            <a:r>
              <a:rPr lang="en-US" altLang="zh-CN" noProof="0" dirty="0"/>
              <a:t>Click icon to add picture≈≈</a:t>
            </a:r>
          </a:p>
        </p:txBody>
      </p:sp>
      <p:sp>
        <p:nvSpPr>
          <p:cNvPr id="9" name="Freeform: Shape 11">
            <a:extLst>
              <a:ext uri="{FF2B5EF4-FFF2-40B4-BE49-F238E27FC236}">
                <a16:creationId xmlns:a16="http://schemas.microsoft.com/office/drawing/2014/main" id="{9ECA281C-F2CB-AE9D-DCD6-F94D3FEE2E67}"/>
              </a:ext>
            </a:extLst>
          </p:cNvPr>
          <p:cNvSpPr/>
          <p:nvPr userDrawn="1"/>
        </p:nvSpPr>
        <p:spPr>
          <a:xfrm>
            <a:off x="7441324" y="5568778"/>
            <a:ext cx="829927" cy="949454"/>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3"/>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Tree>
    <p:extLst>
      <p:ext uri="{BB962C8B-B14F-4D97-AF65-F5344CB8AC3E}">
        <p14:creationId xmlns:p14="http://schemas.microsoft.com/office/powerpoint/2010/main" val="3496649517"/>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with Icons">
    <p:spTree>
      <p:nvGrpSpPr>
        <p:cNvPr id="1" name=""/>
        <p:cNvGrpSpPr/>
        <p:nvPr/>
      </p:nvGrpSpPr>
      <p:grpSpPr>
        <a:xfrm>
          <a:off x="0" y="0"/>
          <a:ext cx="0" cy="0"/>
          <a:chOff x="0" y="0"/>
          <a:chExt cx="0" cy="0"/>
        </a:xfrm>
      </p:grpSpPr>
      <p:sp>
        <p:nvSpPr>
          <p:cNvPr id="4" name="Freeform: Shape 6">
            <a:extLst>
              <a:ext uri="{FF2B5EF4-FFF2-40B4-BE49-F238E27FC236}">
                <a16:creationId xmlns:a16="http://schemas.microsoft.com/office/drawing/2014/main" id="{A533F602-EEC9-45F6-8223-8C8F4914919D}"/>
              </a:ext>
            </a:extLst>
          </p:cNvPr>
          <p:cNvSpPr/>
          <p:nvPr userDrawn="1"/>
        </p:nvSpPr>
        <p:spPr>
          <a:xfrm>
            <a:off x="2121636" y="2070606"/>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5" name="Freeform: Shape 7">
            <a:extLst>
              <a:ext uri="{FF2B5EF4-FFF2-40B4-BE49-F238E27FC236}">
                <a16:creationId xmlns:a16="http://schemas.microsoft.com/office/drawing/2014/main" id="{08F73F8C-5CF8-4470-AE2B-8E6D7952FF3E}"/>
              </a:ext>
            </a:extLst>
          </p:cNvPr>
          <p:cNvSpPr/>
          <p:nvPr userDrawn="1"/>
        </p:nvSpPr>
        <p:spPr>
          <a:xfrm>
            <a:off x="4174867" y="207344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6" name="Freeform: Shape 8">
            <a:extLst>
              <a:ext uri="{FF2B5EF4-FFF2-40B4-BE49-F238E27FC236}">
                <a16:creationId xmlns:a16="http://schemas.microsoft.com/office/drawing/2014/main" id="{1299AD72-44AB-4D37-ABBB-9E295508DDB5}"/>
              </a:ext>
            </a:extLst>
          </p:cNvPr>
          <p:cNvSpPr/>
          <p:nvPr userDrawn="1"/>
        </p:nvSpPr>
        <p:spPr>
          <a:xfrm>
            <a:off x="6308379" y="206452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7" name="Freeform: Shape 9">
            <a:extLst>
              <a:ext uri="{FF2B5EF4-FFF2-40B4-BE49-F238E27FC236}">
                <a16:creationId xmlns:a16="http://schemas.microsoft.com/office/drawing/2014/main" id="{834981F1-A16D-4CA2-8001-0D2A65539268}"/>
              </a:ext>
            </a:extLst>
          </p:cNvPr>
          <p:cNvSpPr/>
          <p:nvPr userDrawn="1"/>
        </p:nvSpPr>
        <p:spPr>
          <a:xfrm>
            <a:off x="8407152" y="206898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31" name="Content placeholder 47" descr="Click icon to add picture">
            <a:extLst>
              <a:ext uri="{FF2B5EF4-FFF2-40B4-BE49-F238E27FC236}">
                <a16:creationId xmlns:a16="http://schemas.microsoft.com/office/drawing/2014/main" id="{7AA46292-B7E4-4DB5-85D0-C4F19D66F86C}"/>
              </a:ext>
            </a:extLst>
          </p:cNvPr>
          <p:cNvSpPr>
            <a:spLocks noGrp="1"/>
          </p:cNvSpPr>
          <p:nvPr>
            <p:ph type="body" sz="quarter" idx="27" hasCustomPrompt="1"/>
          </p:nvPr>
        </p:nvSpPr>
        <p:spPr>
          <a:xfrm>
            <a:off x="821770" y="4416565"/>
            <a:ext cx="1877575" cy="506399"/>
          </a:xfrm>
          <a:prstGeom prst="rect">
            <a:avLst/>
          </a:prstGeom>
        </p:spPr>
        <p:txBody>
          <a:bodyPr>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2" name="Content placeholder 47">
            <a:extLst>
              <a:ext uri="{FF2B5EF4-FFF2-40B4-BE49-F238E27FC236}">
                <a16:creationId xmlns:a16="http://schemas.microsoft.com/office/drawing/2014/main" id="{382E7D57-1A1A-432F-AEA9-9730DEE1572B}"/>
              </a:ext>
            </a:extLst>
          </p:cNvPr>
          <p:cNvSpPr>
            <a:spLocks noGrp="1"/>
          </p:cNvSpPr>
          <p:nvPr>
            <p:ph type="body" sz="quarter" idx="28" hasCustomPrompt="1"/>
          </p:nvPr>
        </p:nvSpPr>
        <p:spPr>
          <a:xfrm>
            <a:off x="912627"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3" name="Content placeholder 47" descr="Click icon to add picture">
            <a:extLst>
              <a:ext uri="{FF2B5EF4-FFF2-40B4-BE49-F238E27FC236}">
                <a16:creationId xmlns:a16="http://schemas.microsoft.com/office/drawing/2014/main" id="{E51F0384-440E-45B9-91E7-78CA13DE0B98}"/>
              </a:ext>
            </a:extLst>
          </p:cNvPr>
          <p:cNvSpPr>
            <a:spLocks noGrp="1"/>
          </p:cNvSpPr>
          <p:nvPr>
            <p:ph type="body" sz="quarter" idx="49" hasCustomPrompt="1"/>
          </p:nvPr>
        </p:nvSpPr>
        <p:spPr>
          <a:xfrm>
            <a:off x="2888314" y="4416565"/>
            <a:ext cx="1877575" cy="506399"/>
          </a:xfrm>
          <a:prstGeom prst="rect">
            <a:avLst/>
          </a:prstGeom>
        </p:spPr>
        <p:txBody>
          <a:bodyPr>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4" name="Content placeholder 47">
            <a:extLst>
              <a:ext uri="{FF2B5EF4-FFF2-40B4-BE49-F238E27FC236}">
                <a16:creationId xmlns:a16="http://schemas.microsoft.com/office/drawing/2014/main" id="{35EAE525-3692-40E8-894E-B19171FF64F6}"/>
              </a:ext>
            </a:extLst>
          </p:cNvPr>
          <p:cNvSpPr>
            <a:spLocks noGrp="1"/>
          </p:cNvSpPr>
          <p:nvPr>
            <p:ph type="body" sz="quarter" idx="50" hasCustomPrompt="1"/>
          </p:nvPr>
        </p:nvSpPr>
        <p:spPr>
          <a:xfrm>
            <a:off x="2979171"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5" name="Content placeholder 47" descr="Click icon to add picture">
            <a:extLst>
              <a:ext uri="{FF2B5EF4-FFF2-40B4-BE49-F238E27FC236}">
                <a16:creationId xmlns:a16="http://schemas.microsoft.com/office/drawing/2014/main" id="{847DC539-F391-4470-96EB-486AB02DADBB}"/>
              </a:ext>
            </a:extLst>
          </p:cNvPr>
          <p:cNvSpPr>
            <a:spLocks noGrp="1"/>
          </p:cNvSpPr>
          <p:nvPr>
            <p:ph type="body" sz="quarter" idx="51" hasCustomPrompt="1"/>
          </p:nvPr>
        </p:nvSpPr>
        <p:spPr>
          <a:xfrm>
            <a:off x="5073898" y="4416565"/>
            <a:ext cx="1877575" cy="506399"/>
          </a:xfrm>
          <a:prstGeom prst="rect">
            <a:avLst/>
          </a:prstGeom>
        </p:spPr>
        <p:txBody>
          <a:bodyPr>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6" name="Content placeholder 47">
            <a:extLst>
              <a:ext uri="{FF2B5EF4-FFF2-40B4-BE49-F238E27FC236}">
                <a16:creationId xmlns:a16="http://schemas.microsoft.com/office/drawing/2014/main" id="{50988645-D146-4AFE-B87D-279279577176}"/>
              </a:ext>
            </a:extLst>
          </p:cNvPr>
          <p:cNvSpPr>
            <a:spLocks noGrp="1"/>
          </p:cNvSpPr>
          <p:nvPr>
            <p:ph type="body" sz="quarter" idx="52" hasCustomPrompt="1"/>
          </p:nvPr>
        </p:nvSpPr>
        <p:spPr>
          <a:xfrm>
            <a:off x="5164755"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7" name="Content placeholder 47" descr="Click icon to add picture">
            <a:extLst>
              <a:ext uri="{FF2B5EF4-FFF2-40B4-BE49-F238E27FC236}">
                <a16:creationId xmlns:a16="http://schemas.microsoft.com/office/drawing/2014/main" id="{6712E8AC-14E0-42CC-8037-7C1D0E044B61}"/>
              </a:ext>
            </a:extLst>
          </p:cNvPr>
          <p:cNvSpPr>
            <a:spLocks noGrp="1"/>
          </p:cNvSpPr>
          <p:nvPr>
            <p:ph type="body" sz="quarter" idx="53" hasCustomPrompt="1"/>
          </p:nvPr>
        </p:nvSpPr>
        <p:spPr>
          <a:xfrm>
            <a:off x="7259482" y="4416565"/>
            <a:ext cx="1877575" cy="506399"/>
          </a:xfrm>
          <a:prstGeom prst="rect">
            <a:avLst/>
          </a:prstGeom>
        </p:spPr>
        <p:txBody>
          <a:bodyPr>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8" name="Content placeholder 47">
            <a:extLst>
              <a:ext uri="{FF2B5EF4-FFF2-40B4-BE49-F238E27FC236}">
                <a16:creationId xmlns:a16="http://schemas.microsoft.com/office/drawing/2014/main" id="{C68DF822-6F14-4839-BD33-6874C8136EE0}"/>
              </a:ext>
            </a:extLst>
          </p:cNvPr>
          <p:cNvSpPr>
            <a:spLocks noGrp="1"/>
          </p:cNvSpPr>
          <p:nvPr>
            <p:ph type="body" sz="quarter" idx="54" hasCustomPrompt="1"/>
          </p:nvPr>
        </p:nvSpPr>
        <p:spPr>
          <a:xfrm>
            <a:off x="7350339"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39" name="Content placeholder 47" descr="Click icon to add picture">
            <a:extLst>
              <a:ext uri="{FF2B5EF4-FFF2-40B4-BE49-F238E27FC236}">
                <a16:creationId xmlns:a16="http://schemas.microsoft.com/office/drawing/2014/main" id="{2D1F75C7-DA21-4400-B066-F38190B4F520}"/>
              </a:ext>
            </a:extLst>
          </p:cNvPr>
          <p:cNvSpPr>
            <a:spLocks noGrp="1"/>
          </p:cNvSpPr>
          <p:nvPr>
            <p:ph type="body" sz="quarter" idx="55" hasCustomPrompt="1"/>
          </p:nvPr>
        </p:nvSpPr>
        <p:spPr>
          <a:xfrm>
            <a:off x="9445066" y="4416565"/>
            <a:ext cx="1877575" cy="506399"/>
          </a:xfrm>
          <a:prstGeom prst="rect">
            <a:avLst/>
          </a:prstGeom>
        </p:spPr>
        <p:txBody>
          <a:bodyPr>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0" name="Content placeholder 47">
            <a:extLst>
              <a:ext uri="{FF2B5EF4-FFF2-40B4-BE49-F238E27FC236}">
                <a16:creationId xmlns:a16="http://schemas.microsoft.com/office/drawing/2014/main" id="{F7CF6BF0-A40D-4F18-B9DF-D9C4106065D2}"/>
              </a:ext>
            </a:extLst>
          </p:cNvPr>
          <p:cNvSpPr>
            <a:spLocks noGrp="1"/>
          </p:cNvSpPr>
          <p:nvPr>
            <p:ph type="body" sz="quarter" idx="56" hasCustomPrompt="1"/>
          </p:nvPr>
        </p:nvSpPr>
        <p:spPr>
          <a:xfrm>
            <a:off x="9535923" y="5007731"/>
            <a:ext cx="1691687" cy="811178"/>
          </a:xfrm>
          <a:prstGeom prst="rect">
            <a:avLst/>
          </a:prstGeom>
        </p:spPr>
        <p:txBody>
          <a:bodyPr>
            <a:noAutofit/>
          </a:bodyPr>
          <a:lstStyle>
            <a:lvl1pPr marL="0" indent="0" algn="ctr">
              <a:lnSpc>
                <a:spcPct val="100000"/>
              </a:lnSpc>
              <a:spcBef>
                <a:spcPts val="0"/>
              </a:spcBef>
              <a:buNone/>
              <a:defRPr lang="en-US" altLang="zh-CN" sz="1400" b="0" i="0" kern="1200" dirty="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41" name="Content placeholder 47">
            <a:extLst>
              <a:ext uri="{FF2B5EF4-FFF2-40B4-BE49-F238E27FC236}">
                <a16:creationId xmlns:a16="http://schemas.microsoft.com/office/drawing/2014/main" id="{95C6B2A2-937E-4C7D-92E3-8A105DD43A98}"/>
              </a:ext>
            </a:extLst>
          </p:cNvPr>
          <p:cNvSpPr>
            <a:spLocks noGrp="1"/>
          </p:cNvSpPr>
          <p:nvPr>
            <p:ph type="pic" sz="quarter" idx="57"/>
          </p:nvPr>
        </p:nvSpPr>
        <p:spPr>
          <a:xfrm>
            <a:off x="983282"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2" name="Content placeholder 47">
            <a:extLst>
              <a:ext uri="{FF2B5EF4-FFF2-40B4-BE49-F238E27FC236}">
                <a16:creationId xmlns:a16="http://schemas.microsoft.com/office/drawing/2014/main" id="{A9ECEF10-95EB-4F03-B3B1-8FC0E421618E}"/>
              </a:ext>
            </a:extLst>
          </p:cNvPr>
          <p:cNvSpPr>
            <a:spLocks noGrp="1"/>
          </p:cNvSpPr>
          <p:nvPr>
            <p:ph type="pic" sz="quarter" idx="58"/>
          </p:nvPr>
        </p:nvSpPr>
        <p:spPr>
          <a:xfrm>
            <a:off x="3109346"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3" name="Content placeholder 47">
            <a:extLst>
              <a:ext uri="{FF2B5EF4-FFF2-40B4-BE49-F238E27FC236}">
                <a16:creationId xmlns:a16="http://schemas.microsoft.com/office/drawing/2014/main" id="{12D92FE1-9874-49B8-8FDC-F903A4843015}"/>
              </a:ext>
            </a:extLst>
          </p:cNvPr>
          <p:cNvSpPr>
            <a:spLocks noGrp="1"/>
          </p:cNvSpPr>
          <p:nvPr>
            <p:ph type="pic" sz="quarter" idx="59"/>
          </p:nvPr>
        </p:nvSpPr>
        <p:spPr>
          <a:xfrm>
            <a:off x="5235410"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4" name="Content placeholder 47">
            <a:extLst>
              <a:ext uri="{FF2B5EF4-FFF2-40B4-BE49-F238E27FC236}">
                <a16:creationId xmlns:a16="http://schemas.microsoft.com/office/drawing/2014/main" id="{12070F52-AB91-476E-9FE0-5403568A11DD}"/>
              </a:ext>
            </a:extLst>
          </p:cNvPr>
          <p:cNvSpPr>
            <a:spLocks noGrp="1"/>
          </p:cNvSpPr>
          <p:nvPr>
            <p:ph type="pic" sz="quarter" idx="60"/>
          </p:nvPr>
        </p:nvSpPr>
        <p:spPr>
          <a:xfrm>
            <a:off x="7361474"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5" name="Content placeholder 47">
            <a:extLst>
              <a:ext uri="{FF2B5EF4-FFF2-40B4-BE49-F238E27FC236}">
                <a16:creationId xmlns:a16="http://schemas.microsoft.com/office/drawing/2014/main" id="{13AE459B-26D7-43FC-BE0B-EF7B119D7D40}"/>
              </a:ext>
            </a:extLst>
          </p:cNvPr>
          <p:cNvSpPr>
            <a:spLocks noGrp="1"/>
          </p:cNvSpPr>
          <p:nvPr>
            <p:ph type="pic" sz="quarter" idx="61"/>
          </p:nvPr>
        </p:nvSpPr>
        <p:spPr>
          <a:xfrm>
            <a:off x="9487536"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25" name="Title Placeholder 4">
            <a:extLst>
              <a:ext uri="{FF2B5EF4-FFF2-40B4-BE49-F238E27FC236}">
                <a16:creationId xmlns:a16="http://schemas.microsoft.com/office/drawing/2014/main" id="{C8ECEE37-7B17-4FD7-2612-FBD357E104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solidFill>
                  <a:schemeClr val="accent6"/>
                </a:solidFill>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F7F2CD23-FF0B-8184-9F40-957043412F1C}"/>
              </a:ext>
            </a:extLst>
          </p:cNvPr>
          <p:cNvSpPr>
            <a:spLocks noGrp="1"/>
          </p:cNvSpPr>
          <p:nvPr>
            <p:ph type="ftr" sz="quarter" idx="62"/>
          </p:nvPr>
        </p:nvSpPr>
        <p:spPr/>
        <p:txBody>
          <a:bodyPr>
            <a:noAutofit/>
          </a:bodyPr>
          <a:lstStyle>
            <a:lvl1pPr>
              <a:defRPr>
                <a:solidFill>
                  <a:schemeClr val="accent6"/>
                </a:solidFill>
              </a:defRPr>
            </a:lvl1pPr>
          </a:lstStyle>
          <a:p>
            <a:r>
              <a:rPr lang="en-US"/>
              <a:t>Presentation title</a:t>
            </a:r>
            <a:endParaRPr lang="en-US" dirty="0"/>
          </a:p>
        </p:txBody>
      </p:sp>
      <p:sp>
        <p:nvSpPr>
          <p:cNvPr id="3" name="Slide Number Placeholder 2">
            <a:extLst>
              <a:ext uri="{FF2B5EF4-FFF2-40B4-BE49-F238E27FC236}">
                <a16:creationId xmlns:a16="http://schemas.microsoft.com/office/drawing/2014/main" id="{7876D293-58F2-B8E9-6576-2676F210D7CF}"/>
              </a:ext>
            </a:extLst>
          </p:cNvPr>
          <p:cNvSpPr>
            <a:spLocks noGrp="1"/>
          </p:cNvSpPr>
          <p:nvPr>
            <p:ph type="sldNum" sz="quarter" idx="63"/>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693317334"/>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32" name="Content placeholder 47">
            <a:extLst>
              <a:ext uri="{FF2B5EF4-FFF2-40B4-BE49-F238E27FC236}">
                <a16:creationId xmlns:a16="http://schemas.microsoft.com/office/drawing/2014/main" id="{67FF6BA4-2B1B-4B51-9FE3-A67E3DCC3184}"/>
              </a:ext>
            </a:extLst>
          </p:cNvPr>
          <p:cNvSpPr>
            <a:spLocks noGrp="1"/>
          </p:cNvSpPr>
          <p:nvPr>
            <p:ph type="body" sz="quarter" idx="32" hasCustomPrompt="1"/>
          </p:nvPr>
        </p:nvSpPr>
        <p:spPr>
          <a:xfrm>
            <a:off x="838200" y="2929823"/>
            <a:ext cx="1865376" cy="2464293"/>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0" name="Content placeholder 47">
            <a:extLst>
              <a:ext uri="{FF2B5EF4-FFF2-40B4-BE49-F238E27FC236}">
                <a16:creationId xmlns:a16="http://schemas.microsoft.com/office/drawing/2014/main" id="{88E2377A-ED6B-4D69-A9DC-647CB22A5204}"/>
              </a:ext>
            </a:extLst>
          </p:cNvPr>
          <p:cNvSpPr>
            <a:spLocks noGrp="1"/>
          </p:cNvSpPr>
          <p:nvPr>
            <p:ph type="body" sz="quarter" idx="50" hasCustomPrompt="1"/>
          </p:nvPr>
        </p:nvSpPr>
        <p:spPr>
          <a:xfrm>
            <a:off x="3000303" y="2929823"/>
            <a:ext cx="1867186" cy="2471878"/>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1" name="Content placeholder 47">
            <a:extLst>
              <a:ext uri="{FF2B5EF4-FFF2-40B4-BE49-F238E27FC236}">
                <a16:creationId xmlns:a16="http://schemas.microsoft.com/office/drawing/2014/main" id="{ECC27D7D-FA65-E93F-3C7E-AADBF7E0CC2C}"/>
              </a:ext>
            </a:extLst>
          </p:cNvPr>
          <p:cNvSpPr>
            <a:spLocks noGrp="1"/>
          </p:cNvSpPr>
          <p:nvPr>
            <p:ph type="body" sz="quarter" idx="51" hasCustomPrompt="1"/>
          </p:nvPr>
        </p:nvSpPr>
        <p:spPr>
          <a:xfrm>
            <a:off x="5164216" y="2929823"/>
            <a:ext cx="1865376" cy="2464293"/>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3" name="Content placeholder 47">
            <a:extLst>
              <a:ext uri="{FF2B5EF4-FFF2-40B4-BE49-F238E27FC236}">
                <a16:creationId xmlns:a16="http://schemas.microsoft.com/office/drawing/2014/main" id="{DF5280E4-E86B-9E17-04A1-072A8148C3BD}"/>
              </a:ext>
            </a:extLst>
          </p:cNvPr>
          <p:cNvSpPr>
            <a:spLocks noGrp="1"/>
          </p:cNvSpPr>
          <p:nvPr>
            <p:ph type="body" sz="quarter" idx="52" hasCustomPrompt="1"/>
          </p:nvPr>
        </p:nvSpPr>
        <p:spPr>
          <a:xfrm>
            <a:off x="7326319" y="2929823"/>
            <a:ext cx="1865376" cy="2464293"/>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7" name="Content placeholder 47">
            <a:extLst>
              <a:ext uri="{FF2B5EF4-FFF2-40B4-BE49-F238E27FC236}">
                <a16:creationId xmlns:a16="http://schemas.microsoft.com/office/drawing/2014/main" id="{42F4F0D3-AF64-7F92-FF1C-F5D1DC62A388}"/>
              </a:ext>
            </a:extLst>
          </p:cNvPr>
          <p:cNvSpPr>
            <a:spLocks noGrp="1"/>
          </p:cNvSpPr>
          <p:nvPr>
            <p:ph type="body" sz="quarter" idx="53" hasCustomPrompt="1"/>
          </p:nvPr>
        </p:nvSpPr>
        <p:spPr>
          <a:xfrm>
            <a:off x="9488424" y="2929823"/>
            <a:ext cx="1865376" cy="2464293"/>
          </a:xfrm>
          <a:prstGeom prst="rect">
            <a:avLst/>
          </a:prstGeom>
          <a:ln w="19050">
            <a:solidFill>
              <a:schemeClr val="accent3"/>
            </a:solidFill>
          </a:ln>
        </p:spPr>
        <p:txBody>
          <a:bodyPr tIns="219456">
            <a:noAutofit/>
          </a:bodyPr>
          <a:lstStyle>
            <a:lvl1pPr marL="0" indent="0" algn="ctr">
              <a:lnSpc>
                <a:spcPct val="100000"/>
              </a:lnSpc>
              <a:spcBef>
                <a:spcPts val="0"/>
              </a:spcBef>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7" name="Content placeholder 47">
            <a:extLst>
              <a:ext uri="{FF2B5EF4-FFF2-40B4-BE49-F238E27FC236}">
                <a16:creationId xmlns:a16="http://schemas.microsoft.com/office/drawing/2014/main" id="{43D089D6-48B5-43AB-A887-EEF910BA9161}"/>
              </a:ext>
            </a:extLst>
          </p:cNvPr>
          <p:cNvSpPr>
            <a:spLocks noGrp="1"/>
          </p:cNvSpPr>
          <p:nvPr>
            <p:ph type="body" sz="quarter" idx="27" hasCustomPrompt="1"/>
          </p:nvPr>
        </p:nvSpPr>
        <p:spPr>
          <a:xfrm>
            <a:off x="838200"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dirty="0"/>
              <a:t>Click to edit Master title style</a:t>
            </a:r>
            <a:endParaRPr lang="zh-CN" altLang="en-US" dirty="0"/>
          </a:p>
        </p:txBody>
      </p:sp>
      <p:sp>
        <p:nvSpPr>
          <p:cNvPr id="24" name="Title Placeholder 4">
            <a:extLst>
              <a:ext uri="{FF2B5EF4-FFF2-40B4-BE49-F238E27FC236}">
                <a16:creationId xmlns:a16="http://schemas.microsoft.com/office/drawing/2014/main" id="{69ABDED2-7EB3-3ABE-90D0-E6C00F806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solidFill>
                  <a:schemeClr val="accent6"/>
                </a:solidFill>
              </a:defRPr>
            </a:lvl1pPr>
          </a:lstStyle>
          <a:p>
            <a:r>
              <a:rPr lang="en-US"/>
              <a:t>Click to edit Master title style</a:t>
            </a:r>
            <a:endParaRPr lang="en-US" dirty="0"/>
          </a:p>
        </p:txBody>
      </p:sp>
      <p:sp>
        <p:nvSpPr>
          <p:cNvPr id="25" name="Content placeholder 47">
            <a:extLst>
              <a:ext uri="{FF2B5EF4-FFF2-40B4-BE49-F238E27FC236}">
                <a16:creationId xmlns:a16="http://schemas.microsoft.com/office/drawing/2014/main" id="{476A31DC-7395-007C-8BA1-C38E5B289CF5}"/>
              </a:ext>
            </a:extLst>
          </p:cNvPr>
          <p:cNvSpPr>
            <a:spLocks noGrp="1"/>
          </p:cNvSpPr>
          <p:nvPr>
            <p:ph type="body" sz="quarter" idx="46" hasCustomPrompt="1"/>
          </p:nvPr>
        </p:nvSpPr>
        <p:spPr>
          <a:xfrm>
            <a:off x="3000756"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dirty="0"/>
              <a:t>Click to edit Master title style</a:t>
            </a:r>
            <a:endParaRPr lang="zh-CN" altLang="en-US" dirty="0"/>
          </a:p>
        </p:txBody>
      </p:sp>
      <p:sp>
        <p:nvSpPr>
          <p:cNvPr id="26" name="Content placeholder 47">
            <a:extLst>
              <a:ext uri="{FF2B5EF4-FFF2-40B4-BE49-F238E27FC236}">
                <a16:creationId xmlns:a16="http://schemas.microsoft.com/office/drawing/2014/main" id="{35CE0786-D87B-DD89-C418-C53C1B7E610B}"/>
              </a:ext>
            </a:extLst>
          </p:cNvPr>
          <p:cNvSpPr>
            <a:spLocks noGrp="1"/>
          </p:cNvSpPr>
          <p:nvPr>
            <p:ph type="body" sz="quarter" idx="47" hasCustomPrompt="1"/>
          </p:nvPr>
        </p:nvSpPr>
        <p:spPr>
          <a:xfrm>
            <a:off x="5163312"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dirty="0"/>
              <a:t>Click to edit Master title style</a:t>
            </a:r>
            <a:endParaRPr lang="zh-CN" altLang="en-US" dirty="0"/>
          </a:p>
        </p:txBody>
      </p:sp>
      <p:sp>
        <p:nvSpPr>
          <p:cNvPr id="28" name="Content placeholder 47">
            <a:extLst>
              <a:ext uri="{FF2B5EF4-FFF2-40B4-BE49-F238E27FC236}">
                <a16:creationId xmlns:a16="http://schemas.microsoft.com/office/drawing/2014/main" id="{7C7F2E6C-1DCD-3C6A-4830-5BF230A3AAB2}"/>
              </a:ext>
            </a:extLst>
          </p:cNvPr>
          <p:cNvSpPr>
            <a:spLocks noGrp="1"/>
          </p:cNvSpPr>
          <p:nvPr>
            <p:ph type="body" sz="quarter" idx="48" hasCustomPrompt="1"/>
          </p:nvPr>
        </p:nvSpPr>
        <p:spPr>
          <a:xfrm>
            <a:off x="7325868"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dirty="0"/>
              <a:t>Click to edit Master title style</a:t>
            </a:r>
            <a:endParaRPr lang="zh-CN" altLang="en-US" dirty="0"/>
          </a:p>
        </p:txBody>
      </p:sp>
      <p:sp>
        <p:nvSpPr>
          <p:cNvPr id="29" name="Content placeholder 47">
            <a:extLst>
              <a:ext uri="{FF2B5EF4-FFF2-40B4-BE49-F238E27FC236}">
                <a16:creationId xmlns:a16="http://schemas.microsoft.com/office/drawing/2014/main" id="{56A87F6E-D6C5-8903-BC20-313810046034}"/>
              </a:ext>
            </a:extLst>
          </p:cNvPr>
          <p:cNvSpPr>
            <a:spLocks noGrp="1"/>
          </p:cNvSpPr>
          <p:nvPr>
            <p:ph type="body" sz="quarter" idx="49" hasCustomPrompt="1"/>
          </p:nvPr>
        </p:nvSpPr>
        <p:spPr>
          <a:xfrm>
            <a:off x="9488424" y="2067143"/>
            <a:ext cx="1865376" cy="866219"/>
          </a:xfrm>
          <a:prstGeom prst="rect">
            <a:avLst/>
          </a:prstGeom>
          <a:ln w="19050">
            <a:solidFill>
              <a:schemeClr val="accent3"/>
            </a:solidFill>
          </a:ln>
        </p:spPr>
        <p:txBody>
          <a:bodyPr anchor="ctr">
            <a:noAutofit/>
          </a:bodyPr>
          <a:lstStyle>
            <a:lvl1pPr marL="0" indent="0" algn="ctr">
              <a:lnSpc>
                <a:spcPct val="100000"/>
              </a:lnSpc>
              <a:buFontTx/>
              <a:buNone/>
              <a:defRPr sz="1800" b="1" i="0">
                <a:solidFill>
                  <a:schemeClr val="accent6"/>
                </a:solidFill>
                <a:latin typeface="+mn-lt"/>
              </a:defRPr>
            </a:lvl1pPr>
          </a:lstStyle>
          <a:p>
            <a:pPr lvl="0"/>
            <a:r>
              <a:rPr lang="en-US" altLang="zh-CN" dirty="0"/>
              <a:t>Click to edit Master title style</a:t>
            </a:r>
            <a:endParaRPr lang="zh-CN" altLang="en-US" dirty="0"/>
          </a:p>
        </p:txBody>
      </p:sp>
      <p:sp>
        <p:nvSpPr>
          <p:cNvPr id="11" name="Footer Placeholder 10">
            <a:extLst>
              <a:ext uri="{FF2B5EF4-FFF2-40B4-BE49-F238E27FC236}">
                <a16:creationId xmlns:a16="http://schemas.microsoft.com/office/drawing/2014/main" id="{7218367E-FDD8-A1F8-8E0F-A365771B85F7}"/>
              </a:ext>
            </a:extLst>
          </p:cNvPr>
          <p:cNvSpPr>
            <a:spLocks noGrp="1"/>
          </p:cNvSpPr>
          <p:nvPr>
            <p:ph type="ftr" sz="quarter" idx="54"/>
          </p:nvPr>
        </p:nvSpPr>
        <p:spPr/>
        <p:txBody>
          <a:bodyPr>
            <a:noAutofit/>
          </a:bodyPr>
          <a:lstStyle/>
          <a:p>
            <a:r>
              <a:rPr lang="en-US" noProof="0"/>
              <a:t>Presentation title</a:t>
            </a:r>
            <a:endParaRPr lang="en-US" noProof="0" dirty="0"/>
          </a:p>
        </p:txBody>
      </p:sp>
      <p:sp>
        <p:nvSpPr>
          <p:cNvPr id="12" name="Slide Number Placeholder 11">
            <a:extLst>
              <a:ext uri="{FF2B5EF4-FFF2-40B4-BE49-F238E27FC236}">
                <a16:creationId xmlns:a16="http://schemas.microsoft.com/office/drawing/2014/main" id="{77ECE300-0AB8-85A0-D4D3-B948DDA7B00F}"/>
              </a:ext>
            </a:extLst>
          </p:cNvPr>
          <p:cNvSpPr>
            <a:spLocks noGrp="1"/>
          </p:cNvSpPr>
          <p:nvPr>
            <p:ph type="sldNum" sz="quarter" idx="55"/>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2649859209"/>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6" name="Freeform: Shape 25">
            <a:extLst>
              <a:ext uri="{FF2B5EF4-FFF2-40B4-BE49-F238E27FC236}">
                <a16:creationId xmlns:a16="http://schemas.microsoft.com/office/drawing/2014/main" id="{D61EE2E4-C5DD-4944-B70C-8F0A3F741A59}"/>
              </a:ext>
            </a:extLst>
          </p:cNvPr>
          <p:cNvSpPr/>
          <p:nvPr userDrawn="1"/>
        </p:nvSpPr>
        <p:spPr>
          <a:xfrm>
            <a:off x="1295508" y="3039919"/>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67" name="Freeform: Shape 26">
            <a:extLst>
              <a:ext uri="{FF2B5EF4-FFF2-40B4-BE49-F238E27FC236}">
                <a16:creationId xmlns:a16="http://schemas.microsoft.com/office/drawing/2014/main" id="{91FA36A8-94E8-4069-B957-F7145D77BD5F}"/>
              </a:ext>
            </a:extLst>
          </p:cNvPr>
          <p:cNvSpPr/>
          <p:nvPr userDrawn="1"/>
        </p:nvSpPr>
        <p:spPr>
          <a:xfrm>
            <a:off x="3670763" y="1677046"/>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68" name="Freeform: Shape 27">
            <a:extLst>
              <a:ext uri="{FF2B5EF4-FFF2-40B4-BE49-F238E27FC236}">
                <a16:creationId xmlns:a16="http://schemas.microsoft.com/office/drawing/2014/main" id="{7D38D67C-B6B8-4EB2-BC07-4A8128F44D16}"/>
              </a:ext>
            </a:extLst>
          </p:cNvPr>
          <p:cNvSpPr/>
          <p:nvPr userDrawn="1"/>
        </p:nvSpPr>
        <p:spPr>
          <a:xfrm>
            <a:off x="4865676" y="3722308"/>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69" name="Freeform: Shape 28">
            <a:extLst>
              <a:ext uri="{FF2B5EF4-FFF2-40B4-BE49-F238E27FC236}">
                <a16:creationId xmlns:a16="http://schemas.microsoft.com/office/drawing/2014/main" id="{6B2E4C8C-D96E-4A66-A3D2-3580DACCF801}"/>
              </a:ext>
            </a:extLst>
          </p:cNvPr>
          <p:cNvSpPr/>
          <p:nvPr userDrawn="1"/>
        </p:nvSpPr>
        <p:spPr>
          <a:xfrm>
            <a:off x="7245668" y="3725411"/>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0" name="Freeform: Shape 29">
            <a:extLst>
              <a:ext uri="{FF2B5EF4-FFF2-40B4-BE49-F238E27FC236}">
                <a16:creationId xmlns:a16="http://schemas.microsoft.com/office/drawing/2014/main" id="{74E0B8B0-45C7-4733-BBDC-B82F9307E431}"/>
              </a:ext>
            </a:extLst>
          </p:cNvPr>
          <p:cNvSpPr/>
          <p:nvPr userDrawn="1"/>
        </p:nvSpPr>
        <p:spPr>
          <a:xfrm>
            <a:off x="8440729" y="1677046"/>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1" name="Freeform: Shape 30">
            <a:extLst>
              <a:ext uri="{FF2B5EF4-FFF2-40B4-BE49-F238E27FC236}">
                <a16:creationId xmlns:a16="http://schemas.microsoft.com/office/drawing/2014/main" id="{F0BBECC2-631C-4C53-A9E8-6C87D48A3B01}"/>
              </a:ext>
            </a:extLst>
          </p:cNvPr>
          <p:cNvSpPr/>
          <p:nvPr userDrawn="1"/>
        </p:nvSpPr>
        <p:spPr>
          <a:xfrm>
            <a:off x="1274779" y="1667026"/>
            <a:ext cx="7152768" cy="2736950"/>
          </a:xfrm>
          <a:custGeom>
            <a:avLst/>
            <a:gdLst>
              <a:gd name="connsiteX0" fmla="*/ 0 w 5958191"/>
              <a:gd name="connsiteY0" fmla="*/ 2052536 h 2733472"/>
              <a:gd name="connsiteX1" fmla="*/ 1186774 w 5958191"/>
              <a:gd name="connsiteY1" fmla="*/ 1361872 h 2733472"/>
              <a:gd name="connsiteX2" fmla="*/ 2368685 w 5958191"/>
              <a:gd name="connsiteY2" fmla="*/ 2057400 h 2733472"/>
              <a:gd name="connsiteX3" fmla="*/ 2378413 w 5958191"/>
              <a:gd name="connsiteY3" fmla="*/ 690664 h 2733472"/>
              <a:gd name="connsiteX4" fmla="*/ 3570051 w 5958191"/>
              <a:gd name="connsiteY4" fmla="*/ 0 h 2733472"/>
              <a:gd name="connsiteX5" fmla="*/ 4761689 w 5958191"/>
              <a:gd name="connsiteY5" fmla="*/ 680936 h 2733472"/>
              <a:gd name="connsiteX6" fmla="*/ 4756825 w 5958191"/>
              <a:gd name="connsiteY6" fmla="*/ 2052536 h 2733472"/>
              <a:gd name="connsiteX7" fmla="*/ 5958191 w 5958191"/>
              <a:gd name="connsiteY7" fmla="*/ 2733472 h 2733472"/>
              <a:gd name="connsiteX8" fmla="*/ 5958191 w 5958191"/>
              <a:gd name="connsiteY8" fmla="*/ 2733472 h 2733472"/>
              <a:gd name="connsiteX0" fmla="*/ 0 w 7159557"/>
              <a:gd name="connsiteY0" fmla="*/ 2052536 h 2733472"/>
              <a:gd name="connsiteX1" fmla="*/ 1186774 w 7159557"/>
              <a:gd name="connsiteY1" fmla="*/ 1361872 h 2733472"/>
              <a:gd name="connsiteX2" fmla="*/ 2368685 w 7159557"/>
              <a:gd name="connsiteY2" fmla="*/ 2057400 h 2733472"/>
              <a:gd name="connsiteX3" fmla="*/ 2378413 w 7159557"/>
              <a:gd name="connsiteY3" fmla="*/ 690664 h 2733472"/>
              <a:gd name="connsiteX4" fmla="*/ 3570051 w 7159557"/>
              <a:gd name="connsiteY4" fmla="*/ 0 h 2733472"/>
              <a:gd name="connsiteX5" fmla="*/ 4761689 w 7159557"/>
              <a:gd name="connsiteY5" fmla="*/ 680936 h 2733472"/>
              <a:gd name="connsiteX6" fmla="*/ 4756825 w 7159557"/>
              <a:gd name="connsiteY6" fmla="*/ 2052536 h 2733472"/>
              <a:gd name="connsiteX7" fmla="*/ 5958191 w 7159557"/>
              <a:gd name="connsiteY7" fmla="*/ 2733472 h 2733472"/>
              <a:gd name="connsiteX8" fmla="*/ 7159557 w 7159557"/>
              <a:gd name="connsiteY8" fmla="*/ 2067128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62264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57400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52536 h 2733472"/>
              <a:gd name="connsiteX0" fmla="*/ 0 w 7159556"/>
              <a:gd name="connsiteY0" fmla="*/ 2052536 h 2733472"/>
              <a:gd name="connsiteX1" fmla="*/ 1186774 w 7159556"/>
              <a:gd name="connsiteY1" fmla="*/ 1361872 h 2733472"/>
              <a:gd name="connsiteX2" fmla="*/ 2368685 w 7159556"/>
              <a:gd name="connsiteY2" fmla="*/ 2057400 h 2733472"/>
              <a:gd name="connsiteX3" fmla="*/ 2378413 w 7159556"/>
              <a:gd name="connsiteY3" fmla="*/ 690664 h 2733472"/>
              <a:gd name="connsiteX4" fmla="*/ 3570051 w 7159556"/>
              <a:gd name="connsiteY4" fmla="*/ 0 h 2733472"/>
              <a:gd name="connsiteX5" fmla="*/ 4761689 w 7159556"/>
              <a:gd name="connsiteY5" fmla="*/ 680936 h 2733472"/>
              <a:gd name="connsiteX6" fmla="*/ 4756825 w 7159556"/>
              <a:gd name="connsiteY6" fmla="*/ 2052536 h 2733472"/>
              <a:gd name="connsiteX7" fmla="*/ 5958191 w 7159556"/>
              <a:gd name="connsiteY7" fmla="*/ 2733472 h 2733472"/>
              <a:gd name="connsiteX8" fmla="*/ 7159556 w 7159556"/>
              <a:gd name="connsiteY8" fmla="*/ 2052536 h 2733472"/>
              <a:gd name="connsiteX0" fmla="*/ 0 w 7145649"/>
              <a:gd name="connsiteY0" fmla="*/ 2049060 h 2733472"/>
              <a:gd name="connsiteX1" fmla="*/ 1172867 w 7145649"/>
              <a:gd name="connsiteY1" fmla="*/ 1361872 h 2733472"/>
              <a:gd name="connsiteX2" fmla="*/ 2354778 w 7145649"/>
              <a:gd name="connsiteY2" fmla="*/ 2057400 h 2733472"/>
              <a:gd name="connsiteX3" fmla="*/ 2364506 w 7145649"/>
              <a:gd name="connsiteY3" fmla="*/ 690664 h 2733472"/>
              <a:gd name="connsiteX4" fmla="*/ 3556144 w 7145649"/>
              <a:gd name="connsiteY4" fmla="*/ 0 h 2733472"/>
              <a:gd name="connsiteX5" fmla="*/ 4747782 w 7145649"/>
              <a:gd name="connsiteY5" fmla="*/ 680936 h 2733472"/>
              <a:gd name="connsiteX6" fmla="*/ 4742918 w 7145649"/>
              <a:gd name="connsiteY6" fmla="*/ 2052536 h 2733472"/>
              <a:gd name="connsiteX7" fmla="*/ 5944284 w 7145649"/>
              <a:gd name="connsiteY7" fmla="*/ 2733472 h 2733472"/>
              <a:gd name="connsiteX8" fmla="*/ 7145649 w 7145649"/>
              <a:gd name="connsiteY8" fmla="*/ 2052536 h 2733472"/>
              <a:gd name="connsiteX0" fmla="*/ 0 w 7156079"/>
              <a:gd name="connsiteY0" fmla="*/ 2035152 h 2733472"/>
              <a:gd name="connsiteX1" fmla="*/ 1183297 w 7156079"/>
              <a:gd name="connsiteY1" fmla="*/ 1361872 h 2733472"/>
              <a:gd name="connsiteX2" fmla="*/ 2365208 w 7156079"/>
              <a:gd name="connsiteY2" fmla="*/ 205740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65208 w 7156079"/>
              <a:gd name="connsiteY2" fmla="*/ 205740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61731 w 7156079"/>
              <a:gd name="connsiteY2" fmla="*/ 2029586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82592 w 7156079"/>
              <a:gd name="connsiteY2" fmla="*/ 2033063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72162 w 7156079"/>
              <a:gd name="connsiteY2" fmla="*/ 202611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62966 h 2761286"/>
              <a:gd name="connsiteX1" fmla="*/ 1183297 w 7156079"/>
              <a:gd name="connsiteY1" fmla="*/ 1372302 h 2761286"/>
              <a:gd name="connsiteX2" fmla="*/ 2372162 w 7156079"/>
              <a:gd name="connsiteY2" fmla="*/ 2053924 h 2761286"/>
              <a:gd name="connsiteX3" fmla="*/ 2374936 w 7156079"/>
              <a:gd name="connsiteY3" fmla="*/ 718478 h 2761286"/>
              <a:gd name="connsiteX4" fmla="*/ 3577004 w 7156079"/>
              <a:gd name="connsiteY4" fmla="*/ 0 h 2761286"/>
              <a:gd name="connsiteX5" fmla="*/ 4758212 w 7156079"/>
              <a:gd name="connsiteY5" fmla="*/ 708750 h 2761286"/>
              <a:gd name="connsiteX6" fmla="*/ 4753348 w 7156079"/>
              <a:gd name="connsiteY6" fmla="*/ 2080350 h 2761286"/>
              <a:gd name="connsiteX7" fmla="*/ 5954714 w 7156079"/>
              <a:gd name="connsiteY7" fmla="*/ 2761286 h 2761286"/>
              <a:gd name="connsiteX8" fmla="*/ 7156079 w 7156079"/>
              <a:gd name="connsiteY8" fmla="*/ 2080350 h 2761286"/>
              <a:gd name="connsiteX0" fmla="*/ 0 w 7156079"/>
              <a:gd name="connsiteY0" fmla="*/ 2062966 h 2761286"/>
              <a:gd name="connsiteX1" fmla="*/ 1183297 w 7156079"/>
              <a:gd name="connsiteY1" fmla="*/ 1372302 h 2761286"/>
              <a:gd name="connsiteX2" fmla="*/ 2372162 w 7156079"/>
              <a:gd name="connsiteY2" fmla="*/ 2053924 h 2761286"/>
              <a:gd name="connsiteX3" fmla="*/ 2371460 w 7156079"/>
              <a:gd name="connsiteY3" fmla="*/ 708048 h 2761286"/>
              <a:gd name="connsiteX4" fmla="*/ 3577004 w 7156079"/>
              <a:gd name="connsiteY4" fmla="*/ 0 h 2761286"/>
              <a:gd name="connsiteX5" fmla="*/ 4758212 w 7156079"/>
              <a:gd name="connsiteY5" fmla="*/ 708750 h 2761286"/>
              <a:gd name="connsiteX6" fmla="*/ 4753348 w 7156079"/>
              <a:gd name="connsiteY6" fmla="*/ 2080350 h 2761286"/>
              <a:gd name="connsiteX7" fmla="*/ 5954714 w 7156079"/>
              <a:gd name="connsiteY7" fmla="*/ 2761286 h 2761286"/>
              <a:gd name="connsiteX8" fmla="*/ 7156079 w 7156079"/>
              <a:gd name="connsiteY8" fmla="*/ 2080350 h 2761286"/>
              <a:gd name="connsiteX0" fmla="*/ 0 w 7156079"/>
              <a:gd name="connsiteY0" fmla="*/ 2035152 h 2733472"/>
              <a:gd name="connsiteX1" fmla="*/ 1183297 w 7156079"/>
              <a:gd name="connsiteY1" fmla="*/ 1344488 h 2733472"/>
              <a:gd name="connsiteX2" fmla="*/ 2372162 w 7156079"/>
              <a:gd name="connsiteY2" fmla="*/ 2026110 h 2733472"/>
              <a:gd name="connsiteX3" fmla="*/ 2371460 w 7156079"/>
              <a:gd name="connsiteY3" fmla="*/ 680234 h 2733472"/>
              <a:gd name="connsiteX4" fmla="*/ 3573527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62967 h 2761287"/>
              <a:gd name="connsiteX1" fmla="*/ 1183297 w 7156079"/>
              <a:gd name="connsiteY1" fmla="*/ 1372303 h 2761287"/>
              <a:gd name="connsiteX2" fmla="*/ 2372162 w 7156079"/>
              <a:gd name="connsiteY2" fmla="*/ 2053925 h 2761287"/>
              <a:gd name="connsiteX3" fmla="*/ 2371460 w 7156079"/>
              <a:gd name="connsiteY3" fmla="*/ 708049 h 2761287"/>
              <a:gd name="connsiteX4" fmla="*/ 3563096 w 7156079"/>
              <a:gd name="connsiteY4" fmla="*/ 0 h 2761287"/>
              <a:gd name="connsiteX5" fmla="*/ 4758212 w 7156079"/>
              <a:gd name="connsiteY5" fmla="*/ 708751 h 2761287"/>
              <a:gd name="connsiteX6" fmla="*/ 4753348 w 7156079"/>
              <a:gd name="connsiteY6" fmla="*/ 2080351 h 2761287"/>
              <a:gd name="connsiteX7" fmla="*/ 5954714 w 7156079"/>
              <a:gd name="connsiteY7" fmla="*/ 2761287 h 2761287"/>
              <a:gd name="connsiteX8" fmla="*/ 7156079 w 7156079"/>
              <a:gd name="connsiteY8" fmla="*/ 2080351 h 2761287"/>
              <a:gd name="connsiteX0" fmla="*/ 0 w 7156079"/>
              <a:gd name="connsiteY0" fmla="*/ 2045583 h 2743903"/>
              <a:gd name="connsiteX1" fmla="*/ 1183297 w 7156079"/>
              <a:gd name="connsiteY1" fmla="*/ 1354919 h 2743903"/>
              <a:gd name="connsiteX2" fmla="*/ 2372162 w 7156079"/>
              <a:gd name="connsiteY2" fmla="*/ 2036541 h 2743903"/>
              <a:gd name="connsiteX3" fmla="*/ 2371460 w 7156079"/>
              <a:gd name="connsiteY3" fmla="*/ 690665 h 2743903"/>
              <a:gd name="connsiteX4" fmla="*/ 3563096 w 7156079"/>
              <a:gd name="connsiteY4" fmla="*/ 0 h 2743903"/>
              <a:gd name="connsiteX5" fmla="*/ 4758212 w 7156079"/>
              <a:gd name="connsiteY5" fmla="*/ 691367 h 2743903"/>
              <a:gd name="connsiteX6" fmla="*/ 4753348 w 7156079"/>
              <a:gd name="connsiteY6" fmla="*/ 2062967 h 2743903"/>
              <a:gd name="connsiteX7" fmla="*/ 5954714 w 7156079"/>
              <a:gd name="connsiteY7" fmla="*/ 2743903 h 2743903"/>
              <a:gd name="connsiteX8" fmla="*/ 7156079 w 7156079"/>
              <a:gd name="connsiteY8" fmla="*/ 2062967 h 2743903"/>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8212 w 7156079"/>
              <a:gd name="connsiteY5" fmla="*/ 698321 h 2750857"/>
              <a:gd name="connsiteX6" fmla="*/ 4753348 w 7156079"/>
              <a:gd name="connsiteY6" fmla="*/ 2069921 h 2750857"/>
              <a:gd name="connsiteX7" fmla="*/ 5954714 w 7156079"/>
              <a:gd name="connsiteY7" fmla="*/ 2750857 h 2750857"/>
              <a:gd name="connsiteX8" fmla="*/ 7156079 w 7156079"/>
              <a:gd name="connsiteY8" fmla="*/ 2069921 h 2750857"/>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1259 w 7156079"/>
              <a:gd name="connsiteY5" fmla="*/ 698321 h 2750857"/>
              <a:gd name="connsiteX6" fmla="*/ 4753348 w 7156079"/>
              <a:gd name="connsiteY6" fmla="*/ 2069921 h 2750857"/>
              <a:gd name="connsiteX7" fmla="*/ 5954714 w 7156079"/>
              <a:gd name="connsiteY7" fmla="*/ 2750857 h 2750857"/>
              <a:gd name="connsiteX8" fmla="*/ 7156079 w 7156079"/>
              <a:gd name="connsiteY8" fmla="*/ 2069921 h 2750857"/>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1259 w 7156079"/>
              <a:gd name="connsiteY5" fmla="*/ 698321 h 2750857"/>
              <a:gd name="connsiteX6" fmla="*/ 4742917 w 7156079"/>
              <a:gd name="connsiteY6" fmla="*/ 2062967 h 2750857"/>
              <a:gd name="connsiteX7" fmla="*/ 5954714 w 7156079"/>
              <a:gd name="connsiteY7" fmla="*/ 2750857 h 2750857"/>
              <a:gd name="connsiteX8" fmla="*/ 7156079 w 7156079"/>
              <a:gd name="connsiteY8" fmla="*/ 2069921 h 2750857"/>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42917 w 7156079"/>
              <a:gd name="connsiteY6" fmla="*/ 2062967 h 2736950"/>
              <a:gd name="connsiteX7" fmla="*/ 5954714 w 7156079"/>
              <a:gd name="connsiteY7" fmla="*/ 2736950 h 2736950"/>
              <a:gd name="connsiteX8" fmla="*/ 7156079 w 7156079"/>
              <a:gd name="connsiteY8" fmla="*/ 2069921 h 2736950"/>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60301 w 7156079"/>
              <a:gd name="connsiteY6" fmla="*/ 2052536 h 2736950"/>
              <a:gd name="connsiteX7" fmla="*/ 5954714 w 7156079"/>
              <a:gd name="connsiteY7" fmla="*/ 2736950 h 2736950"/>
              <a:gd name="connsiteX8" fmla="*/ 7156079 w 7156079"/>
              <a:gd name="connsiteY8" fmla="*/ 2069921 h 2736950"/>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42917 w 7156079"/>
              <a:gd name="connsiteY6" fmla="*/ 2052536 h 2736950"/>
              <a:gd name="connsiteX7" fmla="*/ 5954714 w 7156079"/>
              <a:gd name="connsiteY7" fmla="*/ 2736950 h 2736950"/>
              <a:gd name="connsiteX8" fmla="*/ 7156079 w 7156079"/>
              <a:gd name="connsiteY8" fmla="*/ 2069921 h 2736950"/>
              <a:gd name="connsiteX0" fmla="*/ 0 w 7135218"/>
              <a:gd name="connsiteY0" fmla="*/ 2052537 h 2736950"/>
              <a:gd name="connsiteX1" fmla="*/ 1183297 w 7135218"/>
              <a:gd name="connsiteY1" fmla="*/ 1361873 h 2736950"/>
              <a:gd name="connsiteX2" fmla="*/ 2372162 w 7135218"/>
              <a:gd name="connsiteY2" fmla="*/ 2043495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6014 h 2736950"/>
              <a:gd name="connsiteX0" fmla="*/ 0 w 7124788"/>
              <a:gd name="connsiteY0" fmla="*/ 2052537 h 2736950"/>
              <a:gd name="connsiteX1" fmla="*/ 1183297 w 7124788"/>
              <a:gd name="connsiteY1" fmla="*/ 1361873 h 2736950"/>
              <a:gd name="connsiteX2" fmla="*/ 2372162 w 7124788"/>
              <a:gd name="connsiteY2" fmla="*/ 2043495 h 2736950"/>
              <a:gd name="connsiteX3" fmla="*/ 2371460 w 7124788"/>
              <a:gd name="connsiteY3" fmla="*/ 697619 h 2736950"/>
              <a:gd name="connsiteX4" fmla="*/ 3559620 w 7124788"/>
              <a:gd name="connsiteY4" fmla="*/ 0 h 2736950"/>
              <a:gd name="connsiteX5" fmla="*/ 4751259 w 7124788"/>
              <a:gd name="connsiteY5" fmla="*/ 698321 h 2736950"/>
              <a:gd name="connsiteX6" fmla="*/ 4742917 w 7124788"/>
              <a:gd name="connsiteY6" fmla="*/ 2052536 h 2736950"/>
              <a:gd name="connsiteX7" fmla="*/ 5954714 w 7124788"/>
              <a:gd name="connsiteY7" fmla="*/ 2736950 h 2736950"/>
              <a:gd name="connsiteX8" fmla="*/ 7124788 w 7124788"/>
              <a:gd name="connsiteY8" fmla="*/ 2045583 h 2736950"/>
              <a:gd name="connsiteX0" fmla="*/ 0 w 7135218"/>
              <a:gd name="connsiteY0" fmla="*/ 2052537 h 2736950"/>
              <a:gd name="connsiteX1" fmla="*/ 1183297 w 7135218"/>
              <a:gd name="connsiteY1" fmla="*/ 1361873 h 2736950"/>
              <a:gd name="connsiteX2" fmla="*/ 2372162 w 7135218"/>
              <a:gd name="connsiteY2" fmla="*/ 2043495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35218"/>
              <a:gd name="connsiteY0" fmla="*/ 2052537 h 2736950"/>
              <a:gd name="connsiteX1" fmla="*/ 1183297 w 7135218"/>
              <a:gd name="connsiteY1" fmla="*/ 1361873 h 2736950"/>
              <a:gd name="connsiteX2" fmla="*/ 2376070 w 7135218"/>
              <a:gd name="connsiteY2" fmla="*/ 2055218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35218"/>
              <a:gd name="connsiteY0" fmla="*/ 2067128 h 2736950"/>
              <a:gd name="connsiteX1" fmla="*/ 1183297 w 7135218"/>
              <a:gd name="connsiteY1" fmla="*/ 1361873 h 2736950"/>
              <a:gd name="connsiteX2" fmla="*/ 2376070 w 7135218"/>
              <a:gd name="connsiteY2" fmla="*/ 2055218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59537"/>
              <a:gd name="connsiteY0" fmla="*/ 2062264 h 2736950"/>
              <a:gd name="connsiteX1" fmla="*/ 1207616 w 7159537"/>
              <a:gd name="connsiteY1" fmla="*/ 1361873 h 2736950"/>
              <a:gd name="connsiteX2" fmla="*/ 2400389 w 7159537"/>
              <a:gd name="connsiteY2" fmla="*/ 2055218 h 2736950"/>
              <a:gd name="connsiteX3" fmla="*/ 2395779 w 7159537"/>
              <a:gd name="connsiteY3" fmla="*/ 697619 h 2736950"/>
              <a:gd name="connsiteX4" fmla="*/ 3583939 w 7159537"/>
              <a:gd name="connsiteY4" fmla="*/ 0 h 2736950"/>
              <a:gd name="connsiteX5" fmla="*/ 4775578 w 7159537"/>
              <a:gd name="connsiteY5" fmla="*/ 698321 h 2736950"/>
              <a:gd name="connsiteX6" fmla="*/ 4767236 w 7159537"/>
              <a:gd name="connsiteY6" fmla="*/ 2052536 h 2736950"/>
              <a:gd name="connsiteX7" fmla="*/ 5979033 w 7159537"/>
              <a:gd name="connsiteY7" fmla="*/ 2736950 h 2736950"/>
              <a:gd name="connsiteX8" fmla="*/ 7159537 w 7159537"/>
              <a:gd name="connsiteY8" fmla="*/ 2052536 h 2736950"/>
              <a:gd name="connsiteX0" fmla="*/ 0 w 7149809"/>
              <a:gd name="connsiteY0" fmla="*/ 2071991 h 2736950"/>
              <a:gd name="connsiteX1" fmla="*/ 1197888 w 7149809"/>
              <a:gd name="connsiteY1" fmla="*/ 1361873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22208 w 7149809"/>
              <a:gd name="connsiteY1" fmla="*/ 1357009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7344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7344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2480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2480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5823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7093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70930 w 7149809"/>
              <a:gd name="connsiteY5" fmla="*/ 698321 h 2736950"/>
              <a:gd name="connsiteX6" fmla="*/ 4757508 w 7149809"/>
              <a:gd name="connsiteY6" fmla="*/ 2047456 h 2736950"/>
              <a:gd name="connsiteX7" fmla="*/ 5969305 w 7149809"/>
              <a:gd name="connsiteY7" fmla="*/ 2736950 h 2736950"/>
              <a:gd name="connsiteX8" fmla="*/ 7149809 w 7149809"/>
              <a:gd name="connsiteY8" fmla="*/ 2052536 h 2736950"/>
              <a:gd name="connsiteX0" fmla="*/ 0 w 7152768"/>
              <a:gd name="connsiteY0" fmla="*/ 2063113 h 2736950"/>
              <a:gd name="connsiteX1" fmla="*/ 1197659 w 7152768"/>
              <a:gd name="connsiteY1" fmla="*/ 1371385 h 2736950"/>
              <a:gd name="connsiteX2" fmla="*/ 2393620 w 7152768"/>
              <a:gd name="connsiteY2" fmla="*/ 2055218 h 2736950"/>
              <a:gd name="connsiteX3" fmla="*/ 2389010 w 7152768"/>
              <a:gd name="connsiteY3" fmla="*/ 697619 h 2736950"/>
              <a:gd name="connsiteX4" fmla="*/ 3577170 w 7152768"/>
              <a:gd name="connsiteY4" fmla="*/ 0 h 2736950"/>
              <a:gd name="connsiteX5" fmla="*/ 4773889 w 7152768"/>
              <a:gd name="connsiteY5" fmla="*/ 698321 h 2736950"/>
              <a:gd name="connsiteX6" fmla="*/ 4760467 w 7152768"/>
              <a:gd name="connsiteY6" fmla="*/ 2047456 h 2736950"/>
              <a:gd name="connsiteX7" fmla="*/ 5972264 w 7152768"/>
              <a:gd name="connsiteY7" fmla="*/ 2736950 h 2736950"/>
              <a:gd name="connsiteX8" fmla="*/ 7152768 w 7152768"/>
              <a:gd name="connsiteY8" fmla="*/ 2052536 h 273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2768" h="2736950">
                <a:moveTo>
                  <a:pt x="0" y="2063113"/>
                </a:moveTo>
                <a:cubicBezTo>
                  <a:pt x="405781" y="1831271"/>
                  <a:pt x="752967" y="1616359"/>
                  <a:pt x="1197659" y="1371385"/>
                </a:cubicBezTo>
                <a:lnTo>
                  <a:pt x="2393620" y="2055218"/>
                </a:lnTo>
                <a:cubicBezTo>
                  <a:pt x="2396863" y="1599639"/>
                  <a:pt x="2385767" y="1153198"/>
                  <a:pt x="2389010" y="697619"/>
                </a:cubicBezTo>
                <a:lnTo>
                  <a:pt x="3577170" y="0"/>
                </a:lnTo>
                <a:lnTo>
                  <a:pt x="4773889" y="698321"/>
                </a:lnTo>
                <a:cubicBezTo>
                  <a:pt x="4772268" y="1155521"/>
                  <a:pt x="4762088" y="1590256"/>
                  <a:pt x="4760467" y="2047456"/>
                </a:cubicBezTo>
                <a:lnTo>
                  <a:pt x="5972264" y="2736950"/>
                </a:lnTo>
                <a:lnTo>
                  <a:pt x="7152768" y="2052536"/>
                </a:lnTo>
              </a:path>
            </a:pathLst>
          </a:custGeom>
          <a:noFill/>
          <a:ln w="38100" cap="flat" cmpd="sng" algn="ctr">
            <a:solidFill>
              <a:schemeClr val="accent6">
                <a:lumMod val="10000"/>
                <a:lumOff val="90000"/>
              </a:schemeClr>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2" name="Freeform: Shape 31">
            <a:extLst>
              <a:ext uri="{FF2B5EF4-FFF2-40B4-BE49-F238E27FC236}">
                <a16:creationId xmlns:a16="http://schemas.microsoft.com/office/drawing/2014/main" id="{274DD645-8640-45D5-9B60-F31EC01D3CC0}"/>
              </a:ext>
            </a:extLst>
          </p:cNvPr>
          <p:cNvSpPr/>
          <p:nvPr userDrawn="1"/>
        </p:nvSpPr>
        <p:spPr>
          <a:xfrm>
            <a:off x="8440979" y="1677475"/>
            <a:ext cx="2373549" cy="2062264"/>
          </a:xfrm>
          <a:custGeom>
            <a:avLst/>
            <a:gdLst>
              <a:gd name="connsiteX0" fmla="*/ 2373549 w 2373549"/>
              <a:gd name="connsiteY0" fmla="*/ 680936 h 2062264"/>
              <a:gd name="connsiteX1" fmla="*/ 1186774 w 2373549"/>
              <a:gd name="connsiteY1" fmla="*/ 0 h 2062264"/>
              <a:gd name="connsiteX2" fmla="*/ 0 w 2373549"/>
              <a:gd name="connsiteY2" fmla="*/ 690664 h 2062264"/>
              <a:gd name="connsiteX3" fmla="*/ 0 w 2373549"/>
              <a:gd name="connsiteY3" fmla="*/ 2062264 h 2062264"/>
            </a:gdLst>
            <a:ahLst/>
            <a:cxnLst>
              <a:cxn ang="0">
                <a:pos x="connsiteX0" y="connsiteY0"/>
              </a:cxn>
              <a:cxn ang="0">
                <a:pos x="connsiteX1" y="connsiteY1"/>
              </a:cxn>
              <a:cxn ang="0">
                <a:pos x="connsiteX2" y="connsiteY2"/>
              </a:cxn>
              <a:cxn ang="0">
                <a:pos x="connsiteX3" y="connsiteY3"/>
              </a:cxn>
            </a:cxnLst>
            <a:rect l="l" t="t" r="r" b="b"/>
            <a:pathLst>
              <a:path w="2373549" h="2062264">
                <a:moveTo>
                  <a:pt x="2373549" y="680936"/>
                </a:moveTo>
                <a:lnTo>
                  <a:pt x="1186774" y="0"/>
                </a:lnTo>
                <a:lnTo>
                  <a:pt x="0" y="690664"/>
                </a:lnTo>
                <a:lnTo>
                  <a:pt x="0" y="2062264"/>
                </a:lnTo>
              </a:path>
            </a:pathLst>
          </a:custGeom>
          <a:noFill/>
          <a:ln w="38100" cap="flat" cmpd="sng" algn="ctr">
            <a:solidFill>
              <a:schemeClr val="accent6">
                <a:lumMod val="10000"/>
                <a:lumOff val="90000"/>
              </a:schemeClr>
            </a:solid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3" name="Freeform: Shape 34">
            <a:extLst>
              <a:ext uri="{FF2B5EF4-FFF2-40B4-BE49-F238E27FC236}">
                <a16:creationId xmlns:a16="http://schemas.microsoft.com/office/drawing/2014/main" id="{71C09F09-7119-47FD-8E60-E4A92C9A3119}"/>
              </a:ext>
            </a:extLst>
          </p:cNvPr>
          <p:cNvSpPr/>
          <p:nvPr userDrawn="1"/>
        </p:nvSpPr>
        <p:spPr>
          <a:xfrm flipH="1">
            <a:off x="10715501" y="2243467"/>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4" name="Freeform: Shape 45">
            <a:extLst>
              <a:ext uri="{FF2B5EF4-FFF2-40B4-BE49-F238E27FC236}">
                <a16:creationId xmlns:a16="http://schemas.microsoft.com/office/drawing/2014/main" id="{E99BCE04-19B9-4541-925F-AC59CF760E7F}"/>
              </a:ext>
            </a:extLst>
          </p:cNvPr>
          <p:cNvSpPr/>
          <p:nvPr userDrawn="1"/>
        </p:nvSpPr>
        <p:spPr>
          <a:xfrm flipH="1">
            <a:off x="9534557" y="1571099"/>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5" name="Freeform: Shape 46">
            <a:extLst>
              <a:ext uri="{FF2B5EF4-FFF2-40B4-BE49-F238E27FC236}">
                <a16:creationId xmlns:a16="http://schemas.microsoft.com/office/drawing/2014/main" id="{F2B610BB-26F6-44A5-B7DB-CEEDCAE916ED}"/>
              </a:ext>
            </a:extLst>
          </p:cNvPr>
          <p:cNvSpPr/>
          <p:nvPr userDrawn="1"/>
        </p:nvSpPr>
        <p:spPr>
          <a:xfrm flipH="1">
            <a:off x="8328171" y="2258376"/>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6" name="Freeform: Shape 47">
            <a:extLst>
              <a:ext uri="{FF2B5EF4-FFF2-40B4-BE49-F238E27FC236}">
                <a16:creationId xmlns:a16="http://schemas.microsoft.com/office/drawing/2014/main" id="{C979636C-DE09-47B7-8972-BAE28DFA91DF}"/>
              </a:ext>
            </a:extLst>
          </p:cNvPr>
          <p:cNvSpPr/>
          <p:nvPr userDrawn="1"/>
        </p:nvSpPr>
        <p:spPr>
          <a:xfrm flipH="1">
            <a:off x="8333460" y="3610854"/>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7" name="Freeform: Shape 48">
            <a:extLst>
              <a:ext uri="{FF2B5EF4-FFF2-40B4-BE49-F238E27FC236}">
                <a16:creationId xmlns:a16="http://schemas.microsoft.com/office/drawing/2014/main" id="{01B12467-C508-4D89-94B3-6D23C6199703}"/>
              </a:ext>
            </a:extLst>
          </p:cNvPr>
          <p:cNvSpPr/>
          <p:nvPr userDrawn="1"/>
        </p:nvSpPr>
        <p:spPr>
          <a:xfrm flipH="1">
            <a:off x="7146016" y="429086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8" name="Freeform: Shape 49">
            <a:extLst>
              <a:ext uri="{FF2B5EF4-FFF2-40B4-BE49-F238E27FC236}">
                <a16:creationId xmlns:a16="http://schemas.microsoft.com/office/drawing/2014/main" id="{9EA72422-90A8-454F-8133-112CD2B85BEA}"/>
              </a:ext>
            </a:extLst>
          </p:cNvPr>
          <p:cNvSpPr/>
          <p:nvPr userDrawn="1"/>
        </p:nvSpPr>
        <p:spPr>
          <a:xfrm flipH="1">
            <a:off x="5937847" y="361339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79" name="Freeform: Shape 50">
            <a:extLst>
              <a:ext uri="{FF2B5EF4-FFF2-40B4-BE49-F238E27FC236}">
                <a16:creationId xmlns:a16="http://schemas.microsoft.com/office/drawing/2014/main" id="{3C67727D-D0D9-4CA6-99EE-0B89D465A706}"/>
              </a:ext>
            </a:extLst>
          </p:cNvPr>
          <p:cNvSpPr/>
          <p:nvPr userDrawn="1"/>
        </p:nvSpPr>
        <p:spPr>
          <a:xfrm flipH="1">
            <a:off x="5951993" y="225130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80" name="Freeform: Shape 51">
            <a:extLst>
              <a:ext uri="{FF2B5EF4-FFF2-40B4-BE49-F238E27FC236}">
                <a16:creationId xmlns:a16="http://schemas.microsoft.com/office/drawing/2014/main" id="{C88A67D0-B01F-4CC8-B248-2CF85911F456}"/>
              </a:ext>
            </a:extLst>
          </p:cNvPr>
          <p:cNvSpPr/>
          <p:nvPr userDrawn="1"/>
        </p:nvSpPr>
        <p:spPr>
          <a:xfrm flipH="1">
            <a:off x="4778156" y="1565771"/>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81" name="Freeform: Shape 52">
            <a:extLst>
              <a:ext uri="{FF2B5EF4-FFF2-40B4-BE49-F238E27FC236}">
                <a16:creationId xmlns:a16="http://schemas.microsoft.com/office/drawing/2014/main" id="{DBF6CA39-E979-4287-833E-20A9B455F7D6}"/>
              </a:ext>
            </a:extLst>
          </p:cNvPr>
          <p:cNvSpPr/>
          <p:nvPr userDrawn="1"/>
        </p:nvSpPr>
        <p:spPr>
          <a:xfrm flipH="1">
            <a:off x="3565843" y="2247823"/>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82" name="Freeform: Shape 53">
            <a:extLst>
              <a:ext uri="{FF2B5EF4-FFF2-40B4-BE49-F238E27FC236}">
                <a16:creationId xmlns:a16="http://schemas.microsoft.com/office/drawing/2014/main" id="{9EAA4E60-7510-4920-A426-5630491CFAC2}"/>
              </a:ext>
            </a:extLst>
          </p:cNvPr>
          <p:cNvSpPr/>
          <p:nvPr userDrawn="1"/>
        </p:nvSpPr>
        <p:spPr>
          <a:xfrm flipH="1">
            <a:off x="3565952" y="361339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83" name="Freeform: Shape 54">
            <a:extLst>
              <a:ext uri="{FF2B5EF4-FFF2-40B4-BE49-F238E27FC236}">
                <a16:creationId xmlns:a16="http://schemas.microsoft.com/office/drawing/2014/main" id="{322F7ECD-1942-42EE-B5E0-FC1E0206BFFD}"/>
              </a:ext>
            </a:extLst>
          </p:cNvPr>
          <p:cNvSpPr/>
          <p:nvPr userDrawn="1"/>
        </p:nvSpPr>
        <p:spPr>
          <a:xfrm flipH="1">
            <a:off x="2386318" y="2962784"/>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84" name="Freeform: Shape 55">
            <a:extLst>
              <a:ext uri="{FF2B5EF4-FFF2-40B4-BE49-F238E27FC236}">
                <a16:creationId xmlns:a16="http://schemas.microsoft.com/office/drawing/2014/main" id="{2465D6BD-72DA-4C13-97C2-7CF8D7F2F0C4}"/>
              </a:ext>
            </a:extLst>
          </p:cNvPr>
          <p:cNvSpPr/>
          <p:nvPr userDrawn="1"/>
        </p:nvSpPr>
        <p:spPr>
          <a:xfrm flipH="1">
            <a:off x="1190302" y="361221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85" name="Content placeholder 47" descr="Click icon to add picture">
            <a:extLst>
              <a:ext uri="{FF2B5EF4-FFF2-40B4-BE49-F238E27FC236}">
                <a16:creationId xmlns:a16="http://schemas.microsoft.com/office/drawing/2014/main" id="{E7C6BEEA-1766-44A1-A28D-2E817DBF2267}"/>
              </a:ext>
            </a:extLst>
          </p:cNvPr>
          <p:cNvSpPr>
            <a:spLocks noGrp="1"/>
          </p:cNvSpPr>
          <p:nvPr>
            <p:ph type="body" sz="quarter" idx="27" hasCustomPrompt="1"/>
          </p:nvPr>
        </p:nvSpPr>
        <p:spPr>
          <a:xfrm>
            <a:off x="1507136" y="3865003"/>
            <a:ext cx="1877575" cy="506399"/>
          </a:xfrm>
          <a:prstGeom prst="rect">
            <a:avLst/>
          </a:prstGeom>
        </p:spPr>
        <p:txBody>
          <a:bodyPr anchor="b">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86" name="Content placeholder 47">
            <a:extLst>
              <a:ext uri="{FF2B5EF4-FFF2-40B4-BE49-F238E27FC236}">
                <a16:creationId xmlns:a16="http://schemas.microsoft.com/office/drawing/2014/main" id="{597D4D7A-8D7E-492C-8795-D491CF53B5FA}"/>
              </a:ext>
            </a:extLst>
          </p:cNvPr>
          <p:cNvSpPr>
            <a:spLocks noGrp="1"/>
          </p:cNvSpPr>
          <p:nvPr>
            <p:ph type="body" sz="quarter" idx="28" hasCustomPrompt="1"/>
          </p:nvPr>
        </p:nvSpPr>
        <p:spPr>
          <a:xfrm>
            <a:off x="1507136" y="4447079"/>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accent6"/>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87" name="Content placeholder 47" descr="Click icon to add picture">
            <a:extLst>
              <a:ext uri="{FF2B5EF4-FFF2-40B4-BE49-F238E27FC236}">
                <a16:creationId xmlns:a16="http://schemas.microsoft.com/office/drawing/2014/main" id="{A7396594-2DE7-4DB9-B6B4-92F63F06EFCF}"/>
              </a:ext>
            </a:extLst>
          </p:cNvPr>
          <p:cNvSpPr>
            <a:spLocks noGrp="1"/>
          </p:cNvSpPr>
          <p:nvPr>
            <p:ph type="body" sz="quarter" idx="38" hasCustomPrompt="1"/>
          </p:nvPr>
        </p:nvSpPr>
        <p:spPr>
          <a:xfrm>
            <a:off x="3889942" y="2355643"/>
            <a:ext cx="1877575" cy="506399"/>
          </a:xfrm>
          <a:prstGeom prst="rect">
            <a:avLst/>
          </a:prstGeom>
        </p:spPr>
        <p:txBody>
          <a:bodyPr anchor="b">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88" name="Content placeholder 47">
            <a:extLst>
              <a:ext uri="{FF2B5EF4-FFF2-40B4-BE49-F238E27FC236}">
                <a16:creationId xmlns:a16="http://schemas.microsoft.com/office/drawing/2014/main" id="{CC680CF7-ED60-4FFF-B04E-B24ECDDD3512}"/>
              </a:ext>
            </a:extLst>
          </p:cNvPr>
          <p:cNvSpPr>
            <a:spLocks noGrp="1"/>
          </p:cNvSpPr>
          <p:nvPr>
            <p:ph type="body" sz="quarter" idx="39" hasCustomPrompt="1"/>
          </p:nvPr>
        </p:nvSpPr>
        <p:spPr>
          <a:xfrm>
            <a:off x="3889942" y="2937719"/>
            <a:ext cx="1877575" cy="506399"/>
          </a:xfrm>
          <a:prstGeom prst="rect">
            <a:avLst/>
          </a:prstGeom>
        </p:spPr>
        <p:txBody>
          <a:bodyPr>
            <a:noAutofit/>
          </a:bodyPr>
          <a:lstStyle>
            <a:lvl1pPr marL="0" indent="0" algn="ctr">
              <a:lnSpc>
                <a:spcPct val="90000"/>
              </a:lnSpc>
              <a:buNone/>
              <a:defRPr lang="en-US" altLang="zh-CN" sz="1400" b="0" kern="1200" dirty="0">
                <a:solidFill>
                  <a:schemeClr val="accent6"/>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89" name="Content placeholder 47" descr="Click icon to add picture">
            <a:extLst>
              <a:ext uri="{FF2B5EF4-FFF2-40B4-BE49-F238E27FC236}">
                <a16:creationId xmlns:a16="http://schemas.microsoft.com/office/drawing/2014/main" id="{042E6E66-3835-45DF-80D9-C4AFDF3401FF}"/>
              </a:ext>
            </a:extLst>
          </p:cNvPr>
          <p:cNvSpPr>
            <a:spLocks noGrp="1"/>
          </p:cNvSpPr>
          <p:nvPr>
            <p:ph type="body" sz="quarter" idx="40" hasCustomPrompt="1"/>
          </p:nvPr>
        </p:nvSpPr>
        <p:spPr>
          <a:xfrm>
            <a:off x="5107230" y="4469081"/>
            <a:ext cx="1877575" cy="506399"/>
          </a:xfrm>
          <a:prstGeom prst="rect">
            <a:avLst/>
          </a:prstGeom>
        </p:spPr>
        <p:txBody>
          <a:bodyPr anchor="b">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90" name="Content placeholder 47">
            <a:extLst>
              <a:ext uri="{FF2B5EF4-FFF2-40B4-BE49-F238E27FC236}">
                <a16:creationId xmlns:a16="http://schemas.microsoft.com/office/drawing/2014/main" id="{A6E85C70-1784-4A0C-8897-EDE98D39BC01}"/>
              </a:ext>
            </a:extLst>
          </p:cNvPr>
          <p:cNvSpPr>
            <a:spLocks noGrp="1"/>
          </p:cNvSpPr>
          <p:nvPr>
            <p:ph type="body" sz="quarter" idx="41" hasCustomPrompt="1"/>
          </p:nvPr>
        </p:nvSpPr>
        <p:spPr>
          <a:xfrm>
            <a:off x="5107230" y="5051157"/>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accent6"/>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91" name="Content placeholder 47" descr="Click icon to add picture">
            <a:extLst>
              <a:ext uri="{FF2B5EF4-FFF2-40B4-BE49-F238E27FC236}">
                <a16:creationId xmlns:a16="http://schemas.microsoft.com/office/drawing/2014/main" id="{4CD55BC2-05D0-49CB-B0A5-C96ACB411B57}"/>
              </a:ext>
            </a:extLst>
          </p:cNvPr>
          <p:cNvSpPr>
            <a:spLocks noGrp="1"/>
          </p:cNvSpPr>
          <p:nvPr>
            <p:ph type="body" sz="quarter" idx="42" hasCustomPrompt="1"/>
          </p:nvPr>
        </p:nvSpPr>
        <p:spPr>
          <a:xfrm>
            <a:off x="7501941" y="4469081"/>
            <a:ext cx="1877575" cy="506399"/>
          </a:xfrm>
          <a:prstGeom prst="rect">
            <a:avLst/>
          </a:prstGeom>
        </p:spPr>
        <p:txBody>
          <a:bodyPr anchor="b">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92" name="Content placeholder 47">
            <a:extLst>
              <a:ext uri="{FF2B5EF4-FFF2-40B4-BE49-F238E27FC236}">
                <a16:creationId xmlns:a16="http://schemas.microsoft.com/office/drawing/2014/main" id="{49DB7120-2F2C-4F89-AA8C-ABC4F3FF25F3}"/>
              </a:ext>
            </a:extLst>
          </p:cNvPr>
          <p:cNvSpPr>
            <a:spLocks noGrp="1"/>
          </p:cNvSpPr>
          <p:nvPr>
            <p:ph type="body" sz="quarter" idx="43" hasCustomPrompt="1"/>
          </p:nvPr>
        </p:nvSpPr>
        <p:spPr>
          <a:xfrm>
            <a:off x="7501941" y="5051157"/>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accent6"/>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93" name="Content placeholder 47" descr="Click icon to add picture">
            <a:extLst>
              <a:ext uri="{FF2B5EF4-FFF2-40B4-BE49-F238E27FC236}">
                <a16:creationId xmlns:a16="http://schemas.microsoft.com/office/drawing/2014/main" id="{AEB1F7BA-7D83-4C23-A72B-82DF9377E9C3}"/>
              </a:ext>
            </a:extLst>
          </p:cNvPr>
          <p:cNvSpPr>
            <a:spLocks noGrp="1"/>
          </p:cNvSpPr>
          <p:nvPr>
            <p:ph type="body" sz="quarter" idx="44" hasCustomPrompt="1"/>
          </p:nvPr>
        </p:nvSpPr>
        <p:spPr>
          <a:xfrm>
            <a:off x="8734718" y="2355643"/>
            <a:ext cx="1877575" cy="506399"/>
          </a:xfrm>
          <a:prstGeom prst="rect">
            <a:avLst/>
          </a:prstGeom>
        </p:spPr>
        <p:txBody>
          <a:bodyPr anchor="b">
            <a:noAutofit/>
          </a:bodyPr>
          <a:lstStyle>
            <a:lvl1pPr marL="0" indent="0" algn="ctr">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94" name="Content placeholder 47">
            <a:extLst>
              <a:ext uri="{FF2B5EF4-FFF2-40B4-BE49-F238E27FC236}">
                <a16:creationId xmlns:a16="http://schemas.microsoft.com/office/drawing/2014/main" id="{7C32F3EB-1AC3-40E9-B66D-ADB19CC74F0F}"/>
              </a:ext>
            </a:extLst>
          </p:cNvPr>
          <p:cNvSpPr>
            <a:spLocks noGrp="1"/>
          </p:cNvSpPr>
          <p:nvPr>
            <p:ph type="body" sz="quarter" idx="45" hasCustomPrompt="1"/>
          </p:nvPr>
        </p:nvSpPr>
        <p:spPr>
          <a:xfrm>
            <a:off x="8734718" y="2937719"/>
            <a:ext cx="1877575" cy="506399"/>
          </a:xfrm>
          <a:prstGeom prst="rect">
            <a:avLst/>
          </a:prstGeom>
        </p:spPr>
        <p:txBody>
          <a:bodyPr>
            <a:noAutofit/>
          </a:bodyPr>
          <a:lstStyle>
            <a:lvl1pPr marL="0" indent="0" algn="ctr">
              <a:lnSpc>
                <a:spcPct val="90000"/>
              </a:lnSpc>
              <a:spcBef>
                <a:spcPts val="0"/>
              </a:spcBef>
              <a:buNone/>
              <a:defRPr lang="en-US" altLang="zh-CN" sz="1400" b="0" kern="1200" dirty="0">
                <a:solidFill>
                  <a:schemeClr val="accent6"/>
                </a:solidFill>
                <a:latin typeface="+mn-lt"/>
                <a:ea typeface="+mj-ea"/>
                <a:cs typeface="+mn-cs"/>
              </a:defRPr>
            </a:lvl1pPr>
            <a:lvl2pPr>
              <a:defRPr sz="1000"/>
            </a:lvl2pPr>
            <a:lvl3pPr>
              <a:defRPr sz="900"/>
            </a:lvl3pPr>
            <a:lvl4pPr>
              <a:defRPr sz="800"/>
            </a:lvl4pPr>
            <a:lvl5pPr>
              <a:defRPr sz="800"/>
            </a:lvl5pPr>
          </a:lstStyle>
          <a:p>
            <a:pPr marL="0" lvl="0" indent="0" algn="ctr" defTabSz="914400" rtl="0" eaLnBrk="1" latinLnBrk="0" hangingPunct="1">
              <a:lnSpc>
                <a:spcPct val="100000"/>
              </a:lnSpc>
              <a:spcBef>
                <a:spcPts val="1000"/>
              </a:spcBef>
              <a:buFont typeface="Arial" panose="020B0604020202020204" pitchFamily="34" charset="0"/>
              <a:buNone/>
            </a:pPr>
            <a:r>
              <a:rPr lang="en-US" altLang="zh-CN" dirty="0"/>
              <a:t>Click to edit Master text styles </a:t>
            </a:r>
          </a:p>
        </p:txBody>
      </p:sp>
      <p:sp>
        <p:nvSpPr>
          <p:cNvPr id="2" name="Title 1">
            <a:extLst>
              <a:ext uri="{FF2B5EF4-FFF2-40B4-BE49-F238E27FC236}">
                <a16:creationId xmlns:a16="http://schemas.microsoft.com/office/drawing/2014/main" id="{667E7569-B8BF-39D0-D742-EF98B83E4E1D}"/>
              </a:ext>
            </a:extLst>
          </p:cNvPr>
          <p:cNvSpPr>
            <a:spLocks noGrp="1"/>
          </p:cNvSpPr>
          <p:nvPr>
            <p:ph type="title"/>
          </p:nvPr>
        </p:nvSpPr>
        <p:spPr>
          <a:xfrm>
            <a:off x="578914" y="726705"/>
            <a:ext cx="10515600" cy="1205058"/>
          </a:xfrm>
        </p:spPr>
        <p:txBody>
          <a:bodyPr anchor="t">
            <a:noAutofit/>
          </a:bodyPr>
          <a:lstStyle>
            <a:lvl1pPr algn="l">
              <a:defRPr>
                <a:solidFill>
                  <a:schemeClr val="accent6"/>
                </a:solidFill>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9FC159C7-D006-5B5F-1FEA-689C432B8C8C}"/>
              </a:ext>
            </a:extLst>
          </p:cNvPr>
          <p:cNvSpPr>
            <a:spLocks noGrp="1"/>
          </p:cNvSpPr>
          <p:nvPr>
            <p:ph type="ftr" sz="quarter" idx="46"/>
          </p:nvPr>
        </p:nvSpPr>
        <p:spPr/>
        <p:txBody>
          <a:bodyPr>
            <a:noAutofit/>
          </a:bodyPr>
          <a:lstStyle>
            <a:lvl1pPr>
              <a:defRPr>
                <a:solidFill>
                  <a:schemeClr val="accent6"/>
                </a:solidFill>
              </a:defRPr>
            </a:lvl1pPr>
          </a:lstStyle>
          <a:p>
            <a:r>
              <a:rPr lang="en-US"/>
              <a:t>Presentation title</a:t>
            </a:r>
            <a:endParaRPr lang="en-US" dirty="0"/>
          </a:p>
        </p:txBody>
      </p:sp>
      <p:sp>
        <p:nvSpPr>
          <p:cNvPr id="4" name="Slide Number Placeholder 3">
            <a:extLst>
              <a:ext uri="{FF2B5EF4-FFF2-40B4-BE49-F238E27FC236}">
                <a16:creationId xmlns:a16="http://schemas.microsoft.com/office/drawing/2014/main" id="{4F0EBABD-E264-2C96-1139-289A712F35B7}"/>
              </a:ext>
            </a:extLst>
          </p:cNvPr>
          <p:cNvSpPr>
            <a:spLocks noGrp="1"/>
          </p:cNvSpPr>
          <p:nvPr>
            <p:ph type="sldNum" sz="quarter" idx="47"/>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3590880992"/>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Freeform: Shape 19">
            <a:extLst>
              <a:ext uri="{FF2B5EF4-FFF2-40B4-BE49-F238E27FC236}">
                <a16:creationId xmlns:a16="http://schemas.microsoft.com/office/drawing/2014/main" id="{F38B75F8-75D4-4B41-B7C7-433032DD0A6F}"/>
              </a:ext>
            </a:extLst>
          </p:cNvPr>
          <p:cNvSpPr/>
          <p:nvPr userDrawn="1"/>
        </p:nvSpPr>
        <p:spPr>
          <a:xfrm flipH="1">
            <a:off x="769290" y="491100"/>
            <a:ext cx="1886361"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8" name="Freeform: Shape 24">
            <a:extLst>
              <a:ext uri="{FF2B5EF4-FFF2-40B4-BE49-F238E27FC236}">
                <a16:creationId xmlns:a16="http://schemas.microsoft.com/office/drawing/2014/main" id="{671D1224-EDDC-4900-92DC-13608D44C524}"/>
              </a:ext>
            </a:extLst>
          </p:cNvPr>
          <p:cNvSpPr/>
          <p:nvPr userDrawn="1"/>
        </p:nvSpPr>
        <p:spPr>
          <a:xfrm flipH="1">
            <a:off x="783145" y="4057904"/>
            <a:ext cx="1886359"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5" name="Freeform 14">
            <a:extLst>
              <a:ext uri="{FF2B5EF4-FFF2-40B4-BE49-F238E27FC236}">
                <a16:creationId xmlns:a16="http://schemas.microsoft.com/office/drawing/2014/main" id="{635A9E44-4E60-1AD1-0B85-72422683B48A}"/>
              </a:ext>
            </a:extLst>
          </p:cNvPr>
          <p:cNvSpPr/>
          <p:nvPr userDrawn="1"/>
        </p:nvSpPr>
        <p:spPr>
          <a:xfrm flipH="1">
            <a:off x="0" y="3709992"/>
            <a:ext cx="1157948" cy="1502830"/>
          </a:xfrm>
          <a:custGeom>
            <a:avLst/>
            <a:gdLst>
              <a:gd name="connsiteX0" fmla="*/ 638572 w 1157948"/>
              <a:gd name="connsiteY0" fmla="*/ 0 h 1502830"/>
              <a:gd name="connsiteX1" fmla="*/ 0 w 1157948"/>
              <a:gd name="connsiteY1" fmla="*/ 378385 h 1502830"/>
              <a:gd name="connsiteX2" fmla="*/ 0 w 1157948"/>
              <a:gd name="connsiteY2" fmla="*/ 1129800 h 1502830"/>
              <a:gd name="connsiteX3" fmla="*/ 640317 w 1157948"/>
              <a:gd name="connsiteY3" fmla="*/ 1502830 h 1502830"/>
              <a:gd name="connsiteX4" fmla="*/ 1157948 w 1157948"/>
              <a:gd name="connsiteY4" fmla="*/ 1200968 h 1502830"/>
              <a:gd name="connsiteX5" fmla="*/ 1157948 w 1157948"/>
              <a:gd name="connsiteY5" fmla="*/ 304639 h 150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948" h="1502830">
                <a:moveTo>
                  <a:pt x="638572" y="0"/>
                </a:moveTo>
                <a:lnTo>
                  <a:pt x="0" y="378385"/>
                </a:lnTo>
                <a:lnTo>
                  <a:pt x="0" y="1129800"/>
                </a:lnTo>
                <a:lnTo>
                  <a:pt x="640317" y="1502830"/>
                </a:lnTo>
                <a:lnTo>
                  <a:pt x="1157948" y="1200968"/>
                </a:lnTo>
                <a:lnTo>
                  <a:pt x="1157948" y="304639"/>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21" name="Subtitle 47" descr="Click icon to add picture">
            <a:extLst>
              <a:ext uri="{FF2B5EF4-FFF2-40B4-BE49-F238E27FC236}">
                <a16:creationId xmlns:a16="http://schemas.microsoft.com/office/drawing/2014/main" id="{0C7786BA-5E56-47AA-AE47-4EC07A0D4FA1}"/>
              </a:ext>
            </a:extLst>
          </p:cNvPr>
          <p:cNvSpPr>
            <a:spLocks noGrp="1"/>
          </p:cNvSpPr>
          <p:nvPr>
            <p:ph type="body" sz="quarter" idx="27" hasCustomPrompt="1"/>
          </p:nvPr>
        </p:nvSpPr>
        <p:spPr>
          <a:xfrm>
            <a:off x="4550705" y="3625598"/>
            <a:ext cx="2653545" cy="587964"/>
          </a:xfrm>
          <a:prstGeom prst="rect">
            <a:avLst/>
          </a:prstGeom>
        </p:spPr>
        <p:txBody>
          <a:bodyPr anchor="b">
            <a:noAutofit/>
          </a:bodyPr>
          <a:lstStyle>
            <a:lvl1pPr marL="0" indent="0" algn="l">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3" name="Content placeholder 47">
            <a:extLst>
              <a:ext uri="{FF2B5EF4-FFF2-40B4-BE49-F238E27FC236}">
                <a16:creationId xmlns:a16="http://schemas.microsoft.com/office/drawing/2014/main" id="{880214CF-87DD-476A-9B2E-A58DB313A61A}"/>
              </a:ext>
            </a:extLst>
          </p:cNvPr>
          <p:cNvSpPr>
            <a:spLocks noGrp="1"/>
          </p:cNvSpPr>
          <p:nvPr>
            <p:ph type="body" sz="quarter" idx="28" hasCustomPrompt="1"/>
          </p:nvPr>
        </p:nvSpPr>
        <p:spPr>
          <a:xfrm>
            <a:off x="4550705" y="4246516"/>
            <a:ext cx="2653545" cy="1727103"/>
          </a:xfrm>
          <a:prstGeom prst="rect">
            <a:avLst/>
          </a:prstGeom>
        </p:spPr>
        <p:txBody>
          <a:bodyPr>
            <a:noAutofit/>
          </a:bodyPr>
          <a:lstStyle>
            <a:lvl1pPr marL="0" indent="0" algn="l">
              <a:lnSpc>
                <a:spcPct val="100000"/>
              </a:lnSpc>
              <a:spcBef>
                <a:spcPts val="0"/>
              </a:spcBef>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37" name="Picture placeholder">
            <a:extLst>
              <a:ext uri="{FF2B5EF4-FFF2-40B4-BE49-F238E27FC236}">
                <a16:creationId xmlns:a16="http://schemas.microsoft.com/office/drawing/2014/main" id="{264CF63C-079E-41AA-AA9A-762A765E699F}"/>
              </a:ext>
            </a:extLst>
          </p:cNvPr>
          <p:cNvSpPr>
            <a:spLocks noGrp="1"/>
          </p:cNvSpPr>
          <p:nvPr>
            <p:ph type="pic" sz="quarter" idx="51"/>
          </p:nvPr>
        </p:nvSpPr>
        <p:spPr>
          <a:xfrm>
            <a:off x="1788170" y="2296125"/>
            <a:ext cx="1886360" cy="2144668"/>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17" name="Title 1">
            <a:extLst>
              <a:ext uri="{FF2B5EF4-FFF2-40B4-BE49-F238E27FC236}">
                <a16:creationId xmlns:a16="http://schemas.microsoft.com/office/drawing/2014/main" id="{D041C638-CBB8-1159-9AF8-B5D14CC7BE0F}"/>
              </a:ext>
            </a:extLst>
          </p:cNvPr>
          <p:cNvSpPr>
            <a:spLocks noGrp="1"/>
          </p:cNvSpPr>
          <p:nvPr>
            <p:ph type="title"/>
          </p:nvPr>
        </p:nvSpPr>
        <p:spPr>
          <a:xfrm>
            <a:off x="4550704" y="1690878"/>
            <a:ext cx="6599429" cy="1325563"/>
          </a:xfrm>
        </p:spPr>
        <p:txBody>
          <a:bodyPr anchor="b">
            <a:noAutofit/>
          </a:bodyPr>
          <a:lstStyle>
            <a:lvl1pPr>
              <a:defRPr>
                <a:solidFill>
                  <a:schemeClr val="accent6"/>
                </a:solidFill>
              </a:defRPr>
            </a:lvl1pPr>
          </a:lstStyle>
          <a:p>
            <a:r>
              <a:rPr lang="en-US"/>
              <a:t>Click to edit Master title style</a:t>
            </a:r>
            <a:endParaRPr lang="en-US" dirty="0"/>
          </a:p>
        </p:txBody>
      </p:sp>
      <p:sp>
        <p:nvSpPr>
          <p:cNvPr id="18" name="Subtitle 47" descr="Click icon to add picture">
            <a:extLst>
              <a:ext uri="{FF2B5EF4-FFF2-40B4-BE49-F238E27FC236}">
                <a16:creationId xmlns:a16="http://schemas.microsoft.com/office/drawing/2014/main" id="{3C2C4001-E56F-4174-01AA-4630360BFF48}"/>
              </a:ext>
            </a:extLst>
          </p:cNvPr>
          <p:cNvSpPr>
            <a:spLocks noGrp="1"/>
          </p:cNvSpPr>
          <p:nvPr>
            <p:ph type="body" sz="quarter" idx="52" hasCustomPrompt="1"/>
          </p:nvPr>
        </p:nvSpPr>
        <p:spPr>
          <a:xfrm>
            <a:off x="7811506" y="3625598"/>
            <a:ext cx="2653545" cy="587964"/>
          </a:xfrm>
          <a:prstGeom prst="rect">
            <a:avLst/>
          </a:prstGeom>
        </p:spPr>
        <p:txBody>
          <a:bodyPr anchor="b">
            <a:noAutofit/>
          </a:bodyPr>
          <a:lstStyle>
            <a:lvl1pPr marL="0" indent="0" algn="l">
              <a:lnSpc>
                <a:spcPct val="100000"/>
              </a:lnSpc>
              <a:buNone/>
              <a:defRPr sz="1800" b="1">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0" name="Content placeholder 47">
            <a:extLst>
              <a:ext uri="{FF2B5EF4-FFF2-40B4-BE49-F238E27FC236}">
                <a16:creationId xmlns:a16="http://schemas.microsoft.com/office/drawing/2014/main" id="{02DFC856-C546-62E9-220F-7A668D349056}"/>
              </a:ext>
            </a:extLst>
          </p:cNvPr>
          <p:cNvSpPr>
            <a:spLocks noGrp="1"/>
          </p:cNvSpPr>
          <p:nvPr>
            <p:ph type="body" sz="quarter" idx="53" hasCustomPrompt="1"/>
          </p:nvPr>
        </p:nvSpPr>
        <p:spPr>
          <a:xfrm>
            <a:off x="7811506" y="4246516"/>
            <a:ext cx="2653545" cy="1727103"/>
          </a:xfrm>
          <a:prstGeom prst="rect">
            <a:avLst/>
          </a:prstGeom>
        </p:spPr>
        <p:txBody>
          <a:bodyPr>
            <a:noAutofit/>
          </a:bodyPr>
          <a:lstStyle>
            <a:lvl1pPr marL="0" indent="0" algn="l">
              <a:lnSpc>
                <a:spcPct val="100000"/>
              </a:lnSpc>
              <a:spcBef>
                <a:spcPts val="0"/>
              </a:spcBef>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 name="Slide Number Placeholder 5">
            <a:extLst>
              <a:ext uri="{FF2B5EF4-FFF2-40B4-BE49-F238E27FC236}">
                <a16:creationId xmlns:a16="http://schemas.microsoft.com/office/drawing/2014/main" id="{F507335A-F59E-2A6C-D2D6-F10391DA8D69}"/>
              </a:ext>
            </a:extLst>
          </p:cNvPr>
          <p:cNvSpPr>
            <a:spLocks noGrp="1"/>
          </p:cNvSpPr>
          <p:nvPr>
            <p:ph type="sldNum" sz="quarter" idx="55"/>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3613646376"/>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F946AB17-3782-8412-C51A-DE10A0637453}"/>
              </a:ext>
            </a:extLst>
          </p:cNvPr>
          <p:cNvSpPr/>
          <p:nvPr userDrawn="1"/>
        </p:nvSpPr>
        <p:spPr>
          <a:xfrm>
            <a:off x="0" y="2860787"/>
            <a:ext cx="2361029" cy="3676532"/>
          </a:xfrm>
          <a:custGeom>
            <a:avLst/>
            <a:gdLst>
              <a:gd name="connsiteX0" fmla="*/ 773997 w 2361029"/>
              <a:gd name="connsiteY0" fmla="*/ 0 h 3676532"/>
              <a:gd name="connsiteX1" fmla="*/ 2361029 w 2361029"/>
              <a:gd name="connsiteY1" fmla="*/ 925683 h 3676532"/>
              <a:gd name="connsiteX2" fmla="*/ 2361029 w 2361029"/>
              <a:gd name="connsiteY2" fmla="*/ 2763949 h 3676532"/>
              <a:gd name="connsiteX3" fmla="*/ 769661 w 2361029"/>
              <a:gd name="connsiteY3" fmla="*/ 3676532 h 3676532"/>
              <a:gd name="connsiteX4" fmla="*/ 0 w 2361029"/>
              <a:gd name="connsiteY4" fmla="*/ 3234717 h 3676532"/>
              <a:gd name="connsiteX5" fmla="*/ 0 w 2361029"/>
              <a:gd name="connsiteY5" fmla="*/ 446885 h 367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1029" h="3676532">
                <a:moveTo>
                  <a:pt x="773997" y="0"/>
                </a:moveTo>
                <a:lnTo>
                  <a:pt x="2361029" y="925683"/>
                </a:lnTo>
                <a:lnTo>
                  <a:pt x="2361029" y="2763949"/>
                </a:lnTo>
                <a:lnTo>
                  <a:pt x="769661" y="3676532"/>
                </a:lnTo>
                <a:lnTo>
                  <a:pt x="0" y="3234717"/>
                </a:lnTo>
                <a:lnTo>
                  <a:pt x="0" y="446885"/>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16" name="Freeform 15">
            <a:extLst>
              <a:ext uri="{FF2B5EF4-FFF2-40B4-BE49-F238E27FC236}">
                <a16:creationId xmlns:a16="http://schemas.microsoft.com/office/drawing/2014/main" id="{2BA5A58B-9440-7DAB-E7D7-3143B049FBAC}"/>
              </a:ext>
            </a:extLst>
          </p:cNvPr>
          <p:cNvSpPr/>
          <p:nvPr userDrawn="1"/>
        </p:nvSpPr>
        <p:spPr>
          <a:xfrm flipH="1">
            <a:off x="1014233" y="5253270"/>
            <a:ext cx="1710765" cy="1593273"/>
          </a:xfrm>
          <a:custGeom>
            <a:avLst/>
            <a:gdLst>
              <a:gd name="connsiteX0" fmla="*/ 852873 w 1710765"/>
              <a:gd name="connsiteY0" fmla="*/ 0 h 1593273"/>
              <a:gd name="connsiteX1" fmla="*/ 0 w 1710765"/>
              <a:gd name="connsiteY1" fmla="*/ 494134 h 1593273"/>
              <a:gd name="connsiteX2" fmla="*/ 0 w 1710765"/>
              <a:gd name="connsiteY2" fmla="*/ 1475410 h 1593273"/>
              <a:gd name="connsiteX3" fmla="*/ 206916 w 1710765"/>
              <a:gd name="connsiteY3" fmla="*/ 1593273 h 1593273"/>
              <a:gd name="connsiteX4" fmla="*/ 1502835 w 1710765"/>
              <a:gd name="connsiteY4" fmla="*/ 1593273 h 1593273"/>
              <a:gd name="connsiteX5" fmla="*/ 1709418 w 1710765"/>
              <a:gd name="connsiteY5" fmla="*/ 1475480 h 1593273"/>
              <a:gd name="connsiteX6" fmla="*/ 1710407 w 1710765"/>
              <a:gd name="connsiteY6" fmla="*/ 491803 h 159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765" h="1593273">
                <a:moveTo>
                  <a:pt x="852873" y="0"/>
                </a:moveTo>
                <a:lnTo>
                  <a:pt x="0" y="494134"/>
                </a:lnTo>
                <a:lnTo>
                  <a:pt x="0" y="1475410"/>
                </a:lnTo>
                <a:lnTo>
                  <a:pt x="206916" y="1593273"/>
                </a:lnTo>
                <a:lnTo>
                  <a:pt x="1502835" y="1593273"/>
                </a:lnTo>
                <a:lnTo>
                  <a:pt x="1709418" y="1475480"/>
                </a:lnTo>
                <a:cubicBezTo>
                  <a:pt x="1707864" y="1146834"/>
                  <a:pt x="1711961" y="820449"/>
                  <a:pt x="1710407" y="491803"/>
                </a:cubicBez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22" name="Content Placeholder 47" descr="Click icon to add picture">
            <a:extLst>
              <a:ext uri="{FF2B5EF4-FFF2-40B4-BE49-F238E27FC236}">
                <a16:creationId xmlns:a16="http://schemas.microsoft.com/office/drawing/2014/main" id="{95ADF367-2619-4E00-AB82-8FFF41D0E5C2}"/>
              </a:ext>
            </a:extLst>
          </p:cNvPr>
          <p:cNvSpPr>
            <a:spLocks noGrp="1"/>
          </p:cNvSpPr>
          <p:nvPr>
            <p:ph type="body" sz="quarter" idx="27" hasCustomPrompt="1"/>
          </p:nvPr>
        </p:nvSpPr>
        <p:spPr>
          <a:xfrm>
            <a:off x="5271609" y="1025236"/>
            <a:ext cx="5162709" cy="420683"/>
          </a:xfrm>
          <a:prstGeom prst="rect">
            <a:avLst/>
          </a:prstGeom>
        </p:spPr>
        <p:txBody>
          <a:bodyPr anchor="b">
            <a:noAutofit/>
          </a:bodyPr>
          <a:lstStyle>
            <a:lvl1pPr marL="0" indent="0" algn="l">
              <a:lnSpc>
                <a:spcPct val="100000"/>
              </a:lnSpc>
              <a:buNone/>
              <a:defRPr sz="1800" b="1" i="0">
                <a:solidFill>
                  <a:schemeClr val="accent6"/>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3" name="Content Placeholder 47">
            <a:extLst>
              <a:ext uri="{FF2B5EF4-FFF2-40B4-BE49-F238E27FC236}">
                <a16:creationId xmlns:a16="http://schemas.microsoft.com/office/drawing/2014/main" id="{8CEB04CE-793E-47B4-8D80-9B82864F2CDF}"/>
              </a:ext>
            </a:extLst>
          </p:cNvPr>
          <p:cNvSpPr>
            <a:spLocks noGrp="1"/>
          </p:cNvSpPr>
          <p:nvPr>
            <p:ph type="body" sz="quarter" idx="28" hasCustomPrompt="1"/>
          </p:nvPr>
        </p:nvSpPr>
        <p:spPr>
          <a:xfrm>
            <a:off x="5271608" y="1469069"/>
            <a:ext cx="5162709" cy="1506166"/>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4" name="Content Placeholder 47" descr="Click icon to add picture">
            <a:extLst>
              <a:ext uri="{FF2B5EF4-FFF2-40B4-BE49-F238E27FC236}">
                <a16:creationId xmlns:a16="http://schemas.microsoft.com/office/drawing/2014/main" id="{067BF8FD-2643-4122-BE3E-63F413244ECB}"/>
              </a:ext>
            </a:extLst>
          </p:cNvPr>
          <p:cNvSpPr>
            <a:spLocks noGrp="1"/>
          </p:cNvSpPr>
          <p:nvPr>
            <p:ph type="body" sz="quarter" idx="29" hasCustomPrompt="1"/>
          </p:nvPr>
        </p:nvSpPr>
        <p:spPr>
          <a:xfrm>
            <a:off x="5271609" y="2984685"/>
            <a:ext cx="5162709" cy="420683"/>
          </a:xfrm>
          <a:prstGeom prst="rect">
            <a:avLst/>
          </a:prstGeom>
        </p:spPr>
        <p:txBody>
          <a:bodyPr anchor="b">
            <a:noAutofit/>
          </a:bodyPr>
          <a:lstStyle>
            <a:lvl1pPr marL="0" indent="0" algn="l">
              <a:lnSpc>
                <a:spcPct val="100000"/>
              </a:lnSpc>
              <a:buNone/>
              <a:defRPr sz="1800" b="1" i="0">
                <a:solidFill>
                  <a:schemeClr val="accent6"/>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6" name="Content Placeholder 47" descr="Click icon to add picture">
            <a:extLst>
              <a:ext uri="{FF2B5EF4-FFF2-40B4-BE49-F238E27FC236}">
                <a16:creationId xmlns:a16="http://schemas.microsoft.com/office/drawing/2014/main" id="{02260D10-FEA1-48A7-B544-FAEEAECF5DE2}"/>
              </a:ext>
            </a:extLst>
          </p:cNvPr>
          <p:cNvSpPr>
            <a:spLocks noGrp="1"/>
          </p:cNvSpPr>
          <p:nvPr>
            <p:ph type="body" sz="quarter" idx="31" hasCustomPrompt="1"/>
          </p:nvPr>
        </p:nvSpPr>
        <p:spPr>
          <a:xfrm>
            <a:off x="5271607" y="4597473"/>
            <a:ext cx="5162709" cy="421399"/>
          </a:xfrm>
          <a:prstGeom prst="rect">
            <a:avLst/>
          </a:prstGeom>
        </p:spPr>
        <p:txBody>
          <a:bodyPr anchor="b">
            <a:noAutofit/>
          </a:bodyPr>
          <a:lstStyle>
            <a:lvl1pPr marL="0" indent="0" algn="l">
              <a:lnSpc>
                <a:spcPct val="100000"/>
              </a:lnSpc>
              <a:buNone/>
              <a:defRPr sz="1800" b="1" i="0">
                <a:solidFill>
                  <a:schemeClr val="accent6"/>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0" name="Content Placeholder 47">
            <a:extLst>
              <a:ext uri="{FF2B5EF4-FFF2-40B4-BE49-F238E27FC236}">
                <a16:creationId xmlns:a16="http://schemas.microsoft.com/office/drawing/2014/main" id="{64584B30-8BCF-4D75-8A6C-FD82347CC7B6}"/>
              </a:ext>
            </a:extLst>
          </p:cNvPr>
          <p:cNvSpPr>
            <a:spLocks noGrp="1"/>
          </p:cNvSpPr>
          <p:nvPr>
            <p:ph type="body" sz="quarter" idx="34" hasCustomPrompt="1"/>
          </p:nvPr>
        </p:nvSpPr>
        <p:spPr>
          <a:xfrm>
            <a:off x="5271608" y="3419684"/>
            <a:ext cx="5162709" cy="1177789"/>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8" name="Content Placeholder 47">
            <a:extLst>
              <a:ext uri="{FF2B5EF4-FFF2-40B4-BE49-F238E27FC236}">
                <a16:creationId xmlns:a16="http://schemas.microsoft.com/office/drawing/2014/main" id="{A4A25056-27FA-4039-ACFA-6624F778712A}"/>
              </a:ext>
            </a:extLst>
          </p:cNvPr>
          <p:cNvSpPr>
            <a:spLocks noGrp="1"/>
          </p:cNvSpPr>
          <p:nvPr>
            <p:ph type="body" sz="quarter" idx="35" hasCustomPrompt="1"/>
          </p:nvPr>
        </p:nvSpPr>
        <p:spPr>
          <a:xfrm>
            <a:off x="5271608" y="5041922"/>
            <a:ext cx="5162709" cy="1635938"/>
          </a:xfrm>
          <a:prstGeom prst="rect">
            <a:avLst/>
          </a:prstGeom>
        </p:spPr>
        <p:txBody>
          <a:bodyPr>
            <a:noAutofit/>
          </a:bodyPr>
          <a:lstStyle>
            <a:lvl1pPr marL="228600" indent="-228600" algn="l">
              <a:lnSpc>
                <a:spcPct val="100000"/>
              </a:lnSpc>
              <a:spcBef>
                <a:spcPts val="0"/>
              </a:spcBef>
              <a:spcAft>
                <a:spcPts val="600"/>
              </a:spcAft>
              <a:buFont typeface="Arial" panose="020B0604020202020204" pitchFamily="34" charset="0"/>
              <a:buChar char="•"/>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7" name="Freeform: Shape 24">
            <a:extLst>
              <a:ext uri="{FF2B5EF4-FFF2-40B4-BE49-F238E27FC236}">
                <a16:creationId xmlns:a16="http://schemas.microsoft.com/office/drawing/2014/main" id="{A23F9759-CF52-CE45-5E22-9678534685A7}"/>
              </a:ext>
            </a:extLst>
          </p:cNvPr>
          <p:cNvSpPr/>
          <p:nvPr userDrawn="1"/>
        </p:nvSpPr>
        <p:spPr>
          <a:xfrm flipH="1">
            <a:off x="2631891" y="4699053"/>
            <a:ext cx="668814" cy="784693"/>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6" name="Title 5">
            <a:extLst>
              <a:ext uri="{FF2B5EF4-FFF2-40B4-BE49-F238E27FC236}">
                <a16:creationId xmlns:a16="http://schemas.microsoft.com/office/drawing/2014/main" id="{5D84FCC1-368D-680C-31AA-597C3AAF4232}"/>
              </a:ext>
            </a:extLst>
          </p:cNvPr>
          <p:cNvSpPr>
            <a:spLocks noGrp="1"/>
          </p:cNvSpPr>
          <p:nvPr>
            <p:ph type="title"/>
          </p:nvPr>
        </p:nvSpPr>
        <p:spPr>
          <a:xfrm>
            <a:off x="502665" y="707105"/>
            <a:ext cx="3994173" cy="2277580"/>
          </a:xfrm>
        </p:spPr>
        <p:txBody>
          <a:bodyPr anchor="t">
            <a:noAutofit/>
          </a:bodyPr>
          <a:lstStyle>
            <a:lvl1pPr>
              <a:defRPr>
                <a:solidFill>
                  <a:schemeClr val="accent6"/>
                </a:solidFill>
              </a:defRPr>
            </a:lvl1pPr>
          </a:lstStyle>
          <a:p>
            <a:r>
              <a:rPr lang="en-US"/>
              <a:t>Click to edit Master title style</a:t>
            </a:r>
            <a:endParaRPr lang="en-US" dirty="0"/>
          </a:p>
        </p:txBody>
      </p:sp>
      <p:sp>
        <p:nvSpPr>
          <p:cNvPr id="18" name="Picture Placeholder 2">
            <a:extLst>
              <a:ext uri="{FF2B5EF4-FFF2-40B4-BE49-F238E27FC236}">
                <a16:creationId xmlns:a16="http://schemas.microsoft.com/office/drawing/2014/main" id="{E53E8C9F-CD73-30CD-1F24-20F2E6149D58}"/>
              </a:ext>
            </a:extLst>
          </p:cNvPr>
          <p:cNvSpPr>
            <a:spLocks noGrp="1"/>
          </p:cNvSpPr>
          <p:nvPr>
            <p:ph type="pic" sz="quarter" idx="36"/>
          </p:nvPr>
        </p:nvSpPr>
        <p:spPr>
          <a:xfrm>
            <a:off x="4734172" y="1141669"/>
            <a:ext cx="507778"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solidFill>
                  <a:schemeClr val="accent6"/>
                </a:solidFill>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19" name="Picture Placeholder 2">
            <a:extLst>
              <a:ext uri="{FF2B5EF4-FFF2-40B4-BE49-F238E27FC236}">
                <a16:creationId xmlns:a16="http://schemas.microsoft.com/office/drawing/2014/main" id="{CE61E189-349E-0076-EA43-7BCB6E24CE86}"/>
              </a:ext>
            </a:extLst>
          </p:cNvPr>
          <p:cNvSpPr>
            <a:spLocks noGrp="1"/>
          </p:cNvSpPr>
          <p:nvPr>
            <p:ph type="pic" sz="quarter" idx="37"/>
          </p:nvPr>
        </p:nvSpPr>
        <p:spPr>
          <a:xfrm>
            <a:off x="4724705" y="3105650"/>
            <a:ext cx="536270"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solidFill>
                  <a:schemeClr val="accent6"/>
                </a:solidFill>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21" name="Picture Placeholder 2">
            <a:extLst>
              <a:ext uri="{FF2B5EF4-FFF2-40B4-BE49-F238E27FC236}">
                <a16:creationId xmlns:a16="http://schemas.microsoft.com/office/drawing/2014/main" id="{68B04572-5D47-C3DF-CDEA-15EC646EA8FE}"/>
              </a:ext>
            </a:extLst>
          </p:cNvPr>
          <p:cNvSpPr>
            <a:spLocks noGrp="1"/>
          </p:cNvSpPr>
          <p:nvPr>
            <p:ph type="pic" sz="quarter" idx="38"/>
          </p:nvPr>
        </p:nvSpPr>
        <p:spPr>
          <a:xfrm>
            <a:off x="4714069" y="4716041"/>
            <a:ext cx="536270" cy="565882"/>
          </a:xfrm>
        </p:spPr>
        <p:txBody>
          <a:bodyPr lIns="0" rIns="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solidFill>
                  <a:schemeClr val="accent6"/>
                </a:solidFill>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5" name="Slide Number Placeholder 4">
            <a:extLst>
              <a:ext uri="{FF2B5EF4-FFF2-40B4-BE49-F238E27FC236}">
                <a16:creationId xmlns:a16="http://schemas.microsoft.com/office/drawing/2014/main" id="{2446A453-65E1-B688-A3F9-EA0AA347DDEA}"/>
              </a:ext>
            </a:extLst>
          </p:cNvPr>
          <p:cNvSpPr>
            <a:spLocks noGrp="1"/>
          </p:cNvSpPr>
          <p:nvPr>
            <p:ph type="sldNum" sz="quarter" idx="40"/>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2662113756"/>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8" name="Content Placeholder 47">
            <a:extLst>
              <a:ext uri="{FF2B5EF4-FFF2-40B4-BE49-F238E27FC236}">
                <a16:creationId xmlns:a16="http://schemas.microsoft.com/office/drawing/2014/main" id="{3EDD8D3E-653B-4A9E-9868-3B013A65FE9F}"/>
              </a:ext>
            </a:extLst>
          </p:cNvPr>
          <p:cNvSpPr>
            <a:spLocks noGrp="1"/>
          </p:cNvSpPr>
          <p:nvPr>
            <p:ph type="pic" sz="quarter" idx="48"/>
          </p:nvPr>
        </p:nvSpPr>
        <p:spPr>
          <a:xfrm>
            <a:off x="7493157" y="529148"/>
            <a:ext cx="4248873" cy="473113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ln w="19050">
            <a:noFill/>
          </a:ln>
        </p:spPr>
        <p:txBody>
          <a:bodyPr anchor="ctr">
            <a:noAutofit/>
          </a:bodyPr>
          <a:lstStyle>
            <a:lvl1pPr marL="0" indent="0" algn="ctr">
              <a:buNone/>
              <a:defRPr>
                <a:solidFill>
                  <a:schemeClr val="accent6"/>
                </a:solidFill>
              </a:defRPr>
            </a:lvl1pPr>
          </a:lstStyle>
          <a:p>
            <a:r>
              <a:rPr lang="en-US" altLang="zh-CN"/>
              <a:t>Click icon to add picture</a:t>
            </a:r>
            <a:endParaRPr lang="zh-CN" altLang="en-US"/>
          </a:p>
        </p:txBody>
      </p:sp>
      <p:sp>
        <p:nvSpPr>
          <p:cNvPr id="18" name="Content Placeholder 47">
            <a:extLst>
              <a:ext uri="{FF2B5EF4-FFF2-40B4-BE49-F238E27FC236}">
                <a16:creationId xmlns:a16="http://schemas.microsoft.com/office/drawing/2014/main" id="{DD4E6A9F-7400-917B-6A6B-6BAB445E85FA}"/>
              </a:ext>
            </a:extLst>
          </p:cNvPr>
          <p:cNvSpPr>
            <a:spLocks noGrp="1"/>
          </p:cNvSpPr>
          <p:nvPr>
            <p:ph type="body" sz="quarter" idx="28" hasCustomPrompt="1"/>
          </p:nvPr>
        </p:nvSpPr>
        <p:spPr>
          <a:xfrm>
            <a:off x="517427" y="3253120"/>
            <a:ext cx="4959822" cy="2007158"/>
          </a:xfrm>
          <a:prstGeom prst="rect">
            <a:avLst/>
          </a:prstGeom>
        </p:spPr>
        <p:txBody>
          <a:bodyPr>
            <a:noAutofit/>
          </a:bodyPr>
          <a:lstStyle>
            <a:lvl1pPr marL="0" indent="0">
              <a:lnSpc>
                <a:spcPct val="100000"/>
              </a:lnSpc>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19" name="Freeform: Shape 25">
            <a:extLst>
              <a:ext uri="{FF2B5EF4-FFF2-40B4-BE49-F238E27FC236}">
                <a16:creationId xmlns:a16="http://schemas.microsoft.com/office/drawing/2014/main" id="{D7BBD3E8-D5DD-C21F-3792-4880373CCDCC}"/>
              </a:ext>
            </a:extLst>
          </p:cNvPr>
          <p:cNvSpPr/>
          <p:nvPr userDrawn="1"/>
        </p:nvSpPr>
        <p:spPr>
          <a:xfrm flipH="1">
            <a:off x="7400972" y="4508725"/>
            <a:ext cx="1347680" cy="158117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20" name="Freeform: Shape 11">
            <a:extLst>
              <a:ext uri="{FF2B5EF4-FFF2-40B4-BE49-F238E27FC236}">
                <a16:creationId xmlns:a16="http://schemas.microsoft.com/office/drawing/2014/main" id="{FC461D80-0CAC-62E5-726A-63B48BEF3F25}"/>
              </a:ext>
            </a:extLst>
          </p:cNvPr>
          <p:cNvSpPr/>
          <p:nvPr userDrawn="1"/>
        </p:nvSpPr>
        <p:spPr>
          <a:xfrm>
            <a:off x="6521016" y="4772906"/>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3" name="Title 2">
            <a:extLst>
              <a:ext uri="{FF2B5EF4-FFF2-40B4-BE49-F238E27FC236}">
                <a16:creationId xmlns:a16="http://schemas.microsoft.com/office/drawing/2014/main" id="{D4944167-AFE9-AE61-AF44-B9AEE24D17D8}"/>
              </a:ext>
            </a:extLst>
          </p:cNvPr>
          <p:cNvSpPr>
            <a:spLocks noGrp="1"/>
          </p:cNvSpPr>
          <p:nvPr>
            <p:ph type="title"/>
          </p:nvPr>
        </p:nvSpPr>
        <p:spPr>
          <a:xfrm>
            <a:off x="517427" y="2497488"/>
            <a:ext cx="9823998" cy="1325563"/>
          </a:xfrm>
        </p:spPr>
        <p:txBody>
          <a:bodyPr anchor="t">
            <a:noAutofit/>
          </a:bodyPr>
          <a:lstStyle>
            <a:lvl1pPr>
              <a:defRPr>
                <a:solidFill>
                  <a:schemeClr val="accent6"/>
                </a:solidFill>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47268D53-92DA-7335-4DAB-83485CAF3FE9}"/>
              </a:ext>
            </a:extLst>
          </p:cNvPr>
          <p:cNvSpPr>
            <a:spLocks noGrp="1"/>
          </p:cNvSpPr>
          <p:nvPr>
            <p:ph type="ftr" sz="quarter" idx="49"/>
          </p:nvPr>
        </p:nvSpPr>
        <p:spPr/>
        <p:txBody>
          <a:bodyPr>
            <a:noAutofit/>
          </a:bodyPr>
          <a:lstStyle>
            <a:lvl1pPr>
              <a:defRPr>
                <a:solidFill>
                  <a:schemeClr val="accent6"/>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9F9FCB16-3643-AB04-D20E-A14FFE07F67C}"/>
              </a:ext>
            </a:extLst>
          </p:cNvPr>
          <p:cNvSpPr>
            <a:spLocks noGrp="1"/>
          </p:cNvSpPr>
          <p:nvPr>
            <p:ph type="sldNum" sz="quarter" idx="50"/>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3213276643"/>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39B50CEE-D9F9-B5CD-C274-BEAA5EAB37E3}"/>
              </a:ext>
            </a:extLst>
          </p:cNvPr>
          <p:cNvSpPr/>
          <p:nvPr userDrawn="1"/>
        </p:nvSpPr>
        <p:spPr>
          <a:xfrm>
            <a:off x="410352" y="12435"/>
            <a:ext cx="1455521" cy="1019127"/>
          </a:xfrm>
          <a:custGeom>
            <a:avLst/>
            <a:gdLst>
              <a:gd name="connsiteX0" fmla="*/ 219223 w 1455521"/>
              <a:gd name="connsiteY0" fmla="*/ 0 h 1019127"/>
              <a:gd name="connsiteX1" fmla="*/ 1236298 w 1455521"/>
              <a:gd name="connsiteY1" fmla="*/ 0 h 1019127"/>
              <a:gd name="connsiteX2" fmla="*/ 1455521 w 1455521"/>
              <a:gd name="connsiteY2" fmla="*/ 385779 h 1019127"/>
              <a:gd name="connsiteX3" fmla="*/ 1095615 w 1455521"/>
              <a:gd name="connsiteY3" fmla="*/ 1019127 h 1019127"/>
              <a:gd name="connsiteX4" fmla="*/ 359906 w 1455521"/>
              <a:gd name="connsiteY4" fmla="*/ 1019127 h 1019127"/>
              <a:gd name="connsiteX5" fmla="*/ 0 w 1455521"/>
              <a:gd name="connsiteY5" fmla="*/ 385779 h 101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1019127">
                <a:moveTo>
                  <a:pt x="219223" y="0"/>
                </a:moveTo>
                <a:lnTo>
                  <a:pt x="1236298" y="0"/>
                </a:lnTo>
                <a:lnTo>
                  <a:pt x="1455521" y="385779"/>
                </a:lnTo>
                <a:lnTo>
                  <a:pt x="1095615" y="1019127"/>
                </a:lnTo>
                <a:lnTo>
                  <a:pt x="359906" y="1019127"/>
                </a:lnTo>
                <a:lnTo>
                  <a:pt x="0" y="385779"/>
                </a:lnTo>
                <a:close/>
              </a:path>
            </a:pathLst>
          </a:cu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9" name="Hexagon 15">
            <a:extLst>
              <a:ext uri="{FF2B5EF4-FFF2-40B4-BE49-F238E27FC236}">
                <a16:creationId xmlns:a16="http://schemas.microsoft.com/office/drawing/2014/main" id="{93831F6E-A0DA-46E5-AF13-ED5D9ABF108D}"/>
              </a:ext>
            </a:extLst>
          </p:cNvPr>
          <p:cNvSpPr/>
          <p:nvPr userDrawn="1"/>
        </p:nvSpPr>
        <p:spPr>
          <a:xfrm>
            <a:off x="1579486" y="450004"/>
            <a:ext cx="1455521" cy="1266696"/>
          </a:xfrm>
          <a:prstGeom prst="hexagon">
            <a:avLst>
              <a:gd name="adj" fmla="val 28413"/>
              <a:gd name="vf" fmla="val 11547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0" name="Hexagon 17">
            <a:extLst>
              <a:ext uri="{FF2B5EF4-FFF2-40B4-BE49-F238E27FC236}">
                <a16:creationId xmlns:a16="http://schemas.microsoft.com/office/drawing/2014/main" id="{18B06ECC-5FA7-4ACA-86BF-694240D0C05B}"/>
              </a:ext>
            </a:extLst>
          </p:cNvPr>
          <p:cNvSpPr/>
          <p:nvPr userDrawn="1"/>
        </p:nvSpPr>
        <p:spPr>
          <a:xfrm>
            <a:off x="412218" y="1136470"/>
            <a:ext cx="1455521" cy="1266696"/>
          </a:xfrm>
          <a:prstGeom prst="hexagon">
            <a:avLst>
              <a:gd name="adj" fmla="val 28413"/>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1" name="Hexagon 19">
            <a:extLst>
              <a:ext uri="{FF2B5EF4-FFF2-40B4-BE49-F238E27FC236}">
                <a16:creationId xmlns:a16="http://schemas.microsoft.com/office/drawing/2014/main" id="{089AA305-8FFC-46A5-B806-D5D78320D0CD}"/>
              </a:ext>
            </a:extLst>
          </p:cNvPr>
          <p:cNvSpPr/>
          <p:nvPr userDrawn="1"/>
        </p:nvSpPr>
        <p:spPr>
          <a:xfrm>
            <a:off x="1580070" y="1812437"/>
            <a:ext cx="1455521" cy="1266696"/>
          </a:xfrm>
          <a:prstGeom prst="hexagon">
            <a:avLst>
              <a:gd name="adj" fmla="val 28413"/>
              <a:gd name="vf" fmla="val 1154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2" name="Hexagon 21">
            <a:extLst>
              <a:ext uri="{FF2B5EF4-FFF2-40B4-BE49-F238E27FC236}">
                <a16:creationId xmlns:a16="http://schemas.microsoft.com/office/drawing/2014/main" id="{DB2D65ED-32BC-44B2-92F3-E16717051CA1}"/>
              </a:ext>
            </a:extLst>
          </p:cNvPr>
          <p:cNvSpPr/>
          <p:nvPr userDrawn="1"/>
        </p:nvSpPr>
        <p:spPr>
          <a:xfrm>
            <a:off x="3953772" y="4582171"/>
            <a:ext cx="1455521" cy="1266696"/>
          </a:xfrm>
          <a:prstGeom prst="hexagon">
            <a:avLst>
              <a:gd name="adj" fmla="val 28413"/>
              <a:gd name="vf" fmla="val 11547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44" name="Freeform 43">
            <a:extLst>
              <a:ext uri="{FF2B5EF4-FFF2-40B4-BE49-F238E27FC236}">
                <a16:creationId xmlns:a16="http://schemas.microsoft.com/office/drawing/2014/main" id="{6100186E-95B0-AB29-6F1D-DBFBAA566DB2}"/>
              </a:ext>
            </a:extLst>
          </p:cNvPr>
          <p:cNvSpPr/>
          <p:nvPr userDrawn="1"/>
        </p:nvSpPr>
        <p:spPr>
          <a:xfrm>
            <a:off x="3955762" y="5952136"/>
            <a:ext cx="1455521" cy="932559"/>
          </a:xfrm>
          <a:custGeom>
            <a:avLst/>
            <a:gdLst>
              <a:gd name="connsiteX0" fmla="*/ 359906 w 1455521"/>
              <a:gd name="connsiteY0" fmla="*/ 0 h 932559"/>
              <a:gd name="connsiteX1" fmla="*/ 1095615 w 1455521"/>
              <a:gd name="connsiteY1" fmla="*/ 0 h 932559"/>
              <a:gd name="connsiteX2" fmla="*/ 1455521 w 1455521"/>
              <a:gd name="connsiteY2" fmla="*/ 633348 h 932559"/>
              <a:gd name="connsiteX3" fmla="*/ 1285492 w 1455521"/>
              <a:gd name="connsiteY3" fmla="*/ 932559 h 932559"/>
              <a:gd name="connsiteX4" fmla="*/ 170030 w 1455521"/>
              <a:gd name="connsiteY4" fmla="*/ 932559 h 932559"/>
              <a:gd name="connsiteX5" fmla="*/ 0 w 1455521"/>
              <a:gd name="connsiteY5" fmla="*/ 633348 h 93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32559">
                <a:moveTo>
                  <a:pt x="359906" y="0"/>
                </a:moveTo>
                <a:lnTo>
                  <a:pt x="1095615" y="0"/>
                </a:lnTo>
                <a:lnTo>
                  <a:pt x="1455521" y="633348"/>
                </a:lnTo>
                <a:lnTo>
                  <a:pt x="1285492" y="932559"/>
                </a:lnTo>
                <a:lnTo>
                  <a:pt x="170030" y="932559"/>
                </a:lnTo>
                <a:lnTo>
                  <a:pt x="0" y="633348"/>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14" name="Hexagon 27">
            <a:extLst>
              <a:ext uri="{FF2B5EF4-FFF2-40B4-BE49-F238E27FC236}">
                <a16:creationId xmlns:a16="http://schemas.microsoft.com/office/drawing/2014/main" id="{5275D449-7441-440B-8584-96D25256F24D}"/>
              </a:ext>
            </a:extLst>
          </p:cNvPr>
          <p:cNvSpPr/>
          <p:nvPr userDrawn="1"/>
        </p:nvSpPr>
        <p:spPr>
          <a:xfrm>
            <a:off x="2783996" y="5245443"/>
            <a:ext cx="1455521" cy="1266696"/>
          </a:xfrm>
          <a:prstGeom prst="hexagon">
            <a:avLst>
              <a:gd name="adj" fmla="val 28413"/>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5" name="Hexagon 28">
            <a:extLst>
              <a:ext uri="{FF2B5EF4-FFF2-40B4-BE49-F238E27FC236}">
                <a16:creationId xmlns:a16="http://schemas.microsoft.com/office/drawing/2014/main" id="{94CFCD79-F5CD-4175-96DE-1AC2E1999DB6}"/>
              </a:ext>
            </a:extLst>
          </p:cNvPr>
          <p:cNvSpPr/>
          <p:nvPr userDrawn="1"/>
        </p:nvSpPr>
        <p:spPr>
          <a:xfrm>
            <a:off x="2767144" y="3880620"/>
            <a:ext cx="1455521" cy="1266696"/>
          </a:xfrm>
          <a:prstGeom prst="hexagon">
            <a:avLst>
              <a:gd name="adj" fmla="val 28413"/>
              <a:gd name="vf" fmla="val 11547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43" name="Freeform 42">
            <a:extLst>
              <a:ext uri="{FF2B5EF4-FFF2-40B4-BE49-F238E27FC236}">
                <a16:creationId xmlns:a16="http://schemas.microsoft.com/office/drawing/2014/main" id="{C8667104-E096-23C3-4C2C-5277C2AF5C57}"/>
              </a:ext>
            </a:extLst>
          </p:cNvPr>
          <p:cNvSpPr/>
          <p:nvPr userDrawn="1"/>
        </p:nvSpPr>
        <p:spPr>
          <a:xfrm>
            <a:off x="3702" y="448131"/>
            <a:ext cx="678871" cy="1266696"/>
          </a:xfrm>
          <a:custGeom>
            <a:avLst/>
            <a:gdLst>
              <a:gd name="connsiteX0" fmla="*/ 0 w 678871"/>
              <a:gd name="connsiteY0" fmla="*/ 0 h 1266696"/>
              <a:gd name="connsiteX1" fmla="*/ 318965 w 678871"/>
              <a:gd name="connsiteY1" fmla="*/ 0 h 1266696"/>
              <a:gd name="connsiteX2" fmla="*/ 678871 w 678871"/>
              <a:gd name="connsiteY2" fmla="*/ 633348 h 1266696"/>
              <a:gd name="connsiteX3" fmla="*/ 318965 w 678871"/>
              <a:gd name="connsiteY3" fmla="*/ 1266696 h 1266696"/>
              <a:gd name="connsiteX4" fmla="*/ 0 w 678871"/>
              <a:gd name="connsiteY4" fmla="*/ 1266696 h 126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871" h="1266696">
                <a:moveTo>
                  <a:pt x="0" y="0"/>
                </a:moveTo>
                <a:lnTo>
                  <a:pt x="318965" y="0"/>
                </a:lnTo>
                <a:lnTo>
                  <a:pt x="678871" y="633348"/>
                </a:lnTo>
                <a:lnTo>
                  <a:pt x="318965" y="1266696"/>
                </a:lnTo>
                <a:lnTo>
                  <a:pt x="0" y="1266696"/>
                </a:ln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18" name="Hexagon 31">
            <a:extLst>
              <a:ext uri="{FF2B5EF4-FFF2-40B4-BE49-F238E27FC236}">
                <a16:creationId xmlns:a16="http://schemas.microsoft.com/office/drawing/2014/main" id="{61BB4AB0-7C5C-4697-A25B-0AFD8754AB52}"/>
              </a:ext>
            </a:extLst>
          </p:cNvPr>
          <p:cNvSpPr/>
          <p:nvPr userDrawn="1"/>
        </p:nvSpPr>
        <p:spPr>
          <a:xfrm>
            <a:off x="1580353" y="3182793"/>
            <a:ext cx="1455521" cy="1266696"/>
          </a:xfrm>
          <a:prstGeom prst="hexagon">
            <a:avLst>
              <a:gd name="adj" fmla="val 28413"/>
              <a:gd name="vf" fmla="val 115470"/>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46" name="Freeform 45">
            <a:extLst>
              <a:ext uri="{FF2B5EF4-FFF2-40B4-BE49-F238E27FC236}">
                <a16:creationId xmlns:a16="http://schemas.microsoft.com/office/drawing/2014/main" id="{2363FF00-E570-D743-258E-E9FEF4F02A08}"/>
              </a:ext>
            </a:extLst>
          </p:cNvPr>
          <p:cNvSpPr/>
          <p:nvPr userDrawn="1"/>
        </p:nvSpPr>
        <p:spPr>
          <a:xfrm>
            <a:off x="6334981" y="5962237"/>
            <a:ext cx="1455521" cy="901561"/>
          </a:xfrm>
          <a:custGeom>
            <a:avLst/>
            <a:gdLst>
              <a:gd name="connsiteX0" fmla="*/ 359906 w 1455521"/>
              <a:gd name="connsiteY0" fmla="*/ 0 h 901561"/>
              <a:gd name="connsiteX1" fmla="*/ 1095615 w 1455521"/>
              <a:gd name="connsiteY1" fmla="*/ 0 h 901561"/>
              <a:gd name="connsiteX2" fmla="*/ 1455521 w 1455521"/>
              <a:gd name="connsiteY2" fmla="*/ 633348 h 901561"/>
              <a:gd name="connsiteX3" fmla="*/ 1303107 w 1455521"/>
              <a:gd name="connsiteY3" fmla="*/ 901561 h 901561"/>
              <a:gd name="connsiteX4" fmla="*/ 152415 w 1455521"/>
              <a:gd name="connsiteY4" fmla="*/ 901561 h 901561"/>
              <a:gd name="connsiteX5" fmla="*/ 0 w 1455521"/>
              <a:gd name="connsiteY5" fmla="*/ 633348 h 90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01561">
                <a:moveTo>
                  <a:pt x="359906" y="0"/>
                </a:moveTo>
                <a:lnTo>
                  <a:pt x="1095615" y="0"/>
                </a:lnTo>
                <a:lnTo>
                  <a:pt x="1455521" y="633348"/>
                </a:lnTo>
                <a:lnTo>
                  <a:pt x="1303107" y="901561"/>
                </a:lnTo>
                <a:lnTo>
                  <a:pt x="152415" y="901561"/>
                </a:lnTo>
                <a:lnTo>
                  <a:pt x="0" y="633348"/>
                </a:ln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28" name="Content Placeholder 47">
            <a:extLst>
              <a:ext uri="{FF2B5EF4-FFF2-40B4-BE49-F238E27FC236}">
                <a16:creationId xmlns:a16="http://schemas.microsoft.com/office/drawing/2014/main" id="{073CD90F-1E45-47EC-B558-D5F638F5FE6F}"/>
              </a:ext>
            </a:extLst>
          </p:cNvPr>
          <p:cNvSpPr>
            <a:spLocks noGrp="1"/>
          </p:cNvSpPr>
          <p:nvPr>
            <p:ph type="pic" sz="quarter" idx="48"/>
          </p:nvPr>
        </p:nvSpPr>
        <p:spPr>
          <a:xfrm>
            <a:off x="2754948" y="2502098"/>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29" name="Content Placeholder 47">
            <a:extLst>
              <a:ext uri="{FF2B5EF4-FFF2-40B4-BE49-F238E27FC236}">
                <a16:creationId xmlns:a16="http://schemas.microsoft.com/office/drawing/2014/main" id="{9A501203-35D0-41A5-A2A4-9F05FAB495C4}"/>
              </a:ext>
            </a:extLst>
          </p:cNvPr>
          <p:cNvSpPr>
            <a:spLocks noGrp="1"/>
          </p:cNvSpPr>
          <p:nvPr>
            <p:ph type="pic" sz="quarter" idx="49"/>
          </p:nvPr>
        </p:nvSpPr>
        <p:spPr>
          <a:xfrm>
            <a:off x="391110" y="2493385"/>
            <a:ext cx="1465840" cy="1289394"/>
          </a:xfrm>
          <a:prstGeom prst="hexagon">
            <a:avLst>
              <a:gd name="adj" fmla="val 28349"/>
              <a:gd name="vf" fmla="val 115470"/>
            </a:avLst>
          </a:prstGeom>
          <a:ln>
            <a:noFill/>
          </a:ln>
        </p:spPr>
        <p:txBody>
          <a:bodyP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30" name="Content Placeholder 47">
            <a:extLst>
              <a:ext uri="{FF2B5EF4-FFF2-40B4-BE49-F238E27FC236}">
                <a16:creationId xmlns:a16="http://schemas.microsoft.com/office/drawing/2014/main" id="{1FA62038-8BB7-45FD-896E-34738A5578BD}"/>
              </a:ext>
            </a:extLst>
          </p:cNvPr>
          <p:cNvSpPr>
            <a:spLocks noGrp="1"/>
          </p:cNvSpPr>
          <p:nvPr>
            <p:ph type="pic" sz="quarter" idx="50"/>
          </p:nvPr>
        </p:nvSpPr>
        <p:spPr>
          <a:xfrm>
            <a:off x="5151412" y="5238680"/>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31" name="Content Placeholder 47">
            <a:extLst>
              <a:ext uri="{FF2B5EF4-FFF2-40B4-BE49-F238E27FC236}">
                <a16:creationId xmlns:a16="http://schemas.microsoft.com/office/drawing/2014/main" id="{9A7E0EE6-5885-489B-81A9-65DBC0016938}"/>
              </a:ext>
            </a:extLst>
          </p:cNvPr>
          <p:cNvSpPr>
            <a:spLocks noGrp="1"/>
          </p:cNvSpPr>
          <p:nvPr>
            <p:ph type="pic" sz="quarter" idx="51"/>
          </p:nvPr>
        </p:nvSpPr>
        <p:spPr>
          <a:xfrm>
            <a:off x="3948599" y="3194928"/>
            <a:ext cx="1465840" cy="1289394"/>
          </a:xfrm>
          <a:prstGeom prst="hexagon">
            <a:avLst>
              <a:gd name="adj" fmla="val 28349"/>
              <a:gd name="vf" fmla="val 115470"/>
            </a:avLst>
          </a:prstGeom>
          <a:ln w="12700">
            <a:noFill/>
          </a:ln>
        </p:spPr>
        <p:txBody>
          <a:bodyP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21" name="Content Placeholder 47" descr="Click icon to add picture">
            <a:extLst>
              <a:ext uri="{FF2B5EF4-FFF2-40B4-BE49-F238E27FC236}">
                <a16:creationId xmlns:a16="http://schemas.microsoft.com/office/drawing/2014/main" id="{B7E46D91-6194-E279-CAE3-425E21FD4A83}"/>
              </a:ext>
            </a:extLst>
          </p:cNvPr>
          <p:cNvSpPr>
            <a:spLocks noGrp="1"/>
          </p:cNvSpPr>
          <p:nvPr>
            <p:ph type="body" sz="quarter" idx="27" hasCustomPrompt="1"/>
          </p:nvPr>
        </p:nvSpPr>
        <p:spPr>
          <a:xfrm>
            <a:off x="6096000" y="3093990"/>
            <a:ext cx="3034145" cy="1879791"/>
          </a:xfrm>
          <a:prstGeom prst="rect">
            <a:avLst/>
          </a:prstGeom>
        </p:spPr>
        <p:txBody>
          <a:bodyPr anchor="t">
            <a:noAutofit/>
          </a:bodyPr>
          <a:lstStyle>
            <a:lvl1pPr marL="0" indent="0" algn="l">
              <a:lnSpc>
                <a:spcPct val="100000"/>
              </a:lnSpc>
              <a:buNone/>
              <a:defRPr sz="1800" b="0">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2" name="Title 1">
            <a:extLst>
              <a:ext uri="{FF2B5EF4-FFF2-40B4-BE49-F238E27FC236}">
                <a16:creationId xmlns:a16="http://schemas.microsoft.com/office/drawing/2014/main" id="{4722C9EB-D452-B3DF-5219-160F48DE789C}"/>
              </a:ext>
            </a:extLst>
          </p:cNvPr>
          <p:cNvSpPr>
            <a:spLocks noGrp="1"/>
          </p:cNvSpPr>
          <p:nvPr>
            <p:ph type="title"/>
          </p:nvPr>
        </p:nvSpPr>
        <p:spPr>
          <a:xfrm>
            <a:off x="6096000" y="1703538"/>
            <a:ext cx="5055698" cy="1325563"/>
          </a:xfrm>
        </p:spPr>
        <p:txBody>
          <a:bodyPr anchor="b">
            <a:noAutofit/>
          </a:bodyPr>
          <a:lstStyle>
            <a:lvl1pPr>
              <a:defRPr>
                <a:solidFill>
                  <a:schemeClr val="accent6"/>
                </a:solidFill>
              </a:defRPr>
            </a:lvl1pPr>
          </a:lstStyle>
          <a:p>
            <a:r>
              <a:rPr lang="en-US"/>
              <a:t>Click to edit Master title style</a:t>
            </a:r>
            <a:endParaRPr lang="en-US" dirty="0"/>
          </a:p>
        </p:txBody>
      </p:sp>
      <p:sp>
        <p:nvSpPr>
          <p:cNvPr id="40" name="Freeform 39">
            <a:extLst>
              <a:ext uri="{FF2B5EF4-FFF2-40B4-BE49-F238E27FC236}">
                <a16:creationId xmlns:a16="http://schemas.microsoft.com/office/drawing/2014/main" id="{E3C8467A-0A34-2A65-92FE-F12F6A3D84A6}"/>
              </a:ext>
            </a:extLst>
          </p:cNvPr>
          <p:cNvSpPr/>
          <p:nvPr userDrawn="1"/>
        </p:nvSpPr>
        <p:spPr>
          <a:xfrm>
            <a:off x="-6538" y="1815084"/>
            <a:ext cx="697438" cy="1266696"/>
          </a:xfrm>
          <a:custGeom>
            <a:avLst/>
            <a:gdLst>
              <a:gd name="connsiteX0" fmla="*/ 0 w 732607"/>
              <a:gd name="connsiteY0" fmla="*/ 0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0" fmla="*/ 43961 w 732607"/>
              <a:gd name="connsiteY0" fmla="*/ 8793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5" fmla="*/ 43961 w 732607"/>
              <a:gd name="connsiteY5" fmla="*/ 8793 h 1266696"/>
              <a:gd name="connsiteX0" fmla="*/ 8792 w 697438"/>
              <a:gd name="connsiteY0" fmla="*/ 8793 h 1266696"/>
              <a:gd name="connsiteX1" fmla="*/ 337532 w 697438"/>
              <a:gd name="connsiteY1" fmla="*/ 0 h 1266696"/>
              <a:gd name="connsiteX2" fmla="*/ 697438 w 697438"/>
              <a:gd name="connsiteY2" fmla="*/ 633348 h 1266696"/>
              <a:gd name="connsiteX3" fmla="*/ 337532 w 697438"/>
              <a:gd name="connsiteY3" fmla="*/ 1266696 h 1266696"/>
              <a:gd name="connsiteX4" fmla="*/ 0 w 697438"/>
              <a:gd name="connsiteY4" fmla="*/ 1266696 h 1266696"/>
              <a:gd name="connsiteX5" fmla="*/ 8792 w 697438"/>
              <a:gd name="connsiteY5" fmla="*/ 8793 h 12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438" h="1266696">
                <a:moveTo>
                  <a:pt x="8792" y="8793"/>
                </a:moveTo>
                <a:lnTo>
                  <a:pt x="337532" y="0"/>
                </a:lnTo>
                <a:lnTo>
                  <a:pt x="697438" y="633348"/>
                </a:lnTo>
                <a:lnTo>
                  <a:pt x="337532" y="1266696"/>
                </a:lnTo>
                <a:lnTo>
                  <a:pt x="0" y="1266696"/>
                </a:lnTo>
                <a:cubicBezTo>
                  <a:pt x="0" y="844464"/>
                  <a:pt x="8792" y="431025"/>
                  <a:pt x="8792" y="8793"/>
                </a:cubicBezTo>
                <a:close/>
              </a:path>
            </a:pathLst>
          </a:custGeom>
          <a:no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Tree>
    <p:extLst>
      <p:ext uri="{BB962C8B-B14F-4D97-AF65-F5344CB8AC3E}">
        <p14:creationId xmlns:p14="http://schemas.microsoft.com/office/powerpoint/2010/main" val="3147334202"/>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5518B595-5A04-0768-52B1-73F11E4754EA}"/>
              </a:ext>
            </a:extLst>
          </p:cNvPr>
          <p:cNvSpPr>
            <a:spLocks noGrp="1"/>
          </p:cNvSpPr>
          <p:nvPr>
            <p:ph type="title"/>
          </p:nvPr>
        </p:nvSpPr>
        <p:spPr>
          <a:xfrm>
            <a:off x="512572" y="3435545"/>
            <a:ext cx="4253399" cy="1740114"/>
          </a:xfrm>
        </p:spPr>
        <p:txBody>
          <a:bodyPr>
            <a:noAutofit/>
          </a:bodyPr>
          <a:lstStyle>
            <a:lvl1pPr>
              <a:defRPr>
                <a:solidFill>
                  <a:schemeClr val="accent6"/>
                </a:solidFill>
              </a:defRPr>
            </a:lvl1pPr>
          </a:lstStyle>
          <a:p>
            <a:r>
              <a:rPr lang="en-US"/>
              <a:t>Click to edit Master title style</a:t>
            </a:r>
            <a:endParaRPr lang="en-US" dirty="0"/>
          </a:p>
        </p:txBody>
      </p:sp>
      <p:sp>
        <p:nvSpPr>
          <p:cNvPr id="7" name="Freeform: Shape 4">
            <a:extLst>
              <a:ext uri="{FF2B5EF4-FFF2-40B4-BE49-F238E27FC236}">
                <a16:creationId xmlns:a16="http://schemas.microsoft.com/office/drawing/2014/main" id="{AE722AFD-22D7-4BD8-B055-3867C3800E16}"/>
              </a:ext>
            </a:extLst>
          </p:cNvPr>
          <p:cNvSpPr/>
          <p:nvPr userDrawn="1"/>
        </p:nvSpPr>
        <p:spPr>
          <a:xfrm>
            <a:off x="6282845" y="525294"/>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3" name="Freeform: Shape 12">
            <a:extLst>
              <a:ext uri="{FF2B5EF4-FFF2-40B4-BE49-F238E27FC236}">
                <a16:creationId xmlns:a16="http://schemas.microsoft.com/office/drawing/2014/main" id="{5D0355E4-3980-42A9-9376-74163520D39D}"/>
              </a:ext>
            </a:extLst>
          </p:cNvPr>
          <p:cNvSpPr/>
          <p:nvPr userDrawn="1"/>
        </p:nvSpPr>
        <p:spPr>
          <a:xfrm>
            <a:off x="8375472" y="496110"/>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4" name="Freeform: Shape 13">
            <a:extLst>
              <a:ext uri="{FF2B5EF4-FFF2-40B4-BE49-F238E27FC236}">
                <a16:creationId xmlns:a16="http://schemas.microsoft.com/office/drawing/2014/main" id="{70174533-8C0E-4E82-A582-891A0555FA1F}"/>
              </a:ext>
            </a:extLst>
          </p:cNvPr>
          <p:cNvSpPr/>
          <p:nvPr userDrawn="1"/>
        </p:nvSpPr>
        <p:spPr>
          <a:xfrm>
            <a:off x="7328126" y="2310315"/>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5" name="Freeform: Shape 14">
            <a:extLst>
              <a:ext uri="{FF2B5EF4-FFF2-40B4-BE49-F238E27FC236}">
                <a16:creationId xmlns:a16="http://schemas.microsoft.com/office/drawing/2014/main" id="{071E3938-A754-4D49-B509-249EE9BD83AB}"/>
              </a:ext>
            </a:extLst>
          </p:cNvPr>
          <p:cNvSpPr/>
          <p:nvPr userDrawn="1"/>
        </p:nvSpPr>
        <p:spPr>
          <a:xfrm>
            <a:off x="8375472" y="4095335"/>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6" name="Freeform: Shape 15">
            <a:extLst>
              <a:ext uri="{FF2B5EF4-FFF2-40B4-BE49-F238E27FC236}">
                <a16:creationId xmlns:a16="http://schemas.microsoft.com/office/drawing/2014/main" id="{B9D430ED-A815-4274-966C-8192C4230569}"/>
              </a:ext>
            </a:extLst>
          </p:cNvPr>
          <p:cNvSpPr/>
          <p:nvPr userDrawn="1"/>
        </p:nvSpPr>
        <p:spPr>
          <a:xfrm>
            <a:off x="9403474" y="231031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24" name="Content placeholder 47" descr="Click icon to add picture">
            <a:extLst>
              <a:ext uri="{FF2B5EF4-FFF2-40B4-BE49-F238E27FC236}">
                <a16:creationId xmlns:a16="http://schemas.microsoft.com/office/drawing/2014/main" id="{5414CF94-2913-4AE7-AAC3-3D61FE742888}"/>
              </a:ext>
            </a:extLst>
          </p:cNvPr>
          <p:cNvSpPr>
            <a:spLocks noGrp="1"/>
          </p:cNvSpPr>
          <p:nvPr>
            <p:ph type="body" sz="quarter" idx="28" hasCustomPrompt="1"/>
          </p:nvPr>
        </p:nvSpPr>
        <p:spPr>
          <a:xfrm>
            <a:off x="6274027" y="1076241"/>
            <a:ext cx="1913128" cy="1054727"/>
          </a:xfrm>
          <a:prstGeom prst="rect">
            <a:avLst/>
          </a:prstGeom>
        </p:spPr>
        <p:txBody>
          <a:bodyPr anchor="ctr">
            <a:noAutofit/>
          </a:bodyPr>
          <a:lstStyle>
            <a:lvl1pPr marL="0" indent="0" algn="ctr">
              <a:lnSpc>
                <a:spcPct val="100000"/>
              </a:lnSpc>
              <a:buNone/>
              <a:defRPr sz="1800" b="0" i="0">
                <a:solidFill>
                  <a:schemeClr val="accent6"/>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a:t>
            </a:r>
            <a:r>
              <a:rPr lang="zh-CN" altLang="en-US" dirty="0"/>
              <a:t> </a:t>
            </a:r>
            <a:r>
              <a:rPr lang="en-US" altLang="zh-CN" dirty="0"/>
              <a:t>Master title style </a:t>
            </a:r>
          </a:p>
        </p:txBody>
      </p:sp>
      <p:sp>
        <p:nvSpPr>
          <p:cNvPr id="26" name="Content placeholder 47" descr="Click icon to add picture">
            <a:extLst>
              <a:ext uri="{FF2B5EF4-FFF2-40B4-BE49-F238E27FC236}">
                <a16:creationId xmlns:a16="http://schemas.microsoft.com/office/drawing/2014/main" id="{3CE3485A-395E-4C5F-A00F-D230FF7CFB93}"/>
              </a:ext>
            </a:extLst>
          </p:cNvPr>
          <p:cNvSpPr>
            <a:spLocks noGrp="1"/>
          </p:cNvSpPr>
          <p:nvPr>
            <p:ph type="body" sz="quarter" idx="29" hasCustomPrompt="1"/>
          </p:nvPr>
        </p:nvSpPr>
        <p:spPr>
          <a:xfrm>
            <a:off x="8375472" y="1076241"/>
            <a:ext cx="1904890" cy="1054728"/>
          </a:xfrm>
          <a:prstGeom prst="rect">
            <a:avLst/>
          </a:prstGeom>
        </p:spPr>
        <p:txBody>
          <a:bodyPr anchor="ctr">
            <a:noAutofit/>
          </a:bodyPr>
          <a:lstStyle>
            <a:lvl1pPr marL="0" indent="0" algn="ctr">
              <a:lnSpc>
                <a:spcPct val="113000"/>
              </a:lnSpc>
              <a:buNone/>
              <a:defRPr sz="1800" b="0" i="0">
                <a:solidFill>
                  <a:schemeClr val="accent6"/>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a:t>
            </a:r>
            <a:r>
              <a:rPr lang="zh-CN" altLang="en-US" dirty="0"/>
              <a:t> </a:t>
            </a:r>
            <a:r>
              <a:rPr lang="en-US" altLang="zh-CN" dirty="0"/>
              <a:t>Master title style </a:t>
            </a:r>
          </a:p>
        </p:txBody>
      </p:sp>
      <p:sp>
        <p:nvSpPr>
          <p:cNvPr id="33" name="Content placeholder 47" descr="Click icon to add picture">
            <a:extLst>
              <a:ext uri="{FF2B5EF4-FFF2-40B4-BE49-F238E27FC236}">
                <a16:creationId xmlns:a16="http://schemas.microsoft.com/office/drawing/2014/main" id="{6A8DFBFF-5B07-49C6-ADB8-341FCD1E7531}"/>
              </a:ext>
            </a:extLst>
          </p:cNvPr>
          <p:cNvSpPr>
            <a:spLocks noGrp="1"/>
          </p:cNvSpPr>
          <p:nvPr>
            <p:ph type="body" sz="quarter" idx="30" hasCustomPrompt="1"/>
          </p:nvPr>
        </p:nvSpPr>
        <p:spPr>
          <a:xfrm>
            <a:off x="7321949" y="2844725"/>
            <a:ext cx="1914694" cy="1089194"/>
          </a:xfrm>
          <a:prstGeom prst="rect">
            <a:avLst/>
          </a:prstGeom>
        </p:spPr>
        <p:txBody>
          <a:bodyPr anchor="ctr">
            <a:noAutofit/>
          </a:bodyPr>
          <a:lstStyle>
            <a:lvl1pPr marL="0" indent="0" algn="ctr">
              <a:lnSpc>
                <a:spcPct val="113000"/>
              </a:lnSpc>
              <a:buNone/>
              <a:defRPr sz="1800" b="0" i="0">
                <a:solidFill>
                  <a:schemeClr val="accent6"/>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4" name="Content placeholder 47" descr="Click icon to add picture">
            <a:extLst>
              <a:ext uri="{FF2B5EF4-FFF2-40B4-BE49-F238E27FC236}">
                <a16:creationId xmlns:a16="http://schemas.microsoft.com/office/drawing/2014/main" id="{1AC7F192-CFC3-470A-9467-330212C6F52D}"/>
              </a:ext>
            </a:extLst>
          </p:cNvPr>
          <p:cNvSpPr>
            <a:spLocks noGrp="1"/>
          </p:cNvSpPr>
          <p:nvPr>
            <p:ph type="body" sz="quarter" idx="31" hasCustomPrompt="1"/>
          </p:nvPr>
        </p:nvSpPr>
        <p:spPr>
          <a:xfrm>
            <a:off x="9409651" y="2826795"/>
            <a:ext cx="1913128" cy="1107124"/>
          </a:xfrm>
          <a:prstGeom prst="rect">
            <a:avLst/>
          </a:prstGeom>
        </p:spPr>
        <p:txBody>
          <a:bodyPr anchor="ctr">
            <a:noAutofit/>
          </a:bodyPr>
          <a:lstStyle>
            <a:lvl1pPr marL="0" indent="0" algn="ctr">
              <a:lnSpc>
                <a:spcPct val="113000"/>
              </a:lnSpc>
              <a:buNone/>
              <a:defRPr sz="1800" b="0" i="0">
                <a:solidFill>
                  <a:schemeClr val="accent6"/>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35" name="Content placeholder 47" descr="Click icon to add picture">
            <a:extLst>
              <a:ext uri="{FF2B5EF4-FFF2-40B4-BE49-F238E27FC236}">
                <a16:creationId xmlns:a16="http://schemas.microsoft.com/office/drawing/2014/main" id="{A5D53FF3-B0CD-4D31-9128-2D2E0E89F09C}"/>
              </a:ext>
            </a:extLst>
          </p:cNvPr>
          <p:cNvSpPr>
            <a:spLocks noGrp="1"/>
          </p:cNvSpPr>
          <p:nvPr>
            <p:ph type="body" sz="quarter" idx="32" hasCustomPrompt="1"/>
          </p:nvPr>
        </p:nvSpPr>
        <p:spPr>
          <a:xfrm>
            <a:off x="8367234" y="4631270"/>
            <a:ext cx="1913128" cy="1075689"/>
          </a:xfrm>
          <a:prstGeom prst="rect">
            <a:avLst/>
          </a:prstGeom>
        </p:spPr>
        <p:txBody>
          <a:bodyPr anchor="ctr">
            <a:noAutofit/>
          </a:bodyPr>
          <a:lstStyle>
            <a:lvl1pPr marL="0" indent="0" algn="ctr">
              <a:lnSpc>
                <a:spcPct val="113000"/>
              </a:lnSpc>
              <a:buNone/>
              <a:defRPr sz="1800" b="0" i="0">
                <a:solidFill>
                  <a:schemeClr val="accent6"/>
                </a:solidFill>
                <a:latin typeface="Abadi" panose="020B0604020104020204"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6" name="Freeform: Shape 6">
            <a:extLst>
              <a:ext uri="{FF2B5EF4-FFF2-40B4-BE49-F238E27FC236}">
                <a16:creationId xmlns:a16="http://schemas.microsoft.com/office/drawing/2014/main" id="{4D27EAE5-5D14-4E2B-9A4E-E1CE7C26F40F}"/>
              </a:ext>
            </a:extLst>
          </p:cNvPr>
          <p:cNvSpPr/>
          <p:nvPr userDrawn="1"/>
        </p:nvSpPr>
        <p:spPr>
          <a:xfrm>
            <a:off x="630971" y="606175"/>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9" name="Freeform 28">
            <a:extLst>
              <a:ext uri="{FF2B5EF4-FFF2-40B4-BE49-F238E27FC236}">
                <a16:creationId xmlns:a16="http://schemas.microsoft.com/office/drawing/2014/main" id="{0B88ADED-0863-78D3-7710-E131932E965F}"/>
              </a:ext>
            </a:extLst>
          </p:cNvPr>
          <p:cNvSpPr/>
          <p:nvPr userDrawn="1"/>
        </p:nvSpPr>
        <p:spPr>
          <a:xfrm>
            <a:off x="10460480" y="505838"/>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8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8"/>
                </a:lnTo>
                <a:lnTo>
                  <a:pt x="956364" y="2159541"/>
                </a:lnTo>
                <a:lnTo>
                  <a:pt x="0" y="1623503"/>
                </a:lnTo>
                <a:lnTo>
                  <a:pt x="0" y="543733"/>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32435EB1-8BEE-9EEE-D9E4-E53D56B7E09C}"/>
              </a:ext>
            </a:extLst>
          </p:cNvPr>
          <p:cNvSpPr/>
          <p:nvPr userDrawn="1"/>
        </p:nvSpPr>
        <p:spPr>
          <a:xfrm>
            <a:off x="11498097" y="2436654"/>
            <a:ext cx="698022" cy="1868948"/>
          </a:xfrm>
          <a:custGeom>
            <a:avLst/>
            <a:gdLst>
              <a:gd name="connsiteX0" fmla="*/ 698022 w 698022"/>
              <a:gd name="connsiteY0" fmla="*/ 0 h 1868948"/>
              <a:gd name="connsiteX1" fmla="*/ 698022 w 698022"/>
              <a:gd name="connsiteY1" fmla="*/ 1868948 h 1868948"/>
              <a:gd name="connsiteX2" fmla="*/ 0 w 698022"/>
              <a:gd name="connsiteY2" fmla="*/ 1477709 h 1868948"/>
              <a:gd name="connsiteX3" fmla="*/ 0 w 698022"/>
              <a:gd name="connsiteY3" fmla="*/ 397939 h 1868948"/>
            </a:gdLst>
            <a:ahLst/>
            <a:cxnLst>
              <a:cxn ang="0">
                <a:pos x="connsiteX0" y="connsiteY0"/>
              </a:cxn>
              <a:cxn ang="0">
                <a:pos x="connsiteX1" y="connsiteY1"/>
              </a:cxn>
              <a:cxn ang="0">
                <a:pos x="connsiteX2" y="connsiteY2"/>
              </a:cxn>
              <a:cxn ang="0">
                <a:pos x="connsiteX3" y="connsiteY3"/>
              </a:cxn>
            </a:cxnLst>
            <a:rect l="l" t="t" r="r" b="b"/>
            <a:pathLst>
              <a:path w="698022" h="1868948">
                <a:moveTo>
                  <a:pt x="698022" y="0"/>
                </a:moveTo>
                <a:lnTo>
                  <a:pt x="698022" y="1868948"/>
                </a:lnTo>
                <a:lnTo>
                  <a:pt x="0" y="1477709"/>
                </a:lnTo>
                <a:lnTo>
                  <a:pt x="0" y="397939"/>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2692688E-3654-181E-6244-F2CED7612746}"/>
              </a:ext>
            </a:extLst>
          </p:cNvPr>
          <p:cNvSpPr/>
          <p:nvPr userDrawn="1"/>
        </p:nvSpPr>
        <p:spPr>
          <a:xfrm>
            <a:off x="10460480" y="4114794"/>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9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9"/>
                </a:lnTo>
                <a:lnTo>
                  <a:pt x="956364" y="2159541"/>
                </a:lnTo>
                <a:lnTo>
                  <a:pt x="0" y="1623503"/>
                </a:lnTo>
                <a:lnTo>
                  <a:pt x="0" y="543733"/>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01796F5D-2CC8-44C2-B5B5-E61BEFFF5A72}"/>
              </a:ext>
            </a:extLst>
          </p:cNvPr>
          <p:cNvSpPr/>
          <p:nvPr userDrawn="1"/>
        </p:nvSpPr>
        <p:spPr>
          <a:xfrm>
            <a:off x="5252937" y="2290859"/>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2" name="Freeform: Shape 11">
            <a:extLst>
              <a:ext uri="{FF2B5EF4-FFF2-40B4-BE49-F238E27FC236}">
                <a16:creationId xmlns:a16="http://schemas.microsoft.com/office/drawing/2014/main" id="{73093633-6A91-42B5-961C-4B3A5DDF2146}"/>
              </a:ext>
            </a:extLst>
          </p:cNvPr>
          <p:cNvSpPr/>
          <p:nvPr userDrawn="1"/>
        </p:nvSpPr>
        <p:spPr>
          <a:xfrm>
            <a:off x="6310033" y="405642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Footer Placeholder 1">
            <a:extLst>
              <a:ext uri="{FF2B5EF4-FFF2-40B4-BE49-F238E27FC236}">
                <a16:creationId xmlns:a16="http://schemas.microsoft.com/office/drawing/2014/main" id="{D6B1A7E0-D0BF-7FCA-D296-94BFC0D611C5}"/>
              </a:ext>
            </a:extLst>
          </p:cNvPr>
          <p:cNvSpPr>
            <a:spLocks noGrp="1"/>
          </p:cNvSpPr>
          <p:nvPr>
            <p:ph type="ftr" sz="quarter" idx="33"/>
          </p:nvPr>
        </p:nvSpPr>
        <p:spPr>
          <a:xfrm>
            <a:off x="484632" y="6217920"/>
            <a:ext cx="4114800" cy="365125"/>
          </a:xfrm>
        </p:spPr>
        <p:txBody>
          <a:bodyPr/>
          <a:lstStyle>
            <a:lvl1pPr>
              <a:defRPr>
                <a:solidFill>
                  <a:schemeClr val="accent6"/>
                </a:solidFill>
              </a:defRPr>
            </a:lvl1pPr>
          </a:lstStyle>
          <a:p>
            <a:r>
              <a:rPr lang="en-US"/>
              <a:t>Presentation title</a:t>
            </a:r>
            <a:endParaRPr lang="en-US" dirty="0"/>
          </a:p>
        </p:txBody>
      </p:sp>
      <p:sp>
        <p:nvSpPr>
          <p:cNvPr id="3" name="Slide Number Placeholder 2">
            <a:extLst>
              <a:ext uri="{FF2B5EF4-FFF2-40B4-BE49-F238E27FC236}">
                <a16:creationId xmlns:a16="http://schemas.microsoft.com/office/drawing/2014/main" id="{FCAC10D1-DF42-8734-0793-84312B963E62}"/>
              </a:ext>
            </a:extLst>
          </p:cNvPr>
          <p:cNvSpPr>
            <a:spLocks noGrp="1"/>
          </p:cNvSpPr>
          <p:nvPr>
            <p:ph type="sldNum" sz="quarter" idx="34"/>
          </p:nvPr>
        </p:nvSpPr>
        <p:spPr>
          <a:xfrm>
            <a:off x="11194169" y="6217920"/>
            <a:ext cx="458592" cy="365125"/>
          </a:xfrm>
        </p:spPr>
        <p:txBody>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862097048"/>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extLst>
    <p:ext uri="{DCECCB84-F9BA-43D5-87BE-67443E8EF086}">
      <p15:sldGuideLst xmlns:p15="http://schemas.microsoft.com/office/powerpoint/2012/main">
        <p15:guide id="1" orient="horz" pos="528">
          <p15:clr>
            <a:srgbClr val="FBAE40"/>
          </p15:clr>
        </p15:guide>
        <p15:guide id="2" pos="50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C1D3CF-F6AF-93EB-C40E-C278E58442C0}"/>
              </a:ext>
            </a:extLst>
          </p:cNvPr>
          <p:cNvSpPr>
            <a:spLocks noGrp="1"/>
          </p:cNvSpPr>
          <p:nvPr>
            <p:ph type="title"/>
          </p:nvPr>
        </p:nvSpPr>
        <p:spPr>
          <a:xfrm>
            <a:off x="509574" y="2096892"/>
            <a:ext cx="5117162" cy="1325563"/>
          </a:xfrm>
        </p:spPr>
        <p:txBody>
          <a:bodyPr>
            <a:noAutofit/>
          </a:bodyPr>
          <a:lstStyle>
            <a:lvl1pPr>
              <a:defRPr>
                <a:solidFill>
                  <a:schemeClr val="accent6"/>
                </a:solidFill>
              </a:defRPr>
            </a:lvl1pPr>
          </a:lstStyle>
          <a:p>
            <a:r>
              <a:rPr lang="en-US"/>
              <a:t>Click to edit Master title style</a:t>
            </a:r>
            <a:endParaRPr lang="en-US" dirty="0"/>
          </a:p>
        </p:txBody>
      </p:sp>
      <p:sp>
        <p:nvSpPr>
          <p:cNvPr id="14" name="Content placeholder 47">
            <a:extLst>
              <a:ext uri="{FF2B5EF4-FFF2-40B4-BE49-F238E27FC236}">
                <a16:creationId xmlns:a16="http://schemas.microsoft.com/office/drawing/2014/main" id="{E61594E5-F661-407F-9B5E-62267D2E6AAD}"/>
              </a:ext>
            </a:extLst>
          </p:cNvPr>
          <p:cNvSpPr>
            <a:spLocks noGrp="1"/>
          </p:cNvSpPr>
          <p:nvPr>
            <p:ph type="body" sz="quarter" idx="28" hasCustomPrompt="1"/>
          </p:nvPr>
        </p:nvSpPr>
        <p:spPr>
          <a:xfrm>
            <a:off x="509574" y="3435546"/>
            <a:ext cx="4260180" cy="1294530"/>
          </a:xfrm>
          <a:prstGeom prst="rect">
            <a:avLst/>
          </a:prstGeom>
        </p:spPr>
        <p:txBody>
          <a:bodyPr>
            <a:noAutofit/>
          </a:bodyPr>
          <a:lstStyle>
            <a:lvl1pPr marL="0" indent="0">
              <a:lnSpc>
                <a:spcPct val="100000"/>
              </a:lnSpc>
              <a:buNone/>
              <a:defRPr sz="15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1" name="Picture Placeholder 20">
            <a:extLst>
              <a:ext uri="{FF2B5EF4-FFF2-40B4-BE49-F238E27FC236}">
                <a16:creationId xmlns:a16="http://schemas.microsoft.com/office/drawing/2014/main" id="{988BDF24-3B67-5B77-0D48-319FA7FD0F65}"/>
              </a:ext>
            </a:extLst>
          </p:cNvPr>
          <p:cNvSpPr>
            <a:spLocks noGrp="1"/>
          </p:cNvSpPr>
          <p:nvPr>
            <p:ph type="pic" sz="quarter" idx="51"/>
          </p:nvPr>
        </p:nvSpPr>
        <p:spPr>
          <a:xfrm>
            <a:off x="5745001" y="0"/>
            <a:ext cx="6446999" cy="6858000"/>
          </a:xfrm>
          <a:custGeom>
            <a:avLst/>
            <a:gdLst>
              <a:gd name="connsiteX0" fmla="*/ 2550369 w 6483642"/>
              <a:gd name="connsiteY0" fmla="*/ 0 h 6858000"/>
              <a:gd name="connsiteX1" fmla="*/ 4338592 w 6483642"/>
              <a:gd name="connsiteY1" fmla="*/ 0 h 6858000"/>
              <a:gd name="connsiteX2" fmla="*/ 6483642 w 6483642"/>
              <a:gd name="connsiteY2" fmla="*/ 1338386 h 6858000"/>
              <a:gd name="connsiteX3" fmla="*/ 6483642 w 6483642"/>
              <a:gd name="connsiteY3" fmla="*/ 5624376 h 6858000"/>
              <a:gd name="connsiteX4" fmla="*/ 4378767 w 6483642"/>
              <a:gd name="connsiteY4" fmla="*/ 6858000 h 6858000"/>
              <a:gd name="connsiteX5" fmla="*/ 2590564 w 6483642"/>
              <a:gd name="connsiteY5" fmla="*/ 6858000 h 6858000"/>
              <a:gd name="connsiteX6" fmla="*/ 133 w 6483642"/>
              <a:gd name="connsiteY6" fmla="*/ 5332429 h 6858000"/>
              <a:gd name="connsiteX7" fmla="*/ 20164 w 6483642"/>
              <a:gd name="connsiteY7" fmla="*/ 1404433 h 6858000"/>
              <a:gd name="connsiteX0" fmla="*/ 2530205 w 6463478"/>
              <a:gd name="connsiteY0" fmla="*/ 0 h 6858000"/>
              <a:gd name="connsiteX1" fmla="*/ 4318428 w 6463478"/>
              <a:gd name="connsiteY1" fmla="*/ 0 h 6858000"/>
              <a:gd name="connsiteX2" fmla="*/ 6463478 w 6463478"/>
              <a:gd name="connsiteY2" fmla="*/ 1338386 h 6858000"/>
              <a:gd name="connsiteX3" fmla="*/ 6463478 w 6463478"/>
              <a:gd name="connsiteY3" fmla="*/ 5624376 h 6858000"/>
              <a:gd name="connsiteX4" fmla="*/ 4358603 w 6463478"/>
              <a:gd name="connsiteY4" fmla="*/ 6858000 h 6858000"/>
              <a:gd name="connsiteX5" fmla="*/ 2570400 w 6463478"/>
              <a:gd name="connsiteY5" fmla="*/ 6858000 h 6858000"/>
              <a:gd name="connsiteX6" fmla="*/ 17140 w 6463478"/>
              <a:gd name="connsiteY6" fmla="*/ 5339864 h 6858000"/>
              <a:gd name="connsiteX7" fmla="*/ 0 w 6463478"/>
              <a:gd name="connsiteY7" fmla="*/ 1404433 h 6858000"/>
              <a:gd name="connsiteX8" fmla="*/ 2530205 w 6463478"/>
              <a:gd name="connsiteY8" fmla="*/ 0 h 6858000"/>
              <a:gd name="connsiteX0" fmla="*/ 2513726 w 6446999"/>
              <a:gd name="connsiteY0" fmla="*/ 0 h 6858000"/>
              <a:gd name="connsiteX1" fmla="*/ 4301949 w 6446999"/>
              <a:gd name="connsiteY1" fmla="*/ 0 h 6858000"/>
              <a:gd name="connsiteX2" fmla="*/ 6446999 w 6446999"/>
              <a:gd name="connsiteY2" fmla="*/ 1338386 h 6858000"/>
              <a:gd name="connsiteX3" fmla="*/ 6446999 w 6446999"/>
              <a:gd name="connsiteY3" fmla="*/ 5624376 h 6858000"/>
              <a:gd name="connsiteX4" fmla="*/ 4342124 w 6446999"/>
              <a:gd name="connsiteY4" fmla="*/ 6858000 h 6858000"/>
              <a:gd name="connsiteX5" fmla="*/ 2553921 w 6446999"/>
              <a:gd name="connsiteY5" fmla="*/ 6858000 h 6858000"/>
              <a:gd name="connsiteX6" fmla="*/ 661 w 6446999"/>
              <a:gd name="connsiteY6" fmla="*/ 5339864 h 6858000"/>
              <a:gd name="connsiteX7" fmla="*/ 299 w 6446999"/>
              <a:gd name="connsiteY7" fmla="*/ 1396044 h 6858000"/>
              <a:gd name="connsiteX8" fmla="*/ 2513726 w 6446999"/>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6999" h="6858000">
                <a:moveTo>
                  <a:pt x="2513726" y="0"/>
                </a:moveTo>
                <a:lnTo>
                  <a:pt x="4301949" y="0"/>
                </a:lnTo>
                <a:lnTo>
                  <a:pt x="6446999" y="1338386"/>
                </a:lnTo>
                <a:lnTo>
                  <a:pt x="6446999" y="5624376"/>
                </a:lnTo>
                <a:lnTo>
                  <a:pt x="4342124" y="6858000"/>
                </a:lnTo>
                <a:lnTo>
                  <a:pt x="2553921" y="6858000"/>
                </a:lnTo>
                <a:lnTo>
                  <a:pt x="661" y="5339864"/>
                </a:lnTo>
                <a:cubicBezTo>
                  <a:pt x="-1473" y="4048155"/>
                  <a:pt x="2433" y="2687753"/>
                  <a:pt x="299" y="1396044"/>
                </a:cubicBezTo>
                <a:lnTo>
                  <a:pt x="2513726" y="0"/>
                </a:lnTo>
                <a:close/>
              </a:path>
            </a:pathLst>
          </a:custGeom>
          <a:no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dirty="0">
                <a:solidFill>
                  <a:schemeClr val="accent6"/>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a:t>Click icon to add picture</a:t>
            </a:r>
            <a:endParaRPr lang="en-US" dirty="0"/>
          </a:p>
        </p:txBody>
      </p:sp>
      <p:sp>
        <p:nvSpPr>
          <p:cNvPr id="5" name="Footer Placeholder 4">
            <a:extLst>
              <a:ext uri="{FF2B5EF4-FFF2-40B4-BE49-F238E27FC236}">
                <a16:creationId xmlns:a16="http://schemas.microsoft.com/office/drawing/2014/main" id="{41F6C45B-70BB-86F1-1866-F93BEC26ACF8}"/>
              </a:ext>
            </a:extLst>
          </p:cNvPr>
          <p:cNvSpPr>
            <a:spLocks noGrp="1"/>
          </p:cNvSpPr>
          <p:nvPr>
            <p:ph type="ftr" sz="quarter" idx="52"/>
          </p:nvPr>
        </p:nvSpPr>
        <p:spPr/>
        <p:txBody>
          <a:bodyPr>
            <a:noAutofit/>
          </a:bodyPr>
          <a:lstStyle>
            <a:lvl1pPr>
              <a:defRPr>
                <a:solidFill>
                  <a:schemeClr val="accent6"/>
                </a:solidFill>
              </a:defRPr>
            </a:lvl1pPr>
          </a:lstStyle>
          <a:p>
            <a:r>
              <a:rPr lang="en-US"/>
              <a:t>Presentation title</a:t>
            </a:r>
            <a:endParaRPr lang="en-US" dirty="0"/>
          </a:p>
        </p:txBody>
      </p:sp>
      <p:sp>
        <p:nvSpPr>
          <p:cNvPr id="7" name="Slide Number Placeholder 6">
            <a:extLst>
              <a:ext uri="{FF2B5EF4-FFF2-40B4-BE49-F238E27FC236}">
                <a16:creationId xmlns:a16="http://schemas.microsoft.com/office/drawing/2014/main" id="{0870044D-485D-043B-9D5B-C01AA8E06447}"/>
              </a:ext>
            </a:extLst>
          </p:cNvPr>
          <p:cNvSpPr>
            <a:spLocks noGrp="1"/>
          </p:cNvSpPr>
          <p:nvPr>
            <p:ph type="sldNum" sz="quarter" idx="53"/>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4161259845"/>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Placeholder 4">
            <a:extLst>
              <a:ext uri="{FF2B5EF4-FFF2-40B4-BE49-F238E27FC236}">
                <a16:creationId xmlns:a16="http://schemas.microsoft.com/office/drawing/2014/main" id="{F73BF8E3-2426-5D65-6582-D4B03C765A5D}"/>
              </a:ext>
            </a:extLst>
          </p:cNvPr>
          <p:cNvSpPr>
            <a:spLocks noGrp="1"/>
          </p:cNvSpPr>
          <p:nvPr>
            <p:ph type="title"/>
          </p:nvPr>
        </p:nvSpPr>
        <p:spPr>
          <a:xfrm>
            <a:off x="6710510" y="2016579"/>
            <a:ext cx="4441188" cy="2775857"/>
          </a:xfrm>
          <a:prstGeom prst="rect">
            <a:avLst/>
          </a:prstGeom>
        </p:spPr>
        <p:txBody>
          <a:bodyPr vert="horz" lIns="91440" tIns="45720" rIns="91440" bIns="45720" rtlCol="0" anchor="ctr">
            <a:noAutofit/>
          </a:bodyPr>
          <a:lstStyle>
            <a:lvl1pPr>
              <a:defRPr>
                <a:solidFill>
                  <a:schemeClr val="accent6"/>
                </a:solidFill>
              </a:defRPr>
            </a:lvl1pPr>
          </a:lstStyle>
          <a:p>
            <a:r>
              <a:rPr lang="en-US"/>
              <a:t>Click to edit Master title style</a:t>
            </a:r>
            <a:endParaRPr lang="en-US" dirty="0"/>
          </a:p>
        </p:txBody>
      </p:sp>
      <p:sp>
        <p:nvSpPr>
          <p:cNvPr id="18" name="Hexagon 17">
            <a:extLst>
              <a:ext uri="{FF2B5EF4-FFF2-40B4-BE49-F238E27FC236}">
                <a16:creationId xmlns:a16="http://schemas.microsoft.com/office/drawing/2014/main" id="{ADF8D8A3-175E-9A50-A98B-3766DAAB5EE2}"/>
              </a:ext>
            </a:extLst>
          </p:cNvPr>
          <p:cNvSpPr/>
          <p:nvPr userDrawn="1"/>
        </p:nvSpPr>
        <p:spPr>
          <a:xfrm rot="5400000">
            <a:off x="1308232" y="2004972"/>
            <a:ext cx="3593592" cy="2880360"/>
          </a:xfrm>
          <a:prstGeom prst="hexagon">
            <a:avLst>
              <a:gd name="adj" fmla="val 31211"/>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1" name="Text 47" descr="Click icon to add picture">
            <a:extLst>
              <a:ext uri="{FF2B5EF4-FFF2-40B4-BE49-F238E27FC236}">
                <a16:creationId xmlns:a16="http://schemas.microsoft.com/office/drawing/2014/main" id="{B264F104-ED4D-9A7F-E598-295893E05B7F}"/>
              </a:ext>
            </a:extLst>
          </p:cNvPr>
          <p:cNvSpPr>
            <a:spLocks noGrp="1"/>
          </p:cNvSpPr>
          <p:nvPr>
            <p:ph type="body" sz="quarter" idx="28" hasCustomPrompt="1"/>
          </p:nvPr>
        </p:nvSpPr>
        <p:spPr>
          <a:xfrm>
            <a:off x="2319235" y="2911781"/>
            <a:ext cx="1570612" cy="1070829"/>
          </a:xfrm>
          <a:prstGeom prst="rect">
            <a:avLst/>
          </a:prstGeom>
        </p:spPr>
        <p:txBody>
          <a:bodyPr>
            <a:noAutofit/>
          </a:bodyPr>
          <a:lstStyle>
            <a:lvl1pPr marL="0" indent="0" algn="ctr">
              <a:lnSpc>
                <a:spcPct val="113000"/>
              </a:lnSpc>
              <a:buNone/>
              <a:defRPr sz="1800" b="1" cap="all" baseline="0">
                <a:solidFill>
                  <a:schemeClr val="accent6"/>
                </a:solidFill>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17" name="Picture Placeholder 16">
            <a:extLst>
              <a:ext uri="{FF2B5EF4-FFF2-40B4-BE49-F238E27FC236}">
                <a16:creationId xmlns:a16="http://schemas.microsoft.com/office/drawing/2014/main" id="{7A084A88-6A62-9495-6CFE-1127D5CAAAB2}"/>
              </a:ext>
            </a:extLst>
          </p:cNvPr>
          <p:cNvSpPr>
            <a:spLocks noGrp="1"/>
          </p:cNvSpPr>
          <p:nvPr>
            <p:ph type="pic" sz="quarter" idx="47"/>
          </p:nvPr>
        </p:nvSpPr>
        <p:spPr>
          <a:xfrm>
            <a:off x="581710" y="555648"/>
            <a:ext cx="5045662" cy="5783096"/>
          </a:xfrm>
          <a:custGeom>
            <a:avLst/>
            <a:gdLst>
              <a:gd name="connsiteX0" fmla="*/ 2523318 w 5045662"/>
              <a:gd name="connsiteY0" fmla="*/ 1092708 h 5783096"/>
              <a:gd name="connsiteX1" fmla="*/ 1083139 w 5045662"/>
              <a:gd name="connsiteY1" fmla="*/ 1991697 h 5783096"/>
              <a:gd name="connsiteX2" fmla="*/ 1083139 w 5045662"/>
              <a:gd name="connsiteY2" fmla="*/ 3787311 h 5783096"/>
              <a:gd name="connsiteX3" fmla="*/ 2523318 w 5045662"/>
              <a:gd name="connsiteY3" fmla="*/ 4686300 h 5783096"/>
              <a:gd name="connsiteX4" fmla="*/ 3963497 w 5045662"/>
              <a:gd name="connsiteY4" fmla="*/ 3787311 h 5783096"/>
              <a:gd name="connsiteX5" fmla="*/ 3963497 w 5045662"/>
              <a:gd name="connsiteY5" fmla="*/ 1991697 h 5783096"/>
              <a:gd name="connsiteX6" fmla="*/ 2470122 w 5045662"/>
              <a:gd name="connsiteY6" fmla="*/ 0 h 5783096"/>
              <a:gd name="connsiteX7" fmla="*/ 5037208 w 5045662"/>
              <a:gd name="connsiteY7" fmla="*/ 1458369 h 5783096"/>
              <a:gd name="connsiteX8" fmla="*/ 5045662 w 5045662"/>
              <a:gd name="connsiteY8" fmla="*/ 4339769 h 5783096"/>
              <a:gd name="connsiteX9" fmla="*/ 2561576 w 5045662"/>
              <a:gd name="connsiteY9" fmla="*/ 5783096 h 5783096"/>
              <a:gd name="connsiteX10" fmla="*/ 24164 w 5045662"/>
              <a:gd name="connsiteY10" fmla="*/ 4354881 h 5783096"/>
              <a:gd name="connsiteX11" fmla="*/ 0 w 5045662"/>
              <a:gd name="connsiteY11" fmla="*/ 1453765 h 578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5662" h="5783096">
                <a:moveTo>
                  <a:pt x="2523318" y="1092708"/>
                </a:moveTo>
                <a:lnTo>
                  <a:pt x="1083139" y="1991697"/>
                </a:lnTo>
                <a:lnTo>
                  <a:pt x="1083139" y="3787311"/>
                </a:lnTo>
                <a:lnTo>
                  <a:pt x="2523318" y="4686300"/>
                </a:lnTo>
                <a:lnTo>
                  <a:pt x="3963497" y="3787311"/>
                </a:lnTo>
                <a:lnTo>
                  <a:pt x="3963497" y="1991697"/>
                </a:lnTo>
                <a:close/>
                <a:moveTo>
                  <a:pt x="2470122" y="0"/>
                </a:moveTo>
                <a:lnTo>
                  <a:pt x="5037208" y="1458369"/>
                </a:lnTo>
                <a:cubicBezTo>
                  <a:pt x="5040026" y="2418836"/>
                  <a:pt x="5042844" y="3379302"/>
                  <a:pt x="5045662" y="4339769"/>
                </a:cubicBezTo>
                <a:lnTo>
                  <a:pt x="2561576" y="5783096"/>
                </a:lnTo>
                <a:lnTo>
                  <a:pt x="24164" y="4354881"/>
                </a:lnTo>
                <a:lnTo>
                  <a:pt x="0" y="1453765"/>
                </a:lnTo>
                <a:close/>
              </a:path>
            </a:pathLst>
          </a:custGeom>
        </p:spPr>
        <p:txBody>
          <a:bodyPr wrap="square" tIns="457200">
            <a:noAutofit/>
          </a:bodyPr>
          <a:lstStyle>
            <a:lvl1pPr marL="0" indent="0" algn="ctr">
              <a:buNone/>
              <a:defRPr>
                <a:solidFill>
                  <a:schemeClr val="accent6"/>
                </a:solidFill>
              </a:defRPr>
            </a:lvl1pPr>
          </a:lstStyle>
          <a:p>
            <a:r>
              <a:rPr lang="en-US"/>
              <a:t>Click icon to add picture</a:t>
            </a:r>
            <a:endParaRPr lang="en-US" dirty="0"/>
          </a:p>
        </p:txBody>
      </p:sp>
    </p:spTree>
    <p:extLst>
      <p:ext uri="{BB962C8B-B14F-4D97-AF65-F5344CB8AC3E}">
        <p14:creationId xmlns:p14="http://schemas.microsoft.com/office/powerpoint/2010/main" val="3407711345"/>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2BC57-1D8D-9F59-24F9-1E8232279959}"/>
              </a:ext>
            </a:extLst>
          </p:cNvPr>
          <p:cNvSpPr>
            <a:spLocks noGrp="1"/>
          </p:cNvSpPr>
          <p:nvPr>
            <p:ph type="title"/>
          </p:nvPr>
        </p:nvSpPr>
        <p:spPr>
          <a:xfrm>
            <a:off x="587829" y="507076"/>
            <a:ext cx="10515600" cy="1115434"/>
          </a:xfrm>
        </p:spPr>
        <p:txBody>
          <a:bodyPr/>
          <a:lstStyle>
            <a:lvl1pPr>
              <a:defRPr>
                <a:solidFill>
                  <a:schemeClr val="accent6"/>
                </a:solidFill>
              </a:defRPr>
            </a:lvl1pPr>
          </a:lstStyle>
          <a:p>
            <a:r>
              <a:rPr lang="en-US"/>
              <a:t>Click to edit Master title style</a:t>
            </a:r>
          </a:p>
        </p:txBody>
      </p:sp>
      <p:sp>
        <p:nvSpPr>
          <p:cNvPr id="11" name="Content placeholder 47">
            <a:extLst>
              <a:ext uri="{FF2B5EF4-FFF2-40B4-BE49-F238E27FC236}">
                <a16:creationId xmlns:a16="http://schemas.microsoft.com/office/drawing/2014/main" id="{561744A6-D3EA-42C3-8E71-3BB8BA1E6149}"/>
              </a:ext>
            </a:extLst>
          </p:cNvPr>
          <p:cNvSpPr>
            <a:spLocks noGrp="1"/>
          </p:cNvSpPr>
          <p:nvPr>
            <p:ph type="chart" sz="quarter" idx="27" hasCustomPrompt="1"/>
          </p:nvPr>
        </p:nvSpPr>
        <p:spPr>
          <a:xfrm>
            <a:off x="587829" y="1622510"/>
            <a:ext cx="10889796" cy="4155757"/>
          </a:xfrm>
          <a:prstGeom prst="rect">
            <a:avLst/>
          </a:prstGeom>
        </p:spPr>
        <p:txBody>
          <a:bodyPr/>
          <a:lstStyle>
            <a:lvl1pPr>
              <a:defRPr>
                <a:solidFill>
                  <a:schemeClr val="accent6"/>
                </a:solidFill>
              </a:defRPr>
            </a:lvl1pPr>
          </a:lstStyle>
          <a:p>
            <a:r>
              <a:rPr lang="en-US" altLang="zh-CN" dirty="0"/>
              <a:t>Click to edit master text style</a:t>
            </a:r>
            <a:endParaRPr lang="zh-CN" altLang="en-US"/>
          </a:p>
        </p:txBody>
      </p:sp>
      <p:sp>
        <p:nvSpPr>
          <p:cNvPr id="3" name="Footer Placeholder 2">
            <a:extLst>
              <a:ext uri="{FF2B5EF4-FFF2-40B4-BE49-F238E27FC236}">
                <a16:creationId xmlns:a16="http://schemas.microsoft.com/office/drawing/2014/main" id="{D1C82179-6F61-D1EC-D800-74B748B37F0E}"/>
              </a:ext>
            </a:extLst>
          </p:cNvPr>
          <p:cNvSpPr>
            <a:spLocks noGrp="1"/>
          </p:cNvSpPr>
          <p:nvPr>
            <p:ph type="ftr" sz="quarter" idx="28"/>
          </p:nvPr>
        </p:nvSpPr>
        <p:spPr/>
        <p:txBody>
          <a:bodyPr/>
          <a:lstStyle>
            <a:lvl1pPr>
              <a:defRPr>
                <a:solidFill>
                  <a:schemeClr val="accent6"/>
                </a:solidFill>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38803A51-0211-9F66-D20B-444BC94AA39E}"/>
              </a:ext>
            </a:extLst>
          </p:cNvPr>
          <p:cNvSpPr>
            <a:spLocks noGrp="1"/>
          </p:cNvSpPr>
          <p:nvPr>
            <p:ph type="sldNum" sz="quarter" idx="29"/>
          </p:nvPr>
        </p:nvSpPr>
        <p:spPr/>
        <p:txBody>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2676827205"/>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ith design">
    <p:spTree>
      <p:nvGrpSpPr>
        <p:cNvPr id="1" name=""/>
        <p:cNvGrpSpPr/>
        <p:nvPr/>
      </p:nvGrpSpPr>
      <p:grpSpPr>
        <a:xfrm>
          <a:off x="0" y="0"/>
          <a:ext cx="0" cy="0"/>
          <a:chOff x="0" y="0"/>
          <a:chExt cx="0" cy="0"/>
        </a:xfrm>
      </p:grpSpPr>
      <p:sp>
        <p:nvSpPr>
          <p:cNvPr id="11" name="Title Placeholder 4">
            <a:extLst>
              <a:ext uri="{FF2B5EF4-FFF2-40B4-BE49-F238E27FC236}">
                <a16:creationId xmlns:a16="http://schemas.microsoft.com/office/drawing/2014/main" id="{05751864-B11A-0286-13EA-2AC2A2C8DD5D}"/>
              </a:ext>
            </a:extLst>
          </p:cNvPr>
          <p:cNvSpPr>
            <a:spLocks noGrp="1"/>
          </p:cNvSpPr>
          <p:nvPr>
            <p:ph type="title"/>
          </p:nvPr>
        </p:nvSpPr>
        <p:spPr>
          <a:xfrm>
            <a:off x="581709" y="721538"/>
            <a:ext cx="10889796" cy="1418998"/>
          </a:xfrm>
          <a:prstGeom prst="rect">
            <a:avLst/>
          </a:prstGeom>
        </p:spPr>
        <p:txBody>
          <a:bodyPr vert="horz" lIns="91440" tIns="45720" rIns="91440" bIns="45720" rtlCol="0" anchor="t">
            <a:noAutofit/>
          </a:bodyPr>
          <a:lstStyle>
            <a:lvl1pPr>
              <a:defRPr>
                <a:solidFill>
                  <a:schemeClr val="accent6"/>
                </a:solidFill>
              </a:defRPr>
            </a:lvl1pPr>
          </a:lstStyle>
          <a:p>
            <a:r>
              <a:rPr lang="en-US"/>
              <a:t>Click to edit Master title style</a:t>
            </a:r>
            <a:endParaRPr lang="en-US" dirty="0"/>
          </a:p>
        </p:txBody>
      </p:sp>
      <p:sp>
        <p:nvSpPr>
          <p:cNvPr id="10" name="Table placeholder">
            <a:extLst>
              <a:ext uri="{FF2B5EF4-FFF2-40B4-BE49-F238E27FC236}">
                <a16:creationId xmlns:a16="http://schemas.microsoft.com/office/drawing/2014/main" id="{CFC5FF09-DE50-4155-81A0-5DD9B700F205}"/>
              </a:ext>
            </a:extLst>
          </p:cNvPr>
          <p:cNvSpPr>
            <a:spLocks noGrp="1"/>
          </p:cNvSpPr>
          <p:nvPr>
            <p:ph type="tbl" sz="quarter" idx="27" hasCustomPrompt="1"/>
          </p:nvPr>
        </p:nvSpPr>
        <p:spPr>
          <a:xfrm>
            <a:off x="581709" y="1614198"/>
            <a:ext cx="10889796" cy="4317856"/>
          </a:xfrm>
          <a:prstGeom prst="rect">
            <a:avLst/>
          </a:prstGeom>
        </p:spPr>
        <p:txBody>
          <a:bodyPr>
            <a:noAutofit/>
          </a:bodyPr>
          <a:lstStyle>
            <a:lvl1pPr>
              <a:defRPr>
                <a:solidFill>
                  <a:schemeClr val="accent6"/>
                </a:solidFill>
              </a:defRPr>
            </a:lvl1pPr>
          </a:lstStyle>
          <a:p>
            <a:r>
              <a:rPr lang="en-US" altLang="zh-CN" dirty="0"/>
              <a:t>Click to edit master text style</a:t>
            </a:r>
            <a:endParaRPr lang="zh-CN" altLang="en-US"/>
          </a:p>
        </p:txBody>
      </p:sp>
      <p:sp>
        <p:nvSpPr>
          <p:cNvPr id="9" name="Freeform: Shape 5">
            <a:extLst>
              <a:ext uri="{FF2B5EF4-FFF2-40B4-BE49-F238E27FC236}">
                <a16:creationId xmlns:a16="http://schemas.microsoft.com/office/drawing/2014/main" id="{3F619E6B-153E-B522-47EB-4104C405736C}"/>
              </a:ext>
            </a:extLst>
          </p:cNvPr>
          <p:cNvSpPr/>
          <p:nvPr userDrawn="1"/>
        </p:nvSpPr>
        <p:spPr>
          <a:xfrm>
            <a:off x="10551278" y="4665388"/>
            <a:ext cx="603952" cy="68174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accent6"/>
              </a:solidFill>
            </a:endParaRPr>
          </a:p>
        </p:txBody>
      </p:sp>
      <p:sp>
        <p:nvSpPr>
          <p:cNvPr id="12" name="Freeform 11">
            <a:extLst>
              <a:ext uri="{FF2B5EF4-FFF2-40B4-BE49-F238E27FC236}">
                <a16:creationId xmlns:a16="http://schemas.microsoft.com/office/drawing/2014/main" id="{687A7B3D-E004-6D6A-5979-8F1BADBC9237}"/>
              </a:ext>
            </a:extLst>
          </p:cNvPr>
          <p:cNvSpPr/>
          <p:nvPr userDrawn="1"/>
        </p:nvSpPr>
        <p:spPr>
          <a:xfrm>
            <a:off x="10524774" y="5146146"/>
            <a:ext cx="1667226" cy="1711855"/>
          </a:xfrm>
          <a:custGeom>
            <a:avLst/>
            <a:gdLst>
              <a:gd name="connsiteX0" fmla="*/ 998834 w 1667226"/>
              <a:gd name="connsiteY0" fmla="*/ 0 h 1711855"/>
              <a:gd name="connsiteX1" fmla="*/ 1667226 w 1667226"/>
              <a:gd name="connsiteY1" fmla="*/ 373790 h 1711855"/>
              <a:gd name="connsiteX2" fmla="*/ 1667226 w 1667226"/>
              <a:gd name="connsiteY2" fmla="*/ 1711855 h 1711855"/>
              <a:gd name="connsiteX3" fmla="*/ 48502 w 1667226"/>
              <a:gd name="connsiteY3" fmla="*/ 1711855 h 1711855"/>
              <a:gd name="connsiteX4" fmla="*/ 0 w 1667226"/>
              <a:gd name="connsiteY4" fmla="*/ 1684915 h 1711855"/>
              <a:gd name="connsiteX5" fmla="*/ 0 w 1667226"/>
              <a:gd name="connsiteY5" fmla="*/ 564300 h 17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7226" h="1711855">
                <a:moveTo>
                  <a:pt x="998834" y="0"/>
                </a:moveTo>
                <a:lnTo>
                  <a:pt x="1667226" y="373790"/>
                </a:lnTo>
                <a:lnTo>
                  <a:pt x="1667226" y="1711855"/>
                </a:lnTo>
                <a:lnTo>
                  <a:pt x="48502" y="1711855"/>
                </a:lnTo>
                <a:lnTo>
                  <a:pt x="0" y="1684915"/>
                </a:lnTo>
                <a:lnTo>
                  <a:pt x="0" y="564300"/>
                </a:lnTo>
                <a:close/>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6"/>
              </a:solidFill>
            </a:endParaRPr>
          </a:p>
        </p:txBody>
      </p:sp>
      <p:sp>
        <p:nvSpPr>
          <p:cNvPr id="13" name="Freeform: Shape 11">
            <a:extLst>
              <a:ext uri="{FF2B5EF4-FFF2-40B4-BE49-F238E27FC236}">
                <a16:creationId xmlns:a16="http://schemas.microsoft.com/office/drawing/2014/main" id="{A4CA3A93-BDBF-112D-54A0-05BF6B06BCC1}"/>
              </a:ext>
            </a:extLst>
          </p:cNvPr>
          <p:cNvSpPr/>
          <p:nvPr userDrawn="1"/>
        </p:nvSpPr>
        <p:spPr>
          <a:xfrm>
            <a:off x="10177285" y="5347130"/>
            <a:ext cx="748554" cy="85636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4">
              <a:lumMod val="60000"/>
              <a:lumOff val="4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6"/>
              </a:solidFill>
              <a:effectLst/>
              <a:uLnTx/>
              <a:uFillTx/>
              <a:latin typeface="Posterama Text SemiBold"/>
              <a:ea typeface="+mn-ea"/>
              <a:cs typeface="+mn-cs"/>
            </a:endParaRPr>
          </a:p>
        </p:txBody>
      </p:sp>
      <p:sp>
        <p:nvSpPr>
          <p:cNvPr id="2" name="Footer Placeholder 1">
            <a:extLst>
              <a:ext uri="{FF2B5EF4-FFF2-40B4-BE49-F238E27FC236}">
                <a16:creationId xmlns:a16="http://schemas.microsoft.com/office/drawing/2014/main" id="{5F7A154B-D8F5-C1FB-307D-496380875BD1}"/>
              </a:ext>
            </a:extLst>
          </p:cNvPr>
          <p:cNvSpPr>
            <a:spLocks noGrp="1"/>
          </p:cNvSpPr>
          <p:nvPr>
            <p:ph type="ftr" sz="quarter" idx="28"/>
          </p:nvPr>
        </p:nvSpPr>
        <p:spPr/>
        <p:txBody>
          <a:bodyPr>
            <a:noAutofit/>
          </a:bodyPr>
          <a:lstStyle>
            <a:lvl1pPr>
              <a:defRPr>
                <a:solidFill>
                  <a:schemeClr val="accent6"/>
                </a:solidFill>
              </a:defRPr>
            </a:lvl1pPr>
          </a:lstStyle>
          <a:p>
            <a:r>
              <a:rPr lang="en-US"/>
              <a:t>Presentation title</a:t>
            </a:r>
            <a:endParaRPr lang="en-US" dirty="0"/>
          </a:p>
        </p:txBody>
      </p:sp>
      <p:sp>
        <p:nvSpPr>
          <p:cNvPr id="5" name="Slide Number Placeholder 4">
            <a:extLst>
              <a:ext uri="{FF2B5EF4-FFF2-40B4-BE49-F238E27FC236}">
                <a16:creationId xmlns:a16="http://schemas.microsoft.com/office/drawing/2014/main" id="{D728715E-D2CE-A33E-1A28-4E627F239BBE}"/>
              </a:ext>
            </a:extLst>
          </p:cNvPr>
          <p:cNvSpPr>
            <a:spLocks noGrp="1"/>
          </p:cNvSpPr>
          <p:nvPr>
            <p:ph type="sldNum" sz="quarter" idx="29"/>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2121256304"/>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F58E95-E9E1-28E6-FB2F-DE808892233F}"/>
              </a:ext>
            </a:extLst>
          </p:cNvPr>
          <p:cNvSpPr>
            <a:spLocks noGrp="1"/>
          </p:cNvSpPr>
          <p:nvPr>
            <p:ph type="title" hasCustomPrompt="1"/>
          </p:nvPr>
        </p:nvSpPr>
        <p:spPr>
          <a:xfrm>
            <a:off x="6099079" y="1856195"/>
            <a:ext cx="4518122" cy="1688906"/>
          </a:xfrm>
        </p:spPr>
        <p:txBody>
          <a:bodyPr anchor="b">
            <a:noAutofit/>
          </a:bodyPr>
          <a:lstStyle>
            <a:lvl1pPr>
              <a:defRPr sz="2700">
                <a:latin typeface="+mn-lt"/>
              </a:defRPr>
            </a:lvl1pPr>
          </a:lstStyle>
          <a:p>
            <a:r>
              <a:rPr lang="en-US" dirty="0"/>
              <a:t>Click to edit </a:t>
            </a:r>
            <a:r>
              <a:rPr lang="en-US" altLang="zh-CN" dirty="0"/>
              <a:t>Text</a:t>
            </a:r>
            <a:r>
              <a:rPr lang="zh-CN" altLang="en-US" dirty="0"/>
              <a:t> </a:t>
            </a:r>
            <a:r>
              <a:rPr lang="en-US" dirty="0"/>
              <a:t>style</a:t>
            </a:r>
          </a:p>
        </p:txBody>
      </p:sp>
      <p:sp>
        <p:nvSpPr>
          <p:cNvPr id="11" name="subtitle 47">
            <a:extLst>
              <a:ext uri="{FF2B5EF4-FFF2-40B4-BE49-F238E27FC236}">
                <a16:creationId xmlns:a16="http://schemas.microsoft.com/office/drawing/2014/main" id="{3B45AD65-2B81-A368-E5F0-5C61D0B1DFEB}"/>
              </a:ext>
            </a:extLst>
          </p:cNvPr>
          <p:cNvSpPr>
            <a:spLocks noGrp="1"/>
          </p:cNvSpPr>
          <p:nvPr>
            <p:ph type="body" sz="quarter" idx="29" hasCustomPrompt="1"/>
          </p:nvPr>
        </p:nvSpPr>
        <p:spPr>
          <a:xfrm>
            <a:off x="6095999" y="3695015"/>
            <a:ext cx="4672693" cy="1688906"/>
          </a:xfrm>
          <a:prstGeom prst="rect">
            <a:avLst/>
          </a:prstGeom>
        </p:spPr>
        <p:txBody>
          <a:bodyPr>
            <a:noAutofit/>
          </a:bodyPr>
          <a:lstStyle>
            <a:lvl1pPr marL="0" indent="0">
              <a:lnSpc>
                <a:spcPct val="100000"/>
              </a:lnSpc>
              <a:buNone/>
              <a:defRPr sz="1500" b="0">
                <a:solidFill>
                  <a:schemeClr val="accent4"/>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4" name="Freeform: Shape 5">
            <a:extLst>
              <a:ext uri="{FF2B5EF4-FFF2-40B4-BE49-F238E27FC236}">
                <a16:creationId xmlns:a16="http://schemas.microsoft.com/office/drawing/2014/main" id="{0CA4AA19-0D07-46AB-AC12-64054BBBB499}"/>
              </a:ext>
            </a:extLst>
          </p:cNvPr>
          <p:cNvSpPr/>
          <p:nvPr userDrawn="1"/>
        </p:nvSpPr>
        <p:spPr>
          <a:xfrm>
            <a:off x="3843559" y="722518"/>
            <a:ext cx="1244907" cy="140525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Freeform: Shape 6">
            <a:extLst>
              <a:ext uri="{FF2B5EF4-FFF2-40B4-BE49-F238E27FC236}">
                <a16:creationId xmlns:a16="http://schemas.microsoft.com/office/drawing/2014/main" id="{DF781D9E-0DF5-4DDA-84E6-35DFB054158C}"/>
              </a:ext>
            </a:extLst>
          </p:cNvPr>
          <p:cNvSpPr/>
          <p:nvPr userDrawn="1"/>
        </p:nvSpPr>
        <p:spPr>
          <a:xfrm>
            <a:off x="1223929" y="1436914"/>
            <a:ext cx="2857005" cy="326977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dirty="0"/>
          </a:p>
        </p:txBody>
      </p:sp>
      <p:sp>
        <p:nvSpPr>
          <p:cNvPr id="6" name="Freeform: Shape 7">
            <a:extLst>
              <a:ext uri="{FF2B5EF4-FFF2-40B4-BE49-F238E27FC236}">
                <a16:creationId xmlns:a16="http://schemas.microsoft.com/office/drawing/2014/main" id="{86BA1075-E23C-4BC9-8F67-B2E408F864D2}"/>
              </a:ext>
            </a:extLst>
          </p:cNvPr>
          <p:cNvSpPr/>
          <p:nvPr userDrawn="1"/>
        </p:nvSpPr>
        <p:spPr>
          <a:xfrm>
            <a:off x="758702" y="3457554"/>
            <a:ext cx="1208037" cy="138175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8" name="Freeform: Shape 11">
            <a:extLst>
              <a:ext uri="{FF2B5EF4-FFF2-40B4-BE49-F238E27FC236}">
                <a16:creationId xmlns:a16="http://schemas.microsoft.com/office/drawing/2014/main" id="{B2A4CA75-D17E-243B-9C56-A63C75AF6D56}"/>
              </a:ext>
            </a:extLst>
          </p:cNvPr>
          <p:cNvSpPr/>
          <p:nvPr userDrawn="1"/>
        </p:nvSpPr>
        <p:spPr>
          <a:xfrm>
            <a:off x="2917915" y="4662164"/>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4">
              <a:lumMod val="20000"/>
              <a:lumOff val="80000"/>
            </a:schemeClr>
          </a:solidFill>
          <a:ln w="12700" cap="flat" cmpd="sng" algn="ctr">
            <a:noFill/>
            <a:prstDash val="solid"/>
            <a:miter lim="800000"/>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
        <p:nvSpPr>
          <p:cNvPr id="3" name="Footer Placeholder 2">
            <a:extLst>
              <a:ext uri="{FF2B5EF4-FFF2-40B4-BE49-F238E27FC236}">
                <a16:creationId xmlns:a16="http://schemas.microsoft.com/office/drawing/2014/main" id="{7964077E-956B-EA3A-700F-A833D82341FE}"/>
              </a:ext>
            </a:extLst>
          </p:cNvPr>
          <p:cNvSpPr>
            <a:spLocks noGrp="1"/>
          </p:cNvSpPr>
          <p:nvPr>
            <p:ph type="ftr" sz="quarter" idx="30"/>
          </p:nvPr>
        </p:nvSpPr>
        <p:spPr/>
        <p:txBody>
          <a:bodyPr>
            <a:noAutofit/>
          </a:bodyPr>
          <a:lstStyle/>
          <a:p>
            <a:r>
              <a:rPr lang="en-US" noProof="0"/>
              <a:t>Presentation title</a:t>
            </a:r>
            <a:endParaRPr lang="en-US" noProof="0" dirty="0"/>
          </a:p>
        </p:txBody>
      </p:sp>
      <p:sp>
        <p:nvSpPr>
          <p:cNvPr id="10" name="Slide Number Placeholder 9">
            <a:extLst>
              <a:ext uri="{FF2B5EF4-FFF2-40B4-BE49-F238E27FC236}">
                <a16:creationId xmlns:a16="http://schemas.microsoft.com/office/drawing/2014/main" id="{8ED455D4-27F3-B6AD-2A20-7475F307E5E4}"/>
              </a:ext>
            </a:extLst>
          </p:cNvPr>
          <p:cNvSpPr>
            <a:spLocks noGrp="1"/>
          </p:cNvSpPr>
          <p:nvPr>
            <p:ph type="sldNum" sz="quarter" idx="31"/>
          </p:nvPr>
        </p:nvSpPr>
        <p:spPr/>
        <p:txBody>
          <a:bodyPr>
            <a:noAutofit/>
          </a:bodyPr>
          <a:lstStyle/>
          <a:p>
            <a:fld id="{47FEACEE-25B4-4A2D-B147-27296E36371D}" type="slidenum">
              <a:rPr lang="en-US" altLang="zh-CN" noProof="0" smtClean="0"/>
              <a:pPr/>
              <a:t>‹#›</a:t>
            </a:fld>
            <a:endParaRPr lang="en-US" altLang="zh-CN" noProof="0" dirty="0"/>
          </a:p>
        </p:txBody>
      </p:sp>
    </p:spTree>
    <p:extLst>
      <p:ext uri="{BB962C8B-B14F-4D97-AF65-F5344CB8AC3E}">
        <p14:creationId xmlns:p14="http://schemas.microsoft.com/office/powerpoint/2010/main" val="125641223"/>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Team Members">
    <p:spTree>
      <p:nvGrpSpPr>
        <p:cNvPr id="1" name=""/>
        <p:cNvGrpSpPr/>
        <p:nvPr/>
      </p:nvGrpSpPr>
      <p:grpSpPr>
        <a:xfrm>
          <a:off x="0" y="0"/>
          <a:ext cx="0" cy="0"/>
          <a:chOff x="0" y="0"/>
          <a:chExt cx="0" cy="0"/>
        </a:xfrm>
      </p:grpSpPr>
      <p:sp>
        <p:nvSpPr>
          <p:cNvPr id="16" name="Title Placeholder 4">
            <a:extLst>
              <a:ext uri="{FF2B5EF4-FFF2-40B4-BE49-F238E27FC236}">
                <a16:creationId xmlns:a16="http://schemas.microsoft.com/office/drawing/2014/main" id="{DCA6F28B-ACF1-D3CB-8968-4F64BEA02E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a:solidFill>
                  <a:schemeClr val="accent6"/>
                </a:solidFill>
              </a:defRPr>
            </a:lvl1pPr>
          </a:lstStyle>
          <a:p>
            <a:r>
              <a:rPr lang="en-US"/>
              <a:t>Click to edit Master title style</a:t>
            </a:r>
            <a:endParaRPr lang="en-US" dirty="0"/>
          </a:p>
        </p:txBody>
      </p:sp>
      <p:sp>
        <p:nvSpPr>
          <p:cNvPr id="60" name="Content placeholder 47">
            <a:extLst>
              <a:ext uri="{FF2B5EF4-FFF2-40B4-BE49-F238E27FC236}">
                <a16:creationId xmlns:a16="http://schemas.microsoft.com/office/drawing/2014/main" id="{E2F72F6F-0172-47B0-8D9E-0EED383332E2}"/>
              </a:ext>
            </a:extLst>
          </p:cNvPr>
          <p:cNvSpPr>
            <a:spLocks noGrp="1"/>
          </p:cNvSpPr>
          <p:nvPr>
            <p:ph type="pic" sz="quarter" idx="48"/>
          </p:nvPr>
        </p:nvSpPr>
        <p:spPr>
          <a:xfrm>
            <a:off x="1114798" y="2560353"/>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52" name="Content placeholder 47" descr="Click icon to add picture">
            <a:extLst>
              <a:ext uri="{FF2B5EF4-FFF2-40B4-BE49-F238E27FC236}">
                <a16:creationId xmlns:a16="http://schemas.microsoft.com/office/drawing/2014/main" id="{2369DDD8-CFC2-4980-A0DB-411AA173B475}"/>
              </a:ext>
            </a:extLst>
          </p:cNvPr>
          <p:cNvSpPr>
            <a:spLocks noGrp="1"/>
          </p:cNvSpPr>
          <p:nvPr>
            <p:ph type="body" sz="quarter" idx="27" hasCustomPrompt="1"/>
          </p:nvPr>
        </p:nvSpPr>
        <p:spPr>
          <a:xfrm>
            <a:off x="1214003" y="4764289"/>
            <a:ext cx="2098039" cy="506399"/>
          </a:xfrm>
          <a:prstGeom prst="rect">
            <a:avLst/>
          </a:prstGeom>
        </p:spPr>
        <p:txBody>
          <a:bodyPr anchor="b">
            <a:noAutofit/>
          </a:bodyPr>
          <a:lstStyle>
            <a:lvl1pPr marL="0" indent="0" algn="ctr">
              <a:lnSpc>
                <a:spcPct val="100000"/>
              </a:lnSpc>
              <a:buNone/>
              <a:defRPr sz="1800" b="1" i="0">
                <a:solidFill>
                  <a:schemeClr val="accent6"/>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3" name="Content placeholder 47">
            <a:extLst>
              <a:ext uri="{FF2B5EF4-FFF2-40B4-BE49-F238E27FC236}">
                <a16:creationId xmlns:a16="http://schemas.microsoft.com/office/drawing/2014/main" id="{B66AC261-5929-40D2-A646-8F16675DE383}"/>
              </a:ext>
            </a:extLst>
          </p:cNvPr>
          <p:cNvSpPr>
            <a:spLocks noGrp="1"/>
          </p:cNvSpPr>
          <p:nvPr>
            <p:ph type="body" sz="quarter" idx="28" hasCustomPrompt="1"/>
          </p:nvPr>
        </p:nvSpPr>
        <p:spPr>
          <a:xfrm>
            <a:off x="1214003" y="5295180"/>
            <a:ext cx="2098038" cy="506399"/>
          </a:xfrm>
          <a:prstGeom prst="rect">
            <a:avLst/>
          </a:prstGeom>
        </p:spPr>
        <p:txBody>
          <a:bodyPr>
            <a:noAutofit/>
          </a:bodyPr>
          <a:lstStyle>
            <a:lvl1pPr marL="0" indent="0" algn="ctr">
              <a:lnSpc>
                <a:spcPct val="100000"/>
              </a:lnSpc>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1" name="Content placeholder 47">
            <a:extLst>
              <a:ext uri="{FF2B5EF4-FFF2-40B4-BE49-F238E27FC236}">
                <a16:creationId xmlns:a16="http://schemas.microsoft.com/office/drawing/2014/main" id="{B33A9FB2-1610-4389-B352-D99255F77BEC}"/>
              </a:ext>
            </a:extLst>
          </p:cNvPr>
          <p:cNvSpPr>
            <a:spLocks noGrp="1"/>
          </p:cNvSpPr>
          <p:nvPr>
            <p:ph type="pic" sz="quarter" idx="49"/>
          </p:nvPr>
        </p:nvSpPr>
        <p:spPr>
          <a:xfrm>
            <a:off x="3623536" y="1840730"/>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21" name="Content placeholder 47" descr="Click icon to add picture">
            <a:extLst>
              <a:ext uri="{FF2B5EF4-FFF2-40B4-BE49-F238E27FC236}">
                <a16:creationId xmlns:a16="http://schemas.microsoft.com/office/drawing/2014/main" id="{DEE851A8-3FB7-B319-A053-BE08A45763C5}"/>
              </a:ext>
            </a:extLst>
          </p:cNvPr>
          <p:cNvSpPr>
            <a:spLocks noGrp="1"/>
          </p:cNvSpPr>
          <p:nvPr>
            <p:ph type="body" sz="quarter" idx="54" hasCustomPrompt="1"/>
          </p:nvPr>
        </p:nvSpPr>
        <p:spPr>
          <a:xfrm>
            <a:off x="3720440" y="4045832"/>
            <a:ext cx="2098039" cy="506399"/>
          </a:xfrm>
          <a:prstGeom prst="rect">
            <a:avLst/>
          </a:prstGeom>
        </p:spPr>
        <p:txBody>
          <a:bodyPr anchor="b">
            <a:noAutofit/>
          </a:bodyPr>
          <a:lstStyle>
            <a:lvl1pPr marL="0" indent="0" algn="ctr">
              <a:lnSpc>
                <a:spcPct val="100000"/>
              </a:lnSpc>
              <a:buNone/>
              <a:defRPr sz="1800" b="1" i="0">
                <a:solidFill>
                  <a:schemeClr val="accent6"/>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2" name="Content placeholder 47">
            <a:extLst>
              <a:ext uri="{FF2B5EF4-FFF2-40B4-BE49-F238E27FC236}">
                <a16:creationId xmlns:a16="http://schemas.microsoft.com/office/drawing/2014/main" id="{5743B59B-3EAA-B249-07CE-9C9C5B0B6AB1}"/>
              </a:ext>
            </a:extLst>
          </p:cNvPr>
          <p:cNvSpPr>
            <a:spLocks noGrp="1"/>
          </p:cNvSpPr>
          <p:nvPr>
            <p:ph type="body" sz="quarter" idx="55" hasCustomPrompt="1"/>
          </p:nvPr>
        </p:nvSpPr>
        <p:spPr>
          <a:xfrm>
            <a:off x="3720440" y="4576723"/>
            <a:ext cx="2098038" cy="506399"/>
          </a:xfrm>
          <a:prstGeom prst="rect">
            <a:avLst/>
          </a:prstGeom>
        </p:spPr>
        <p:txBody>
          <a:bodyPr>
            <a:noAutofit/>
          </a:bodyPr>
          <a:lstStyle>
            <a:lvl1pPr marL="0" indent="0" algn="ctr">
              <a:lnSpc>
                <a:spcPct val="100000"/>
              </a:lnSpc>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2" name="Content placeholder 47">
            <a:extLst>
              <a:ext uri="{FF2B5EF4-FFF2-40B4-BE49-F238E27FC236}">
                <a16:creationId xmlns:a16="http://schemas.microsoft.com/office/drawing/2014/main" id="{0AC60B87-71AC-4AA8-9AE7-B3B427BACB12}"/>
              </a:ext>
            </a:extLst>
          </p:cNvPr>
          <p:cNvSpPr>
            <a:spLocks noGrp="1"/>
          </p:cNvSpPr>
          <p:nvPr>
            <p:ph type="pic" sz="quarter" idx="50"/>
          </p:nvPr>
        </p:nvSpPr>
        <p:spPr>
          <a:xfrm>
            <a:off x="6113401" y="2560353"/>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19" name="Content placeholder 47" descr="Click icon to add picture">
            <a:extLst>
              <a:ext uri="{FF2B5EF4-FFF2-40B4-BE49-F238E27FC236}">
                <a16:creationId xmlns:a16="http://schemas.microsoft.com/office/drawing/2014/main" id="{110FBA5D-2CEB-4D44-16CA-0F24099B1401}"/>
              </a:ext>
            </a:extLst>
          </p:cNvPr>
          <p:cNvSpPr>
            <a:spLocks noGrp="1"/>
          </p:cNvSpPr>
          <p:nvPr>
            <p:ph type="body" sz="quarter" idx="52" hasCustomPrompt="1"/>
          </p:nvPr>
        </p:nvSpPr>
        <p:spPr>
          <a:xfrm>
            <a:off x="6218710" y="4764289"/>
            <a:ext cx="2098039" cy="506399"/>
          </a:xfrm>
          <a:prstGeom prst="rect">
            <a:avLst/>
          </a:prstGeom>
        </p:spPr>
        <p:txBody>
          <a:bodyPr anchor="b">
            <a:noAutofit/>
          </a:bodyPr>
          <a:lstStyle>
            <a:lvl1pPr marL="0" indent="0" algn="ctr">
              <a:lnSpc>
                <a:spcPct val="100000"/>
              </a:lnSpc>
              <a:buNone/>
              <a:defRPr sz="1800" b="1" i="0">
                <a:solidFill>
                  <a:schemeClr val="accent6"/>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0" name="Content placeholder 47">
            <a:extLst>
              <a:ext uri="{FF2B5EF4-FFF2-40B4-BE49-F238E27FC236}">
                <a16:creationId xmlns:a16="http://schemas.microsoft.com/office/drawing/2014/main" id="{2108E774-D145-FA07-58F1-7DB37A30A596}"/>
              </a:ext>
            </a:extLst>
          </p:cNvPr>
          <p:cNvSpPr>
            <a:spLocks noGrp="1"/>
          </p:cNvSpPr>
          <p:nvPr>
            <p:ph type="body" sz="quarter" idx="53" hasCustomPrompt="1"/>
          </p:nvPr>
        </p:nvSpPr>
        <p:spPr>
          <a:xfrm>
            <a:off x="6218710" y="5295180"/>
            <a:ext cx="2098038" cy="506399"/>
          </a:xfrm>
          <a:prstGeom prst="rect">
            <a:avLst/>
          </a:prstGeom>
        </p:spPr>
        <p:txBody>
          <a:bodyPr>
            <a:noAutofit/>
          </a:bodyPr>
          <a:lstStyle>
            <a:lvl1pPr marL="0" indent="0" algn="ctr">
              <a:lnSpc>
                <a:spcPct val="100000"/>
              </a:lnSpc>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63" name="Content placeholder 47">
            <a:extLst>
              <a:ext uri="{FF2B5EF4-FFF2-40B4-BE49-F238E27FC236}">
                <a16:creationId xmlns:a16="http://schemas.microsoft.com/office/drawing/2014/main" id="{05B25D7D-82BA-4FF5-9C92-4AD181847515}"/>
              </a:ext>
            </a:extLst>
          </p:cNvPr>
          <p:cNvSpPr>
            <a:spLocks noGrp="1"/>
          </p:cNvSpPr>
          <p:nvPr>
            <p:ph type="pic" sz="quarter" idx="51"/>
          </p:nvPr>
        </p:nvSpPr>
        <p:spPr>
          <a:xfrm>
            <a:off x="8500328" y="1836331"/>
            <a:ext cx="2368061" cy="2102177"/>
          </a:xfrm>
          <a:prstGeom prst="hexagon">
            <a:avLst>
              <a:gd name="adj" fmla="val 28349"/>
              <a:gd name="vf" fmla="val 115470"/>
            </a:avLst>
          </a:prstGeom>
          <a:ln>
            <a:noFill/>
          </a:ln>
        </p:spPr>
        <p:txBody>
          <a:bodyPr anchor="ctr">
            <a:noAutofit/>
          </a:bodyPr>
          <a:lstStyle>
            <a:lvl1pPr marL="0" indent="0" algn="l">
              <a:buFontTx/>
              <a:buNone/>
              <a:defRPr sz="1050">
                <a:solidFill>
                  <a:schemeClr val="accent6"/>
                </a:solidFill>
              </a:defRPr>
            </a:lvl1pPr>
          </a:lstStyle>
          <a:p>
            <a:r>
              <a:rPr lang="en-US" altLang="zh-CN"/>
              <a:t>Click icon to add picture</a:t>
            </a:r>
            <a:endParaRPr lang="en-US" altLang="zh-CN" dirty="0"/>
          </a:p>
        </p:txBody>
      </p:sp>
      <p:sp>
        <p:nvSpPr>
          <p:cNvPr id="25" name="Content placeholder 47" descr="Click icon to add picture">
            <a:extLst>
              <a:ext uri="{FF2B5EF4-FFF2-40B4-BE49-F238E27FC236}">
                <a16:creationId xmlns:a16="http://schemas.microsoft.com/office/drawing/2014/main" id="{A9C2624B-E6E6-C673-E8FF-F4BF909C3AC2}"/>
              </a:ext>
            </a:extLst>
          </p:cNvPr>
          <p:cNvSpPr>
            <a:spLocks noGrp="1"/>
          </p:cNvSpPr>
          <p:nvPr>
            <p:ph type="body" sz="quarter" idx="56" hasCustomPrompt="1"/>
          </p:nvPr>
        </p:nvSpPr>
        <p:spPr>
          <a:xfrm>
            <a:off x="8635340" y="4045832"/>
            <a:ext cx="2098039" cy="506399"/>
          </a:xfrm>
          <a:prstGeom prst="rect">
            <a:avLst/>
          </a:prstGeom>
        </p:spPr>
        <p:txBody>
          <a:bodyPr anchor="b">
            <a:noAutofit/>
          </a:bodyPr>
          <a:lstStyle>
            <a:lvl1pPr marL="0" indent="0" algn="ctr">
              <a:lnSpc>
                <a:spcPct val="100000"/>
              </a:lnSpc>
              <a:buNone/>
              <a:defRPr sz="1800" b="1" i="0">
                <a:solidFill>
                  <a:schemeClr val="accent6"/>
                </a:solidFill>
                <a:latin typeface="+mn-lt"/>
                <a:ea typeface="+mj-ea"/>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26" name="Content placeholder 47">
            <a:extLst>
              <a:ext uri="{FF2B5EF4-FFF2-40B4-BE49-F238E27FC236}">
                <a16:creationId xmlns:a16="http://schemas.microsoft.com/office/drawing/2014/main" id="{A003837A-CCD7-3699-D86F-CB884CA4C675}"/>
              </a:ext>
            </a:extLst>
          </p:cNvPr>
          <p:cNvSpPr>
            <a:spLocks noGrp="1"/>
          </p:cNvSpPr>
          <p:nvPr>
            <p:ph type="body" sz="quarter" idx="57" hasCustomPrompt="1"/>
          </p:nvPr>
        </p:nvSpPr>
        <p:spPr>
          <a:xfrm>
            <a:off x="8635340" y="4576723"/>
            <a:ext cx="2098038" cy="506399"/>
          </a:xfrm>
          <a:prstGeom prst="rect">
            <a:avLst/>
          </a:prstGeom>
        </p:spPr>
        <p:txBody>
          <a:bodyPr>
            <a:noAutofit/>
          </a:bodyPr>
          <a:lstStyle>
            <a:lvl1pPr marL="0" indent="0" algn="ctr">
              <a:lnSpc>
                <a:spcPct val="100000"/>
              </a:lnSpc>
              <a:buNone/>
              <a:defRPr sz="1400" b="0">
                <a:solidFill>
                  <a:schemeClr val="accent6"/>
                </a:solidFill>
                <a:latin typeface="+mn-lt"/>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2" name="Footer Placeholder 1">
            <a:extLst>
              <a:ext uri="{FF2B5EF4-FFF2-40B4-BE49-F238E27FC236}">
                <a16:creationId xmlns:a16="http://schemas.microsoft.com/office/drawing/2014/main" id="{89028585-56FF-7B3D-783D-D06964F7C099}"/>
              </a:ext>
            </a:extLst>
          </p:cNvPr>
          <p:cNvSpPr>
            <a:spLocks noGrp="1"/>
          </p:cNvSpPr>
          <p:nvPr>
            <p:ph type="ftr" sz="quarter" idx="58"/>
          </p:nvPr>
        </p:nvSpPr>
        <p:spPr/>
        <p:txBody>
          <a:bodyPr>
            <a:noAutofit/>
          </a:bodyPr>
          <a:lstStyle>
            <a:lvl1pPr>
              <a:defRPr>
                <a:solidFill>
                  <a:schemeClr val="accent6"/>
                </a:solidFill>
              </a:defRPr>
            </a:lvl1pPr>
          </a:lstStyle>
          <a:p>
            <a:r>
              <a:rPr lang="en-US"/>
              <a:t>Presentation title</a:t>
            </a:r>
            <a:endParaRPr lang="en-US" dirty="0"/>
          </a:p>
        </p:txBody>
      </p:sp>
      <p:sp>
        <p:nvSpPr>
          <p:cNvPr id="3" name="Slide Number Placeholder 2">
            <a:extLst>
              <a:ext uri="{FF2B5EF4-FFF2-40B4-BE49-F238E27FC236}">
                <a16:creationId xmlns:a16="http://schemas.microsoft.com/office/drawing/2014/main" id="{7D090978-DDC9-0FA2-2CFD-733C8B854F3C}"/>
              </a:ext>
            </a:extLst>
          </p:cNvPr>
          <p:cNvSpPr>
            <a:spLocks noGrp="1"/>
          </p:cNvSpPr>
          <p:nvPr>
            <p:ph type="sldNum" sz="quarter" idx="59"/>
          </p:nvPr>
        </p:nvSpPr>
        <p:spPr/>
        <p:txBody>
          <a:bodyPr>
            <a:noAutofit/>
          </a:bodyPr>
          <a:lstStyle>
            <a:lvl1pPr>
              <a:defRPr>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226368387"/>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Team Memb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92FA2A-46BA-2A19-C3CE-EC6985867B92}"/>
              </a:ext>
            </a:extLst>
          </p:cNvPr>
          <p:cNvSpPr>
            <a:spLocks noGrp="1"/>
          </p:cNvSpPr>
          <p:nvPr>
            <p:ph type="title"/>
          </p:nvPr>
        </p:nvSpPr>
        <p:spPr>
          <a:xfrm>
            <a:off x="509574" y="2367293"/>
            <a:ext cx="3909993" cy="3629708"/>
          </a:xfrm>
        </p:spPr>
        <p:txBody>
          <a:bodyPr anchor="t">
            <a:noAutofit/>
          </a:bodyPr>
          <a:lstStyle>
            <a:lvl1pPr>
              <a:defRPr>
                <a:solidFill>
                  <a:schemeClr val="accent6"/>
                </a:solidFill>
              </a:defRPr>
            </a:lvl1pPr>
          </a:lstStyle>
          <a:p>
            <a:r>
              <a:rPr lang="en-US"/>
              <a:t>Click to edit Master title style</a:t>
            </a:r>
            <a:endParaRPr lang="en-US" dirty="0"/>
          </a:p>
        </p:txBody>
      </p:sp>
      <p:sp>
        <p:nvSpPr>
          <p:cNvPr id="38" name="Content placeholder 47">
            <a:extLst>
              <a:ext uri="{FF2B5EF4-FFF2-40B4-BE49-F238E27FC236}">
                <a16:creationId xmlns:a16="http://schemas.microsoft.com/office/drawing/2014/main" id="{BF9EDF7D-3BB1-43C0-92BB-091CCC520477}"/>
              </a:ext>
            </a:extLst>
          </p:cNvPr>
          <p:cNvSpPr>
            <a:spLocks noGrp="1"/>
          </p:cNvSpPr>
          <p:nvPr>
            <p:ph type="pic" sz="quarter" idx="48"/>
          </p:nvPr>
        </p:nvSpPr>
        <p:spPr>
          <a:xfrm>
            <a:off x="4269796" y="436455"/>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39" name="Content placeholder 47" descr="Click icon to add picture">
            <a:extLst>
              <a:ext uri="{FF2B5EF4-FFF2-40B4-BE49-F238E27FC236}">
                <a16:creationId xmlns:a16="http://schemas.microsoft.com/office/drawing/2014/main" id="{15896C2C-7C25-4BC0-AF9B-DF590A2909AA}"/>
              </a:ext>
            </a:extLst>
          </p:cNvPr>
          <p:cNvSpPr>
            <a:spLocks noGrp="1"/>
          </p:cNvSpPr>
          <p:nvPr>
            <p:ph type="body" sz="quarter" idx="27" hasCustomPrompt="1"/>
          </p:nvPr>
        </p:nvSpPr>
        <p:spPr>
          <a:xfrm>
            <a:off x="5520210" y="522515"/>
            <a:ext cx="2289842" cy="626551"/>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0" name="Content placeholder 47">
            <a:extLst>
              <a:ext uri="{FF2B5EF4-FFF2-40B4-BE49-F238E27FC236}">
                <a16:creationId xmlns:a16="http://schemas.microsoft.com/office/drawing/2014/main" id="{CAC554EF-FF8F-4055-A716-E82F461413B7}"/>
              </a:ext>
            </a:extLst>
          </p:cNvPr>
          <p:cNvSpPr>
            <a:spLocks noGrp="1"/>
          </p:cNvSpPr>
          <p:nvPr>
            <p:ph type="body" sz="quarter" idx="28" hasCustomPrompt="1"/>
          </p:nvPr>
        </p:nvSpPr>
        <p:spPr>
          <a:xfrm>
            <a:off x="5520211" y="1165881"/>
            <a:ext cx="2289842" cy="506399"/>
          </a:xfrm>
          <a:prstGeom prst="rect">
            <a:avLst/>
          </a:prstGeom>
        </p:spPr>
        <p:txBody>
          <a:bodyPr>
            <a:noAutofit/>
          </a:bodyPr>
          <a:lstStyle>
            <a:lvl1pPr marL="0" indent="0" algn="l">
              <a:lnSpc>
                <a:spcPct val="90000"/>
              </a:lnSpc>
              <a:spcBef>
                <a:spcPts val="0"/>
              </a:spcBef>
              <a:buNone/>
              <a:defRPr sz="1400" b="0" i="0">
                <a:solidFill>
                  <a:schemeClr val="accent6"/>
                </a:solidFill>
                <a:latin typeface="+mn-lt"/>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text styles </a:t>
            </a:r>
          </a:p>
        </p:txBody>
      </p:sp>
      <p:sp>
        <p:nvSpPr>
          <p:cNvPr id="56" name="Content placeholder 47">
            <a:extLst>
              <a:ext uri="{FF2B5EF4-FFF2-40B4-BE49-F238E27FC236}">
                <a16:creationId xmlns:a16="http://schemas.microsoft.com/office/drawing/2014/main" id="{4F0742C0-A9F2-4886-B17E-6915399483C3}"/>
              </a:ext>
            </a:extLst>
          </p:cNvPr>
          <p:cNvSpPr>
            <a:spLocks noGrp="1"/>
          </p:cNvSpPr>
          <p:nvPr>
            <p:ph type="pic" sz="quarter" idx="72"/>
          </p:nvPr>
        </p:nvSpPr>
        <p:spPr>
          <a:xfrm>
            <a:off x="8059916" y="436455"/>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1" name="Content placeholder 47" descr="Click icon to add picture">
            <a:extLst>
              <a:ext uri="{FF2B5EF4-FFF2-40B4-BE49-F238E27FC236}">
                <a16:creationId xmlns:a16="http://schemas.microsoft.com/office/drawing/2014/main" id="{CE3DC674-39AB-43B9-AC30-97A68D221596}"/>
              </a:ext>
            </a:extLst>
          </p:cNvPr>
          <p:cNvSpPr>
            <a:spLocks noGrp="1"/>
          </p:cNvSpPr>
          <p:nvPr>
            <p:ph type="body" sz="quarter" idx="55" hasCustomPrompt="1"/>
          </p:nvPr>
        </p:nvSpPr>
        <p:spPr>
          <a:xfrm>
            <a:off x="9309889" y="642667"/>
            <a:ext cx="2098039" cy="506399"/>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2" name="Content placeholder 47">
            <a:extLst>
              <a:ext uri="{FF2B5EF4-FFF2-40B4-BE49-F238E27FC236}">
                <a16:creationId xmlns:a16="http://schemas.microsoft.com/office/drawing/2014/main" id="{F12189CA-0E22-41A5-91FD-03761860993D}"/>
              </a:ext>
            </a:extLst>
          </p:cNvPr>
          <p:cNvSpPr>
            <a:spLocks noGrp="1"/>
          </p:cNvSpPr>
          <p:nvPr>
            <p:ph type="body" sz="quarter" idx="56" hasCustomPrompt="1"/>
          </p:nvPr>
        </p:nvSpPr>
        <p:spPr>
          <a:xfrm>
            <a:off x="9309891" y="1165881"/>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48" name="Content placeholder 47">
            <a:extLst>
              <a:ext uri="{FF2B5EF4-FFF2-40B4-BE49-F238E27FC236}">
                <a16:creationId xmlns:a16="http://schemas.microsoft.com/office/drawing/2014/main" id="{A962C62E-F92F-445A-9243-8B433747A548}"/>
              </a:ext>
            </a:extLst>
          </p:cNvPr>
          <p:cNvSpPr>
            <a:spLocks noGrp="1"/>
          </p:cNvSpPr>
          <p:nvPr>
            <p:ph type="pic" sz="quarter" idx="69"/>
          </p:nvPr>
        </p:nvSpPr>
        <p:spPr>
          <a:xfrm>
            <a:off x="4269796" y="2004222"/>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3" name="Content placeholder 47" descr="Click icon to add picture">
            <a:extLst>
              <a:ext uri="{FF2B5EF4-FFF2-40B4-BE49-F238E27FC236}">
                <a16:creationId xmlns:a16="http://schemas.microsoft.com/office/drawing/2014/main" id="{DE6F9463-BB2D-43FC-BE8F-21D3F9A2539C}"/>
              </a:ext>
            </a:extLst>
          </p:cNvPr>
          <p:cNvSpPr>
            <a:spLocks noGrp="1"/>
          </p:cNvSpPr>
          <p:nvPr>
            <p:ph type="body" sz="quarter" idx="57" hasCustomPrompt="1"/>
          </p:nvPr>
        </p:nvSpPr>
        <p:spPr>
          <a:xfrm>
            <a:off x="5520210" y="2105171"/>
            <a:ext cx="2193021" cy="617418"/>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4" name="Content placeholder 47">
            <a:extLst>
              <a:ext uri="{FF2B5EF4-FFF2-40B4-BE49-F238E27FC236}">
                <a16:creationId xmlns:a16="http://schemas.microsoft.com/office/drawing/2014/main" id="{7DF27694-08A2-4530-B763-5A9B9D4DC6E0}"/>
              </a:ext>
            </a:extLst>
          </p:cNvPr>
          <p:cNvSpPr>
            <a:spLocks noGrp="1"/>
          </p:cNvSpPr>
          <p:nvPr>
            <p:ph type="body" sz="quarter" idx="58" hasCustomPrompt="1"/>
          </p:nvPr>
        </p:nvSpPr>
        <p:spPr>
          <a:xfrm>
            <a:off x="5520212" y="2739721"/>
            <a:ext cx="2193021" cy="506399"/>
          </a:xfrm>
          <a:prstGeom prst="rect">
            <a:avLst/>
          </a:prstGeom>
        </p:spPr>
        <p:txBody>
          <a:bodyPr>
            <a:noAutofit/>
          </a:bodyPr>
          <a:lstStyle>
            <a:lvl1pPr marL="0" indent="0" algn="l">
              <a:lnSpc>
                <a:spcPct val="100000"/>
              </a:lnSpc>
              <a:spcBef>
                <a:spcPts val="0"/>
              </a:spcBef>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1" name="Content placeholder 47">
            <a:extLst>
              <a:ext uri="{FF2B5EF4-FFF2-40B4-BE49-F238E27FC236}">
                <a16:creationId xmlns:a16="http://schemas.microsoft.com/office/drawing/2014/main" id="{2EA753B3-D0BB-4484-85D1-E28345D99F4C}"/>
              </a:ext>
            </a:extLst>
          </p:cNvPr>
          <p:cNvSpPr>
            <a:spLocks noGrp="1"/>
          </p:cNvSpPr>
          <p:nvPr>
            <p:ph type="pic" sz="quarter" idx="73"/>
          </p:nvPr>
        </p:nvSpPr>
        <p:spPr>
          <a:xfrm>
            <a:off x="8059916" y="2004222"/>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dirty="0"/>
          </a:p>
        </p:txBody>
      </p:sp>
      <p:sp>
        <p:nvSpPr>
          <p:cNvPr id="45" name="Content placeholder 47" descr="Click icon to add picture">
            <a:extLst>
              <a:ext uri="{FF2B5EF4-FFF2-40B4-BE49-F238E27FC236}">
                <a16:creationId xmlns:a16="http://schemas.microsoft.com/office/drawing/2014/main" id="{20398AA4-3D68-487D-BE7C-9F1D45E3F5FF}"/>
              </a:ext>
            </a:extLst>
          </p:cNvPr>
          <p:cNvSpPr>
            <a:spLocks noGrp="1"/>
          </p:cNvSpPr>
          <p:nvPr>
            <p:ph type="body" sz="quarter" idx="59" hasCustomPrompt="1"/>
          </p:nvPr>
        </p:nvSpPr>
        <p:spPr>
          <a:xfrm>
            <a:off x="9309890" y="2032203"/>
            <a:ext cx="2098039" cy="701144"/>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46" name="Content placeholder 47">
            <a:extLst>
              <a:ext uri="{FF2B5EF4-FFF2-40B4-BE49-F238E27FC236}">
                <a16:creationId xmlns:a16="http://schemas.microsoft.com/office/drawing/2014/main" id="{6B623D7A-5E96-42AB-9B1F-14E445503187}"/>
              </a:ext>
            </a:extLst>
          </p:cNvPr>
          <p:cNvSpPr>
            <a:spLocks noGrp="1"/>
          </p:cNvSpPr>
          <p:nvPr>
            <p:ph type="body" sz="quarter" idx="60" hasCustomPrompt="1"/>
          </p:nvPr>
        </p:nvSpPr>
        <p:spPr>
          <a:xfrm>
            <a:off x="9309890" y="2746407"/>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49" name="Content placeholder 47">
            <a:extLst>
              <a:ext uri="{FF2B5EF4-FFF2-40B4-BE49-F238E27FC236}">
                <a16:creationId xmlns:a16="http://schemas.microsoft.com/office/drawing/2014/main" id="{EAA5B0EA-1F3B-4D8B-9BB9-F9037A393705}"/>
              </a:ext>
            </a:extLst>
          </p:cNvPr>
          <p:cNvSpPr>
            <a:spLocks noGrp="1"/>
          </p:cNvSpPr>
          <p:nvPr>
            <p:ph type="pic" sz="quarter" idx="70"/>
          </p:nvPr>
        </p:nvSpPr>
        <p:spPr>
          <a:xfrm>
            <a:off x="4269796" y="3571991"/>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47" name="Content placeholder 47" descr="Click icon to add picture">
            <a:extLst>
              <a:ext uri="{FF2B5EF4-FFF2-40B4-BE49-F238E27FC236}">
                <a16:creationId xmlns:a16="http://schemas.microsoft.com/office/drawing/2014/main" id="{2C93687D-1E42-4B01-9F16-9FA098CE1153}"/>
              </a:ext>
            </a:extLst>
          </p:cNvPr>
          <p:cNvSpPr>
            <a:spLocks noGrp="1"/>
          </p:cNvSpPr>
          <p:nvPr>
            <p:ph type="body" sz="quarter" idx="61" hasCustomPrompt="1"/>
          </p:nvPr>
        </p:nvSpPr>
        <p:spPr>
          <a:xfrm>
            <a:off x="5520210" y="3775516"/>
            <a:ext cx="2098039" cy="506399"/>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0" name="Content placeholder 47">
            <a:extLst>
              <a:ext uri="{FF2B5EF4-FFF2-40B4-BE49-F238E27FC236}">
                <a16:creationId xmlns:a16="http://schemas.microsoft.com/office/drawing/2014/main" id="{7AB91474-458B-45F7-9773-FA375C2CF7FD}"/>
              </a:ext>
            </a:extLst>
          </p:cNvPr>
          <p:cNvSpPr>
            <a:spLocks noGrp="1"/>
          </p:cNvSpPr>
          <p:nvPr>
            <p:ph type="body" sz="quarter" idx="62" hasCustomPrompt="1"/>
          </p:nvPr>
        </p:nvSpPr>
        <p:spPr>
          <a:xfrm>
            <a:off x="5520211" y="4312077"/>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2" name="Content placeholder 47">
            <a:extLst>
              <a:ext uri="{FF2B5EF4-FFF2-40B4-BE49-F238E27FC236}">
                <a16:creationId xmlns:a16="http://schemas.microsoft.com/office/drawing/2014/main" id="{52E587E7-A09A-4FB2-8774-8073E737F106}"/>
              </a:ext>
            </a:extLst>
          </p:cNvPr>
          <p:cNvSpPr>
            <a:spLocks noGrp="1"/>
          </p:cNvSpPr>
          <p:nvPr>
            <p:ph type="pic" sz="quarter" idx="74"/>
          </p:nvPr>
        </p:nvSpPr>
        <p:spPr>
          <a:xfrm>
            <a:off x="8059916" y="3571991"/>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51" name="Content placeholder 47" descr="Click icon to add picture">
            <a:extLst>
              <a:ext uri="{FF2B5EF4-FFF2-40B4-BE49-F238E27FC236}">
                <a16:creationId xmlns:a16="http://schemas.microsoft.com/office/drawing/2014/main" id="{FBF01DC7-D684-4484-B2AA-B50F7B1A00DA}"/>
              </a:ext>
            </a:extLst>
          </p:cNvPr>
          <p:cNvSpPr>
            <a:spLocks noGrp="1"/>
          </p:cNvSpPr>
          <p:nvPr>
            <p:ph type="body" sz="quarter" idx="63" hasCustomPrompt="1"/>
          </p:nvPr>
        </p:nvSpPr>
        <p:spPr>
          <a:xfrm>
            <a:off x="9309889" y="3775516"/>
            <a:ext cx="2098039" cy="506399"/>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2" name="Content placeholder 47">
            <a:extLst>
              <a:ext uri="{FF2B5EF4-FFF2-40B4-BE49-F238E27FC236}">
                <a16:creationId xmlns:a16="http://schemas.microsoft.com/office/drawing/2014/main" id="{6046C90F-8A25-4E70-9BC9-4496C6B94EBC}"/>
              </a:ext>
            </a:extLst>
          </p:cNvPr>
          <p:cNvSpPr>
            <a:spLocks noGrp="1"/>
          </p:cNvSpPr>
          <p:nvPr>
            <p:ph type="body" sz="quarter" idx="64" hasCustomPrompt="1"/>
          </p:nvPr>
        </p:nvSpPr>
        <p:spPr>
          <a:xfrm>
            <a:off x="9309891" y="4312077"/>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55" name="Content placeholder 47">
            <a:extLst>
              <a:ext uri="{FF2B5EF4-FFF2-40B4-BE49-F238E27FC236}">
                <a16:creationId xmlns:a16="http://schemas.microsoft.com/office/drawing/2014/main" id="{D05B9A22-6B21-40BB-BBC1-9586C432A97B}"/>
              </a:ext>
            </a:extLst>
          </p:cNvPr>
          <p:cNvSpPr>
            <a:spLocks noGrp="1"/>
          </p:cNvSpPr>
          <p:nvPr>
            <p:ph type="pic" sz="quarter" idx="71"/>
          </p:nvPr>
        </p:nvSpPr>
        <p:spPr>
          <a:xfrm>
            <a:off x="4269796" y="5153614"/>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53" name="Content placeholder 47" descr="Click icon to add picture">
            <a:extLst>
              <a:ext uri="{FF2B5EF4-FFF2-40B4-BE49-F238E27FC236}">
                <a16:creationId xmlns:a16="http://schemas.microsoft.com/office/drawing/2014/main" id="{F5E2B418-8D0E-4995-A3ED-4348C6F4A1AF}"/>
              </a:ext>
            </a:extLst>
          </p:cNvPr>
          <p:cNvSpPr>
            <a:spLocks noGrp="1"/>
          </p:cNvSpPr>
          <p:nvPr>
            <p:ph type="body" sz="quarter" idx="65" hasCustomPrompt="1"/>
          </p:nvPr>
        </p:nvSpPr>
        <p:spPr>
          <a:xfrm>
            <a:off x="5520210" y="5369449"/>
            <a:ext cx="2098039" cy="506399"/>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58" name="Content placeholder 47">
            <a:extLst>
              <a:ext uri="{FF2B5EF4-FFF2-40B4-BE49-F238E27FC236}">
                <a16:creationId xmlns:a16="http://schemas.microsoft.com/office/drawing/2014/main" id="{90A2A6E4-4D11-4F28-9D68-BC28580EBC05}"/>
              </a:ext>
            </a:extLst>
          </p:cNvPr>
          <p:cNvSpPr>
            <a:spLocks noGrp="1"/>
          </p:cNvSpPr>
          <p:nvPr>
            <p:ph type="body" sz="quarter" idx="66" hasCustomPrompt="1"/>
          </p:nvPr>
        </p:nvSpPr>
        <p:spPr>
          <a:xfrm>
            <a:off x="5520211" y="5901594"/>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63" name="Content placeholder 47">
            <a:extLst>
              <a:ext uri="{FF2B5EF4-FFF2-40B4-BE49-F238E27FC236}">
                <a16:creationId xmlns:a16="http://schemas.microsoft.com/office/drawing/2014/main" id="{A74DEBE4-2F74-4EB7-9501-8D37A3151B2A}"/>
              </a:ext>
            </a:extLst>
          </p:cNvPr>
          <p:cNvSpPr>
            <a:spLocks noGrp="1"/>
          </p:cNvSpPr>
          <p:nvPr>
            <p:ph type="pic" sz="quarter" idx="75"/>
          </p:nvPr>
        </p:nvSpPr>
        <p:spPr>
          <a:xfrm>
            <a:off x="8059916" y="5153614"/>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anchor="ctr">
            <a:noAutofit/>
          </a:bodyPr>
          <a:lstStyle>
            <a:lvl1pPr marL="0" indent="0" algn="ctr">
              <a:buNone/>
              <a:defRPr sz="1000">
                <a:solidFill>
                  <a:schemeClr val="accent6"/>
                </a:solidFill>
              </a:defRPr>
            </a:lvl1pPr>
          </a:lstStyle>
          <a:p>
            <a:r>
              <a:rPr lang="en-US" altLang="zh-CN"/>
              <a:t>Click icon to add picture</a:t>
            </a:r>
            <a:endParaRPr lang="zh-CN" altLang="en-US"/>
          </a:p>
        </p:txBody>
      </p:sp>
      <p:sp>
        <p:nvSpPr>
          <p:cNvPr id="59" name="Content placeholder 47" descr="Click icon to add picture">
            <a:extLst>
              <a:ext uri="{FF2B5EF4-FFF2-40B4-BE49-F238E27FC236}">
                <a16:creationId xmlns:a16="http://schemas.microsoft.com/office/drawing/2014/main" id="{070D69EE-1032-4604-B201-FD13AE846E9E}"/>
              </a:ext>
            </a:extLst>
          </p:cNvPr>
          <p:cNvSpPr>
            <a:spLocks noGrp="1"/>
          </p:cNvSpPr>
          <p:nvPr>
            <p:ph type="body" sz="quarter" idx="67" hasCustomPrompt="1"/>
          </p:nvPr>
        </p:nvSpPr>
        <p:spPr>
          <a:xfrm>
            <a:off x="9313612" y="5369449"/>
            <a:ext cx="2098039" cy="506399"/>
          </a:xfrm>
          <a:prstGeom prst="rect">
            <a:avLst/>
          </a:prstGeom>
        </p:spPr>
        <p:txBody>
          <a:bodyPr anchor="b">
            <a:noAutofit/>
          </a:bodyPr>
          <a:lstStyle>
            <a:lvl1pPr marL="0" indent="0" algn="l">
              <a:lnSpc>
                <a:spcPct val="100000"/>
              </a:lnSpc>
              <a:buNone/>
              <a:defRPr sz="1800" b="1" i="0">
                <a:solidFill>
                  <a:schemeClr val="accent6"/>
                </a:solidFill>
                <a:latin typeface="+mn-lt"/>
                <a:ea typeface="+mj-ea"/>
                <a:cs typeface="Posterama" panose="020B0504020200020000" pitchFamily="34" charset="0"/>
              </a:defRPr>
            </a:lvl1pPr>
            <a:lvl2pPr>
              <a:defRPr sz="1000"/>
            </a:lvl2pPr>
            <a:lvl3pPr>
              <a:defRPr sz="900"/>
            </a:lvl3pPr>
            <a:lvl4pPr>
              <a:defRPr sz="800"/>
            </a:lvl4pPr>
            <a:lvl5pPr>
              <a:defRPr sz="800"/>
            </a:lvl5pPr>
          </a:lstStyle>
          <a:p>
            <a:pPr lvl="0"/>
            <a:r>
              <a:rPr lang="en-US" altLang="zh-CN" dirty="0"/>
              <a:t>Click to edit Master title style </a:t>
            </a:r>
          </a:p>
        </p:txBody>
      </p:sp>
      <p:sp>
        <p:nvSpPr>
          <p:cNvPr id="60" name="Content placeholder 47">
            <a:extLst>
              <a:ext uri="{FF2B5EF4-FFF2-40B4-BE49-F238E27FC236}">
                <a16:creationId xmlns:a16="http://schemas.microsoft.com/office/drawing/2014/main" id="{B65187B8-CD7A-46B0-A851-E2456586E758}"/>
              </a:ext>
            </a:extLst>
          </p:cNvPr>
          <p:cNvSpPr>
            <a:spLocks noGrp="1"/>
          </p:cNvSpPr>
          <p:nvPr>
            <p:ph type="body" sz="quarter" idx="68" hasCustomPrompt="1"/>
          </p:nvPr>
        </p:nvSpPr>
        <p:spPr>
          <a:xfrm>
            <a:off x="9309891" y="5901594"/>
            <a:ext cx="2098038" cy="506399"/>
          </a:xfrm>
          <a:prstGeom prst="rect">
            <a:avLst/>
          </a:prstGeom>
        </p:spPr>
        <p:txBody>
          <a:bodyPr>
            <a:noAutofit/>
          </a:bodyPr>
          <a:lstStyle>
            <a:lvl1pPr marL="0" indent="0" algn="l">
              <a:lnSpc>
                <a:spcPct val="100000"/>
              </a:lnSpc>
              <a:buNone/>
              <a:defRPr lang="en-US" altLang="zh-CN" sz="1400" b="0" i="0" kern="1200" dirty="0">
                <a:solidFill>
                  <a:schemeClr val="accent6"/>
                </a:solidFill>
                <a:latin typeface="+mn-lt"/>
                <a:ea typeface="+mn-ea"/>
                <a:cs typeface="Posterama" panose="020B0504020200020000" pitchFamily="34" charset="0"/>
              </a:defRPr>
            </a:lvl1pPr>
            <a:lvl2pPr>
              <a:defRPr sz="1000"/>
            </a:lvl2pPr>
            <a:lvl3pPr>
              <a:defRPr sz="900"/>
            </a:lvl3pPr>
            <a:lvl4pPr>
              <a:defRPr sz="800"/>
            </a:lvl4pPr>
            <a:lvl5pPr>
              <a:defRPr sz="800"/>
            </a:lvl5pPr>
          </a:lstStyle>
          <a:p>
            <a:pPr marL="0" lvl="0" indent="0" algn="l" defTabSz="914400" rtl="0" eaLnBrk="1" latinLnBrk="0" hangingPunct="1">
              <a:lnSpc>
                <a:spcPct val="90000"/>
              </a:lnSpc>
              <a:spcBef>
                <a:spcPts val="0"/>
              </a:spcBef>
              <a:buFont typeface="Arial" panose="020B0604020202020204" pitchFamily="34" charset="0"/>
              <a:buNone/>
            </a:pPr>
            <a:r>
              <a:rPr lang="en-US" altLang="zh-CN" dirty="0"/>
              <a:t>Click to edit Master text styles </a:t>
            </a:r>
          </a:p>
        </p:txBody>
      </p:sp>
      <p:sp>
        <p:nvSpPr>
          <p:cNvPr id="5" name="Footer Placeholder 4">
            <a:extLst>
              <a:ext uri="{FF2B5EF4-FFF2-40B4-BE49-F238E27FC236}">
                <a16:creationId xmlns:a16="http://schemas.microsoft.com/office/drawing/2014/main" id="{B2964988-2386-5A15-B085-00BD5D58E53C}"/>
              </a:ext>
            </a:extLst>
          </p:cNvPr>
          <p:cNvSpPr>
            <a:spLocks noGrp="1"/>
          </p:cNvSpPr>
          <p:nvPr>
            <p:ph type="ftr" sz="quarter" idx="76"/>
          </p:nvPr>
        </p:nvSpPr>
        <p:spPr/>
        <p:txBody>
          <a:bodyPr>
            <a:noAutofit/>
          </a:bodyPr>
          <a:lstStyle>
            <a:lvl1pPr>
              <a:defRPr>
                <a:solidFill>
                  <a:schemeClr val="accent6"/>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062CC095-C330-BF75-42CE-50A46EAD82C5}"/>
              </a:ext>
            </a:extLst>
          </p:cNvPr>
          <p:cNvSpPr>
            <a:spLocks noGrp="1"/>
          </p:cNvSpPr>
          <p:nvPr>
            <p:ph type="sldNum" sz="quarter" idx="77"/>
          </p:nvPr>
        </p:nvSpPr>
        <p:spPr/>
        <p:txBody>
          <a:bodyPr>
            <a:noAutofit/>
          </a:bodyPr>
          <a:lstStyle>
            <a:lvl1pPr>
              <a:defRPr b="0">
                <a:solidFill>
                  <a:schemeClr val="accent6"/>
                </a:solidFill>
              </a:defRPr>
            </a:lvl1pPr>
          </a:lstStyle>
          <a:p>
            <a:fld id="{47FEACEE-25B4-4A2D-B147-27296E36371D}" type="slidenum">
              <a:rPr lang="en-US" altLang="zh-CN" smtClean="0"/>
              <a:pPr/>
              <a:t>‹#›</a:t>
            </a:fld>
            <a:endParaRPr lang="en-US" altLang="zh-CN" dirty="0"/>
          </a:p>
        </p:txBody>
      </p:sp>
    </p:spTree>
    <p:extLst>
      <p:ext uri="{BB962C8B-B14F-4D97-AF65-F5344CB8AC3E}">
        <p14:creationId xmlns:p14="http://schemas.microsoft.com/office/powerpoint/2010/main" val="3743117437"/>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alpha val="20000"/>
          </a:schemeClr>
        </a:solidFill>
        <a:effectLst/>
      </p:bgPr>
    </p:bg>
    <p:spTree>
      <p:nvGrpSpPr>
        <p:cNvPr id="1" name=""/>
        <p:cNvGrpSpPr/>
        <p:nvPr/>
      </p:nvGrpSpPr>
      <p:grpSpPr>
        <a:xfrm>
          <a:off x="0" y="0"/>
          <a:ext cx="0" cy="0"/>
          <a:chOff x="0" y="0"/>
          <a:chExt cx="0" cy="0"/>
        </a:xfrm>
      </p:grpSpPr>
      <p:sp>
        <p:nvSpPr>
          <p:cNvPr id="4" name="Content placeholder 47">
            <a:extLst>
              <a:ext uri="{FF2B5EF4-FFF2-40B4-BE49-F238E27FC236}">
                <a16:creationId xmlns:a16="http://schemas.microsoft.com/office/drawing/2014/main" id="{28B6388A-37D2-4382-A7FC-9B9A76BDE84D}"/>
              </a:ext>
            </a:extLst>
          </p:cNvPr>
          <p:cNvSpPr>
            <a:spLocks noGrp="1"/>
          </p:cNvSpPr>
          <p:nvPr>
            <p:ph type="sldNum" sz="quarter" idx="4"/>
          </p:nvPr>
        </p:nvSpPr>
        <p:spPr>
          <a:xfrm>
            <a:off x="11194169" y="6217920"/>
            <a:ext cx="458592" cy="365125"/>
          </a:xfrm>
          <a:prstGeom prst="rect">
            <a:avLst/>
          </a:prstGeom>
        </p:spPr>
        <p:txBody>
          <a:bodyPr vert="horz" lIns="91440" tIns="45720" rIns="91440" bIns="45720" rtlCol="0" anchor="ctr">
            <a:noAutofit/>
          </a:bodyPr>
          <a:lstStyle>
            <a:lvl1pPr algn="ctr">
              <a:defRPr sz="1200">
                <a:solidFill>
                  <a:schemeClr val="accent6"/>
                </a:solidFill>
                <a:latin typeface="+mn-lt"/>
              </a:defRPr>
            </a:lvl1pPr>
          </a:lstStyle>
          <a:p>
            <a:fld id="{47FEACEE-25B4-4A2D-B147-27296E36371D}" type="slidenum">
              <a:rPr lang="en-US" altLang="zh-CN" smtClean="0"/>
              <a:pPr/>
              <a:t>‹#›</a:t>
            </a:fld>
            <a:endParaRPr lang="en-US" altLang="zh-CN" dirty="0"/>
          </a:p>
        </p:txBody>
      </p:sp>
      <p:sp>
        <p:nvSpPr>
          <p:cNvPr id="6" name="Text Placeholder 2">
            <a:extLst>
              <a:ext uri="{FF2B5EF4-FFF2-40B4-BE49-F238E27FC236}">
                <a16:creationId xmlns:a16="http://schemas.microsoft.com/office/drawing/2014/main" id="{18CB8A3D-9A54-FD7C-F6A5-B33E6C891A4E}"/>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4">
            <a:extLst>
              <a:ext uri="{FF2B5EF4-FFF2-40B4-BE49-F238E27FC236}">
                <a16:creationId xmlns:a16="http://schemas.microsoft.com/office/drawing/2014/main" id="{F38A7675-78A2-B642-22AF-B98514C68B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noProof="0"/>
              <a:t>Click to edit Master title style</a:t>
            </a:r>
          </a:p>
        </p:txBody>
      </p:sp>
      <p:sp>
        <p:nvSpPr>
          <p:cNvPr id="8" name="Footer Placeholder 7">
            <a:extLst>
              <a:ext uri="{FF2B5EF4-FFF2-40B4-BE49-F238E27FC236}">
                <a16:creationId xmlns:a16="http://schemas.microsoft.com/office/drawing/2014/main" id="{C176125D-E69D-E2ED-1549-3D67DBD487E0}"/>
              </a:ext>
            </a:extLst>
          </p:cNvPr>
          <p:cNvSpPr>
            <a:spLocks noGrp="1"/>
          </p:cNvSpPr>
          <p:nvPr>
            <p:ph type="ftr" sz="quarter" idx="3"/>
          </p:nvPr>
        </p:nvSpPr>
        <p:spPr>
          <a:xfrm>
            <a:off x="484632" y="6217920"/>
            <a:ext cx="4114800" cy="365125"/>
          </a:xfrm>
          <a:prstGeom prst="rect">
            <a:avLst/>
          </a:prstGeom>
        </p:spPr>
        <p:txBody>
          <a:bodyPr vert="horz" lIns="91440" tIns="45720" rIns="91440" bIns="45720" rtlCol="0" anchor="ctr">
            <a:noAutofit/>
          </a:bodyPr>
          <a:lstStyle>
            <a:lvl1pPr algn="l">
              <a:defRPr sz="1200">
                <a:solidFill>
                  <a:schemeClr val="accent6"/>
                </a:solidFill>
                <a:latin typeface="+mn-lt"/>
              </a:defRPr>
            </a:lvl1pPr>
          </a:lstStyle>
          <a:p>
            <a:r>
              <a:rPr lang="en-US"/>
              <a:t>Presentation title</a:t>
            </a:r>
            <a:endParaRPr lang="en-US" dirty="0"/>
          </a:p>
        </p:txBody>
      </p:sp>
    </p:spTree>
    <p:extLst>
      <p:ext uri="{BB962C8B-B14F-4D97-AF65-F5344CB8AC3E}">
        <p14:creationId xmlns:p14="http://schemas.microsoft.com/office/powerpoint/2010/main" val="2020574204"/>
      </p:ext>
    </p:extLst>
  </p:cSld>
  <p:clrMap bg1="lt1" tx1="dk1" bg2="lt2" tx2="dk2" accent1="accent1" accent2="accent2" accent3="accent3" accent4="accent4" accent5="accent5" accent6="accent6" hlink="hlink" folHlink="folHlink"/>
  <p:sldLayoutIdLst>
    <p:sldLayoutId id="2147483667" r:id="rId1"/>
    <p:sldLayoutId id="2147483652"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8" r:id="rId11"/>
    <p:sldLayoutId id="2147483661" r:id="rId12"/>
    <p:sldLayoutId id="2147483662" r:id="rId13"/>
    <p:sldLayoutId id="2147483663" r:id="rId14"/>
    <p:sldLayoutId id="2147483664" r:id="rId15"/>
    <p:sldLayoutId id="2147483665" r:id="rId16"/>
  </p:sldLayoutIdLst>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hf hdr="0" dt="0"/>
  <p:txStyles>
    <p:titleStyle>
      <a:lvl1pPr algn="l" defTabSz="914400" rtl="0" eaLnBrk="1" latinLnBrk="0" hangingPunct="1">
        <a:lnSpc>
          <a:spcPct val="90000"/>
        </a:lnSpc>
        <a:spcBef>
          <a:spcPct val="0"/>
        </a:spcBef>
        <a:buNone/>
        <a:defRPr sz="4400" b="1"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userDrawn="1">
          <p15:clr>
            <a:srgbClr val="F26B43"/>
          </p15:clr>
        </p15:guide>
        <p15:guide id="2" pos="3840" userDrawn="1">
          <p15:clr>
            <a:srgbClr val="F26B43"/>
          </p15:clr>
        </p15:guide>
        <p15:guide id="3" pos="5640" userDrawn="1">
          <p15:clr>
            <a:srgbClr val="F26B43"/>
          </p15:clr>
        </p15:guide>
        <p15:guide id="4" pos="1656" userDrawn="1">
          <p15:clr>
            <a:srgbClr val="F26B43"/>
          </p15:clr>
        </p15:guide>
        <p15:guide id="5" pos="520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tr.jf-staeulalia.pt/collection-question-mark-images" TargetMode="External"/><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A3B864-5E85-99D2-93E5-5CA1F4F35DC7}"/>
              </a:ext>
            </a:extLst>
          </p:cNvPr>
          <p:cNvSpPr>
            <a:spLocks noGrp="1"/>
          </p:cNvSpPr>
          <p:nvPr>
            <p:ph type="title"/>
          </p:nvPr>
        </p:nvSpPr>
        <p:spPr>
          <a:xfrm>
            <a:off x="869379" y="1128590"/>
            <a:ext cx="8754364" cy="2465234"/>
          </a:xfrm>
        </p:spPr>
        <p:txBody>
          <a:bodyPr/>
          <a:lstStyle/>
          <a:p>
            <a:r>
              <a:rPr lang="en-US" dirty="0">
                <a:solidFill>
                  <a:srgbClr val="6098D8"/>
                </a:solidFill>
              </a:rPr>
              <a:t>Silent Struggles: </a:t>
            </a:r>
            <a:r>
              <a:rPr lang="en-US" dirty="0"/>
              <a:t>Examining Trauma &amp; Adversity in the Context of Adolescent Depression</a:t>
            </a:r>
          </a:p>
        </p:txBody>
      </p:sp>
      <p:sp>
        <p:nvSpPr>
          <p:cNvPr id="9" name="Text Placeholder 8">
            <a:extLst>
              <a:ext uri="{FF2B5EF4-FFF2-40B4-BE49-F238E27FC236}">
                <a16:creationId xmlns:a16="http://schemas.microsoft.com/office/drawing/2014/main" id="{485E0237-B9A1-0B58-E0AA-05EF84817EB4}"/>
              </a:ext>
            </a:extLst>
          </p:cNvPr>
          <p:cNvSpPr>
            <a:spLocks noGrp="1"/>
          </p:cNvSpPr>
          <p:nvPr>
            <p:ph type="body" sz="quarter" idx="28"/>
          </p:nvPr>
        </p:nvSpPr>
        <p:spPr>
          <a:xfrm>
            <a:off x="1601365" y="4172084"/>
            <a:ext cx="6904006" cy="760288"/>
          </a:xfrm>
        </p:spPr>
        <p:txBody>
          <a:bodyPr/>
          <a:lstStyle/>
          <a:p>
            <a:r>
              <a:rPr lang="en-US" dirty="0"/>
              <a:t>Katelyn Lamberton</a:t>
            </a:r>
          </a:p>
          <a:p>
            <a:r>
              <a:rPr lang="en-US" dirty="0"/>
              <a:t>Amanda Millar, Shengh Xiong, Dr. Jessica Kenny, Dr. Ayelet Talmi</a:t>
            </a:r>
          </a:p>
        </p:txBody>
      </p:sp>
      <p:sp>
        <p:nvSpPr>
          <p:cNvPr id="14" name="Freeform: Shape 11">
            <a:extLst>
              <a:ext uri="{FF2B5EF4-FFF2-40B4-BE49-F238E27FC236}">
                <a16:creationId xmlns:a16="http://schemas.microsoft.com/office/drawing/2014/main" id="{E5D4DE6D-89C8-6FFF-287D-3F3BAD416CA1}"/>
              </a:ext>
              <a:ext uri="{C183D7F6-B498-43B3-948B-1728B52AA6E4}">
                <adec:decorative xmlns:adec="http://schemas.microsoft.com/office/drawing/2017/decorative" val="1"/>
              </a:ext>
            </a:extLst>
          </p:cNvPr>
          <p:cNvSpPr/>
          <p:nvPr/>
        </p:nvSpPr>
        <p:spPr>
          <a:xfrm>
            <a:off x="8722401" y="3593824"/>
            <a:ext cx="1637958" cy="187385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4">
              <a:lumMod val="60000"/>
              <a:lumOff val="40000"/>
              <a:alpha val="50196"/>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pic>
        <p:nvPicPr>
          <p:cNvPr id="2" name="Picture 1">
            <a:extLst>
              <a:ext uri="{FF2B5EF4-FFF2-40B4-BE49-F238E27FC236}">
                <a16:creationId xmlns:a16="http://schemas.microsoft.com/office/drawing/2014/main" id="{909E54F3-D103-A414-5C9D-9C4071CBB67E}"/>
              </a:ext>
            </a:extLst>
          </p:cNvPr>
          <p:cNvPicPr>
            <a:picLocks noChangeAspect="1"/>
          </p:cNvPicPr>
          <p:nvPr/>
        </p:nvPicPr>
        <p:blipFill>
          <a:blip r:embed="rId3"/>
          <a:stretch>
            <a:fillRect/>
          </a:stretch>
        </p:blipFill>
        <p:spPr>
          <a:xfrm>
            <a:off x="9637948" y="3219114"/>
            <a:ext cx="1459027" cy="374710"/>
          </a:xfrm>
          <a:prstGeom prst="rect">
            <a:avLst/>
          </a:prstGeom>
        </p:spPr>
      </p:pic>
      <p:pic>
        <p:nvPicPr>
          <p:cNvPr id="5" name="Picture 4">
            <a:extLst>
              <a:ext uri="{FF2B5EF4-FFF2-40B4-BE49-F238E27FC236}">
                <a16:creationId xmlns:a16="http://schemas.microsoft.com/office/drawing/2014/main" id="{4B9318E9-2503-3F73-65AD-DC22B5338CEB}"/>
              </a:ext>
            </a:extLst>
          </p:cNvPr>
          <p:cNvPicPr>
            <a:picLocks noChangeAspect="1"/>
          </p:cNvPicPr>
          <p:nvPr/>
        </p:nvPicPr>
        <p:blipFill rotWithShape="1">
          <a:blip r:embed="rId4"/>
          <a:srcRect l="1" r="-2795"/>
          <a:stretch/>
        </p:blipFill>
        <p:spPr>
          <a:xfrm>
            <a:off x="8765015" y="4262685"/>
            <a:ext cx="1609549" cy="382370"/>
          </a:xfrm>
          <a:prstGeom prst="rect">
            <a:avLst/>
          </a:prstGeom>
        </p:spPr>
      </p:pic>
      <p:sp>
        <p:nvSpPr>
          <p:cNvPr id="6" name="Hexagon 5">
            <a:extLst>
              <a:ext uri="{FF2B5EF4-FFF2-40B4-BE49-F238E27FC236}">
                <a16:creationId xmlns:a16="http://schemas.microsoft.com/office/drawing/2014/main" id="{AE607393-93B9-AAB4-220E-4655C5D6AA38}"/>
              </a:ext>
            </a:extLst>
          </p:cNvPr>
          <p:cNvSpPr/>
          <p:nvPr/>
        </p:nvSpPr>
        <p:spPr>
          <a:xfrm rot="16200000">
            <a:off x="7276783" y="5496464"/>
            <a:ext cx="1130719" cy="1068060"/>
          </a:xfrm>
          <a:prstGeom prst="hexagon">
            <a:avLst>
              <a:gd name="adj" fmla="val 37430"/>
              <a:gd name="vf" fmla="val 115470"/>
            </a:avLst>
          </a:prstGeom>
          <a:solidFill>
            <a:srgbClr val="F8F6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11">
            <a:extLst>
              <a:ext uri="{FF2B5EF4-FFF2-40B4-BE49-F238E27FC236}">
                <a16:creationId xmlns:a16="http://schemas.microsoft.com/office/drawing/2014/main" id="{01A79B69-242C-3AEB-4A42-7A606A54C63A}"/>
              </a:ext>
              <a:ext uri="{C183D7F6-B498-43B3-948B-1728B52AA6E4}">
                <adec:decorative xmlns:adec="http://schemas.microsoft.com/office/drawing/2017/decorative" val="1"/>
              </a:ext>
            </a:extLst>
          </p:cNvPr>
          <p:cNvSpPr/>
          <p:nvPr/>
        </p:nvSpPr>
        <p:spPr>
          <a:xfrm>
            <a:off x="9536945" y="2492070"/>
            <a:ext cx="1637958" cy="187385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chemeClr val="tx2">
                <a:lumMod val="50000"/>
                <a:lumOff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sterama Text SemiBold"/>
              <a:ea typeface="+mn-ea"/>
              <a:cs typeface="+mn-cs"/>
            </a:endParaRPr>
          </a:p>
        </p:txBody>
      </p:sp>
    </p:spTree>
    <p:extLst>
      <p:ext uri="{BB962C8B-B14F-4D97-AF65-F5344CB8AC3E}">
        <p14:creationId xmlns:p14="http://schemas.microsoft.com/office/powerpoint/2010/main" val="4226160990"/>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203003-F652-37A4-2284-C008526F3F10}"/>
              </a:ext>
            </a:extLst>
          </p:cNvPr>
          <p:cNvSpPr>
            <a:spLocks noGrp="1"/>
          </p:cNvSpPr>
          <p:nvPr>
            <p:ph type="sldNum" sz="quarter" idx="29"/>
          </p:nvPr>
        </p:nvSpPr>
        <p:spPr/>
        <p:txBody>
          <a:bodyPr/>
          <a:lstStyle/>
          <a:p>
            <a:fld id="{47FEACEE-25B4-4A2D-B147-27296E36371D}" type="slidenum">
              <a:rPr lang="en-US" altLang="zh-CN" smtClean="0"/>
              <a:pPr/>
              <a:t>10</a:t>
            </a:fld>
            <a:endParaRPr lang="en-US" altLang="zh-CN" dirty="0"/>
          </a:p>
        </p:txBody>
      </p:sp>
      <p:graphicFrame>
        <p:nvGraphicFramePr>
          <p:cNvPr id="6" name="Chart 5">
            <a:extLst>
              <a:ext uri="{FF2B5EF4-FFF2-40B4-BE49-F238E27FC236}">
                <a16:creationId xmlns:a16="http://schemas.microsoft.com/office/drawing/2014/main" id="{A034C27D-D9B2-BB44-B66F-495595390E5E}"/>
              </a:ext>
            </a:extLst>
          </p:cNvPr>
          <p:cNvGraphicFramePr>
            <a:graphicFrameLocks/>
          </p:cNvGraphicFramePr>
          <p:nvPr>
            <p:extLst>
              <p:ext uri="{D42A27DB-BD31-4B8C-83A1-F6EECF244321}">
                <p14:modId xmlns:p14="http://schemas.microsoft.com/office/powerpoint/2010/main" val="2719428720"/>
              </p:ext>
            </p:extLst>
          </p:nvPr>
        </p:nvGraphicFramePr>
        <p:xfrm>
          <a:off x="2774241" y="878021"/>
          <a:ext cx="9195371" cy="5681609"/>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a:extLst>
              <a:ext uri="{FF2B5EF4-FFF2-40B4-BE49-F238E27FC236}">
                <a16:creationId xmlns:a16="http://schemas.microsoft.com/office/drawing/2014/main" id="{038B93FC-B650-D48D-92B5-C28FBDF5F55F}"/>
              </a:ext>
            </a:extLst>
          </p:cNvPr>
          <p:cNvSpPr/>
          <p:nvPr/>
        </p:nvSpPr>
        <p:spPr>
          <a:xfrm>
            <a:off x="3034747" y="3227086"/>
            <a:ext cx="3109959" cy="531565"/>
          </a:xfrm>
          <a:prstGeom prst="ellipse">
            <a:avLst/>
          </a:prstGeom>
          <a:noFill/>
          <a:ln>
            <a:solidFill>
              <a:schemeClr val="accent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4669AF6-2DAD-A588-8468-BDAF661CE7AC}"/>
              </a:ext>
            </a:extLst>
          </p:cNvPr>
          <p:cNvSpPr/>
          <p:nvPr/>
        </p:nvSpPr>
        <p:spPr>
          <a:xfrm>
            <a:off x="3940966" y="5331794"/>
            <a:ext cx="2203741" cy="464162"/>
          </a:xfrm>
          <a:prstGeom prst="ellipse">
            <a:avLst/>
          </a:prstGeom>
          <a:noFill/>
          <a:ln>
            <a:solidFill>
              <a:schemeClr val="accent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D344ED5-5C35-3593-D38B-BC92C395DE18}"/>
              </a:ext>
            </a:extLst>
          </p:cNvPr>
          <p:cNvSpPr/>
          <p:nvPr/>
        </p:nvSpPr>
        <p:spPr>
          <a:xfrm>
            <a:off x="2928895" y="2204582"/>
            <a:ext cx="3215812" cy="531565"/>
          </a:xfrm>
          <a:prstGeom prst="ellipse">
            <a:avLst/>
          </a:prstGeom>
          <a:noFill/>
          <a:ln>
            <a:solidFill>
              <a:schemeClr val="accent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61FD3D5-F972-2427-FB8E-AA87856026DE}"/>
              </a:ext>
            </a:extLst>
          </p:cNvPr>
          <p:cNvSpPr/>
          <p:nvPr/>
        </p:nvSpPr>
        <p:spPr>
          <a:xfrm>
            <a:off x="3434930" y="4835687"/>
            <a:ext cx="2709777" cy="398136"/>
          </a:xfrm>
          <a:prstGeom prst="ellipse">
            <a:avLst/>
          </a:prstGeom>
          <a:noFill/>
          <a:ln>
            <a:solidFill>
              <a:schemeClr val="accent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5">
            <a:extLst>
              <a:ext uri="{FF2B5EF4-FFF2-40B4-BE49-F238E27FC236}">
                <a16:creationId xmlns:a16="http://schemas.microsoft.com/office/drawing/2014/main" id="{0DA2C264-AA9A-0869-EF68-46998D7B2A40}"/>
              </a:ext>
            </a:extLst>
          </p:cNvPr>
          <p:cNvSpPr txBox="1"/>
          <p:nvPr/>
        </p:nvSpPr>
        <p:spPr>
          <a:xfrm>
            <a:off x="3330769" y="5798429"/>
            <a:ext cx="914997" cy="464162"/>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200" dirty="0">
                <a:solidFill>
                  <a:schemeClr val="tx1"/>
                </a:solidFill>
              </a:rPr>
              <a:t>*p</a:t>
            </a:r>
            <a:r>
              <a:rPr lang="en-US" sz="1200" baseline="0" dirty="0">
                <a:solidFill>
                  <a:schemeClr val="tx1"/>
                </a:solidFill>
              </a:rPr>
              <a:t> &lt; 0.05</a:t>
            </a:r>
          </a:p>
          <a:p>
            <a:r>
              <a:rPr lang="en-US" sz="1200" baseline="0" dirty="0">
                <a:solidFill>
                  <a:schemeClr val="tx1"/>
                </a:solidFill>
              </a:rPr>
              <a:t>**p &lt; .001</a:t>
            </a:r>
            <a:endParaRPr lang="en-US" sz="1200" dirty="0">
              <a:solidFill>
                <a:schemeClr val="tx1"/>
              </a:solidFill>
            </a:endParaRPr>
          </a:p>
        </p:txBody>
      </p:sp>
      <p:sp>
        <p:nvSpPr>
          <p:cNvPr id="13" name="TextBox 12">
            <a:extLst>
              <a:ext uri="{FF2B5EF4-FFF2-40B4-BE49-F238E27FC236}">
                <a16:creationId xmlns:a16="http://schemas.microsoft.com/office/drawing/2014/main" id="{87FAD1B6-701B-774B-C55D-586DBFFDDF8A}"/>
              </a:ext>
            </a:extLst>
          </p:cNvPr>
          <p:cNvSpPr txBox="1"/>
          <p:nvPr/>
        </p:nvSpPr>
        <p:spPr>
          <a:xfrm>
            <a:off x="222388" y="332820"/>
            <a:ext cx="2439532" cy="1846659"/>
          </a:xfrm>
          <a:prstGeom prst="rect">
            <a:avLst/>
          </a:prstGeom>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0" normalizeH="0" baseline="0" noProof="0" dirty="0">
                <a:ln w="9525" cmpd="sng">
                  <a:solidFill>
                    <a:schemeClr val="tx1"/>
                  </a:solidFill>
                  <a:prstDash val="solid"/>
                </a:ln>
                <a:solidFill>
                  <a:srgbClr val="4472C4"/>
                </a:solidFill>
                <a:effectLst>
                  <a:glow rad="38100">
                    <a:srgbClr val="4472C4">
                      <a:alpha val="40000"/>
                    </a:srgbClr>
                  </a:glow>
                </a:effectLst>
                <a:uLnTx/>
                <a:uFillTx/>
                <a:latin typeface="Abadi"/>
                <a:ea typeface="+mn-ea"/>
                <a:cs typeface="+mn-cs"/>
              </a:rPr>
              <a:t>Aim 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Explore actions taken by behavioral health team after trauma and/or adversity was disclosed.</a:t>
            </a:r>
          </a:p>
        </p:txBody>
      </p:sp>
      <p:sp>
        <p:nvSpPr>
          <p:cNvPr id="2" name="Oval 1">
            <a:extLst>
              <a:ext uri="{FF2B5EF4-FFF2-40B4-BE49-F238E27FC236}">
                <a16:creationId xmlns:a16="http://schemas.microsoft.com/office/drawing/2014/main" id="{1754CCAC-7262-B696-62EB-252FE9093827}"/>
              </a:ext>
            </a:extLst>
          </p:cNvPr>
          <p:cNvSpPr/>
          <p:nvPr/>
        </p:nvSpPr>
        <p:spPr>
          <a:xfrm>
            <a:off x="3940966" y="1713643"/>
            <a:ext cx="2152105" cy="453748"/>
          </a:xfrm>
          <a:prstGeom prst="ellipse">
            <a:avLst/>
          </a:prstGeom>
          <a:noFill/>
          <a:ln>
            <a:solidFill>
              <a:schemeClr val="accent1"/>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2808730"/>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a:extLst>
              <a:ext uri="{FF2B5EF4-FFF2-40B4-BE49-F238E27FC236}">
                <a16:creationId xmlns:a16="http://schemas.microsoft.com/office/drawing/2014/main" id="{0031CE36-F77D-3964-C169-771DBA49D28A}"/>
              </a:ext>
            </a:extLst>
          </p:cNvPr>
          <p:cNvSpPr>
            <a:spLocks noGrp="1"/>
          </p:cNvSpPr>
          <p:nvPr>
            <p:ph type="title"/>
          </p:nvPr>
        </p:nvSpPr>
        <p:spPr>
          <a:xfrm>
            <a:off x="2918796" y="193729"/>
            <a:ext cx="3542329" cy="976851"/>
          </a:xfrm>
        </p:spPr>
        <p:txBody>
          <a:bodyPr/>
          <a:lstStyle/>
          <a:p>
            <a:r>
              <a:rPr lang="en-US" dirty="0"/>
              <a:t>Conclusions</a:t>
            </a:r>
          </a:p>
        </p:txBody>
      </p:sp>
      <p:sp>
        <p:nvSpPr>
          <p:cNvPr id="5" name="Slide Number Placeholder 4">
            <a:extLst>
              <a:ext uri="{FF2B5EF4-FFF2-40B4-BE49-F238E27FC236}">
                <a16:creationId xmlns:a16="http://schemas.microsoft.com/office/drawing/2014/main" id="{2B243AAE-D428-CAAE-DCAF-0266FEEEAC70}"/>
              </a:ext>
            </a:extLst>
          </p:cNvPr>
          <p:cNvSpPr>
            <a:spLocks noGrp="1"/>
          </p:cNvSpPr>
          <p:nvPr>
            <p:ph type="sldNum" sz="quarter" idx="55"/>
          </p:nvPr>
        </p:nvSpPr>
        <p:spPr/>
        <p:txBody>
          <a:bodyPr/>
          <a:lstStyle/>
          <a:p>
            <a:fld id="{47FEACEE-25B4-4A2D-B147-27296E36371D}" type="slidenum">
              <a:rPr lang="en-US" altLang="zh-CN" smtClean="0"/>
              <a:pPr/>
              <a:t>11</a:t>
            </a:fld>
            <a:endParaRPr lang="en-US" altLang="zh-CN" dirty="0"/>
          </a:p>
        </p:txBody>
      </p:sp>
      <p:sp>
        <p:nvSpPr>
          <p:cNvPr id="3" name="Picture Placeholder 2">
            <a:extLst>
              <a:ext uri="{FF2B5EF4-FFF2-40B4-BE49-F238E27FC236}">
                <a16:creationId xmlns:a16="http://schemas.microsoft.com/office/drawing/2014/main" id="{8D00E634-0A7B-A518-DC07-65BBB9B5524A}"/>
              </a:ext>
            </a:extLst>
          </p:cNvPr>
          <p:cNvSpPr>
            <a:spLocks noGrp="1"/>
          </p:cNvSpPr>
          <p:nvPr>
            <p:ph type="pic" sz="quarter" idx="51"/>
          </p:nvPr>
        </p:nvSpPr>
        <p:spPr>
          <a:solidFill>
            <a:schemeClr val="accent2">
              <a:lumMod val="20000"/>
              <a:lumOff val="80000"/>
            </a:schemeClr>
          </a:solidFill>
        </p:spPr>
        <p:txBody>
          <a:bodyPr/>
          <a:lstStyle/>
          <a:p>
            <a:endParaRPr lang="en-US"/>
          </a:p>
        </p:txBody>
      </p:sp>
      <p:graphicFrame>
        <p:nvGraphicFramePr>
          <p:cNvPr id="4" name="Chart Placeholder 2">
            <a:extLst>
              <a:ext uri="{FF2B5EF4-FFF2-40B4-BE49-F238E27FC236}">
                <a16:creationId xmlns:a16="http://schemas.microsoft.com/office/drawing/2014/main" id="{C9B55FBF-06B5-9BCC-E45C-CF84DB36587C}"/>
              </a:ext>
            </a:extLst>
          </p:cNvPr>
          <p:cNvGraphicFramePr/>
          <p:nvPr>
            <p:extLst>
              <p:ext uri="{D42A27DB-BD31-4B8C-83A1-F6EECF244321}">
                <p14:modId xmlns:p14="http://schemas.microsoft.com/office/powerpoint/2010/main" val="1454693798"/>
              </p:ext>
            </p:extLst>
          </p:nvPr>
        </p:nvGraphicFramePr>
        <p:xfrm>
          <a:off x="4689961" y="1325563"/>
          <a:ext cx="6246924" cy="2879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hart Placeholder 2">
            <a:extLst>
              <a:ext uri="{FF2B5EF4-FFF2-40B4-BE49-F238E27FC236}">
                <a16:creationId xmlns:a16="http://schemas.microsoft.com/office/drawing/2014/main" id="{8B5FD2DD-0730-40B8-CE77-8E0E1470351D}"/>
              </a:ext>
            </a:extLst>
          </p:cNvPr>
          <p:cNvGraphicFramePr/>
          <p:nvPr>
            <p:extLst>
              <p:ext uri="{D42A27DB-BD31-4B8C-83A1-F6EECF244321}">
                <p14:modId xmlns:p14="http://schemas.microsoft.com/office/powerpoint/2010/main" val="480598013"/>
              </p:ext>
            </p:extLst>
          </p:nvPr>
        </p:nvGraphicFramePr>
        <p:xfrm>
          <a:off x="4947245" y="3703487"/>
          <a:ext cx="6246924" cy="28795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a:extLst>
              <a:ext uri="{FF2B5EF4-FFF2-40B4-BE49-F238E27FC236}">
                <a16:creationId xmlns:a16="http://schemas.microsoft.com/office/drawing/2014/main" id="{96060F09-5C7A-2079-B76A-90E8AAC450AD}"/>
              </a:ext>
            </a:extLst>
          </p:cNvPr>
          <p:cNvSpPr txBox="1"/>
          <p:nvPr/>
        </p:nvSpPr>
        <p:spPr>
          <a:xfrm>
            <a:off x="4670774" y="1325563"/>
            <a:ext cx="6981987" cy="369332"/>
          </a:xfrm>
          <a:prstGeom prst="rect">
            <a:avLst/>
          </a:prstGeom>
        </p:spPr>
        <p:txBody>
          <a:bodyPr wrap="square" rtlCol="0">
            <a:spAutoFit/>
          </a:bodyPr>
          <a:lstStyle/>
          <a:p>
            <a:pPr>
              <a:spcBef>
                <a:spcPts val="0"/>
              </a:spcBef>
              <a:spcAft>
                <a:spcPts val="1200"/>
              </a:spcAft>
            </a:pPr>
            <a:r>
              <a:rPr lang="en-US" sz="1800" dirty="0">
                <a:cs typeface="Arial" panose="020B0604020202020204" pitchFamily="34" charset="0"/>
              </a:rPr>
              <a:t>In a sample of adolescents with an elevated depression screener:</a:t>
            </a:r>
          </a:p>
        </p:txBody>
      </p:sp>
    </p:spTree>
    <p:extLst>
      <p:ext uri="{BB962C8B-B14F-4D97-AF65-F5344CB8AC3E}">
        <p14:creationId xmlns:p14="http://schemas.microsoft.com/office/powerpoint/2010/main" val="1602305920"/>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446CC6CC-33D7-4181-9969-72896FDB1901}"/>
              </a:ext>
            </a:extLst>
          </p:cNvPr>
          <p:cNvSpPr>
            <a:spLocks noGrp="1"/>
          </p:cNvSpPr>
          <p:nvPr>
            <p:ph type="title"/>
          </p:nvPr>
        </p:nvSpPr>
        <p:spPr/>
        <p:txBody>
          <a:bodyPr/>
          <a:lstStyle/>
          <a:p>
            <a:r>
              <a:rPr lang="en-US" dirty="0"/>
              <a:t>Future Directions</a:t>
            </a:r>
          </a:p>
        </p:txBody>
      </p:sp>
      <p:sp>
        <p:nvSpPr>
          <p:cNvPr id="3" name="Text Placeholder 2">
            <a:extLst>
              <a:ext uri="{FF2B5EF4-FFF2-40B4-BE49-F238E27FC236}">
                <a16:creationId xmlns:a16="http://schemas.microsoft.com/office/drawing/2014/main" id="{DB6BD53F-D255-3797-F9DC-749DBF8EDF8B}"/>
              </a:ext>
            </a:extLst>
          </p:cNvPr>
          <p:cNvSpPr>
            <a:spLocks noGrp="1"/>
          </p:cNvSpPr>
          <p:nvPr>
            <p:ph type="body" sz="quarter" idx="27"/>
          </p:nvPr>
        </p:nvSpPr>
        <p:spPr/>
        <p:txBody>
          <a:bodyPr/>
          <a:lstStyle/>
          <a:p>
            <a:r>
              <a:rPr lang="en-US" dirty="0"/>
              <a:t>Documentation</a:t>
            </a:r>
          </a:p>
        </p:txBody>
      </p:sp>
      <p:sp>
        <p:nvSpPr>
          <p:cNvPr id="5" name="Text Placeholder 4">
            <a:extLst>
              <a:ext uri="{FF2B5EF4-FFF2-40B4-BE49-F238E27FC236}">
                <a16:creationId xmlns:a16="http://schemas.microsoft.com/office/drawing/2014/main" id="{E527BA33-7687-746F-7A99-5769ACAA19DD}"/>
              </a:ext>
            </a:extLst>
          </p:cNvPr>
          <p:cNvSpPr>
            <a:spLocks noGrp="1"/>
          </p:cNvSpPr>
          <p:nvPr>
            <p:ph type="body" sz="quarter" idx="28"/>
          </p:nvPr>
        </p:nvSpPr>
        <p:spPr/>
        <p:txBody>
          <a:bodyPr/>
          <a:lstStyle/>
          <a:p>
            <a:r>
              <a:rPr lang="en-US" dirty="0"/>
              <a:t>Improving the accuracy of PCP documentation when trauma is reported or when patients screen positively for adversity is important.</a:t>
            </a:r>
          </a:p>
        </p:txBody>
      </p:sp>
      <p:sp>
        <p:nvSpPr>
          <p:cNvPr id="7" name="Slide Number Placeholder 6">
            <a:extLst>
              <a:ext uri="{FF2B5EF4-FFF2-40B4-BE49-F238E27FC236}">
                <a16:creationId xmlns:a16="http://schemas.microsoft.com/office/drawing/2014/main" id="{7930A8DD-65EB-D1E9-81DF-DAAA9451B1A9}"/>
              </a:ext>
            </a:extLst>
          </p:cNvPr>
          <p:cNvSpPr>
            <a:spLocks noGrp="1"/>
          </p:cNvSpPr>
          <p:nvPr>
            <p:ph type="sldNum" sz="quarter" idx="59"/>
          </p:nvPr>
        </p:nvSpPr>
        <p:spPr/>
        <p:txBody>
          <a:bodyPr/>
          <a:lstStyle/>
          <a:p>
            <a:fld id="{47FEACEE-25B4-4A2D-B147-27296E36371D}" type="slidenum">
              <a:rPr lang="en-US" altLang="zh-CN" smtClean="0"/>
              <a:pPr/>
              <a:t>12</a:t>
            </a:fld>
            <a:endParaRPr lang="en-US" altLang="zh-CN" dirty="0"/>
          </a:p>
        </p:txBody>
      </p:sp>
      <p:sp>
        <p:nvSpPr>
          <p:cNvPr id="4" name="Picture Placeholder 3">
            <a:extLst>
              <a:ext uri="{FF2B5EF4-FFF2-40B4-BE49-F238E27FC236}">
                <a16:creationId xmlns:a16="http://schemas.microsoft.com/office/drawing/2014/main" id="{971124FB-9207-9C65-F98A-80D31B7720F9}"/>
              </a:ext>
            </a:extLst>
          </p:cNvPr>
          <p:cNvSpPr>
            <a:spLocks noGrp="1"/>
          </p:cNvSpPr>
          <p:nvPr>
            <p:ph type="pic" sz="quarter" idx="48"/>
          </p:nvPr>
        </p:nvSpPr>
        <p:spPr>
          <a:solidFill>
            <a:schemeClr val="accent3">
              <a:lumMod val="90000"/>
            </a:schemeClr>
          </a:solidFill>
        </p:spPr>
        <p:txBody>
          <a:bodyPr/>
          <a:lstStyle/>
          <a:p>
            <a:endParaRPr lang="en-US"/>
          </a:p>
        </p:txBody>
      </p:sp>
      <p:sp>
        <p:nvSpPr>
          <p:cNvPr id="10" name="Picture Placeholder 9">
            <a:extLst>
              <a:ext uri="{FF2B5EF4-FFF2-40B4-BE49-F238E27FC236}">
                <a16:creationId xmlns:a16="http://schemas.microsoft.com/office/drawing/2014/main" id="{9C38A1BC-D46E-6584-416A-516CD3C31BAD}"/>
              </a:ext>
            </a:extLst>
          </p:cNvPr>
          <p:cNvSpPr>
            <a:spLocks noGrp="1"/>
          </p:cNvSpPr>
          <p:nvPr>
            <p:ph type="pic" sz="quarter" idx="49"/>
          </p:nvPr>
        </p:nvSpPr>
        <p:spPr>
          <a:solidFill>
            <a:schemeClr val="accent1">
              <a:lumMod val="20000"/>
              <a:lumOff val="80000"/>
            </a:schemeClr>
          </a:solidFill>
        </p:spPr>
        <p:txBody>
          <a:bodyPr/>
          <a:lstStyle/>
          <a:p>
            <a:endParaRPr lang="en-US"/>
          </a:p>
        </p:txBody>
      </p:sp>
      <p:sp>
        <p:nvSpPr>
          <p:cNvPr id="13" name="Picture Placeholder 12">
            <a:extLst>
              <a:ext uri="{FF2B5EF4-FFF2-40B4-BE49-F238E27FC236}">
                <a16:creationId xmlns:a16="http://schemas.microsoft.com/office/drawing/2014/main" id="{882C564C-6255-D612-510E-39DBE826572F}"/>
              </a:ext>
            </a:extLst>
          </p:cNvPr>
          <p:cNvSpPr>
            <a:spLocks noGrp="1"/>
          </p:cNvSpPr>
          <p:nvPr>
            <p:ph type="pic" sz="quarter" idx="51"/>
          </p:nvPr>
        </p:nvSpPr>
        <p:spPr>
          <a:solidFill>
            <a:schemeClr val="accent2">
              <a:lumMod val="20000"/>
              <a:lumOff val="80000"/>
            </a:schemeClr>
          </a:solidFill>
        </p:spPr>
        <p:txBody>
          <a:bodyPr/>
          <a:lstStyle/>
          <a:p>
            <a:endParaRPr lang="en-US"/>
          </a:p>
        </p:txBody>
      </p:sp>
      <p:sp>
        <p:nvSpPr>
          <p:cNvPr id="15" name="Picture Placeholder 14">
            <a:extLst>
              <a:ext uri="{FF2B5EF4-FFF2-40B4-BE49-F238E27FC236}">
                <a16:creationId xmlns:a16="http://schemas.microsoft.com/office/drawing/2014/main" id="{55EC1CA8-F603-5140-094C-3AC5A6EC3471}"/>
              </a:ext>
            </a:extLst>
          </p:cNvPr>
          <p:cNvSpPr>
            <a:spLocks noGrp="1"/>
          </p:cNvSpPr>
          <p:nvPr>
            <p:ph type="pic" sz="quarter" idx="50"/>
          </p:nvPr>
        </p:nvSpPr>
        <p:spPr>
          <a:solidFill>
            <a:schemeClr val="accent4">
              <a:lumMod val="20000"/>
              <a:lumOff val="80000"/>
            </a:schemeClr>
          </a:solidFill>
        </p:spPr>
        <p:txBody>
          <a:bodyPr/>
          <a:lstStyle/>
          <a:p>
            <a:endParaRPr lang="en-US"/>
          </a:p>
        </p:txBody>
      </p:sp>
      <p:sp>
        <p:nvSpPr>
          <p:cNvPr id="29" name="TextBox 28">
            <a:extLst>
              <a:ext uri="{FF2B5EF4-FFF2-40B4-BE49-F238E27FC236}">
                <a16:creationId xmlns:a16="http://schemas.microsoft.com/office/drawing/2014/main" id="{F96C071C-4B19-0125-EF66-72F4AC1BCF9F}"/>
              </a:ext>
            </a:extLst>
          </p:cNvPr>
          <p:cNvSpPr txBox="1"/>
          <p:nvPr/>
        </p:nvSpPr>
        <p:spPr>
          <a:xfrm>
            <a:off x="363458" y="486111"/>
            <a:ext cx="2772595" cy="1446550"/>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0" normalizeH="0" baseline="0" noProof="0" dirty="0">
                <a:ln w="9525" cmpd="sng">
                  <a:solidFill>
                    <a:schemeClr val="tx1"/>
                  </a:solidFill>
                  <a:prstDash val="solid"/>
                </a:ln>
                <a:solidFill>
                  <a:srgbClr val="4472C4"/>
                </a:solidFill>
                <a:effectLst>
                  <a:glow rad="38100">
                    <a:srgbClr val="4472C4">
                      <a:alpha val="40000"/>
                    </a:srgbClr>
                  </a:glow>
                </a:effectLst>
                <a:uLnTx/>
                <a:uFillTx/>
                <a:latin typeface="Abadi"/>
                <a:ea typeface="+mn-ea"/>
                <a:cs typeface="+mn-cs"/>
              </a:rPr>
              <a:t>Aim 3: </a:t>
            </a:r>
            <a:endParaRPr kumimoji="0" lang="en-US" sz="2400" b="0" i="0" u="none" strike="noStrike" kern="1200" cap="none" spc="0" normalizeH="0" baseline="0" noProof="0" dirty="0">
              <a:ln w="9525" cmpd="sng">
                <a:solidFill>
                  <a:schemeClr val="tx1"/>
                </a:solidFill>
                <a:prstDash val="solid"/>
              </a:ln>
              <a:solidFill>
                <a:srgbClr val="000000"/>
              </a:solidFill>
              <a:effectLst/>
              <a:uLnTx/>
              <a:uFillTx/>
              <a:latin typeface="Abadi"/>
              <a:ea typeface="+mn-ea"/>
              <a:cs typeface="+mn-cs"/>
            </a:endParaRPr>
          </a:p>
          <a:p>
            <a:r>
              <a:rPr lang="en-US" sz="1600" dirty="0"/>
              <a:t>Identify strategies for primary care settings to respond to adolescent reports of trauma and/or adversity.</a:t>
            </a:r>
          </a:p>
        </p:txBody>
      </p:sp>
    </p:spTree>
    <p:extLst>
      <p:ext uri="{BB962C8B-B14F-4D97-AF65-F5344CB8AC3E}">
        <p14:creationId xmlns:p14="http://schemas.microsoft.com/office/powerpoint/2010/main" val="1409630958"/>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C886D80-F1AA-881D-1FB2-BFD7884DB18E}"/>
              </a:ext>
            </a:extLst>
          </p:cNvPr>
          <p:cNvSpPr>
            <a:spLocks noGrp="1"/>
          </p:cNvSpPr>
          <p:nvPr>
            <p:ph type="sldNum" sz="quarter" idx="29"/>
          </p:nvPr>
        </p:nvSpPr>
        <p:spPr/>
        <p:txBody>
          <a:bodyPr/>
          <a:lstStyle/>
          <a:p>
            <a:fld id="{47FEACEE-25B4-4A2D-B147-27296E36371D}" type="slidenum">
              <a:rPr lang="en-US" altLang="zh-CN" smtClean="0"/>
              <a:pPr/>
              <a:t>13</a:t>
            </a:fld>
            <a:endParaRPr lang="en-US" altLang="zh-CN" dirty="0"/>
          </a:p>
        </p:txBody>
      </p:sp>
      <p:graphicFrame>
        <p:nvGraphicFramePr>
          <p:cNvPr id="2" name="Content Placeholder 27">
            <a:extLst>
              <a:ext uri="{FF2B5EF4-FFF2-40B4-BE49-F238E27FC236}">
                <a16:creationId xmlns:a16="http://schemas.microsoft.com/office/drawing/2014/main" id="{EEF28556-F3DA-7D04-FB71-C11AE028B4FD}"/>
              </a:ext>
            </a:extLst>
          </p:cNvPr>
          <p:cNvGraphicFramePr>
            <a:graphicFrameLocks/>
          </p:cNvGraphicFramePr>
          <p:nvPr>
            <p:extLst>
              <p:ext uri="{D42A27DB-BD31-4B8C-83A1-F6EECF244321}">
                <p14:modId xmlns:p14="http://schemas.microsoft.com/office/powerpoint/2010/main" val="1989425414"/>
              </p:ext>
            </p:extLst>
          </p:nvPr>
        </p:nvGraphicFramePr>
        <p:xfrm>
          <a:off x="3624707" y="166841"/>
          <a:ext cx="4802245" cy="6161599"/>
        </p:xfrm>
        <a:graphic>
          <a:graphicData uri="http://schemas.openxmlformats.org/drawingml/2006/table">
            <a:tbl>
              <a:tblPr/>
              <a:tblGrid>
                <a:gridCol w="3330024">
                  <a:extLst>
                    <a:ext uri="{9D8B030D-6E8A-4147-A177-3AD203B41FA5}">
                      <a16:colId xmlns:a16="http://schemas.microsoft.com/office/drawing/2014/main" val="2396206345"/>
                    </a:ext>
                  </a:extLst>
                </a:gridCol>
                <a:gridCol w="1472221">
                  <a:extLst>
                    <a:ext uri="{9D8B030D-6E8A-4147-A177-3AD203B41FA5}">
                      <a16:colId xmlns:a16="http://schemas.microsoft.com/office/drawing/2014/main" val="344733204"/>
                    </a:ext>
                  </a:extLst>
                </a:gridCol>
              </a:tblGrid>
              <a:tr h="882008">
                <a:tc gridSpan="2">
                  <a:txBody>
                    <a:bodyPr/>
                    <a:lstStyle/>
                    <a:p>
                      <a:pPr algn="ctr" fontAlgn="b"/>
                      <a:r>
                        <a:rPr lang="en-US" sz="2400" b="1" i="0" u="none" strike="noStrike" dirty="0">
                          <a:solidFill>
                            <a:srgbClr val="000000"/>
                          </a:solidFill>
                          <a:effectLst/>
                          <a:highlight>
                            <a:srgbClr val="5B9BD5"/>
                          </a:highlight>
                          <a:latin typeface="Calibri" panose="020F0502020204030204" pitchFamily="34" charset="0"/>
                        </a:rPr>
                        <a:t>Table 2. Themes of Adversity Found in Patient Charts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5B9BD5"/>
                    </a:solidFill>
                  </a:tcPr>
                </a:tc>
                <a:tc hMerge="1">
                  <a:txBody>
                    <a:bodyPr/>
                    <a:lstStyle/>
                    <a:p>
                      <a:endParaRPr lang="en-US"/>
                    </a:p>
                  </a:txBody>
                  <a:tcPr/>
                </a:tc>
                <a:extLst>
                  <a:ext uri="{0D108BD9-81ED-4DB2-BD59-A6C34878D82A}">
                    <a16:rowId xmlns:a16="http://schemas.microsoft.com/office/drawing/2014/main" val="4287213748"/>
                  </a:ext>
                </a:extLst>
              </a:tr>
              <a:tr h="727997">
                <a:tc>
                  <a:txBody>
                    <a:bodyPr/>
                    <a:lstStyle/>
                    <a:p>
                      <a:pPr algn="l" fontAlgn="b"/>
                      <a:r>
                        <a:rPr lang="en-US" sz="1800" b="0" i="0" u="none" strike="noStrike" dirty="0">
                          <a:solidFill>
                            <a:srgbClr val="000000"/>
                          </a:solidFill>
                          <a:effectLst/>
                          <a:highlight>
                            <a:srgbClr val="BDD7EE"/>
                          </a:highlight>
                          <a:latin typeface="Calibri" panose="020F0502020204030204" pitchFamily="34" charset="0"/>
                        </a:rPr>
                        <a:t>Trouble keeping up with child's healthcare needs </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1800" b="0" i="0" u="none" strike="noStrike" dirty="0">
                          <a:solidFill>
                            <a:srgbClr val="000000"/>
                          </a:solidFill>
                          <a:effectLst/>
                          <a:highlight>
                            <a:srgbClr val="BDD7EE"/>
                          </a:highlight>
                          <a:latin typeface="Calibri" panose="020F0502020204030204" pitchFamily="34" charset="0"/>
                        </a:rPr>
                        <a:t>5 (6.9%)</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rgbClr val="BDD7EE"/>
                    </a:solidFill>
                  </a:tcPr>
                </a:tc>
                <a:extLst>
                  <a:ext uri="{0D108BD9-81ED-4DB2-BD59-A6C34878D82A}">
                    <a16:rowId xmlns:a16="http://schemas.microsoft.com/office/drawing/2014/main" val="3786340744"/>
                  </a:ext>
                </a:extLst>
              </a:tr>
              <a:tr h="486529">
                <a:tc>
                  <a:txBody>
                    <a:bodyPr/>
                    <a:lstStyle/>
                    <a:p>
                      <a:pPr algn="l" fontAlgn="b"/>
                      <a:r>
                        <a:rPr lang="en-US" sz="1800" b="0" i="0" u="none" strike="noStrike" dirty="0">
                          <a:solidFill>
                            <a:srgbClr val="000000"/>
                          </a:solidFill>
                          <a:effectLst/>
                          <a:highlight>
                            <a:srgbClr val="DDEBF7"/>
                          </a:highlight>
                          <a:latin typeface="Calibri" panose="020F0502020204030204" pitchFamily="34" charset="0"/>
                        </a:rPr>
                        <a:t>Financial Stress</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US" sz="1800" b="0" i="0" u="none" strike="noStrike">
                          <a:solidFill>
                            <a:srgbClr val="000000"/>
                          </a:solidFill>
                          <a:effectLst/>
                          <a:highlight>
                            <a:srgbClr val="DDEBF7"/>
                          </a:highlight>
                          <a:latin typeface="Calibri" panose="020F0502020204030204" pitchFamily="34" charset="0"/>
                        </a:rPr>
                        <a:t>14 (19.4%)</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77287675"/>
                  </a:ext>
                </a:extLst>
              </a:tr>
              <a:tr h="486529">
                <a:tc>
                  <a:txBody>
                    <a:bodyPr/>
                    <a:lstStyle/>
                    <a:p>
                      <a:pPr algn="l" fontAlgn="b"/>
                      <a:r>
                        <a:rPr lang="en-US" sz="1800" b="0" i="0" u="none" strike="noStrike">
                          <a:solidFill>
                            <a:srgbClr val="000000"/>
                          </a:solidFill>
                          <a:effectLst/>
                          <a:highlight>
                            <a:srgbClr val="BDD7EE"/>
                          </a:highlight>
                          <a:latin typeface="Calibri" panose="020F0502020204030204" pitchFamily="34" charset="0"/>
                        </a:rPr>
                        <a:t>Food insecurity</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1800" b="0" i="0" u="none" strike="noStrike">
                          <a:solidFill>
                            <a:srgbClr val="000000"/>
                          </a:solidFill>
                          <a:effectLst/>
                          <a:highlight>
                            <a:srgbClr val="BDD7EE"/>
                          </a:highlight>
                          <a:latin typeface="Calibri" panose="020F0502020204030204" pitchFamily="34" charset="0"/>
                        </a:rPr>
                        <a:t>11 (15.3%)</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rgbClr val="BDD7EE"/>
                    </a:solidFill>
                  </a:tcPr>
                </a:tc>
                <a:extLst>
                  <a:ext uri="{0D108BD9-81ED-4DB2-BD59-A6C34878D82A}">
                    <a16:rowId xmlns:a16="http://schemas.microsoft.com/office/drawing/2014/main" val="419364726"/>
                  </a:ext>
                </a:extLst>
              </a:tr>
              <a:tr h="486529">
                <a:tc>
                  <a:txBody>
                    <a:bodyPr/>
                    <a:lstStyle/>
                    <a:p>
                      <a:pPr algn="l" fontAlgn="b"/>
                      <a:r>
                        <a:rPr lang="en-US" sz="1800" b="0" i="0" u="none" strike="noStrike" dirty="0">
                          <a:solidFill>
                            <a:srgbClr val="000000"/>
                          </a:solidFill>
                          <a:effectLst/>
                          <a:highlight>
                            <a:srgbClr val="DDEBF7"/>
                          </a:highlight>
                          <a:latin typeface="Calibri" panose="020F0502020204030204" pitchFamily="34" charset="0"/>
                        </a:rPr>
                        <a:t>Need Benefits Connection</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US" sz="1800" b="0" i="0" u="none" strike="noStrike" dirty="0">
                          <a:solidFill>
                            <a:srgbClr val="000000"/>
                          </a:solidFill>
                          <a:effectLst/>
                          <a:highlight>
                            <a:srgbClr val="DDEBF7"/>
                          </a:highlight>
                          <a:latin typeface="Calibri" panose="020F0502020204030204" pitchFamily="34" charset="0"/>
                        </a:rPr>
                        <a:t>9 (12.5%)</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2066587589"/>
                  </a:ext>
                </a:extLst>
              </a:tr>
              <a:tr h="287371">
                <a:tc>
                  <a:txBody>
                    <a:bodyPr/>
                    <a:lstStyle/>
                    <a:p>
                      <a:pPr algn="l" fontAlgn="b"/>
                      <a:r>
                        <a:rPr lang="en-US" sz="1800" b="0" i="0" u="none" strike="noStrike" dirty="0">
                          <a:solidFill>
                            <a:srgbClr val="000000"/>
                          </a:solidFill>
                          <a:effectLst/>
                          <a:highlight>
                            <a:srgbClr val="BDD7EE"/>
                          </a:highlight>
                          <a:latin typeface="Calibri" panose="020F0502020204030204" pitchFamily="34" charset="0"/>
                        </a:rPr>
                        <a:t>Child's Education</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1800" b="0" i="0" u="none" strike="noStrike">
                          <a:solidFill>
                            <a:srgbClr val="000000"/>
                          </a:solidFill>
                          <a:effectLst/>
                          <a:highlight>
                            <a:srgbClr val="BDD7EE"/>
                          </a:highlight>
                          <a:latin typeface="Calibri" panose="020F0502020204030204" pitchFamily="34" charset="0"/>
                        </a:rPr>
                        <a:t>7 (9.7%)</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rgbClr val="BDD7EE"/>
                    </a:solidFill>
                  </a:tcPr>
                </a:tc>
                <a:extLst>
                  <a:ext uri="{0D108BD9-81ED-4DB2-BD59-A6C34878D82A}">
                    <a16:rowId xmlns:a16="http://schemas.microsoft.com/office/drawing/2014/main" val="3355231003"/>
                  </a:ext>
                </a:extLst>
              </a:tr>
              <a:tr h="287371">
                <a:tc>
                  <a:txBody>
                    <a:bodyPr/>
                    <a:lstStyle/>
                    <a:p>
                      <a:pPr algn="l" fontAlgn="b"/>
                      <a:r>
                        <a:rPr lang="en-US" sz="1800" b="0" i="0" u="none" strike="noStrike">
                          <a:solidFill>
                            <a:srgbClr val="000000"/>
                          </a:solidFill>
                          <a:effectLst/>
                          <a:highlight>
                            <a:srgbClr val="DDEBF7"/>
                          </a:highlight>
                          <a:latin typeface="Calibri" panose="020F0502020204030204" pitchFamily="34" charset="0"/>
                        </a:rPr>
                        <a:t>Housing insecurity</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US" sz="1800" b="0" i="0" u="none" strike="noStrike">
                          <a:solidFill>
                            <a:srgbClr val="000000"/>
                          </a:solidFill>
                          <a:effectLst/>
                          <a:highlight>
                            <a:srgbClr val="DDEBF7"/>
                          </a:highlight>
                          <a:latin typeface="Calibri" panose="020F0502020204030204" pitchFamily="34" charset="0"/>
                        </a:rPr>
                        <a:t>5 (6.9%)</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4144703392"/>
                  </a:ext>
                </a:extLst>
              </a:tr>
              <a:tr h="287371">
                <a:tc>
                  <a:txBody>
                    <a:bodyPr/>
                    <a:lstStyle/>
                    <a:p>
                      <a:pPr algn="l" fontAlgn="b"/>
                      <a:r>
                        <a:rPr lang="en-US" sz="1800" b="0" i="0" u="none" strike="noStrike">
                          <a:solidFill>
                            <a:srgbClr val="000000"/>
                          </a:solidFill>
                          <a:effectLst/>
                          <a:highlight>
                            <a:srgbClr val="BDD7EE"/>
                          </a:highlight>
                          <a:latin typeface="Calibri" panose="020F0502020204030204" pitchFamily="34" charset="0"/>
                        </a:rPr>
                        <a:t>Fears of child safety</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1800" b="0" i="0" u="none" strike="noStrike">
                          <a:solidFill>
                            <a:srgbClr val="000000"/>
                          </a:solidFill>
                          <a:effectLst/>
                          <a:highlight>
                            <a:srgbClr val="BDD7EE"/>
                          </a:highlight>
                          <a:latin typeface="Calibri" panose="020F0502020204030204" pitchFamily="34" charset="0"/>
                        </a:rPr>
                        <a:t>1 (1.4%)</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rgbClr val="BDD7EE"/>
                    </a:solidFill>
                  </a:tcPr>
                </a:tc>
                <a:extLst>
                  <a:ext uri="{0D108BD9-81ED-4DB2-BD59-A6C34878D82A}">
                    <a16:rowId xmlns:a16="http://schemas.microsoft.com/office/drawing/2014/main" val="247804416"/>
                  </a:ext>
                </a:extLst>
              </a:tr>
              <a:tr h="486529">
                <a:tc>
                  <a:txBody>
                    <a:bodyPr/>
                    <a:lstStyle/>
                    <a:p>
                      <a:pPr algn="l" fontAlgn="b"/>
                      <a:r>
                        <a:rPr lang="en-US" sz="1800" b="0" i="0" u="none" strike="noStrike" dirty="0">
                          <a:solidFill>
                            <a:srgbClr val="000000"/>
                          </a:solidFill>
                          <a:effectLst/>
                          <a:highlight>
                            <a:srgbClr val="DDEBF7"/>
                          </a:highlight>
                          <a:latin typeface="Calibri" panose="020F0502020204030204" pitchFamily="34" charset="0"/>
                        </a:rPr>
                        <a:t>Sad, hopeless, or anxious</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US" sz="1800" b="0" i="0" u="none" strike="noStrike">
                          <a:solidFill>
                            <a:srgbClr val="000000"/>
                          </a:solidFill>
                          <a:effectLst/>
                          <a:highlight>
                            <a:srgbClr val="DDEBF7"/>
                          </a:highlight>
                          <a:latin typeface="Calibri" panose="020F0502020204030204" pitchFamily="34" charset="0"/>
                        </a:rPr>
                        <a:t>3 (4.2%)</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2650571179"/>
                  </a:ext>
                </a:extLst>
              </a:tr>
              <a:tr h="727997">
                <a:tc>
                  <a:txBody>
                    <a:bodyPr/>
                    <a:lstStyle/>
                    <a:p>
                      <a:pPr algn="l" fontAlgn="b"/>
                      <a:r>
                        <a:rPr lang="en-US" sz="1800" b="0" i="0" u="none" strike="noStrike" dirty="0">
                          <a:solidFill>
                            <a:srgbClr val="000000"/>
                          </a:solidFill>
                          <a:effectLst/>
                          <a:highlight>
                            <a:srgbClr val="BDD7EE"/>
                          </a:highlight>
                          <a:latin typeface="Calibri" panose="020F0502020204030204" pitchFamily="34" charset="0"/>
                        </a:rPr>
                        <a:t>Adversity mentioned, type not specified</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1800" b="0" i="0" u="none" strike="noStrike">
                          <a:solidFill>
                            <a:srgbClr val="000000"/>
                          </a:solidFill>
                          <a:effectLst/>
                          <a:highlight>
                            <a:srgbClr val="BDD7EE"/>
                          </a:highlight>
                          <a:latin typeface="Calibri" panose="020F0502020204030204" pitchFamily="34" charset="0"/>
                        </a:rPr>
                        <a:t>10 (13.9%)</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rgbClr val="BDD7EE"/>
                    </a:solidFill>
                  </a:tcPr>
                </a:tc>
                <a:extLst>
                  <a:ext uri="{0D108BD9-81ED-4DB2-BD59-A6C34878D82A}">
                    <a16:rowId xmlns:a16="http://schemas.microsoft.com/office/drawing/2014/main" val="3815752502"/>
                  </a:ext>
                </a:extLst>
              </a:tr>
              <a:tr h="727997">
                <a:tc>
                  <a:txBody>
                    <a:bodyPr/>
                    <a:lstStyle/>
                    <a:p>
                      <a:pPr algn="l" fontAlgn="b"/>
                      <a:r>
                        <a:rPr lang="en-US" sz="1800" b="0" i="0" u="none" strike="noStrike" dirty="0">
                          <a:solidFill>
                            <a:srgbClr val="000000"/>
                          </a:solidFill>
                          <a:effectLst/>
                          <a:highlight>
                            <a:srgbClr val="DDEBF7"/>
                          </a:highlight>
                          <a:latin typeface="Calibri" panose="020F0502020204030204" pitchFamily="34" charset="0"/>
                        </a:rPr>
                        <a:t>Adversity coded but not documented in patient chart</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US" sz="1800" b="0" i="0" u="none" strike="noStrike">
                          <a:solidFill>
                            <a:srgbClr val="000000"/>
                          </a:solidFill>
                          <a:effectLst/>
                          <a:highlight>
                            <a:srgbClr val="DDEBF7"/>
                          </a:highlight>
                          <a:latin typeface="Calibri" panose="020F0502020204030204" pitchFamily="34" charset="0"/>
                        </a:rPr>
                        <a:t>6 (8.3%)</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481715251"/>
                  </a:ext>
                </a:extLst>
              </a:tr>
              <a:tr h="287371">
                <a:tc>
                  <a:txBody>
                    <a:bodyPr/>
                    <a:lstStyle/>
                    <a:p>
                      <a:pPr algn="l" fontAlgn="b"/>
                      <a:r>
                        <a:rPr lang="en-US" sz="1800" b="0" i="0" u="none" strike="noStrike" dirty="0">
                          <a:solidFill>
                            <a:srgbClr val="000000"/>
                          </a:solidFill>
                          <a:effectLst/>
                          <a:highlight>
                            <a:srgbClr val="BDD7EE"/>
                          </a:highlight>
                          <a:latin typeface="Calibri" panose="020F0502020204030204" pitchFamily="34" charset="0"/>
                        </a:rPr>
                        <a:t>False positive</a:t>
                      </a:r>
                    </a:p>
                  </a:txBody>
                  <a:tcPr marL="6350" marR="6350" marT="635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BDD7EE"/>
                    </a:solidFill>
                  </a:tcPr>
                </a:tc>
                <a:tc>
                  <a:txBody>
                    <a:bodyPr/>
                    <a:lstStyle/>
                    <a:p>
                      <a:pPr algn="r" fontAlgn="b"/>
                      <a:r>
                        <a:rPr lang="en-US" sz="1800" b="0" i="0" u="none" strike="noStrike" dirty="0">
                          <a:solidFill>
                            <a:srgbClr val="000000"/>
                          </a:solidFill>
                          <a:effectLst/>
                          <a:highlight>
                            <a:srgbClr val="BDD7EE"/>
                          </a:highlight>
                          <a:latin typeface="Calibri" panose="020F0502020204030204" pitchFamily="34" charset="0"/>
                        </a:rPr>
                        <a:t>1 (1.4%)</a:t>
                      </a:r>
                    </a:p>
                  </a:txBody>
                  <a:tcPr marL="6350" marR="6350" marT="635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3825301003"/>
                  </a:ext>
                </a:extLst>
              </a:tr>
            </a:tbl>
          </a:graphicData>
        </a:graphic>
      </p:graphicFrame>
      <p:sp>
        <p:nvSpPr>
          <p:cNvPr id="10" name="Rectangle 9">
            <a:extLst>
              <a:ext uri="{FF2B5EF4-FFF2-40B4-BE49-F238E27FC236}">
                <a16:creationId xmlns:a16="http://schemas.microsoft.com/office/drawing/2014/main" id="{E12053BC-C9D0-57F3-DA95-08143FC606C8}"/>
              </a:ext>
            </a:extLst>
          </p:cNvPr>
          <p:cNvSpPr/>
          <p:nvPr/>
        </p:nvSpPr>
        <p:spPr>
          <a:xfrm>
            <a:off x="3624706" y="4598313"/>
            <a:ext cx="4802246" cy="1730127"/>
          </a:xfrm>
          <a:prstGeom prst="rect">
            <a:avLst/>
          </a:prstGeom>
          <a:noFill/>
          <a:ln>
            <a:solidFill>
              <a:schemeClr val="accent2"/>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6445672"/>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446CC6CC-33D7-4181-9969-72896FDB1901}"/>
              </a:ext>
            </a:extLst>
          </p:cNvPr>
          <p:cNvSpPr>
            <a:spLocks noGrp="1"/>
          </p:cNvSpPr>
          <p:nvPr>
            <p:ph type="title"/>
          </p:nvPr>
        </p:nvSpPr>
        <p:spPr>
          <a:xfrm>
            <a:off x="990611" y="268881"/>
            <a:ext cx="10515600" cy="1325563"/>
          </a:xfrm>
        </p:spPr>
        <p:txBody>
          <a:bodyPr/>
          <a:lstStyle/>
          <a:p>
            <a:r>
              <a:rPr lang="en-US" dirty="0"/>
              <a:t>Future Directions</a:t>
            </a:r>
          </a:p>
        </p:txBody>
      </p:sp>
      <p:sp>
        <p:nvSpPr>
          <p:cNvPr id="3" name="Text Placeholder 2">
            <a:extLst>
              <a:ext uri="{FF2B5EF4-FFF2-40B4-BE49-F238E27FC236}">
                <a16:creationId xmlns:a16="http://schemas.microsoft.com/office/drawing/2014/main" id="{DB6BD53F-D255-3797-F9DC-749DBF8EDF8B}"/>
              </a:ext>
            </a:extLst>
          </p:cNvPr>
          <p:cNvSpPr>
            <a:spLocks noGrp="1"/>
          </p:cNvSpPr>
          <p:nvPr>
            <p:ph type="body" sz="quarter" idx="27"/>
          </p:nvPr>
        </p:nvSpPr>
        <p:spPr/>
        <p:txBody>
          <a:bodyPr/>
          <a:lstStyle/>
          <a:p>
            <a:r>
              <a:rPr lang="en-US" dirty="0"/>
              <a:t>Documentation</a:t>
            </a:r>
          </a:p>
        </p:txBody>
      </p:sp>
      <p:sp>
        <p:nvSpPr>
          <p:cNvPr id="5" name="Text Placeholder 4">
            <a:extLst>
              <a:ext uri="{FF2B5EF4-FFF2-40B4-BE49-F238E27FC236}">
                <a16:creationId xmlns:a16="http://schemas.microsoft.com/office/drawing/2014/main" id="{E527BA33-7687-746F-7A99-5769ACAA19DD}"/>
              </a:ext>
            </a:extLst>
          </p:cNvPr>
          <p:cNvSpPr>
            <a:spLocks noGrp="1"/>
          </p:cNvSpPr>
          <p:nvPr>
            <p:ph type="body" sz="quarter" idx="28"/>
          </p:nvPr>
        </p:nvSpPr>
        <p:spPr/>
        <p:txBody>
          <a:bodyPr/>
          <a:lstStyle/>
          <a:p>
            <a:r>
              <a:rPr lang="en-US" dirty="0"/>
              <a:t>Improving the accuracy of PCP documentation when trauma is reported or when patients screen positively for adversity is important.</a:t>
            </a:r>
          </a:p>
        </p:txBody>
      </p:sp>
      <p:sp>
        <p:nvSpPr>
          <p:cNvPr id="9" name="Text Placeholder 8">
            <a:extLst>
              <a:ext uri="{FF2B5EF4-FFF2-40B4-BE49-F238E27FC236}">
                <a16:creationId xmlns:a16="http://schemas.microsoft.com/office/drawing/2014/main" id="{2C77216C-99F2-F20D-361E-FC77B2A1C2D5}"/>
              </a:ext>
            </a:extLst>
          </p:cNvPr>
          <p:cNvSpPr>
            <a:spLocks noGrp="1"/>
          </p:cNvSpPr>
          <p:nvPr>
            <p:ph type="body" sz="quarter" idx="54"/>
          </p:nvPr>
        </p:nvSpPr>
        <p:spPr>
          <a:xfrm>
            <a:off x="3522350" y="4092949"/>
            <a:ext cx="2437173" cy="506399"/>
          </a:xfrm>
        </p:spPr>
        <p:txBody>
          <a:bodyPr/>
          <a:lstStyle/>
          <a:p>
            <a:r>
              <a:rPr lang="en-US" dirty="0"/>
              <a:t>Define Trauma</a:t>
            </a:r>
          </a:p>
        </p:txBody>
      </p:sp>
      <p:sp>
        <p:nvSpPr>
          <p:cNvPr id="12" name="Text Placeholder 11">
            <a:extLst>
              <a:ext uri="{FF2B5EF4-FFF2-40B4-BE49-F238E27FC236}">
                <a16:creationId xmlns:a16="http://schemas.microsoft.com/office/drawing/2014/main" id="{B673DA38-7DA2-CC40-82FC-BFB56BC10FC1}"/>
              </a:ext>
            </a:extLst>
          </p:cNvPr>
          <p:cNvSpPr>
            <a:spLocks noGrp="1"/>
          </p:cNvSpPr>
          <p:nvPr>
            <p:ph type="body" sz="quarter" idx="55"/>
          </p:nvPr>
        </p:nvSpPr>
        <p:spPr>
          <a:xfrm>
            <a:off x="3614510" y="4641020"/>
            <a:ext cx="2252851" cy="506399"/>
          </a:xfrm>
        </p:spPr>
        <p:txBody>
          <a:bodyPr/>
          <a:lstStyle/>
          <a:p>
            <a:r>
              <a:rPr lang="en-US" dirty="0"/>
              <a:t>In patient visits when assessing for past trauma, explaining what “trauma” means is crucial for accurate patient-provider communication.</a:t>
            </a:r>
          </a:p>
        </p:txBody>
      </p:sp>
      <p:sp>
        <p:nvSpPr>
          <p:cNvPr id="22" name="Text Placeholder 21">
            <a:extLst>
              <a:ext uri="{FF2B5EF4-FFF2-40B4-BE49-F238E27FC236}">
                <a16:creationId xmlns:a16="http://schemas.microsoft.com/office/drawing/2014/main" id="{A386226D-550B-455D-862A-19F0F7E85FDF}"/>
              </a:ext>
            </a:extLst>
          </p:cNvPr>
          <p:cNvSpPr>
            <a:spLocks noGrp="1"/>
          </p:cNvSpPr>
          <p:nvPr>
            <p:ph type="body" sz="quarter" idx="52"/>
          </p:nvPr>
        </p:nvSpPr>
        <p:spPr>
          <a:xfrm>
            <a:off x="6248411" y="4901242"/>
            <a:ext cx="2098039" cy="506399"/>
          </a:xfrm>
        </p:spPr>
        <p:txBody>
          <a:bodyPr/>
          <a:lstStyle/>
          <a:p>
            <a:r>
              <a:rPr lang="en-US" dirty="0"/>
              <a:t>Importance of Screening</a:t>
            </a:r>
          </a:p>
        </p:txBody>
      </p:sp>
      <p:sp>
        <p:nvSpPr>
          <p:cNvPr id="24" name="Text Placeholder 23">
            <a:extLst>
              <a:ext uri="{FF2B5EF4-FFF2-40B4-BE49-F238E27FC236}">
                <a16:creationId xmlns:a16="http://schemas.microsoft.com/office/drawing/2014/main" id="{517DFAED-4F69-372D-790F-14ABD197D926}"/>
              </a:ext>
            </a:extLst>
          </p:cNvPr>
          <p:cNvSpPr>
            <a:spLocks noGrp="1"/>
          </p:cNvSpPr>
          <p:nvPr>
            <p:ph type="body" sz="quarter" idx="53"/>
          </p:nvPr>
        </p:nvSpPr>
        <p:spPr>
          <a:xfrm>
            <a:off x="6013836" y="5417098"/>
            <a:ext cx="2567187" cy="506399"/>
          </a:xfrm>
        </p:spPr>
        <p:txBody>
          <a:bodyPr/>
          <a:lstStyle/>
          <a:p>
            <a:r>
              <a:rPr lang="en-US" dirty="0"/>
              <a:t>Due to clinical significance and importance of trauma informed care, providers should ensure that trauma screening is completed.</a:t>
            </a:r>
          </a:p>
        </p:txBody>
      </p:sp>
      <p:sp>
        <p:nvSpPr>
          <p:cNvPr id="26" name="Text Placeholder 25">
            <a:extLst>
              <a:ext uri="{FF2B5EF4-FFF2-40B4-BE49-F238E27FC236}">
                <a16:creationId xmlns:a16="http://schemas.microsoft.com/office/drawing/2014/main" id="{D32E8129-4557-FB4F-128A-16770815B5B8}"/>
              </a:ext>
            </a:extLst>
          </p:cNvPr>
          <p:cNvSpPr>
            <a:spLocks noGrp="1"/>
          </p:cNvSpPr>
          <p:nvPr>
            <p:ph type="body" sz="quarter" idx="56"/>
          </p:nvPr>
        </p:nvSpPr>
        <p:spPr>
          <a:xfrm>
            <a:off x="8635340" y="4004416"/>
            <a:ext cx="2098039" cy="506399"/>
          </a:xfrm>
        </p:spPr>
        <p:txBody>
          <a:bodyPr/>
          <a:lstStyle/>
          <a:p>
            <a:r>
              <a:rPr lang="en-US" dirty="0"/>
              <a:t>Next Steps</a:t>
            </a:r>
          </a:p>
        </p:txBody>
      </p:sp>
      <p:sp>
        <p:nvSpPr>
          <p:cNvPr id="30" name="Text Placeholder 29">
            <a:extLst>
              <a:ext uri="{FF2B5EF4-FFF2-40B4-BE49-F238E27FC236}">
                <a16:creationId xmlns:a16="http://schemas.microsoft.com/office/drawing/2014/main" id="{78DDF0BA-462B-C044-14AF-F2FD2BFBAE3B}"/>
              </a:ext>
            </a:extLst>
          </p:cNvPr>
          <p:cNvSpPr>
            <a:spLocks noGrp="1"/>
          </p:cNvSpPr>
          <p:nvPr>
            <p:ph type="body" sz="quarter" idx="57"/>
          </p:nvPr>
        </p:nvSpPr>
        <p:spPr>
          <a:xfrm>
            <a:off x="8511079" y="4576723"/>
            <a:ext cx="2407556" cy="506399"/>
          </a:xfrm>
        </p:spPr>
        <p:txBody>
          <a:bodyPr/>
          <a:lstStyle/>
          <a:p>
            <a:r>
              <a:rPr lang="en-US" dirty="0"/>
              <a:t>Adding data from a newly coded 2022 dataset would help improve understanding of the relationship between adolescent depression and trauma or adversity.</a:t>
            </a:r>
          </a:p>
        </p:txBody>
      </p:sp>
      <p:sp>
        <p:nvSpPr>
          <p:cNvPr id="7" name="Slide Number Placeholder 6">
            <a:extLst>
              <a:ext uri="{FF2B5EF4-FFF2-40B4-BE49-F238E27FC236}">
                <a16:creationId xmlns:a16="http://schemas.microsoft.com/office/drawing/2014/main" id="{7930A8DD-65EB-D1E9-81DF-DAAA9451B1A9}"/>
              </a:ext>
            </a:extLst>
          </p:cNvPr>
          <p:cNvSpPr>
            <a:spLocks noGrp="1"/>
          </p:cNvSpPr>
          <p:nvPr>
            <p:ph type="sldNum" sz="quarter" idx="59"/>
          </p:nvPr>
        </p:nvSpPr>
        <p:spPr/>
        <p:txBody>
          <a:bodyPr/>
          <a:lstStyle/>
          <a:p>
            <a:fld id="{47FEACEE-25B4-4A2D-B147-27296E36371D}" type="slidenum">
              <a:rPr lang="en-US" altLang="zh-CN" smtClean="0"/>
              <a:pPr/>
              <a:t>14</a:t>
            </a:fld>
            <a:endParaRPr lang="en-US" altLang="zh-CN" dirty="0"/>
          </a:p>
        </p:txBody>
      </p:sp>
      <p:sp>
        <p:nvSpPr>
          <p:cNvPr id="4" name="Picture Placeholder 3">
            <a:extLst>
              <a:ext uri="{FF2B5EF4-FFF2-40B4-BE49-F238E27FC236}">
                <a16:creationId xmlns:a16="http://schemas.microsoft.com/office/drawing/2014/main" id="{971124FB-9207-9C65-F98A-80D31B7720F9}"/>
              </a:ext>
            </a:extLst>
          </p:cNvPr>
          <p:cNvSpPr>
            <a:spLocks noGrp="1"/>
          </p:cNvSpPr>
          <p:nvPr>
            <p:ph type="pic" sz="quarter" idx="48"/>
          </p:nvPr>
        </p:nvSpPr>
        <p:spPr>
          <a:solidFill>
            <a:schemeClr val="accent3">
              <a:lumMod val="90000"/>
            </a:schemeClr>
          </a:solidFill>
        </p:spPr>
        <p:txBody>
          <a:bodyPr/>
          <a:lstStyle/>
          <a:p>
            <a:endParaRPr lang="en-US"/>
          </a:p>
        </p:txBody>
      </p:sp>
      <p:sp>
        <p:nvSpPr>
          <p:cNvPr id="10" name="Picture Placeholder 9">
            <a:extLst>
              <a:ext uri="{FF2B5EF4-FFF2-40B4-BE49-F238E27FC236}">
                <a16:creationId xmlns:a16="http://schemas.microsoft.com/office/drawing/2014/main" id="{9C38A1BC-D46E-6584-416A-516CD3C31BAD}"/>
              </a:ext>
            </a:extLst>
          </p:cNvPr>
          <p:cNvSpPr>
            <a:spLocks noGrp="1"/>
          </p:cNvSpPr>
          <p:nvPr>
            <p:ph type="pic" sz="quarter" idx="49"/>
          </p:nvPr>
        </p:nvSpPr>
        <p:spPr>
          <a:solidFill>
            <a:schemeClr val="accent1">
              <a:lumMod val="20000"/>
              <a:lumOff val="80000"/>
            </a:schemeClr>
          </a:solidFill>
        </p:spPr>
        <p:txBody>
          <a:bodyPr/>
          <a:lstStyle/>
          <a:p>
            <a:endParaRPr lang="en-US" dirty="0"/>
          </a:p>
        </p:txBody>
      </p:sp>
      <p:sp>
        <p:nvSpPr>
          <p:cNvPr id="13" name="Picture Placeholder 12">
            <a:extLst>
              <a:ext uri="{FF2B5EF4-FFF2-40B4-BE49-F238E27FC236}">
                <a16:creationId xmlns:a16="http://schemas.microsoft.com/office/drawing/2014/main" id="{882C564C-6255-D612-510E-39DBE826572F}"/>
              </a:ext>
            </a:extLst>
          </p:cNvPr>
          <p:cNvSpPr>
            <a:spLocks noGrp="1"/>
          </p:cNvSpPr>
          <p:nvPr>
            <p:ph type="pic" sz="quarter" idx="51"/>
          </p:nvPr>
        </p:nvSpPr>
        <p:spPr>
          <a:solidFill>
            <a:schemeClr val="accent2">
              <a:lumMod val="20000"/>
              <a:lumOff val="80000"/>
            </a:schemeClr>
          </a:solidFill>
        </p:spPr>
        <p:txBody>
          <a:bodyPr/>
          <a:lstStyle/>
          <a:p>
            <a:endParaRPr lang="en-US"/>
          </a:p>
        </p:txBody>
      </p:sp>
      <p:sp>
        <p:nvSpPr>
          <p:cNvPr id="15" name="Picture Placeholder 14">
            <a:extLst>
              <a:ext uri="{FF2B5EF4-FFF2-40B4-BE49-F238E27FC236}">
                <a16:creationId xmlns:a16="http://schemas.microsoft.com/office/drawing/2014/main" id="{55EC1CA8-F603-5140-094C-3AC5A6EC3471}"/>
              </a:ext>
            </a:extLst>
          </p:cNvPr>
          <p:cNvSpPr>
            <a:spLocks noGrp="1"/>
          </p:cNvSpPr>
          <p:nvPr>
            <p:ph type="pic" sz="quarter" idx="50"/>
          </p:nvPr>
        </p:nvSpPr>
        <p:spPr>
          <a:solidFill>
            <a:schemeClr val="accent4">
              <a:lumMod val="20000"/>
              <a:lumOff val="80000"/>
            </a:schemeClr>
          </a:solidFill>
        </p:spPr>
        <p:txBody>
          <a:bodyPr/>
          <a:lstStyle/>
          <a:p>
            <a:endParaRPr lang="en-US" dirty="0"/>
          </a:p>
        </p:txBody>
      </p:sp>
      <p:sp>
        <p:nvSpPr>
          <p:cNvPr id="2" name="TextBox 1">
            <a:extLst>
              <a:ext uri="{FF2B5EF4-FFF2-40B4-BE49-F238E27FC236}">
                <a16:creationId xmlns:a16="http://schemas.microsoft.com/office/drawing/2014/main" id="{A538B6E4-D641-1255-4FD3-65E4C6347D4E}"/>
              </a:ext>
            </a:extLst>
          </p:cNvPr>
          <p:cNvSpPr txBox="1"/>
          <p:nvPr/>
        </p:nvSpPr>
        <p:spPr>
          <a:xfrm>
            <a:off x="363458" y="486111"/>
            <a:ext cx="2772595" cy="1446550"/>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0" normalizeH="0" baseline="0" noProof="0" dirty="0">
                <a:ln w="9525" cmpd="sng">
                  <a:solidFill>
                    <a:srgbClr val="4472C4"/>
                  </a:solidFill>
                  <a:prstDash val="solid"/>
                </a:ln>
                <a:solidFill>
                  <a:srgbClr val="4472C4"/>
                </a:solidFill>
                <a:effectLst>
                  <a:glow rad="38100">
                    <a:srgbClr val="4472C4">
                      <a:alpha val="40000"/>
                    </a:srgbClr>
                  </a:glow>
                </a:effectLst>
                <a:uLnTx/>
                <a:uFillTx/>
                <a:latin typeface="Abadi"/>
                <a:ea typeface="+mn-ea"/>
                <a:cs typeface="+mn-cs"/>
              </a:rPr>
              <a:t>Aim 3: </a:t>
            </a:r>
            <a:endParaRPr kumimoji="0" lang="en-US" sz="1600" b="0" i="0" u="none" strike="noStrike" kern="1200" cap="none" spc="0" normalizeH="0" baseline="0" noProof="0" dirty="0">
              <a:ln>
                <a:noFill/>
              </a:ln>
              <a:solidFill>
                <a:srgbClr val="000000"/>
              </a:solidFill>
              <a:effectLst/>
              <a:uLnTx/>
              <a:uFillTx/>
              <a:latin typeface="Abadi"/>
              <a:ea typeface="+mn-ea"/>
              <a:cs typeface="+mn-cs"/>
            </a:endParaRPr>
          </a:p>
          <a:p>
            <a:r>
              <a:rPr lang="en-US" sz="1600" dirty="0"/>
              <a:t>Identify strategies for primary care settings to respond to adolescent reports of trauma and/or adversity.</a:t>
            </a:r>
          </a:p>
        </p:txBody>
      </p:sp>
    </p:spTree>
    <p:extLst>
      <p:ext uri="{BB962C8B-B14F-4D97-AF65-F5344CB8AC3E}">
        <p14:creationId xmlns:p14="http://schemas.microsoft.com/office/powerpoint/2010/main" val="1647179444"/>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fade">
                                      <p:cBhvr>
                                        <p:cTn id="15" dur="500"/>
                                        <p:tgtEl>
                                          <p:spTgt spid="22">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fade">
                                      <p:cBhvr>
                                        <p:cTn id="18" dur="500"/>
                                        <p:tgtEl>
                                          <p:spTgt spid="2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
                                            <p:txEl>
                                              <p:pRg st="0" end="0"/>
                                            </p:txEl>
                                          </p:spTgt>
                                        </p:tgtEl>
                                        <p:attrNameLst>
                                          <p:attrName>style.visibility</p:attrName>
                                        </p:attrNameLst>
                                      </p:cBhvr>
                                      <p:to>
                                        <p:strVal val="visible"/>
                                      </p:to>
                                    </p:set>
                                    <p:animEffect transition="in" filter="fade">
                                      <p:cBhvr>
                                        <p:cTn id="23" dur="500"/>
                                        <p:tgtEl>
                                          <p:spTgt spid="30">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Effect transition="in" filter="fade">
                                      <p:cBhvr>
                                        <p:cTn id="26"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2" grpId="0" build="p"/>
      <p:bldP spid="22" grpId="0" build="p"/>
      <p:bldP spid="24" grpId="0" build="p"/>
      <p:bldP spid="26" grpId="0" build="p"/>
      <p:bldP spid="3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D2C8D04-263D-9589-1CFF-A5968D7C33D7}"/>
              </a:ext>
            </a:extLst>
          </p:cNvPr>
          <p:cNvSpPr>
            <a:spLocks noGrp="1"/>
          </p:cNvSpPr>
          <p:nvPr>
            <p:ph type="title"/>
          </p:nvPr>
        </p:nvSpPr>
        <p:spPr>
          <a:xfrm>
            <a:off x="3568151" y="100875"/>
            <a:ext cx="6759964" cy="1325563"/>
          </a:xfrm>
        </p:spPr>
        <p:txBody>
          <a:bodyPr/>
          <a:lstStyle/>
          <a:p>
            <a:r>
              <a:rPr lang="en-US" dirty="0"/>
              <a:t>Thank You</a:t>
            </a:r>
          </a:p>
        </p:txBody>
      </p:sp>
      <p:sp>
        <p:nvSpPr>
          <p:cNvPr id="25" name="Text Placeholder 24">
            <a:extLst>
              <a:ext uri="{FF2B5EF4-FFF2-40B4-BE49-F238E27FC236}">
                <a16:creationId xmlns:a16="http://schemas.microsoft.com/office/drawing/2014/main" id="{B993E4D5-4AD0-4740-096D-6822944C8FF6}"/>
              </a:ext>
            </a:extLst>
          </p:cNvPr>
          <p:cNvSpPr>
            <a:spLocks noGrp="1"/>
          </p:cNvSpPr>
          <p:nvPr>
            <p:ph type="body" sz="quarter" idx="27"/>
          </p:nvPr>
        </p:nvSpPr>
        <p:spPr>
          <a:xfrm>
            <a:off x="4382347" y="1803617"/>
            <a:ext cx="7682470" cy="1373089"/>
          </a:xfrm>
        </p:spPr>
        <p:txBody>
          <a:bodyPr/>
          <a:lstStyle/>
          <a:p>
            <a:r>
              <a:rPr lang="en-US" dirty="0"/>
              <a:t>Dr. Ayelet Talmi, Dr. Jessica Kenny, Amanda Millar, Shengh Xiong</a:t>
            </a:r>
          </a:p>
          <a:p>
            <a:r>
              <a:rPr lang="en-US" dirty="0"/>
              <a:t>CLIMB Team</a:t>
            </a:r>
          </a:p>
          <a:p>
            <a:r>
              <a:rPr lang="en-US" dirty="0"/>
              <a:t>Shanna Trott, Yunliang (Lily) Luo, Directors of the PURPLE Program</a:t>
            </a:r>
          </a:p>
        </p:txBody>
      </p:sp>
      <p:sp>
        <p:nvSpPr>
          <p:cNvPr id="3" name="Picture Placeholder 2">
            <a:extLst>
              <a:ext uri="{FF2B5EF4-FFF2-40B4-BE49-F238E27FC236}">
                <a16:creationId xmlns:a16="http://schemas.microsoft.com/office/drawing/2014/main" id="{20F3D61D-F4CA-8C88-F56B-7EF4AF790398}"/>
              </a:ext>
            </a:extLst>
          </p:cNvPr>
          <p:cNvSpPr>
            <a:spLocks noGrp="1"/>
          </p:cNvSpPr>
          <p:nvPr>
            <p:ph type="pic" sz="quarter" idx="48"/>
          </p:nvPr>
        </p:nvSpPr>
        <p:spPr>
          <a:solidFill>
            <a:schemeClr val="tx1">
              <a:lumMod val="50000"/>
              <a:lumOff val="50000"/>
            </a:schemeClr>
          </a:solidFill>
        </p:spPr>
        <p:txBody>
          <a:bodyPr/>
          <a:lstStyle/>
          <a:p>
            <a:endParaRPr lang="en-US"/>
          </a:p>
        </p:txBody>
      </p:sp>
      <p:sp>
        <p:nvSpPr>
          <p:cNvPr id="5" name="Picture Placeholder 4">
            <a:extLst>
              <a:ext uri="{FF2B5EF4-FFF2-40B4-BE49-F238E27FC236}">
                <a16:creationId xmlns:a16="http://schemas.microsoft.com/office/drawing/2014/main" id="{3A89BB22-BD15-C2DC-DA86-52AB0D0AEFA7}"/>
              </a:ext>
            </a:extLst>
          </p:cNvPr>
          <p:cNvSpPr>
            <a:spLocks noGrp="1"/>
          </p:cNvSpPr>
          <p:nvPr>
            <p:ph type="pic" sz="quarter" idx="49"/>
          </p:nvPr>
        </p:nvSpPr>
        <p:spPr>
          <a:solidFill>
            <a:schemeClr val="accent2">
              <a:lumMod val="20000"/>
              <a:lumOff val="80000"/>
            </a:schemeClr>
          </a:solidFill>
        </p:spPr>
        <p:txBody>
          <a:bodyPr/>
          <a:lstStyle/>
          <a:p>
            <a:endParaRPr lang="en-US"/>
          </a:p>
        </p:txBody>
      </p:sp>
      <p:sp>
        <p:nvSpPr>
          <p:cNvPr id="7" name="Picture Placeholder 6">
            <a:extLst>
              <a:ext uri="{FF2B5EF4-FFF2-40B4-BE49-F238E27FC236}">
                <a16:creationId xmlns:a16="http://schemas.microsoft.com/office/drawing/2014/main" id="{C007AC39-9F45-29CA-0918-D613953AAE1A}"/>
              </a:ext>
            </a:extLst>
          </p:cNvPr>
          <p:cNvSpPr>
            <a:spLocks noGrp="1"/>
          </p:cNvSpPr>
          <p:nvPr>
            <p:ph type="pic" sz="quarter" idx="51"/>
          </p:nvPr>
        </p:nvSpPr>
        <p:spPr>
          <a:ln>
            <a:solidFill>
              <a:schemeClr val="accent1"/>
            </a:solidFill>
          </a:ln>
        </p:spPr>
        <p:txBody>
          <a:bodyPr/>
          <a:lstStyle/>
          <a:p>
            <a:endParaRPr lang="en-US" dirty="0"/>
          </a:p>
        </p:txBody>
      </p:sp>
      <p:sp>
        <p:nvSpPr>
          <p:cNvPr id="9" name="Picture Placeholder 8">
            <a:extLst>
              <a:ext uri="{FF2B5EF4-FFF2-40B4-BE49-F238E27FC236}">
                <a16:creationId xmlns:a16="http://schemas.microsoft.com/office/drawing/2014/main" id="{865781A7-B622-F2A6-F7A5-16493E7DA0B7}"/>
              </a:ext>
            </a:extLst>
          </p:cNvPr>
          <p:cNvSpPr>
            <a:spLocks noGrp="1"/>
          </p:cNvSpPr>
          <p:nvPr>
            <p:ph type="pic" sz="quarter" idx="50"/>
          </p:nvPr>
        </p:nvSpPr>
        <p:spPr>
          <a:solidFill>
            <a:schemeClr val="accent2">
              <a:lumMod val="20000"/>
              <a:lumOff val="80000"/>
            </a:schemeClr>
          </a:solidFill>
          <a:ln>
            <a:noFill/>
          </a:ln>
        </p:spPr>
        <p:txBody>
          <a:bodyPr/>
          <a:lstStyle/>
          <a:p>
            <a:endParaRPr lang="en-US"/>
          </a:p>
        </p:txBody>
      </p:sp>
      <p:sp>
        <p:nvSpPr>
          <p:cNvPr id="4" name="Text Placeholder 24">
            <a:extLst>
              <a:ext uri="{FF2B5EF4-FFF2-40B4-BE49-F238E27FC236}">
                <a16:creationId xmlns:a16="http://schemas.microsoft.com/office/drawing/2014/main" id="{41812810-7CE2-9927-6F16-832A40483700}"/>
              </a:ext>
            </a:extLst>
          </p:cNvPr>
          <p:cNvSpPr txBox="1">
            <a:spLocks/>
          </p:cNvSpPr>
          <p:nvPr/>
        </p:nvSpPr>
        <p:spPr>
          <a:xfrm>
            <a:off x="5519292" y="3194928"/>
            <a:ext cx="6545525" cy="1879791"/>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8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9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dirty="0"/>
              <a:t>Dr. K. Ron-Li Liaw, Chair of PMHI, Dr. Neill Epperson, Chair of Department of Psychiatry, Dr. Dominic Martinez, Dir. Office of Inclusion and Outreach, CCTSI, Dr. Merlin Ariefdjohan, PURPLE Program Founder and Faculty Advisor</a:t>
            </a:r>
          </a:p>
        </p:txBody>
      </p:sp>
    </p:spTree>
    <p:extLst>
      <p:ext uri="{BB962C8B-B14F-4D97-AF65-F5344CB8AC3E}">
        <p14:creationId xmlns:p14="http://schemas.microsoft.com/office/powerpoint/2010/main" val="529279411"/>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fade">
                                      <p:cBhvr>
                                        <p:cTn id="12" dur="500"/>
                                        <p:tgtEl>
                                          <p:spTgt spid="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animEffect transition="in" filter="fade">
                                      <p:cBhvr>
                                        <p:cTn id="17" dur="500"/>
                                        <p:tgtEl>
                                          <p:spTgt spid="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CDD11-E42C-6800-17C6-DFD239826D84}"/>
              </a:ext>
            </a:extLst>
          </p:cNvPr>
          <p:cNvSpPr>
            <a:spLocks noGrp="1"/>
          </p:cNvSpPr>
          <p:nvPr>
            <p:ph type="title"/>
          </p:nvPr>
        </p:nvSpPr>
        <p:spPr/>
        <p:txBody>
          <a:bodyPr/>
          <a:lstStyle/>
          <a:p>
            <a:r>
              <a:rPr lang="en-US" dirty="0"/>
              <a:t>Acknowledgements</a:t>
            </a:r>
          </a:p>
        </p:txBody>
      </p:sp>
      <p:sp>
        <p:nvSpPr>
          <p:cNvPr id="5" name="Slide Number Placeholder 4">
            <a:extLst>
              <a:ext uri="{FF2B5EF4-FFF2-40B4-BE49-F238E27FC236}">
                <a16:creationId xmlns:a16="http://schemas.microsoft.com/office/drawing/2014/main" id="{B7BB9517-B974-5C2E-C263-86BBF6837442}"/>
              </a:ext>
            </a:extLst>
          </p:cNvPr>
          <p:cNvSpPr>
            <a:spLocks noGrp="1"/>
          </p:cNvSpPr>
          <p:nvPr>
            <p:ph type="sldNum" sz="quarter" idx="29"/>
          </p:nvPr>
        </p:nvSpPr>
        <p:spPr/>
        <p:txBody>
          <a:bodyPr/>
          <a:lstStyle/>
          <a:p>
            <a:fld id="{47FEACEE-25B4-4A2D-B147-27296E36371D}" type="slidenum">
              <a:rPr lang="en-US" altLang="zh-CN" smtClean="0"/>
              <a:pPr/>
              <a:t>16</a:t>
            </a:fld>
            <a:endParaRPr lang="en-US" altLang="zh-CN" dirty="0"/>
          </a:p>
        </p:txBody>
      </p:sp>
      <p:sp>
        <p:nvSpPr>
          <p:cNvPr id="4" name="Text Placeholder 4">
            <a:extLst>
              <a:ext uri="{FF2B5EF4-FFF2-40B4-BE49-F238E27FC236}">
                <a16:creationId xmlns:a16="http://schemas.microsoft.com/office/drawing/2014/main" id="{2399FE9C-8DE9-4817-407F-820D1329603A}"/>
              </a:ext>
            </a:extLst>
          </p:cNvPr>
          <p:cNvSpPr txBox="1">
            <a:spLocks/>
          </p:cNvSpPr>
          <p:nvPr/>
        </p:nvSpPr>
        <p:spPr>
          <a:xfrm>
            <a:off x="496189" y="1703810"/>
            <a:ext cx="9509584" cy="3709025"/>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en-US" sz="1600" dirty="0"/>
              <a:t>This poster is supported by the Health Resources &amp; Services Administration (HRSA) of the U.S. Department of Health &amp; Human Services (HHS). The contents are those of the author and do not necessarily represent the official views of, nor an endorsement, by HRSA, HHS, or the U.S. Government. For more information, please visit www.HRSA.gov. </a:t>
            </a:r>
          </a:p>
          <a:p>
            <a:pPr>
              <a:lnSpc>
                <a:spcPct val="200000"/>
              </a:lnSpc>
            </a:pPr>
            <a:r>
              <a:rPr lang="en-US" sz="1600" dirty="0"/>
              <a:t>This research was approved by the Colorado Multiple Institution Review Board and generously funded with State and philanthropic dollars. </a:t>
            </a:r>
          </a:p>
          <a:p>
            <a:pPr>
              <a:lnSpc>
                <a:spcPct val="200000"/>
              </a:lnSpc>
            </a:pPr>
            <a:r>
              <a:rPr lang="en-US" sz="1600" b="1" dirty="0"/>
              <a:t>The authors are grateful to the families, staff, and providers in the Child Health Clinic and the CLIMB team for ongoing contributions and support.</a:t>
            </a:r>
          </a:p>
        </p:txBody>
      </p:sp>
    </p:spTree>
    <p:extLst>
      <p:ext uri="{BB962C8B-B14F-4D97-AF65-F5344CB8AC3E}">
        <p14:creationId xmlns:p14="http://schemas.microsoft.com/office/powerpoint/2010/main" val="1249039006"/>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CDD11-E42C-6800-17C6-DFD239826D84}"/>
              </a:ext>
            </a:extLst>
          </p:cNvPr>
          <p:cNvSpPr>
            <a:spLocks noGrp="1"/>
          </p:cNvSpPr>
          <p:nvPr>
            <p:ph type="title"/>
          </p:nvPr>
        </p:nvSpPr>
        <p:spPr>
          <a:xfrm>
            <a:off x="456719" y="274955"/>
            <a:ext cx="10889796" cy="869690"/>
          </a:xfrm>
        </p:spPr>
        <p:txBody>
          <a:bodyPr/>
          <a:lstStyle/>
          <a:p>
            <a:r>
              <a:rPr lang="en-US" dirty="0"/>
              <a:t>References</a:t>
            </a:r>
          </a:p>
        </p:txBody>
      </p:sp>
      <p:sp>
        <p:nvSpPr>
          <p:cNvPr id="3" name="Table Placeholder 2">
            <a:extLst>
              <a:ext uri="{FF2B5EF4-FFF2-40B4-BE49-F238E27FC236}">
                <a16:creationId xmlns:a16="http://schemas.microsoft.com/office/drawing/2014/main" id="{35D1E9D6-A345-FDA6-877E-BE33617F7D19}"/>
              </a:ext>
            </a:extLst>
          </p:cNvPr>
          <p:cNvSpPr>
            <a:spLocks noGrp="1"/>
          </p:cNvSpPr>
          <p:nvPr>
            <p:ph type="tbl" sz="quarter" idx="27"/>
          </p:nvPr>
        </p:nvSpPr>
        <p:spPr>
          <a:xfrm>
            <a:off x="533669" y="1144645"/>
            <a:ext cx="10889796" cy="4786883"/>
          </a:xfrm>
        </p:spPr>
        <p:txBody>
          <a:bodyPr/>
          <a:lstStyle/>
          <a:p>
            <a:pPr marL="0" marR="0" indent="0">
              <a:lnSpc>
                <a:spcPct val="200000"/>
              </a:lnSpc>
              <a:spcBef>
                <a:spcPts val="0"/>
              </a:spcBef>
              <a:spcAft>
                <a:spcPts val="0"/>
              </a:spcAft>
              <a:buNone/>
            </a:pPr>
            <a:r>
              <a:rPr lang="en-US" sz="800" dirty="0">
                <a:effectLst/>
                <a:latin typeface="Times New Roman" panose="02020603050405020304" pitchFamily="18" charset="0"/>
                <a:ea typeface="Aptos" panose="020B0004020202020204" pitchFamily="34" charset="0"/>
                <a:cs typeface="Times New Roman" panose="02020603050405020304" pitchFamily="18" charset="0"/>
              </a:rPr>
              <a:t>Brown, J. D., King, M. A., &amp; </a:t>
            </a:r>
            <a:r>
              <a:rPr lang="en-US" sz="800" dirty="0" err="1">
                <a:effectLst/>
                <a:latin typeface="Times New Roman" panose="02020603050405020304" pitchFamily="18" charset="0"/>
                <a:ea typeface="Aptos" panose="020B0004020202020204" pitchFamily="34" charset="0"/>
                <a:cs typeface="Times New Roman" panose="02020603050405020304" pitchFamily="18" charset="0"/>
              </a:rPr>
              <a:t>Wissow</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 L. S. (2017). The central role of relationships with trauma-informed integrated care for children and Youth. </a:t>
            </a:r>
            <a:r>
              <a:rPr lang="en-US" sz="800" i="1" dirty="0">
                <a:effectLst/>
                <a:latin typeface="Times New Roman" panose="02020603050405020304" pitchFamily="18" charset="0"/>
                <a:ea typeface="Aptos" panose="020B0004020202020204" pitchFamily="34" charset="0"/>
                <a:cs typeface="Times New Roman" panose="02020603050405020304" pitchFamily="18" charset="0"/>
              </a:rPr>
              <a:t>Academic Pediatrics</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800" i="1" dirty="0">
                <a:effectLst/>
                <a:latin typeface="Times New Roman" panose="02020603050405020304" pitchFamily="18" charset="0"/>
                <a:ea typeface="Aptos" panose="020B0004020202020204" pitchFamily="34" charset="0"/>
                <a:cs typeface="Times New Roman" panose="02020603050405020304" pitchFamily="18" charset="0"/>
              </a:rPr>
              <a:t>17</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(7), 94–101. https://doi.org/10.1016/j.acap.2017.01.013.</a:t>
            </a:r>
          </a:p>
          <a:p>
            <a:pPr marL="0" marR="0" indent="0">
              <a:lnSpc>
                <a:spcPct val="200000"/>
              </a:lnSpc>
              <a:spcBef>
                <a:spcPts val="0"/>
              </a:spcBef>
              <a:spcAft>
                <a:spcPts val="0"/>
              </a:spcAft>
              <a:buNone/>
            </a:pPr>
            <a:r>
              <a:rPr lang="en-US" sz="800" dirty="0">
                <a:effectLst/>
                <a:latin typeface="Times New Roman" panose="02020603050405020304" pitchFamily="18" charset="0"/>
                <a:ea typeface="Aptos" panose="020B0004020202020204" pitchFamily="34" charset="0"/>
                <a:cs typeface="Times New Roman" panose="02020603050405020304" pitchFamily="18" charset="0"/>
              </a:rPr>
              <a:t>Campbell, K. A., Byrne, K. A., Thorn, B. L., </a:t>
            </a:r>
            <a:r>
              <a:rPr lang="en-US" sz="800" dirty="0" err="1">
                <a:effectLst/>
                <a:latin typeface="Times New Roman" panose="02020603050405020304" pitchFamily="18" charset="0"/>
                <a:ea typeface="Aptos" panose="020B0004020202020204" pitchFamily="34" charset="0"/>
                <a:cs typeface="Times New Roman" panose="02020603050405020304" pitchFamily="18" charset="0"/>
              </a:rPr>
              <a:t>Abdulahad</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 L. S., Davis, R. N., Giles, L. L., &amp; </a:t>
            </a:r>
            <a:r>
              <a:rPr lang="en-US" sz="800" dirty="0" err="1">
                <a:effectLst/>
                <a:latin typeface="Times New Roman" panose="02020603050405020304" pitchFamily="18" charset="0"/>
                <a:ea typeface="Aptos" panose="020B0004020202020204" pitchFamily="34" charset="0"/>
                <a:cs typeface="Times New Roman" panose="02020603050405020304" pitchFamily="18" charset="0"/>
              </a:rPr>
              <a:t>Keeshin</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 B. R. (2024). Screening for symptoms of childhood traumatic stress in the Primary Care Pediatric Clinic</a:t>
            </a:r>
            <a:r>
              <a:rPr lang="en-US" sz="800" i="1" dirty="0">
                <a:effectLst/>
                <a:latin typeface="Times New Roman" panose="02020603050405020304" pitchFamily="18" charset="0"/>
                <a:ea typeface="Aptos" panose="020B0004020202020204" pitchFamily="34" charset="0"/>
                <a:cs typeface="Times New Roman" panose="02020603050405020304" pitchFamily="18" charset="0"/>
              </a:rPr>
              <a:t>. BMC Pediatrics, 24</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(1). https://doi.org/10.1186/s12887-024-04669-3.</a:t>
            </a:r>
          </a:p>
          <a:p>
            <a:pPr marL="0" marR="0" indent="0">
              <a:lnSpc>
                <a:spcPct val="200000"/>
              </a:lnSpc>
              <a:spcBef>
                <a:spcPts val="0"/>
              </a:spcBef>
              <a:spcAft>
                <a:spcPts val="0"/>
              </a:spcAft>
              <a:buNone/>
            </a:pPr>
            <a:r>
              <a:rPr lang="en-US" sz="800" dirty="0">
                <a:effectLst/>
                <a:latin typeface="Times New Roman" panose="02020603050405020304" pitchFamily="18" charset="0"/>
                <a:ea typeface="Aptos" panose="020B0004020202020204" pitchFamily="34" charset="0"/>
                <a:cs typeface="Times New Roman" panose="02020603050405020304" pitchFamily="18" charset="0"/>
              </a:rPr>
              <a:t>Costello, L. H., Suh, C., Burnett, B., </a:t>
            </a:r>
            <a:r>
              <a:rPr lang="en-US" sz="800" dirty="0" err="1">
                <a:effectLst/>
                <a:latin typeface="Times New Roman" panose="02020603050405020304" pitchFamily="18" charset="0"/>
                <a:ea typeface="Aptos" panose="020B0004020202020204" pitchFamily="34" charset="0"/>
                <a:cs typeface="Times New Roman" panose="02020603050405020304" pitchFamily="18" charset="0"/>
              </a:rPr>
              <a:t>Kelsay</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 K., </a:t>
            </a:r>
            <a:r>
              <a:rPr lang="en-US" sz="800" dirty="0" err="1">
                <a:effectLst/>
                <a:latin typeface="Times New Roman" panose="02020603050405020304" pitchFamily="18" charset="0"/>
                <a:ea typeface="Aptos" panose="020B0004020202020204" pitchFamily="34" charset="0"/>
                <a:cs typeface="Times New Roman" panose="02020603050405020304" pitchFamily="18" charset="0"/>
              </a:rPr>
              <a:t>Bunik</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 M., &amp; Talmi, A. (2019). Addressing adolescent depression in primary care: Building capacity through psychologist and pediatrician partnership. </a:t>
            </a:r>
            <a:r>
              <a:rPr lang="en-US" sz="800" i="1" dirty="0">
                <a:effectLst/>
                <a:latin typeface="Times New Roman" panose="02020603050405020304" pitchFamily="18" charset="0"/>
                <a:ea typeface="Aptos" panose="020B0004020202020204" pitchFamily="34" charset="0"/>
                <a:cs typeface="Times New Roman" panose="02020603050405020304" pitchFamily="18" charset="0"/>
              </a:rPr>
              <a:t>Journal of Clinical Psychology in Medical Settings, 28</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(1), 53–66. https://doi.org/10.1007/s10880-019-09680-w. </a:t>
            </a:r>
          </a:p>
          <a:p>
            <a:pPr marL="0" marR="0" indent="0">
              <a:lnSpc>
                <a:spcPct val="200000"/>
              </a:lnSpc>
              <a:spcBef>
                <a:spcPts val="0"/>
              </a:spcBef>
              <a:spcAft>
                <a:spcPts val="0"/>
              </a:spcAft>
              <a:buNone/>
            </a:pPr>
            <a:r>
              <a:rPr lang="en-US" sz="800" dirty="0">
                <a:effectLst/>
                <a:latin typeface="Times New Roman" panose="02020603050405020304" pitchFamily="18" charset="0"/>
                <a:ea typeface="Aptos" panose="020B0004020202020204" pitchFamily="34" charset="0"/>
                <a:cs typeface="Times New Roman" panose="02020603050405020304" pitchFamily="18" charset="0"/>
              </a:rPr>
              <a:t>Davis, M., Jones, J. D., Gallop, R., So, A., Dysart, G., &amp; Young, J. F. (2023). Adolescent depression symptom trajectories detected via Universal Screening in Pediatric Primary Care. </a:t>
            </a:r>
            <a:r>
              <a:rPr lang="en-US" sz="800" i="1" dirty="0">
                <a:effectLst/>
                <a:latin typeface="Times New Roman" panose="02020603050405020304" pitchFamily="18" charset="0"/>
                <a:ea typeface="Aptos" panose="020B0004020202020204" pitchFamily="34" charset="0"/>
                <a:cs typeface="Times New Roman" panose="02020603050405020304" pitchFamily="18" charset="0"/>
              </a:rPr>
              <a:t>Research on Child and Adolescent Psychopathology, 52</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(2), 183–194. https://doi.org/10.1007/s10802-023-01116-2</a:t>
            </a:r>
          </a:p>
          <a:p>
            <a:pPr marL="0" marR="0" indent="0">
              <a:lnSpc>
                <a:spcPct val="200000"/>
              </a:lnSpc>
              <a:spcBef>
                <a:spcPts val="0"/>
              </a:spcBef>
              <a:spcAft>
                <a:spcPts val="0"/>
              </a:spcAft>
              <a:buNone/>
            </a:pPr>
            <a:r>
              <a:rPr lang="en-US" sz="800" dirty="0">
                <a:solidFill>
                  <a:srgbClr val="212121"/>
                </a:solidFill>
                <a:effectLst/>
                <a:latin typeface="Times New Roman" panose="02020603050405020304" pitchFamily="18" charset="0"/>
                <a:ea typeface="Aptos" panose="020B0004020202020204" pitchFamily="34" charset="0"/>
                <a:cs typeface="Times New Roman" panose="02020603050405020304" pitchFamily="18" charset="0"/>
              </a:rPr>
              <a:t>Darnell, D., </a:t>
            </a:r>
            <a:r>
              <a:rPr lang="en-US" sz="800" dirty="0" err="1">
                <a:solidFill>
                  <a:srgbClr val="212121"/>
                </a:solidFill>
                <a:effectLst/>
                <a:latin typeface="Times New Roman" panose="02020603050405020304" pitchFamily="18" charset="0"/>
                <a:ea typeface="Aptos" panose="020B0004020202020204" pitchFamily="34" charset="0"/>
                <a:cs typeface="Times New Roman" panose="02020603050405020304" pitchFamily="18" charset="0"/>
              </a:rPr>
              <a:t>Flaster</a:t>
            </a:r>
            <a:r>
              <a:rPr lang="en-US" sz="800" dirty="0">
                <a:solidFill>
                  <a:srgbClr val="212121"/>
                </a:solidFill>
                <a:effectLst/>
                <a:latin typeface="Times New Roman" panose="02020603050405020304" pitchFamily="18" charset="0"/>
                <a:ea typeface="Aptos" panose="020B0004020202020204" pitchFamily="34" charset="0"/>
                <a:cs typeface="Times New Roman" panose="02020603050405020304" pitchFamily="18" charset="0"/>
              </a:rPr>
              <a:t>, A., Hendricks, K., </a:t>
            </a:r>
            <a:r>
              <a:rPr lang="en-US" sz="800" dirty="0" err="1">
                <a:solidFill>
                  <a:srgbClr val="212121"/>
                </a:solidFill>
                <a:effectLst/>
                <a:latin typeface="Times New Roman" panose="02020603050405020304" pitchFamily="18" charset="0"/>
                <a:ea typeface="Aptos" panose="020B0004020202020204" pitchFamily="34" charset="0"/>
                <a:cs typeface="Times New Roman" panose="02020603050405020304" pitchFamily="18" charset="0"/>
              </a:rPr>
              <a:t>Kerbrat</a:t>
            </a:r>
            <a:r>
              <a:rPr lang="en-US" sz="800" dirty="0">
                <a:solidFill>
                  <a:srgbClr val="212121"/>
                </a:solidFill>
                <a:effectLst/>
                <a:latin typeface="Times New Roman" panose="02020603050405020304" pitchFamily="18" charset="0"/>
                <a:ea typeface="Aptos" panose="020B0004020202020204" pitchFamily="34" charset="0"/>
                <a:cs typeface="Times New Roman" panose="02020603050405020304" pitchFamily="18" charset="0"/>
              </a:rPr>
              <a:t>, A., &amp; </a:t>
            </a:r>
            <a:r>
              <a:rPr lang="en-US" sz="800" dirty="0" err="1">
                <a:solidFill>
                  <a:srgbClr val="212121"/>
                </a:solidFill>
                <a:effectLst/>
                <a:latin typeface="Times New Roman" panose="02020603050405020304" pitchFamily="18" charset="0"/>
                <a:ea typeface="Aptos" panose="020B0004020202020204" pitchFamily="34" charset="0"/>
                <a:cs typeface="Times New Roman" panose="02020603050405020304" pitchFamily="18" charset="0"/>
              </a:rPr>
              <a:t>Comtois</a:t>
            </a:r>
            <a:r>
              <a:rPr lang="en-US" sz="800" dirty="0">
                <a:solidFill>
                  <a:srgbClr val="212121"/>
                </a:solidFill>
                <a:effectLst/>
                <a:latin typeface="Times New Roman" panose="02020603050405020304" pitchFamily="18" charset="0"/>
                <a:ea typeface="Aptos" panose="020B0004020202020204" pitchFamily="34" charset="0"/>
                <a:cs typeface="Times New Roman" panose="02020603050405020304" pitchFamily="18" charset="0"/>
              </a:rPr>
              <a:t>, K. A. (2019). Adolescent clinical populations and associations between trauma and behavioral and emotional problems. </a:t>
            </a:r>
            <a:r>
              <a:rPr lang="en-US" sz="800" i="1" dirty="0">
                <a:solidFill>
                  <a:srgbClr val="212121"/>
                </a:solidFill>
                <a:effectLst/>
                <a:latin typeface="Times New Roman" panose="02020603050405020304" pitchFamily="18" charset="0"/>
                <a:ea typeface="Aptos" panose="020B0004020202020204" pitchFamily="34" charset="0"/>
                <a:cs typeface="Times New Roman" panose="02020603050405020304" pitchFamily="18" charset="0"/>
              </a:rPr>
              <a:t>Psychological trauma: theory, research, practice and policy</a:t>
            </a:r>
            <a:r>
              <a:rPr lang="en-US" sz="800" dirty="0">
                <a:solidFill>
                  <a:srgbClr val="212121"/>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800" i="1" dirty="0">
                <a:solidFill>
                  <a:srgbClr val="212121"/>
                </a:solidFill>
                <a:effectLst/>
                <a:latin typeface="Times New Roman" panose="02020603050405020304" pitchFamily="18" charset="0"/>
                <a:ea typeface="Aptos" panose="020B0004020202020204" pitchFamily="34" charset="0"/>
                <a:cs typeface="Times New Roman" panose="02020603050405020304" pitchFamily="18" charset="0"/>
              </a:rPr>
              <a:t>11</a:t>
            </a:r>
            <a:r>
              <a:rPr lang="en-US" sz="800" dirty="0">
                <a:solidFill>
                  <a:srgbClr val="212121"/>
                </a:solidFill>
                <a:effectLst/>
                <a:latin typeface="Times New Roman" panose="02020603050405020304" pitchFamily="18" charset="0"/>
                <a:ea typeface="Aptos" panose="020B0004020202020204" pitchFamily="34" charset="0"/>
                <a:cs typeface="Times New Roman" panose="02020603050405020304" pitchFamily="18" charset="0"/>
              </a:rPr>
              <a:t>(3), 266–273. https://doi.org/10.1037/tra0000371</a:t>
            </a:r>
            <a:endParaRPr lang="en-US" sz="8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indent="0">
              <a:lnSpc>
                <a:spcPct val="200000"/>
              </a:lnSpc>
              <a:spcBef>
                <a:spcPts val="0"/>
              </a:spcBef>
              <a:spcAft>
                <a:spcPts val="0"/>
              </a:spcAft>
              <a:buNone/>
            </a:pPr>
            <a:r>
              <a:rPr lang="en-US" sz="800" dirty="0" err="1">
                <a:effectLst/>
                <a:latin typeface="Times New Roman" panose="02020603050405020304" pitchFamily="18" charset="0"/>
                <a:ea typeface="Aptos" panose="020B0004020202020204" pitchFamily="34" charset="0"/>
                <a:cs typeface="Times New Roman" panose="02020603050405020304" pitchFamily="18" charset="0"/>
              </a:rPr>
              <a:t>Duffee</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 J., </a:t>
            </a:r>
            <a:r>
              <a:rPr lang="en-US" sz="800" dirty="0" err="1">
                <a:effectLst/>
                <a:latin typeface="Times New Roman" panose="02020603050405020304" pitchFamily="18" charset="0"/>
                <a:ea typeface="Aptos" panose="020B0004020202020204" pitchFamily="34" charset="0"/>
                <a:cs typeface="Times New Roman" panose="02020603050405020304" pitchFamily="18" charset="0"/>
              </a:rPr>
              <a:t>Szilagyi</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 M., </a:t>
            </a:r>
            <a:r>
              <a:rPr lang="en-US" sz="800" dirty="0" err="1">
                <a:effectLst/>
                <a:latin typeface="Times New Roman" panose="02020603050405020304" pitchFamily="18" charset="0"/>
                <a:ea typeface="Aptos" panose="020B0004020202020204" pitchFamily="34" charset="0"/>
                <a:cs typeface="Times New Roman" panose="02020603050405020304" pitchFamily="18" charset="0"/>
              </a:rPr>
              <a:t>Forkey</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 H., &amp; Kelly, E. T. (2021). Trauma-informed care in Child Health Systems. </a:t>
            </a:r>
            <a:r>
              <a:rPr lang="en-US" sz="800" i="1" dirty="0">
                <a:effectLst/>
                <a:latin typeface="Times New Roman" panose="02020603050405020304" pitchFamily="18" charset="0"/>
                <a:ea typeface="Aptos" panose="020B0004020202020204" pitchFamily="34" charset="0"/>
                <a:cs typeface="Times New Roman" panose="02020603050405020304" pitchFamily="18" charset="0"/>
              </a:rPr>
              <a:t>Pediatrics, 148</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(2). https://doi.org/10.1542/peds.2021-052579</a:t>
            </a:r>
          </a:p>
          <a:p>
            <a:pPr marL="0" marR="0" indent="0">
              <a:lnSpc>
                <a:spcPct val="200000"/>
              </a:lnSpc>
              <a:spcBef>
                <a:spcPts val="0"/>
              </a:spcBef>
              <a:spcAft>
                <a:spcPts val="0"/>
              </a:spcAft>
              <a:buNone/>
            </a:pPr>
            <a:r>
              <a:rPr lang="en-US" sz="800" dirty="0">
                <a:effectLst/>
                <a:latin typeface="Times New Roman" panose="02020603050405020304" pitchFamily="18" charset="0"/>
                <a:ea typeface="Aptos" panose="020B0004020202020204" pitchFamily="34" charset="0"/>
                <a:cs typeface="Times New Roman" panose="02020603050405020304" pitchFamily="18" charset="0"/>
              </a:rPr>
              <a:t>Green, B. L., Saunders, P. A., Power, E., Dass-Brailsford, P., </a:t>
            </a:r>
            <a:r>
              <a:rPr lang="en-US" sz="800" dirty="0" err="1">
                <a:effectLst/>
                <a:latin typeface="Times New Roman" panose="02020603050405020304" pitchFamily="18" charset="0"/>
                <a:ea typeface="Aptos" panose="020B0004020202020204" pitchFamily="34" charset="0"/>
                <a:cs typeface="Times New Roman" panose="02020603050405020304" pitchFamily="18" charset="0"/>
              </a:rPr>
              <a:t>Schelbert</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 K. B., </a:t>
            </a:r>
            <a:r>
              <a:rPr lang="en-US" sz="800" dirty="0" err="1">
                <a:effectLst/>
                <a:latin typeface="Times New Roman" panose="02020603050405020304" pitchFamily="18" charset="0"/>
                <a:ea typeface="Aptos" panose="020B0004020202020204" pitchFamily="34" charset="0"/>
                <a:cs typeface="Times New Roman" panose="02020603050405020304" pitchFamily="18" charset="0"/>
              </a:rPr>
              <a:t>Giller</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 E., </a:t>
            </a:r>
            <a:r>
              <a:rPr lang="en-US" sz="800" dirty="0" err="1">
                <a:effectLst/>
                <a:latin typeface="Times New Roman" panose="02020603050405020304" pitchFamily="18" charset="0"/>
                <a:ea typeface="Aptos" panose="020B0004020202020204" pitchFamily="34" charset="0"/>
                <a:cs typeface="Times New Roman" panose="02020603050405020304" pitchFamily="18" charset="0"/>
              </a:rPr>
              <a:t>Wissow</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 L., Hurtado de Mendoza, A., &amp; Mete, M. (2015). Trauma-informed medical care: Patient response to a primary care provider communication training. </a:t>
            </a:r>
            <a:r>
              <a:rPr lang="en-US" sz="800" i="1" dirty="0">
                <a:effectLst/>
                <a:latin typeface="Times New Roman" panose="02020603050405020304" pitchFamily="18" charset="0"/>
                <a:ea typeface="Aptos" panose="020B0004020202020204" pitchFamily="34" charset="0"/>
                <a:cs typeface="Times New Roman" panose="02020603050405020304" pitchFamily="18" charset="0"/>
              </a:rPr>
              <a:t>Journal of Loss and Trauma, 21</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(2), 147–159. https://doi.org/10.1080/15325024.2015.1084854</a:t>
            </a:r>
          </a:p>
          <a:p>
            <a:pPr marL="0" marR="0" indent="0">
              <a:lnSpc>
                <a:spcPct val="200000"/>
              </a:lnSpc>
              <a:spcBef>
                <a:spcPts val="0"/>
              </a:spcBef>
              <a:spcAft>
                <a:spcPts val="0"/>
              </a:spcAft>
              <a:buNone/>
            </a:pPr>
            <a:r>
              <a:rPr lang="en-US" sz="800" dirty="0">
                <a:effectLst/>
                <a:latin typeface="Times New Roman" panose="02020603050405020304" pitchFamily="18" charset="0"/>
                <a:ea typeface="Aptos" panose="020B0004020202020204" pitchFamily="34" charset="0"/>
                <a:cs typeface="Times New Roman" panose="02020603050405020304" pitchFamily="18" charset="0"/>
              </a:rPr>
              <a:t>Jackson, A. L., </a:t>
            </a:r>
            <a:r>
              <a:rPr lang="en-US" sz="800" dirty="0" err="1">
                <a:effectLst/>
                <a:latin typeface="Times New Roman" panose="02020603050405020304" pitchFamily="18" charset="0"/>
                <a:ea typeface="Aptos" panose="020B0004020202020204" pitchFamily="34" charset="0"/>
                <a:cs typeface="Times New Roman" panose="02020603050405020304" pitchFamily="18" charset="0"/>
              </a:rPr>
              <a:t>Frederico</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 M., </a:t>
            </a:r>
            <a:r>
              <a:rPr lang="en-US" sz="800" dirty="0" err="1">
                <a:effectLst/>
                <a:latin typeface="Times New Roman" panose="02020603050405020304" pitchFamily="18" charset="0"/>
                <a:ea typeface="Aptos" panose="020B0004020202020204" pitchFamily="34" charset="0"/>
                <a:cs typeface="Times New Roman" panose="02020603050405020304" pitchFamily="18" charset="0"/>
              </a:rPr>
              <a:t>Cleak</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 H., &amp; Perry, B. D. (2022). Childhood neglect and its implications for physical health, neurobiology and development—A scoping review of the literature</a:t>
            </a:r>
            <a:r>
              <a:rPr lang="en-US" sz="800" i="1" dirty="0">
                <a:effectLst/>
                <a:latin typeface="Times New Roman" panose="02020603050405020304" pitchFamily="18" charset="0"/>
                <a:ea typeface="Aptos" panose="020B0004020202020204" pitchFamily="34" charset="0"/>
                <a:cs typeface="Times New Roman" panose="02020603050405020304" pitchFamily="18" charset="0"/>
              </a:rPr>
              <a:t>. Developmental Child Welfare, 4</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(2), 114–135. https://doi.org/10.1177/25161032221088042.</a:t>
            </a:r>
          </a:p>
          <a:p>
            <a:pPr marL="0" marR="0" indent="0">
              <a:lnSpc>
                <a:spcPct val="200000"/>
              </a:lnSpc>
              <a:spcBef>
                <a:spcPts val="0"/>
              </a:spcBef>
              <a:spcAft>
                <a:spcPts val="0"/>
              </a:spcAft>
              <a:buNone/>
            </a:pPr>
            <a:r>
              <a:rPr lang="en-US" sz="800" dirty="0">
                <a:effectLst/>
                <a:latin typeface="Times New Roman" panose="02020603050405020304" pitchFamily="18" charset="0"/>
                <a:ea typeface="Aptos" panose="020B0004020202020204" pitchFamily="34" charset="0"/>
                <a:cs typeface="Times New Roman" panose="02020603050405020304" pitchFamily="18" charset="0"/>
              </a:rPr>
              <a:t>Kenny, J., Costello, L., </a:t>
            </a:r>
            <a:r>
              <a:rPr lang="en-US" sz="800" dirty="0" err="1">
                <a:effectLst/>
                <a:latin typeface="Times New Roman" panose="02020603050405020304" pitchFamily="18" charset="0"/>
                <a:ea typeface="Aptos" panose="020B0004020202020204" pitchFamily="34" charset="0"/>
                <a:cs typeface="Times New Roman" panose="02020603050405020304" pitchFamily="18" charset="0"/>
              </a:rPr>
              <a:t>Kelsay</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 K., </a:t>
            </a:r>
            <a:r>
              <a:rPr lang="en-US" sz="800" dirty="0" err="1">
                <a:effectLst/>
                <a:latin typeface="Times New Roman" panose="02020603050405020304" pitchFamily="18" charset="0"/>
                <a:ea typeface="Aptos" panose="020B0004020202020204" pitchFamily="34" charset="0"/>
                <a:cs typeface="Times New Roman" panose="02020603050405020304" pitchFamily="18" charset="0"/>
              </a:rPr>
              <a:t>Bunik</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 M., Xiong, S., </a:t>
            </a:r>
            <a:r>
              <a:rPr lang="en-US" sz="800" dirty="0" err="1">
                <a:effectLst/>
                <a:latin typeface="Times New Roman" panose="02020603050405020304" pitchFamily="18" charset="0"/>
                <a:ea typeface="Aptos" panose="020B0004020202020204" pitchFamily="34" charset="0"/>
                <a:cs typeface="Times New Roman" panose="02020603050405020304" pitchFamily="18" charset="0"/>
              </a:rPr>
              <a:t>Chiaravalloti</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 L., Millar, A., &amp; Talmi, A. (2021). All hands on deck: Addressing adolescent depression in pediatric primary care. </a:t>
            </a:r>
            <a:r>
              <a:rPr lang="en-US" sz="800" i="1" dirty="0">
                <a:effectLst/>
                <a:latin typeface="Times New Roman" panose="02020603050405020304" pitchFamily="18" charset="0"/>
                <a:ea typeface="Aptos" panose="020B0004020202020204" pitchFamily="34" charset="0"/>
                <a:cs typeface="Times New Roman" panose="02020603050405020304" pitchFamily="18" charset="0"/>
              </a:rPr>
              <a:t>Journal of Pediatric Psychology, 46</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(8), 903–911. </a:t>
            </a:r>
            <a:r>
              <a:rPr lang="en-US" sz="800" u="sng"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rPr>
              <a:t>https://doi.org/10.1093/jpepsy/jsab033</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a:t>
            </a:r>
          </a:p>
          <a:p>
            <a:pPr marL="0" marR="0" indent="0">
              <a:lnSpc>
                <a:spcPct val="200000"/>
              </a:lnSpc>
              <a:spcBef>
                <a:spcPts val="0"/>
              </a:spcBef>
              <a:spcAft>
                <a:spcPts val="0"/>
              </a:spcAft>
              <a:buNone/>
            </a:pPr>
            <a:r>
              <a:rPr lang="en-US" sz="800" dirty="0" err="1">
                <a:effectLst/>
                <a:latin typeface="Times New Roman" panose="02020603050405020304" pitchFamily="18" charset="0"/>
                <a:ea typeface="Aptos" panose="020B0004020202020204" pitchFamily="34" charset="0"/>
                <a:cs typeface="Times New Roman" panose="02020603050405020304" pitchFamily="18" charset="0"/>
              </a:rPr>
              <a:t>Kirouac</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 S., &amp; McBride, D. L. (2009). </a:t>
            </a:r>
            <a:r>
              <a:rPr lang="en-US" sz="800" i="1" dirty="0">
                <a:effectLst/>
                <a:latin typeface="Times New Roman" panose="02020603050405020304" pitchFamily="18" charset="0"/>
                <a:ea typeface="Aptos" panose="020B0004020202020204" pitchFamily="34" charset="0"/>
                <a:cs typeface="Times New Roman" panose="02020603050405020304" pitchFamily="18" charset="0"/>
              </a:rPr>
              <a:t>The impact of childhood trauma on brain development: A literature review and supporting handouts</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 Distributed by ERIC Clearinghouse.</a:t>
            </a:r>
          </a:p>
          <a:p>
            <a:pPr marL="0" marR="0" indent="0">
              <a:lnSpc>
                <a:spcPct val="200000"/>
              </a:lnSpc>
              <a:spcBef>
                <a:spcPts val="0"/>
              </a:spcBef>
              <a:spcAft>
                <a:spcPts val="0"/>
              </a:spcAft>
              <a:buNone/>
            </a:pPr>
            <a:r>
              <a:rPr lang="en-US" sz="800" dirty="0">
                <a:effectLst/>
                <a:latin typeface="Times New Roman" panose="02020603050405020304" pitchFamily="18" charset="0"/>
                <a:ea typeface="Aptos" panose="020B0004020202020204" pitchFamily="34" charset="0"/>
                <a:cs typeface="Times New Roman" panose="02020603050405020304" pitchFamily="18" charset="0"/>
              </a:rPr>
              <a:t>Long, Y., Dickey, L., </a:t>
            </a:r>
            <a:r>
              <a:rPr lang="en-US" sz="800" dirty="0" err="1">
                <a:effectLst/>
                <a:latin typeface="Times New Roman" panose="02020603050405020304" pitchFamily="18" charset="0"/>
                <a:ea typeface="Aptos" panose="020B0004020202020204" pitchFamily="34" charset="0"/>
                <a:cs typeface="Times New Roman" panose="02020603050405020304" pitchFamily="18" charset="0"/>
              </a:rPr>
              <a:t>Pegg</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 S., </a:t>
            </a:r>
            <a:r>
              <a:rPr lang="en-US" sz="800" dirty="0" err="1">
                <a:effectLst/>
                <a:latin typeface="Times New Roman" panose="02020603050405020304" pitchFamily="18" charset="0"/>
                <a:ea typeface="Aptos" panose="020B0004020202020204" pitchFamily="34" charset="0"/>
                <a:cs typeface="Times New Roman" panose="02020603050405020304" pitchFamily="18" charset="0"/>
              </a:rPr>
              <a:t>Argiros</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 A., </a:t>
            </a:r>
            <a:r>
              <a:rPr lang="en-US" sz="800" dirty="0" err="1">
                <a:effectLst/>
                <a:latin typeface="Times New Roman" panose="02020603050405020304" pitchFamily="18" charset="0"/>
                <a:ea typeface="Aptos" panose="020B0004020202020204" pitchFamily="34" charset="0"/>
                <a:cs typeface="Times New Roman" panose="02020603050405020304" pitchFamily="18" charset="0"/>
              </a:rPr>
              <a:t>Venanzi</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 L., Dao, A., &amp; </a:t>
            </a:r>
            <a:r>
              <a:rPr lang="en-US" sz="800" dirty="0" err="1">
                <a:effectLst/>
                <a:latin typeface="Times New Roman" panose="02020603050405020304" pitchFamily="18" charset="0"/>
                <a:ea typeface="Aptos" panose="020B0004020202020204" pitchFamily="34" charset="0"/>
                <a:cs typeface="Times New Roman" panose="02020603050405020304" pitchFamily="18" charset="0"/>
              </a:rPr>
              <a:t>Kujawa</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 A. (2024). Interpersonal trauma effects on adolescent depression: The moderating role of neurophysiological responses to positive interpersonal images. </a:t>
            </a:r>
            <a:r>
              <a:rPr lang="en-US" sz="800" i="1" dirty="0">
                <a:effectLst/>
                <a:latin typeface="Times New Roman" panose="02020603050405020304" pitchFamily="18" charset="0"/>
                <a:ea typeface="Aptos" panose="020B0004020202020204" pitchFamily="34" charset="0"/>
                <a:cs typeface="Times New Roman" panose="02020603050405020304" pitchFamily="18" charset="0"/>
              </a:rPr>
              <a:t>Research on Child and Adolescent Psychopathology, 52</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(2), 195–206. https://doi-org.du.idm.oclc.org/10.1007/s10802-023-01118-0</a:t>
            </a:r>
          </a:p>
          <a:p>
            <a:pPr marL="0" marR="0" indent="0">
              <a:lnSpc>
                <a:spcPct val="200000"/>
              </a:lnSpc>
              <a:spcBef>
                <a:spcPts val="0"/>
              </a:spcBef>
              <a:spcAft>
                <a:spcPts val="0"/>
              </a:spcAft>
              <a:buNone/>
            </a:pPr>
            <a:r>
              <a:rPr lang="en-US" sz="800" dirty="0">
                <a:effectLst/>
                <a:latin typeface="Times New Roman" panose="02020603050405020304" pitchFamily="18" charset="0"/>
                <a:ea typeface="Aptos" panose="020B0004020202020204" pitchFamily="34" charset="0"/>
                <a:cs typeface="Times New Roman" panose="02020603050405020304" pitchFamily="18" charset="0"/>
              </a:rPr>
              <a:t>McLaughlin, K. A., </a:t>
            </a:r>
            <a:r>
              <a:rPr lang="en-US" sz="800" dirty="0" err="1">
                <a:effectLst/>
                <a:latin typeface="Times New Roman" panose="02020603050405020304" pitchFamily="18" charset="0"/>
                <a:ea typeface="Aptos" panose="020B0004020202020204" pitchFamily="34" charset="0"/>
                <a:cs typeface="Times New Roman" panose="02020603050405020304" pitchFamily="18" charset="0"/>
              </a:rPr>
              <a:t>Koenen</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 K. C., Hill, E. D., Petukhova, M., Sampson, N. A., </a:t>
            </a:r>
            <a:r>
              <a:rPr lang="en-US" sz="800" dirty="0" err="1">
                <a:effectLst/>
                <a:latin typeface="Times New Roman" panose="02020603050405020304" pitchFamily="18" charset="0"/>
                <a:ea typeface="Aptos" panose="020B0004020202020204" pitchFamily="34" charset="0"/>
                <a:cs typeface="Times New Roman" panose="02020603050405020304" pitchFamily="18" charset="0"/>
              </a:rPr>
              <a:t>Zaslavsky</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 A. M., &amp; Kessler, R. C. (2013). Trauma exposure and posttraumatic stress disorder in a national sample of adolescents. </a:t>
            </a:r>
            <a:r>
              <a:rPr lang="en-US" sz="800" i="1" dirty="0">
                <a:effectLst/>
                <a:latin typeface="Times New Roman" panose="02020603050405020304" pitchFamily="18" charset="0"/>
                <a:ea typeface="Aptos" panose="020B0004020202020204" pitchFamily="34" charset="0"/>
                <a:cs typeface="Times New Roman" panose="02020603050405020304" pitchFamily="18" charset="0"/>
              </a:rPr>
              <a:t>Journal of the American Academy of Child &amp; Adolescent Psychiatry, 52</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(8), 815–830. https://doi.org/10.1016/j.jaac.2013.05.011.</a:t>
            </a:r>
          </a:p>
          <a:p>
            <a:pPr marL="0" marR="0" indent="0">
              <a:lnSpc>
                <a:spcPct val="200000"/>
              </a:lnSpc>
              <a:spcBef>
                <a:spcPts val="0"/>
              </a:spcBef>
              <a:spcAft>
                <a:spcPts val="0"/>
              </a:spcAft>
              <a:buNone/>
            </a:pPr>
            <a:r>
              <a:rPr lang="en-US" sz="800" dirty="0">
                <a:effectLst/>
                <a:latin typeface="Times New Roman" panose="02020603050405020304" pitchFamily="18" charset="0"/>
                <a:ea typeface="Aptos" panose="020B0004020202020204" pitchFamily="34" charset="0"/>
                <a:cs typeface="Times New Roman" panose="02020603050405020304" pitchFamily="18" charset="0"/>
              </a:rPr>
              <a:t>Reinert, M, </a:t>
            </a:r>
            <a:r>
              <a:rPr lang="en-US" sz="800" dirty="0" err="1">
                <a:effectLst/>
                <a:latin typeface="Times New Roman" panose="02020603050405020304" pitchFamily="18" charset="0"/>
                <a:ea typeface="Aptos" panose="020B0004020202020204" pitchFamily="34" charset="0"/>
                <a:cs typeface="Times New Roman" panose="02020603050405020304" pitchFamily="18" charset="0"/>
              </a:rPr>
              <a:t>Fritze</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 D. &amp; Nguyen, T. (2021). “The State of Mental Health in America 2022” </a:t>
            </a:r>
            <a:r>
              <a:rPr lang="en-US" sz="800" i="1" dirty="0">
                <a:effectLst/>
                <a:latin typeface="Times New Roman" panose="02020603050405020304" pitchFamily="18" charset="0"/>
                <a:ea typeface="Aptos" panose="020B0004020202020204" pitchFamily="34" charset="0"/>
                <a:cs typeface="Times New Roman" panose="02020603050405020304" pitchFamily="18" charset="0"/>
              </a:rPr>
              <a:t>Mental Health America</a:t>
            </a:r>
            <a:r>
              <a:rPr lang="en-US" sz="800" dirty="0">
                <a:effectLst/>
                <a:latin typeface="Times New Roman" panose="02020603050405020304" pitchFamily="18" charset="0"/>
                <a:ea typeface="Aptos" panose="020B0004020202020204" pitchFamily="34" charset="0"/>
                <a:cs typeface="Times New Roman" panose="02020603050405020304" pitchFamily="18" charset="0"/>
              </a:rPr>
              <a:t>, Alexandria VA.</a:t>
            </a:r>
          </a:p>
        </p:txBody>
      </p:sp>
      <p:sp>
        <p:nvSpPr>
          <p:cNvPr id="5" name="Slide Number Placeholder 4">
            <a:extLst>
              <a:ext uri="{FF2B5EF4-FFF2-40B4-BE49-F238E27FC236}">
                <a16:creationId xmlns:a16="http://schemas.microsoft.com/office/drawing/2014/main" id="{B7BB9517-B974-5C2E-C263-86BBF6837442}"/>
              </a:ext>
            </a:extLst>
          </p:cNvPr>
          <p:cNvSpPr>
            <a:spLocks noGrp="1"/>
          </p:cNvSpPr>
          <p:nvPr>
            <p:ph type="sldNum" sz="quarter" idx="29"/>
          </p:nvPr>
        </p:nvSpPr>
        <p:spPr/>
        <p:txBody>
          <a:bodyPr/>
          <a:lstStyle/>
          <a:p>
            <a:fld id="{47FEACEE-25B4-4A2D-B147-27296E36371D}" type="slidenum">
              <a:rPr lang="en-US" altLang="zh-CN" smtClean="0"/>
              <a:pPr/>
              <a:t>17</a:t>
            </a:fld>
            <a:endParaRPr lang="en-US" altLang="zh-CN" dirty="0"/>
          </a:p>
        </p:txBody>
      </p:sp>
    </p:spTree>
    <p:extLst>
      <p:ext uri="{BB962C8B-B14F-4D97-AF65-F5344CB8AC3E}">
        <p14:creationId xmlns:p14="http://schemas.microsoft.com/office/powerpoint/2010/main" val="1970904753"/>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white person leaning on a red question mark&#10;&#10;Description automatically generated">
            <a:extLst>
              <a:ext uri="{FF2B5EF4-FFF2-40B4-BE49-F238E27FC236}">
                <a16:creationId xmlns:a16="http://schemas.microsoft.com/office/drawing/2014/main" id="{389DE713-E4BF-E562-1BFB-D4B91B74FCDF}"/>
              </a:ext>
            </a:extLst>
          </p:cNvPr>
          <p:cNvPicPr>
            <a:picLocks noGrp="1" noChangeAspect="1"/>
          </p:cNvPicPr>
          <p:nvPr>
            <p:ph type="pic" sz="quarter" idx="48"/>
          </p:nvPr>
        </p:nvPicPr>
        <p:blipFill>
          <a:blip r:embed="rId2">
            <a:extLst>
              <a:ext uri="{837473B0-CC2E-450A-ABE3-18F120FF3D39}">
                <a1611:picAttrSrcUrl xmlns:a1611="http://schemas.microsoft.com/office/drawing/2016/11/main" r:id="rId3"/>
              </a:ext>
            </a:extLst>
          </a:blip>
          <a:srcRect t="6188" b="6188"/>
          <a:stretch>
            <a:fillRect/>
          </a:stretch>
        </p:blipFill>
        <p:spPr/>
      </p:pic>
      <p:sp>
        <p:nvSpPr>
          <p:cNvPr id="4" name="Title 3">
            <a:extLst>
              <a:ext uri="{FF2B5EF4-FFF2-40B4-BE49-F238E27FC236}">
                <a16:creationId xmlns:a16="http://schemas.microsoft.com/office/drawing/2014/main" id="{194C2BD7-A56B-027D-F6BC-791D2807C537}"/>
              </a:ext>
            </a:extLst>
          </p:cNvPr>
          <p:cNvSpPr>
            <a:spLocks noGrp="1"/>
          </p:cNvSpPr>
          <p:nvPr>
            <p:ph type="title"/>
          </p:nvPr>
        </p:nvSpPr>
        <p:spPr>
          <a:xfrm>
            <a:off x="1043701" y="2517224"/>
            <a:ext cx="9823998" cy="1325563"/>
          </a:xfrm>
        </p:spPr>
        <p:txBody>
          <a:bodyPr/>
          <a:lstStyle/>
          <a:p>
            <a:r>
              <a:rPr lang="en-US" dirty="0"/>
              <a:t>Questions?</a:t>
            </a:r>
          </a:p>
        </p:txBody>
      </p:sp>
      <p:sp>
        <p:nvSpPr>
          <p:cNvPr id="6" name="Slide Number Placeholder 5">
            <a:extLst>
              <a:ext uri="{FF2B5EF4-FFF2-40B4-BE49-F238E27FC236}">
                <a16:creationId xmlns:a16="http://schemas.microsoft.com/office/drawing/2014/main" id="{1EED0F12-39DA-AB68-1478-EA80E44279D7}"/>
              </a:ext>
            </a:extLst>
          </p:cNvPr>
          <p:cNvSpPr>
            <a:spLocks noGrp="1"/>
          </p:cNvSpPr>
          <p:nvPr>
            <p:ph type="sldNum" sz="quarter" idx="50"/>
          </p:nvPr>
        </p:nvSpPr>
        <p:spPr/>
        <p:txBody>
          <a:bodyPr/>
          <a:lstStyle/>
          <a:p>
            <a:fld id="{47FEACEE-25B4-4A2D-B147-27296E36371D}" type="slidenum">
              <a:rPr lang="en-US" altLang="zh-CN" smtClean="0"/>
              <a:pPr/>
              <a:t>18</a:t>
            </a:fld>
            <a:endParaRPr lang="en-US" altLang="zh-CN" dirty="0"/>
          </a:p>
        </p:txBody>
      </p:sp>
    </p:spTree>
    <p:extLst>
      <p:ext uri="{BB962C8B-B14F-4D97-AF65-F5344CB8AC3E}">
        <p14:creationId xmlns:p14="http://schemas.microsoft.com/office/powerpoint/2010/main" val="979445110"/>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a:extLst>
              <a:ext uri="{FF2B5EF4-FFF2-40B4-BE49-F238E27FC236}">
                <a16:creationId xmlns:a16="http://schemas.microsoft.com/office/drawing/2014/main" id="{0031CE36-F77D-3964-C169-771DBA49D28A}"/>
              </a:ext>
            </a:extLst>
          </p:cNvPr>
          <p:cNvSpPr>
            <a:spLocks noGrp="1"/>
          </p:cNvSpPr>
          <p:nvPr>
            <p:ph type="title"/>
          </p:nvPr>
        </p:nvSpPr>
        <p:spPr>
          <a:xfrm>
            <a:off x="3219905" y="1701210"/>
            <a:ext cx="6599429" cy="677645"/>
          </a:xfrm>
        </p:spPr>
        <p:txBody>
          <a:bodyPr/>
          <a:lstStyle/>
          <a:p>
            <a:r>
              <a:rPr lang="en-US" dirty="0"/>
              <a:t>What is trauma?</a:t>
            </a:r>
          </a:p>
        </p:txBody>
      </p:sp>
      <p:sp>
        <p:nvSpPr>
          <p:cNvPr id="5" name="Slide Number Placeholder 4">
            <a:extLst>
              <a:ext uri="{FF2B5EF4-FFF2-40B4-BE49-F238E27FC236}">
                <a16:creationId xmlns:a16="http://schemas.microsoft.com/office/drawing/2014/main" id="{2B243AAE-D428-CAAE-DCAF-0266FEEEAC70}"/>
              </a:ext>
            </a:extLst>
          </p:cNvPr>
          <p:cNvSpPr>
            <a:spLocks noGrp="1"/>
          </p:cNvSpPr>
          <p:nvPr>
            <p:ph type="sldNum" sz="quarter" idx="55"/>
          </p:nvPr>
        </p:nvSpPr>
        <p:spPr/>
        <p:txBody>
          <a:bodyPr/>
          <a:lstStyle/>
          <a:p>
            <a:fld id="{47FEACEE-25B4-4A2D-B147-27296E36371D}" type="slidenum">
              <a:rPr lang="en-US" altLang="zh-CN" smtClean="0"/>
              <a:pPr/>
              <a:t>2</a:t>
            </a:fld>
            <a:endParaRPr lang="en-US" altLang="zh-CN" dirty="0"/>
          </a:p>
        </p:txBody>
      </p:sp>
      <p:sp>
        <p:nvSpPr>
          <p:cNvPr id="3" name="Picture Placeholder 2">
            <a:extLst>
              <a:ext uri="{FF2B5EF4-FFF2-40B4-BE49-F238E27FC236}">
                <a16:creationId xmlns:a16="http://schemas.microsoft.com/office/drawing/2014/main" id="{8D00E634-0A7B-A518-DC07-65BBB9B5524A}"/>
              </a:ext>
            </a:extLst>
          </p:cNvPr>
          <p:cNvSpPr>
            <a:spLocks noGrp="1"/>
          </p:cNvSpPr>
          <p:nvPr>
            <p:ph type="pic" sz="quarter" idx="51"/>
          </p:nvPr>
        </p:nvSpPr>
        <p:spPr>
          <a:solidFill>
            <a:schemeClr val="accent2">
              <a:lumMod val="20000"/>
              <a:lumOff val="80000"/>
            </a:schemeClr>
          </a:solidFill>
        </p:spPr>
        <p:txBody>
          <a:bodyPr/>
          <a:lstStyle/>
          <a:p>
            <a:endParaRPr lang="en-US"/>
          </a:p>
        </p:txBody>
      </p:sp>
      <p:sp>
        <p:nvSpPr>
          <p:cNvPr id="6" name="Text Placeholder 19">
            <a:extLst>
              <a:ext uri="{FF2B5EF4-FFF2-40B4-BE49-F238E27FC236}">
                <a16:creationId xmlns:a16="http://schemas.microsoft.com/office/drawing/2014/main" id="{D8F4D646-ACC8-6242-DD7E-7C125CF502B2}"/>
              </a:ext>
            </a:extLst>
          </p:cNvPr>
          <p:cNvSpPr txBox="1">
            <a:spLocks/>
          </p:cNvSpPr>
          <p:nvPr/>
        </p:nvSpPr>
        <p:spPr>
          <a:xfrm>
            <a:off x="4305275" y="3276053"/>
            <a:ext cx="4260180" cy="1460407"/>
          </a:xfrm>
          <a:prstGeom prst="rect">
            <a:avLst/>
          </a:prstGeom>
          <a:noFill/>
          <a:ln>
            <a:solidFill>
              <a:schemeClr val="accent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2800" dirty="0"/>
              <a:t>“Scary” events</a:t>
            </a:r>
          </a:p>
          <a:p>
            <a:pPr marL="457200" indent="-457200"/>
            <a:r>
              <a:rPr lang="en-US" sz="2800" dirty="0"/>
              <a:t>Abuse</a:t>
            </a:r>
          </a:p>
          <a:p>
            <a:pPr marL="457200" indent="-457200"/>
            <a:r>
              <a:rPr lang="en-US" sz="2800" dirty="0"/>
              <a:t>Death</a:t>
            </a:r>
          </a:p>
        </p:txBody>
      </p:sp>
    </p:spTree>
    <p:extLst>
      <p:ext uri="{BB962C8B-B14F-4D97-AF65-F5344CB8AC3E}">
        <p14:creationId xmlns:p14="http://schemas.microsoft.com/office/powerpoint/2010/main" val="1482425492"/>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166B0-BAD4-5A7F-FCCD-02EA8D9AA6E6}"/>
              </a:ext>
            </a:extLst>
          </p:cNvPr>
          <p:cNvSpPr>
            <a:spLocks noGrp="1"/>
          </p:cNvSpPr>
          <p:nvPr>
            <p:ph type="title"/>
          </p:nvPr>
        </p:nvSpPr>
        <p:spPr>
          <a:xfrm>
            <a:off x="587829" y="507076"/>
            <a:ext cx="10515600" cy="1115434"/>
          </a:xfrm>
        </p:spPr>
        <p:txBody>
          <a:bodyPr anchor="ctr">
            <a:normAutofit/>
          </a:bodyPr>
          <a:lstStyle/>
          <a:p>
            <a:r>
              <a:rPr lang="en-US" dirty="0"/>
              <a:t>Background</a:t>
            </a:r>
          </a:p>
        </p:txBody>
      </p:sp>
      <p:sp>
        <p:nvSpPr>
          <p:cNvPr id="16" name="Rectangle: Diagonal Corners Rounded 15">
            <a:extLst>
              <a:ext uri="{FF2B5EF4-FFF2-40B4-BE49-F238E27FC236}">
                <a16:creationId xmlns:a16="http://schemas.microsoft.com/office/drawing/2014/main" id="{905D4530-720F-890D-BA4C-0AE4DB5BD954}"/>
              </a:ext>
            </a:extLst>
          </p:cNvPr>
          <p:cNvSpPr/>
          <p:nvPr/>
        </p:nvSpPr>
        <p:spPr>
          <a:xfrm>
            <a:off x="1136654" y="2393143"/>
            <a:ext cx="1444548" cy="1444548"/>
          </a:xfrm>
          <a:prstGeom prst="round2DiagRect">
            <a:avLst>
              <a:gd name="adj1" fmla="val 29727"/>
              <a:gd name="adj2" fmla="val 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Rectangle 16">
            <a:extLst>
              <a:ext uri="{FF2B5EF4-FFF2-40B4-BE49-F238E27FC236}">
                <a16:creationId xmlns:a16="http://schemas.microsoft.com/office/drawing/2014/main" id="{FBA9B5A7-C45E-BE06-3C8F-E7C83E0A8350}"/>
              </a:ext>
            </a:extLst>
          </p:cNvPr>
          <p:cNvSpPr/>
          <p:nvPr/>
        </p:nvSpPr>
        <p:spPr>
          <a:xfrm>
            <a:off x="1444509" y="2700998"/>
            <a:ext cx="828839" cy="828839"/>
          </a:xfrm>
          <a:prstGeom prst="rect">
            <a:avLst/>
          </a:prstGeom>
          <a:blipFill rotWithShape="1">
            <a:blip r:embed="rId3">
              <a:extLs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18" name="Freeform: Shape 17">
            <a:extLst>
              <a:ext uri="{FF2B5EF4-FFF2-40B4-BE49-F238E27FC236}">
                <a16:creationId xmlns:a16="http://schemas.microsoft.com/office/drawing/2014/main" id="{D26A1271-AEC6-5E60-F8A1-4ACD41E6679C}"/>
              </a:ext>
            </a:extLst>
          </p:cNvPr>
          <p:cNvSpPr/>
          <p:nvPr/>
        </p:nvSpPr>
        <p:spPr>
          <a:xfrm>
            <a:off x="674873" y="4287633"/>
            <a:ext cx="2368112" cy="720000"/>
          </a:xfrm>
          <a:custGeom>
            <a:avLst/>
            <a:gdLst>
              <a:gd name="connsiteX0" fmla="*/ 0 w 2368112"/>
              <a:gd name="connsiteY0" fmla="*/ 0 h 720000"/>
              <a:gd name="connsiteX1" fmla="*/ 2368112 w 2368112"/>
              <a:gd name="connsiteY1" fmla="*/ 0 h 720000"/>
              <a:gd name="connsiteX2" fmla="*/ 2368112 w 2368112"/>
              <a:gd name="connsiteY2" fmla="*/ 720000 h 720000"/>
              <a:gd name="connsiteX3" fmla="*/ 0 w 2368112"/>
              <a:gd name="connsiteY3" fmla="*/ 720000 h 720000"/>
              <a:gd name="connsiteX4" fmla="*/ 0 w 2368112"/>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8112" h="720000">
                <a:moveTo>
                  <a:pt x="0" y="0"/>
                </a:moveTo>
                <a:lnTo>
                  <a:pt x="2368112" y="0"/>
                </a:lnTo>
                <a:lnTo>
                  <a:pt x="2368112"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60.3%</a:t>
            </a:r>
          </a:p>
        </p:txBody>
      </p:sp>
      <p:sp>
        <p:nvSpPr>
          <p:cNvPr id="19" name="Rectangle: Diagonal Corners Rounded 18">
            <a:extLst>
              <a:ext uri="{FF2B5EF4-FFF2-40B4-BE49-F238E27FC236}">
                <a16:creationId xmlns:a16="http://schemas.microsoft.com/office/drawing/2014/main" id="{29BD5DD7-2998-346F-3E08-877DC7DB4737}"/>
              </a:ext>
            </a:extLst>
          </p:cNvPr>
          <p:cNvSpPr/>
          <p:nvPr/>
        </p:nvSpPr>
        <p:spPr>
          <a:xfrm>
            <a:off x="3927241" y="2393143"/>
            <a:ext cx="1444548" cy="1444548"/>
          </a:xfrm>
          <a:prstGeom prst="round2DiagRect">
            <a:avLst>
              <a:gd name="adj1" fmla="val 29727"/>
              <a:gd name="adj2" fmla="val 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Rectangle 19">
            <a:extLst>
              <a:ext uri="{FF2B5EF4-FFF2-40B4-BE49-F238E27FC236}">
                <a16:creationId xmlns:a16="http://schemas.microsoft.com/office/drawing/2014/main" id="{81EDF5FF-BB43-3345-DFEA-7689854CD81F}"/>
              </a:ext>
            </a:extLst>
          </p:cNvPr>
          <p:cNvSpPr/>
          <p:nvPr/>
        </p:nvSpPr>
        <p:spPr>
          <a:xfrm>
            <a:off x="4227041" y="2700998"/>
            <a:ext cx="828839" cy="828839"/>
          </a:xfrm>
          <a:prstGeom prst="rect">
            <a:avLst/>
          </a:prstGeom>
          <a:blipFill rotWithShape="1">
            <a:blip r:embed="rId5">
              <a:extLs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21" name="Freeform: Shape 20">
            <a:extLst>
              <a:ext uri="{FF2B5EF4-FFF2-40B4-BE49-F238E27FC236}">
                <a16:creationId xmlns:a16="http://schemas.microsoft.com/office/drawing/2014/main" id="{FF422C3E-5FE5-6007-4D6A-99332F94C64C}"/>
              </a:ext>
            </a:extLst>
          </p:cNvPr>
          <p:cNvSpPr/>
          <p:nvPr/>
        </p:nvSpPr>
        <p:spPr>
          <a:xfrm>
            <a:off x="3457404" y="4287633"/>
            <a:ext cx="2368112" cy="720000"/>
          </a:xfrm>
          <a:custGeom>
            <a:avLst/>
            <a:gdLst>
              <a:gd name="connsiteX0" fmla="*/ 0 w 2368112"/>
              <a:gd name="connsiteY0" fmla="*/ 0 h 720000"/>
              <a:gd name="connsiteX1" fmla="*/ 2368112 w 2368112"/>
              <a:gd name="connsiteY1" fmla="*/ 0 h 720000"/>
              <a:gd name="connsiteX2" fmla="*/ 2368112 w 2368112"/>
              <a:gd name="connsiteY2" fmla="*/ 720000 h 720000"/>
              <a:gd name="connsiteX3" fmla="*/ 0 w 2368112"/>
              <a:gd name="connsiteY3" fmla="*/ 720000 h 720000"/>
              <a:gd name="connsiteX4" fmla="*/ 0 w 2368112"/>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8112" h="720000">
                <a:moveTo>
                  <a:pt x="0" y="0"/>
                </a:moveTo>
                <a:lnTo>
                  <a:pt x="2368112" y="0"/>
                </a:lnTo>
                <a:lnTo>
                  <a:pt x="2368112"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PHQ-9A</a:t>
            </a:r>
          </a:p>
        </p:txBody>
      </p:sp>
      <p:sp>
        <p:nvSpPr>
          <p:cNvPr id="22" name="Rectangle: Diagonal Corners Rounded 21">
            <a:extLst>
              <a:ext uri="{FF2B5EF4-FFF2-40B4-BE49-F238E27FC236}">
                <a16:creationId xmlns:a16="http://schemas.microsoft.com/office/drawing/2014/main" id="{351CB30D-F5F3-029E-EA54-B5E5AD8C8B93}"/>
              </a:ext>
            </a:extLst>
          </p:cNvPr>
          <p:cNvSpPr/>
          <p:nvPr/>
        </p:nvSpPr>
        <p:spPr>
          <a:xfrm>
            <a:off x="6686521" y="2393143"/>
            <a:ext cx="1444548" cy="1444548"/>
          </a:xfrm>
          <a:prstGeom prst="round2DiagRect">
            <a:avLst>
              <a:gd name="adj1" fmla="val 29727"/>
              <a:gd name="adj2" fmla="val 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23" name="Rectangle 22">
            <a:extLst>
              <a:ext uri="{FF2B5EF4-FFF2-40B4-BE49-F238E27FC236}">
                <a16:creationId xmlns:a16="http://schemas.microsoft.com/office/drawing/2014/main" id="{09995B42-7276-E3A0-AEFC-26F1BA83293E}"/>
              </a:ext>
            </a:extLst>
          </p:cNvPr>
          <p:cNvSpPr/>
          <p:nvPr/>
        </p:nvSpPr>
        <p:spPr>
          <a:xfrm>
            <a:off x="7009573" y="2700998"/>
            <a:ext cx="828839" cy="828839"/>
          </a:xfrm>
          <a:prstGeom prst="rect">
            <a:avLst/>
          </a:prstGeom>
          <a:blipFill rotWithShape="1">
            <a:blip r:embed="rId7">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24" name="Freeform: Shape 23">
            <a:extLst>
              <a:ext uri="{FF2B5EF4-FFF2-40B4-BE49-F238E27FC236}">
                <a16:creationId xmlns:a16="http://schemas.microsoft.com/office/drawing/2014/main" id="{F36B381F-7574-7B9F-9B73-F09B58C6C7CA}"/>
              </a:ext>
            </a:extLst>
          </p:cNvPr>
          <p:cNvSpPr/>
          <p:nvPr/>
        </p:nvSpPr>
        <p:spPr>
          <a:xfrm>
            <a:off x="6224739" y="4146101"/>
            <a:ext cx="2368112" cy="720000"/>
          </a:xfrm>
          <a:custGeom>
            <a:avLst/>
            <a:gdLst>
              <a:gd name="connsiteX0" fmla="*/ 0 w 2368112"/>
              <a:gd name="connsiteY0" fmla="*/ 0 h 720000"/>
              <a:gd name="connsiteX1" fmla="*/ 2368112 w 2368112"/>
              <a:gd name="connsiteY1" fmla="*/ 0 h 720000"/>
              <a:gd name="connsiteX2" fmla="*/ 2368112 w 2368112"/>
              <a:gd name="connsiteY2" fmla="*/ 720000 h 720000"/>
              <a:gd name="connsiteX3" fmla="*/ 0 w 2368112"/>
              <a:gd name="connsiteY3" fmla="*/ 720000 h 720000"/>
              <a:gd name="connsiteX4" fmla="*/ 0 w 2368112"/>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8112" h="720000">
                <a:moveTo>
                  <a:pt x="0" y="0"/>
                </a:moveTo>
                <a:lnTo>
                  <a:pt x="2368112" y="0"/>
                </a:lnTo>
                <a:lnTo>
                  <a:pt x="2368112"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Crucial for identification</a:t>
            </a:r>
          </a:p>
        </p:txBody>
      </p:sp>
      <p:sp>
        <p:nvSpPr>
          <p:cNvPr id="25" name="Rectangle: Diagonal Corners Rounded 24">
            <a:extLst>
              <a:ext uri="{FF2B5EF4-FFF2-40B4-BE49-F238E27FC236}">
                <a16:creationId xmlns:a16="http://schemas.microsoft.com/office/drawing/2014/main" id="{4D7780B4-A742-5D97-2C11-506BA3853A5B}"/>
              </a:ext>
            </a:extLst>
          </p:cNvPr>
          <p:cNvSpPr/>
          <p:nvPr/>
        </p:nvSpPr>
        <p:spPr>
          <a:xfrm>
            <a:off x="9445801" y="2393143"/>
            <a:ext cx="1444548" cy="1444548"/>
          </a:xfrm>
          <a:prstGeom prst="round2DiagRect">
            <a:avLst>
              <a:gd name="adj1" fmla="val 29727"/>
              <a:gd name="adj2" fmla="val 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26" name="Rectangle 25" descr="Stethoscope">
            <a:extLst>
              <a:ext uri="{FF2B5EF4-FFF2-40B4-BE49-F238E27FC236}">
                <a16:creationId xmlns:a16="http://schemas.microsoft.com/office/drawing/2014/main" id="{E23E3792-1737-EC93-ECA0-6B8F33C6E54F}"/>
              </a:ext>
            </a:extLst>
          </p:cNvPr>
          <p:cNvSpPr/>
          <p:nvPr/>
        </p:nvSpPr>
        <p:spPr>
          <a:xfrm>
            <a:off x="9792105" y="2700998"/>
            <a:ext cx="828839" cy="828839"/>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sp>
        <p:nvSpPr>
          <p:cNvPr id="27" name="Freeform: Shape 26">
            <a:extLst>
              <a:ext uri="{FF2B5EF4-FFF2-40B4-BE49-F238E27FC236}">
                <a16:creationId xmlns:a16="http://schemas.microsoft.com/office/drawing/2014/main" id="{4F213ABE-EB4C-B43A-2037-92FA7BC317EA}"/>
              </a:ext>
            </a:extLst>
          </p:cNvPr>
          <p:cNvSpPr/>
          <p:nvPr/>
        </p:nvSpPr>
        <p:spPr>
          <a:xfrm>
            <a:off x="9022468" y="4146101"/>
            <a:ext cx="2368112" cy="720000"/>
          </a:xfrm>
          <a:custGeom>
            <a:avLst/>
            <a:gdLst>
              <a:gd name="connsiteX0" fmla="*/ 0 w 2368112"/>
              <a:gd name="connsiteY0" fmla="*/ 0 h 720000"/>
              <a:gd name="connsiteX1" fmla="*/ 2368112 w 2368112"/>
              <a:gd name="connsiteY1" fmla="*/ 0 h 720000"/>
              <a:gd name="connsiteX2" fmla="*/ 2368112 w 2368112"/>
              <a:gd name="connsiteY2" fmla="*/ 720000 h 720000"/>
              <a:gd name="connsiteX3" fmla="*/ 0 w 2368112"/>
              <a:gd name="connsiteY3" fmla="*/ 720000 h 720000"/>
              <a:gd name="connsiteX4" fmla="*/ 0 w 2368112"/>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8112" h="720000">
                <a:moveTo>
                  <a:pt x="0" y="0"/>
                </a:moveTo>
                <a:lnTo>
                  <a:pt x="2368112" y="0"/>
                </a:lnTo>
                <a:lnTo>
                  <a:pt x="2368112"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Primary Care Providers (PCPs)</a:t>
            </a:r>
          </a:p>
        </p:txBody>
      </p:sp>
    </p:spTree>
    <p:extLst>
      <p:ext uri="{BB962C8B-B14F-4D97-AF65-F5344CB8AC3E}">
        <p14:creationId xmlns:p14="http://schemas.microsoft.com/office/powerpoint/2010/main" val="968165241"/>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animBg="1"/>
      <p:bldP spid="20" grpId="0" animBg="1"/>
      <p:bldP spid="21" grpId="0"/>
      <p:bldP spid="22" grpId="0" animBg="1"/>
      <p:bldP spid="23" grpId="0" animBg="1"/>
      <p:bldP spid="24" grpId="0"/>
      <p:bldP spid="25" grpId="0" animBg="1"/>
      <p:bldP spid="26" grpId="0" animBg="1"/>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itle 85">
            <a:extLst>
              <a:ext uri="{FF2B5EF4-FFF2-40B4-BE49-F238E27FC236}">
                <a16:creationId xmlns:a16="http://schemas.microsoft.com/office/drawing/2014/main" id="{1E3F7726-AC85-55B8-BDED-51E7BA85CD1C}"/>
              </a:ext>
            </a:extLst>
          </p:cNvPr>
          <p:cNvSpPr>
            <a:spLocks noGrp="1"/>
          </p:cNvSpPr>
          <p:nvPr>
            <p:ph type="title"/>
          </p:nvPr>
        </p:nvSpPr>
        <p:spPr/>
        <p:txBody>
          <a:bodyPr/>
          <a:lstStyle/>
          <a:p>
            <a:r>
              <a:rPr lang="en-US" dirty="0"/>
              <a:t>Methods</a:t>
            </a:r>
          </a:p>
        </p:txBody>
      </p:sp>
      <p:sp>
        <p:nvSpPr>
          <p:cNvPr id="29" name="Text Placeholder">
            <a:extLst>
              <a:ext uri="{FF2B5EF4-FFF2-40B4-BE49-F238E27FC236}">
                <a16:creationId xmlns:a16="http://schemas.microsoft.com/office/drawing/2014/main" id="{0490F6D4-84D0-42DF-A807-E56706B577D6}"/>
              </a:ext>
            </a:extLst>
          </p:cNvPr>
          <p:cNvSpPr>
            <a:spLocks noGrp="1"/>
          </p:cNvSpPr>
          <p:nvPr>
            <p:ph type="body" sz="quarter" idx="27"/>
          </p:nvPr>
        </p:nvSpPr>
        <p:spPr>
          <a:xfrm>
            <a:off x="864048" y="4329569"/>
            <a:ext cx="1877575" cy="506399"/>
          </a:xfrm>
        </p:spPr>
        <p:txBody>
          <a:bodyPr/>
          <a:lstStyle/>
          <a:p>
            <a:r>
              <a:rPr lang="en-US" altLang="zh-CN" dirty="0"/>
              <a:t>Clinic</a:t>
            </a:r>
          </a:p>
          <a:p>
            <a:endParaRPr lang="zh-CN" altLang="en-US" dirty="0"/>
          </a:p>
        </p:txBody>
      </p:sp>
      <p:sp>
        <p:nvSpPr>
          <p:cNvPr id="30" name="Text Placeholder">
            <a:extLst>
              <a:ext uri="{FF2B5EF4-FFF2-40B4-BE49-F238E27FC236}">
                <a16:creationId xmlns:a16="http://schemas.microsoft.com/office/drawing/2014/main" id="{99E3B6AA-5679-428D-B466-0173CBC55728}"/>
              </a:ext>
            </a:extLst>
          </p:cNvPr>
          <p:cNvSpPr>
            <a:spLocks noGrp="1"/>
          </p:cNvSpPr>
          <p:nvPr>
            <p:ph type="body" sz="quarter" idx="28"/>
          </p:nvPr>
        </p:nvSpPr>
        <p:spPr>
          <a:xfrm>
            <a:off x="3048220" y="5313632"/>
            <a:ext cx="1848124" cy="811178"/>
          </a:xfrm>
        </p:spPr>
        <p:txBody>
          <a:bodyPr/>
          <a:lstStyle/>
          <a:p>
            <a:r>
              <a:rPr lang="en-US" dirty="0"/>
              <a:t>2,107 adolescents aged11-18</a:t>
            </a:r>
            <a:endParaRPr lang="zh-CN" altLang="en-US" dirty="0"/>
          </a:p>
        </p:txBody>
      </p:sp>
      <p:sp>
        <p:nvSpPr>
          <p:cNvPr id="37" name="Text Placeholder">
            <a:extLst>
              <a:ext uri="{FF2B5EF4-FFF2-40B4-BE49-F238E27FC236}">
                <a16:creationId xmlns:a16="http://schemas.microsoft.com/office/drawing/2014/main" id="{3A30B02E-FBE1-41C5-AF6E-E1013275E84A}"/>
              </a:ext>
            </a:extLst>
          </p:cNvPr>
          <p:cNvSpPr>
            <a:spLocks noGrp="1"/>
          </p:cNvSpPr>
          <p:nvPr>
            <p:ph type="body" sz="quarter" idx="49"/>
          </p:nvPr>
        </p:nvSpPr>
        <p:spPr>
          <a:xfrm>
            <a:off x="7251550" y="4376287"/>
            <a:ext cx="1877575" cy="506399"/>
          </a:xfrm>
        </p:spPr>
        <p:txBody>
          <a:bodyPr/>
          <a:lstStyle/>
          <a:p>
            <a:r>
              <a:rPr lang="en-US" altLang="zh-CN" dirty="0"/>
              <a:t>Sample</a:t>
            </a:r>
            <a:endParaRPr lang="zh-CN" altLang="en-US" dirty="0"/>
          </a:p>
        </p:txBody>
      </p:sp>
      <p:sp>
        <p:nvSpPr>
          <p:cNvPr id="38" name="Text Placeholder">
            <a:extLst>
              <a:ext uri="{FF2B5EF4-FFF2-40B4-BE49-F238E27FC236}">
                <a16:creationId xmlns:a16="http://schemas.microsoft.com/office/drawing/2014/main" id="{6BEF3457-28AE-41BA-B285-C77561919C1A}"/>
              </a:ext>
            </a:extLst>
          </p:cNvPr>
          <p:cNvSpPr>
            <a:spLocks noGrp="1"/>
          </p:cNvSpPr>
          <p:nvPr>
            <p:ph type="body" sz="quarter" idx="50"/>
          </p:nvPr>
        </p:nvSpPr>
        <p:spPr>
          <a:xfrm>
            <a:off x="9482388" y="4830749"/>
            <a:ext cx="1871412" cy="811178"/>
          </a:xfrm>
        </p:spPr>
        <p:txBody>
          <a:bodyPr/>
          <a:lstStyle/>
          <a:p>
            <a:r>
              <a:rPr lang="en-US" altLang="zh-CN" dirty="0"/>
              <a:t>Qualitative analysis;</a:t>
            </a:r>
          </a:p>
          <a:p>
            <a:r>
              <a:rPr lang="en-US" altLang="zh-CN" dirty="0"/>
              <a:t>Descriptive statistics, Chi-square</a:t>
            </a:r>
            <a:endParaRPr lang="zh-CN" altLang="en-US" dirty="0"/>
          </a:p>
        </p:txBody>
      </p:sp>
      <p:sp>
        <p:nvSpPr>
          <p:cNvPr id="39" name="Text Placeholder">
            <a:extLst>
              <a:ext uri="{FF2B5EF4-FFF2-40B4-BE49-F238E27FC236}">
                <a16:creationId xmlns:a16="http://schemas.microsoft.com/office/drawing/2014/main" id="{1B558BFC-AA9F-4991-A6BB-D56BEC07C16E}"/>
              </a:ext>
            </a:extLst>
          </p:cNvPr>
          <p:cNvSpPr>
            <a:spLocks noGrp="1"/>
          </p:cNvSpPr>
          <p:nvPr>
            <p:ph type="body" sz="quarter" idx="51"/>
          </p:nvPr>
        </p:nvSpPr>
        <p:spPr>
          <a:xfrm>
            <a:off x="2976809" y="4329570"/>
            <a:ext cx="1877575" cy="506399"/>
          </a:xfrm>
        </p:spPr>
        <p:txBody>
          <a:bodyPr/>
          <a:lstStyle/>
          <a:p>
            <a:r>
              <a:rPr lang="en-US" altLang="zh-CN" dirty="0"/>
              <a:t>Data</a:t>
            </a:r>
          </a:p>
          <a:p>
            <a:endParaRPr lang="zh-CN" altLang="en-US" dirty="0"/>
          </a:p>
        </p:txBody>
      </p:sp>
      <p:sp>
        <p:nvSpPr>
          <p:cNvPr id="40" name="Text Placeholder">
            <a:extLst>
              <a:ext uri="{FF2B5EF4-FFF2-40B4-BE49-F238E27FC236}">
                <a16:creationId xmlns:a16="http://schemas.microsoft.com/office/drawing/2014/main" id="{17095E6E-F279-4342-B53E-E53B820336B3}"/>
              </a:ext>
            </a:extLst>
          </p:cNvPr>
          <p:cNvSpPr>
            <a:spLocks noGrp="1"/>
          </p:cNvSpPr>
          <p:nvPr>
            <p:ph type="body" sz="quarter" idx="52"/>
          </p:nvPr>
        </p:nvSpPr>
        <p:spPr>
          <a:xfrm>
            <a:off x="2716262" y="4844960"/>
            <a:ext cx="2527561" cy="811178"/>
          </a:xfrm>
        </p:spPr>
        <p:txBody>
          <a:bodyPr/>
          <a:lstStyle/>
          <a:p>
            <a:r>
              <a:rPr lang="en-US" dirty="0"/>
              <a:t>January 2017-August 2018 Electronic Health Record Data</a:t>
            </a:r>
          </a:p>
          <a:p>
            <a:endParaRPr lang="en-US" altLang="zh-CN" dirty="0"/>
          </a:p>
        </p:txBody>
      </p:sp>
      <p:sp>
        <p:nvSpPr>
          <p:cNvPr id="41" name="Text Placeholder">
            <a:extLst>
              <a:ext uri="{FF2B5EF4-FFF2-40B4-BE49-F238E27FC236}">
                <a16:creationId xmlns:a16="http://schemas.microsoft.com/office/drawing/2014/main" id="{DBA8686B-D3EF-40DF-939C-F875885DD598}"/>
              </a:ext>
            </a:extLst>
          </p:cNvPr>
          <p:cNvSpPr>
            <a:spLocks noGrp="1"/>
          </p:cNvSpPr>
          <p:nvPr>
            <p:ph type="body" sz="quarter" idx="53"/>
          </p:nvPr>
        </p:nvSpPr>
        <p:spPr>
          <a:xfrm>
            <a:off x="5157212" y="4376286"/>
            <a:ext cx="1877575" cy="506399"/>
          </a:xfrm>
        </p:spPr>
        <p:txBody>
          <a:bodyPr/>
          <a:lstStyle/>
          <a:p>
            <a:r>
              <a:rPr lang="en-US" altLang="zh-CN" dirty="0"/>
              <a:t>Measures</a:t>
            </a:r>
          </a:p>
          <a:p>
            <a:endParaRPr lang="zh-CN" altLang="en-US" dirty="0"/>
          </a:p>
        </p:txBody>
      </p:sp>
      <p:sp>
        <p:nvSpPr>
          <p:cNvPr id="42" name="Text Placeholder">
            <a:extLst>
              <a:ext uri="{FF2B5EF4-FFF2-40B4-BE49-F238E27FC236}">
                <a16:creationId xmlns:a16="http://schemas.microsoft.com/office/drawing/2014/main" id="{6BF979FF-A4F0-4625-889A-AB985F98B2D4}"/>
              </a:ext>
            </a:extLst>
          </p:cNvPr>
          <p:cNvSpPr>
            <a:spLocks noGrp="1"/>
          </p:cNvSpPr>
          <p:nvPr>
            <p:ph type="body" sz="quarter" idx="54"/>
          </p:nvPr>
        </p:nvSpPr>
        <p:spPr>
          <a:xfrm>
            <a:off x="5086300" y="4830749"/>
            <a:ext cx="2182547" cy="811178"/>
          </a:xfrm>
        </p:spPr>
        <p:txBody>
          <a:bodyPr/>
          <a:lstStyle/>
          <a:p>
            <a:r>
              <a:rPr lang="en-US" dirty="0">
                <a:cs typeface="Arial" panose="020B0604020202020204" pitchFamily="34" charset="0"/>
              </a:rPr>
              <a:t>PHQ-9A</a:t>
            </a:r>
          </a:p>
          <a:p>
            <a:r>
              <a:rPr lang="en-US" dirty="0">
                <a:cs typeface="Arial" panose="020B0604020202020204" pitchFamily="34" charset="0"/>
              </a:rPr>
              <a:t>Psychosocial Screener</a:t>
            </a:r>
          </a:p>
          <a:p>
            <a:r>
              <a:rPr lang="en-US" dirty="0">
                <a:cs typeface="Arial" panose="020B0604020202020204" pitchFamily="34" charset="0"/>
              </a:rPr>
              <a:t>Trauma and Adversity Code</a:t>
            </a:r>
          </a:p>
          <a:p>
            <a:endParaRPr lang="en-US" dirty="0">
              <a:cs typeface="Arial" panose="020B0604020202020204" pitchFamily="34" charset="0"/>
            </a:endParaRPr>
          </a:p>
        </p:txBody>
      </p:sp>
      <p:sp>
        <p:nvSpPr>
          <p:cNvPr id="43" name="Text Placeholder">
            <a:extLst>
              <a:ext uri="{FF2B5EF4-FFF2-40B4-BE49-F238E27FC236}">
                <a16:creationId xmlns:a16="http://schemas.microsoft.com/office/drawing/2014/main" id="{759A333C-6D37-427A-BE2A-4C2660134A5A}"/>
              </a:ext>
            </a:extLst>
          </p:cNvPr>
          <p:cNvSpPr>
            <a:spLocks noGrp="1"/>
          </p:cNvSpPr>
          <p:nvPr>
            <p:ph type="body" sz="quarter" idx="55"/>
          </p:nvPr>
        </p:nvSpPr>
        <p:spPr>
          <a:xfrm>
            <a:off x="9384384" y="4376286"/>
            <a:ext cx="1877575" cy="506399"/>
          </a:xfrm>
        </p:spPr>
        <p:txBody>
          <a:bodyPr/>
          <a:lstStyle/>
          <a:p>
            <a:r>
              <a:rPr lang="en-US" altLang="zh-CN" dirty="0"/>
              <a:t>Analysis</a:t>
            </a:r>
            <a:endParaRPr lang="zh-CN" altLang="en-US" dirty="0"/>
          </a:p>
        </p:txBody>
      </p:sp>
      <p:sp>
        <p:nvSpPr>
          <p:cNvPr id="50" name="Text Placeholder">
            <a:extLst>
              <a:ext uri="{FF2B5EF4-FFF2-40B4-BE49-F238E27FC236}">
                <a16:creationId xmlns:a16="http://schemas.microsoft.com/office/drawing/2014/main" id="{4E9BE8F8-2FF1-43CB-B1AA-4F07E411D171}"/>
              </a:ext>
            </a:extLst>
          </p:cNvPr>
          <p:cNvSpPr>
            <a:spLocks noGrp="1"/>
          </p:cNvSpPr>
          <p:nvPr>
            <p:ph type="body" sz="quarter" idx="56"/>
          </p:nvPr>
        </p:nvSpPr>
        <p:spPr>
          <a:xfrm>
            <a:off x="280389" y="4835968"/>
            <a:ext cx="2599431" cy="811178"/>
          </a:xfrm>
        </p:spPr>
        <p:txBody>
          <a:bodyPr/>
          <a:lstStyle/>
          <a:p>
            <a:r>
              <a:rPr lang="en-US" altLang="zh-CN" dirty="0"/>
              <a:t>Project CLIMB (Consultation Liaison in Mental Health and Behavior)</a:t>
            </a:r>
            <a:endParaRPr lang="zh-CN" altLang="en-US" dirty="0"/>
          </a:p>
        </p:txBody>
      </p:sp>
      <p:sp>
        <p:nvSpPr>
          <p:cNvPr id="5" name="Slide Number Placeholder 4">
            <a:extLst>
              <a:ext uri="{FF2B5EF4-FFF2-40B4-BE49-F238E27FC236}">
                <a16:creationId xmlns:a16="http://schemas.microsoft.com/office/drawing/2014/main" id="{558D9DED-0D81-19D6-DF40-E6B4B5BFEF9E}"/>
              </a:ext>
            </a:extLst>
          </p:cNvPr>
          <p:cNvSpPr>
            <a:spLocks noGrp="1"/>
          </p:cNvSpPr>
          <p:nvPr>
            <p:ph type="sldNum" sz="quarter" idx="63"/>
          </p:nvPr>
        </p:nvSpPr>
        <p:spPr/>
        <p:txBody>
          <a:bodyPr/>
          <a:lstStyle/>
          <a:p>
            <a:fld id="{47FEACEE-25B4-4A2D-B147-27296E36371D}" type="slidenum">
              <a:rPr lang="en-US" altLang="zh-CN" smtClean="0"/>
              <a:pPr/>
              <a:t>4</a:t>
            </a:fld>
            <a:endParaRPr lang="en-US" altLang="zh-CN" dirty="0"/>
          </a:p>
        </p:txBody>
      </p:sp>
      <p:sp>
        <p:nvSpPr>
          <p:cNvPr id="3" name="Picture Placeholder 2">
            <a:extLst>
              <a:ext uri="{FF2B5EF4-FFF2-40B4-BE49-F238E27FC236}">
                <a16:creationId xmlns:a16="http://schemas.microsoft.com/office/drawing/2014/main" id="{5B2E8BC3-866C-B497-7716-BA84D714713D}"/>
              </a:ext>
            </a:extLst>
          </p:cNvPr>
          <p:cNvSpPr>
            <a:spLocks noGrp="1"/>
          </p:cNvSpPr>
          <p:nvPr>
            <p:ph type="pic" sz="quarter" idx="57"/>
          </p:nvPr>
        </p:nvSpPr>
        <p:spPr>
          <a:solidFill>
            <a:schemeClr val="accent2">
              <a:lumMod val="20000"/>
              <a:lumOff val="80000"/>
            </a:schemeClr>
          </a:solidFill>
        </p:spPr>
        <p:txBody>
          <a:bodyPr/>
          <a:lstStyle/>
          <a:p>
            <a:endParaRPr lang="en-US"/>
          </a:p>
        </p:txBody>
      </p:sp>
      <p:sp>
        <p:nvSpPr>
          <p:cNvPr id="7" name="Picture Placeholder 6">
            <a:extLst>
              <a:ext uri="{FF2B5EF4-FFF2-40B4-BE49-F238E27FC236}">
                <a16:creationId xmlns:a16="http://schemas.microsoft.com/office/drawing/2014/main" id="{46826347-FD26-7A7D-6AF8-52A9236ABB5C}"/>
              </a:ext>
            </a:extLst>
          </p:cNvPr>
          <p:cNvSpPr>
            <a:spLocks noGrp="1"/>
          </p:cNvSpPr>
          <p:nvPr>
            <p:ph type="pic" sz="quarter" idx="58"/>
          </p:nvPr>
        </p:nvSpPr>
        <p:spPr>
          <a:solidFill>
            <a:schemeClr val="accent4">
              <a:lumMod val="20000"/>
              <a:lumOff val="80000"/>
            </a:schemeClr>
          </a:solidFill>
        </p:spPr>
        <p:txBody>
          <a:bodyPr/>
          <a:lstStyle/>
          <a:p>
            <a:endParaRPr lang="en-US"/>
          </a:p>
        </p:txBody>
      </p:sp>
      <p:sp>
        <p:nvSpPr>
          <p:cNvPr id="15" name="Picture Placeholder 14">
            <a:extLst>
              <a:ext uri="{FF2B5EF4-FFF2-40B4-BE49-F238E27FC236}">
                <a16:creationId xmlns:a16="http://schemas.microsoft.com/office/drawing/2014/main" id="{4BA91F21-B983-C8C8-5BF9-9DCF404C2271}"/>
              </a:ext>
            </a:extLst>
          </p:cNvPr>
          <p:cNvSpPr>
            <a:spLocks noGrp="1"/>
          </p:cNvSpPr>
          <p:nvPr>
            <p:ph type="pic" sz="quarter" idx="60"/>
          </p:nvPr>
        </p:nvSpPr>
        <p:spPr>
          <a:solidFill>
            <a:schemeClr val="bg2">
              <a:lumMod val="90000"/>
            </a:schemeClr>
          </a:solidFill>
        </p:spPr>
        <p:txBody>
          <a:bodyPr/>
          <a:lstStyle/>
          <a:p>
            <a:endParaRPr lang="en-US"/>
          </a:p>
        </p:txBody>
      </p:sp>
      <p:sp>
        <p:nvSpPr>
          <p:cNvPr id="17" name="Picture Placeholder 16">
            <a:extLst>
              <a:ext uri="{FF2B5EF4-FFF2-40B4-BE49-F238E27FC236}">
                <a16:creationId xmlns:a16="http://schemas.microsoft.com/office/drawing/2014/main" id="{17B49AD5-617A-9161-C521-1346DC41EEC2}"/>
              </a:ext>
            </a:extLst>
          </p:cNvPr>
          <p:cNvSpPr>
            <a:spLocks noGrp="1"/>
          </p:cNvSpPr>
          <p:nvPr>
            <p:ph type="pic" sz="quarter" idx="61"/>
          </p:nvPr>
        </p:nvSpPr>
        <p:spPr>
          <a:solidFill>
            <a:schemeClr val="accent3">
              <a:lumMod val="90000"/>
            </a:schemeClr>
          </a:solidFill>
        </p:spPr>
        <p:txBody>
          <a:bodyPr/>
          <a:lstStyle/>
          <a:p>
            <a:endParaRPr lang="en-US"/>
          </a:p>
        </p:txBody>
      </p:sp>
      <p:sp>
        <p:nvSpPr>
          <p:cNvPr id="22" name="Picture Placeholder 21">
            <a:extLst>
              <a:ext uri="{FF2B5EF4-FFF2-40B4-BE49-F238E27FC236}">
                <a16:creationId xmlns:a16="http://schemas.microsoft.com/office/drawing/2014/main" id="{B4045C85-87BC-1261-3B3B-618254CECE7F}"/>
              </a:ext>
            </a:extLst>
          </p:cNvPr>
          <p:cNvSpPr>
            <a:spLocks noGrp="1"/>
          </p:cNvSpPr>
          <p:nvPr>
            <p:ph type="pic" sz="quarter" idx="59"/>
          </p:nvPr>
        </p:nvSpPr>
        <p:spPr>
          <a:solidFill>
            <a:schemeClr val="accent6">
              <a:lumMod val="10000"/>
              <a:lumOff val="90000"/>
            </a:schemeClr>
          </a:solidFill>
        </p:spPr>
        <p:txBody>
          <a:bodyPr/>
          <a:lstStyle/>
          <a:p>
            <a:endParaRPr lang="en-US"/>
          </a:p>
        </p:txBody>
      </p:sp>
      <p:sp>
        <p:nvSpPr>
          <p:cNvPr id="2" name="Text Placeholder">
            <a:extLst>
              <a:ext uri="{FF2B5EF4-FFF2-40B4-BE49-F238E27FC236}">
                <a16:creationId xmlns:a16="http://schemas.microsoft.com/office/drawing/2014/main" id="{40DC1BF5-8B5B-58E4-922C-764FC5DB31CB}"/>
              </a:ext>
            </a:extLst>
          </p:cNvPr>
          <p:cNvSpPr txBox="1">
            <a:spLocks/>
          </p:cNvSpPr>
          <p:nvPr/>
        </p:nvSpPr>
        <p:spPr>
          <a:xfrm>
            <a:off x="7304344" y="4837824"/>
            <a:ext cx="1848124" cy="811178"/>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0"/>
              </a:spcBef>
              <a:buFont typeface="Arial" panose="020B0604020202020204" pitchFamily="34" charset="0"/>
              <a:buNone/>
              <a:defRPr lang="en-US" altLang="zh-CN" sz="1400" b="0" i="0" kern="1200" dirty="0">
                <a:solidFill>
                  <a:schemeClr val="accent6"/>
                </a:solidFill>
                <a:latin typeface="+mn-lt"/>
                <a:ea typeface="+mj-ea"/>
                <a:cs typeface="Posterama" panose="020B0504020200020000"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9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277 adolescents with documented elevated PHQ-9A (score &gt;10 or item #9 positive).</a:t>
            </a:r>
            <a:endParaRPr lang="en-US" altLang="zh-CN" dirty="0"/>
          </a:p>
        </p:txBody>
      </p:sp>
    </p:spTree>
    <p:extLst>
      <p:ext uri="{BB962C8B-B14F-4D97-AF65-F5344CB8AC3E}">
        <p14:creationId xmlns:p14="http://schemas.microsoft.com/office/powerpoint/2010/main" val="3950979561"/>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animEffect transition="in" filter="fade">
                                      <p:cBhvr>
                                        <p:cTn id="7" dur="500"/>
                                        <p:tgtEl>
                                          <p:spTgt spid="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
                                            <p:txEl>
                                              <p:pRg st="0" end="0"/>
                                            </p:txEl>
                                          </p:spTgt>
                                        </p:tgtEl>
                                        <p:attrNameLst>
                                          <p:attrName>style.visibility</p:attrName>
                                        </p:attrNameLst>
                                      </p:cBhvr>
                                      <p:to>
                                        <p:strVal val="visible"/>
                                      </p:to>
                                    </p:set>
                                    <p:animEffect transition="in" filter="fade">
                                      <p:cBhvr>
                                        <p:cTn id="12" dur="500"/>
                                        <p:tgtEl>
                                          <p:spTgt spid="4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xEl>
                                              <p:pRg st="0" end="0"/>
                                            </p:txEl>
                                          </p:spTgt>
                                        </p:tgtEl>
                                        <p:attrNameLst>
                                          <p:attrName>style.visibility</p:attrName>
                                        </p:attrNameLst>
                                      </p:cBhvr>
                                      <p:to>
                                        <p:strVal val="visible"/>
                                      </p:to>
                                    </p:set>
                                    <p:animEffect transition="in" filter="fade">
                                      <p:cBhvr>
                                        <p:cTn id="17" dur="500"/>
                                        <p:tgtEl>
                                          <p:spTgt spid="3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xEl>
                                              <p:pRg st="0" end="0"/>
                                            </p:txEl>
                                          </p:spTgt>
                                        </p:tgtEl>
                                        <p:attrNameLst>
                                          <p:attrName>style.visibility</p:attrName>
                                        </p:attrNameLst>
                                      </p:cBhvr>
                                      <p:to>
                                        <p:strVal val="visible"/>
                                      </p:to>
                                    </p:set>
                                    <p:animEffect transition="in" filter="fade">
                                      <p:cBhvr>
                                        <p:cTn id="22" dur="500"/>
                                        <p:tgtEl>
                                          <p:spTgt spid="42">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xEl>
                                              <p:pRg st="1" end="1"/>
                                            </p:txEl>
                                          </p:spTgt>
                                        </p:tgtEl>
                                        <p:attrNameLst>
                                          <p:attrName>style.visibility</p:attrName>
                                        </p:attrNameLst>
                                      </p:cBhvr>
                                      <p:to>
                                        <p:strVal val="visible"/>
                                      </p:to>
                                    </p:set>
                                    <p:animEffect transition="in" filter="fade">
                                      <p:cBhvr>
                                        <p:cTn id="25" dur="500"/>
                                        <p:tgtEl>
                                          <p:spTgt spid="42">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
                                            <p:txEl>
                                              <p:pRg st="2" end="2"/>
                                            </p:txEl>
                                          </p:spTgt>
                                        </p:tgtEl>
                                        <p:attrNameLst>
                                          <p:attrName>style.visibility</p:attrName>
                                        </p:attrNameLst>
                                      </p:cBhvr>
                                      <p:to>
                                        <p:strVal val="visible"/>
                                      </p:to>
                                    </p:set>
                                    <p:animEffect transition="in" filter="fade">
                                      <p:cBhvr>
                                        <p:cTn id="28" dur="500"/>
                                        <p:tgtEl>
                                          <p:spTgt spid="4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fade">
                                      <p:cBhvr>
                                        <p:cTn id="33" dur="500"/>
                                        <p:tgtEl>
                                          <p:spTgt spid="2">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8">
                                            <p:txEl>
                                              <p:pRg st="0" end="0"/>
                                            </p:txEl>
                                          </p:spTgt>
                                        </p:tgtEl>
                                        <p:attrNameLst>
                                          <p:attrName>style.visibility</p:attrName>
                                        </p:attrNameLst>
                                      </p:cBhvr>
                                      <p:to>
                                        <p:strVal val="visible"/>
                                      </p:to>
                                    </p:set>
                                    <p:animEffect transition="in" filter="fade">
                                      <p:cBhvr>
                                        <p:cTn id="38" dur="500"/>
                                        <p:tgtEl>
                                          <p:spTgt spid="38">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8">
                                            <p:txEl>
                                              <p:pRg st="1" end="1"/>
                                            </p:txEl>
                                          </p:spTgt>
                                        </p:tgtEl>
                                        <p:attrNameLst>
                                          <p:attrName>style.visibility</p:attrName>
                                        </p:attrNameLst>
                                      </p:cBhvr>
                                      <p:to>
                                        <p:strVal val="visible"/>
                                      </p:to>
                                    </p:set>
                                    <p:animEffect transition="in" filter="fade">
                                      <p:cBhvr>
                                        <p:cTn id="41" dur="500"/>
                                        <p:tgtEl>
                                          <p:spTgt spid="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38" grpId="0" uiExpand="1" build="p"/>
      <p:bldP spid="40" grpId="0" uiExpand="1" build="p"/>
      <p:bldP spid="42" grpId="0" uiExpand="1" build="p"/>
      <p:bldP spid="50" grpId="0" build="p"/>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21E73BA-53B9-C0C1-476A-00736A64AB79}"/>
              </a:ext>
            </a:extLst>
          </p:cNvPr>
          <p:cNvSpPr>
            <a:spLocks noGrp="1"/>
          </p:cNvSpPr>
          <p:nvPr>
            <p:ph type="title"/>
          </p:nvPr>
        </p:nvSpPr>
        <p:spPr/>
        <p:txBody>
          <a:bodyPr/>
          <a:lstStyle/>
          <a:p>
            <a:r>
              <a:rPr lang="en-US" dirty="0"/>
              <a:t>Objectives</a:t>
            </a:r>
          </a:p>
        </p:txBody>
      </p:sp>
      <p:pic>
        <p:nvPicPr>
          <p:cNvPr id="192" name="Picture Placeholder 191" descr="Clipboard Mixed with solid fill">
            <a:extLst>
              <a:ext uri="{FF2B5EF4-FFF2-40B4-BE49-F238E27FC236}">
                <a16:creationId xmlns:a16="http://schemas.microsoft.com/office/drawing/2014/main" id="{03D5E3D1-D423-EF5A-EE43-00CF1BD7FF63}"/>
              </a:ext>
            </a:extLst>
          </p:cNvPr>
          <p:cNvPicPr>
            <a:picLocks noGrp="1" noChangeAspect="1"/>
          </p:cNvPicPr>
          <p:nvPr>
            <p:ph type="pic" sz="quarter" idx="36"/>
          </p:nvPr>
        </p:nvPicPr>
        <p:blipFill>
          <a:blip r:embed="rId3">
            <a:extLst>
              <a:ext uri="{96DAC541-7B7A-43D3-8B79-37D633B846F1}">
                <asvg:svgBlip xmlns:asvg="http://schemas.microsoft.com/office/drawing/2016/SVG/main" r:embed="rId4"/>
              </a:ext>
            </a:extLst>
          </a:blip>
          <a:srcRect l="5134" r="5134"/>
          <a:stretch/>
        </p:blipFill>
        <p:spPr>
          <a:xfrm>
            <a:off x="4714069" y="2912085"/>
            <a:ext cx="507778" cy="565882"/>
          </a:xfrm>
        </p:spPr>
      </p:pic>
      <p:sp>
        <p:nvSpPr>
          <p:cNvPr id="9" name="Text Placeholder 8">
            <a:extLst>
              <a:ext uri="{FF2B5EF4-FFF2-40B4-BE49-F238E27FC236}">
                <a16:creationId xmlns:a16="http://schemas.microsoft.com/office/drawing/2014/main" id="{FA96FE97-5E27-FC36-5E3A-511A31E6C789}"/>
              </a:ext>
            </a:extLst>
          </p:cNvPr>
          <p:cNvSpPr>
            <a:spLocks noGrp="1"/>
          </p:cNvSpPr>
          <p:nvPr>
            <p:ph type="body" sz="quarter" idx="27"/>
          </p:nvPr>
        </p:nvSpPr>
        <p:spPr/>
        <p:txBody>
          <a:bodyPr/>
          <a:lstStyle/>
          <a:p>
            <a:r>
              <a:rPr lang="en-US" sz="2400" dirty="0"/>
              <a:t>Aim 1</a:t>
            </a:r>
          </a:p>
        </p:txBody>
      </p:sp>
      <p:sp>
        <p:nvSpPr>
          <p:cNvPr id="10" name="Text Placeholder 9">
            <a:extLst>
              <a:ext uri="{FF2B5EF4-FFF2-40B4-BE49-F238E27FC236}">
                <a16:creationId xmlns:a16="http://schemas.microsoft.com/office/drawing/2014/main" id="{4CE5DE1C-24E7-3841-9376-89E91B4A4762}"/>
              </a:ext>
            </a:extLst>
          </p:cNvPr>
          <p:cNvSpPr>
            <a:spLocks noGrp="1"/>
          </p:cNvSpPr>
          <p:nvPr>
            <p:ph type="body" sz="quarter" idx="28"/>
          </p:nvPr>
        </p:nvSpPr>
        <p:spPr>
          <a:xfrm>
            <a:off x="5271608" y="1469069"/>
            <a:ext cx="5490683" cy="1506166"/>
          </a:xfrm>
        </p:spPr>
        <p:txBody>
          <a:bodyPr/>
          <a:lstStyle/>
          <a:p>
            <a:r>
              <a:rPr lang="en-US" sz="2000" dirty="0"/>
              <a:t>Examine the prevalence of reports of trauma and/or adversity in a sample with elevated PHQ-9A scores.</a:t>
            </a:r>
          </a:p>
          <a:p>
            <a:endParaRPr lang="en-US" sz="1800" dirty="0"/>
          </a:p>
        </p:txBody>
      </p:sp>
      <p:pic>
        <p:nvPicPr>
          <p:cNvPr id="194" name="Picture Placeholder 193" descr="Scatterplot with solid fill">
            <a:extLst>
              <a:ext uri="{FF2B5EF4-FFF2-40B4-BE49-F238E27FC236}">
                <a16:creationId xmlns:a16="http://schemas.microsoft.com/office/drawing/2014/main" id="{FAB9DE8A-4935-A3E0-0122-F76CDEAC29D1}"/>
              </a:ext>
            </a:extLst>
          </p:cNvPr>
          <p:cNvPicPr>
            <a:picLocks noGrp="1" noChangeAspect="1"/>
          </p:cNvPicPr>
          <p:nvPr>
            <p:ph type="pic" sz="quarter" idx="37"/>
          </p:nvPr>
        </p:nvPicPr>
        <p:blipFill>
          <a:blip r:embed="rId5">
            <a:extLst>
              <a:ext uri="{96DAC541-7B7A-43D3-8B79-37D633B846F1}">
                <asvg:svgBlip xmlns:asvg="http://schemas.microsoft.com/office/drawing/2016/SVG/main" r:embed="rId6"/>
              </a:ext>
            </a:extLst>
          </a:blip>
          <a:srcRect l="2616" r="2616"/>
          <a:stretch/>
        </p:blipFill>
        <p:spPr>
          <a:xfrm>
            <a:off x="4672709" y="1025236"/>
            <a:ext cx="536270" cy="565882"/>
          </a:xfrm>
        </p:spPr>
      </p:pic>
      <p:sp>
        <p:nvSpPr>
          <p:cNvPr id="11" name="Text Placeholder 10">
            <a:extLst>
              <a:ext uri="{FF2B5EF4-FFF2-40B4-BE49-F238E27FC236}">
                <a16:creationId xmlns:a16="http://schemas.microsoft.com/office/drawing/2014/main" id="{DC774673-50D8-2D6F-C339-6E4B0A126B06}"/>
              </a:ext>
            </a:extLst>
          </p:cNvPr>
          <p:cNvSpPr>
            <a:spLocks noGrp="1"/>
          </p:cNvSpPr>
          <p:nvPr>
            <p:ph type="body" sz="quarter" idx="29"/>
          </p:nvPr>
        </p:nvSpPr>
        <p:spPr/>
        <p:txBody>
          <a:bodyPr/>
          <a:lstStyle/>
          <a:p>
            <a:r>
              <a:rPr lang="en-US" sz="2400" dirty="0"/>
              <a:t>Aim 2</a:t>
            </a:r>
          </a:p>
        </p:txBody>
      </p:sp>
      <p:sp>
        <p:nvSpPr>
          <p:cNvPr id="13" name="Text Placeholder 12">
            <a:extLst>
              <a:ext uri="{FF2B5EF4-FFF2-40B4-BE49-F238E27FC236}">
                <a16:creationId xmlns:a16="http://schemas.microsoft.com/office/drawing/2014/main" id="{DEB5763E-8BC0-F6C3-3814-6649A828C000}"/>
              </a:ext>
            </a:extLst>
          </p:cNvPr>
          <p:cNvSpPr>
            <a:spLocks noGrp="1"/>
          </p:cNvSpPr>
          <p:nvPr>
            <p:ph type="body" sz="quarter" idx="34"/>
          </p:nvPr>
        </p:nvSpPr>
        <p:spPr/>
        <p:txBody>
          <a:bodyPr/>
          <a:lstStyle/>
          <a:p>
            <a:r>
              <a:rPr lang="en-US" sz="2000" dirty="0"/>
              <a:t>Explore actions taken </a:t>
            </a:r>
            <a:r>
              <a:rPr lang="en-US" sz="2000"/>
              <a:t>by the behavioral </a:t>
            </a:r>
            <a:r>
              <a:rPr lang="en-US" sz="2000" dirty="0"/>
              <a:t>health team after trauma and/or adversity was disclosed.</a:t>
            </a:r>
          </a:p>
        </p:txBody>
      </p:sp>
      <p:pic>
        <p:nvPicPr>
          <p:cNvPr id="196" name="Picture Placeholder 195" descr="Future with solid fill">
            <a:extLst>
              <a:ext uri="{FF2B5EF4-FFF2-40B4-BE49-F238E27FC236}">
                <a16:creationId xmlns:a16="http://schemas.microsoft.com/office/drawing/2014/main" id="{B21D7164-3991-2960-0F80-CB302359CD8D}"/>
              </a:ext>
            </a:extLst>
          </p:cNvPr>
          <p:cNvPicPr>
            <a:picLocks noGrp="1" noChangeAspect="1"/>
          </p:cNvPicPr>
          <p:nvPr>
            <p:ph type="pic" sz="quarter" idx="38"/>
          </p:nvPr>
        </p:nvPicPr>
        <p:blipFill>
          <a:blip r:embed="rId7">
            <a:extLst>
              <a:ext uri="{96DAC541-7B7A-43D3-8B79-37D633B846F1}">
                <asvg:svgBlip xmlns:asvg="http://schemas.microsoft.com/office/drawing/2016/SVG/main" r:embed="rId8"/>
              </a:ext>
            </a:extLst>
          </a:blip>
          <a:srcRect l="2616" r="2616"/>
          <a:stretch/>
        </p:blipFill>
        <p:spPr/>
      </p:pic>
      <p:sp>
        <p:nvSpPr>
          <p:cNvPr id="12" name="Text Placeholder 11">
            <a:extLst>
              <a:ext uri="{FF2B5EF4-FFF2-40B4-BE49-F238E27FC236}">
                <a16:creationId xmlns:a16="http://schemas.microsoft.com/office/drawing/2014/main" id="{D3E02E0C-26E8-8160-D35F-2398015C051B}"/>
              </a:ext>
            </a:extLst>
          </p:cNvPr>
          <p:cNvSpPr>
            <a:spLocks noGrp="1"/>
          </p:cNvSpPr>
          <p:nvPr>
            <p:ph type="body" sz="quarter" idx="31"/>
          </p:nvPr>
        </p:nvSpPr>
        <p:spPr/>
        <p:txBody>
          <a:bodyPr/>
          <a:lstStyle/>
          <a:p>
            <a:r>
              <a:rPr lang="en-US" sz="2400" dirty="0"/>
              <a:t>Aim 3</a:t>
            </a:r>
          </a:p>
        </p:txBody>
      </p:sp>
      <p:sp>
        <p:nvSpPr>
          <p:cNvPr id="14" name="Text Placeholder 13">
            <a:extLst>
              <a:ext uri="{FF2B5EF4-FFF2-40B4-BE49-F238E27FC236}">
                <a16:creationId xmlns:a16="http://schemas.microsoft.com/office/drawing/2014/main" id="{C78180D0-1AB6-8416-0EB1-10648E1A6050}"/>
              </a:ext>
            </a:extLst>
          </p:cNvPr>
          <p:cNvSpPr>
            <a:spLocks noGrp="1"/>
          </p:cNvSpPr>
          <p:nvPr>
            <p:ph type="body" sz="quarter" idx="35"/>
          </p:nvPr>
        </p:nvSpPr>
        <p:spPr/>
        <p:txBody>
          <a:bodyPr/>
          <a:lstStyle/>
          <a:p>
            <a:r>
              <a:rPr lang="en-US" sz="2000" dirty="0"/>
              <a:t>Identify strategies for primary care settings to respond to adolescent reports of trauma and/or adversity.</a:t>
            </a:r>
          </a:p>
        </p:txBody>
      </p:sp>
      <p:sp>
        <p:nvSpPr>
          <p:cNvPr id="5" name="Slide Number Placeholder 4">
            <a:extLst>
              <a:ext uri="{FF2B5EF4-FFF2-40B4-BE49-F238E27FC236}">
                <a16:creationId xmlns:a16="http://schemas.microsoft.com/office/drawing/2014/main" id="{FD96C503-BABC-632E-06CA-12C8474920EB}"/>
              </a:ext>
            </a:extLst>
          </p:cNvPr>
          <p:cNvSpPr>
            <a:spLocks noGrp="1"/>
          </p:cNvSpPr>
          <p:nvPr>
            <p:ph type="sldNum" sz="quarter" idx="40"/>
          </p:nvPr>
        </p:nvSpPr>
        <p:spPr/>
        <p:txBody>
          <a:bodyPr/>
          <a:lstStyle/>
          <a:p>
            <a:fld id="{47FEACEE-25B4-4A2D-B147-27296E36371D}" type="slidenum">
              <a:rPr lang="en-US" altLang="zh-CN" smtClean="0"/>
              <a:pPr/>
              <a:t>5</a:t>
            </a:fld>
            <a:endParaRPr lang="en-US" altLang="zh-CN" dirty="0"/>
          </a:p>
        </p:txBody>
      </p:sp>
      <p:sp>
        <p:nvSpPr>
          <p:cNvPr id="2" name="Rectangle 1">
            <a:extLst>
              <a:ext uri="{FF2B5EF4-FFF2-40B4-BE49-F238E27FC236}">
                <a16:creationId xmlns:a16="http://schemas.microsoft.com/office/drawing/2014/main" id="{6B3CCA2D-79B4-6614-2350-C8F9E2478B6F}"/>
              </a:ext>
            </a:extLst>
          </p:cNvPr>
          <p:cNvSpPr/>
          <p:nvPr/>
        </p:nvSpPr>
        <p:spPr>
          <a:xfrm>
            <a:off x="4572000" y="884441"/>
            <a:ext cx="6407378" cy="1736701"/>
          </a:xfrm>
          <a:prstGeom prst="rect">
            <a:avLst/>
          </a:prstGeom>
          <a:noFill/>
          <a:ln>
            <a:solidFill>
              <a:srgbClr val="C0000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1643424"/>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3" grpId="0" build="p"/>
      <p:bldP spid="14" grpId="0" build="p"/>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90426-8E79-8E61-CFA8-DE616EC2A331}"/>
              </a:ext>
            </a:extLst>
          </p:cNvPr>
          <p:cNvSpPr>
            <a:spLocks noGrp="1"/>
          </p:cNvSpPr>
          <p:nvPr>
            <p:ph type="title"/>
          </p:nvPr>
        </p:nvSpPr>
        <p:spPr>
          <a:xfrm>
            <a:off x="5361409" y="2938908"/>
            <a:ext cx="5626932" cy="1322262"/>
          </a:xfrm>
        </p:spPr>
        <p:txBody>
          <a:bodyPr/>
          <a:lstStyle/>
          <a:p>
            <a:r>
              <a:rPr lang="en-US" sz="7200" dirty="0"/>
              <a:t>Results and Conclusions</a:t>
            </a:r>
          </a:p>
        </p:txBody>
      </p:sp>
      <p:sp>
        <p:nvSpPr>
          <p:cNvPr id="5" name="Slide Number Placeholder 4">
            <a:extLst>
              <a:ext uri="{FF2B5EF4-FFF2-40B4-BE49-F238E27FC236}">
                <a16:creationId xmlns:a16="http://schemas.microsoft.com/office/drawing/2014/main" id="{01972CE5-AED4-C3E1-360B-7422366BB910}"/>
              </a:ext>
            </a:extLst>
          </p:cNvPr>
          <p:cNvSpPr>
            <a:spLocks noGrp="1"/>
          </p:cNvSpPr>
          <p:nvPr>
            <p:ph type="sldNum" sz="quarter" idx="31"/>
          </p:nvPr>
        </p:nvSpPr>
        <p:spPr/>
        <p:txBody>
          <a:bodyPr/>
          <a:lstStyle/>
          <a:p>
            <a:fld id="{47FEACEE-25B4-4A2D-B147-27296E36371D}" type="slidenum">
              <a:rPr lang="en-US" altLang="zh-CN" noProof="0" smtClean="0"/>
              <a:pPr/>
              <a:t>6</a:t>
            </a:fld>
            <a:endParaRPr lang="en-US" altLang="zh-CN" noProof="0" dirty="0"/>
          </a:p>
        </p:txBody>
      </p:sp>
    </p:spTree>
    <p:extLst>
      <p:ext uri="{BB962C8B-B14F-4D97-AF65-F5344CB8AC3E}">
        <p14:creationId xmlns:p14="http://schemas.microsoft.com/office/powerpoint/2010/main" val="704943291"/>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C886D80-F1AA-881D-1FB2-BFD7884DB18E}"/>
              </a:ext>
            </a:extLst>
          </p:cNvPr>
          <p:cNvSpPr>
            <a:spLocks noGrp="1"/>
          </p:cNvSpPr>
          <p:nvPr>
            <p:ph type="sldNum" sz="quarter" idx="29"/>
          </p:nvPr>
        </p:nvSpPr>
        <p:spPr/>
        <p:txBody>
          <a:bodyPr/>
          <a:lstStyle/>
          <a:p>
            <a:fld id="{47FEACEE-25B4-4A2D-B147-27296E36371D}" type="slidenum">
              <a:rPr lang="en-US" altLang="zh-CN" smtClean="0"/>
              <a:pPr/>
              <a:t>7</a:t>
            </a:fld>
            <a:endParaRPr lang="en-US" altLang="zh-CN" dirty="0"/>
          </a:p>
        </p:txBody>
      </p:sp>
      <p:sp>
        <p:nvSpPr>
          <p:cNvPr id="14" name="Text Placeholder 9">
            <a:extLst>
              <a:ext uri="{FF2B5EF4-FFF2-40B4-BE49-F238E27FC236}">
                <a16:creationId xmlns:a16="http://schemas.microsoft.com/office/drawing/2014/main" id="{01276A43-7F4B-9B30-1B69-A8ADDEA27B06}"/>
              </a:ext>
            </a:extLst>
          </p:cNvPr>
          <p:cNvSpPr txBox="1">
            <a:spLocks/>
          </p:cNvSpPr>
          <p:nvPr/>
        </p:nvSpPr>
        <p:spPr>
          <a:xfrm>
            <a:off x="499608" y="575732"/>
            <a:ext cx="3923379" cy="1584961"/>
          </a:xfrm>
          <a:prstGeom prst="rect">
            <a:avLst/>
          </a:prstGeom>
          <a:ln>
            <a:solidFill>
              <a:schemeClr val="accent1"/>
            </a:solidFill>
          </a:ln>
        </p:spPr>
        <p:txBody>
          <a:bodyPr vert="horz" lIns="91440" tIns="45720" rIns="91440" bIns="45720" rtlCol="0" anchor="ctr">
            <a:noAutofit/>
          </a:bodyPr>
          <a:lstStyle>
            <a:defPPr>
              <a:defRPr lang="zh-CN"/>
            </a:defPPr>
            <a:lvl1pPr marL="0" algn="l"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2400" b="1" spc="50" dirty="0">
                <a:ln w="9525" cmpd="sng">
                  <a:solidFill>
                    <a:schemeClr val="tx1"/>
                  </a:solidFill>
                  <a:prstDash val="solid"/>
                </a:ln>
                <a:solidFill>
                  <a:srgbClr val="4472C4"/>
                </a:solidFill>
                <a:effectLst>
                  <a:glow rad="38100">
                    <a:srgbClr val="4472C4">
                      <a:alpha val="40000"/>
                    </a:srgbClr>
                  </a:glow>
                </a:effectLst>
              </a:rPr>
              <a:t>Aim 1: </a:t>
            </a:r>
            <a:endParaRPr lang="en-US" sz="2400" dirty="0">
              <a:ln w="9525" cmpd="sng">
                <a:solidFill>
                  <a:schemeClr val="tx1"/>
                </a:solidFill>
                <a:prstDash val="solid"/>
              </a:ln>
            </a:endParaRPr>
          </a:p>
          <a:p>
            <a:r>
              <a:rPr lang="en-US" sz="1800" dirty="0"/>
              <a:t>Examine the prevalence of reports of trauma and/or adversity in a sample with elevated PHQ-9A scores.</a:t>
            </a:r>
          </a:p>
        </p:txBody>
      </p:sp>
      <p:graphicFrame>
        <p:nvGraphicFramePr>
          <p:cNvPr id="21" name="Content Placeholder 8">
            <a:extLst>
              <a:ext uri="{FF2B5EF4-FFF2-40B4-BE49-F238E27FC236}">
                <a16:creationId xmlns:a16="http://schemas.microsoft.com/office/drawing/2014/main" id="{2AC58E01-BC12-9417-D32F-30365B822792}"/>
              </a:ext>
            </a:extLst>
          </p:cNvPr>
          <p:cNvGraphicFramePr>
            <a:graphicFrameLocks/>
          </p:cNvGraphicFramePr>
          <p:nvPr>
            <p:extLst>
              <p:ext uri="{D42A27DB-BD31-4B8C-83A1-F6EECF244321}">
                <p14:modId xmlns:p14="http://schemas.microsoft.com/office/powerpoint/2010/main" val="1750872869"/>
              </p:ext>
            </p:extLst>
          </p:nvPr>
        </p:nvGraphicFramePr>
        <p:xfrm>
          <a:off x="5599842" y="266170"/>
          <a:ext cx="4030462" cy="6325659"/>
        </p:xfrm>
        <a:graphic>
          <a:graphicData uri="http://schemas.openxmlformats.org/drawingml/2006/table">
            <a:tbl>
              <a:tblPr/>
              <a:tblGrid>
                <a:gridCol w="2367544">
                  <a:extLst>
                    <a:ext uri="{9D8B030D-6E8A-4147-A177-3AD203B41FA5}">
                      <a16:colId xmlns:a16="http://schemas.microsoft.com/office/drawing/2014/main" val="3463646867"/>
                    </a:ext>
                  </a:extLst>
                </a:gridCol>
                <a:gridCol w="1662918">
                  <a:extLst>
                    <a:ext uri="{9D8B030D-6E8A-4147-A177-3AD203B41FA5}">
                      <a16:colId xmlns:a16="http://schemas.microsoft.com/office/drawing/2014/main" val="4255668074"/>
                    </a:ext>
                  </a:extLst>
                </a:gridCol>
              </a:tblGrid>
              <a:tr h="555641">
                <a:tc gridSpan="2">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fontAlgn="b"/>
                      <a:r>
                        <a:rPr lang="en-US" sz="1800" b="1" u="none" strike="noStrike" dirty="0">
                          <a:effectLst/>
                        </a:rPr>
                        <a:t>Table 1. Demographics and Sample Characteristics</a:t>
                      </a:r>
                      <a:endParaRPr lang="en-US" sz="1800" b="1" i="0" u="none" strike="noStrike" dirty="0">
                        <a:solidFill>
                          <a:srgbClr val="000000"/>
                        </a:solidFill>
                        <a:effectLst/>
                        <a:latin typeface="Arial" panose="020B0604020202020204" pitchFamily="34" charset="0"/>
                      </a:endParaRPr>
                    </a:p>
                  </a:txBody>
                  <a:tcPr marL="6350" marR="6350" marT="635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EA72E"/>
                    </a:solidFill>
                  </a:tcPr>
                </a:tc>
                <a:tc hMerge="1">
                  <a:txBody>
                    <a:bodyPr/>
                    <a:lstStyle/>
                    <a:p>
                      <a:endParaRPr lang="en-US"/>
                    </a:p>
                  </a:txBody>
                  <a:tcPr/>
                </a:tc>
                <a:extLst>
                  <a:ext uri="{0D108BD9-81ED-4DB2-BD59-A6C34878D82A}">
                    <a16:rowId xmlns:a16="http://schemas.microsoft.com/office/drawing/2014/main" val="2313875477"/>
                  </a:ext>
                </a:extLst>
              </a:tr>
              <a:tr h="174194">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l" fontAlgn="b"/>
                      <a:r>
                        <a:rPr lang="en-US" sz="1100" b="1" u="none" strike="noStrike" dirty="0">
                          <a:effectLst/>
                        </a:rPr>
                        <a:t>Sample</a:t>
                      </a:r>
                      <a:endParaRPr lang="en-US" sz="1100" b="1" i="0" u="none" strike="noStrike" dirty="0">
                        <a:solidFill>
                          <a:srgbClr val="000000"/>
                        </a:solidFill>
                        <a:effectLst/>
                        <a:latin typeface="Arial" panose="020B0604020202020204" pitchFamily="34" charset="0"/>
                      </a:endParaRPr>
                    </a:p>
                  </a:txBody>
                  <a:tcPr marL="6350" marR="6350" marT="6350" marB="0" anchor="b">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A72E">
                        <a:lumMod val="40000"/>
                        <a:lumOff val="6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fontAlgn="b"/>
                      <a:r>
                        <a:rPr lang="en-US" sz="1100" b="1" u="none" strike="noStrike" dirty="0">
                          <a:effectLst/>
                        </a:rPr>
                        <a:t>N = 277</a:t>
                      </a:r>
                      <a:endParaRPr lang="en-US" sz="1100" b="1" i="0" u="none" strike="noStrike" dirty="0">
                        <a:solidFill>
                          <a:srgbClr val="000000"/>
                        </a:solidFill>
                        <a:effectLst/>
                        <a:latin typeface="Arial" panose="020B0604020202020204" pitchFamily="34" charset="0"/>
                      </a:endParaRPr>
                    </a:p>
                  </a:txBody>
                  <a:tcPr marL="6350" marR="6350" marT="6350" marB="0" anchor="b">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A72E">
                        <a:lumMod val="40000"/>
                        <a:lumOff val="60000"/>
                      </a:srgbClr>
                    </a:solidFill>
                  </a:tcPr>
                </a:tc>
                <a:extLst>
                  <a:ext uri="{0D108BD9-81ED-4DB2-BD59-A6C34878D82A}">
                    <a16:rowId xmlns:a16="http://schemas.microsoft.com/office/drawing/2014/main" val="1996300935"/>
                  </a:ext>
                </a:extLst>
              </a:tr>
              <a:tr h="174194">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l" fontAlgn="b"/>
                      <a:r>
                        <a:rPr lang="en-US" sz="1100" u="none" strike="noStrike" dirty="0">
                          <a:effectLst/>
                        </a:rPr>
                        <a:t>Age of Child (M, SD)</a:t>
                      </a:r>
                      <a:endParaRPr lang="en-US" sz="1100" b="0" i="0" u="none" strike="noStrike" dirty="0">
                        <a:solidFill>
                          <a:srgbClr val="000000"/>
                        </a:solidFill>
                        <a:effectLst/>
                        <a:latin typeface="Arial" panose="020B0604020202020204" pitchFamily="34" charset="0"/>
                      </a:endParaRPr>
                    </a:p>
                  </a:txBody>
                  <a:tcPr marL="6350" marR="6350" marT="6350" marB="0" anchor="b">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A72E">
                        <a:lumMod val="20000"/>
                        <a:lumOff val="8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fontAlgn="b"/>
                      <a:r>
                        <a:rPr lang="en-US" sz="1100" u="none" strike="noStrike" dirty="0">
                          <a:effectLst/>
                        </a:rPr>
                        <a:t>13.19 (1.68)</a:t>
                      </a:r>
                      <a:endParaRPr lang="en-US" sz="1100" b="0" i="0" u="none" strike="noStrike" dirty="0">
                        <a:solidFill>
                          <a:srgbClr val="000000"/>
                        </a:solidFill>
                        <a:effectLst/>
                        <a:latin typeface="Arial" panose="020B0604020202020204" pitchFamily="34" charset="0"/>
                      </a:endParaRPr>
                    </a:p>
                  </a:txBody>
                  <a:tcPr marL="6350" marR="6350" marT="6350" marB="0" anchor="b">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A72E">
                        <a:lumMod val="20000"/>
                        <a:lumOff val="80000"/>
                      </a:srgbClr>
                    </a:solidFill>
                  </a:tcPr>
                </a:tc>
                <a:extLst>
                  <a:ext uri="{0D108BD9-81ED-4DB2-BD59-A6C34878D82A}">
                    <a16:rowId xmlns:a16="http://schemas.microsoft.com/office/drawing/2014/main" val="404617060"/>
                  </a:ext>
                </a:extLst>
              </a:tr>
              <a:tr h="509867">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l" fontAlgn="b"/>
                      <a:r>
                        <a:rPr lang="en-US" sz="1100" u="none" strike="noStrike" dirty="0">
                          <a:effectLst/>
                        </a:rPr>
                        <a:t>Gender</a:t>
                      </a:r>
                      <a:br>
                        <a:rPr lang="en-US" sz="1100" u="none" strike="noStrike" dirty="0">
                          <a:effectLst/>
                        </a:rPr>
                      </a:br>
                      <a:r>
                        <a:rPr lang="en-US" sz="1100" u="none" strike="noStrike" dirty="0">
                          <a:effectLst/>
                        </a:rPr>
                        <a:t>     Male</a:t>
                      </a:r>
                      <a:br>
                        <a:rPr lang="en-US" sz="1100" u="none" strike="noStrike" dirty="0">
                          <a:effectLst/>
                        </a:rPr>
                      </a:br>
                      <a:r>
                        <a:rPr lang="en-US" sz="1100" u="none" strike="noStrike" dirty="0">
                          <a:effectLst/>
                        </a:rPr>
                        <a:t>     Female</a:t>
                      </a:r>
                      <a:endParaRPr lang="en-US" sz="1100" b="0" i="0" u="none" strike="noStrike" dirty="0">
                        <a:solidFill>
                          <a:srgbClr val="000000"/>
                        </a:solidFill>
                        <a:effectLst/>
                        <a:latin typeface="Arial" panose="020B0604020202020204" pitchFamily="34" charset="0"/>
                      </a:endParaRPr>
                    </a:p>
                  </a:txBody>
                  <a:tcPr marL="6350" marR="6350" marT="6350" marB="0" anchor="b">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A72E">
                        <a:lumMod val="40000"/>
                        <a:lumOff val="6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fontAlgn="b"/>
                      <a:br>
                        <a:rPr lang="en-US" sz="1100" u="none" strike="noStrike" dirty="0">
                          <a:effectLst/>
                        </a:rPr>
                      </a:br>
                      <a:r>
                        <a:rPr lang="en-US" sz="1100" u="none" strike="noStrike" dirty="0">
                          <a:effectLst/>
                        </a:rPr>
                        <a:t>133 (40.8%)</a:t>
                      </a:r>
                      <a:br>
                        <a:rPr lang="en-US" sz="1100" u="none" strike="noStrike" dirty="0">
                          <a:effectLst/>
                        </a:rPr>
                      </a:br>
                      <a:r>
                        <a:rPr lang="en-US" sz="1100" u="none" strike="noStrike" dirty="0">
                          <a:effectLst/>
                        </a:rPr>
                        <a:t>164 (59.2%)</a:t>
                      </a:r>
                      <a:endParaRPr lang="en-US" sz="1100" b="0" i="0" u="none" strike="noStrike" dirty="0">
                        <a:solidFill>
                          <a:srgbClr val="000000"/>
                        </a:solidFill>
                        <a:effectLst/>
                        <a:latin typeface="Arial" panose="020B0604020202020204" pitchFamily="34" charset="0"/>
                      </a:endParaRPr>
                    </a:p>
                  </a:txBody>
                  <a:tcPr marL="6350" marR="6350" marT="6350" marB="0" anchor="b">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A72E">
                        <a:lumMod val="40000"/>
                        <a:lumOff val="60000"/>
                      </a:srgbClr>
                    </a:solidFill>
                  </a:tcPr>
                </a:tc>
                <a:extLst>
                  <a:ext uri="{0D108BD9-81ED-4DB2-BD59-A6C34878D82A}">
                    <a16:rowId xmlns:a16="http://schemas.microsoft.com/office/drawing/2014/main" val="1325073054"/>
                  </a:ext>
                </a:extLst>
              </a:tr>
              <a:tr h="677704">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l" fontAlgn="b"/>
                      <a:r>
                        <a:rPr lang="en-US" sz="1100" u="none" strike="noStrike" dirty="0">
                          <a:effectLst/>
                        </a:rPr>
                        <a:t>Ethnicity</a:t>
                      </a:r>
                      <a:br>
                        <a:rPr lang="en-US" sz="1100" u="none" strike="noStrike" dirty="0">
                          <a:effectLst/>
                        </a:rPr>
                      </a:br>
                      <a:r>
                        <a:rPr lang="en-US" sz="1100" u="none" strike="noStrike" dirty="0">
                          <a:effectLst/>
                        </a:rPr>
                        <a:t>     Latino</a:t>
                      </a:r>
                      <a:br>
                        <a:rPr lang="en-US" sz="1100" u="none" strike="noStrike" dirty="0">
                          <a:effectLst/>
                        </a:rPr>
                      </a:br>
                      <a:r>
                        <a:rPr lang="en-US" sz="1100" u="none" strike="noStrike" dirty="0">
                          <a:effectLst/>
                        </a:rPr>
                        <a:t>     Non-Latino</a:t>
                      </a:r>
                      <a:br>
                        <a:rPr lang="en-US" sz="1100" u="none" strike="noStrike" dirty="0">
                          <a:effectLst/>
                        </a:rPr>
                      </a:br>
                      <a:r>
                        <a:rPr lang="en-US" sz="1100" u="none" strike="noStrike" dirty="0">
                          <a:effectLst/>
                        </a:rPr>
                        <a:t>     Not-reported/unknown</a:t>
                      </a:r>
                      <a:endParaRPr lang="en-US" sz="1100" b="0" i="0" u="none" strike="noStrike" dirty="0">
                        <a:solidFill>
                          <a:srgbClr val="000000"/>
                        </a:solidFill>
                        <a:effectLst/>
                        <a:latin typeface="Arial" panose="020B0604020202020204" pitchFamily="34" charset="0"/>
                      </a:endParaRPr>
                    </a:p>
                  </a:txBody>
                  <a:tcPr marL="6350" marR="6350" marT="6350" marB="0" anchor="b">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A72E">
                        <a:lumMod val="20000"/>
                        <a:lumOff val="8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fontAlgn="b"/>
                      <a:br>
                        <a:rPr lang="en-US" sz="1100" u="none" strike="noStrike" dirty="0">
                          <a:effectLst/>
                        </a:rPr>
                      </a:br>
                      <a:r>
                        <a:rPr lang="en-US" sz="1100" u="none" strike="noStrike" dirty="0">
                          <a:effectLst/>
                        </a:rPr>
                        <a:t>155 (56.0%)</a:t>
                      </a:r>
                      <a:br>
                        <a:rPr lang="en-US" sz="1100" u="none" strike="noStrike" dirty="0">
                          <a:effectLst/>
                        </a:rPr>
                      </a:br>
                      <a:r>
                        <a:rPr lang="en-US" sz="1100" u="none" strike="noStrike" dirty="0">
                          <a:effectLst/>
                        </a:rPr>
                        <a:t>117 (42.2%)</a:t>
                      </a:r>
                      <a:br>
                        <a:rPr lang="en-US" sz="1100" u="none" strike="noStrike" dirty="0">
                          <a:effectLst/>
                        </a:rPr>
                      </a:br>
                      <a:r>
                        <a:rPr lang="en-US" sz="1100" u="none" strike="noStrike" dirty="0">
                          <a:effectLst/>
                        </a:rPr>
                        <a:t>5 (1.8%)</a:t>
                      </a:r>
                      <a:endParaRPr lang="en-US" sz="1100" b="0" i="0" u="none" strike="noStrike" dirty="0">
                        <a:solidFill>
                          <a:srgbClr val="000000"/>
                        </a:solidFill>
                        <a:effectLst/>
                        <a:latin typeface="Arial" panose="020B0604020202020204" pitchFamily="34" charset="0"/>
                      </a:endParaRPr>
                    </a:p>
                  </a:txBody>
                  <a:tcPr marL="6350" marR="6350" marT="6350" marB="0" anchor="b">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A72E">
                        <a:lumMod val="20000"/>
                        <a:lumOff val="80000"/>
                      </a:srgbClr>
                    </a:solidFill>
                  </a:tcPr>
                </a:tc>
                <a:extLst>
                  <a:ext uri="{0D108BD9-81ED-4DB2-BD59-A6C34878D82A}">
                    <a16:rowId xmlns:a16="http://schemas.microsoft.com/office/drawing/2014/main" val="2722432966"/>
                  </a:ext>
                </a:extLst>
              </a:tr>
              <a:tr h="1349050">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l" fontAlgn="b"/>
                      <a:r>
                        <a:rPr lang="en-US" sz="1100" u="none" strike="noStrike" dirty="0">
                          <a:effectLst/>
                        </a:rPr>
                        <a:t>Race</a:t>
                      </a:r>
                      <a:br>
                        <a:rPr lang="en-US" sz="1100" u="none" strike="noStrike" dirty="0">
                          <a:effectLst/>
                        </a:rPr>
                      </a:br>
                      <a:r>
                        <a:rPr lang="en-US" sz="1100" u="none" strike="noStrike" dirty="0">
                          <a:effectLst/>
                        </a:rPr>
                        <a:t>     American Indian/Pacific Islander</a:t>
                      </a:r>
                      <a:br>
                        <a:rPr lang="en-US" sz="1100" u="none" strike="noStrike" dirty="0">
                          <a:effectLst/>
                        </a:rPr>
                      </a:br>
                      <a:r>
                        <a:rPr lang="en-US" sz="1100" u="none" strike="noStrike" dirty="0">
                          <a:effectLst/>
                        </a:rPr>
                        <a:t>     Asian</a:t>
                      </a:r>
                      <a:br>
                        <a:rPr lang="en-US" sz="1100" u="none" strike="noStrike" dirty="0">
                          <a:effectLst/>
                        </a:rPr>
                      </a:br>
                      <a:r>
                        <a:rPr lang="en-US" sz="1100" u="none" strike="noStrike" dirty="0">
                          <a:effectLst/>
                        </a:rPr>
                        <a:t>     Black/African American</a:t>
                      </a:r>
                      <a:br>
                        <a:rPr lang="en-US" sz="1100" u="none" strike="noStrike" dirty="0">
                          <a:effectLst/>
                        </a:rPr>
                      </a:br>
                      <a:r>
                        <a:rPr lang="en-US" sz="1100" u="none" strike="noStrike" dirty="0">
                          <a:effectLst/>
                        </a:rPr>
                        <a:t>     White</a:t>
                      </a:r>
                      <a:br>
                        <a:rPr lang="en-US" sz="1100" u="none" strike="noStrike" dirty="0">
                          <a:effectLst/>
                        </a:rPr>
                      </a:br>
                      <a:r>
                        <a:rPr lang="en-US" sz="1100" u="none" strike="noStrike" dirty="0">
                          <a:effectLst/>
                        </a:rPr>
                        <a:t>     More than one race</a:t>
                      </a:r>
                      <a:br>
                        <a:rPr lang="en-US" sz="1100" u="none" strike="noStrike" dirty="0">
                          <a:effectLst/>
                        </a:rPr>
                      </a:br>
                      <a:r>
                        <a:rPr lang="en-US" sz="1100" u="none" strike="noStrike" dirty="0">
                          <a:effectLst/>
                        </a:rPr>
                        <a:t>     Other/Unknown</a:t>
                      </a:r>
                      <a:endParaRPr lang="en-US" sz="1100" b="0" i="0" u="none" strike="noStrike" dirty="0">
                        <a:solidFill>
                          <a:srgbClr val="000000"/>
                        </a:solidFill>
                        <a:effectLst/>
                        <a:latin typeface="Arial" panose="020B0604020202020204" pitchFamily="34" charset="0"/>
                      </a:endParaRPr>
                    </a:p>
                  </a:txBody>
                  <a:tcPr marL="6350" marR="6350" marT="6350" marB="0" anchor="b">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A72E">
                        <a:lumMod val="40000"/>
                        <a:lumOff val="6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fontAlgn="b"/>
                      <a:br>
                        <a:rPr lang="en-US" sz="1100" u="none" strike="noStrike" dirty="0">
                          <a:effectLst/>
                        </a:rPr>
                      </a:br>
                      <a:r>
                        <a:rPr lang="en-US" sz="1100" u="none" strike="noStrike" dirty="0">
                          <a:effectLst/>
                        </a:rPr>
                        <a:t>1 (0.4%)</a:t>
                      </a:r>
                      <a:br>
                        <a:rPr lang="en-US" sz="1100" u="none" strike="noStrike" dirty="0">
                          <a:effectLst/>
                        </a:rPr>
                      </a:br>
                      <a:r>
                        <a:rPr lang="en-US" sz="1100" u="none" strike="noStrike" dirty="0">
                          <a:effectLst/>
                        </a:rPr>
                        <a:t>5 (1.8%)</a:t>
                      </a:r>
                      <a:br>
                        <a:rPr lang="en-US" sz="1100" u="none" strike="noStrike" dirty="0">
                          <a:effectLst/>
                        </a:rPr>
                      </a:br>
                      <a:r>
                        <a:rPr lang="en-US" sz="1100" u="none" strike="noStrike" dirty="0">
                          <a:effectLst/>
                        </a:rPr>
                        <a:t>55 (19.9%)</a:t>
                      </a:r>
                      <a:br>
                        <a:rPr lang="en-US" sz="1100" u="none" strike="noStrike" dirty="0">
                          <a:effectLst/>
                        </a:rPr>
                      </a:br>
                      <a:r>
                        <a:rPr lang="en-US" sz="1100" u="none" strike="noStrike" dirty="0">
                          <a:effectLst/>
                        </a:rPr>
                        <a:t>79 (28.5%)</a:t>
                      </a:r>
                      <a:br>
                        <a:rPr lang="en-US" sz="1100" u="none" strike="noStrike" dirty="0">
                          <a:effectLst/>
                        </a:rPr>
                      </a:br>
                      <a:r>
                        <a:rPr lang="en-US" sz="1100" u="none" strike="noStrike" dirty="0">
                          <a:effectLst/>
                        </a:rPr>
                        <a:t>32 (11.6%)</a:t>
                      </a:r>
                      <a:br>
                        <a:rPr lang="en-US" sz="1100" u="none" strike="noStrike" dirty="0">
                          <a:effectLst/>
                        </a:rPr>
                      </a:br>
                      <a:r>
                        <a:rPr lang="en-US" sz="1100" u="none" strike="noStrike" dirty="0">
                          <a:effectLst/>
                        </a:rPr>
                        <a:t>105 (37.9%)</a:t>
                      </a:r>
                      <a:endParaRPr lang="en-US" sz="1100" b="0" i="0" u="none" strike="noStrike" dirty="0">
                        <a:solidFill>
                          <a:srgbClr val="000000"/>
                        </a:solidFill>
                        <a:effectLst/>
                        <a:latin typeface="Arial" panose="020B0604020202020204" pitchFamily="34" charset="0"/>
                      </a:endParaRPr>
                    </a:p>
                  </a:txBody>
                  <a:tcPr marL="6350" marR="6350" marT="6350" marB="0" anchor="b">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A72E">
                        <a:lumMod val="40000"/>
                        <a:lumOff val="60000"/>
                      </a:srgbClr>
                    </a:solidFill>
                  </a:tcPr>
                </a:tc>
                <a:extLst>
                  <a:ext uri="{0D108BD9-81ED-4DB2-BD59-A6C34878D82A}">
                    <a16:rowId xmlns:a16="http://schemas.microsoft.com/office/drawing/2014/main" val="2098565000"/>
                  </a:ext>
                </a:extLst>
              </a:tr>
              <a:tr h="677704">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l" fontAlgn="b"/>
                      <a:r>
                        <a:rPr lang="en-US" sz="1100" u="none" strike="noStrike" dirty="0">
                          <a:effectLst/>
                        </a:rPr>
                        <a:t>Primary Language</a:t>
                      </a:r>
                      <a:br>
                        <a:rPr lang="en-US" sz="1100" u="none" strike="noStrike" dirty="0">
                          <a:effectLst/>
                        </a:rPr>
                      </a:br>
                      <a:r>
                        <a:rPr lang="en-US" sz="1100" u="none" strike="noStrike" dirty="0">
                          <a:effectLst/>
                        </a:rPr>
                        <a:t>     English</a:t>
                      </a:r>
                      <a:br>
                        <a:rPr lang="en-US" sz="1100" u="none" strike="noStrike" dirty="0">
                          <a:effectLst/>
                        </a:rPr>
                      </a:br>
                      <a:r>
                        <a:rPr lang="en-US" sz="1100" u="none" strike="noStrike" dirty="0">
                          <a:effectLst/>
                        </a:rPr>
                        <a:t>     Spanish</a:t>
                      </a:r>
                      <a:br>
                        <a:rPr lang="en-US" sz="1100" u="none" strike="noStrike" dirty="0">
                          <a:effectLst/>
                        </a:rPr>
                      </a:br>
                      <a:r>
                        <a:rPr lang="en-US" sz="1100" u="none" strike="noStrike" dirty="0">
                          <a:effectLst/>
                        </a:rPr>
                        <a:t>     Other</a:t>
                      </a:r>
                      <a:endParaRPr lang="en-US" sz="1100" b="0" i="0" u="none" strike="noStrike" dirty="0">
                        <a:solidFill>
                          <a:srgbClr val="000000"/>
                        </a:solidFill>
                        <a:effectLst/>
                        <a:latin typeface="Arial" panose="020B0604020202020204" pitchFamily="34" charset="0"/>
                      </a:endParaRPr>
                    </a:p>
                  </a:txBody>
                  <a:tcPr marL="6350" marR="6350" marT="6350" marB="0" anchor="b">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A72E">
                        <a:lumMod val="20000"/>
                        <a:lumOff val="8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fontAlgn="b"/>
                      <a:r>
                        <a:rPr lang="en-US" sz="1100" u="none" strike="noStrike" dirty="0">
                          <a:effectLst/>
                        </a:rPr>
                        <a:t>193 (67.9%)</a:t>
                      </a:r>
                      <a:br>
                        <a:rPr lang="en-US" sz="1100" u="none" strike="noStrike" dirty="0">
                          <a:effectLst/>
                        </a:rPr>
                      </a:br>
                      <a:r>
                        <a:rPr lang="en-US" sz="1100" u="none" strike="noStrike" dirty="0">
                          <a:effectLst/>
                        </a:rPr>
                        <a:t>79 (28.5%)</a:t>
                      </a:r>
                      <a:br>
                        <a:rPr lang="en-US" sz="1100" u="none" strike="noStrike" dirty="0">
                          <a:effectLst/>
                        </a:rPr>
                      </a:br>
                      <a:r>
                        <a:rPr lang="en-US" sz="1100" u="none" strike="noStrike" dirty="0">
                          <a:effectLst/>
                        </a:rPr>
                        <a:t>5 (1.8%)</a:t>
                      </a:r>
                      <a:endParaRPr lang="en-US" sz="1100" b="0" i="0" u="none" strike="noStrike" dirty="0">
                        <a:solidFill>
                          <a:srgbClr val="000000"/>
                        </a:solidFill>
                        <a:effectLst/>
                        <a:latin typeface="Arial" panose="020B0604020202020204" pitchFamily="34" charset="0"/>
                      </a:endParaRPr>
                    </a:p>
                  </a:txBody>
                  <a:tcPr marL="6350" marR="6350" marT="6350" marB="0" anchor="b">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A72E">
                        <a:lumMod val="20000"/>
                        <a:lumOff val="80000"/>
                      </a:srgbClr>
                    </a:solidFill>
                  </a:tcPr>
                </a:tc>
                <a:extLst>
                  <a:ext uri="{0D108BD9-81ED-4DB2-BD59-A6C34878D82A}">
                    <a16:rowId xmlns:a16="http://schemas.microsoft.com/office/drawing/2014/main" val="1360939199"/>
                  </a:ext>
                </a:extLst>
              </a:tr>
              <a:tr h="509867">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l" fontAlgn="b"/>
                      <a:r>
                        <a:rPr lang="en-US" sz="1100" u="none" strike="noStrike" dirty="0">
                          <a:effectLst/>
                        </a:rPr>
                        <a:t>Insurance</a:t>
                      </a:r>
                      <a:br>
                        <a:rPr lang="en-US" sz="1100" u="none" strike="noStrike" dirty="0">
                          <a:effectLst/>
                        </a:rPr>
                      </a:br>
                      <a:r>
                        <a:rPr lang="en-US" sz="1100" u="none" strike="noStrike" dirty="0">
                          <a:effectLst/>
                        </a:rPr>
                        <a:t>     Public</a:t>
                      </a:r>
                      <a:br>
                        <a:rPr lang="en-US" sz="1100" u="none" strike="noStrike" dirty="0">
                          <a:effectLst/>
                        </a:rPr>
                      </a:br>
                      <a:r>
                        <a:rPr lang="en-US" sz="1100" u="none" strike="noStrike" dirty="0">
                          <a:effectLst/>
                        </a:rPr>
                        <a:t>     Private/Other</a:t>
                      </a:r>
                      <a:endParaRPr lang="en-US" sz="1100" b="0" i="0" u="none" strike="noStrike" dirty="0">
                        <a:solidFill>
                          <a:srgbClr val="000000"/>
                        </a:solidFill>
                        <a:effectLst/>
                        <a:latin typeface="Arial" panose="020B0604020202020204" pitchFamily="34" charset="0"/>
                      </a:endParaRPr>
                    </a:p>
                  </a:txBody>
                  <a:tcPr marL="6350" marR="6350" marT="6350" marB="0" anchor="b">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A72E">
                        <a:lumMod val="40000"/>
                        <a:lumOff val="6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fontAlgn="b"/>
                      <a:r>
                        <a:rPr lang="en-US" sz="1100" u="none" strike="noStrike" dirty="0">
                          <a:effectLst/>
                        </a:rPr>
                        <a:t>246 (88.8%)</a:t>
                      </a:r>
                      <a:br>
                        <a:rPr lang="en-US" sz="1100" u="none" strike="noStrike" dirty="0">
                          <a:effectLst/>
                        </a:rPr>
                      </a:br>
                      <a:r>
                        <a:rPr lang="en-US" sz="1100" u="none" strike="noStrike" dirty="0">
                          <a:effectLst/>
                        </a:rPr>
                        <a:t>31 (11.2%)</a:t>
                      </a:r>
                      <a:endParaRPr lang="en-US" sz="1100" b="0" i="0" u="none" strike="noStrike" dirty="0">
                        <a:solidFill>
                          <a:srgbClr val="000000"/>
                        </a:solidFill>
                        <a:effectLst/>
                        <a:latin typeface="Arial" panose="020B0604020202020204" pitchFamily="34" charset="0"/>
                      </a:endParaRPr>
                    </a:p>
                  </a:txBody>
                  <a:tcPr marL="6350" marR="6350" marT="6350" marB="0" anchor="b">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A72E">
                        <a:lumMod val="40000"/>
                        <a:lumOff val="60000"/>
                      </a:srgbClr>
                    </a:solidFill>
                  </a:tcPr>
                </a:tc>
                <a:extLst>
                  <a:ext uri="{0D108BD9-81ED-4DB2-BD59-A6C34878D82A}">
                    <a16:rowId xmlns:a16="http://schemas.microsoft.com/office/drawing/2014/main" val="490942173"/>
                  </a:ext>
                </a:extLst>
              </a:tr>
              <a:tr h="509867">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l" fontAlgn="b"/>
                      <a:r>
                        <a:rPr lang="en-US" sz="1100" b="0" u="none" strike="noStrike" dirty="0">
                          <a:solidFill>
                            <a:schemeClr val="tx1"/>
                          </a:solidFill>
                          <a:effectLst/>
                        </a:rPr>
                        <a:t>PHQ-9A</a:t>
                      </a:r>
                      <a:br>
                        <a:rPr lang="en-US" sz="1100" b="0" u="none" strike="noStrike" dirty="0">
                          <a:solidFill>
                            <a:schemeClr val="tx1"/>
                          </a:solidFill>
                          <a:effectLst/>
                        </a:rPr>
                      </a:br>
                      <a:r>
                        <a:rPr lang="en-US" sz="1100" b="0" u="none" strike="noStrike" dirty="0">
                          <a:solidFill>
                            <a:schemeClr val="tx1"/>
                          </a:solidFill>
                          <a:effectLst/>
                        </a:rPr>
                        <a:t>     PHQ-9A Score (M, SD)</a:t>
                      </a:r>
                      <a:br>
                        <a:rPr lang="en-US" sz="1100" b="0" u="none" strike="noStrike" dirty="0">
                          <a:solidFill>
                            <a:schemeClr val="tx1"/>
                          </a:solidFill>
                          <a:effectLst/>
                        </a:rPr>
                      </a:br>
                      <a:r>
                        <a:rPr lang="en-US" sz="1100" b="0" u="none" strike="noStrike" dirty="0">
                          <a:solidFill>
                            <a:schemeClr val="tx1"/>
                          </a:solidFill>
                          <a:effectLst/>
                        </a:rPr>
                        <a:t>     Q9 Positive</a:t>
                      </a:r>
                      <a:endParaRPr lang="en-US" sz="1100" b="0" i="0" u="none" strike="noStrike" dirty="0">
                        <a:solidFill>
                          <a:schemeClr val="tx1"/>
                        </a:solidFill>
                        <a:effectLst/>
                        <a:latin typeface="Arial" panose="020B0604020202020204" pitchFamily="34" charset="0"/>
                      </a:endParaRPr>
                    </a:p>
                  </a:txBody>
                  <a:tcPr marL="6350" marR="6350" marT="6350" marB="0" anchor="b">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A72E">
                        <a:lumMod val="20000"/>
                        <a:lumOff val="8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fontAlgn="b"/>
                      <a:br>
                        <a:rPr lang="en-US" sz="1100" b="0" u="none" strike="noStrike" dirty="0">
                          <a:solidFill>
                            <a:schemeClr val="tx1"/>
                          </a:solidFill>
                          <a:effectLst/>
                        </a:rPr>
                      </a:br>
                      <a:r>
                        <a:rPr lang="en-US" sz="1100" b="0" u="none" strike="noStrike" dirty="0">
                          <a:solidFill>
                            <a:schemeClr val="tx1"/>
                          </a:solidFill>
                          <a:effectLst/>
                        </a:rPr>
                        <a:t>12.09 (4.38)</a:t>
                      </a:r>
                      <a:br>
                        <a:rPr lang="en-US" sz="1100" b="0" u="none" strike="noStrike" dirty="0">
                          <a:solidFill>
                            <a:schemeClr val="tx1"/>
                          </a:solidFill>
                          <a:effectLst/>
                        </a:rPr>
                      </a:br>
                      <a:r>
                        <a:rPr lang="en-US" sz="1100" b="0" u="none" strike="noStrike" dirty="0">
                          <a:solidFill>
                            <a:schemeClr val="tx1"/>
                          </a:solidFill>
                          <a:effectLst/>
                        </a:rPr>
                        <a:t>140 (50.5%)</a:t>
                      </a:r>
                      <a:endParaRPr lang="en-US" sz="1100" b="0" i="0" u="none" strike="noStrike" dirty="0">
                        <a:solidFill>
                          <a:schemeClr val="tx1"/>
                        </a:solidFill>
                        <a:effectLst/>
                        <a:latin typeface="Arial" panose="020B0604020202020204" pitchFamily="34" charset="0"/>
                      </a:endParaRPr>
                    </a:p>
                  </a:txBody>
                  <a:tcPr marL="6350" marR="6350" marT="6350" marB="0" anchor="b">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A72E">
                        <a:lumMod val="20000"/>
                        <a:lumOff val="80000"/>
                      </a:srgbClr>
                    </a:solidFill>
                  </a:tcPr>
                </a:tc>
                <a:extLst>
                  <a:ext uri="{0D108BD9-81ED-4DB2-BD59-A6C34878D82A}">
                    <a16:rowId xmlns:a16="http://schemas.microsoft.com/office/drawing/2014/main" val="182267867"/>
                  </a:ext>
                </a:extLst>
              </a:tr>
              <a:tr h="509867">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l" fontAlgn="b"/>
                      <a:r>
                        <a:rPr lang="en-US" sz="1100" b="1" u="none" strike="noStrike" dirty="0">
                          <a:effectLst/>
                        </a:rPr>
                        <a:t>Adversity Screen</a:t>
                      </a:r>
                      <a:br>
                        <a:rPr lang="en-US" sz="1100" u="none" strike="noStrike" dirty="0">
                          <a:effectLst/>
                        </a:rPr>
                      </a:br>
                      <a:r>
                        <a:rPr lang="en-US" sz="1100" u="none" strike="noStrike" dirty="0">
                          <a:effectLst/>
                        </a:rPr>
                        <a:t>     Resource Needs</a:t>
                      </a:r>
                      <a:br>
                        <a:rPr lang="en-US" sz="1100" u="none" strike="noStrike" dirty="0">
                          <a:effectLst/>
                        </a:rPr>
                      </a:br>
                      <a:r>
                        <a:rPr lang="en-US" sz="1100" u="none" strike="noStrike" dirty="0">
                          <a:effectLst/>
                        </a:rPr>
                        <a:t>     Behavioral Health Needs</a:t>
                      </a:r>
                      <a:endParaRPr lang="en-US" sz="1100" b="0" i="0" u="none" strike="noStrike" dirty="0">
                        <a:solidFill>
                          <a:srgbClr val="000000"/>
                        </a:solidFill>
                        <a:effectLst/>
                        <a:latin typeface="Arial" panose="020B0604020202020204" pitchFamily="34" charset="0"/>
                      </a:endParaRPr>
                    </a:p>
                  </a:txBody>
                  <a:tcPr marL="6350" marR="6350" marT="6350" marB="0" anchor="b">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noFill/>
                    </a:lnB>
                    <a:lnTlToBr w="12700" cmpd="sng">
                      <a:noFill/>
                      <a:prstDash val="solid"/>
                    </a:lnTlToBr>
                    <a:lnBlToTr w="12700" cmpd="sng">
                      <a:noFill/>
                      <a:prstDash val="solid"/>
                    </a:lnBlToTr>
                    <a:solidFill>
                      <a:srgbClr val="4EA72E">
                        <a:lumMod val="40000"/>
                        <a:lumOff val="6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fontAlgn="b"/>
                      <a:r>
                        <a:rPr lang="en-US" sz="1100" b="1" u="none" strike="noStrike" dirty="0">
                          <a:effectLst/>
                        </a:rPr>
                        <a:t>37 (13.4%)</a:t>
                      </a:r>
                    </a:p>
                    <a:p>
                      <a:pPr algn="ctr" fontAlgn="b"/>
                      <a:r>
                        <a:rPr lang="en-US" sz="1100" u="none" strike="noStrike" dirty="0">
                          <a:effectLst/>
                        </a:rPr>
                        <a:t>37 (13.4%)</a:t>
                      </a:r>
                      <a:br>
                        <a:rPr lang="en-US" sz="1100" u="none" strike="noStrike" dirty="0">
                          <a:effectLst/>
                        </a:rPr>
                      </a:br>
                      <a:r>
                        <a:rPr lang="en-US" sz="1100" u="none" strike="noStrike" dirty="0">
                          <a:effectLst/>
                        </a:rPr>
                        <a:t>7 (2.5%)</a:t>
                      </a:r>
                      <a:endParaRPr lang="en-US" sz="1100" b="0" i="0" u="none" strike="noStrike" dirty="0">
                        <a:solidFill>
                          <a:srgbClr val="000000"/>
                        </a:solidFill>
                        <a:effectLst/>
                        <a:latin typeface="Arial" panose="020B0604020202020204" pitchFamily="34" charset="0"/>
                      </a:endParaRPr>
                    </a:p>
                  </a:txBody>
                  <a:tcPr marL="6350" marR="6350" marT="6350" marB="0" anchor="b">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EA72E">
                        <a:lumMod val="40000"/>
                        <a:lumOff val="60000"/>
                      </a:srgbClr>
                    </a:solidFill>
                  </a:tcPr>
                </a:tc>
                <a:extLst>
                  <a:ext uri="{0D108BD9-81ED-4DB2-BD59-A6C34878D82A}">
                    <a16:rowId xmlns:a16="http://schemas.microsoft.com/office/drawing/2014/main" val="2105276524"/>
                  </a:ext>
                </a:extLst>
              </a:tr>
              <a:tr h="677704">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l" fontAlgn="b"/>
                      <a:r>
                        <a:rPr lang="en-US" sz="1100" b="1" u="none" strike="noStrike" dirty="0">
                          <a:effectLst/>
                        </a:rPr>
                        <a:t>Trauma Indicated</a:t>
                      </a:r>
                      <a:br>
                        <a:rPr lang="en-US" sz="1100" u="none" strike="noStrike" dirty="0">
                          <a:effectLst/>
                        </a:rPr>
                      </a:br>
                      <a:r>
                        <a:rPr lang="en-US" sz="1100" u="none" strike="noStrike" dirty="0">
                          <a:effectLst/>
                        </a:rPr>
                        <a:t>     PCP Documented</a:t>
                      </a:r>
                      <a:br>
                        <a:rPr lang="en-US" sz="1100" u="none" strike="noStrike" dirty="0">
                          <a:effectLst/>
                        </a:rPr>
                      </a:br>
                      <a:r>
                        <a:rPr lang="en-US" sz="1100" u="none" strike="noStrike" dirty="0">
                          <a:effectLst/>
                        </a:rPr>
                        <a:t>     CLIMB Documented</a:t>
                      </a:r>
                      <a:br>
                        <a:rPr lang="en-US" sz="1100" u="none" strike="noStrike" dirty="0">
                          <a:effectLst/>
                        </a:rPr>
                      </a:br>
                      <a:r>
                        <a:rPr lang="en-US" sz="1100" u="none" strike="noStrike" dirty="0">
                          <a:effectLst/>
                        </a:rPr>
                        <a:t>     Both Documented</a:t>
                      </a:r>
                      <a:endParaRPr lang="en-US" sz="1100" b="0" i="0" u="none" strike="noStrike" dirty="0">
                        <a:solidFill>
                          <a:srgbClr val="000000"/>
                        </a:solidFill>
                        <a:effectLst/>
                        <a:latin typeface="Arial" panose="020B0604020202020204" pitchFamily="34" charset="0"/>
                      </a:endParaRPr>
                    </a:p>
                  </a:txBody>
                  <a:tcPr marL="6350" marR="6350" marT="6350" marB="0" anchor="b">
                    <a:lnL w="12700" cap="flat" cmpd="sng" algn="ctr">
                      <a:solidFill>
                        <a:sysClr val="windowText" lastClr="000000"/>
                      </a:solidFill>
                      <a:prstDash val="solid"/>
                      <a:round/>
                      <a:headEnd type="none" w="med" len="med"/>
                      <a:tailEnd type="none" w="med" len="med"/>
                    </a:lnL>
                    <a:lnR w="12700" cmpd="sng">
                      <a:noFill/>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EA72E">
                        <a:lumMod val="20000"/>
                        <a:lumOff val="80000"/>
                      </a:srgbClr>
                    </a:solidFill>
                  </a:tcPr>
                </a:tc>
                <a:tc>
                  <a:txBody>
                    <a:bodyPr/>
                    <a:lstStyle>
                      <a:lvl1pPr marL="0" algn="l" defTabSz="914400" rtl="0" eaLnBrk="1" latinLnBrk="0" hangingPunct="1">
                        <a:defRPr sz="1800" kern="1200">
                          <a:solidFill>
                            <a:schemeClr val="dk1"/>
                          </a:solidFill>
                          <a:latin typeface="Aptos" panose="02110004020202020204"/>
                        </a:defRPr>
                      </a:lvl1pPr>
                      <a:lvl2pPr marL="457200" algn="l" defTabSz="914400" rtl="0" eaLnBrk="1" latinLnBrk="0" hangingPunct="1">
                        <a:defRPr sz="1800" kern="1200">
                          <a:solidFill>
                            <a:schemeClr val="dk1"/>
                          </a:solidFill>
                          <a:latin typeface="Aptos" panose="02110004020202020204"/>
                        </a:defRPr>
                      </a:lvl2pPr>
                      <a:lvl3pPr marL="914400" algn="l" defTabSz="914400" rtl="0" eaLnBrk="1" latinLnBrk="0" hangingPunct="1">
                        <a:defRPr sz="1800" kern="1200">
                          <a:solidFill>
                            <a:schemeClr val="dk1"/>
                          </a:solidFill>
                          <a:latin typeface="Aptos" panose="02110004020202020204"/>
                        </a:defRPr>
                      </a:lvl3pPr>
                      <a:lvl4pPr marL="1371600" algn="l" defTabSz="914400" rtl="0" eaLnBrk="1" latinLnBrk="0" hangingPunct="1">
                        <a:defRPr sz="1800" kern="1200">
                          <a:solidFill>
                            <a:schemeClr val="dk1"/>
                          </a:solidFill>
                          <a:latin typeface="Aptos" panose="02110004020202020204"/>
                        </a:defRPr>
                      </a:lvl4pPr>
                      <a:lvl5pPr marL="1828800" algn="l" defTabSz="914400" rtl="0" eaLnBrk="1" latinLnBrk="0" hangingPunct="1">
                        <a:defRPr sz="1800" kern="1200">
                          <a:solidFill>
                            <a:schemeClr val="dk1"/>
                          </a:solidFill>
                          <a:latin typeface="Aptos" panose="02110004020202020204"/>
                        </a:defRPr>
                      </a:lvl5pPr>
                      <a:lvl6pPr marL="2286000" algn="l" defTabSz="914400" rtl="0" eaLnBrk="1" latinLnBrk="0" hangingPunct="1">
                        <a:defRPr sz="1800" kern="1200">
                          <a:solidFill>
                            <a:schemeClr val="dk1"/>
                          </a:solidFill>
                          <a:latin typeface="Aptos" panose="02110004020202020204"/>
                        </a:defRPr>
                      </a:lvl6pPr>
                      <a:lvl7pPr marL="2743200" algn="l" defTabSz="914400" rtl="0" eaLnBrk="1" latinLnBrk="0" hangingPunct="1">
                        <a:defRPr sz="1800" kern="1200">
                          <a:solidFill>
                            <a:schemeClr val="dk1"/>
                          </a:solidFill>
                          <a:latin typeface="Aptos" panose="02110004020202020204"/>
                        </a:defRPr>
                      </a:lvl7pPr>
                      <a:lvl8pPr marL="3200400" algn="l" defTabSz="914400" rtl="0" eaLnBrk="1" latinLnBrk="0" hangingPunct="1">
                        <a:defRPr sz="1800" kern="1200">
                          <a:solidFill>
                            <a:schemeClr val="dk1"/>
                          </a:solidFill>
                          <a:latin typeface="Aptos" panose="02110004020202020204"/>
                        </a:defRPr>
                      </a:lvl8pPr>
                      <a:lvl9pPr marL="3657600" algn="l" defTabSz="914400" rtl="0" eaLnBrk="1" latinLnBrk="0" hangingPunct="1">
                        <a:defRPr sz="1800" kern="1200">
                          <a:solidFill>
                            <a:schemeClr val="dk1"/>
                          </a:solidFill>
                          <a:latin typeface="Aptos" panose="02110004020202020204"/>
                        </a:defRPr>
                      </a:lvl9pPr>
                    </a:lstStyle>
                    <a:p>
                      <a:pPr algn="ctr" fontAlgn="b"/>
                      <a:r>
                        <a:rPr lang="en-US" sz="1100" b="1" u="none" strike="noStrike" dirty="0">
                          <a:effectLst/>
                        </a:rPr>
                        <a:t>78 (28.2%)</a:t>
                      </a:r>
                      <a:br>
                        <a:rPr lang="en-US" sz="1100" u="none" strike="noStrike" dirty="0">
                          <a:effectLst/>
                        </a:rPr>
                      </a:br>
                      <a:r>
                        <a:rPr lang="en-US" sz="1100" u="none" strike="noStrike" dirty="0">
                          <a:effectLst/>
                        </a:rPr>
                        <a:t>12 (4.3)</a:t>
                      </a:r>
                      <a:br>
                        <a:rPr lang="en-US" sz="1100" u="none" strike="noStrike" dirty="0">
                          <a:effectLst/>
                        </a:rPr>
                      </a:br>
                      <a:r>
                        <a:rPr lang="en-US" sz="1100" u="none" strike="noStrike" dirty="0">
                          <a:effectLst/>
                        </a:rPr>
                        <a:t>62 (22.4%)</a:t>
                      </a:r>
                      <a:br>
                        <a:rPr lang="en-US" sz="1100" u="none" strike="noStrike" dirty="0">
                          <a:effectLst/>
                        </a:rPr>
                      </a:br>
                      <a:r>
                        <a:rPr lang="en-US" sz="1100" u="none" strike="noStrike" dirty="0">
                          <a:effectLst/>
                        </a:rPr>
                        <a:t>4 (1.4%)</a:t>
                      </a:r>
                      <a:endParaRPr lang="en-US" sz="1100" b="0" i="0" u="none" strike="noStrike" dirty="0">
                        <a:solidFill>
                          <a:srgbClr val="000000"/>
                        </a:solidFill>
                        <a:effectLst/>
                        <a:latin typeface="Arial" panose="020B0604020202020204" pitchFamily="34" charset="0"/>
                      </a:endParaRPr>
                    </a:p>
                  </a:txBody>
                  <a:tcPr marL="6350" marR="6350" marT="6350" marB="0" anchor="b">
                    <a:lnL w="12700" cmpd="sng">
                      <a:no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EA72E">
                        <a:lumMod val="20000"/>
                        <a:lumOff val="80000"/>
                      </a:srgbClr>
                    </a:solidFill>
                  </a:tcPr>
                </a:tc>
                <a:extLst>
                  <a:ext uri="{0D108BD9-81ED-4DB2-BD59-A6C34878D82A}">
                    <a16:rowId xmlns:a16="http://schemas.microsoft.com/office/drawing/2014/main" val="2747127146"/>
                  </a:ext>
                </a:extLst>
              </a:tr>
            </a:tbl>
          </a:graphicData>
        </a:graphic>
      </p:graphicFrame>
      <p:sp>
        <p:nvSpPr>
          <p:cNvPr id="10" name="Rectangle 9">
            <a:extLst>
              <a:ext uri="{FF2B5EF4-FFF2-40B4-BE49-F238E27FC236}">
                <a16:creationId xmlns:a16="http://schemas.microsoft.com/office/drawing/2014/main" id="{E12053BC-C9D0-57F3-DA95-08143FC606C8}"/>
              </a:ext>
            </a:extLst>
          </p:cNvPr>
          <p:cNvSpPr/>
          <p:nvPr/>
        </p:nvSpPr>
        <p:spPr>
          <a:xfrm>
            <a:off x="5599842" y="4894342"/>
            <a:ext cx="4030462" cy="1698199"/>
          </a:xfrm>
          <a:prstGeom prst="rect">
            <a:avLst/>
          </a:prstGeom>
          <a:noFill/>
          <a:ln>
            <a:solidFill>
              <a:schemeClr val="accent2"/>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568376"/>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C59254B-4149-63E4-1677-1D0B3E8D6BE7}"/>
              </a:ext>
            </a:extLst>
          </p:cNvPr>
          <p:cNvSpPr/>
          <p:nvPr/>
        </p:nvSpPr>
        <p:spPr>
          <a:xfrm>
            <a:off x="6980663" y="302310"/>
            <a:ext cx="3880625" cy="2604442"/>
          </a:xfrm>
          <a:prstGeom prst="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B4F7124-BE47-CBB4-E6CF-E9D761CC7C1E}"/>
              </a:ext>
            </a:extLst>
          </p:cNvPr>
          <p:cNvSpPr/>
          <p:nvPr/>
        </p:nvSpPr>
        <p:spPr>
          <a:xfrm>
            <a:off x="6727902" y="3347812"/>
            <a:ext cx="5128455" cy="3365222"/>
          </a:xfrm>
          <a:prstGeom prst="rect">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24387D4-6C42-7368-F14A-9C37D45D1C3A}"/>
              </a:ext>
            </a:extLst>
          </p:cNvPr>
          <p:cNvSpPr>
            <a:spLocks noGrp="1"/>
          </p:cNvSpPr>
          <p:nvPr>
            <p:ph type="sldNum" sz="quarter" idx="29"/>
          </p:nvPr>
        </p:nvSpPr>
        <p:spPr/>
        <p:txBody>
          <a:bodyPr/>
          <a:lstStyle/>
          <a:p>
            <a:fld id="{47FEACEE-25B4-4A2D-B147-27296E36371D}" type="slidenum">
              <a:rPr lang="en-US" altLang="zh-CN" smtClean="0"/>
              <a:pPr/>
              <a:t>8</a:t>
            </a:fld>
            <a:endParaRPr lang="en-US" altLang="zh-CN" dirty="0"/>
          </a:p>
        </p:txBody>
      </p:sp>
      <p:graphicFrame>
        <p:nvGraphicFramePr>
          <p:cNvPr id="13" name="Chart 12">
            <a:extLst>
              <a:ext uri="{FF2B5EF4-FFF2-40B4-BE49-F238E27FC236}">
                <a16:creationId xmlns:a16="http://schemas.microsoft.com/office/drawing/2014/main" id="{00000000-0008-0000-0400-000011000000}"/>
              </a:ext>
            </a:extLst>
          </p:cNvPr>
          <p:cNvGraphicFramePr>
            <a:graphicFrameLocks/>
          </p:cNvGraphicFramePr>
          <p:nvPr>
            <p:extLst>
              <p:ext uri="{D42A27DB-BD31-4B8C-83A1-F6EECF244321}">
                <p14:modId xmlns:p14="http://schemas.microsoft.com/office/powerpoint/2010/main" val="3016271562"/>
              </p:ext>
            </p:extLst>
          </p:nvPr>
        </p:nvGraphicFramePr>
        <p:xfrm>
          <a:off x="203931" y="785774"/>
          <a:ext cx="6175867" cy="40535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6FC2F3FA-2DC0-442A-9DAF-62832FF2A8A2}"/>
              </a:ext>
            </a:extLst>
          </p:cNvPr>
          <p:cNvGraphicFramePr>
            <a:graphicFrameLocks/>
          </p:cNvGraphicFramePr>
          <p:nvPr>
            <p:extLst>
              <p:ext uri="{D42A27DB-BD31-4B8C-83A1-F6EECF244321}">
                <p14:modId xmlns:p14="http://schemas.microsoft.com/office/powerpoint/2010/main" val="1416024685"/>
              </p:ext>
            </p:extLst>
          </p:nvPr>
        </p:nvGraphicFramePr>
        <p:xfrm>
          <a:off x="7125363" y="376405"/>
          <a:ext cx="3591224" cy="24562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00000000-0008-0000-0400-000013000000}"/>
              </a:ext>
            </a:extLst>
          </p:cNvPr>
          <p:cNvGraphicFramePr>
            <a:graphicFrameLocks/>
          </p:cNvGraphicFramePr>
          <p:nvPr>
            <p:extLst>
              <p:ext uri="{D42A27DB-BD31-4B8C-83A1-F6EECF244321}">
                <p14:modId xmlns:p14="http://schemas.microsoft.com/office/powerpoint/2010/main" val="2417426544"/>
              </p:ext>
            </p:extLst>
          </p:nvPr>
        </p:nvGraphicFramePr>
        <p:xfrm>
          <a:off x="6879030" y="3473605"/>
          <a:ext cx="4826197" cy="3082086"/>
        </p:xfrm>
        <a:graphic>
          <a:graphicData uri="http://schemas.openxmlformats.org/drawingml/2006/chart">
            <c:chart xmlns:c="http://schemas.openxmlformats.org/drawingml/2006/chart" xmlns:r="http://schemas.openxmlformats.org/officeDocument/2006/relationships" r:id="rId5"/>
          </a:graphicData>
        </a:graphic>
      </p:graphicFrame>
      <p:cxnSp>
        <p:nvCxnSpPr>
          <p:cNvPr id="18" name="Straight Connector 17">
            <a:extLst>
              <a:ext uri="{FF2B5EF4-FFF2-40B4-BE49-F238E27FC236}">
                <a16:creationId xmlns:a16="http://schemas.microsoft.com/office/drawing/2014/main" id="{B821D35D-5DDE-23F5-B2B0-C7A7351ED3C9}"/>
              </a:ext>
            </a:extLst>
          </p:cNvPr>
          <p:cNvCxnSpPr>
            <a:cxnSpLocks/>
          </p:cNvCxnSpPr>
          <p:nvPr/>
        </p:nvCxnSpPr>
        <p:spPr>
          <a:xfrm>
            <a:off x="5608606" y="2812554"/>
            <a:ext cx="1217958" cy="8896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691D0F2-1B84-9983-550D-FE9DBBCDCC56}"/>
              </a:ext>
            </a:extLst>
          </p:cNvPr>
          <p:cNvCxnSpPr>
            <a:cxnSpLocks/>
          </p:cNvCxnSpPr>
          <p:nvPr/>
        </p:nvCxnSpPr>
        <p:spPr>
          <a:xfrm flipV="1">
            <a:off x="3419707" y="1196898"/>
            <a:ext cx="3560955" cy="557561"/>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2C5862E-9BEA-E7B0-F578-CCA2705407FF}"/>
              </a:ext>
            </a:extLst>
          </p:cNvPr>
          <p:cNvSpPr txBox="1"/>
          <p:nvPr/>
        </p:nvSpPr>
        <p:spPr>
          <a:xfrm>
            <a:off x="347770" y="4383262"/>
            <a:ext cx="743361" cy="276999"/>
          </a:xfrm>
          <a:prstGeom prst="rect">
            <a:avLst/>
          </a:prstGeom>
          <a:ln>
            <a:noFill/>
          </a:ln>
        </p:spPr>
        <p:txBody>
          <a:bodyPr wrap="square" rtlCol="0">
            <a:spAutoFit/>
          </a:bodyPr>
          <a:lstStyle/>
          <a:p>
            <a:pPr marL="0" indent="0" algn="ctr">
              <a:lnSpc>
                <a:spcPct val="100000"/>
              </a:lnSpc>
              <a:spcBef>
                <a:spcPts val="0"/>
              </a:spcBef>
              <a:buFontTx/>
              <a:buNone/>
            </a:pPr>
            <a:r>
              <a:rPr lang="en-US" sz="1200" dirty="0">
                <a:solidFill>
                  <a:schemeClr val="tx1">
                    <a:lumMod val="65000"/>
                    <a:lumOff val="35000"/>
                  </a:schemeClr>
                </a:solidFill>
                <a:latin typeface="Posterama" panose="020B0504020200020000" pitchFamily="34" charset="0"/>
                <a:ea typeface="微软雅黑"/>
                <a:cs typeface="Posterama" panose="020B0504020200020000" pitchFamily="34" charset="0"/>
              </a:rPr>
              <a:t>N = 78</a:t>
            </a:r>
          </a:p>
        </p:txBody>
      </p:sp>
      <p:sp>
        <p:nvSpPr>
          <p:cNvPr id="27" name="TextBox 26">
            <a:extLst>
              <a:ext uri="{FF2B5EF4-FFF2-40B4-BE49-F238E27FC236}">
                <a16:creationId xmlns:a16="http://schemas.microsoft.com/office/drawing/2014/main" id="{961A566D-2F47-BBD5-5A4F-C4EF66D15F1E}"/>
              </a:ext>
            </a:extLst>
          </p:cNvPr>
          <p:cNvSpPr txBox="1"/>
          <p:nvPr/>
        </p:nvSpPr>
        <p:spPr>
          <a:xfrm>
            <a:off x="7189358" y="2472267"/>
            <a:ext cx="667710" cy="276999"/>
          </a:xfrm>
          <a:prstGeom prst="rect">
            <a:avLst/>
          </a:prstGeom>
          <a:ln>
            <a:noFill/>
          </a:ln>
        </p:spPr>
        <p:txBody>
          <a:bodyPr wrap="square" rtlCol="0">
            <a:spAutoFit/>
          </a:bodyPr>
          <a:lstStyle/>
          <a:p>
            <a:pPr marL="0" indent="0" algn="ctr">
              <a:lnSpc>
                <a:spcPct val="100000"/>
              </a:lnSpc>
              <a:spcBef>
                <a:spcPts val="0"/>
              </a:spcBef>
              <a:buFontTx/>
              <a:buNone/>
            </a:pPr>
            <a:r>
              <a:rPr lang="en-US" sz="1200" dirty="0">
                <a:solidFill>
                  <a:schemeClr val="tx1">
                    <a:lumMod val="65000"/>
                    <a:lumOff val="35000"/>
                  </a:schemeClr>
                </a:solidFill>
                <a:latin typeface="Posterama" panose="020B0504020200020000" pitchFamily="34" charset="0"/>
                <a:ea typeface="微软雅黑"/>
                <a:cs typeface="Posterama" panose="020B0504020200020000" pitchFamily="34" charset="0"/>
              </a:rPr>
              <a:t>N = 24 </a:t>
            </a:r>
          </a:p>
        </p:txBody>
      </p:sp>
      <p:sp>
        <p:nvSpPr>
          <p:cNvPr id="28" name="TextBox 27">
            <a:extLst>
              <a:ext uri="{FF2B5EF4-FFF2-40B4-BE49-F238E27FC236}">
                <a16:creationId xmlns:a16="http://schemas.microsoft.com/office/drawing/2014/main" id="{610D1417-7681-790D-3268-58711AA12DCA}"/>
              </a:ext>
            </a:extLst>
          </p:cNvPr>
          <p:cNvSpPr txBox="1"/>
          <p:nvPr/>
        </p:nvSpPr>
        <p:spPr>
          <a:xfrm>
            <a:off x="7029018" y="6153870"/>
            <a:ext cx="743361" cy="276999"/>
          </a:xfrm>
          <a:prstGeom prst="rect">
            <a:avLst/>
          </a:prstGeom>
          <a:ln>
            <a:noFill/>
          </a:ln>
        </p:spPr>
        <p:txBody>
          <a:bodyPr wrap="square" rtlCol="0">
            <a:spAutoFit/>
          </a:bodyPr>
          <a:lstStyle/>
          <a:p>
            <a:pPr marL="0" indent="0" algn="ctr">
              <a:lnSpc>
                <a:spcPct val="100000"/>
              </a:lnSpc>
              <a:spcBef>
                <a:spcPts val="0"/>
              </a:spcBef>
              <a:buFontTx/>
              <a:buNone/>
            </a:pPr>
            <a:r>
              <a:rPr lang="en-US" sz="1200" dirty="0">
                <a:solidFill>
                  <a:schemeClr val="tx1">
                    <a:lumMod val="65000"/>
                    <a:lumOff val="35000"/>
                  </a:schemeClr>
                </a:solidFill>
                <a:latin typeface="Posterama" panose="020B0504020200020000" pitchFamily="34" charset="0"/>
                <a:ea typeface="微软雅黑"/>
                <a:cs typeface="Posterama" panose="020B0504020200020000" pitchFamily="34" charset="0"/>
              </a:rPr>
              <a:t>N = 44 </a:t>
            </a:r>
          </a:p>
        </p:txBody>
      </p:sp>
      <p:sp>
        <p:nvSpPr>
          <p:cNvPr id="29" name="TextBox 28">
            <a:extLst>
              <a:ext uri="{FF2B5EF4-FFF2-40B4-BE49-F238E27FC236}">
                <a16:creationId xmlns:a16="http://schemas.microsoft.com/office/drawing/2014/main" id="{564C319E-C682-9C85-FF42-7AA95F4D73A1}"/>
              </a:ext>
            </a:extLst>
          </p:cNvPr>
          <p:cNvSpPr txBox="1"/>
          <p:nvPr/>
        </p:nvSpPr>
        <p:spPr>
          <a:xfrm>
            <a:off x="8288854" y="1600414"/>
            <a:ext cx="563359" cy="261610"/>
          </a:xfrm>
          <a:prstGeom prst="rect">
            <a:avLst/>
          </a:prstGeom>
          <a:ln>
            <a:noFill/>
          </a:ln>
        </p:spPr>
        <p:txBody>
          <a:bodyPr wrap="square" rtlCol="0">
            <a:spAutoFit/>
          </a:bodyPr>
          <a:lstStyle/>
          <a:p>
            <a:pPr marL="0" indent="0" algn="ctr">
              <a:lnSpc>
                <a:spcPct val="100000"/>
              </a:lnSpc>
              <a:spcBef>
                <a:spcPts val="0"/>
              </a:spcBef>
              <a:buFontTx/>
              <a:buNone/>
            </a:pPr>
            <a:r>
              <a:rPr lang="en-US" sz="1050" dirty="0">
                <a:solidFill>
                  <a:schemeClr val="tx1">
                    <a:lumMod val="75000"/>
                    <a:lumOff val="25000"/>
                  </a:schemeClr>
                </a:solidFill>
                <a:latin typeface="Posterama" panose="020B0504020200020000" pitchFamily="34" charset="0"/>
                <a:ea typeface="微软雅黑"/>
                <a:cs typeface="Posterama" panose="020B0504020200020000" pitchFamily="34" charset="0"/>
              </a:rPr>
              <a:t>(10) </a:t>
            </a:r>
          </a:p>
        </p:txBody>
      </p:sp>
      <p:sp>
        <p:nvSpPr>
          <p:cNvPr id="30" name="TextBox 29">
            <a:extLst>
              <a:ext uri="{FF2B5EF4-FFF2-40B4-BE49-F238E27FC236}">
                <a16:creationId xmlns:a16="http://schemas.microsoft.com/office/drawing/2014/main" id="{4A9350EA-911B-B76C-E3C9-C6A63413C153}"/>
              </a:ext>
            </a:extLst>
          </p:cNvPr>
          <p:cNvSpPr txBox="1"/>
          <p:nvPr/>
        </p:nvSpPr>
        <p:spPr>
          <a:xfrm>
            <a:off x="203931" y="5089509"/>
            <a:ext cx="6372841" cy="1477328"/>
          </a:xfrm>
          <a:prstGeom prst="rect">
            <a:avLst/>
          </a:prstGeom>
          <a:noFill/>
          <a:ln>
            <a:solidFill>
              <a:schemeClr val="accent1"/>
            </a:solidFill>
          </a:ln>
          <a:effectLst>
            <a:outerShdw blurRad="63500" sx="102000" sy="102000" algn="ctr" rotWithShape="0">
              <a:prstClr val="black">
                <a:alpha val="40000"/>
              </a:prstClr>
            </a:outerShdw>
          </a:effectLst>
        </p:spPr>
        <p:txBody>
          <a:bodyPr wrap="square">
            <a:spAutoFit/>
          </a:bodyPr>
          <a:lstStyle/>
          <a:p>
            <a:pPr>
              <a:spcBef>
                <a:spcPts val="0"/>
              </a:spcBef>
              <a:spcAft>
                <a:spcPts val="1200"/>
              </a:spcAft>
            </a:pPr>
            <a:r>
              <a:rPr lang="en-US" dirty="0">
                <a:solidFill>
                  <a:schemeClr val="accent1"/>
                </a:solidFill>
                <a:cs typeface="Arial" panose="020B0604020202020204" pitchFamily="34" charset="0"/>
              </a:rPr>
              <a:t>Example: </a:t>
            </a:r>
            <a:r>
              <a:rPr lang="en-US" dirty="0">
                <a:cs typeface="Arial" panose="020B0604020202020204" pitchFamily="34" charset="0"/>
              </a:rPr>
              <a:t>“Patient indicated that he sometimes thinks that he would be better off dead…and indicated that he has these thoughts about once/week because his mother yells at him and is unpredictable. He noted…that if the stressors were better, he would not have these thoughts.” </a:t>
            </a:r>
            <a:r>
              <a:rPr lang="en-US" dirty="0">
                <a:solidFill>
                  <a:schemeClr val="accent1"/>
                </a:solidFill>
                <a:cs typeface="Arial" panose="020B0604020202020204" pitchFamily="34" charset="0"/>
              </a:rPr>
              <a:t>(Trauma: verbal abuse).</a:t>
            </a:r>
          </a:p>
        </p:txBody>
      </p:sp>
      <p:sp>
        <p:nvSpPr>
          <p:cNvPr id="31" name="TextBox 30">
            <a:extLst>
              <a:ext uri="{FF2B5EF4-FFF2-40B4-BE49-F238E27FC236}">
                <a16:creationId xmlns:a16="http://schemas.microsoft.com/office/drawing/2014/main" id="{529C4E7B-9822-F452-7BBB-7E259D5F34CF}"/>
              </a:ext>
            </a:extLst>
          </p:cNvPr>
          <p:cNvSpPr txBox="1"/>
          <p:nvPr/>
        </p:nvSpPr>
        <p:spPr>
          <a:xfrm>
            <a:off x="8873742" y="1552856"/>
            <a:ext cx="743361" cy="261610"/>
          </a:xfrm>
          <a:prstGeom prst="rect">
            <a:avLst/>
          </a:prstGeom>
          <a:ln>
            <a:noFill/>
          </a:ln>
        </p:spPr>
        <p:txBody>
          <a:bodyPr wrap="square" rtlCol="0">
            <a:spAutoFit/>
          </a:bodyPr>
          <a:lstStyle/>
          <a:p>
            <a:pPr marL="0" indent="0" algn="ctr">
              <a:lnSpc>
                <a:spcPct val="100000"/>
              </a:lnSpc>
              <a:spcBef>
                <a:spcPts val="0"/>
              </a:spcBef>
              <a:buFontTx/>
              <a:buNone/>
            </a:pPr>
            <a:r>
              <a:rPr lang="en-US" sz="1050" dirty="0">
                <a:solidFill>
                  <a:schemeClr val="tx1">
                    <a:lumMod val="75000"/>
                    <a:lumOff val="25000"/>
                  </a:schemeClr>
                </a:solidFill>
                <a:latin typeface="Posterama" panose="020B0504020200020000" pitchFamily="34" charset="0"/>
                <a:ea typeface="微软雅黑"/>
                <a:cs typeface="Posterama" panose="020B0504020200020000" pitchFamily="34" charset="0"/>
              </a:rPr>
              <a:t>(9) </a:t>
            </a:r>
          </a:p>
        </p:txBody>
      </p:sp>
      <p:sp>
        <p:nvSpPr>
          <p:cNvPr id="32" name="TextBox 31">
            <a:extLst>
              <a:ext uri="{FF2B5EF4-FFF2-40B4-BE49-F238E27FC236}">
                <a16:creationId xmlns:a16="http://schemas.microsoft.com/office/drawing/2014/main" id="{135493F0-EF14-F4BB-5001-61A71021136E}"/>
              </a:ext>
            </a:extLst>
          </p:cNvPr>
          <p:cNvSpPr txBox="1"/>
          <p:nvPr/>
        </p:nvSpPr>
        <p:spPr>
          <a:xfrm>
            <a:off x="8581298" y="1757757"/>
            <a:ext cx="743361" cy="261610"/>
          </a:xfrm>
          <a:prstGeom prst="rect">
            <a:avLst/>
          </a:prstGeom>
          <a:ln>
            <a:noFill/>
          </a:ln>
        </p:spPr>
        <p:txBody>
          <a:bodyPr wrap="square" rtlCol="0">
            <a:spAutoFit/>
          </a:bodyPr>
          <a:lstStyle/>
          <a:p>
            <a:pPr marL="0" indent="0" algn="ctr">
              <a:lnSpc>
                <a:spcPct val="100000"/>
              </a:lnSpc>
              <a:spcBef>
                <a:spcPts val="0"/>
              </a:spcBef>
              <a:buFontTx/>
              <a:buNone/>
            </a:pPr>
            <a:r>
              <a:rPr lang="en-US" sz="1050" dirty="0">
                <a:solidFill>
                  <a:schemeClr val="tx1">
                    <a:lumMod val="75000"/>
                    <a:lumOff val="25000"/>
                  </a:schemeClr>
                </a:solidFill>
                <a:latin typeface="Posterama" panose="020B0504020200020000" pitchFamily="34" charset="0"/>
                <a:ea typeface="微软雅黑"/>
                <a:cs typeface="Posterama" panose="020B0504020200020000" pitchFamily="34" charset="0"/>
              </a:rPr>
              <a:t>(5) </a:t>
            </a:r>
          </a:p>
        </p:txBody>
      </p:sp>
    </p:spTree>
    <p:extLst>
      <p:ext uri="{BB962C8B-B14F-4D97-AF65-F5344CB8AC3E}">
        <p14:creationId xmlns:p14="http://schemas.microsoft.com/office/powerpoint/2010/main" val="1910630941"/>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Graphic spid="15" grpId="0">
        <p:bldAsOne/>
      </p:bldGraphic>
      <p:bldGraphic spid="16" grpId="0">
        <p:bldAsOne/>
      </p:bldGraphic>
      <p:bldP spid="27" grpId="0"/>
      <p:bldP spid="28" grpId="0"/>
      <p:bldP spid="29" grpId="0"/>
      <p:bldP spid="30" grpId="0" animBg="1"/>
      <p:bldP spid="31"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C886D80-F1AA-881D-1FB2-BFD7884DB18E}"/>
              </a:ext>
            </a:extLst>
          </p:cNvPr>
          <p:cNvSpPr>
            <a:spLocks noGrp="1"/>
          </p:cNvSpPr>
          <p:nvPr>
            <p:ph type="sldNum" sz="quarter" idx="29"/>
          </p:nvPr>
        </p:nvSpPr>
        <p:spPr/>
        <p:txBody>
          <a:bodyPr/>
          <a:lstStyle/>
          <a:p>
            <a:fld id="{47FEACEE-25B4-4A2D-B147-27296E36371D}" type="slidenum">
              <a:rPr lang="en-US" altLang="zh-CN" smtClean="0"/>
              <a:pPr/>
              <a:t>9</a:t>
            </a:fld>
            <a:endParaRPr lang="en-US" altLang="zh-CN" dirty="0"/>
          </a:p>
        </p:txBody>
      </p:sp>
      <p:graphicFrame>
        <p:nvGraphicFramePr>
          <p:cNvPr id="2" name="Content Placeholder 27">
            <a:extLst>
              <a:ext uri="{FF2B5EF4-FFF2-40B4-BE49-F238E27FC236}">
                <a16:creationId xmlns:a16="http://schemas.microsoft.com/office/drawing/2014/main" id="{EEF28556-F3DA-7D04-FB71-C11AE028B4FD}"/>
              </a:ext>
            </a:extLst>
          </p:cNvPr>
          <p:cNvGraphicFramePr>
            <a:graphicFrameLocks/>
          </p:cNvGraphicFramePr>
          <p:nvPr>
            <p:extLst>
              <p:ext uri="{D42A27DB-BD31-4B8C-83A1-F6EECF244321}">
                <p14:modId xmlns:p14="http://schemas.microsoft.com/office/powerpoint/2010/main" val="828399267"/>
              </p:ext>
            </p:extLst>
          </p:nvPr>
        </p:nvGraphicFramePr>
        <p:xfrm>
          <a:off x="6391924" y="173838"/>
          <a:ext cx="4802245" cy="6266229"/>
        </p:xfrm>
        <a:graphic>
          <a:graphicData uri="http://schemas.openxmlformats.org/drawingml/2006/table">
            <a:tbl>
              <a:tblPr/>
              <a:tblGrid>
                <a:gridCol w="3330024">
                  <a:extLst>
                    <a:ext uri="{9D8B030D-6E8A-4147-A177-3AD203B41FA5}">
                      <a16:colId xmlns:a16="http://schemas.microsoft.com/office/drawing/2014/main" val="2396206345"/>
                    </a:ext>
                  </a:extLst>
                </a:gridCol>
                <a:gridCol w="1472221">
                  <a:extLst>
                    <a:ext uri="{9D8B030D-6E8A-4147-A177-3AD203B41FA5}">
                      <a16:colId xmlns:a16="http://schemas.microsoft.com/office/drawing/2014/main" val="344733204"/>
                    </a:ext>
                  </a:extLst>
                </a:gridCol>
              </a:tblGrid>
              <a:tr h="941435">
                <a:tc gridSpan="2">
                  <a:txBody>
                    <a:bodyPr/>
                    <a:lstStyle/>
                    <a:p>
                      <a:pPr algn="ctr" fontAlgn="b"/>
                      <a:r>
                        <a:rPr lang="en-US" sz="2400" b="1" i="0" u="none" strike="noStrike" dirty="0">
                          <a:solidFill>
                            <a:srgbClr val="000000"/>
                          </a:solidFill>
                          <a:effectLst/>
                          <a:highlight>
                            <a:srgbClr val="5B9BD5"/>
                          </a:highlight>
                          <a:latin typeface="Calibri" panose="020F0502020204030204" pitchFamily="34" charset="0"/>
                        </a:rPr>
                        <a:t>Table 2. Themes of Adversity Found in Patient Charts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5B9BD5"/>
                    </a:solidFill>
                  </a:tcPr>
                </a:tc>
                <a:tc hMerge="1">
                  <a:txBody>
                    <a:bodyPr/>
                    <a:lstStyle/>
                    <a:p>
                      <a:endParaRPr lang="en-US"/>
                    </a:p>
                  </a:txBody>
                  <a:tcPr/>
                </a:tc>
                <a:extLst>
                  <a:ext uri="{0D108BD9-81ED-4DB2-BD59-A6C34878D82A}">
                    <a16:rowId xmlns:a16="http://schemas.microsoft.com/office/drawing/2014/main" val="4287213748"/>
                  </a:ext>
                </a:extLst>
              </a:tr>
              <a:tr h="734230">
                <a:tc>
                  <a:txBody>
                    <a:bodyPr/>
                    <a:lstStyle/>
                    <a:p>
                      <a:pPr algn="l" fontAlgn="b"/>
                      <a:r>
                        <a:rPr lang="en-US" sz="1800" b="0" i="0" u="none" strike="noStrike" dirty="0">
                          <a:solidFill>
                            <a:srgbClr val="000000"/>
                          </a:solidFill>
                          <a:effectLst/>
                          <a:highlight>
                            <a:srgbClr val="BDD7EE"/>
                          </a:highlight>
                          <a:latin typeface="Calibri" panose="020F0502020204030204" pitchFamily="34" charset="0"/>
                        </a:rPr>
                        <a:t>Trouble keeping up with child's healthcare needs </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1800" b="0" i="0" u="none" strike="noStrike" dirty="0">
                          <a:solidFill>
                            <a:srgbClr val="000000"/>
                          </a:solidFill>
                          <a:effectLst/>
                          <a:highlight>
                            <a:srgbClr val="BDD7EE"/>
                          </a:highlight>
                          <a:latin typeface="Calibri" panose="020F0502020204030204" pitchFamily="34" charset="0"/>
                        </a:rPr>
                        <a:t>5 (6.9%)</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rgbClr val="BDD7EE"/>
                    </a:solidFill>
                  </a:tcPr>
                </a:tc>
                <a:extLst>
                  <a:ext uri="{0D108BD9-81ED-4DB2-BD59-A6C34878D82A}">
                    <a16:rowId xmlns:a16="http://schemas.microsoft.com/office/drawing/2014/main" val="3786340744"/>
                  </a:ext>
                </a:extLst>
              </a:tr>
              <a:tr h="490695">
                <a:tc>
                  <a:txBody>
                    <a:bodyPr/>
                    <a:lstStyle/>
                    <a:p>
                      <a:pPr algn="l" fontAlgn="b"/>
                      <a:r>
                        <a:rPr lang="en-US" sz="1800" b="0" i="0" u="none" strike="noStrike" dirty="0">
                          <a:solidFill>
                            <a:srgbClr val="000000"/>
                          </a:solidFill>
                          <a:effectLst/>
                          <a:highlight>
                            <a:srgbClr val="DDEBF7"/>
                          </a:highlight>
                          <a:latin typeface="Calibri" panose="020F0502020204030204" pitchFamily="34" charset="0"/>
                        </a:rPr>
                        <a:t>Financial Stress</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US" sz="1800" b="0" i="0" u="none" strike="noStrike">
                          <a:solidFill>
                            <a:srgbClr val="000000"/>
                          </a:solidFill>
                          <a:effectLst/>
                          <a:highlight>
                            <a:srgbClr val="DDEBF7"/>
                          </a:highlight>
                          <a:latin typeface="Calibri" panose="020F0502020204030204" pitchFamily="34" charset="0"/>
                        </a:rPr>
                        <a:t>14 (19.4%)</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77287675"/>
                  </a:ext>
                </a:extLst>
              </a:tr>
              <a:tr h="490695">
                <a:tc>
                  <a:txBody>
                    <a:bodyPr/>
                    <a:lstStyle/>
                    <a:p>
                      <a:pPr algn="l" fontAlgn="b"/>
                      <a:r>
                        <a:rPr lang="en-US" sz="1800" b="0" i="0" u="none" strike="noStrike" dirty="0">
                          <a:solidFill>
                            <a:srgbClr val="000000"/>
                          </a:solidFill>
                          <a:effectLst/>
                          <a:highlight>
                            <a:srgbClr val="BDD7EE"/>
                          </a:highlight>
                          <a:latin typeface="Calibri" panose="020F0502020204030204" pitchFamily="34" charset="0"/>
                        </a:rPr>
                        <a:t>Food Insecurity</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1800" b="0" i="0" u="none" strike="noStrike">
                          <a:solidFill>
                            <a:srgbClr val="000000"/>
                          </a:solidFill>
                          <a:effectLst/>
                          <a:highlight>
                            <a:srgbClr val="BDD7EE"/>
                          </a:highlight>
                          <a:latin typeface="Calibri" panose="020F0502020204030204" pitchFamily="34" charset="0"/>
                        </a:rPr>
                        <a:t>11 (15.3%)</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rgbClr val="BDD7EE"/>
                    </a:solidFill>
                  </a:tcPr>
                </a:tc>
                <a:extLst>
                  <a:ext uri="{0D108BD9-81ED-4DB2-BD59-A6C34878D82A}">
                    <a16:rowId xmlns:a16="http://schemas.microsoft.com/office/drawing/2014/main" val="419364726"/>
                  </a:ext>
                </a:extLst>
              </a:tr>
              <a:tr h="490695">
                <a:tc>
                  <a:txBody>
                    <a:bodyPr/>
                    <a:lstStyle/>
                    <a:p>
                      <a:pPr algn="l" fontAlgn="b"/>
                      <a:r>
                        <a:rPr lang="en-US" sz="1800" b="0" i="0" u="none" strike="noStrike" dirty="0">
                          <a:solidFill>
                            <a:srgbClr val="000000"/>
                          </a:solidFill>
                          <a:effectLst/>
                          <a:highlight>
                            <a:srgbClr val="DDEBF7"/>
                          </a:highlight>
                          <a:latin typeface="Calibri" panose="020F0502020204030204" pitchFamily="34" charset="0"/>
                        </a:rPr>
                        <a:t>Need Benefits Connection</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US" sz="1800" b="0" i="0" u="none" strike="noStrike" dirty="0">
                          <a:solidFill>
                            <a:srgbClr val="000000"/>
                          </a:solidFill>
                          <a:effectLst/>
                          <a:highlight>
                            <a:srgbClr val="DDEBF7"/>
                          </a:highlight>
                          <a:latin typeface="Calibri" panose="020F0502020204030204" pitchFamily="34" charset="0"/>
                        </a:rPr>
                        <a:t>9 (12.5%)</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2066587589"/>
                  </a:ext>
                </a:extLst>
              </a:tr>
              <a:tr h="289831">
                <a:tc>
                  <a:txBody>
                    <a:bodyPr/>
                    <a:lstStyle/>
                    <a:p>
                      <a:pPr algn="l" fontAlgn="b"/>
                      <a:r>
                        <a:rPr lang="en-US" sz="1800" b="0" i="0" u="none" strike="noStrike" dirty="0">
                          <a:solidFill>
                            <a:srgbClr val="000000"/>
                          </a:solidFill>
                          <a:effectLst/>
                          <a:highlight>
                            <a:srgbClr val="BDD7EE"/>
                          </a:highlight>
                          <a:latin typeface="Calibri" panose="020F0502020204030204" pitchFamily="34" charset="0"/>
                        </a:rPr>
                        <a:t>Child's Education</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1800" b="0" i="0" u="none" strike="noStrike">
                          <a:solidFill>
                            <a:srgbClr val="000000"/>
                          </a:solidFill>
                          <a:effectLst/>
                          <a:highlight>
                            <a:srgbClr val="BDD7EE"/>
                          </a:highlight>
                          <a:latin typeface="Calibri" panose="020F0502020204030204" pitchFamily="34" charset="0"/>
                        </a:rPr>
                        <a:t>7 (9.7%)</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rgbClr val="BDD7EE"/>
                    </a:solidFill>
                  </a:tcPr>
                </a:tc>
                <a:extLst>
                  <a:ext uri="{0D108BD9-81ED-4DB2-BD59-A6C34878D82A}">
                    <a16:rowId xmlns:a16="http://schemas.microsoft.com/office/drawing/2014/main" val="3355231003"/>
                  </a:ext>
                </a:extLst>
              </a:tr>
              <a:tr h="289831">
                <a:tc>
                  <a:txBody>
                    <a:bodyPr/>
                    <a:lstStyle/>
                    <a:p>
                      <a:pPr algn="l" fontAlgn="b"/>
                      <a:r>
                        <a:rPr lang="en-US" sz="1800" b="0" i="0" u="none" strike="noStrike" dirty="0">
                          <a:solidFill>
                            <a:srgbClr val="000000"/>
                          </a:solidFill>
                          <a:effectLst/>
                          <a:highlight>
                            <a:srgbClr val="DDEBF7"/>
                          </a:highlight>
                          <a:latin typeface="Calibri" panose="020F0502020204030204" pitchFamily="34" charset="0"/>
                        </a:rPr>
                        <a:t>Housing Insecurity</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US" sz="1800" b="0" i="0" u="none" strike="noStrike" dirty="0">
                          <a:solidFill>
                            <a:srgbClr val="000000"/>
                          </a:solidFill>
                          <a:effectLst/>
                          <a:highlight>
                            <a:srgbClr val="DDEBF7"/>
                          </a:highlight>
                          <a:latin typeface="Calibri" panose="020F0502020204030204" pitchFamily="34" charset="0"/>
                        </a:rPr>
                        <a:t>5 (6.9%)</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4144703392"/>
                  </a:ext>
                </a:extLst>
              </a:tr>
              <a:tr h="289831">
                <a:tc>
                  <a:txBody>
                    <a:bodyPr/>
                    <a:lstStyle/>
                    <a:p>
                      <a:pPr algn="l" fontAlgn="b"/>
                      <a:r>
                        <a:rPr lang="en-US" sz="1800" b="0" i="0" u="none" strike="noStrike" dirty="0">
                          <a:solidFill>
                            <a:srgbClr val="000000"/>
                          </a:solidFill>
                          <a:effectLst/>
                          <a:highlight>
                            <a:srgbClr val="BDD7EE"/>
                          </a:highlight>
                          <a:latin typeface="Calibri" panose="020F0502020204030204" pitchFamily="34" charset="0"/>
                        </a:rPr>
                        <a:t>Fears of Child Safety</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1800" b="0" i="0" u="none" strike="noStrike">
                          <a:solidFill>
                            <a:srgbClr val="000000"/>
                          </a:solidFill>
                          <a:effectLst/>
                          <a:highlight>
                            <a:srgbClr val="BDD7EE"/>
                          </a:highlight>
                          <a:latin typeface="Calibri" panose="020F0502020204030204" pitchFamily="34" charset="0"/>
                        </a:rPr>
                        <a:t>1 (1.4%)</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rgbClr val="BDD7EE"/>
                    </a:solidFill>
                  </a:tcPr>
                </a:tc>
                <a:extLst>
                  <a:ext uri="{0D108BD9-81ED-4DB2-BD59-A6C34878D82A}">
                    <a16:rowId xmlns:a16="http://schemas.microsoft.com/office/drawing/2014/main" val="247804416"/>
                  </a:ext>
                </a:extLst>
              </a:tr>
              <a:tr h="490695">
                <a:tc>
                  <a:txBody>
                    <a:bodyPr/>
                    <a:lstStyle/>
                    <a:p>
                      <a:pPr algn="l" fontAlgn="b"/>
                      <a:r>
                        <a:rPr lang="en-US" sz="1800" b="0" i="0" u="none" strike="noStrike" dirty="0">
                          <a:solidFill>
                            <a:srgbClr val="000000"/>
                          </a:solidFill>
                          <a:effectLst/>
                          <a:highlight>
                            <a:srgbClr val="DDEBF7"/>
                          </a:highlight>
                          <a:latin typeface="Calibri" panose="020F0502020204030204" pitchFamily="34" charset="0"/>
                        </a:rPr>
                        <a:t>Sad, hopeless, or anxious</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US" sz="1800" b="0" i="0" u="none" strike="noStrike">
                          <a:solidFill>
                            <a:srgbClr val="000000"/>
                          </a:solidFill>
                          <a:effectLst/>
                          <a:highlight>
                            <a:srgbClr val="DDEBF7"/>
                          </a:highlight>
                          <a:latin typeface="Calibri" panose="020F0502020204030204" pitchFamily="34" charset="0"/>
                        </a:rPr>
                        <a:t>3 (4.2%)</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2650571179"/>
                  </a:ext>
                </a:extLst>
              </a:tr>
              <a:tr h="734230">
                <a:tc>
                  <a:txBody>
                    <a:bodyPr/>
                    <a:lstStyle/>
                    <a:p>
                      <a:pPr algn="l" fontAlgn="b"/>
                      <a:r>
                        <a:rPr lang="en-US" sz="1800" b="0" i="0" u="none" strike="noStrike" dirty="0">
                          <a:solidFill>
                            <a:srgbClr val="000000"/>
                          </a:solidFill>
                          <a:effectLst/>
                          <a:highlight>
                            <a:srgbClr val="BDD7EE"/>
                          </a:highlight>
                          <a:latin typeface="Calibri" panose="020F0502020204030204" pitchFamily="34" charset="0"/>
                        </a:rPr>
                        <a:t>Adversity mentioned, type not specified</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BDD7EE"/>
                    </a:solidFill>
                  </a:tcPr>
                </a:tc>
                <a:tc>
                  <a:txBody>
                    <a:bodyPr/>
                    <a:lstStyle/>
                    <a:p>
                      <a:pPr algn="r" fontAlgn="b"/>
                      <a:r>
                        <a:rPr lang="en-US" sz="1800" b="0" i="0" u="none" strike="noStrike">
                          <a:solidFill>
                            <a:srgbClr val="000000"/>
                          </a:solidFill>
                          <a:effectLst/>
                          <a:highlight>
                            <a:srgbClr val="BDD7EE"/>
                          </a:highlight>
                          <a:latin typeface="Calibri" panose="020F0502020204030204" pitchFamily="34" charset="0"/>
                        </a:rPr>
                        <a:t>10 (13.9%)</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rgbClr val="BDD7EE"/>
                    </a:solidFill>
                  </a:tcPr>
                </a:tc>
                <a:extLst>
                  <a:ext uri="{0D108BD9-81ED-4DB2-BD59-A6C34878D82A}">
                    <a16:rowId xmlns:a16="http://schemas.microsoft.com/office/drawing/2014/main" val="3815752502"/>
                  </a:ext>
                </a:extLst>
              </a:tr>
              <a:tr h="734230">
                <a:tc>
                  <a:txBody>
                    <a:bodyPr/>
                    <a:lstStyle/>
                    <a:p>
                      <a:pPr algn="l" fontAlgn="b"/>
                      <a:r>
                        <a:rPr lang="en-US" sz="1800" b="0" i="0" u="none" strike="noStrike" dirty="0">
                          <a:solidFill>
                            <a:srgbClr val="000000"/>
                          </a:solidFill>
                          <a:effectLst/>
                          <a:highlight>
                            <a:srgbClr val="DDEBF7"/>
                          </a:highlight>
                          <a:latin typeface="Calibri" panose="020F0502020204030204" pitchFamily="34" charset="0"/>
                        </a:rPr>
                        <a:t>Adversity coded but not documented in patient chart</a:t>
                      </a:r>
                    </a:p>
                  </a:txBody>
                  <a:tcPr marL="6350" marR="6350" marT="6350" marB="0" anchor="b">
                    <a:lnL w="12700" cap="flat" cmpd="sng" algn="ctr">
                      <a:solidFill>
                        <a:schemeClr val="tx1"/>
                      </a:solidFill>
                      <a:prstDash val="solid"/>
                      <a:round/>
                      <a:headEnd type="none" w="med" len="med"/>
                      <a:tailEnd type="none" w="med" len="med"/>
                    </a:lnL>
                    <a:lnR>
                      <a:noFill/>
                    </a:lnR>
                    <a:lnT>
                      <a:noFill/>
                    </a:lnT>
                    <a:lnB>
                      <a:noFill/>
                    </a:lnB>
                    <a:solidFill>
                      <a:srgbClr val="DDEBF7"/>
                    </a:solidFill>
                  </a:tcPr>
                </a:tc>
                <a:tc>
                  <a:txBody>
                    <a:bodyPr/>
                    <a:lstStyle/>
                    <a:p>
                      <a:pPr algn="r" fontAlgn="b"/>
                      <a:r>
                        <a:rPr lang="en-US" sz="1800" b="0" i="0" u="none" strike="noStrike">
                          <a:solidFill>
                            <a:srgbClr val="000000"/>
                          </a:solidFill>
                          <a:effectLst/>
                          <a:highlight>
                            <a:srgbClr val="DDEBF7"/>
                          </a:highlight>
                          <a:latin typeface="Calibri" panose="020F0502020204030204" pitchFamily="34" charset="0"/>
                        </a:rPr>
                        <a:t>6 (8.3%)</a:t>
                      </a:r>
                    </a:p>
                  </a:txBody>
                  <a:tcPr marL="6350" marR="6350" marT="6350" marB="0" anchor="b">
                    <a:lnL>
                      <a:noFill/>
                    </a:lnL>
                    <a:lnR w="12700" cap="flat" cmpd="sng" algn="ctr">
                      <a:solidFill>
                        <a:schemeClr val="tx1"/>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481715251"/>
                  </a:ext>
                </a:extLst>
              </a:tr>
              <a:tr h="289831">
                <a:tc>
                  <a:txBody>
                    <a:bodyPr/>
                    <a:lstStyle/>
                    <a:p>
                      <a:pPr algn="l" fontAlgn="b"/>
                      <a:r>
                        <a:rPr lang="en-US" sz="1800" b="0" i="0" u="none" strike="noStrike" dirty="0">
                          <a:solidFill>
                            <a:srgbClr val="000000"/>
                          </a:solidFill>
                          <a:effectLst/>
                          <a:highlight>
                            <a:srgbClr val="BDD7EE"/>
                          </a:highlight>
                          <a:latin typeface="Calibri" panose="020F0502020204030204" pitchFamily="34" charset="0"/>
                        </a:rPr>
                        <a:t>False Positive</a:t>
                      </a:r>
                    </a:p>
                  </a:txBody>
                  <a:tcPr marL="6350" marR="6350" marT="635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BDD7EE"/>
                    </a:solidFill>
                  </a:tcPr>
                </a:tc>
                <a:tc>
                  <a:txBody>
                    <a:bodyPr/>
                    <a:lstStyle/>
                    <a:p>
                      <a:pPr algn="r" fontAlgn="b"/>
                      <a:r>
                        <a:rPr lang="en-US" sz="1800" b="0" i="0" u="none" strike="noStrike" dirty="0">
                          <a:solidFill>
                            <a:srgbClr val="000000"/>
                          </a:solidFill>
                          <a:effectLst/>
                          <a:highlight>
                            <a:srgbClr val="BDD7EE"/>
                          </a:highlight>
                          <a:latin typeface="Calibri" panose="020F0502020204030204" pitchFamily="34" charset="0"/>
                        </a:rPr>
                        <a:t>1 (1.4%)</a:t>
                      </a:r>
                    </a:p>
                  </a:txBody>
                  <a:tcPr marL="6350" marR="6350" marT="635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3825301003"/>
                  </a:ext>
                </a:extLst>
              </a:tr>
            </a:tbl>
          </a:graphicData>
        </a:graphic>
      </p:graphicFrame>
      <p:sp>
        <p:nvSpPr>
          <p:cNvPr id="10" name="Rectangle 9">
            <a:extLst>
              <a:ext uri="{FF2B5EF4-FFF2-40B4-BE49-F238E27FC236}">
                <a16:creationId xmlns:a16="http://schemas.microsoft.com/office/drawing/2014/main" id="{E12053BC-C9D0-57F3-DA95-08143FC606C8}"/>
              </a:ext>
            </a:extLst>
          </p:cNvPr>
          <p:cNvSpPr/>
          <p:nvPr/>
        </p:nvSpPr>
        <p:spPr>
          <a:xfrm>
            <a:off x="6391924" y="1849121"/>
            <a:ext cx="4802246" cy="988906"/>
          </a:xfrm>
          <a:prstGeom prst="rect">
            <a:avLst/>
          </a:prstGeom>
          <a:noFill/>
          <a:ln>
            <a:solidFill>
              <a:schemeClr val="accent2"/>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1B50FCD-14F6-7A6A-A7EB-94F027EA11AC}"/>
              </a:ext>
            </a:extLst>
          </p:cNvPr>
          <p:cNvPicPr>
            <a:picLocks noChangeAspect="1"/>
          </p:cNvPicPr>
          <p:nvPr/>
        </p:nvPicPr>
        <p:blipFill rotWithShape="1">
          <a:blip r:embed="rId3"/>
          <a:srcRect l="6184" t="16809" r="4345" b="3684"/>
          <a:stretch/>
        </p:blipFill>
        <p:spPr>
          <a:xfrm>
            <a:off x="311574" y="582507"/>
            <a:ext cx="5671733" cy="5857559"/>
          </a:xfrm>
          <a:prstGeom prst="rect">
            <a:avLst/>
          </a:prstGeom>
          <a:ln>
            <a:solidFill>
              <a:schemeClr val="tx1"/>
            </a:solidFill>
          </a:ln>
        </p:spPr>
      </p:pic>
      <p:sp>
        <p:nvSpPr>
          <p:cNvPr id="7" name="TextBox 6">
            <a:extLst>
              <a:ext uri="{FF2B5EF4-FFF2-40B4-BE49-F238E27FC236}">
                <a16:creationId xmlns:a16="http://schemas.microsoft.com/office/drawing/2014/main" id="{4D73515B-B1DE-CBCA-FBC7-002EDFF1187A}"/>
              </a:ext>
            </a:extLst>
          </p:cNvPr>
          <p:cNvSpPr txBox="1"/>
          <p:nvPr/>
        </p:nvSpPr>
        <p:spPr>
          <a:xfrm>
            <a:off x="311573" y="173838"/>
            <a:ext cx="5671733" cy="400110"/>
          </a:xfrm>
          <a:prstGeom prst="rect">
            <a:avLst/>
          </a:prstGeom>
          <a:ln>
            <a:solidFill>
              <a:schemeClr val="tx1"/>
            </a:solidFill>
          </a:ln>
        </p:spPr>
        <p:txBody>
          <a:bodyPr wrap="square" rtlCol="0">
            <a:spAutoFit/>
          </a:bodyPr>
          <a:lstStyle/>
          <a:p>
            <a:pPr marL="0" indent="0" algn="ctr">
              <a:lnSpc>
                <a:spcPct val="100000"/>
              </a:lnSpc>
              <a:spcBef>
                <a:spcPts val="0"/>
              </a:spcBef>
              <a:buFontTx/>
              <a:buNone/>
            </a:pPr>
            <a:r>
              <a:rPr lang="en-US" sz="2000" b="1" dirty="0">
                <a:latin typeface="Calibri" panose="020F0502020204030204" pitchFamily="34" charset="0"/>
                <a:ea typeface="Calibri" panose="020F0502020204030204" pitchFamily="34" charset="0"/>
                <a:cs typeface="Calibri" panose="020F0502020204030204" pitchFamily="34" charset="0"/>
              </a:rPr>
              <a:t>Psychosocial Screener</a:t>
            </a:r>
          </a:p>
        </p:txBody>
      </p:sp>
      <p:sp>
        <p:nvSpPr>
          <p:cNvPr id="3" name="Rectangle 2">
            <a:extLst>
              <a:ext uri="{FF2B5EF4-FFF2-40B4-BE49-F238E27FC236}">
                <a16:creationId xmlns:a16="http://schemas.microsoft.com/office/drawing/2014/main" id="{435101D9-B1D8-3E6E-2E73-60B822F98BF4}"/>
              </a:ext>
            </a:extLst>
          </p:cNvPr>
          <p:cNvSpPr/>
          <p:nvPr/>
        </p:nvSpPr>
        <p:spPr>
          <a:xfrm>
            <a:off x="311574" y="1902845"/>
            <a:ext cx="5671734" cy="1136384"/>
          </a:xfrm>
          <a:prstGeom prst="rect">
            <a:avLst/>
          </a:prstGeom>
          <a:noFill/>
          <a:ln>
            <a:solidFill>
              <a:schemeClr val="accent2"/>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1876039"/>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3" grpId="0" animBg="1"/>
    </p:bldLst>
  </p:timing>
</p:sld>
</file>

<file path=ppt/theme/theme1.xml><?xml version="1.0" encoding="utf-8"?>
<a:theme xmlns:a="http://schemas.openxmlformats.org/drawingml/2006/main" name="Custom​​">
  <a:themeElements>
    <a:clrScheme name="Custom 9">
      <a:dk1>
        <a:srgbClr val="000000"/>
      </a:dk1>
      <a:lt1>
        <a:srgbClr val="FFFFFF"/>
      </a:lt1>
      <a:dk2>
        <a:srgbClr val="0F253E"/>
      </a:dk2>
      <a:lt2>
        <a:srgbClr val="E7E6E6"/>
      </a:lt2>
      <a:accent1>
        <a:srgbClr val="4472C4"/>
      </a:accent1>
      <a:accent2>
        <a:srgbClr val="B83803"/>
      </a:accent2>
      <a:accent3>
        <a:srgbClr val="DCD3CC"/>
      </a:accent3>
      <a:accent4>
        <a:srgbClr val="F79320"/>
      </a:accent4>
      <a:accent5>
        <a:srgbClr val="44668D"/>
      </a:accent5>
      <a:accent6>
        <a:srgbClr val="0F253E"/>
      </a:accent6>
      <a:hlink>
        <a:srgbClr val="AEC0D9"/>
      </a:hlink>
      <a:folHlink>
        <a:srgbClr val="B83903"/>
      </a:folHlink>
    </a:clrScheme>
    <a:fontScheme name="Custom 10">
      <a:majorFont>
        <a:latin typeface="Posterama Text Black"/>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marL="0" indent="0" algn="ctr">
          <a:lnSpc>
            <a:spcPct val="100000"/>
          </a:lnSpc>
          <a:spcBef>
            <a:spcPts val="0"/>
          </a:spcBef>
          <a:buFontTx/>
          <a:buNone/>
          <a:defRPr sz="1800" smtClean="0">
            <a:solidFill>
              <a:prstClr val="white"/>
            </a:solidFill>
            <a:latin typeface="Posterama" panose="020B0504020200020000" pitchFamily="34" charset="0"/>
            <a:ea typeface="微软雅黑"/>
            <a:cs typeface="Posterama" panose="020B0504020200020000" pitchFamily="34" charset="0"/>
          </a:defRPr>
        </a:defPPr>
      </a:lstStyle>
    </a:txDef>
  </a:objectDefaults>
  <a:extraClrSchemeLst/>
  <a:extLst>
    <a:ext uri="{05A4C25C-085E-4340-85A3-A5531E510DB2}">
      <thm15:themeFamily xmlns:thm15="http://schemas.microsoft.com/office/thememl/2012/main" name="Hexagon Light Presentation_win32_v5" id="{045A9B2F-7300-4673-816B-F1EB3C673B2C}" vid="{27F8BD87-6984-44CA-8D4F-354B20CB0C1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AD9BE2-6B3D-4616-B044-300A8177DEA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74CFA8B0-C7B8-4655-A378-2962C04794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515263-A3DE-4193-B6AA-5C449C94519F}">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Hexagon presentation light</Template>
  <TotalTime>4610</TotalTime>
  <Words>3098</Words>
  <Application>Microsoft Office PowerPoint</Application>
  <PresentationFormat>Widescreen</PresentationFormat>
  <Paragraphs>249</Paragraphs>
  <Slides>18</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等线</vt:lpstr>
      <vt:lpstr>Abadi</vt:lpstr>
      <vt:lpstr>Arial</vt:lpstr>
      <vt:lpstr>Calibri</vt:lpstr>
      <vt:lpstr>Posterama</vt:lpstr>
      <vt:lpstr>Posterama Text Black</vt:lpstr>
      <vt:lpstr>Posterama Text SemiBold</vt:lpstr>
      <vt:lpstr>Times New Roman</vt:lpstr>
      <vt:lpstr>Custom​​</vt:lpstr>
      <vt:lpstr>Silent Struggles: Examining Trauma &amp; Adversity in the Context of Adolescent Depression</vt:lpstr>
      <vt:lpstr>What is trauma?</vt:lpstr>
      <vt:lpstr>Background</vt:lpstr>
      <vt:lpstr>Methods</vt:lpstr>
      <vt:lpstr>Objectives</vt:lpstr>
      <vt:lpstr>Results and Conclusions</vt:lpstr>
      <vt:lpstr>PowerPoint Presentation</vt:lpstr>
      <vt:lpstr>PowerPoint Presentation</vt:lpstr>
      <vt:lpstr>PowerPoint Presentation</vt:lpstr>
      <vt:lpstr>PowerPoint Presentation</vt:lpstr>
      <vt:lpstr>Conclusions</vt:lpstr>
      <vt:lpstr>Future Directions</vt:lpstr>
      <vt:lpstr>PowerPoint Presentation</vt:lpstr>
      <vt:lpstr>Future Directions</vt:lpstr>
      <vt:lpstr>Thank You</vt:lpstr>
      <vt:lpstr>Acknowledgements</vt:lpstr>
      <vt:lpstr>References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Katie Lamberton</dc:creator>
  <cp:lastModifiedBy>Katie Lamberton</cp:lastModifiedBy>
  <cp:revision>1</cp:revision>
  <dcterms:created xsi:type="dcterms:W3CDTF">2024-08-03T19:13:06Z</dcterms:created>
  <dcterms:modified xsi:type="dcterms:W3CDTF">2024-08-11T03:41:51Z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