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harts/style3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3"/>
  </p:notesMasterIdLst>
  <p:sldIdLst>
    <p:sldId id="256" r:id="rId2"/>
    <p:sldId id="312" r:id="rId3"/>
    <p:sldId id="262" r:id="rId4"/>
    <p:sldId id="258" r:id="rId5"/>
    <p:sldId id="259" r:id="rId6"/>
    <p:sldId id="263" r:id="rId7"/>
    <p:sldId id="275" r:id="rId8"/>
    <p:sldId id="270" r:id="rId9"/>
    <p:sldId id="264" r:id="rId10"/>
    <p:sldId id="293" r:id="rId11"/>
    <p:sldId id="289" r:id="rId12"/>
  </p:sldIdLst>
  <p:sldSz cx="9144000" cy="5143500" type="screen16x9"/>
  <p:notesSz cx="6858000" cy="9144000"/>
  <p:embeddedFontLst>
    <p:embeddedFont>
      <p:font typeface="Gothic A1" panose="020B0604020202020204" charset="-127"/>
      <p:regular r:id="rId14"/>
      <p:bold r:id="rId15"/>
    </p:embeddedFont>
    <p:embeddedFont>
      <p:font typeface="Orbitron" panose="020B0604020202020204" charset="0"/>
      <p:regular r:id="rId16"/>
      <p:bold r:id="rId17"/>
    </p:embeddedFont>
    <p:embeddedFont>
      <p:font typeface="Passion One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7977"/>
    <a:srgbClr val="353056"/>
    <a:srgbClr val="C37A6C"/>
    <a:srgbClr val="5790D5"/>
    <a:srgbClr val="5A669E"/>
    <a:srgbClr val="F1AE67"/>
    <a:srgbClr val="92D050"/>
    <a:srgbClr val="ECC898"/>
    <a:srgbClr val="FFE3BD"/>
    <a:srgbClr val="F2D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D1B0B-F65F-4951-935A-732F307C21CD}">
  <a:tblStyle styleId="{1FED1B0B-F65F-4951-935A-732F307C21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 snapToGrid="0">
      <p:cViewPr>
        <p:scale>
          <a:sx n="76" d="100"/>
          <a:sy n="76" d="100"/>
        </p:scale>
        <p:origin x="2154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353056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353056"/>
                </a:solidFill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***Alcohol</a:t>
            </a:r>
            <a:r>
              <a:rPr lang="en-US" sz="2000" b="1" baseline="0" dirty="0">
                <a:solidFill>
                  <a:srgbClr val="353056"/>
                </a:solidFill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 Use </a:t>
            </a:r>
            <a:endParaRPr lang="en-US" sz="2000" b="1" dirty="0">
              <a:solidFill>
                <a:srgbClr val="353056"/>
              </a:solidFill>
              <a:latin typeface="Gothic A1" panose="020B0604020202020204" charset="-127"/>
              <a:ea typeface="Gothic A1" panose="020B0604020202020204" charset="-127"/>
              <a:cs typeface="Gothic A1" panose="020B0604020202020204" charset="-127"/>
            </a:endParaRPr>
          </a:p>
        </c:rich>
      </c:tx>
      <c:layout>
        <c:manualLayout>
          <c:xMode val="edge"/>
          <c:yMode val="edge"/>
          <c:x val="0.2395165106509537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35305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004732713023617"/>
          <c:y val="0.20563937463676799"/>
          <c:w val="0.81881976749814844"/>
          <c:h val="0.72967607265391898"/>
        </c:manualLayout>
      </c:layout>
      <c:lineChart>
        <c:grouping val="standard"/>
        <c:varyColors val="0"/>
        <c:ser>
          <c:idx val="1"/>
          <c:order val="0"/>
          <c:tx>
            <c:strRef>
              <c:f>'Alcohol Use'!$C$2</c:f>
              <c:strCache>
                <c:ptCount val="1"/>
                <c:pt idx="0">
                  <c:v>NHW</c:v>
                </c:pt>
              </c:strCache>
            </c:strRef>
          </c:tx>
          <c:spPr>
            <a:ln w="57150" cap="rnd">
              <a:solidFill>
                <a:srgbClr val="5790D5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57150" cap="rnd">
                <a:solidFill>
                  <a:srgbClr val="5790D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86-4D00-BAE9-7CF983E8380E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57150" cap="rnd">
                <a:solidFill>
                  <a:srgbClr val="5790D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86-4D00-BAE9-7CF983E8380E}"/>
              </c:ext>
            </c:extLst>
          </c:dPt>
          <c:dLbls>
            <c:delete val="1"/>
          </c:dLbls>
          <c:val>
            <c:numRef>
              <c:f>'Alcohol Use'!$C$3:$C$5</c:f>
              <c:numCache>
                <c:formatCode>General</c:formatCode>
                <c:ptCount val="3"/>
                <c:pt idx="0">
                  <c:v>0.82630000000000003</c:v>
                </c:pt>
                <c:pt idx="1">
                  <c:v>0.6463000000000001</c:v>
                </c:pt>
                <c:pt idx="2">
                  <c:v>0.46630000000000005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F86-4D00-BAE9-7CF983E8380E}"/>
            </c:ext>
          </c:extLst>
        </c:ser>
        <c:ser>
          <c:idx val="2"/>
          <c:order val="1"/>
          <c:tx>
            <c:strRef>
              <c:f>'Alcohol Use'!$D$2</c:f>
              <c:strCache>
                <c:ptCount val="1"/>
                <c:pt idx="0">
                  <c:v>POC</c:v>
                </c:pt>
              </c:strCache>
            </c:strRef>
          </c:tx>
          <c:spPr>
            <a:ln w="57150" cap="rnd">
              <a:solidFill>
                <a:srgbClr val="CF7977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val>
            <c:numRef>
              <c:f>'Alcohol Use'!$D$3:$D$5</c:f>
              <c:numCache>
                <c:formatCode>General</c:formatCode>
                <c:ptCount val="3"/>
                <c:pt idx="0">
                  <c:v>0.43459999999999999</c:v>
                </c:pt>
                <c:pt idx="1">
                  <c:v>0.3266</c:v>
                </c:pt>
                <c:pt idx="2">
                  <c:v>0.21859999999999999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F86-4D00-BAE9-7CF983E838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45852544"/>
        <c:axId val="1945851712"/>
      </c:lineChart>
      <c:catAx>
        <c:axId val="1945852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45851712"/>
        <c:crosses val="autoZero"/>
        <c:auto val="1"/>
        <c:lblAlgn val="ctr"/>
        <c:lblOffset val="100"/>
        <c:noMultiLvlLbl val="0"/>
      </c:catAx>
      <c:valAx>
        <c:axId val="194585171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dirty="0">
                    <a:solidFill>
                      <a:srgbClr val="353056"/>
                    </a:solidFill>
                    <a:latin typeface="Gothic A1" panose="020B0604020202020204" charset="-127"/>
                    <a:ea typeface="Gothic A1" panose="020B0604020202020204" charset="-127"/>
                    <a:cs typeface="Gothic A1" panose="020B0604020202020204" charset="-127"/>
                  </a:rPr>
                  <a:t>DRINKS</a:t>
                </a:r>
                <a:r>
                  <a:rPr lang="en-US" sz="1400" b="0" baseline="0" dirty="0">
                    <a:solidFill>
                      <a:srgbClr val="353056"/>
                    </a:solidFill>
                    <a:latin typeface="Gothic A1" panose="020B0604020202020204" charset="-127"/>
                    <a:ea typeface="Gothic A1" panose="020B0604020202020204" charset="-127"/>
                    <a:cs typeface="Gothic A1" panose="020B0604020202020204" charset="-127"/>
                  </a:rPr>
                  <a:t> PER DAY</a:t>
                </a:r>
                <a:endParaRPr lang="en-US" sz="1400" b="0" dirty="0">
                  <a:solidFill>
                    <a:srgbClr val="353056"/>
                  </a:solidFill>
                  <a:latin typeface="Gothic A1" panose="020B0604020202020204" charset="-127"/>
                  <a:ea typeface="Gothic A1" panose="020B0604020202020204" charset="-127"/>
                  <a:cs typeface="Gothic A1" panose="020B0604020202020204" charset="-127"/>
                </a:endParaRPr>
              </a:p>
            </c:rich>
          </c:tx>
          <c:layout>
            <c:manualLayout>
              <c:xMode val="edge"/>
              <c:yMode val="edge"/>
              <c:x val="0.11857212238161627"/>
              <c:y val="0.148610046857737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9458525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353056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353056"/>
                </a:solidFill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Drug Use</a:t>
            </a:r>
          </a:p>
        </c:rich>
      </c:tx>
      <c:layout>
        <c:manualLayout>
          <c:xMode val="edge"/>
          <c:yMode val="edge"/>
          <c:x val="0.31640843253317646"/>
          <c:y val="7.5068714472893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35305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10551749398672"/>
          <c:y val="0.12518900174372211"/>
          <c:w val="0.81789772024253848"/>
          <c:h val="0.76290525834013989"/>
        </c:manualLayout>
      </c:layout>
      <c:lineChart>
        <c:grouping val="standard"/>
        <c:varyColors val="0"/>
        <c:ser>
          <c:idx val="1"/>
          <c:order val="0"/>
          <c:tx>
            <c:strRef>
              <c:f>'Drug Use'!$B$1</c:f>
              <c:strCache>
                <c:ptCount val="1"/>
                <c:pt idx="0">
                  <c:v>NHW</c:v>
                </c:pt>
              </c:strCache>
            </c:strRef>
          </c:tx>
          <c:spPr>
            <a:ln w="57150" cap="rnd">
              <a:solidFill>
                <a:srgbClr val="5790D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val>
            <c:numRef>
              <c:f>'Drug Use'!$B$2:$B$4</c:f>
              <c:numCache>
                <c:formatCode>General</c:formatCode>
                <c:ptCount val="3"/>
                <c:pt idx="0">
                  <c:v>80.44</c:v>
                </c:pt>
                <c:pt idx="1">
                  <c:v>70.539999999999992</c:v>
                </c:pt>
                <c:pt idx="2">
                  <c:v>60.64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36-4B02-9C33-99F2E975E970}"/>
            </c:ext>
          </c:extLst>
        </c:ser>
        <c:ser>
          <c:idx val="2"/>
          <c:order val="1"/>
          <c:tx>
            <c:strRef>
              <c:f>'Drug Use'!$C$1</c:f>
              <c:strCache>
                <c:ptCount val="1"/>
                <c:pt idx="0">
                  <c:v>POC</c:v>
                </c:pt>
              </c:strCache>
            </c:strRef>
          </c:tx>
          <c:spPr>
            <a:ln w="57150" cap="rnd">
              <a:solidFill>
                <a:srgbClr val="CF7977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val>
            <c:numRef>
              <c:f>'Drug Use'!$C$2:$C$4</c:f>
              <c:numCache>
                <c:formatCode>General</c:formatCode>
                <c:ptCount val="3"/>
                <c:pt idx="0">
                  <c:v>66.23</c:v>
                </c:pt>
                <c:pt idx="1">
                  <c:v>58.430000000000007</c:v>
                </c:pt>
                <c:pt idx="2">
                  <c:v>50.63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36-4B02-9C33-99F2E975E9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51203056"/>
        <c:axId val="1951202224"/>
      </c:lineChart>
      <c:catAx>
        <c:axId val="19512030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53056"/>
                    </a:solidFill>
                    <a:latin typeface="Gothic A1" panose="020B0604020202020204" charset="-127"/>
                    <a:ea typeface="Gothic A1" panose="020B0604020202020204" charset="-127"/>
                    <a:cs typeface="Gothic A1" panose="020B0604020202020204" charset="-127"/>
                  </a:rPr>
                  <a:t>TIME</a:t>
                </a:r>
              </a:p>
            </c:rich>
          </c:tx>
          <c:layout>
            <c:manualLayout>
              <c:xMode val="edge"/>
              <c:yMode val="edge"/>
              <c:x val="0.44595812486021047"/>
              <c:y val="0.732952407223147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951202224"/>
        <c:crosses val="autoZero"/>
        <c:auto val="1"/>
        <c:lblAlgn val="ctr"/>
        <c:lblOffset val="100"/>
        <c:noMultiLvlLbl val="0"/>
      </c:catAx>
      <c:valAx>
        <c:axId val="195120222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t" anchorCtr="1"/>
              <a:lstStyle/>
              <a:p>
                <a:pPr>
                  <a:defRPr sz="1200" b="0" i="0" u="none" strike="noStrike" kern="1200" baseline="0">
                    <a:solidFill>
                      <a:srgbClr val="35305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53056"/>
                    </a:solidFill>
                    <a:latin typeface="Gothic A1" panose="020B0604020202020204" charset="-127"/>
                    <a:ea typeface="Gothic A1" panose="020B0604020202020204" charset="-127"/>
                    <a:cs typeface="Gothic A1" panose="020B0604020202020204" charset="-127"/>
                  </a:rPr>
                  <a:t> % DAYS DRUGS USED</a:t>
                </a:r>
              </a:p>
            </c:rich>
          </c:tx>
          <c:layout>
            <c:manualLayout>
              <c:xMode val="edge"/>
              <c:yMode val="edge"/>
              <c:x val="0.1417314626572623"/>
              <c:y val="0.133381540189346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t" anchorCtr="1"/>
            <a:lstStyle/>
            <a:p>
              <a:pPr>
                <a:defRPr sz="1200" b="0" i="0" u="none" strike="noStrike" kern="1200" baseline="0">
                  <a:solidFill>
                    <a:srgbClr val="353056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95120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"/>
          <c:w val="0.44805443063676431"/>
          <c:h val="9.6467829804841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35305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353056"/>
                </a:solidFill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defRPr>
            </a:pPr>
            <a:r>
              <a:rPr lang="en-US" sz="2000" b="1" dirty="0">
                <a:solidFill>
                  <a:srgbClr val="353056"/>
                </a:solidFill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Anxious</a:t>
            </a:r>
            <a:r>
              <a:rPr lang="en-US" sz="2000" baseline="0" dirty="0">
                <a:solidFill>
                  <a:srgbClr val="353056"/>
                </a:solidFill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 </a:t>
            </a:r>
            <a:r>
              <a:rPr lang="en-US" sz="2000" b="1" baseline="0" dirty="0">
                <a:solidFill>
                  <a:srgbClr val="353056"/>
                </a:solidFill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Mood</a:t>
            </a:r>
          </a:p>
        </c:rich>
      </c:tx>
      <c:layout>
        <c:manualLayout>
          <c:xMode val="edge"/>
          <c:yMode val="edge"/>
          <c:x val="0.28637274543212188"/>
          <c:y val="4.270451681052904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353056"/>
              </a:solidFill>
              <a:latin typeface="Gothic A1" panose="020B0604020202020204" charset="-127"/>
              <a:ea typeface="Gothic A1" panose="020B0604020202020204" charset="-127"/>
              <a:cs typeface="Gothic A1" panose="020B0604020202020204" charset="-127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680397665894894"/>
          <c:y val="0.15993635567165143"/>
          <c:w val="0.80816548408775812"/>
          <c:h val="0.7131445649612802"/>
        </c:manualLayout>
      </c:layout>
      <c:lineChart>
        <c:grouping val="standard"/>
        <c:varyColors val="0"/>
        <c:ser>
          <c:idx val="1"/>
          <c:order val="0"/>
          <c:tx>
            <c:strRef>
              <c:f>'Anxious Mood'!$C$3</c:f>
              <c:strCache>
                <c:ptCount val="1"/>
                <c:pt idx="0">
                  <c:v>NHW</c:v>
                </c:pt>
              </c:strCache>
            </c:strRef>
          </c:tx>
          <c:spPr>
            <a:ln w="57150" cap="rnd">
              <a:solidFill>
                <a:srgbClr val="5790D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val>
            <c:numRef>
              <c:f>'Anxious Mood'!$C$4:$C$6</c:f>
              <c:numCache>
                <c:formatCode>General</c:formatCode>
                <c:ptCount val="3"/>
                <c:pt idx="0">
                  <c:v>7.0864000000000003</c:v>
                </c:pt>
                <c:pt idx="1">
                  <c:v>6.6604000000000001</c:v>
                </c:pt>
                <c:pt idx="2">
                  <c:v>6.2343999999999999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49-439F-A4E5-5DF5D3E2B433}"/>
            </c:ext>
          </c:extLst>
        </c:ser>
        <c:ser>
          <c:idx val="2"/>
          <c:order val="1"/>
          <c:tx>
            <c:strRef>
              <c:f>'Anxious Mood'!$D$3</c:f>
              <c:strCache>
                <c:ptCount val="1"/>
                <c:pt idx="0">
                  <c:v>POC</c:v>
                </c:pt>
              </c:strCache>
            </c:strRef>
          </c:tx>
          <c:spPr>
            <a:ln w="57150" cap="rnd">
              <a:solidFill>
                <a:srgbClr val="CF7977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val>
            <c:numRef>
              <c:f>'Anxious Mood'!$D$4:$D$6</c:f>
              <c:numCache>
                <c:formatCode>General</c:formatCode>
                <c:ptCount val="3"/>
                <c:pt idx="0">
                  <c:v>5.6997999999999998</c:v>
                </c:pt>
                <c:pt idx="1">
                  <c:v>5.3548</c:v>
                </c:pt>
                <c:pt idx="2">
                  <c:v>5.0098000000000003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49-439F-A4E5-5DF5D3E2B4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72433520"/>
        <c:axId val="2072432272"/>
      </c:lineChart>
      <c:catAx>
        <c:axId val="2072433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72432272"/>
        <c:crosses val="autoZero"/>
        <c:auto val="1"/>
        <c:lblAlgn val="ctr"/>
        <c:lblOffset val="100"/>
        <c:noMultiLvlLbl val="0"/>
      </c:catAx>
      <c:valAx>
        <c:axId val="207243227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Gothic A1" panose="020B0604020202020204" charset="-127"/>
                    <a:ea typeface="Gothic A1" panose="020B0604020202020204" charset="-127"/>
                    <a:cs typeface="Gothic A1" panose="020B0604020202020204" charset="-127"/>
                  </a:defRPr>
                </a:pPr>
                <a:r>
                  <a:rPr lang="en-US" sz="1200" b="0" baseline="0" dirty="0">
                    <a:solidFill>
                      <a:srgbClr val="353056"/>
                    </a:solidFill>
                    <a:latin typeface="Gothic A1" panose="020B0604020202020204" charset="-127"/>
                    <a:ea typeface="Gothic A1" panose="020B0604020202020204" charset="-127"/>
                    <a:cs typeface="Gothic A1" panose="020B0604020202020204" charset="-127"/>
                  </a:rPr>
                  <a:t>ANXIETY PER DAY </a:t>
                </a:r>
                <a:endParaRPr lang="en-US" sz="1200" b="0" dirty="0">
                  <a:solidFill>
                    <a:srgbClr val="353056"/>
                  </a:solidFill>
                  <a:latin typeface="Gothic A1" panose="020B0604020202020204" charset="-127"/>
                  <a:ea typeface="Gothic A1" panose="020B0604020202020204" charset="-127"/>
                  <a:cs typeface="Gothic A1" panose="020B0604020202020204" charset="-127"/>
                </a:endParaRPr>
              </a:p>
            </c:rich>
          </c:tx>
          <c:layout>
            <c:manualLayout>
              <c:xMode val="edge"/>
              <c:yMode val="edge"/>
              <c:x val="0.1708584246577283"/>
              <c:y val="0.165537012409539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Gothic A1" panose="020B0604020202020204" charset="-127"/>
                  <a:ea typeface="Gothic A1" panose="020B0604020202020204" charset="-127"/>
                  <a:cs typeface="Gothic A1" panose="020B0604020202020204" charset="-127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207243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9d4cf2b20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b9d4cf2b20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gb5ed082f75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9" name="Google Shape;2649;gb5ed082f75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baf7980493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baf7980493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baf798049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baf798049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baf798049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baf798049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b9d4cf2b20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b9d4cf2b20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b5ed082f7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" name="Google Shape;1764;gb5ed082f7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b5ed082f7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b5ed082f7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b9d4cf2b20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b9d4cf2b20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" name="Google Shape;3279;gb5ed082f75_0_27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0" name="Google Shape;3280;gb5ed082f75_0_27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68900" y="542200"/>
            <a:ext cx="7127400" cy="12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5200"/>
              <a:buNone/>
              <a:defRPr sz="6500">
                <a:solidFill>
                  <a:srgbClr val="362F5D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68900" y="1700651"/>
            <a:ext cx="71274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12250" y="2159425"/>
            <a:ext cx="8541112" cy="4385024"/>
          </a:xfrm>
          <a:custGeom>
            <a:avLst/>
            <a:gdLst/>
            <a:ahLst/>
            <a:cxnLst/>
            <a:rect l="l" t="t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807688">
            <a:off x="177347" y="2961721"/>
            <a:ext cx="1320868" cy="1506644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448550" y="0"/>
            <a:ext cx="1695458" cy="1434845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7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713225" y="1474600"/>
            <a:ext cx="3747000" cy="35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2"/>
          </p:nvPr>
        </p:nvSpPr>
        <p:spPr>
          <a:xfrm>
            <a:off x="4836125" y="1509169"/>
            <a:ext cx="3576000" cy="31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3"/>
          </p:nvPr>
        </p:nvSpPr>
        <p:spPr>
          <a:xfrm>
            <a:off x="703775" y="1138600"/>
            <a:ext cx="77178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/>
          <p:nvPr/>
        </p:nvSpPr>
        <p:spPr>
          <a:xfrm rot="-5701244" flipH="1">
            <a:off x="270023" y="48728"/>
            <a:ext cx="1068184" cy="1218421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6"/>
          <p:cNvSpPr/>
          <p:nvPr/>
        </p:nvSpPr>
        <p:spPr>
          <a:xfrm rot="10800000">
            <a:off x="7334276" y="3611468"/>
            <a:ext cx="1820499" cy="1540732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6"/>
          <p:cNvSpPr/>
          <p:nvPr/>
        </p:nvSpPr>
        <p:spPr>
          <a:xfrm rot="2159201" flipH="1">
            <a:off x="44555" y="1395911"/>
            <a:ext cx="645979" cy="389588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subTitle" idx="1"/>
          </p:nvPr>
        </p:nvSpPr>
        <p:spPr>
          <a:xfrm>
            <a:off x="1059150" y="2814750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800">
                <a:solidFill>
                  <a:srgbClr val="D7675D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subTitle" idx="2"/>
          </p:nvPr>
        </p:nvSpPr>
        <p:spPr>
          <a:xfrm>
            <a:off x="1059150" y="3450600"/>
            <a:ext cx="2148900" cy="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subTitle" idx="3"/>
          </p:nvPr>
        </p:nvSpPr>
        <p:spPr>
          <a:xfrm>
            <a:off x="3497550" y="2814750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800">
                <a:solidFill>
                  <a:srgbClr val="5A669E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subTitle" idx="4"/>
          </p:nvPr>
        </p:nvSpPr>
        <p:spPr>
          <a:xfrm>
            <a:off x="3497550" y="3450600"/>
            <a:ext cx="2148900" cy="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subTitle" idx="5"/>
          </p:nvPr>
        </p:nvSpPr>
        <p:spPr>
          <a:xfrm>
            <a:off x="5935950" y="2814750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800">
                <a:solidFill>
                  <a:srgbClr val="F49A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6"/>
          </p:nvPr>
        </p:nvSpPr>
        <p:spPr>
          <a:xfrm>
            <a:off x="5935950" y="3450600"/>
            <a:ext cx="2148900" cy="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69" name="Google Shape;169;p27"/>
          <p:cNvSpPr/>
          <p:nvPr/>
        </p:nvSpPr>
        <p:spPr>
          <a:xfrm rot="4500090" flipH="1">
            <a:off x="7952469" y="3865830"/>
            <a:ext cx="1009524" cy="1151510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7"/>
          <p:cNvSpPr/>
          <p:nvPr/>
        </p:nvSpPr>
        <p:spPr>
          <a:xfrm>
            <a:off x="-17975" y="-9525"/>
            <a:ext cx="1837287" cy="1554873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7"/>
          <p:cNvSpPr/>
          <p:nvPr/>
        </p:nvSpPr>
        <p:spPr>
          <a:xfrm rot="-3758526">
            <a:off x="8220885" y="3380632"/>
            <a:ext cx="759807" cy="370221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/>
          <p:nvPr/>
        </p:nvSpPr>
        <p:spPr>
          <a:xfrm>
            <a:off x="0" y="0"/>
            <a:ext cx="1744725" cy="2247775"/>
          </a:xfrm>
          <a:custGeom>
            <a:avLst/>
            <a:gdLst/>
            <a:ahLst/>
            <a:cxnLst/>
            <a:rect l="l" t="t" r="r" b="b"/>
            <a:pathLst>
              <a:path w="69789" h="89911" extrusionOk="0">
                <a:moveTo>
                  <a:pt x="30" y="0"/>
                </a:moveTo>
                <a:lnTo>
                  <a:pt x="0" y="89910"/>
                </a:lnTo>
                <a:cubicBezTo>
                  <a:pt x="0" y="89910"/>
                  <a:pt x="11277" y="74378"/>
                  <a:pt x="12584" y="56870"/>
                </a:cubicBezTo>
                <a:cubicBezTo>
                  <a:pt x="13106" y="50025"/>
                  <a:pt x="16248" y="48352"/>
                  <a:pt x="20848" y="48352"/>
                </a:cubicBezTo>
                <a:cubicBezTo>
                  <a:pt x="25248" y="48352"/>
                  <a:pt x="30981" y="49883"/>
                  <a:pt x="37028" y="49883"/>
                </a:cubicBezTo>
                <a:cubicBezTo>
                  <a:pt x="40857" y="49883"/>
                  <a:pt x="44811" y="49270"/>
                  <a:pt x="48633" y="47265"/>
                </a:cubicBezTo>
                <a:cubicBezTo>
                  <a:pt x="64773" y="38785"/>
                  <a:pt x="49271" y="2675"/>
                  <a:pt x="697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1"/>
          <p:cNvSpPr/>
          <p:nvPr/>
        </p:nvSpPr>
        <p:spPr>
          <a:xfrm>
            <a:off x="5464575" y="3351250"/>
            <a:ext cx="3679425" cy="1792250"/>
          </a:xfrm>
          <a:custGeom>
            <a:avLst/>
            <a:gdLst/>
            <a:ahLst/>
            <a:cxnLst/>
            <a:rect l="l" t="t" r="r" b="b"/>
            <a:pathLst>
              <a:path w="147177" h="71690" extrusionOk="0">
                <a:moveTo>
                  <a:pt x="142715" y="1"/>
                </a:moveTo>
                <a:cubicBezTo>
                  <a:pt x="127931" y="1"/>
                  <a:pt x="126562" y="17664"/>
                  <a:pt x="110367" y="27737"/>
                </a:cubicBezTo>
                <a:cubicBezTo>
                  <a:pt x="106336" y="30242"/>
                  <a:pt x="102428" y="31179"/>
                  <a:pt x="98337" y="31179"/>
                </a:cubicBezTo>
                <a:cubicBezTo>
                  <a:pt x="86195" y="31179"/>
                  <a:pt x="72438" y="22928"/>
                  <a:pt x="49041" y="22928"/>
                </a:cubicBezTo>
                <a:cubicBezTo>
                  <a:pt x="45786" y="22928"/>
                  <a:pt x="42344" y="23088"/>
                  <a:pt x="38694" y="23452"/>
                </a:cubicBezTo>
                <a:cubicBezTo>
                  <a:pt x="1" y="27281"/>
                  <a:pt x="2858" y="54030"/>
                  <a:pt x="18633" y="58315"/>
                </a:cubicBezTo>
                <a:cubicBezTo>
                  <a:pt x="34408" y="62631"/>
                  <a:pt x="34408" y="71689"/>
                  <a:pt x="34408" y="71689"/>
                </a:cubicBezTo>
                <a:lnTo>
                  <a:pt x="147177" y="71689"/>
                </a:lnTo>
                <a:lnTo>
                  <a:pt x="147177" y="473"/>
                </a:lnTo>
                <a:cubicBezTo>
                  <a:pt x="145560" y="151"/>
                  <a:pt x="144080" y="1"/>
                  <a:pt x="142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/>
          <p:nvPr/>
        </p:nvSpPr>
        <p:spPr>
          <a:xfrm rot="10800000">
            <a:off x="7399275" y="2895725"/>
            <a:ext cx="1744725" cy="2247775"/>
          </a:xfrm>
          <a:custGeom>
            <a:avLst/>
            <a:gdLst/>
            <a:ahLst/>
            <a:cxnLst/>
            <a:rect l="l" t="t" r="r" b="b"/>
            <a:pathLst>
              <a:path w="69789" h="89911" extrusionOk="0">
                <a:moveTo>
                  <a:pt x="30" y="0"/>
                </a:moveTo>
                <a:lnTo>
                  <a:pt x="0" y="89910"/>
                </a:lnTo>
                <a:cubicBezTo>
                  <a:pt x="0" y="89910"/>
                  <a:pt x="11277" y="74378"/>
                  <a:pt x="12584" y="56870"/>
                </a:cubicBezTo>
                <a:cubicBezTo>
                  <a:pt x="13106" y="50025"/>
                  <a:pt x="16248" y="48352"/>
                  <a:pt x="20848" y="48352"/>
                </a:cubicBezTo>
                <a:cubicBezTo>
                  <a:pt x="25248" y="48352"/>
                  <a:pt x="30981" y="49883"/>
                  <a:pt x="37028" y="49883"/>
                </a:cubicBezTo>
                <a:cubicBezTo>
                  <a:pt x="40857" y="49883"/>
                  <a:pt x="44811" y="49270"/>
                  <a:pt x="48633" y="47265"/>
                </a:cubicBezTo>
                <a:cubicBezTo>
                  <a:pt x="64773" y="38785"/>
                  <a:pt x="49271" y="2675"/>
                  <a:pt x="697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2"/>
          <p:cNvSpPr/>
          <p:nvPr/>
        </p:nvSpPr>
        <p:spPr>
          <a:xfrm rot="10800000">
            <a:off x="0" y="0"/>
            <a:ext cx="3679425" cy="1792250"/>
          </a:xfrm>
          <a:custGeom>
            <a:avLst/>
            <a:gdLst/>
            <a:ahLst/>
            <a:cxnLst/>
            <a:rect l="l" t="t" r="r" b="b"/>
            <a:pathLst>
              <a:path w="147177" h="71690" extrusionOk="0">
                <a:moveTo>
                  <a:pt x="142715" y="1"/>
                </a:moveTo>
                <a:cubicBezTo>
                  <a:pt x="127931" y="1"/>
                  <a:pt x="126562" y="17664"/>
                  <a:pt x="110367" y="27737"/>
                </a:cubicBezTo>
                <a:cubicBezTo>
                  <a:pt x="106336" y="30242"/>
                  <a:pt x="102428" y="31179"/>
                  <a:pt x="98337" y="31179"/>
                </a:cubicBezTo>
                <a:cubicBezTo>
                  <a:pt x="86195" y="31179"/>
                  <a:pt x="72438" y="22928"/>
                  <a:pt x="49041" y="22928"/>
                </a:cubicBezTo>
                <a:cubicBezTo>
                  <a:pt x="45786" y="22928"/>
                  <a:pt x="42344" y="23088"/>
                  <a:pt x="38694" y="23452"/>
                </a:cubicBezTo>
                <a:cubicBezTo>
                  <a:pt x="1" y="27281"/>
                  <a:pt x="2858" y="54030"/>
                  <a:pt x="18633" y="58315"/>
                </a:cubicBezTo>
                <a:cubicBezTo>
                  <a:pt x="34408" y="62631"/>
                  <a:pt x="34408" y="71689"/>
                  <a:pt x="34408" y="71689"/>
                </a:cubicBezTo>
                <a:lnTo>
                  <a:pt x="147177" y="71689"/>
                </a:lnTo>
                <a:lnTo>
                  <a:pt x="147177" y="473"/>
                </a:lnTo>
                <a:cubicBezTo>
                  <a:pt x="145560" y="151"/>
                  <a:pt x="144080" y="1"/>
                  <a:pt x="142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/>
          <p:nvPr/>
        </p:nvSpPr>
        <p:spPr>
          <a:xfrm>
            <a:off x="602899" y="3283377"/>
            <a:ext cx="8541112" cy="4385024"/>
          </a:xfrm>
          <a:custGeom>
            <a:avLst/>
            <a:gdLst/>
            <a:ahLst/>
            <a:cxnLst/>
            <a:rect l="l" t="t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3"/>
          <p:cNvSpPr/>
          <p:nvPr/>
        </p:nvSpPr>
        <p:spPr>
          <a:xfrm>
            <a:off x="-8627" y="-28575"/>
            <a:ext cx="2724611" cy="2305804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/>
          <p:nvPr/>
        </p:nvSpPr>
        <p:spPr>
          <a:xfrm rot="-1373294" flipH="1">
            <a:off x="774791" y="3332385"/>
            <a:ext cx="531300" cy="725118"/>
          </a:xfrm>
          <a:custGeom>
            <a:avLst/>
            <a:gdLst/>
            <a:ahLst/>
            <a:cxnLst/>
            <a:rect l="l" t="t" r="r" b="b"/>
            <a:pathLst>
              <a:path w="7934" h="7198" extrusionOk="0">
                <a:moveTo>
                  <a:pt x="3851" y="1"/>
                </a:moveTo>
                <a:cubicBezTo>
                  <a:pt x="3188" y="1"/>
                  <a:pt x="2527" y="183"/>
                  <a:pt x="1976" y="556"/>
                </a:cubicBezTo>
                <a:cubicBezTo>
                  <a:pt x="791" y="1315"/>
                  <a:pt x="0" y="2774"/>
                  <a:pt x="487" y="4203"/>
                </a:cubicBezTo>
                <a:cubicBezTo>
                  <a:pt x="943" y="5601"/>
                  <a:pt x="2280" y="6392"/>
                  <a:pt x="3618" y="6939"/>
                </a:cubicBezTo>
                <a:cubicBezTo>
                  <a:pt x="4013" y="7100"/>
                  <a:pt x="4465" y="7197"/>
                  <a:pt x="4916" y="7197"/>
                </a:cubicBezTo>
                <a:cubicBezTo>
                  <a:pt x="5400" y="7197"/>
                  <a:pt x="5883" y="7085"/>
                  <a:pt x="6292" y="6817"/>
                </a:cubicBezTo>
                <a:cubicBezTo>
                  <a:pt x="6900" y="6422"/>
                  <a:pt x="7356" y="5753"/>
                  <a:pt x="7417" y="5024"/>
                </a:cubicBezTo>
                <a:cubicBezTo>
                  <a:pt x="7782" y="4750"/>
                  <a:pt x="7934" y="4294"/>
                  <a:pt x="7873" y="3777"/>
                </a:cubicBezTo>
                <a:cubicBezTo>
                  <a:pt x="7660" y="2470"/>
                  <a:pt x="6870" y="1315"/>
                  <a:pt x="5806" y="586"/>
                </a:cubicBezTo>
                <a:cubicBezTo>
                  <a:pt x="5232" y="198"/>
                  <a:pt x="4540" y="1"/>
                  <a:pt x="3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4"/>
          <p:cNvSpPr/>
          <p:nvPr/>
        </p:nvSpPr>
        <p:spPr>
          <a:xfrm rot="-5805647" flipH="1">
            <a:off x="-1196411" y="3574492"/>
            <a:ext cx="3096165" cy="1096346"/>
          </a:xfrm>
          <a:custGeom>
            <a:avLst/>
            <a:gdLst/>
            <a:ahLst/>
            <a:cxnLst/>
            <a:rect l="l" t="t" r="r" b="b"/>
            <a:pathLst>
              <a:path w="192345" h="68109" extrusionOk="0">
                <a:moveTo>
                  <a:pt x="166016" y="0"/>
                </a:moveTo>
                <a:cubicBezTo>
                  <a:pt x="165674" y="0"/>
                  <a:pt x="165332" y="8"/>
                  <a:pt x="164988" y="22"/>
                </a:cubicBezTo>
                <a:cubicBezTo>
                  <a:pt x="147389" y="782"/>
                  <a:pt x="126872" y="20752"/>
                  <a:pt x="108027" y="21239"/>
                </a:cubicBezTo>
                <a:cubicBezTo>
                  <a:pt x="84470" y="21877"/>
                  <a:pt x="0" y="35525"/>
                  <a:pt x="31977" y="54309"/>
                </a:cubicBezTo>
                <a:cubicBezTo>
                  <a:pt x="32980" y="54248"/>
                  <a:pt x="34013" y="54187"/>
                  <a:pt x="35046" y="54127"/>
                </a:cubicBezTo>
                <a:cubicBezTo>
                  <a:pt x="35259" y="54127"/>
                  <a:pt x="35502" y="54096"/>
                  <a:pt x="35715" y="54096"/>
                </a:cubicBezTo>
                <a:cubicBezTo>
                  <a:pt x="39048" y="53934"/>
                  <a:pt x="42370" y="53847"/>
                  <a:pt x="45650" y="53847"/>
                </a:cubicBezTo>
                <a:cubicBezTo>
                  <a:pt x="47904" y="53847"/>
                  <a:pt x="50138" y="53888"/>
                  <a:pt x="52342" y="53975"/>
                </a:cubicBezTo>
                <a:cubicBezTo>
                  <a:pt x="64348" y="54522"/>
                  <a:pt x="78269" y="57349"/>
                  <a:pt x="92069" y="60449"/>
                </a:cubicBezTo>
                <a:cubicBezTo>
                  <a:pt x="92677" y="60601"/>
                  <a:pt x="93285" y="60692"/>
                  <a:pt x="93893" y="60844"/>
                </a:cubicBezTo>
                <a:cubicBezTo>
                  <a:pt x="106811" y="63732"/>
                  <a:pt x="119547" y="66771"/>
                  <a:pt x="130337" y="68109"/>
                </a:cubicBezTo>
                <a:cubicBezTo>
                  <a:pt x="132191" y="67957"/>
                  <a:pt x="133984" y="67805"/>
                  <a:pt x="135687" y="67592"/>
                </a:cubicBezTo>
                <a:cubicBezTo>
                  <a:pt x="147845" y="65981"/>
                  <a:pt x="159183" y="60054"/>
                  <a:pt x="167997" y="52272"/>
                </a:cubicBezTo>
                <a:cubicBezTo>
                  <a:pt x="184715" y="37470"/>
                  <a:pt x="192344" y="15980"/>
                  <a:pt x="179183" y="4886"/>
                </a:cubicBezTo>
                <a:cubicBezTo>
                  <a:pt x="175049" y="1375"/>
                  <a:pt x="170652" y="0"/>
                  <a:pt x="166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/>
          <p:nvPr/>
        </p:nvSpPr>
        <p:spPr>
          <a:xfrm rot="10800000" flipH="1">
            <a:off x="5464575" y="0"/>
            <a:ext cx="3679425" cy="1792250"/>
          </a:xfrm>
          <a:custGeom>
            <a:avLst/>
            <a:gdLst/>
            <a:ahLst/>
            <a:cxnLst/>
            <a:rect l="l" t="t" r="r" b="b"/>
            <a:pathLst>
              <a:path w="147177" h="71690" extrusionOk="0">
                <a:moveTo>
                  <a:pt x="142715" y="1"/>
                </a:moveTo>
                <a:cubicBezTo>
                  <a:pt x="127931" y="1"/>
                  <a:pt x="126562" y="17664"/>
                  <a:pt x="110367" y="27737"/>
                </a:cubicBezTo>
                <a:cubicBezTo>
                  <a:pt x="106336" y="30242"/>
                  <a:pt x="102428" y="31179"/>
                  <a:pt x="98337" y="31179"/>
                </a:cubicBezTo>
                <a:cubicBezTo>
                  <a:pt x="86195" y="31179"/>
                  <a:pt x="72438" y="22928"/>
                  <a:pt x="49041" y="22928"/>
                </a:cubicBezTo>
                <a:cubicBezTo>
                  <a:pt x="45786" y="22928"/>
                  <a:pt x="42344" y="23088"/>
                  <a:pt x="38694" y="23452"/>
                </a:cubicBezTo>
                <a:cubicBezTo>
                  <a:pt x="1" y="27281"/>
                  <a:pt x="2858" y="54030"/>
                  <a:pt x="18633" y="58315"/>
                </a:cubicBezTo>
                <a:cubicBezTo>
                  <a:pt x="34408" y="62631"/>
                  <a:pt x="34408" y="71689"/>
                  <a:pt x="34408" y="71689"/>
                </a:cubicBezTo>
                <a:lnTo>
                  <a:pt x="147177" y="71689"/>
                </a:lnTo>
                <a:lnTo>
                  <a:pt x="147177" y="473"/>
                </a:lnTo>
                <a:cubicBezTo>
                  <a:pt x="145560" y="151"/>
                  <a:pt x="144080" y="1"/>
                  <a:pt x="142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861688" y="1569850"/>
            <a:ext cx="20799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1800"/>
              <a:buFont typeface="Passion One"/>
              <a:buNone/>
              <a:defRPr sz="2800">
                <a:solidFill>
                  <a:srgbClr val="D7675D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1400"/>
              <a:buFont typeface="Orbitron"/>
              <a:buNone/>
              <a:defRPr b="1">
                <a:solidFill>
                  <a:srgbClr val="4A649D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1400"/>
              <a:buFont typeface="Orbitron"/>
              <a:buNone/>
              <a:defRPr b="1">
                <a:solidFill>
                  <a:srgbClr val="4A649D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1400"/>
              <a:buFont typeface="Orbitron"/>
              <a:buNone/>
              <a:defRPr b="1">
                <a:solidFill>
                  <a:srgbClr val="4A649D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1400"/>
              <a:buFont typeface="Orbitron"/>
              <a:buNone/>
              <a:defRPr b="1">
                <a:solidFill>
                  <a:srgbClr val="4A649D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1400"/>
              <a:buFont typeface="Orbitron"/>
              <a:buNone/>
              <a:defRPr b="1">
                <a:solidFill>
                  <a:srgbClr val="4A649D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1400"/>
              <a:buFont typeface="Orbitron"/>
              <a:buNone/>
              <a:defRPr b="1">
                <a:solidFill>
                  <a:srgbClr val="4A649D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1400"/>
              <a:buFont typeface="Orbitron"/>
              <a:buNone/>
              <a:defRPr b="1">
                <a:solidFill>
                  <a:srgbClr val="4A649D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1400"/>
              <a:buFont typeface="Orbitron"/>
              <a:buNone/>
              <a:defRPr b="1">
                <a:solidFill>
                  <a:srgbClr val="4A649D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6206612" y="1569850"/>
            <a:ext cx="2075700" cy="5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1800"/>
              <a:buFont typeface="Passion One"/>
              <a:buNone/>
              <a:defRPr sz="2800">
                <a:solidFill>
                  <a:srgbClr val="5A669E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1400"/>
              <a:buFont typeface="Orbitron"/>
              <a:buNone/>
              <a:defRPr b="1">
                <a:solidFill>
                  <a:srgbClr val="4A649D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1400"/>
              <a:buFont typeface="Orbitron"/>
              <a:buNone/>
              <a:defRPr b="1">
                <a:solidFill>
                  <a:srgbClr val="4A649D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1400"/>
              <a:buFont typeface="Orbitron"/>
              <a:buNone/>
              <a:defRPr b="1">
                <a:solidFill>
                  <a:srgbClr val="4A649D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1400"/>
              <a:buFont typeface="Orbitron"/>
              <a:buNone/>
              <a:defRPr b="1">
                <a:solidFill>
                  <a:srgbClr val="4A649D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1400"/>
              <a:buFont typeface="Orbitron"/>
              <a:buNone/>
              <a:defRPr b="1">
                <a:solidFill>
                  <a:srgbClr val="4A649D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1400"/>
              <a:buFont typeface="Orbitron"/>
              <a:buNone/>
              <a:defRPr b="1">
                <a:solidFill>
                  <a:srgbClr val="4A649D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1400"/>
              <a:buFont typeface="Orbitron"/>
              <a:buNone/>
              <a:defRPr b="1">
                <a:solidFill>
                  <a:srgbClr val="4A649D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1400"/>
              <a:buFont typeface="Orbitron"/>
              <a:buNone/>
              <a:defRPr b="1">
                <a:solidFill>
                  <a:srgbClr val="4A649D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721063" y="2031325"/>
            <a:ext cx="2358900" cy="10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thic A1"/>
              <a:buNone/>
              <a:defRPr sz="1600">
                <a:latin typeface="Gothic A1"/>
                <a:ea typeface="Gothic A1"/>
                <a:cs typeface="Gothic A1"/>
                <a:sym typeface="Gothic A1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6063738" y="2033725"/>
            <a:ext cx="2359200" cy="10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thic A1"/>
              <a:buNone/>
              <a:defRPr sz="1600">
                <a:latin typeface="Gothic A1"/>
                <a:ea typeface="Gothic A1"/>
                <a:cs typeface="Gothic A1"/>
                <a:sym typeface="Gothic A1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 rot="10800000" flipH="1">
            <a:off x="0" y="3401284"/>
            <a:ext cx="2076441" cy="1757266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 rot="10800000">
            <a:off x="6877074" y="3231998"/>
            <a:ext cx="2276475" cy="1926552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/>
          <p:nvPr/>
        </p:nvSpPr>
        <p:spPr>
          <a:xfrm rot="-2920884">
            <a:off x="1762496" y="4340976"/>
            <a:ext cx="534239" cy="657034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 rot="-3758514">
            <a:off x="6491590" y="4393428"/>
            <a:ext cx="871773" cy="389587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718838" y="1515214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718838" y="1936722"/>
            <a:ext cx="2241600" cy="6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2"/>
          </p:nvPr>
        </p:nvSpPr>
        <p:spPr>
          <a:xfrm>
            <a:off x="4361654" y="1515214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3"/>
          </p:nvPr>
        </p:nvSpPr>
        <p:spPr>
          <a:xfrm>
            <a:off x="4362454" y="1936722"/>
            <a:ext cx="2240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4"/>
          </p:nvPr>
        </p:nvSpPr>
        <p:spPr>
          <a:xfrm>
            <a:off x="6183663" y="3557950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5"/>
          </p:nvPr>
        </p:nvSpPr>
        <p:spPr>
          <a:xfrm>
            <a:off x="6183663" y="3979447"/>
            <a:ext cx="2240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6" hasCustomPrompt="1"/>
          </p:nvPr>
        </p:nvSpPr>
        <p:spPr>
          <a:xfrm>
            <a:off x="718738" y="893647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7" hasCustomPrompt="1"/>
          </p:nvPr>
        </p:nvSpPr>
        <p:spPr>
          <a:xfrm>
            <a:off x="4362021" y="893647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8" hasCustomPrompt="1"/>
          </p:nvPr>
        </p:nvSpPr>
        <p:spPr>
          <a:xfrm>
            <a:off x="6183663" y="2936372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9"/>
          </p:nvPr>
        </p:nvSpPr>
        <p:spPr>
          <a:xfrm>
            <a:off x="2540846" y="3557950"/>
            <a:ext cx="22404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3"/>
          </p:nvPr>
        </p:nvSpPr>
        <p:spPr>
          <a:xfrm>
            <a:off x="2541246" y="3979447"/>
            <a:ext cx="2240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4" hasCustomPrompt="1"/>
          </p:nvPr>
        </p:nvSpPr>
        <p:spPr>
          <a:xfrm>
            <a:off x="2540379" y="2936372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/>
          <p:nvPr/>
        </p:nvSpPr>
        <p:spPr>
          <a:xfrm rot="10800000" flipH="1">
            <a:off x="0" y="3401284"/>
            <a:ext cx="2076441" cy="1757266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 flipH="1">
            <a:off x="6867524" y="-18402"/>
            <a:ext cx="2276475" cy="1926552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/>
          <p:nvPr/>
        </p:nvSpPr>
        <p:spPr>
          <a:xfrm rot="-4563458">
            <a:off x="446110" y="3149198"/>
            <a:ext cx="534245" cy="657034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/>
          <p:nvPr/>
        </p:nvSpPr>
        <p:spPr>
          <a:xfrm rot="-8640867" flipH="1">
            <a:off x="7982842" y="1585846"/>
            <a:ext cx="871774" cy="389588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3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-142882" y="-19050"/>
            <a:ext cx="2094655" cy="1772747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 rot="5805647">
            <a:off x="7355143" y="4206442"/>
            <a:ext cx="3096165" cy="1096346"/>
          </a:xfrm>
          <a:custGeom>
            <a:avLst/>
            <a:gdLst/>
            <a:ahLst/>
            <a:cxnLst/>
            <a:rect l="l" t="t" r="r" b="b"/>
            <a:pathLst>
              <a:path w="192345" h="68109" extrusionOk="0">
                <a:moveTo>
                  <a:pt x="166016" y="0"/>
                </a:moveTo>
                <a:cubicBezTo>
                  <a:pt x="165674" y="0"/>
                  <a:pt x="165332" y="8"/>
                  <a:pt x="164988" y="22"/>
                </a:cubicBezTo>
                <a:cubicBezTo>
                  <a:pt x="147389" y="782"/>
                  <a:pt x="126872" y="20752"/>
                  <a:pt x="108027" y="21239"/>
                </a:cubicBezTo>
                <a:cubicBezTo>
                  <a:pt x="84470" y="21877"/>
                  <a:pt x="0" y="35525"/>
                  <a:pt x="31977" y="54309"/>
                </a:cubicBezTo>
                <a:cubicBezTo>
                  <a:pt x="32980" y="54248"/>
                  <a:pt x="34013" y="54187"/>
                  <a:pt x="35046" y="54127"/>
                </a:cubicBezTo>
                <a:cubicBezTo>
                  <a:pt x="35259" y="54127"/>
                  <a:pt x="35502" y="54096"/>
                  <a:pt x="35715" y="54096"/>
                </a:cubicBezTo>
                <a:cubicBezTo>
                  <a:pt x="39048" y="53934"/>
                  <a:pt x="42370" y="53847"/>
                  <a:pt x="45650" y="53847"/>
                </a:cubicBezTo>
                <a:cubicBezTo>
                  <a:pt x="47904" y="53847"/>
                  <a:pt x="50138" y="53888"/>
                  <a:pt x="52342" y="53975"/>
                </a:cubicBezTo>
                <a:cubicBezTo>
                  <a:pt x="64348" y="54522"/>
                  <a:pt x="78269" y="57349"/>
                  <a:pt x="92069" y="60449"/>
                </a:cubicBezTo>
                <a:cubicBezTo>
                  <a:pt x="92677" y="60601"/>
                  <a:pt x="93285" y="60692"/>
                  <a:pt x="93893" y="60844"/>
                </a:cubicBezTo>
                <a:cubicBezTo>
                  <a:pt x="106811" y="63732"/>
                  <a:pt x="119547" y="66771"/>
                  <a:pt x="130337" y="68109"/>
                </a:cubicBezTo>
                <a:cubicBezTo>
                  <a:pt x="132191" y="67957"/>
                  <a:pt x="133984" y="67805"/>
                  <a:pt x="135687" y="67592"/>
                </a:cubicBezTo>
                <a:cubicBezTo>
                  <a:pt x="147845" y="65981"/>
                  <a:pt x="159183" y="60054"/>
                  <a:pt x="167997" y="52272"/>
                </a:cubicBezTo>
                <a:cubicBezTo>
                  <a:pt x="184715" y="37470"/>
                  <a:pt x="192344" y="15980"/>
                  <a:pt x="179183" y="4886"/>
                </a:cubicBezTo>
                <a:cubicBezTo>
                  <a:pt x="175049" y="1375"/>
                  <a:pt x="170652" y="0"/>
                  <a:pt x="166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/>
          <p:nvPr/>
        </p:nvSpPr>
        <p:spPr>
          <a:xfrm rot="2495500">
            <a:off x="7802000" y="4674908"/>
            <a:ext cx="459797" cy="627557"/>
          </a:xfrm>
          <a:custGeom>
            <a:avLst/>
            <a:gdLst/>
            <a:ahLst/>
            <a:cxnLst/>
            <a:rect l="l" t="t" r="r" b="b"/>
            <a:pathLst>
              <a:path w="7934" h="7198" extrusionOk="0">
                <a:moveTo>
                  <a:pt x="3851" y="1"/>
                </a:moveTo>
                <a:cubicBezTo>
                  <a:pt x="3188" y="1"/>
                  <a:pt x="2527" y="183"/>
                  <a:pt x="1976" y="556"/>
                </a:cubicBezTo>
                <a:cubicBezTo>
                  <a:pt x="791" y="1315"/>
                  <a:pt x="0" y="2774"/>
                  <a:pt x="487" y="4203"/>
                </a:cubicBezTo>
                <a:cubicBezTo>
                  <a:pt x="943" y="5601"/>
                  <a:pt x="2280" y="6392"/>
                  <a:pt x="3618" y="6939"/>
                </a:cubicBezTo>
                <a:cubicBezTo>
                  <a:pt x="4013" y="7100"/>
                  <a:pt x="4465" y="7197"/>
                  <a:pt x="4916" y="7197"/>
                </a:cubicBezTo>
                <a:cubicBezTo>
                  <a:pt x="5400" y="7197"/>
                  <a:pt x="5883" y="7085"/>
                  <a:pt x="6292" y="6817"/>
                </a:cubicBezTo>
                <a:cubicBezTo>
                  <a:pt x="6900" y="6422"/>
                  <a:pt x="7356" y="5753"/>
                  <a:pt x="7417" y="5024"/>
                </a:cubicBezTo>
                <a:cubicBezTo>
                  <a:pt x="7782" y="4750"/>
                  <a:pt x="7934" y="4294"/>
                  <a:pt x="7873" y="3777"/>
                </a:cubicBezTo>
                <a:cubicBezTo>
                  <a:pt x="7660" y="2470"/>
                  <a:pt x="6870" y="1315"/>
                  <a:pt x="5806" y="586"/>
                </a:cubicBezTo>
                <a:cubicBezTo>
                  <a:pt x="5232" y="198"/>
                  <a:pt x="4540" y="1"/>
                  <a:pt x="3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/>
          <p:nvPr/>
        </p:nvSpPr>
        <p:spPr>
          <a:xfrm rot="-3773980">
            <a:off x="160342" y="4252956"/>
            <a:ext cx="664534" cy="817237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/>
          <p:nvPr/>
        </p:nvSpPr>
        <p:spPr>
          <a:xfrm rot="1373294">
            <a:off x="8277272" y="255760"/>
            <a:ext cx="531300" cy="725118"/>
          </a:xfrm>
          <a:custGeom>
            <a:avLst/>
            <a:gdLst/>
            <a:ahLst/>
            <a:cxnLst/>
            <a:rect l="l" t="t" r="r" b="b"/>
            <a:pathLst>
              <a:path w="7934" h="7198" extrusionOk="0">
                <a:moveTo>
                  <a:pt x="3851" y="1"/>
                </a:moveTo>
                <a:cubicBezTo>
                  <a:pt x="3188" y="1"/>
                  <a:pt x="2527" y="183"/>
                  <a:pt x="1976" y="556"/>
                </a:cubicBezTo>
                <a:cubicBezTo>
                  <a:pt x="791" y="1315"/>
                  <a:pt x="0" y="2774"/>
                  <a:pt x="487" y="4203"/>
                </a:cubicBezTo>
                <a:cubicBezTo>
                  <a:pt x="943" y="5601"/>
                  <a:pt x="2280" y="6392"/>
                  <a:pt x="3618" y="6939"/>
                </a:cubicBezTo>
                <a:cubicBezTo>
                  <a:pt x="4013" y="7100"/>
                  <a:pt x="4465" y="7197"/>
                  <a:pt x="4916" y="7197"/>
                </a:cubicBezTo>
                <a:cubicBezTo>
                  <a:pt x="5400" y="7197"/>
                  <a:pt x="5883" y="7085"/>
                  <a:pt x="6292" y="6817"/>
                </a:cubicBezTo>
                <a:cubicBezTo>
                  <a:pt x="6900" y="6422"/>
                  <a:pt x="7356" y="5753"/>
                  <a:pt x="7417" y="5024"/>
                </a:cubicBezTo>
                <a:cubicBezTo>
                  <a:pt x="7782" y="4750"/>
                  <a:pt x="7934" y="4294"/>
                  <a:pt x="7873" y="3777"/>
                </a:cubicBezTo>
                <a:cubicBezTo>
                  <a:pt x="7660" y="2470"/>
                  <a:pt x="6870" y="1315"/>
                  <a:pt x="5806" y="586"/>
                </a:cubicBezTo>
                <a:cubicBezTo>
                  <a:pt x="5232" y="198"/>
                  <a:pt x="4540" y="1"/>
                  <a:pt x="3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/>
          <p:nvPr/>
        </p:nvSpPr>
        <p:spPr>
          <a:xfrm rot="5805647">
            <a:off x="7683609" y="497867"/>
            <a:ext cx="3096165" cy="1096346"/>
          </a:xfrm>
          <a:custGeom>
            <a:avLst/>
            <a:gdLst/>
            <a:ahLst/>
            <a:cxnLst/>
            <a:rect l="l" t="t" r="r" b="b"/>
            <a:pathLst>
              <a:path w="192345" h="68109" extrusionOk="0">
                <a:moveTo>
                  <a:pt x="166016" y="0"/>
                </a:moveTo>
                <a:cubicBezTo>
                  <a:pt x="165674" y="0"/>
                  <a:pt x="165332" y="8"/>
                  <a:pt x="164988" y="22"/>
                </a:cubicBezTo>
                <a:cubicBezTo>
                  <a:pt x="147389" y="782"/>
                  <a:pt x="126872" y="20752"/>
                  <a:pt x="108027" y="21239"/>
                </a:cubicBezTo>
                <a:cubicBezTo>
                  <a:pt x="84470" y="21877"/>
                  <a:pt x="0" y="35525"/>
                  <a:pt x="31977" y="54309"/>
                </a:cubicBezTo>
                <a:cubicBezTo>
                  <a:pt x="32980" y="54248"/>
                  <a:pt x="34013" y="54187"/>
                  <a:pt x="35046" y="54127"/>
                </a:cubicBezTo>
                <a:cubicBezTo>
                  <a:pt x="35259" y="54127"/>
                  <a:pt x="35502" y="54096"/>
                  <a:pt x="35715" y="54096"/>
                </a:cubicBezTo>
                <a:cubicBezTo>
                  <a:pt x="39048" y="53934"/>
                  <a:pt x="42370" y="53847"/>
                  <a:pt x="45650" y="53847"/>
                </a:cubicBezTo>
                <a:cubicBezTo>
                  <a:pt x="47904" y="53847"/>
                  <a:pt x="50138" y="53888"/>
                  <a:pt x="52342" y="53975"/>
                </a:cubicBezTo>
                <a:cubicBezTo>
                  <a:pt x="64348" y="54522"/>
                  <a:pt x="78269" y="57349"/>
                  <a:pt x="92069" y="60449"/>
                </a:cubicBezTo>
                <a:cubicBezTo>
                  <a:pt x="92677" y="60601"/>
                  <a:pt x="93285" y="60692"/>
                  <a:pt x="93893" y="60844"/>
                </a:cubicBezTo>
                <a:cubicBezTo>
                  <a:pt x="106811" y="63732"/>
                  <a:pt x="119547" y="66771"/>
                  <a:pt x="130337" y="68109"/>
                </a:cubicBezTo>
                <a:cubicBezTo>
                  <a:pt x="132191" y="67957"/>
                  <a:pt x="133984" y="67805"/>
                  <a:pt x="135687" y="67592"/>
                </a:cubicBezTo>
                <a:cubicBezTo>
                  <a:pt x="147845" y="65981"/>
                  <a:pt x="159183" y="60054"/>
                  <a:pt x="167997" y="52272"/>
                </a:cubicBezTo>
                <a:cubicBezTo>
                  <a:pt x="184715" y="37470"/>
                  <a:pt x="192344" y="15980"/>
                  <a:pt x="179183" y="4886"/>
                </a:cubicBezTo>
                <a:cubicBezTo>
                  <a:pt x="175049" y="1375"/>
                  <a:pt x="170652" y="0"/>
                  <a:pt x="166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ctrTitle"/>
          </p:nvPr>
        </p:nvSpPr>
        <p:spPr>
          <a:xfrm>
            <a:off x="3092825" y="1774000"/>
            <a:ext cx="5338200" cy="118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3617075" y="2843575"/>
            <a:ext cx="4289700" cy="10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1" name="Google Shape;121;p20"/>
          <p:cNvSpPr/>
          <p:nvPr/>
        </p:nvSpPr>
        <p:spPr>
          <a:xfrm flipH="1">
            <a:off x="6247072" y="-18399"/>
            <a:ext cx="2896929" cy="2451634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996950" y="1690550"/>
            <a:ext cx="3926100" cy="24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/>
          <p:nvPr/>
        </p:nvSpPr>
        <p:spPr>
          <a:xfrm rot="-9992333" flipH="1">
            <a:off x="118448" y="332983"/>
            <a:ext cx="995139" cy="1135102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/>
          <p:nvPr/>
        </p:nvSpPr>
        <p:spPr>
          <a:xfrm rot="2159077" flipH="1">
            <a:off x="121366" y="1533231"/>
            <a:ext cx="601812" cy="362944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/>
          <p:nvPr/>
        </p:nvSpPr>
        <p:spPr>
          <a:xfrm rot="10625521" flipH="1">
            <a:off x="-1823383" y="-822700"/>
            <a:ext cx="11376969" cy="7703043"/>
          </a:xfrm>
          <a:custGeom>
            <a:avLst/>
            <a:gdLst/>
            <a:ahLst/>
            <a:cxnLst/>
            <a:rect l="l" t="t" r="r" b="b"/>
            <a:pathLst>
              <a:path w="190803" h="136252" extrusionOk="0">
                <a:moveTo>
                  <a:pt x="109930" y="0"/>
                </a:moveTo>
                <a:cubicBezTo>
                  <a:pt x="99285" y="0"/>
                  <a:pt x="93358" y="2905"/>
                  <a:pt x="89331" y="7189"/>
                </a:cubicBezTo>
                <a:cubicBezTo>
                  <a:pt x="88897" y="7656"/>
                  <a:pt x="88463" y="8156"/>
                  <a:pt x="88030" y="8690"/>
                </a:cubicBezTo>
                <a:cubicBezTo>
                  <a:pt x="87863" y="8923"/>
                  <a:pt x="87696" y="9157"/>
                  <a:pt x="87496" y="9390"/>
                </a:cubicBezTo>
                <a:cubicBezTo>
                  <a:pt x="87062" y="9991"/>
                  <a:pt x="86629" y="10624"/>
                  <a:pt x="86195" y="11292"/>
                </a:cubicBezTo>
                <a:cubicBezTo>
                  <a:pt x="80791" y="19731"/>
                  <a:pt x="78456" y="30839"/>
                  <a:pt x="65080" y="36843"/>
                </a:cubicBezTo>
                <a:cubicBezTo>
                  <a:pt x="56274" y="40813"/>
                  <a:pt x="43131" y="43181"/>
                  <a:pt x="31423" y="47884"/>
                </a:cubicBezTo>
                <a:cubicBezTo>
                  <a:pt x="21516" y="51854"/>
                  <a:pt x="12609" y="57525"/>
                  <a:pt x="8306" y="67265"/>
                </a:cubicBezTo>
                <a:cubicBezTo>
                  <a:pt x="7672" y="68733"/>
                  <a:pt x="7139" y="70234"/>
                  <a:pt x="6738" y="71768"/>
                </a:cubicBezTo>
                <a:cubicBezTo>
                  <a:pt x="0" y="97153"/>
                  <a:pt x="4270" y="130777"/>
                  <a:pt x="26186" y="135647"/>
                </a:cubicBezTo>
                <a:cubicBezTo>
                  <a:pt x="28044" y="136050"/>
                  <a:pt x="29931" y="136251"/>
                  <a:pt x="31821" y="136251"/>
                </a:cubicBezTo>
                <a:cubicBezTo>
                  <a:pt x="31966" y="136251"/>
                  <a:pt x="32111" y="136250"/>
                  <a:pt x="32257" y="136248"/>
                </a:cubicBezTo>
                <a:cubicBezTo>
                  <a:pt x="32257" y="136248"/>
                  <a:pt x="47401" y="130577"/>
                  <a:pt x="69083" y="128242"/>
                </a:cubicBezTo>
                <a:cubicBezTo>
                  <a:pt x="70050" y="128142"/>
                  <a:pt x="71051" y="128042"/>
                  <a:pt x="72052" y="127942"/>
                </a:cubicBezTo>
                <a:cubicBezTo>
                  <a:pt x="77190" y="127452"/>
                  <a:pt x="82328" y="127214"/>
                  <a:pt x="87479" y="127214"/>
                </a:cubicBezTo>
                <a:cubicBezTo>
                  <a:pt x="89351" y="127214"/>
                  <a:pt x="91224" y="127246"/>
                  <a:pt x="93100" y="127308"/>
                </a:cubicBezTo>
                <a:cubicBezTo>
                  <a:pt x="97470" y="127475"/>
                  <a:pt x="101639" y="127808"/>
                  <a:pt x="105609" y="128209"/>
                </a:cubicBezTo>
                <a:lnTo>
                  <a:pt x="107177" y="128409"/>
                </a:lnTo>
                <a:cubicBezTo>
                  <a:pt x="110045" y="128742"/>
                  <a:pt x="112814" y="129109"/>
                  <a:pt x="115449" y="129543"/>
                </a:cubicBezTo>
                <a:cubicBezTo>
                  <a:pt x="129624" y="131736"/>
                  <a:pt x="140626" y="134672"/>
                  <a:pt x="148454" y="134672"/>
                </a:cubicBezTo>
                <a:cubicBezTo>
                  <a:pt x="149081" y="134672"/>
                  <a:pt x="149688" y="134653"/>
                  <a:pt x="150274" y="134613"/>
                </a:cubicBezTo>
                <a:cubicBezTo>
                  <a:pt x="153209" y="134413"/>
                  <a:pt x="155644" y="133679"/>
                  <a:pt x="157546" y="132178"/>
                </a:cubicBezTo>
                <a:cubicBezTo>
                  <a:pt x="166886" y="124873"/>
                  <a:pt x="165652" y="103424"/>
                  <a:pt x="174591" y="95285"/>
                </a:cubicBezTo>
                <a:cubicBezTo>
                  <a:pt x="183498" y="87146"/>
                  <a:pt x="190803" y="67699"/>
                  <a:pt x="179862" y="56757"/>
                </a:cubicBezTo>
                <a:cubicBezTo>
                  <a:pt x="172923" y="49819"/>
                  <a:pt x="163717" y="47184"/>
                  <a:pt x="155845" y="42981"/>
                </a:cubicBezTo>
                <a:cubicBezTo>
                  <a:pt x="151308" y="40546"/>
                  <a:pt x="147205" y="37610"/>
                  <a:pt x="144236" y="33007"/>
                </a:cubicBezTo>
                <a:cubicBezTo>
                  <a:pt x="142502" y="30305"/>
                  <a:pt x="141134" y="27236"/>
                  <a:pt x="139833" y="24101"/>
                </a:cubicBezTo>
                <a:cubicBezTo>
                  <a:pt x="135130" y="12759"/>
                  <a:pt x="131127" y="484"/>
                  <a:pt x="111346" y="17"/>
                </a:cubicBezTo>
                <a:cubicBezTo>
                  <a:pt x="110865" y="6"/>
                  <a:pt x="110393" y="0"/>
                  <a:pt x="109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 rot="6644452">
            <a:off x="8103274" y="1502248"/>
            <a:ext cx="958974" cy="1093900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>
            <a:off x="6278173" y="4096576"/>
            <a:ext cx="885104" cy="1009644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 flipH="1">
            <a:off x="996950" y="1919150"/>
            <a:ext cx="5756400" cy="26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AAFA0"/>
              </a:buClr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ubTitle" idx="2"/>
          </p:nvPr>
        </p:nvSpPr>
        <p:spPr>
          <a:xfrm>
            <a:off x="1435100" y="1157400"/>
            <a:ext cx="39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80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8F1E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3000"/>
              <a:buFont typeface="Passion One"/>
              <a:buNone/>
              <a:defRPr sz="3000">
                <a:solidFill>
                  <a:srgbClr val="362F5D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800"/>
              <a:buFont typeface="Gothic A1"/>
              <a:buChar char="●"/>
              <a:defRPr sz="1800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●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●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  <p:sldLayoutId id="2147483659" r:id="rId4"/>
    <p:sldLayoutId id="2147483663" r:id="rId5"/>
    <p:sldLayoutId id="2147483664" r:id="rId6"/>
    <p:sldLayoutId id="2147483666" r:id="rId7"/>
    <p:sldLayoutId id="2147483667" r:id="rId8"/>
    <p:sldLayoutId id="2147483670" r:id="rId9"/>
    <p:sldLayoutId id="2147483672" r:id="rId10"/>
    <p:sldLayoutId id="2147483673" r:id="rId11"/>
    <p:sldLayoutId id="2147483677" r:id="rId12"/>
    <p:sldLayoutId id="2147483678" r:id="rId13"/>
    <p:sldLayoutId id="2147483679" r:id="rId14"/>
    <p:sldLayoutId id="214748368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5585/mmwr.mm7005a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>
            <a:spLocks noGrp="1"/>
          </p:cNvSpPr>
          <p:nvPr>
            <p:ph type="subTitle" idx="1"/>
          </p:nvPr>
        </p:nvSpPr>
        <p:spPr>
          <a:xfrm>
            <a:off x="283730" y="1479486"/>
            <a:ext cx="71274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Aneri Patel, </a:t>
            </a:r>
            <a:r>
              <a:rPr lang="en-US" dirty="0"/>
              <a:t>Dr. Jarrod M. Ellingson</a:t>
            </a:r>
            <a:endParaRPr dirty="0"/>
          </a:p>
        </p:txBody>
      </p:sp>
      <p:grpSp>
        <p:nvGrpSpPr>
          <p:cNvPr id="231" name="Google Shape;231;p37"/>
          <p:cNvGrpSpPr/>
          <p:nvPr/>
        </p:nvGrpSpPr>
        <p:grpSpPr>
          <a:xfrm>
            <a:off x="3441543" y="2150233"/>
            <a:ext cx="5416820" cy="3295465"/>
            <a:chOff x="441100" y="2249525"/>
            <a:chExt cx="2889125" cy="1757675"/>
          </a:xfrm>
        </p:grpSpPr>
        <p:sp>
          <p:nvSpPr>
            <p:cNvPr id="232" name="Google Shape;232;p37"/>
            <p:cNvSpPr/>
            <p:nvPr/>
          </p:nvSpPr>
          <p:spPr>
            <a:xfrm>
              <a:off x="2010475" y="3222225"/>
              <a:ext cx="295750" cy="197650"/>
            </a:xfrm>
            <a:custGeom>
              <a:avLst/>
              <a:gdLst/>
              <a:ahLst/>
              <a:cxnLst/>
              <a:rect l="l" t="t" r="r" b="b"/>
              <a:pathLst>
                <a:path w="11830" h="7906" extrusionOk="0">
                  <a:moveTo>
                    <a:pt x="7342" y="0"/>
                  </a:moveTo>
                  <a:cubicBezTo>
                    <a:pt x="6503" y="0"/>
                    <a:pt x="4430" y="1904"/>
                    <a:pt x="4430" y="1904"/>
                  </a:cubicBezTo>
                  <a:lnTo>
                    <a:pt x="377" y="1087"/>
                  </a:lnTo>
                  <a:lnTo>
                    <a:pt x="0" y="7650"/>
                  </a:lnTo>
                  <a:lnTo>
                    <a:pt x="3758" y="7513"/>
                  </a:lnTo>
                  <a:cubicBezTo>
                    <a:pt x="3758" y="7513"/>
                    <a:pt x="6442" y="7906"/>
                    <a:pt x="8364" y="7906"/>
                  </a:cubicBezTo>
                  <a:cubicBezTo>
                    <a:pt x="9383" y="7906"/>
                    <a:pt x="10188" y="7795"/>
                    <a:pt x="10266" y="7458"/>
                  </a:cubicBezTo>
                  <a:cubicBezTo>
                    <a:pt x="10415" y="6818"/>
                    <a:pt x="9065" y="6658"/>
                    <a:pt x="8124" y="6623"/>
                  </a:cubicBezTo>
                  <a:lnTo>
                    <a:pt x="8124" y="6623"/>
                  </a:lnTo>
                  <a:cubicBezTo>
                    <a:pt x="9306" y="6603"/>
                    <a:pt x="11284" y="6479"/>
                    <a:pt x="11356" y="5874"/>
                  </a:cubicBezTo>
                  <a:cubicBezTo>
                    <a:pt x="11425" y="5335"/>
                    <a:pt x="10031" y="5234"/>
                    <a:pt x="8973" y="5234"/>
                  </a:cubicBezTo>
                  <a:cubicBezTo>
                    <a:pt x="8953" y="5234"/>
                    <a:pt x="8933" y="5234"/>
                    <a:pt x="8914" y="5234"/>
                  </a:cubicBezTo>
                  <a:lnTo>
                    <a:pt x="8914" y="5234"/>
                  </a:lnTo>
                  <a:cubicBezTo>
                    <a:pt x="10098" y="5162"/>
                    <a:pt x="11818" y="4952"/>
                    <a:pt x="11823" y="4331"/>
                  </a:cubicBezTo>
                  <a:cubicBezTo>
                    <a:pt x="11830" y="3830"/>
                    <a:pt x="10520" y="3713"/>
                    <a:pt x="9295" y="3713"/>
                  </a:cubicBezTo>
                  <a:cubicBezTo>
                    <a:pt x="8679" y="3713"/>
                    <a:pt x="8085" y="3743"/>
                    <a:pt x="7690" y="3768"/>
                  </a:cubicBezTo>
                  <a:lnTo>
                    <a:pt x="7690" y="3768"/>
                  </a:lnTo>
                  <a:cubicBezTo>
                    <a:pt x="8661" y="3686"/>
                    <a:pt x="10779" y="3445"/>
                    <a:pt x="10821" y="2912"/>
                  </a:cubicBezTo>
                  <a:cubicBezTo>
                    <a:pt x="10868" y="2245"/>
                    <a:pt x="6669" y="2233"/>
                    <a:pt x="6349" y="2233"/>
                  </a:cubicBezTo>
                  <a:cubicBezTo>
                    <a:pt x="6336" y="2233"/>
                    <a:pt x="6330" y="2233"/>
                    <a:pt x="6330" y="2233"/>
                  </a:cubicBezTo>
                  <a:cubicBezTo>
                    <a:pt x="6330" y="2233"/>
                    <a:pt x="8071" y="765"/>
                    <a:pt x="7612" y="121"/>
                  </a:cubicBezTo>
                  <a:cubicBezTo>
                    <a:pt x="7552" y="37"/>
                    <a:pt x="7459" y="0"/>
                    <a:pt x="7342" y="0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7"/>
            <p:cNvSpPr/>
            <p:nvPr/>
          </p:nvSpPr>
          <p:spPr>
            <a:xfrm>
              <a:off x="2132025" y="3308375"/>
              <a:ext cx="43725" cy="64825"/>
            </a:xfrm>
            <a:custGeom>
              <a:avLst/>
              <a:gdLst/>
              <a:ahLst/>
              <a:cxnLst/>
              <a:rect l="l" t="t" r="r" b="b"/>
              <a:pathLst>
                <a:path w="1749" h="2593" extrusionOk="0">
                  <a:moveTo>
                    <a:pt x="41" y="1"/>
                  </a:moveTo>
                  <a:lnTo>
                    <a:pt x="0" y="145"/>
                  </a:lnTo>
                  <a:cubicBezTo>
                    <a:pt x="1132" y="426"/>
                    <a:pt x="1598" y="2572"/>
                    <a:pt x="1605" y="2593"/>
                  </a:cubicBezTo>
                  <a:lnTo>
                    <a:pt x="1749" y="2558"/>
                  </a:lnTo>
                  <a:cubicBezTo>
                    <a:pt x="1728" y="2469"/>
                    <a:pt x="1255" y="309"/>
                    <a:pt x="4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7"/>
            <p:cNvSpPr/>
            <p:nvPr/>
          </p:nvSpPr>
          <p:spPr>
            <a:xfrm>
              <a:off x="2161150" y="3317975"/>
              <a:ext cx="20275" cy="18550"/>
            </a:xfrm>
            <a:custGeom>
              <a:avLst/>
              <a:gdLst/>
              <a:ahLst/>
              <a:cxnLst/>
              <a:rect l="l" t="t" r="r" b="b"/>
              <a:pathLst>
                <a:path w="811" h="742" extrusionOk="0">
                  <a:moveTo>
                    <a:pt x="673" y="1"/>
                  </a:moveTo>
                  <a:cubicBezTo>
                    <a:pt x="673" y="7"/>
                    <a:pt x="515" y="398"/>
                    <a:pt x="1" y="604"/>
                  </a:cubicBezTo>
                  <a:lnTo>
                    <a:pt x="56" y="741"/>
                  </a:lnTo>
                  <a:cubicBezTo>
                    <a:pt x="639" y="508"/>
                    <a:pt x="803" y="76"/>
                    <a:pt x="810" y="55"/>
                  </a:cubicBezTo>
                  <a:lnTo>
                    <a:pt x="673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7"/>
            <p:cNvSpPr/>
            <p:nvPr/>
          </p:nvSpPr>
          <p:spPr>
            <a:xfrm>
              <a:off x="2090000" y="3397350"/>
              <a:ext cx="20950" cy="14250"/>
            </a:xfrm>
            <a:custGeom>
              <a:avLst/>
              <a:gdLst/>
              <a:ahLst/>
              <a:cxnLst/>
              <a:rect l="l" t="t" r="r" b="b"/>
              <a:pathLst>
                <a:path w="838" h="570" extrusionOk="0">
                  <a:moveTo>
                    <a:pt x="124" y="1"/>
                  </a:moveTo>
                  <a:lnTo>
                    <a:pt x="1" y="83"/>
                  </a:lnTo>
                  <a:cubicBezTo>
                    <a:pt x="193" y="350"/>
                    <a:pt x="488" y="522"/>
                    <a:pt x="817" y="570"/>
                  </a:cubicBezTo>
                  <a:lnTo>
                    <a:pt x="838" y="419"/>
                  </a:lnTo>
                  <a:cubicBezTo>
                    <a:pt x="556" y="378"/>
                    <a:pt x="296" y="227"/>
                    <a:pt x="12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7"/>
            <p:cNvSpPr/>
            <p:nvPr/>
          </p:nvSpPr>
          <p:spPr>
            <a:xfrm>
              <a:off x="1536250" y="2796275"/>
              <a:ext cx="561150" cy="661275"/>
            </a:xfrm>
            <a:custGeom>
              <a:avLst/>
              <a:gdLst/>
              <a:ahLst/>
              <a:cxnLst/>
              <a:rect l="l" t="t" r="r" b="b"/>
              <a:pathLst>
                <a:path w="22446" h="26451" extrusionOk="0">
                  <a:moveTo>
                    <a:pt x="1523" y="1"/>
                  </a:moveTo>
                  <a:lnTo>
                    <a:pt x="1523" y="1"/>
                  </a:lnTo>
                  <a:cubicBezTo>
                    <a:pt x="1523" y="1"/>
                    <a:pt x="1" y="20087"/>
                    <a:pt x="3807" y="23159"/>
                  </a:cubicBezTo>
                  <a:cubicBezTo>
                    <a:pt x="7613" y="26224"/>
                    <a:pt x="21026" y="26451"/>
                    <a:pt x="21026" y="26451"/>
                  </a:cubicBezTo>
                  <a:lnTo>
                    <a:pt x="22446" y="17248"/>
                  </a:lnTo>
                  <a:cubicBezTo>
                    <a:pt x="18983" y="15602"/>
                    <a:pt x="8923" y="14237"/>
                    <a:pt x="8923" y="14237"/>
                  </a:cubicBezTo>
                  <a:cubicBezTo>
                    <a:pt x="8923" y="14237"/>
                    <a:pt x="8580" y="13099"/>
                    <a:pt x="6989" y="8155"/>
                  </a:cubicBezTo>
                  <a:cubicBezTo>
                    <a:pt x="5398" y="3210"/>
                    <a:pt x="1523" y="1"/>
                    <a:pt x="1523" y="1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7"/>
            <p:cNvSpPr/>
            <p:nvPr/>
          </p:nvSpPr>
          <p:spPr>
            <a:xfrm>
              <a:off x="1183425" y="240522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7"/>
            <p:cNvSpPr/>
            <p:nvPr/>
          </p:nvSpPr>
          <p:spPr>
            <a:xfrm>
              <a:off x="1323500" y="240522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7"/>
            <p:cNvSpPr/>
            <p:nvPr/>
          </p:nvSpPr>
          <p:spPr>
            <a:xfrm>
              <a:off x="1463575" y="2405225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7"/>
            <p:cNvSpPr/>
            <p:nvPr/>
          </p:nvSpPr>
          <p:spPr>
            <a:xfrm>
              <a:off x="1883600" y="240522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7"/>
            <p:cNvSpPr/>
            <p:nvPr/>
          </p:nvSpPr>
          <p:spPr>
            <a:xfrm>
              <a:off x="2023675" y="240522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8" y="844"/>
                    <a:pt x="850" y="652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7"/>
            <p:cNvSpPr/>
            <p:nvPr/>
          </p:nvSpPr>
          <p:spPr>
            <a:xfrm>
              <a:off x="2163725" y="240522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7"/>
            <p:cNvSpPr/>
            <p:nvPr/>
          </p:nvSpPr>
          <p:spPr>
            <a:xfrm>
              <a:off x="1253900" y="24736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26" y="1"/>
                  </a:moveTo>
                  <a:cubicBezTo>
                    <a:pt x="186" y="1"/>
                    <a:pt x="0" y="193"/>
                    <a:pt x="0" y="426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7"/>
            <p:cNvSpPr/>
            <p:nvPr/>
          </p:nvSpPr>
          <p:spPr>
            <a:xfrm>
              <a:off x="1393975" y="24736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7"/>
            <p:cNvSpPr/>
            <p:nvPr/>
          </p:nvSpPr>
          <p:spPr>
            <a:xfrm>
              <a:off x="1954050" y="24736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7"/>
            <p:cNvSpPr/>
            <p:nvPr/>
          </p:nvSpPr>
          <p:spPr>
            <a:xfrm>
              <a:off x="2094125" y="24736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7"/>
            <p:cNvSpPr/>
            <p:nvPr/>
          </p:nvSpPr>
          <p:spPr>
            <a:xfrm>
              <a:off x="2234200" y="24736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7"/>
            <p:cNvSpPr/>
            <p:nvPr/>
          </p:nvSpPr>
          <p:spPr>
            <a:xfrm>
              <a:off x="1183425" y="2539300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1323500" y="2539300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1463575" y="2539300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1883600" y="2539300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6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6" y="851"/>
                  </a:cubicBezTo>
                  <a:cubicBezTo>
                    <a:pt x="659" y="851"/>
                    <a:pt x="851" y="659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7"/>
            <p:cNvSpPr/>
            <p:nvPr/>
          </p:nvSpPr>
          <p:spPr>
            <a:xfrm>
              <a:off x="2023675" y="2539300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7"/>
            <p:cNvSpPr/>
            <p:nvPr/>
          </p:nvSpPr>
          <p:spPr>
            <a:xfrm>
              <a:off x="2163725" y="2539300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7"/>
            <p:cNvSpPr/>
            <p:nvPr/>
          </p:nvSpPr>
          <p:spPr>
            <a:xfrm>
              <a:off x="1253900" y="26078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85"/>
                    <a:pt x="0" y="419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7"/>
            <p:cNvSpPr/>
            <p:nvPr/>
          </p:nvSpPr>
          <p:spPr>
            <a:xfrm>
              <a:off x="1393975" y="26078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85"/>
                    <a:pt x="0" y="419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5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7"/>
            <p:cNvSpPr/>
            <p:nvPr/>
          </p:nvSpPr>
          <p:spPr>
            <a:xfrm>
              <a:off x="1954050" y="26078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7"/>
            <p:cNvSpPr/>
            <p:nvPr/>
          </p:nvSpPr>
          <p:spPr>
            <a:xfrm>
              <a:off x="2094125" y="26078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7"/>
            <p:cNvSpPr/>
            <p:nvPr/>
          </p:nvSpPr>
          <p:spPr>
            <a:xfrm>
              <a:off x="2234200" y="26078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1323500" y="267352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2023675" y="267352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7"/>
            <p:cNvSpPr/>
            <p:nvPr/>
          </p:nvSpPr>
          <p:spPr>
            <a:xfrm>
              <a:off x="2163725" y="267352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7"/>
            <p:cNvSpPr/>
            <p:nvPr/>
          </p:nvSpPr>
          <p:spPr>
            <a:xfrm>
              <a:off x="553725" y="27421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1253900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19"/>
                  </a:cubicBezTo>
                  <a:cubicBezTo>
                    <a:pt x="0" y="652"/>
                    <a:pt x="186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7"/>
            <p:cNvSpPr/>
            <p:nvPr/>
          </p:nvSpPr>
          <p:spPr>
            <a:xfrm>
              <a:off x="1393975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19"/>
                  </a:cubicBezTo>
                  <a:cubicBezTo>
                    <a:pt x="0" y="652"/>
                    <a:pt x="185" y="844"/>
                    <a:pt x="418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1954050" y="27421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2094125" y="27421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2234200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623350" y="28077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85"/>
                    <a:pt x="0" y="419"/>
                  </a:cubicBezTo>
                  <a:cubicBezTo>
                    <a:pt x="0" y="652"/>
                    <a:pt x="185" y="844"/>
                    <a:pt x="418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5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7"/>
            <p:cNvSpPr/>
            <p:nvPr/>
          </p:nvSpPr>
          <p:spPr>
            <a:xfrm>
              <a:off x="1043375" y="28077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1183425" y="28077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1323500" y="28077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7"/>
            <p:cNvSpPr/>
            <p:nvPr/>
          </p:nvSpPr>
          <p:spPr>
            <a:xfrm>
              <a:off x="1463575" y="28077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7"/>
            <p:cNvSpPr/>
            <p:nvPr/>
          </p:nvSpPr>
          <p:spPr>
            <a:xfrm>
              <a:off x="1743700" y="28077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85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5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7"/>
            <p:cNvSpPr/>
            <p:nvPr/>
          </p:nvSpPr>
          <p:spPr>
            <a:xfrm>
              <a:off x="1883600" y="28077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7"/>
            <p:cNvSpPr/>
            <p:nvPr/>
          </p:nvSpPr>
          <p:spPr>
            <a:xfrm>
              <a:off x="2023675" y="28077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8" y="844"/>
                    <a:pt x="850" y="652"/>
                    <a:pt x="850" y="419"/>
                  </a:cubicBezTo>
                  <a:cubicBezTo>
                    <a:pt x="850" y="185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7"/>
            <p:cNvSpPr/>
            <p:nvPr/>
          </p:nvSpPr>
          <p:spPr>
            <a:xfrm>
              <a:off x="2163725" y="28077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7"/>
            <p:cNvSpPr/>
            <p:nvPr/>
          </p:nvSpPr>
          <p:spPr>
            <a:xfrm>
              <a:off x="5537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7"/>
            <p:cNvSpPr/>
            <p:nvPr/>
          </p:nvSpPr>
          <p:spPr>
            <a:xfrm>
              <a:off x="693625" y="28761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7"/>
            <p:cNvSpPr/>
            <p:nvPr/>
          </p:nvSpPr>
          <p:spPr>
            <a:xfrm>
              <a:off x="973775" y="28761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7"/>
            <p:cNvSpPr/>
            <p:nvPr/>
          </p:nvSpPr>
          <p:spPr>
            <a:xfrm>
              <a:off x="11138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7"/>
            <p:cNvSpPr/>
            <p:nvPr/>
          </p:nvSpPr>
          <p:spPr>
            <a:xfrm>
              <a:off x="1253900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92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1393975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15340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7"/>
            <p:cNvSpPr/>
            <p:nvPr/>
          </p:nvSpPr>
          <p:spPr>
            <a:xfrm>
              <a:off x="1673925" y="28761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7"/>
            <p:cNvSpPr/>
            <p:nvPr/>
          </p:nvSpPr>
          <p:spPr>
            <a:xfrm>
              <a:off x="1814000" y="28761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1954050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7"/>
            <p:cNvSpPr/>
            <p:nvPr/>
          </p:nvSpPr>
          <p:spPr>
            <a:xfrm>
              <a:off x="20941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7"/>
            <p:cNvSpPr/>
            <p:nvPr/>
          </p:nvSpPr>
          <p:spPr>
            <a:xfrm>
              <a:off x="2234200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7"/>
            <p:cNvSpPr/>
            <p:nvPr/>
          </p:nvSpPr>
          <p:spPr>
            <a:xfrm>
              <a:off x="623350" y="29418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7634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903300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1043375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7"/>
            <p:cNvSpPr/>
            <p:nvPr/>
          </p:nvSpPr>
          <p:spPr>
            <a:xfrm>
              <a:off x="1183425" y="2941825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7"/>
            <p:cNvSpPr/>
            <p:nvPr/>
          </p:nvSpPr>
          <p:spPr>
            <a:xfrm>
              <a:off x="13235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7"/>
            <p:cNvSpPr/>
            <p:nvPr/>
          </p:nvSpPr>
          <p:spPr>
            <a:xfrm>
              <a:off x="1463575" y="29418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7"/>
            <p:cNvSpPr/>
            <p:nvPr/>
          </p:nvSpPr>
          <p:spPr>
            <a:xfrm>
              <a:off x="1603625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7"/>
            <p:cNvSpPr/>
            <p:nvPr/>
          </p:nvSpPr>
          <p:spPr>
            <a:xfrm>
              <a:off x="17437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7"/>
            <p:cNvSpPr/>
            <p:nvPr/>
          </p:nvSpPr>
          <p:spPr>
            <a:xfrm>
              <a:off x="1883600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6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7"/>
            <p:cNvSpPr/>
            <p:nvPr/>
          </p:nvSpPr>
          <p:spPr>
            <a:xfrm>
              <a:off x="2023675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7"/>
            <p:cNvSpPr/>
            <p:nvPr/>
          </p:nvSpPr>
          <p:spPr>
            <a:xfrm>
              <a:off x="2163725" y="2941825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7"/>
            <p:cNvSpPr/>
            <p:nvPr/>
          </p:nvSpPr>
          <p:spPr>
            <a:xfrm>
              <a:off x="5537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693625" y="30104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833700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973775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11138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1253900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19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1393975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19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15340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1673925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1814000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1954050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7"/>
            <p:cNvSpPr/>
            <p:nvPr/>
          </p:nvSpPr>
          <p:spPr>
            <a:xfrm>
              <a:off x="20941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2234200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623350" y="30760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7634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903300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1043375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1183425" y="30760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7"/>
            <p:cNvSpPr/>
            <p:nvPr/>
          </p:nvSpPr>
          <p:spPr>
            <a:xfrm>
              <a:off x="13235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7"/>
            <p:cNvSpPr/>
            <p:nvPr/>
          </p:nvSpPr>
          <p:spPr>
            <a:xfrm>
              <a:off x="1463575" y="30760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7"/>
            <p:cNvSpPr/>
            <p:nvPr/>
          </p:nvSpPr>
          <p:spPr>
            <a:xfrm>
              <a:off x="1603625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7"/>
            <p:cNvSpPr/>
            <p:nvPr/>
          </p:nvSpPr>
          <p:spPr>
            <a:xfrm>
              <a:off x="17437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7"/>
            <p:cNvSpPr/>
            <p:nvPr/>
          </p:nvSpPr>
          <p:spPr>
            <a:xfrm>
              <a:off x="1883600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7"/>
            <p:cNvSpPr/>
            <p:nvPr/>
          </p:nvSpPr>
          <p:spPr>
            <a:xfrm>
              <a:off x="2023675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7"/>
            <p:cNvSpPr/>
            <p:nvPr/>
          </p:nvSpPr>
          <p:spPr>
            <a:xfrm>
              <a:off x="2163725" y="30760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7"/>
            <p:cNvSpPr/>
            <p:nvPr/>
          </p:nvSpPr>
          <p:spPr>
            <a:xfrm>
              <a:off x="693625" y="314447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833700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6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973775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11138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7"/>
            <p:cNvSpPr/>
            <p:nvPr/>
          </p:nvSpPr>
          <p:spPr>
            <a:xfrm>
              <a:off x="1253900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6" y="1"/>
                  </a:moveTo>
                  <a:cubicBezTo>
                    <a:pt x="186" y="1"/>
                    <a:pt x="0" y="193"/>
                    <a:pt x="0" y="426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7"/>
            <p:cNvSpPr/>
            <p:nvPr/>
          </p:nvSpPr>
          <p:spPr>
            <a:xfrm>
              <a:off x="1393975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15340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1673925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1954050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20941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2234200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7634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1043375" y="32103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1183425" y="32103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13235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1463575" y="32103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1603625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17437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1883600" y="32103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2023675" y="32103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8" y="844"/>
                    <a:pt x="850" y="652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2163725" y="32103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973775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8" y="844"/>
                    <a:pt x="850" y="658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11138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1253900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92"/>
                    <a:pt x="0" y="425"/>
                  </a:cubicBezTo>
                  <a:cubicBezTo>
                    <a:pt x="0" y="658"/>
                    <a:pt x="186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1393975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5"/>
                  </a:cubicBezTo>
                  <a:cubicBezTo>
                    <a:pt x="0" y="658"/>
                    <a:pt x="185" y="844"/>
                    <a:pt x="418" y="844"/>
                  </a:cubicBezTo>
                  <a:cubicBezTo>
                    <a:pt x="652" y="844"/>
                    <a:pt x="844" y="658"/>
                    <a:pt x="844" y="425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15340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8"/>
                    <a:pt x="186" y="844"/>
                    <a:pt x="419" y="844"/>
                  </a:cubicBezTo>
                  <a:cubicBezTo>
                    <a:pt x="652" y="844"/>
                    <a:pt x="844" y="658"/>
                    <a:pt x="844" y="425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1673925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1814000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1954050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20941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2234200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1043375" y="334437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1183425" y="334437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1323500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1463575" y="3344375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1603625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1743700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1883600" y="334437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2023675" y="334437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2163725" y="334437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973775" y="34129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11138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1253900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1393975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15340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1814000" y="34129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1954050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20941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2234200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1043375" y="34786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1183425" y="347862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1323500" y="34786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1463575" y="34786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1603625" y="34786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8"/>
                    <a:pt x="186" y="844"/>
                    <a:pt x="419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1883600" y="34786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2023675" y="34786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8" y="844"/>
                    <a:pt x="850" y="658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2163725" y="347862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973775" y="354702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11138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1253900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6" y="0"/>
                  </a:moveTo>
                  <a:cubicBezTo>
                    <a:pt x="186" y="0"/>
                    <a:pt x="0" y="192"/>
                    <a:pt x="0" y="425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1393975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18" y="0"/>
                  </a:moveTo>
                  <a:cubicBezTo>
                    <a:pt x="185" y="0"/>
                    <a:pt x="0" y="192"/>
                    <a:pt x="0" y="425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5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15340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5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1954050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20941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2234200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1043375" y="36128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1183425" y="361285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1323500" y="36128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1463575" y="36128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1603625" y="36128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1883600" y="36128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2023675" y="36128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8" y="844"/>
                    <a:pt x="850" y="652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2163725" y="361285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973775" y="36812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1113825" y="36812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1253900" y="36812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93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1393975" y="36812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1534025" y="36812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1954050" y="36812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2234200" y="36812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1929375" y="3225750"/>
              <a:ext cx="59000" cy="196325"/>
            </a:xfrm>
            <a:custGeom>
              <a:avLst/>
              <a:gdLst/>
              <a:ahLst/>
              <a:cxnLst/>
              <a:rect l="l" t="t" r="r" b="b"/>
              <a:pathLst>
                <a:path w="2360" h="7853" extrusionOk="0">
                  <a:moveTo>
                    <a:pt x="878" y="0"/>
                  </a:moveTo>
                  <a:cubicBezTo>
                    <a:pt x="837" y="254"/>
                    <a:pt x="0" y="6220"/>
                    <a:pt x="2257" y="7852"/>
                  </a:cubicBezTo>
                  <a:lnTo>
                    <a:pt x="2359" y="7701"/>
                  </a:lnTo>
                  <a:cubicBezTo>
                    <a:pt x="199" y="6131"/>
                    <a:pt x="1050" y="82"/>
                    <a:pt x="1056" y="21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BA4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1972050" y="3247525"/>
              <a:ext cx="49075" cy="80600"/>
            </a:xfrm>
            <a:custGeom>
              <a:avLst/>
              <a:gdLst/>
              <a:ahLst/>
              <a:cxnLst/>
              <a:rect l="l" t="t" r="r" b="b"/>
              <a:pathLst>
                <a:path w="1963" h="3224" extrusionOk="0">
                  <a:moveTo>
                    <a:pt x="1866" y="0"/>
                  </a:moveTo>
                  <a:cubicBezTo>
                    <a:pt x="90" y="1111"/>
                    <a:pt x="1" y="3196"/>
                    <a:pt x="1" y="3216"/>
                  </a:cubicBezTo>
                  <a:lnTo>
                    <a:pt x="186" y="3223"/>
                  </a:lnTo>
                  <a:cubicBezTo>
                    <a:pt x="186" y="3203"/>
                    <a:pt x="275" y="1214"/>
                    <a:pt x="1962" y="158"/>
                  </a:cubicBezTo>
                  <a:lnTo>
                    <a:pt x="1866" y="0"/>
                  </a:lnTo>
                  <a:close/>
                </a:path>
              </a:pathLst>
            </a:custGeom>
            <a:solidFill>
              <a:srgbClr val="BA4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1585475" y="3266550"/>
              <a:ext cx="117100" cy="143525"/>
            </a:xfrm>
            <a:custGeom>
              <a:avLst/>
              <a:gdLst/>
              <a:ahLst/>
              <a:cxnLst/>
              <a:rect l="l" t="t" r="r" b="b"/>
              <a:pathLst>
                <a:path w="4684" h="5741" extrusionOk="0">
                  <a:moveTo>
                    <a:pt x="137" y="0"/>
                  </a:moveTo>
                  <a:cubicBezTo>
                    <a:pt x="89" y="41"/>
                    <a:pt x="48" y="76"/>
                    <a:pt x="0" y="110"/>
                  </a:cubicBezTo>
                  <a:cubicBezTo>
                    <a:pt x="398" y="2106"/>
                    <a:pt x="981" y="3655"/>
                    <a:pt x="1838" y="4348"/>
                  </a:cubicBezTo>
                  <a:cubicBezTo>
                    <a:pt x="2524" y="4897"/>
                    <a:pt x="3511" y="5356"/>
                    <a:pt x="4684" y="5740"/>
                  </a:cubicBezTo>
                  <a:lnTo>
                    <a:pt x="4684" y="5740"/>
                  </a:lnTo>
                  <a:cubicBezTo>
                    <a:pt x="4478" y="597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2051600" y="3370775"/>
              <a:ext cx="23175" cy="7400"/>
            </a:xfrm>
            <a:custGeom>
              <a:avLst/>
              <a:gdLst/>
              <a:ahLst/>
              <a:cxnLst/>
              <a:rect l="l" t="t" r="r" b="b"/>
              <a:pathLst>
                <a:path w="927" h="296" extrusionOk="0">
                  <a:moveTo>
                    <a:pt x="28" y="1"/>
                  </a:moveTo>
                  <a:lnTo>
                    <a:pt x="1" y="152"/>
                  </a:lnTo>
                  <a:lnTo>
                    <a:pt x="906" y="296"/>
                  </a:lnTo>
                  <a:lnTo>
                    <a:pt x="927" y="14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2057450" y="3335125"/>
              <a:ext cx="22825" cy="7225"/>
            </a:xfrm>
            <a:custGeom>
              <a:avLst/>
              <a:gdLst/>
              <a:ahLst/>
              <a:cxnLst/>
              <a:rect l="l" t="t" r="r" b="b"/>
              <a:pathLst>
                <a:path w="913" h="289" extrusionOk="0">
                  <a:moveTo>
                    <a:pt x="21" y="0"/>
                  </a:moveTo>
                  <a:lnTo>
                    <a:pt x="0" y="144"/>
                  </a:lnTo>
                  <a:lnTo>
                    <a:pt x="892" y="288"/>
                  </a:lnTo>
                  <a:lnTo>
                    <a:pt x="912" y="14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2045950" y="3406450"/>
              <a:ext cx="23350" cy="7375"/>
            </a:xfrm>
            <a:custGeom>
              <a:avLst/>
              <a:gdLst/>
              <a:ahLst/>
              <a:cxnLst/>
              <a:rect l="l" t="t" r="r" b="b"/>
              <a:pathLst>
                <a:path w="934" h="295" extrusionOk="0">
                  <a:moveTo>
                    <a:pt x="21" y="0"/>
                  </a:moveTo>
                  <a:lnTo>
                    <a:pt x="1" y="151"/>
                  </a:lnTo>
                  <a:lnTo>
                    <a:pt x="913" y="295"/>
                  </a:lnTo>
                  <a:lnTo>
                    <a:pt x="933" y="15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2074750" y="3228150"/>
              <a:ext cx="22150" cy="7050"/>
            </a:xfrm>
            <a:custGeom>
              <a:avLst/>
              <a:gdLst/>
              <a:ahLst/>
              <a:cxnLst/>
              <a:rect l="l" t="t" r="r" b="b"/>
              <a:pathLst>
                <a:path w="886" h="282" extrusionOk="0">
                  <a:moveTo>
                    <a:pt x="21" y="0"/>
                  </a:moveTo>
                  <a:lnTo>
                    <a:pt x="1" y="144"/>
                  </a:lnTo>
                  <a:lnTo>
                    <a:pt x="858" y="281"/>
                  </a:lnTo>
                  <a:lnTo>
                    <a:pt x="885" y="13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2040125" y="3442100"/>
              <a:ext cx="23675" cy="7400"/>
            </a:xfrm>
            <a:custGeom>
              <a:avLst/>
              <a:gdLst/>
              <a:ahLst/>
              <a:cxnLst/>
              <a:rect l="l" t="t" r="r" b="b"/>
              <a:pathLst>
                <a:path w="947" h="296" extrusionOk="0">
                  <a:moveTo>
                    <a:pt x="28" y="0"/>
                  </a:moveTo>
                  <a:lnTo>
                    <a:pt x="0" y="151"/>
                  </a:lnTo>
                  <a:lnTo>
                    <a:pt x="919" y="295"/>
                  </a:lnTo>
                  <a:lnTo>
                    <a:pt x="947" y="15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2063100" y="3299450"/>
              <a:ext cx="22650" cy="7225"/>
            </a:xfrm>
            <a:custGeom>
              <a:avLst/>
              <a:gdLst/>
              <a:ahLst/>
              <a:cxnLst/>
              <a:rect l="l" t="t" r="r" b="b"/>
              <a:pathLst>
                <a:path w="906" h="289" extrusionOk="0">
                  <a:moveTo>
                    <a:pt x="28" y="1"/>
                  </a:moveTo>
                  <a:lnTo>
                    <a:pt x="0" y="145"/>
                  </a:lnTo>
                  <a:lnTo>
                    <a:pt x="885" y="289"/>
                  </a:lnTo>
                  <a:lnTo>
                    <a:pt x="906" y="13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2068925" y="3263625"/>
              <a:ext cx="22300" cy="13750"/>
            </a:xfrm>
            <a:custGeom>
              <a:avLst/>
              <a:gdLst/>
              <a:ahLst/>
              <a:cxnLst/>
              <a:rect l="l" t="t" r="r" b="b"/>
              <a:pathLst>
                <a:path w="892" h="550" extrusionOk="0">
                  <a:moveTo>
                    <a:pt x="21" y="1"/>
                  </a:moveTo>
                  <a:lnTo>
                    <a:pt x="0" y="152"/>
                  </a:lnTo>
                  <a:lnTo>
                    <a:pt x="865" y="289"/>
                  </a:lnTo>
                  <a:cubicBezTo>
                    <a:pt x="851" y="378"/>
                    <a:pt x="837" y="460"/>
                    <a:pt x="830" y="549"/>
                  </a:cubicBezTo>
                  <a:lnTo>
                    <a:pt x="892" y="145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1743200" y="3149800"/>
              <a:ext cx="33950" cy="7725"/>
            </a:xfrm>
            <a:custGeom>
              <a:avLst/>
              <a:gdLst/>
              <a:ahLst/>
              <a:cxnLst/>
              <a:rect l="l" t="t" r="r" b="b"/>
              <a:pathLst>
                <a:path w="1358" h="309" extrusionOk="0">
                  <a:moveTo>
                    <a:pt x="21" y="0"/>
                  </a:moveTo>
                  <a:lnTo>
                    <a:pt x="0" y="151"/>
                  </a:lnTo>
                  <a:lnTo>
                    <a:pt x="1337" y="309"/>
                  </a:lnTo>
                  <a:lnTo>
                    <a:pt x="1358" y="16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1847250" y="3627950"/>
              <a:ext cx="252725" cy="376850"/>
            </a:xfrm>
            <a:custGeom>
              <a:avLst/>
              <a:gdLst/>
              <a:ahLst/>
              <a:cxnLst/>
              <a:rect l="l" t="t" r="r" b="b"/>
              <a:pathLst>
                <a:path w="10109" h="15074" extrusionOk="0">
                  <a:moveTo>
                    <a:pt x="357" y="0"/>
                  </a:moveTo>
                  <a:lnTo>
                    <a:pt x="1" y="15073"/>
                  </a:lnTo>
                  <a:lnTo>
                    <a:pt x="9238" y="15073"/>
                  </a:lnTo>
                  <a:lnTo>
                    <a:pt x="10109" y="61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1852750" y="3627950"/>
              <a:ext cx="81275" cy="143675"/>
            </a:xfrm>
            <a:custGeom>
              <a:avLst/>
              <a:gdLst/>
              <a:ahLst/>
              <a:cxnLst/>
              <a:rect l="l" t="t" r="r" b="b"/>
              <a:pathLst>
                <a:path w="3251" h="5747" extrusionOk="0">
                  <a:moveTo>
                    <a:pt x="137" y="0"/>
                  </a:moveTo>
                  <a:lnTo>
                    <a:pt x="0" y="5747"/>
                  </a:lnTo>
                  <a:cubicBezTo>
                    <a:pt x="1721" y="5589"/>
                    <a:pt x="3134" y="3998"/>
                    <a:pt x="3216" y="2085"/>
                  </a:cubicBezTo>
                  <a:cubicBezTo>
                    <a:pt x="3251" y="1426"/>
                    <a:pt x="3100" y="761"/>
                    <a:pt x="2791" y="178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2178650" y="3627950"/>
              <a:ext cx="239875" cy="376850"/>
            </a:xfrm>
            <a:custGeom>
              <a:avLst/>
              <a:gdLst/>
              <a:ahLst/>
              <a:cxnLst/>
              <a:rect l="l" t="t" r="r" b="b"/>
              <a:pathLst>
                <a:path w="9595" h="15074" extrusionOk="0">
                  <a:moveTo>
                    <a:pt x="0" y="0"/>
                  </a:moveTo>
                  <a:lnTo>
                    <a:pt x="453" y="15073"/>
                  </a:lnTo>
                  <a:lnTo>
                    <a:pt x="9594" y="15073"/>
                  </a:lnTo>
                  <a:lnTo>
                    <a:pt x="9532" y="6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2340150" y="3639075"/>
              <a:ext cx="77500" cy="138900"/>
            </a:xfrm>
            <a:custGeom>
              <a:avLst/>
              <a:gdLst/>
              <a:ahLst/>
              <a:cxnLst/>
              <a:rect l="l" t="t" r="r" b="b"/>
              <a:pathLst>
                <a:path w="3100" h="5556" extrusionOk="0">
                  <a:moveTo>
                    <a:pt x="467" y="1"/>
                  </a:moveTo>
                  <a:cubicBezTo>
                    <a:pt x="151" y="584"/>
                    <a:pt x="0" y="1249"/>
                    <a:pt x="35" y="1914"/>
                  </a:cubicBezTo>
                  <a:cubicBezTo>
                    <a:pt x="124" y="3738"/>
                    <a:pt x="1440" y="5267"/>
                    <a:pt x="3100" y="5555"/>
                  </a:cubicBezTo>
                  <a:lnTo>
                    <a:pt x="3072" y="165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1829775" y="3269625"/>
              <a:ext cx="623550" cy="604100"/>
            </a:xfrm>
            <a:custGeom>
              <a:avLst/>
              <a:gdLst/>
              <a:ahLst/>
              <a:cxnLst/>
              <a:rect l="l" t="t" r="r" b="b"/>
              <a:pathLst>
                <a:path w="24942" h="16294" extrusionOk="0">
                  <a:moveTo>
                    <a:pt x="23611" y="1"/>
                  </a:moveTo>
                  <a:lnTo>
                    <a:pt x="1248" y="76"/>
                  </a:lnTo>
                  <a:cubicBezTo>
                    <a:pt x="1248" y="76"/>
                    <a:pt x="76" y="7427"/>
                    <a:pt x="0" y="15094"/>
                  </a:cubicBezTo>
                  <a:cubicBezTo>
                    <a:pt x="0" y="15094"/>
                    <a:pt x="3523" y="16294"/>
                    <a:pt x="7411" y="16294"/>
                  </a:cubicBezTo>
                  <a:cubicBezTo>
                    <a:pt x="9046" y="16294"/>
                    <a:pt x="10746" y="16081"/>
                    <a:pt x="12275" y="15478"/>
                  </a:cubicBezTo>
                  <a:lnTo>
                    <a:pt x="12508" y="8758"/>
                  </a:lnTo>
                  <a:lnTo>
                    <a:pt x="13290" y="8758"/>
                  </a:lnTo>
                  <a:lnTo>
                    <a:pt x="13290" y="15403"/>
                  </a:lnTo>
                  <a:cubicBezTo>
                    <a:pt x="13290" y="15403"/>
                    <a:pt x="15718" y="16120"/>
                    <a:pt x="18805" y="16120"/>
                  </a:cubicBezTo>
                  <a:cubicBezTo>
                    <a:pt x="20612" y="16120"/>
                    <a:pt x="22646" y="15874"/>
                    <a:pt x="24550" y="15094"/>
                  </a:cubicBezTo>
                  <a:cubicBezTo>
                    <a:pt x="24550" y="15094"/>
                    <a:pt x="24941" y="3676"/>
                    <a:pt x="23611" y="1"/>
                  </a:cubicBez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1838175" y="3271350"/>
              <a:ext cx="106300" cy="200725"/>
            </a:xfrm>
            <a:custGeom>
              <a:avLst/>
              <a:gdLst/>
              <a:ahLst/>
              <a:cxnLst/>
              <a:rect l="l" t="t" r="r" b="b"/>
              <a:pathLst>
                <a:path w="4252" h="8029" extrusionOk="0">
                  <a:moveTo>
                    <a:pt x="2572" y="0"/>
                  </a:moveTo>
                  <a:lnTo>
                    <a:pt x="912" y="7"/>
                  </a:lnTo>
                  <a:cubicBezTo>
                    <a:pt x="912" y="7"/>
                    <a:pt x="370" y="3408"/>
                    <a:pt x="0" y="7996"/>
                  </a:cubicBezTo>
                  <a:cubicBezTo>
                    <a:pt x="0" y="7996"/>
                    <a:pt x="196" y="8028"/>
                    <a:pt x="498" y="8028"/>
                  </a:cubicBezTo>
                  <a:cubicBezTo>
                    <a:pt x="1347" y="8028"/>
                    <a:pt x="3031" y="7775"/>
                    <a:pt x="3552" y="5843"/>
                  </a:cubicBezTo>
                  <a:cubicBezTo>
                    <a:pt x="4252" y="3230"/>
                    <a:pt x="4019" y="1187"/>
                    <a:pt x="4019" y="1187"/>
                  </a:cubicBezTo>
                  <a:lnTo>
                    <a:pt x="2572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1843150" y="3465075"/>
              <a:ext cx="14925" cy="186375"/>
            </a:xfrm>
            <a:custGeom>
              <a:avLst/>
              <a:gdLst/>
              <a:ahLst/>
              <a:cxnLst/>
              <a:rect l="l" t="t" r="r" b="b"/>
              <a:pathLst>
                <a:path w="597" h="7455" extrusionOk="0">
                  <a:moveTo>
                    <a:pt x="226" y="0"/>
                  </a:moveTo>
                  <a:cubicBezTo>
                    <a:pt x="226" y="48"/>
                    <a:pt x="55" y="4952"/>
                    <a:pt x="0" y="7448"/>
                  </a:cubicBezTo>
                  <a:lnTo>
                    <a:pt x="370" y="7455"/>
                  </a:lnTo>
                  <a:cubicBezTo>
                    <a:pt x="425" y="4958"/>
                    <a:pt x="597" y="62"/>
                    <a:pt x="597" y="14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2319275" y="3269625"/>
              <a:ext cx="123575" cy="179100"/>
            </a:xfrm>
            <a:custGeom>
              <a:avLst/>
              <a:gdLst/>
              <a:ahLst/>
              <a:cxnLst/>
              <a:rect l="l" t="t" r="r" b="b"/>
              <a:pathLst>
                <a:path w="4943" h="7164" extrusionOk="0">
                  <a:moveTo>
                    <a:pt x="2769" y="1"/>
                  </a:moveTo>
                  <a:lnTo>
                    <a:pt x="863" y="872"/>
                  </a:lnTo>
                  <a:cubicBezTo>
                    <a:pt x="863" y="872"/>
                    <a:pt x="0" y="7163"/>
                    <a:pt x="4219" y="7163"/>
                  </a:cubicBezTo>
                  <a:cubicBezTo>
                    <a:pt x="4435" y="7163"/>
                    <a:pt x="4665" y="7147"/>
                    <a:pt x="4909" y="7112"/>
                  </a:cubicBezTo>
                  <a:lnTo>
                    <a:pt x="4943" y="7064"/>
                  </a:lnTo>
                  <a:cubicBezTo>
                    <a:pt x="4833" y="4287"/>
                    <a:pt x="4573" y="1503"/>
                    <a:pt x="4031" y="1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2414200" y="3445350"/>
              <a:ext cx="9975" cy="209700"/>
            </a:xfrm>
            <a:custGeom>
              <a:avLst/>
              <a:gdLst/>
              <a:ahLst/>
              <a:cxnLst/>
              <a:rect l="l" t="t" r="r" b="b"/>
              <a:pathLst>
                <a:path w="399" h="8388" extrusionOk="0">
                  <a:moveTo>
                    <a:pt x="1" y="1"/>
                  </a:moveTo>
                  <a:lnTo>
                    <a:pt x="28" y="8388"/>
                  </a:lnTo>
                  <a:lnTo>
                    <a:pt x="398" y="8381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2072175" y="3483575"/>
              <a:ext cx="174225" cy="9300"/>
            </a:xfrm>
            <a:custGeom>
              <a:avLst/>
              <a:gdLst/>
              <a:ahLst/>
              <a:cxnLst/>
              <a:rect l="l" t="t" r="r" b="b"/>
              <a:pathLst>
                <a:path w="6969" h="372" extrusionOk="0">
                  <a:moveTo>
                    <a:pt x="6948" y="1"/>
                  </a:moveTo>
                  <a:cubicBezTo>
                    <a:pt x="5709" y="144"/>
                    <a:pt x="4273" y="185"/>
                    <a:pt x="3030" y="185"/>
                  </a:cubicBezTo>
                  <a:cubicBezTo>
                    <a:pt x="1356" y="185"/>
                    <a:pt x="31" y="111"/>
                    <a:pt x="8" y="111"/>
                  </a:cubicBezTo>
                  <a:lnTo>
                    <a:pt x="1" y="296"/>
                  </a:lnTo>
                  <a:cubicBezTo>
                    <a:pt x="21" y="296"/>
                    <a:pt x="1338" y="371"/>
                    <a:pt x="3004" y="371"/>
                  </a:cubicBezTo>
                  <a:cubicBezTo>
                    <a:pt x="4259" y="371"/>
                    <a:pt x="5713" y="330"/>
                    <a:pt x="6968" y="179"/>
                  </a:cubicBezTo>
                  <a:lnTo>
                    <a:pt x="6948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2147450" y="3371475"/>
              <a:ext cx="28650" cy="91100"/>
            </a:xfrm>
            <a:custGeom>
              <a:avLst/>
              <a:gdLst/>
              <a:ahLst/>
              <a:cxnLst/>
              <a:rect l="l" t="t" r="r" b="b"/>
              <a:pathLst>
                <a:path w="1146" h="3644" extrusionOk="0">
                  <a:moveTo>
                    <a:pt x="96" y="0"/>
                  </a:moveTo>
                  <a:lnTo>
                    <a:pt x="96" y="0"/>
                  </a:lnTo>
                  <a:cubicBezTo>
                    <a:pt x="0" y="2311"/>
                    <a:pt x="48" y="3525"/>
                    <a:pt x="247" y="3600"/>
                  </a:cubicBezTo>
                  <a:cubicBezTo>
                    <a:pt x="344" y="3629"/>
                    <a:pt x="446" y="3643"/>
                    <a:pt x="549" y="3643"/>
                  </a:cubicBezTo>
                  <a:cubicBezTo>
                    <a:pt x="569" y="3643"/>
                    <a:pt x="590" y="3643"/>
                    <a:pt x="611" y="3641"/>
                  </a:cubicBezTo>
                  <a:cubicBezTo>
                    <a:pt x="789" y="3641"/>
                    <a:pt x="967" y="3635"/>
                    <a:pt x="1145" y="3607"/>
                  </a:cubicBezTo>
                  <a:lnTo>
                    <a:pt x="1125" y="3422"/>
                  </a:lnTo>
                  <a:cubicBezTo>
                    <a:pt x="1020" y="3440"/>
                    <a:pt x="799" y="3463"/>
                    <a:pt x="605" y="3463"/>
                  </a:cubicBezTo>
                  <a:cubicBezTo>
                    <a:pt x="496" y="3463"/>
                    <a:pt x="396" y="3455"/>
                    <a:pt x="329" y="3436"/>
                  </a:cubicBezTo>
                  <a:cubicBezTo>
                    <a:pt x="220" y="3230"/>
                    <a:pt x="220" y="1543"/>
                    <a:pt x="281" y="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949925" y="2880800"/>
              <a:ext cx="877975" cy="388900"/>
            </a:xfrm>
            <a:custGeom>
              <a:avLst/>
              <a:gdLst/>
              <a:ahLst/>
              <a:cxnLst/>
              <a:rect l="l" t="t" r="r" b="b"/>
              <a:pathLst>
                <a:path w="35119" h="15556" extrusionOk="0">
                  <a:moveTo>
                    <a:pt x="29886" y="1"/>
                  </a:moveTo>
                  <a:lnTo>
                    <a:pt x="23783" y="6028"/>
                  </a:lnTo>
                  <a:lnTo>
                    <a:pt x="11803" y="4143"/>
                  </a:lnTo>
                  <a:lnTo>
                    <a:pt x="11803" y="4149"/>
                  </a:lnTo>
                  <a:lnTo>
                    <a:pt x="8216" y="2949"/>
                  </a:lnTo>
                  <a:cubicBezTo>
                    <a:pt x="8216" y="2949"/>
                    <a:pt x="5949" y="16"/>
                    <a:pt x="5056" y="16"/>
                  </a:cubicBezTo>
                  <a:cubicBezTo>
                    <a:pt x="5008" y="16"/>
                    <a:pt x="4964" y="24"/>
                    <a:pt x="4925" y="42"/>
                  </a:cubicBezTo>
                  <a:cubicBezTo>
                    <a:pt x="4205" y="371"/>
                    <a:pt x="5754" y="2271"/>
                    <a:pt x="5754" y="2271"/>
                  </a:cubicBezTo>
                  <a:cubicBezTo>
                    <a:pt x="5754" y="2271"/>
                    <a:pt x="3226" y="534"/>
                    <a:pt x="2402" y="534"/>
                  </a:cubicBezTo>
                  <a:cubicBezTo>
                    <a:pt x="2287" y="534"/>
                    <a:pt x="2205" y="568"/>
                    <a:pt x="2168" y="645"/>
                  </a:cubicBezTo>
                  <a:cubicBezTo>
                    <a:pt x="1942" y="1125"/>
                    <a:pt x="3642" y="2380"/>
                    <a:pt x="4451" y="2936"/>
                  </a:cubicBezTo>
                  <a:cubicBezTo>
                    <a:pt x="3625" y="2388"/>
                    <a:pt x="1760" y="1220"/>
                    <a:pt x="942" y="1220"/>
                  </a:cubicBezTo>
                  <a:cubicBezTo>
                    <a:pt x="776" y="1220"/>
                    <a:pt x="653" y="1268"/>
                    <a:pt x="591" y="1379"/>
                  </a:cubicBezTo>
                  <a:cubicBezTo>
                    <a:pt x="289" y="1921"/>
                    <a:pt x="1674" y="2949"/>
                    <a:pt x="2662" y="3608"/>
                  </a:cubicBezTo>
                  <a:cubicBezTo>
                    <a:pt x="1981" y="3212"/>
                    <a:pt x="1094" y="2763"/>
                    <a:pt x="593" y="2763"/>
                  </a:cubicBezTo>
                  <a:cubicBezTo>
                    <a:pt x="417" y="2763"/>
                    <a:pt x="289" y="2818"/>
                    <a:pt x="234" y="2949"/>
                  </a:cubicBezTo>
                  <a:cubicBezTo>
                    <a:pt x="1" y="3512"/>
                    <a:pt x="1654" y="4602"/>
                    <a:pt x="2668" y="5206"/>
                  </a:cubicBezTo>
                  <a:cubicBezTo>
                    <a:pt x="2114" y="4912"/>
                    <a:pt x="1369" y="4579"/>
                    <a:pt x="880" y="4579"/>
                  </a:cubicBezTo>
                  <a:cubicBezTo>
                    <a:pt x="639" y="4579"/>
                    <a:pt x="460" y="4661"/>
                    <a:pt x="399" y="4870"/>
                  </a:cubicBezTo>
                  <a:cubicBezTo>
                    <a:pt x="111" y="5823"/>
                    <a:pt x="6015" y="8147"/>
                    <a:pt x="6015" y="8147"/>
                  </a:cubicBezTo>
                  <a:lnTo>
                    <a:pt x="8840" y="9917"/>
                  </a:lnTo>
                  <a:lnTo>
                    <a:pt x="8847" y="9917"/>
                  </a:lnTo>
                  <a:lnTo>
                    <a:pt x="9204" y="10143"/>
                  </a:lnTo>
                  <a:lnTo>
                    <a:pt x="9211" y="10129"/>
                  </a:lnTo>
                  <a:cubicBezTo>
                    <a:pt x="11033" y="11160"/>
                    <a:pt x="19108" y="15555"/>
                    <a:pt x="24333" y="15555"/>
                  </a:cubicBezTo>
                  <a:cubicBezTo>
                    <a:pt x="25539" y="15555"/>
                    <a:pt x="26593" y="15321"/>
                    <a:pt x="27383" y="14758"/>
                  </a:cubicBezTo>
                  <a:cubicBezTo>
                    <a:pt x="32060" y="11432"/>
                    <a:pt x="35119" y="7921"/>
                    <a:pt x="35119" y="7921"/>
                  </a:cubicBezTo>
                  <a:lnTo>
                    <a:pt x="29886" y="1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1056750" y="2980950"/>
              <a:ext cx="68925" cy="37900"/>
            </a:xfrm>
            <a:custGeom>
              <a:avLst/>
              <a:gdLst/>
              <a:ahLst/>
              <a:cxnLst/>
              <a:rect l="l" t="t" r="r" b="b"/>
              <a:pathLst>
                <a:path w="2757" h="1516" extrusionOk="0">
                  <a:moveTo>
                    <a:pt x="2408" y="1"/>
                  </a:moveTo>
                  <a:cubicBezTo>
                    <a:pt x="1277" y="1"/>
                    <a:pt x="56" y="1357"/>
                    <a:pt x="0" y="1419"/>
                  </a:cubicBezTo>
                  <a:lnTo>
                    <a:pt x="110" y="1515"/>
                  </a:lnTo>
                  <a:cubicBezTo>
                    <a:pt x="129" y="1503"/>
                    <a:pt x="1350" y="151"/>
                    <a:pt x="2412" y="151"/>
                  </a:cubicBezTo>
                  <a:cubicBezTo>
                    <a:pt x="2515" y="151"/>
                    <a:pt x="2617" y="164"/>
                    <a:pt x="2716" y="191"/>
                  </a:cubicBezTo>
                  <a:lnTo>
                    <a:pt x="2757" y="47"/>
                  </a:lnTo>
                  <a:cubicBezTo>
                    <a:pt x="2643" y="15"/>
                    <a:pt x="2526" y="1"/>
                    <a:pt x="2408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1076450" y="2967550"/>
              <a:ext cx="12550" cy="24375"/>
            </a:xfrm>
            <a:custGeom>
              <a:avLst/>
              <a:gdLst/>
              <a:ahLst/>
              <a:cxnLst/>
              <a:rect l="l" t="t" r="r" b="b"/>
              <a:pathLst>
                <a:path w="502" h="975" extrusionOk="0">
                  <a:moveTo>
                    <a:pt x="76" y="1"/>
                  </a:moveTo>
                  <a:lnTo>
                    <a:pt x="76" y="1"/>
                  </a:lnTo>
                  <a:cubicBezTo>
                    <a:pt x="69" y="21"/>
                    <a:pt x="1" y="481"/>
                    <a:pt x="385" y="974"/>
                  </a:cubicBezTo>
                  <a:lnTo>
                    <a:pt x="501" y="885"/>
                  </a:lnTo>
                  <a:cubicBezTo>
                    <a:pt x="158" y="439"/>
                    <a:pt x="220" y="28"/>
                    <a:pt x="220" y="28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1094125" y="3079325"/>
              <a:ext cx="23675" cy="5850"/>
            </a:xfrm>
            <a:custGeom>
              <a:avLst/>
              <a:gdLst/>
              <a:ahLst/>
              <a:cxnLst/>
              <a:rect l="l" t="t" r="r" b="b"/>
              <a:pathLst>
                <a:path w="947" h="234" extrusionOk="0">
                  <a:moveTo>
                    <a:pt x="878" y="1"/>
                  </a:moveTo>
                  <a:cubicBezTo>
                    <a:pt x="743" y="57"/>
                    <a:pt x="598" y="87"/>
                    <a:pt x="453" y="87"/>
                  </a:cubicBezTo>
                  <a:cubicBezTo>
                    <a:pt x="317" y="87"/>
                    <a:pt x="181" y="61"/>
                    <a:pt x="55" y="8"/>
                  </a:cubicBezTo>
                  <a:lnTo>
                    <a:pt x="0" y="145"/>
                  </a:lnTo>
                  <a:cubicBezTo>
                    <a:pt x="144" y="206"/>
                    <a:pt x="295" y="234"/>
                    <a:pt x="453" y="234"/>
                  </a:cubicBezTo>
                  <a:cubicBezTo>
                    <a:pt x="624" y="234"/>
                    <a:pt x="789" y="200"/>
                    <a:pt x="946" y="131"/>
                  </a:cubicBezTo>
                  <a:lnTo>
                    <a:pt x="87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1564725" y="2932925"/>
              <a:ext cx="81450" cy="325250"/>
            </a:xfrm>
            <a:custGeom>
              <a:avLst/>
              <a:gdLst/>
              <a:ahLst/>
              <a:cxnLst/>
              <a:rect l="l" t="t" r="r" b="b"/>
              <a:pathLst>
                <a:path w="3258" h="13010" extrusionOk="0">
                  <a:moveTo>
                    <a:pt x="3189" y="0"/>
                  </a:moveTo>
                  <a:lnTo>
                    <a:pt x="0" y="3148"/>
                  </a:lnTo>
                  <a:lnTo>
                    <a:pt x="2202" y="13009"/>
                  </a:lnTo>
                  <a:cubicBezTo>
                    <a:pt x="2407" y="12913"/>
                    <a:pt x="2599" y="12803"/>
                    <a:pt x="2784" y="12673"/>
                  </a:cubicBezTo>
                  <a:cubicBezTo>
                    <a:pt x="2942" y="12557"/>
                    <a:pt x="3100" y="12447"/>
                    <a:pt x="3258" y="12330"/>
                  </a:cubicBezTo>
                  <a:lnTo>
                    <a:pt x="3189" y="0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2437000" y="2643450"/>
              <a:ext cx="434450" cy="239425"/>
            </a:xfrm>
            <a:custGeom>
              <a:avLst/>
              <a:gdLst/>
              <a:ahLst/>
              <a:cxnLst/>
              <a:rect l="l" t="t" r="r" b="b"/>
              <a:pathLst>
                <a:path w="17378" h="9577" extrusionOk="0">
                  <a:moveTo>
                    <a:pt x="9303" y="1"/>
                  </a:moveTo>
                  <a:cubicBezTo>
                    <a:pt x="5369" y="1"/>
                    <a:pt x="1" y="545"/>
                    <a:pt x="1" y="545"/>
                  </a:cubicBezTo>
                  <a:lnTo>
                    <a:pt x="632" y="9577"/>
                  </a:lnTo>
                  <a:lnTo>
                    <a:pt x="9080" y="6950"/>
                  </a:lnTo>
                  <a:lnTo>
                    <a:pt x="16425" y="7376"/>
                  </a:lnTo>
                  <a:lnTo>
                    <a:pt x="17378" y="1910"/>
                  </a:lnTo>
                  <a:cubicBezTo>
                    <a:pt x="17378" y="1910"/>
                    <a:pt x="15211" y="429"/>
                    <a:pt x="11563" y="86"/>
                  </a:cubicBezTo>
                  <a:cubicBezTo>
                    <a:pt x="10919" y="26"/>
                    <a:pt x="10144" y="1"/>
                    <a:pt x="9303" y="1"/>
                  </a:cubicBez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1666375" y="2651425"/>
              <a:ext cx="850900" cy="762400"/>
            </a:xfrm>
            <a:custGeom>
              <a:avLst/>
              <a:gdLst/>
              <a:ahLst/>
              <a:cxnLst/>
              <a:rect l="l" t="t" r="r" b="b"/>
              <a:pathLst>
                <a:path w="34036" h="26935" extrusionOk="0">
                  <a:moveTo>
                    <a:pt x="32808" y="0"/>
                  </a:moveTo>
                  <a:cubicBezTo>
                    <a:pt x="25676" y="350"/>
                    <a:pt x="20567" y="1399"/>
                    <a:pt x="20567" y="1399"/>
                  </a:cubicBezTo>
                  <a:lnTo>
                    <a:pt x="14971" y="1673"/>
                  </a:lnTo>
                  <a:cubicBezTo>
                    <a:pt x="14971" y="1673"/>
                    <a:pt x="12735" y="1673"/>
                    <a:pt x="9375" y="2448"/>
                  </a:cubicBezTo>
                  <a:cubicBezTo>
                    <a:pt x="6015" y="3216"/>
                    <a:pt x="1" y="8812"/>
                    <a:pt x="1" y="8812"/>
                  </a:cubicBezTo>
                  <a:cubicBezTo>
                    <a:pt x="2943" y="16088"/>
                    <a:pt x="7064" y="19654"/>
                    <a:pt x="7064" y="19654"/>
                  </a:cubicBezTo>
                  <a:lnTo>
                    <a:pt x="6756" y="25600"/>
                  </a:lnTo>
                  <a:cubicBezTo>
                    <a:pt x="10335" y="26601"/>
                    <a:pt x="14214" y="26935"/>
                    <a:pt x="17794" y="26935"/>
                  </a:cubicBezTo>
                  <a:cubicBezTo>
                    <a:pt x="24954" y="26935"/>
                    <a:pt x="30922" y="25600"/>
                    <a:pt x="30922" y="25600"/>
                  </a:cubicBezTo>
                  <a:cubicBezTo>
                    <a:pt x="30435" y="19160"/>
                    <a:pt x="28892" y="11466"/>
                    <a:pt x="28892" y="11466"/>
                  </a:cubicBezTo>
                  <a:lnTo>
                    <a:pt x="33823" y="9807"/>
                  </a:lnTo>
                  <a:cubicBezTo>
                    <a:pt x="34035" y="7009"/>
                    <a:pt x="32808" y="0"/>
                    <a:pt x="32808" y="0"/>
                  </a:cubicBezTo>
                  <a:close/>
                </a:path>
              </a:pathLst>
            </a:custGeom>
            <a:solidFill>
              <a:srgbClr val="F5B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1681800" y="2662725"/>
              <a:ext cx="790200" cy="211750"/>
            </a:xfrm>
            <a:custGeom>
              <a:avLst/>
              <a:gdLst/>
              <a:ahLst/>
              <a:cxnLst/>
              <a:rect l="l" t="t" r="r" b="b"/>
              <a:pathLst>
                <a:path w="31608" h="8470" extrusionOk="0">
                  <a:moveTo>
                    <a:pt x="31601" y="1"/>
                  </a:moveTo>
                  <a:cubicBezTo>
                    <a:pt x="27774" y="165"/>
                    <a:pt x="20402" y="1297"/>
                    <a:pt x="20341" y="1304"/>
                  </a:cubicBezTo>
                  <a:lnTo>
                    <a:pt x="13709" y="1743"/>
                  </a:lnTo>
                  <a:cubicBezTo>
                    <a:pt x="11981" y="1797"/>
                    <a:pt x="10267" y="2058"/>
                    <a:pt x="8594" y="2524"/>
                  </a:cubicBezTo>
                  <a:cubicBezTo>
                    <a:pt x="5995" y="3272"/>
                    <a:pt x="241" y="8127"/>
                    <a:pt x="1" y="8333"/>
                  </a:cubicBezTo>
                  <a:lnTo>
                    <a:pt x="118" y="8470"/>
                  </a:lnTo>
                  <a:cubicBezTo>
                    <a:pt x="179" y="8422"/>
                    <a:pt x="6084" y="3443"/>
                    <a:pt x="8648" y="2703"/>
                  </a:cubicBezTo>
                  <a:cubicBezTo>
                    <a:pt x="10301" y="2243"/>
                    <a:pt x="12002" y="1983"/>
                    <a:pt x="13716" y="1928"/>
                  </a:cubicBezTo>
                  <a:lnTo>
                    <a:pt x="20361" y="1489"/>
                  </a:lnTo>
                  <a:cubicBezTo>
                    <a:pt x="20430" y="1475"/>
                    <a:pt x="27788" y="351"/>
                    <a:pt x="31608" y="186"/>
                  </a:cubicBezTo>
                  <a:lnTo>
                    <a:pt x="31601" y="1"/>
                  </a:ln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1835250" y="3265350"/>
              <a:ext cx="604175" cy="59525"/>
            </a:xfrm>
            <a:custGeom>
              <a:avLst/>
              <a:gdLst/>
              <a:ahLst/>
              <a:cxnLst/>
              <a:rect l="l" t="t" r="r" b="b"/>
              <a:pathLst>
                <a:path w="24167" h="2381" extrusionOk="0">
                  <a:moveTo>
                    <a:pt x="24085" y="0"/>
                  </a:moveTo>
                  <a:cubicBezTo>
                    <a:pt x="18655" y="796"/>
                    <a:pt x="14180" y="1070"/>
                    <a:pt x="10590" y="1070"/>
                  </a:cubicBezTo>
                  <a:cubicBezTo>
                    <a:pt x="5080" y="1070"/>
                    <a:pt x="1654" y="424"/>
                    <a:pt x="55" y="21"/>
                  </a:cubicBezTo>
                  <a:lnTo>
                    <a:pt x="1" y="1043"/>
                  </a:lnTo>
                  <a:cubicBezTo>
                    <a:pt x="3580" y="2046"/>
                    <a:pt x="7459" y="2381"/>
                    <a:pt x="11039" y="2381"/>
                  </a:cubicBezTo>
                  <a:cubicBezTo>
                    <a:pt x="18199" y="2381"/>
                    <a:pt x="24167" y="1043"/>
                    <a:pt x="24167" y="1043"/>
                  </a:cubicBezTo>
                  <a:cubicBezTo>
                    <a:pt x="24139" y="700"/>
                    <a:pt x="24112" y="350"/>
                    <a:pt x="24085" y="0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1666375" y="2854400"/>
              <a:ext cx="180550" cy="301925"/>
            </a:xfrm>
            <a:custGeom>
              <a:avLst/>
              <a:gdLst/>
              <a:ahLst/>
              <a:cxnLst/>
              <a:rect l="l" t="t" r="r" b="b"/>
              <a:pathLst>
                <a:path w="7222" h="12077" extrusionOk="0">
                  <a:moveTo>
                    <a:pt x="769" y="1"/>
                  </a:moveTo>
                  <a:cubicBezTo>
                    <a:pt x="289" y="426"/>
                    <a:pt x="1" y="686"/>
                    <a:pt x="1" y="686"/>
                  </a:cubicBezTo>
                  <a:cubicBezTo>
                    <a:pt x="2943" y="7962"/>
                    <a:pt x="7064" y="11528"/>
                    <a:pt x="7064" y="11528"/>
                  </a:cubicBezTo>
                  <a:lnTo>
                    <a:pt x="7037" y="12070"/>
                  </a:lnTo>
                  <a:lnTo>
                    <a:pt x="7126" y="12077"/>
                  </a:lnTo>
                  <a:lnTo>
                    <a:pt x="7222" y="9848"/>
                  </a:lnTo>
                  <a:cubicBezTo>
                    <a:pt x="5411" y="8963"/>
                    <a:pt x="1715" y="1866"/>
                    <a:pt x="769" y="1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2459975" y="2651425"/>
              <a:ext cx="57300" cy="253050"/>
            </a:xfrm>
            <a:custGeom>
              <a:avLst/>
              <a:gdLst/>
              <a:ahLst/>
              <a:cxnLst/>
              <a:rect l="l" t="t" r="r" b="b"/>
              <a:pathLst>
                <a:path w="2292" h="10122" extrusionOk="0">
                  <a:moveTo>
                    <a:pt x="1064" y="0"/>
                  </a:moveTo>
                  <a:cubicBezTo>
                    <a:pt x="707" y="14"/>
                    <a:pt x="350" y="34"/>
                    <a:pt x="1" y="55"/>
                  </a:cubicBezTo>
                  <a:lnTo>
                    <a:pt x="1160" y="10122"/>
                  </a:lnTo>
                  <a:lnTo>
                    <a:pt x="2079" y="9813"/>
                  </a:lnTo>
                  <a:cubicBezTo>
                    <a:pt x="2291" y="7015"/>
                    <a:pt x="1064" y="0"/>
                    <a:pt x="1064" y="0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1908800" y="2894850"/>
              <a:ext cx="161600" cy="136875"/>
            </a:xfrm>
            <a:custGeom>
              <a:avLst/>
              <a:gdLst/>
              <a:ahLst/>
              <a:cxnLst/>
              <a:rect l="l" t="t" r="r" b="b"/>
              <a:pathLst>
                <a:path w="6464" h="5475" extrusionOk="0">
                  <a:moveTo>
                    <a:pt x="645" y="1"/>
                  </a:moveTo>
                  <a:cubicBezTo>
                    <a:pt x="645" y="1"/>
                    <a:pt x="0" y="5220"/>
                    <a:pt x="3244" y="5466"/>
                  </a:cubicBezTo>
                  <a:cubicBezTo>
                    <a:pt x="3313" y="5472"/>
                    <a:pt x="3379" y="5474"/>
                    <a:pt x="3445" y="5474"/>
                  </a:cubicBezTo>
                  <a:cubicBezTo>
                    <a:pt x="6463" y="5474"/>
                    <a:pt x="6056" y="1"/>
                    <a:pt x="6056" y="1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1923725" y="2901375"/>
              <a:ext cx="137675" cy="7750"/>
            </a:xfrm>
            <a:custGeom>
              <a:avLst/>
              <a:gdLst/>
              <a:ahLst/>
              <a:cxnLst/>
              <a:rect l="l" t="t" r="r" b="b"/>
              <a:pathLst>
                <a:path w="5507" h="310" extrusionOk="0">
                  <a:moveTo>
                    <a:pt x="0" y="1"/>
                  </a:moveTo>
                  <a:lnTo>
                    <a:pt x="0" y="186"/>
                  </a:lnTo>
                  <a:lnTo>
                    <a:pt x="5500" y="309"/>
                  </a:lnTo>
                  <a:lnTo>
                    <a:pt x="5507" y="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B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1839875" y="2873775"/>
              <a:ext cx="28150" cy="293700"/>
            </a:xfrm>
            <a:custGeom>
              <a:avLst/>
              <a:gdLst/>
              <a:ahLst/>
              <a:cxnLst/>
              <a:rect l="l" t="t" r="r" b="b"/>
              <a:pathLst>
                <a:path w="1126" h="11748" extrusionOk="0">
                  <a:moveTo>
                    <a:pt x="981" y="0"/>
                  </a:moveTo>
                  <a:lnTo>
                    <a:pt x="1" y="11741"/>
                  </a:lnTo>
                  <a:lnTo>
                    <a:pt x="152" y="11748"/>
                  </a:lnTo>
                  <a:lnTo>
                    <a:pt x="1125" y="14"/>
                  </a:lnTo>
                  <a:lnTo>
                    <a:pt x="98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1847775" y="2900350"/>
              <a:ext cx="15450" cy="27800"/>
            </a:xfrm>
            <a:custGeom>
              <a:avLst/>
              <a:gdLst/>
              <a:ahLst/>
              <a:cxnLst/>
              <a:rect l="l" t="t" r="r" b="b"/>
              <a:pathLst>
                <a:path w="618" h="1112" extrusionOk="0">
                  <a:moveTo>
                    <a:pt x="55" y="0"/>
                  </a:moveTo>
                  <a:lnTo>
                    <a:pt x="0" y="138"/>
                  </a:lnTo>
                  <a:cubicBezTo>
                    <a:pt x="14" y="144"/>
                    <a:pt x="432" y="330"/>
                    <a:pt x="473" y="1111"/>
                  </a:cubicBezTo>
                  <a:lnTo>
                    <a:pt x="617" y="1104"/>
                  </a:lnTo>
                  <a:cubicBezTo>
                    <a:pt x="576" y="220"/>
                    <a:pt x="76" y="7"/>
                    <a:pt x="5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2346325" y="2809150"/>
              <a:ext cx="57625" cy="212250"/>
            </a:xfrm>
            <a:custGeom>
              <a:avLst/>
              <a:gdLst/>
              <a:ahLst/>
              <a:cxnLst/>
              <a:rect l="l" t="t" r="r" b="b"/>
              <a:pathLst>
                <a:path w="2305" h="8490" extrusionOk="0">
                  <a:moveTo>
                    <a:pt x="137" y="0"/>
                  </a:moveTo>
                  <a:lnTo>
                    <a:pt x="0" y="48"/>
                  </a:lnTo>
                  <a:cubicBezTo>
                    <a:pt x="14" y="96"/>
                    <a:pt x="1708" y="4560"/>
                    <a:pt x="2160" y="8490"/>
                  </a:cubicBezTo>
                  <a:lnTo>
                    <a:pt x="2304" y="8469"/>
                  </a:lnTo>
                  <a:cubicBezTo>
                    <a:pt x="1852" y="4526"/>
                    <a:pt x="158" y="41"/>
                    <a:pt x="13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2358325" y="2813425"/>
              <a:ext cx="13050" cy="41175"/>
            </a:xfrm>
            <a:custGeom>
              <a:avLst/>
              <a:gdLst/>
              <a:ahLst/>
              <a:cxnLst/>
              <a:rect l="l" t="t" r="r" b="b"/>
              <a:pathLst>
                <a:path w="522" h="1647" extrusionOk="0">
                  <a:moveTo>
                    <a:pt x="405" y="1"/>
                  </a:moveTo>
                  <a:cubicBezTo>
                    <a:pt x="96" y="494"/>
                    <a:pt x="0" y="1084"/>
                    <a:pt x="124" y="1646"/>
                  </a:cubicBezTo>
                  <a:lnTo>
                    <a:pt x="268" y="1619"/>
                  </a:lnTo>
                  <a:cubicBezTo>
                    <a:pt x="151" y="1091"/>
                    <a:pt x="247" y="542"/>
                    <a:pt x="521" y="83"/>
                  </a:cubicBezTo>
                  <a:lnTo>
                    <a:pt x="40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1827700" y="2249525"/>
              <a:ext cx="458975" cy="412350"/>
            </a:xfrm>
            <a:custGeom>
              <a:avLst/>
              <a:gdLst/>
              <a:ahLst/>
              <a:cxnLst/>
              <a:rect l="l" t="t" r="r" b="b"/>
              <a:pathLst>
                <a:path w="18359" h="16494" extrusionOk="0">
                  <a:moveTo>
                    <a:pt x="12116" y="0"/>
                  </a:moveTo>
                  <a:cubicBezTo>
                    <a:pt x="10157" y="0"/>
                    <a:pt x="10095" y="2409"/>
                    <a:pt x="10376" y="3266"/>
                  </a:cubicBezTo>
                  <a:cubicBezTo>
                    <a:pt x="10376" y="3266"/>
                    <a:pt x="8711" y="2468"/>
                    <a:pt x="6786" y="2468"/>
                  </a:cubicBezTo>
                  <a:cubicBezTo>
                    <a:pt x="5418" y="2468"/>
                    <a:pt x="3918" y="2871"/>
                    <a:pt x="2792" y="4254"/>
                  </a:cubicBezTo>
                  <a:cubicBezTo>
                    <a:pt x="515" y="7038"/>
                    <a:pt x="2476" y="9308"/>
                    <a:pt x="2476" y="9308"/>
                  </a:cubicBezTo>
                  <a:cubicBezTo>
                    <a:pt x="2010" y="9788"/>
                    <a:pt x="1873" y="10494"/>
                    <a:pt x="2113" y="11111"/>
                  </a:cubicBezTo>
                  <a:cubicBezTo>
                    <a:pt x="2113" y="11111"/>
                    <a:pt x="1" y="12400"/>
                    <a:pt x="1187" y="16371"/>
                  </a:cubicBezTo>
                  <a:cubicBezTo>
                    <a:pt x="1187" y="16371"/>
                    <a:pt x="2166" y="16493"/>
                    <a:pt x="3468" y="16493"/>
                  </a:cubicBezTo>
                  <a:cubicBezTo>
                    <a:pt x="4839" y="16493"/>
                    <a:pt x="6568" y="16358"/>
                    <a:pt x="7887" y="15802"/>
                  </a:cubicBezTo>
                  <a:lnTo>
                    <a:pt x="10623" y="15185"/>
                  </a:lnTo>
                  <a:cubicBezTo>
                    <a:pt x="10623" y="15185"/>
                    <a:pt x="12386" y="16187"/>
                    <a:pt x="15352" y="16187"/>
                  </a:cubicBezTo>
                  <a:cubicBezTo>
                    <a:pt x="16250" y="16187"/>
                    <a:pt x="17257" y="16096"/>
                    <a:pt x="18359" y="15857"/>
                  </a:cubicBezTo>
                  <a:cubicBezTo>
                    <a:pt x="18359" y="15857"/>
                    <a:pt x="18153" y="13073"/>
                    <a:pt x="17378" y="11783"/>
                  </a:cubicBezTo>
                  <a:cubicBezTo>
                    <a:pt x="16603" y="10494"/>
                    <a:pt x="17296" y="10220"/>
                    <a:pt x="17001" y="9116"/>
                  </a:cubicBezTo>
                  <a:cubicBezTo>
                    <a:pt x="16583" y="7532"/>
                    <a:pt x="15520" y="7346"/>
                    <a:pt x="15417" y="6681"/>
                  </a:cubicBezTo>
                  <a:cubicBezTo>
                    <a:pt x="15319" y="6045"/>
                    <a:pt x="15222" y="3979"/>
                    <a:pt x="13376" y="3979"/>
                  </a:cubicBezTo>
                  <a:cubicBezTo>
                    <a:pt x="13271" y="3979"/>
                    <a:pt x="13161" y="3986"/>
                    <a:pt x="13044" y="4000"/>
                  </a:cubicBezTo>
                  <a:cubicBezTo>
                    <a:pt x="13044" y="4000"/>
                    <a:pt x="15636" y="825"/>
                    <a:pt x="12907" y="112"/>
                  </a:cubicBezTo>
                  <a:cubicBezTo>
                    <a:pt x="12614" y="35"/>
                    <a:pt x="12351" y="0"/>
                    <a:pt x="12116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2044400" y="2253325"/>
              <a:ext cx="56275" cy="89525"/>
            </a:xfrm>
            <a:custGeom>
              <a:avLst/>
              <a:gdLst/>
              <a:ahLst/>
              <a:cxnLst/>
              <a:rect l="l" t="t" r="r" b="b"/>
              <a:pathLst>
                <a:path w="2251" h="3581" extrusionOk="0">
                  <a:moveTo>
                    <a:pt x="611" y="1"/>
                  </a:moveTo>
                  <a:lnTo>
                    <a:pt x="611" y="1"/>
                  </a:lnTo>
                  <a:cubicBezTo>
                    <a:pt x="604" y="21"/>
                    <a:pt x="1" y="2264"/>
                    <a:pt x="2147" y="3580"/>
                  </a:cubicBezTo>
                  <a:lnTo>
                    <a:pt x="2250" y="3423"/>
                  </a:lnTo>
                  <a:cubicBezTo>
                    <a:pt x="220" y="2182"/>
                    <a:pt x="769" y="138"/>
                    <a:pt x="789" y="49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2149150" y="2334300"/>
              <a:ext cx="82325" cy="103175"/>
            </a:xfrm>
            <a:custGeom>
              <a:avLst/>
              <a:gdLst/>
              <a:ahLst/>
              <a:cxnLst/>
              <a:rect l="l" t="t" r="r" b="b"/>
              <a:pathLst>
                <a:path w="3293" h="4127" extrusionOk="0">
                  <a:moveTo>
                    <a:pt x="953" y="1"/>
                  </a:moveTo>
                  <a:cubicBezTo>
                    <a:pt x="399" y="1"/>
                    <a:pt x="5" y="296"/>
                    <a:pt x="1" y="300"/>
                  </a:cubicBezTo>
                  <a:lnTo>
                    <a:pt x="111" y="451"/>
                  </a:lnTo>
                  <a:cubicBezTo>
                    <a:pt x="135" y="435"/>
                    <a:pt x="473" y="182"/>
                    <a:pt x="951" y="182"/>
                  </a:cubicBezTo>
                  <a:cubicBezTo>
                    <a:pt x="1279" y="182"/>
                    <a:pt x="1674" y="302"/>
                    <a:pt x="2079" y="698"/>
                  </a:cubicBezTo>
                  <a:cubicBezTo>
                    <a:pt x="3094" y="1692"/>
                    <a:pt x="2614" y="4065"/>
                    <a:pt x="2607" y="4093"/>
                  </a:cubicBezTo>
                  <a:lnTo>
                    <a:pt x="2792" y="4127"/>
                  </a:lnTo>
                  <a:cubicBezTo>
                    <a:pt x="2806" y="4024"/>
                    <a:pt x="3293" y="1631"/>
                    <a:pt x="2202" y="568"/>
                  </a:cubicBezTo>
                  <a:cubicBezTo>
                    <a:pt x="1761" y="132"/>
                    <a:pt x="1321" y="1"/>
                    <a:pt x="953" y="1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2188925" y="2493000"/>
              <a:ext cx="54850" cy="61650"/>
            </a:xfrm>
            <a:custGeom>
              <a:avLst/>
              <a:gdLst/>
              <a:ahLst/>
              <a:cxnLst/>
              <a:rect l="l" t="t" r="r" b="b"/>
              <a:pathLst>
                <a:path w="2194" h="2466" extrusionOk="0">
                  <a:moveTo>
                    <a:pt x="1180" y="0"/>
                  </a:moveTo>
                  <a:cubicBezTo>
                    <a:pt x="605" y="0"/>
                    <a:pt x="8" y="755"/>
                    <a:pt x="8" y="755"/>
                  </a:cubicBezTo>
                  <a:lnTo>
                    <a:pt x="1" y="2415"/>
                  </a:lnTo>
                  <a:cubicBezTo>
                    <a:pt x="113" y="2449"/>
                    <a:pt x="222" y="2465"/>
                    <a:pt x="329" y="2465"/>
                  </a:cubicBezTo>
                  <a:cubicBezTo>
                    <a:pt x="1440" y="2465"/>
                    <a:pt x="2193" y="710"/>
                    <a:pt x="1599" y="165"/>
                  </a:cubicBezTo>
                  <a:cubicBezTo>
                    <a:pt x="1467" y="47"/>
                    <a:pt x="1324" y="0"/>
                    <a:pt x="1180" y="0"/>
                  </a:cubicBez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2194075" y="2506625"/>
              <a:ext cx="30025" cy="19825"/>
            </a:xfrm>
            <a:custGeom>
              <a:avLst/>
              <a:gdLst/>
              <a:ahLst/>
              <a:cxnLst/>
              <a:rect l="l" t="t" r="r" b="b"/>
              <a:pathLst>
                <a:path w="1201" h="793" extrusionOk="0">
                  <a:moveTo>
                    <a:pt x="925" y="0"/>
                  </a:moveTo>
                  <a:cubicBezTo>
                    <a:pt x="441" y="0"/>
                    <a:pt x="24" y="683"/>
                    <a:pt x="1" y="718"/>
                  </a:cubicBezTo>
                  <a:lnTo>
                    <a:pt x="131" y="793"/>
                  </a:lnTo>
                  <a:cubicBezTo>
                    <a:pt x="137" y="787"/>
                    <a:pt x="527" y="153"/>
                    <a:pt x="929" y="153"/>
                  </a:cubicBezTo>
                  <a:cubicBezTo>
                    <a:pt x="994" y="153"/>
                    <a:pt x="1060" y="170"/>
                    <a:pt x="1125" y="210"/>
                  </a:cubicBezTo>
                  <a:lnTo>
                    <a:pt x="1201" y="80"/>
                  </a:lnTo>
                  <a:cubicBezTo>
                    <a:pt x="1108" y="24"/>
                    <a:pt x="1016" y="0"/>
                    <a:pt x="92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2206250" y="2510675"/>
              <a:ext cx="10475" cy="16975"/>
            </a:xfrm>
            <a:custGeom>
              <a:avLst/>
              <a:gdLst/>
              <a:ahLst/>
              <a:cxnLst/>
              <a:rect l="l" t="t" r="r" b="b"/>
              <a:pathLst>
                <a:path w="419" h="679" extrusionOk="0">
                  <a:moveTo>
                    <a:pt x="48" y="0"/>
                  </a:moveTo>
                  <a:lnTo>
                    <a:pt x="0" y="137"/>
                  </a:lnTo>
                  <a:cubicBezTo>
                    <a:pt x="90" y="158"/>
                    <a:pt x="158" y="213"/>
                    <a:pt x="199" y="288"/>
                  </a:cubicBezTo>
                  <a:cubicBezTo>
                    <a:pt x="254" y="425"/>
                    <a:pt x="165" y="610"/>
                    <a:pt x="165" y="610"/>
                  </a:cubicBezTo>
                  <a:lnTo>
                    <a:pt x="295" y="679"/>
                  </a:lnTo>
                  <a:cubicBezTo>
                    <a:pt x="302" y="665"/>
                    <a:pt x="419" y="432"/>
                    <a:pt x="336" y="226"/>
                  </a:cubicBezTo>
                  <a:cubicBezTo>
                    <a:pt x="282" y="110"/>
                    <a:pt x="172" y="28"/>
                    <a:pt x="48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1881525" y="2502325"/>
              <a:ext cx="60050" cy="60125"/>
            </a:xfrm>
            <a:custGeom>
              <a:avLst/>
              <a:gdLst/>
              <a:ahLst/>
              <a:cxnLst/>
              <a:rect l="l" t="t" r="r" b="b"/>
              <a:pathLst>
                <a:path w="2402" h="2405" extrusionOk="0">
                  <a:moveTo>
                    <a:pt x="956" y="0"/>
                  </a:moveTo>
                  <a:cubicBezTo>
                    <a:pt x="796" y="0"/>
                    <a:pt x="643" y="55"/>
                    <a:pt x="515" y="197"/>
                  </a:cubicBezTo>
                  <a:cubicBezTo>
                    <a:pt x="1" y="767"/>
                    <a:pt x="926" y="2404"/>
                    <a:pt x="2009" y="2404"/>
                  </a:cubicBezTo>
                  <a:cubicBezTo>
                    <a:pt x="2138" y="2404"/>
                    <a:pt x="2270" y="2381"/>
                    <a:pt x="2401" y="2330"/>
                  </a:cubicBezTo>
                  <a:lnTo>
                    <a:pt x="2168" y="677"/>
                  </a:lnTo>
                  <a:cubicBezTo>
                    <a:pt x="2168" y="677"/>
                    <a:pt x="1516" y="0"/>
                    <a:pt x="956" y="0"/>
                  </a:cubicBez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1900575" y="2516025"/>
              <a:ext cx="31900" cy="18325"/>
            </a:xfrm>
            <a:custGeom>
              <a:avLst/>
              <a:gdLst/>
              <a:ahLst/>
              <a:cxnLst/>
              <a:rect l="l" t="t" r="r" b="b"/>
              <a:pathLst>
                <a:path w="1276" h="733" extrusionOk="0">
                  <a:moveTo>
                    <a:pt x="303" y="1"/>
                  </a:moveTo>
                  <a:cubicBezTo>
                    <a:pt x="200" y="1"/>
                    <a:pt x="97" y="30"/>
                    <a:pt x="0" y="102"/>
                  </a:cubicBezTo>
                  <a:lnTo>
                    <a:pt x="83" y="218"/>
                  </a:lnTo>
                  <a:cubicBezTo>
                    <a:pt x="151" y="169"/>
                    <a:pt x="225" y="148"/>
                    <a:pt x="301" y="148"/>
                  </a:cubicBezTo>
                  <a:cubicBezTo>
                    <a:pt x="701" y="148"/>
                    <a:pt x="1153" y="727"/>
                    <a:pt x="1159" y="732"/>
                  </a:cubicBezTo>
                  <a:lnTo>
                    <a:pt x="1276" y="650"/>
                  </a:lnTo>
                  <a:cubicBezTo>
                    <a:pt x="1253" y="616"/>
                    <a:pt x="774" y="1"/>
                    <a:pt x="30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1909325" y="2519225"/>
              <a:ext cx="9625" cy="17350"/>
            </a:xfrm>
            <a:custGeom>
              <a:avLst/>
              <a:gdLst/>
              <a:ahLst/>
              <a:cxnLst/>
              <a:rect l="l" t="t" r="r" b="b"/>
              <a:pathLst>
                <a:path w="385" h="694" extrusionOk="0">
                  <a:moveTo>
                    <a:pt x="329" y="1"/>
                  </a:moveTo>
                  <a:cubicBezTo>
                    <a:pt x="206" y="35"/>
                    <a:pt x="110" y="124"/>
                    <a:pt x="69" y="241"/>
                  </a:cubicBezTo>
                  <a:cubicBezTo>
                    <a:pt x="0" y="454"/>
                    <a:pt x="158" y="687"/>
                    <a:pt x="165" y="694"/>
                  </a:cubicBezTo>
                  <a:lnTo>
                    <a:pt x="288" y="618"/>
                  </a:lnTo>
                  <a:cubicBezTo>
                    <a:pt x="281" y="611"/>
                    <a:pt x="165" y="433"/>
                    <a:pt x="213" y="289"/>
                  </a:cubicBezTo>
                  <a:cubicBezTo>
                    <a:pt x="240" y="214"/>
                    <a:pt x="302" y="159"/>
                    <a:pt x="384" y="145"/>
                  </a:cubicBezTo>
                  <a:lnTo>
                    <a:pt x="329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1922850" y="2337325"/>
              <a:ext cx="276900" cy="400400"/>
            </a:xfrm>
            <a:custGeom>
              <a:avLst/>
              <a:gdLst/>
              <a:ahLst/>
              <a:cxnLst/>
              <a:rect l="l" t="t" r="r" b="b"/>
              <a:pathLst>
                <a:path w="11076" h="16016" extrusionOk="0">
                  <a:moveTo>
                    <a:pt x="5209" y="1"/>
                  </a:moveTo>
                  <a:cubicBezTo>
                    <a:pt x="1365" y="1"/>
                    <a:pt x="141" y="3084"/>
                    <a:pt x="21" y="6440"/>
                  </a:cubicBezTo>
                  <a:cubicBezTo>
                    <a:pt x="1" y="7058"/>
                    <a:pt x="15" y="7675"/>
                    <a:pt x="69" y="8285"/>
                  </a:cubicBezTo>
                  <a:cubicBezTo>
                    <a:pt x="124" y="8998"/>
                    <a:pt x="255" y="9698"/>
                    <a:pt x="460" y="10377"/>
                  </a:cubicBezTo>
                  <a:cubicBezTo>
                    <a:pt x="954" y="12002"/>
                    <a:pt x="1866" y="13236"/>
                    <a:pt x="3286" y="13607"/>
                  </a:cubicBezTo>
                  <a:lnTo>
                    <a:pt x="3286" y="15245"/>
                  </a:lnTo>
                  <a:cubicBezTo>
                    <a:pt x="3286" y="15245"/>
                    <a:pt x="4803" y="16016"/>
                    <a:pt x="6887" y="16016"/>
                  </a:cubicBezTo>
                  <a:cubicBezTo>
                    <a:pt x="8146" y="16016"/>
                    <a:pt x="9612" y="15735"/>
                    <a:pt x="11076" y="14834"/>
                  </a:cubicBezTo>
                  <a:cubicBezTo>
                    <a:pt x="11076" y="14834"/>
                    <a:pt x="10952" y="12900"/>
                    <a:pt x="10939" y="8820"/>
                  </a:cubicBezTo>
                  <a:cubicBezTo>
                    <a:pt x="10918" y="4602"/>
                    <a:pt x="10328" y="214"/>
                    <a:pt x="5535" y="8"/>
                  </a:cubicBezTo>
                  <a:cubicBezTo>
                    <a:pt x="5424" y="3"/>
                    <a:pt x="5315" y="1"/>
                    <a:pt x="5209" y="1"/>
                  </a:cubicBez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2004975" y="2673200"/>
              <a:ext cx="71175" cy="32425"/>
            </a:xfrm>
            <a:custGeom>
              <a:avLst/>
              <a:gdLst/>
              <a:ahLst/>
              <a:cxnLst/>
              <a:rect l="l" t="t" r="r" b="b"/>
              <a:pathLst>
                <a:path w="2847" h="1297" extrusionOk="0">
                  <a:moveTo>
                    <a:pt x="2847" y="0"/>
                  </a:moveTo>
                  <a:cubicBezTo>
                    <a:pt x="2043" y="231"/>
                    <a:pt x="1217" y="299"/>
                    <a:pt x="504" y="299"/>
                  </a:cubicBezTo>
                  <a:cubicBezTo>
                    <a:pt x="329" y="299"/>
                    <a:pt x="160" y="295"/>
                    <a:pt x="1" y="288"/>
                  </a:cubicBezTo>
                  <a:lnTo>
                    <a:pt x="1" y="1296"/>
                  </a:lnTo>
                  <a:cubicBezTo>
                    <a:pt x="1036" y="1070"/>
                    <a:pt x="2003" y="631"/>
                    <a:pt x="2847" y="0"/>
                  </a:cubicBez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2004800" y="2659300"/>
              <a:ext cx="92950" cy="22650"/>
            </a:xfrm>
            <a:custGeom>
              <a:avLst/>
              <a:gdLst/>
              <a:ahLst/>
              <a:cxnLst/>
              <a:rect l="l" t="t" r="r" b="b"/>
              <a:pathLst>
                <a:path w="3718" h="906" extrusionOk="0">
                  <a:moveTo>
                    <a:pt x="3601" y="1"/>
                  </a:moveTo>
                  <a:cubicBezTo>
                    <a:pt x="3595" y="7"/>
                    <a:pt x="2952" y="754"/>
                    <a:pt x="827" y="754"/>
                  </a:cubicBezTo>
                  <a:cubicBezTo>
                    <a:pt x="577" y="754"/>
                    <a:pt x="307" y="744"/>
                    <a:pt x="14" y="721"/>
                  </a:cubicBezTo>
                  <a:lnTo>
                    <a:pt x="1" y="872"/>
                  </a:lnTo>
                  <a:cubicBezTo>
                    <a:pt x="296" y="892"/>
                    <a:pt x="570" y="906"/>
                    <a:pt x="831" y="906"/>
                  </a:cubicBezTo>
                  <a:cubicBezTo>
                    <a:pt x="3032" y="906"/>
                    <a:pt x="3690" y="131"/>
                    <a:pt x="3718" y="90"/>
                  </a:cubicBezTo>
                  <a:lnTo>
                    <a:pt x="360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1988000" y="2505875"/>
              <a:ext cx="25400" cy="57850"/>
            </a:xfrm>
            <a:custGeom>
              <a:avLst/>
              <a:gdLst/>
              <a:ahLst/>
              <a:cxnLst/>
              <a:rect l="l" t="t" r="r" b="b"/>
              <a:pathLst>
                <a:path w="1016" h="2314" extrusionOk="0">
                  <a:moveTo>
                    <a:pt x="611" y="0"/>
                  </a:moveTo>
                  <a:cubicBezTo>
                    <a:pt x="590" y="1920"/>
                    <a:pt x="1" y="1289"/>
                    <a:pt x="1" y="1886"/>
                  </a:cubicBezTo>
                  <a:cubicBezTo>
                    <a:pt x="1" y="2240"/>
                    <a:pt x="350" y="2313"/>
                    <a:pt x="639" y="2313"/>
                  </a:cubicBezTo>
                  <a:cubicBezTo>
                    <a:pt x="842" y="2313"/>
                    <a:pt x="1016" y="2277"/>
                    <a:pt x="1016" y="2277"/>
                  </a:cubicBezTo>
                  <a:lnTo>
                    <a:pt x="611" y="0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1985775" y="2505875"/>
              <a:ext cx="27975" cy="59675"/>
            </a:xfrm>
            <a:custGeom>
              <a:avLst/>
              <a:gdLst/>
              <a:ahLst/>
              <a:cxnLst/>
              <a:rect l="l" t="t" r="r" b="b"/>
              <a:pathLst>
                <a:path w="1119" h="2387" extrusionOk="0">
                  <a:moveTo>
                    <a:pt x="625" y="0"/>
                  </a:moveTo>
                  <a:cubicBezTo>
                    <a:pt x="611" y="1193"/>
                    <a:pt x="385" y="1365"/>
                    <a:pt x="220" y="1481"/>
                  </a:cubicBezTo>
                  <a:cubicBezTo>
                    <a:pt x="83" y="1564"/>
                    <a:pt x="1" y="1721"/>
                    <a:pt x="14" y="1886"/>
                  </a:cubicBezTo>
                  <a:cubicBezTo>
                    <a:pt x="14" y="2023"/>
                    <a:pt x="69" y="2146"/>
                    <a:pt x="172" y="2236"/>
                  </a:cubicBezTo>
                  <a:cubicBezTo>
                    <a:pt x="323" y="2352"/>
                    <a:pt x="542" y="2387"/>
                    <a:pt x="734" y="2387"/>
                  </a:cubicBezTo>
                  <a:cubicBezTo>
                    <a:pt x="858" y="2380"/>
                    <a:pt x="988" y="2366"/>
                    <a:pt x="1118" y="2345"/>
                  </a:cubicBezTo>
                  <a:lnTo>
                    <a:pt x="1084" y="2201"/>
                  </a:lnTo>
                  <a:cubicBezTo>
                    <a:pt x="1084" y="2201"/>
                    <a:pt x="916" y="2235"/>
                    <a:pt x="724" y="2235"/>
                  </a:cubicBezTo>
                  <a:cubicBezTo>
                    <a:pt x="560" y="2235"/>
                    <a:pt x="378" y="2211"/>
                    <a:pt x="268" y="2119"/>
                  </a:cubicBezTo>
                  <a:cubicBezTo>
                    <a:pt x="199" y="2057"/>
                    <a:pt x="158" y="1975"/>
                    <a:pt x="165" y="1886"/>
                  </a:cubicBezTo>
                  <a:cubicBezTo>
                    <a:pt x="151" y="1769"/>
                    <a:pt x="206" y="1653"/>
                    <a:pt x="309" y="1598"/>
                  </a:cubicBezTo>
                  <a:cubicBezTo>
                    <a:pt x="501" y="1461"/>
                    <a:pt x="762" y="1269"/>
                    <a:pt x="77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1957150" y="2524200"/>
              <a:ext cx="14600" cy="13750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302" y="1"/>
                  </a:moveTo>
                  <a:cubicBezTo>
                    <a:pt x="150" y="1"/>
                    <a:pt x="27" y="108"/>
                    <a:pt x="14" y="255"/>
                  </a:cubicBezTo>
                  <a:cubicBezTo>
                    <a:pt x="0" y="412"/>
                    <a:pt x="117" y="543"/>
                    <a:pt x="268" y="549"/>
                  </a:cubicBezTo>
                  <a:cubicBezTo>
                    <a:pt x="272" y="550"/>
                    <a:pt x="277" y="550"/>
                    <a:pt x="281" y="550"/>
                  </a:cubicBezTo>
                  <a:cubicBezTo>
                    <a:pt x="427" y="550"/>
                    <a:pt x="556" y="442"/>
                    <a:pt x="570" y="289"/>
                  </a:cubicBezTo>
                  <a:cubicBezTo>
                    <a:pt x="583" y="138"/>
                    <a:pt x="467" y="8"/>
                    <a:pt x="316" y="1"/>
                  </a:cubicBezTo>
                  <a:cubicBezTo>
                    <a:pt x="311" y="1"/>
                    <a:pt x="306" y="1"/>
                    <a:pt x="302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1940350" y="2495825"/>
              <a:ext cx="44675" cy="15725"/>
            </a:xfrm>
            <a:custGeom>
              <a:avLst/>
              <a:gdLst/>
              <a:ahLst/>
              <a:cxnLst/>
              <a:rect l="l" t="t" r="r" b="b"/>
              <a:pathLst>
                <a:path w="1787" h="629" extrusionOk="0">
                  <a:moveTo>
                    <a:pt x="904" y="1"/>
                  </a:moveTo>
                  <a:cubicBezTo>
                    <a:pt x="662" y="1"/>
                    <a:pt x="421" y="64"/>
                    <a:pt x="206" y="189"/>
                  </a:cubicBezTo>
                  <a:cubicBezTo>
                    <a:pt x="0" y="306"/>
                    <a:pt x="83" y="628"/>
                    <a:pt x="323" y="628"/>
                  </a:cubicBezTo>
                  <a:cubicBezTo>
                    <a:pt x="364" y="628"/>
                    <a:pt x="398" y="615"/>
                    <a:pt x="432" y="594"/>
                  </a:cubicBezTo>
                  <a:cubicBezTo>
                    <a:pt x="575" y="508"/>
                    <a:pt x="739" y="465"/>
                    <a:pt x="903" y="465"/>
                  </a:cubicBezTo>
                  <a:cubicBezTo>
                    <a:pt x="1053" y="465"/>
                    <a:pt x="1203" y="501"/>
                    <a:pt x="1338" y="573"/>
                  </a:cubicBezTo>
                  <a:cubicBezTo>
                    <a:pt x="1376" y="593"/>
                    <a:pt x="1413" y="601"/>
                    <a:pt x="1448" y="601"/>
                  </a:cubicBezTo>
                  <a:cubicBezTo>
                    <a:pt x="1662" y="601"/>
                    <a:pt x="1786" y="280"/>
                    <a:pt x="1550" y="162"/>
                  </a:cubicBezTo>
                  <a:cubicBezTo>
                    <a:pt x="1347" y="54"/>
                    <a:pt x="1125" y="1"/>
                    <a:pt x="904" y="1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2036175" y="2526600"/>
              <a:ext cx="14600" cy="13925"/>
            </a:xfrm>
            <a:custGeom>
              <a:avLst/>
              <a:gdLst/>
              <a:ahLst/>
              <a:cxnLst/>
              <a:rect l="l" t="t" r="r" b="b"/>
              <a:pathLst>
                <a:path w="584" h="557" extrusionOk="0">
                  <a:moveTo>
                    <a:pt x="303" y="1"/>
                  </a:moveTo>
                  <a:cubicBezTo>
                    <a:pt x="157" y="1"/>
                    <a:pt x="28" y="108"/>
                    <a:pt x="14" y="261"/>
                  </a:cubicBezTo>
                  <a:cubicBezTo>
                    <a:pt x="1" y="412"/>
                    <a:pt x="110" y="549"/>
                    <a:pt x="268" y="556"/>
                  </a:cubicBezTo>
                  <a:cubicBezTo>
                    <a:pt x="273" y="556"/>
                    <a:pt x="277" y="557"/>
                    <a:pt x="281" y="557"/>
                  </a:cubicBezTo>
                  <a:cubicBezTo>
                    <a:pt x="427" y="557"/>
                    <a:pt x="550" y="449"/>
                    <a:pt x="570" y="296"/>
                  </a:cubicBezTo>
                  <a:cubicBezTo>
                    <a:pt x="584" y="145"/>
                    <a:pt x="467" y="8"/>
                    <a:pt x="316" y="1"/>
                  </a:cubicBezTo>
                  <a:cubicBezTo>
                    <a:pt x="312" y="1"/>
                    <a:pt x="307" y="1"/>
                    <a:pt x="30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2021225" y="2499725"/>
              <a:ext cx="51775" cy="22975"/>
            </a:xfrm>
            <a:custGeom>
              <a:avLst/>
              <a:gdLst/>
              <a:ahLst/>
              <a:cxnLst/>
              <a:rect l="l" t="t" r="r" b="b"/>
              <a:pathLst>
                <a:path w="2071" h="919" extrusionOk="0">
                  <a:moveTo>
                    <a:pt x="405" y="0"/>
                  </a:moveTo>
                  <a:cubicBezTo>
                    <a:pt x="148" y="0"/>
                    <a:pt x="1" y="386"/>
                    <a:pt x="290" y="527"/>
                  </a:cubicBezTo>
                  <a:cubicBezTo>
                    <a:pt x="304" y="541"/>
                    <a:pt x="750" y="760"/>
                    <a:pt x="1634" y="911"/>
                  </a:cubicBezTo>
                  <a:lnTo>
                    <a:pt x="1682" y="911"/>
                  </a:lnTo>
                  <a:lnTo>
                    <a:pt x="1682" y="918"/>
                  </a:lnTo>
                  <a:cubicBezTo>
                    <a:pt x="1685" y="918"/>
                    <a:pt x="1687" y="918"/>
                    <a:pt x="1689" y="918"/>
                  </a:cubicBezTo>
                  <a:cubicBezTo>
                    <a:pt x="2032" y="918"/>
                    <a:pt x="2071" y="417"/>
                    <a:pt x="1730" y="363"/>
                  </a:cubicBezTo>
                  <a:cubicBezTo>
                    <a:pt x="935" y="225"/>
                    <a:pt x="537" y="33"/>
                    <a:pt x="537" y="33"/>
                  </a:cubicBezTo>
                  <a:cubicBezTo>
                    <a:pt x="491" y="10"/>
                    <a:pt x="447" y="0"/>
                    <a:pt x="405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2006350" y="2561575"/>
              <a:ext cx="41000" cy="26800"/>
            </a:xfrm>
            <a:custGeom>
              <a:avLst/>
              <a:gdLst/>
              <a:ahLst/>
              <a:cxnLst/>
              <a:rect l="l" t="t" r="r" b="b"/>
              <a:pathLst>
                <a:path w="1640" h="1072" extrusionOk="0">
                  <a:moveTo>
                    <a:pt x="1591" y="1"/>
                  </a:moveTo>
                  <a:lnTo>
                    <a:pt x="1441" y="28"/>
                  </a:lnTo>
                  <a:cubicBezTo>
                    <a:pt x="1502" y="309"/>
                    <a:pt x="1290" y="529"/>
                    <a:pt x="1159" y="639"/>
                  </a:cubicBezTo>
                  <a:cubicBezTo>
                    <a:pt x="927" y="823"/>
                    <a:pt x="629" y="928"/>
                    <a:pt x="363" y="928"/>
                  </a:cubicBezTo>
                  <a:cubicBezTo>
                    <a:pt x="253" y="928"/>
                    <a:pt x="148" y="910"/>
                    <a:pt x="55" y="872"/>
                  </a:cubicBezTo>
                  <a:lnTo>
                    <a:pt x="0" y="1009"/>
                  </a:lnTo>
                  <a:cubicBezTo>
                    <a:pt x="99" y="1046"/>
                    <a:pt x="208" y="1072"/>
                    <a:pt x="319" y="1072"/>
                  </a:cubicBezTo>
                  <a:cubicBezTo>
                    <a:pt x="332" y="1072"/>
                    <a:pt x="344" y="1071"/>
                    <a:pt x="357" y="1071"/>
                  </a:cubicBezTo>
                  <a:cubicBezTo>
                    <a:pt x="686" y="1071"/>
                    <a:pt x="995" y="954"/>
                    <a:pt x="1249" y="748"/>
                  </a:cubicBezTo>
                  <a:cubicBezTo>
                    <a:pt x="1516" y="536"/>
                    <a:pt x="1639" y="261"/>
                    <a:pt x="159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2027425" y="2583875"/>
              <a:ext cx="17350" cy="11000"/>
            </a:xfrm>
            <a:custGeom>
              <a:avLst/>
              <a:gdLst/>
              <a:ahLst/>
              <a:cxnLst/>
              <a:rect l="l" t="t" r="r" b="b"/>
              <a:pathLst>
                <a:path w="694" h="440" extrusionOk="0">
                  <a:moveTo>
                    <a:pt x="563" y="0"/>
                  </a:moveTo>
                  <a:cubicBezTo>
                    <a:pt x="456" y="183"/>
                    <a:pt x="267" y="291"/>
                    <a:pt x="62" y="291"/>
                  </a:cubicBezTo>
                  <a:cubicBezTo>
                    <a:pt x="44" y="291"/>
                    <a:pt x="26" y="290"/>
                    <a:pt x="8" y="288"/>
                  </a:cubicBezTo>
                  <a:lnTo>
                    <a:pt x="1" y="439"/>
                  </a:lnTo>
                  <a:lnTo>
                    <a:pt x="42" y="439"/>
                  </a:lnTo>
                  <a:cubicBezTo>
                    <a:pt x="48" y="439"/>
                    <a:pt x="54" y="439"/>
                    <a:pt x="60" y="439"/>
                  </a:cubicBezTo>
                  <a:cubicBezTo>
                    <a:pt x="321" y="439"/>
                    <a:pt x="566" y="297"/>
                    <a:pt x="694" y="69"/>
                  </a:cubicBezTo>
                  <a:lnTo>
                    <a:pt x="563" y="0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1924750" y="2543575"/>
              <a:ext cx="43725" cy="53175"/>
            </a:xfrm>
            <a:custGeom>
              <a:avLst/>
              <a:gdLst/>
              <a:ahLst/>
              <a:cxnLst/>
              <a:rect l="l" t="t" r="r" b="b"/>
              <a:pathLst>
                <a:path w="1749" h="2127" extrusionOk="0">
                  <a:moveTo>
                    <a:pt x="357" y="1"/>
                  </a:moveTo>
                  <a:cubicBezTo>
                    <a:pt x="240" y="1"/>
                    <a:pt x="117" y="14"/>
                    <a:pt x="0" y="35"/>
                  </a:cubicBezTo>
                  <a:cubicBezTo>
                    <a:pt x="55" y="748"/>
                    <a:pt x="185" y="1448"/>
                    <a:pt x="384" y="2127"/>
                  </a:cubicBezTo>
                  <a:cubicBezTo>
                    <a:pt x="1139" y="2120"/>
                    <a:pt x="1749" y="1647"/>
                    <a:pt x="1749" y="1064"/>
                  </a:cubicBezTo>
                  <a:cubicBezTo>
                    <a:pt x="1749" y="474"/>
                    <a:pt x="1125" y="1"/>
                    <a:pt x="357" y="1"/>
                  </a:cubicBez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2066350" y="2543575"/>
              <a:ext cx="69300" cy="53350"/>
            </a:xfrm>
            <a:custGeom>
              <a:avLst/>
              <a:gdLst/>
              <a:ahLst/>
              <a:cxnLst/>
              <a:rect l="l" t="t" r="r" b="b"/>
              <a:pathLst>
                <a:path w="2772" h="2134" extrusionOk="0">
                  <a:moveTo>
                    <a:pt x="1386" y="1"/>
                  </a:moveTo>
                  <a:cubicBezTo>
                    <a:pt x="618" y="1"/>
                    <a:pt x="1" y="474"/>
                    <a:pt x="1" y="1064"/>
                  </a:cubicBezTo>
                  <a:cubicBezTo>
                    <a:pt x="1" y="1653"/>
                    <a:pt x="618" y="2133"/>
                    <a:pt x="1386" y="2133"/>
                  </a:cubicBezTo>
                  <a:cubicBezTo>
                    <a:pt x="2154" y="2133"/>
                    <a:pt x="2771" y="1653"/>
                    <a:pt x="2771" y="1064"/>
                  </a:cubicBezTo>
                  <a:cubicBezTo>
                    <a:pt x="2771" y="474"/>
                    <a:pt x="2154" y="1"/>
                    <a:pt x="1386" y="1"/>
                  </a:cubicBez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1920975" y="2334950"/>
              <a:ext cx="277925" cy="242600"/>
            </a:xfrm>
            <a:custGeom>
              <a:avLst/>
              <a:gdLst/>
              <a:ahLst/>
              <a:cxnLst/>
              <a:rect l="l" t="t" r="r" b="b"/>
              <a:pathLst>
                <a:path w="11117" h="9704" extrusionOk="0">
                  <a:moveTo>
                    <a:pt x="5301" y="0"/>
                  </a:moveTo>
                  <a:cubicBezTo>
                    <a:pt x="1125" y="0"/>
                    <a:pt x="117" y="3552"/>
                    <a:pt x="14" y="6528"/>
                  </a:cubicBezTo>
                  <a:cubicBezTo>
                    <a:pt x="0" y="6693"/>
                    <a:pt x="0" y="6864"/>
                    <a:pt x="0" y="7036"/>
                  </a:cubicBezTo>
                  <a:lnTo>
                    <a:pt x="0" y="7118"/>
                  </a:lnTo>
                  <a:lnTo>
                    <a:pt x="206" y="7153"/>
                  </a:lnTo>
                  <a:lnTo>
                    <a:pt x="192" y="7029"/>
                  </a:lnTo>
                  <a:cubicBezTo>
                    <a:pt x="186" y="6988"/>
                    <a:pt x="103" y="6158"/>
                    <a:pt x="1269" y="5534"/>
                  </a:cubicBezTo>
                  <a:cubicBezTo>
                    <a:pt x="1447" y="5438"/>
                    <a:pt x="1639" y="5342"/>
                    <a:pt x="1845" y="5232"/>
                  </a:cubicBezTo>
                  <a:cubicBezTo>
                    <a:pt x="2977" y="4663"/>
                    <a:pt x="4499" y="3888"/>
                    <a:pt x="5226" y="2640"/>
                  </a:cubicBezTo>
                  <a:cubicBezTo>
                    <a:pt x="5390" y="3484"/>
                    <a:pt x="5644" y="4307"/>
                    <a:pt x="5980" y="5095"/>
                  </a:cubicBezTo>
                  <a:cubicBezTo>
                    <a:pt x="6762" y="6906"/>
                    <a:pt x="7866" y="7859"/>
                    <a:pt x="9155" y="7859"/>
                  </a:cubicBezTo>
                  <a:lnTo>
                    <a:pt x="9183" y="7859"/>
                  </a:lnTo>
                  <a:cubicBezTo>
                    <a:pt x="9265" y="8215"/>
                    <a:pt x="9690" y="9656"/>
                    <a:pt x="11014" y="9704"/>
                  </a:cubicBezTo>
                  <a:lnTo>
                    <a:pt x="11117" y="9704"/>
                  </a:lnTo>
                  <a:cubicBezTo>
                    <a:pt x="11117" y="9704"/>
                    <a:pt x="11110" y="9155"/>
                    <a:pt x="11110" y="8915"/>
                  </a:cubicBezTo>
                  <a:cubicBezTo>
                    <a:pt x="11096" y="4622"/>
                    <a:pt x="10431" y="213"/>
                    <a:pt x="5624" y="7"/>
                  </a:cubicBezTo>
                  <a:cubicBezTo>
                    <a:pt x="5514" y="0"/>
                    <a:pt x="5404" y="0"/>
                    <a:pt x="5301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B3933"/>
                </a:solidFill>
              </a:endParaRPr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1969150" y="3083450"/>
              <a:ext cx="281350" cy="109575"/>
            </a:xfrm>
            <a:custGeom>
              <a:avLst/>
              <a:gdLst/>
              <a:ahLst/>
              <a:cxnLst/>
              <a:rect l="l" t="t" r="r" b="b"/>
              <a:pathLst>
                <a:path w="11254" h="4383" extrusionOk="0">
                  <a:moveTo>
                    <a:pt x="11144" y="0"/>
                  </a:moveTo>
                  <a:cubicBezTo>
                    <a:pt x="11083" y="41"/>
                    <a:pt x="5243" y="4198"/>
                    <a:pt x="113" y="4198"/>
                  </a:cubicBezTo>
                  <a:cubicBezTo>
                    <a:pt x="75" y="4198"/>
                    <a:pt x="38" y="4198"/>
                    <a:pt x="0" y="4197"/>
                  </a:cubicBezTo>
                  <a:lnTo>
                    <a:pt x="0" y="4382"/>
                  </a:lnTo>
                  <a:lnTo>
                    <a:pt x="124" y="4382"/>
                  </a:lnTo>
                  <a:cubicBezTo>
                    <a:pt x="5315" y="4382"/>
                    <a:pt x="11192" y="192"/>
                    <a:pt x="11254" y="151"/>
                  </a:cubicBezTo>
                  <a:lnTo>
                    <a:pt x="11144" y="0"/>
                  </a:ln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2145050" y="3137100"/>
              <a:ext cx="153975" cy="42025"/>
            </a:xfrm>
            <a:custGeom>
              <a:avLst/>
              <a:gdLst/>
              <a:ahLst/>
              <a:cxnLst/>
              <a:rect l="l" t="t" r="r" b="b"/>
              <a:pathLst>
                <a:path w="6159" h="1681" extrusionOk="0">
                  <a:moveTo>
                    <a:pt x="6042" y="1"/>
                  </a:moveTo>
                  <a:cubicBezTo>
                    <a:pt x="4465" y="1270"/>
                    <a:pt x="2414" y="1495"/>
                    <a:pt x="1161" y="1495"/>
                  </a:cubicBezTo>
                  <a:cubicBezTo>
                    <a:pt x="484" y="1495"/>
                    <a:pt x="40" y="1430"/>
                    <a:pt x="28" y="1427"/>
                  </a:cubicBezTo>
                  <a:lnTo>
                    <a:pt x="0" y="1612"/>
                  </a:lnTo>
                  <a:cubicBezTo>
                    <a:pt x="377" y="1660"/>
                    <a:pt x="761" y="1681"/>
                    <a:pt x="1145" y="1681"/>
                  </a:cubicBezTo>
                  <a:cubicBezTo>
                    <a:pt x="2421" y="1681"/>
                    <a:pt x="4533" y="1455"/>
                    <a:pt x="6158" y="145"/>
                  </a:cubicBezTo>
                  <a:lnTo>
                    <a:pt x="6042" y="1"/>
                  </a:ln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1165150" y="2514400"/>
              <a:ext cx="55000" cy="61675"/>
            </a:xfrm>
            <a:custGeom>
              <a:avLst/>
              <a:gdLst/>
              <a:ahLst/>
              <a:cxnLst/>
              <a:rect l="l" t="t" r="r" b="b"/>
              <a:pathLst>
                <a:path w="2200" h="2467" extrusionOk="0">
                  <a:moveTo>
                    <a:pt x="1015" y="1"/>
                  </a:moveTo>
                  <a:cubicBezTo>
                    <a:pt x="870" y="1"/>
                    <a:pt x="727" y="48"/>
                    <a:pt x="595" y="167"/>
                  </a:cubicBezTo>
                  <a:cubicBezTo>
                    <a:pt x="0" y="711"/>
                    <a:pt x="754" y="2467"/>
                    <a:pt x="1870" y="2467"/>
                  </a:cubicBezTo>
                  <a:cubicBezTo>
                    <a:pt x="1977" y="2467"/>
                    <a:pt x="2087" y="2451"/>
                    <a:pt x="2199" y="2416"/>
                  </a:cubicBezTo>
                  <a:lnTo>
                    <a:pt x="2186" y="749"/>
                  </a:lnTo>
                  <a:cubicBezTo>
                    <a:pt x="2186" y="749"/>
                    <a:pt x="1590" y="1"/>
                    <a:pt x="1015" y="1"/>
                  </a:cubicBezTo>
                  <a:close/>
                </a:path>
              </a:pathLst>
            </a:custGeom>
            <a:solidFill>
              <a:srgbClr val="ECC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1184800" y="2528050"/>
              <a:ext cx="30025" cy="19850"/>
            </a:xfrm>
            <a:custGeom>
              <a:avLst/>
              <a:gdLst/>
              <a:ahLst/>
              <a:cxnLst/>
              <a:rect l="l" t="t" r="r" b="b"/>
              <a:pathLst>
                <a:path w="1201" h="794" extrusionOk="0">
                  <a:moveTo>
                    <a:pt x="276" y="0"/>
                  </a:moveTo>
                  <a:cubicBezTo>
                    <a:pt x="186" y="0"/>
                    <a:pt x="93" y="24"/>
                    <a:pt x="1" y="80"/>
                  </a:cubicBezTo>
                  <a:lnTo>
                    <a:pt x="76" y="210"/>
                  </a:lnTo>
                  <a:cubicBezTo>
                    <a:pt x="142" y="171"/>
                    <a:pt x="209" y="154"/>
                    <a:pt x="275" y="154"/>
                  </a:cubicBezTo>
                  <a:cubicBezTo>
                    <a:pt x="681" y="154"/>
                    <a:pt x="1072" y="787"/>
                    <a:pt x="1077" y="793"/>
                  </a:cubicBezTo>
                  <a:lnTo>
                    <a:pt x="1201" y="718"/>
                  </a:lnTo>
                  <a:cubicBezTo>
                    <a:pt x="1183" y="683"/>
                    <a:pt x="762" y="0"/>
                    <a:pt x="276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1192175" y="2531925"/>
              <a:ext cx="10325" cy="17175"/>
            </a:xfrm>
            <a:custGeom>
              <a:avLst/>
              <a:gdLst/>
              <a:ahLst/>
              <a:cxnLst/>
              <a:rect l="l" t="t" r="r" b="b"/>
              <a:pathLst>
                <a:path w="413" h="687" extrusionOk="0">
                  <a:moveTo>
                    <a:pt x="371" y="0"/>
                  </a:moveTo>
                  <a:cubicBezTo>
                    <a:pt x="248" y="28"/>
                    <a:pt x="138" y="117"/>
                    <a:pt x="83" y="234"/>
                  </a:cubicBezTo>
                  <a:cubicBezTo>
                    <a:pt x="1" y="439"/>
                    <a:pt x="117" y="672"/>
                    <a:pt x="124" y="686"/>
                  </a:cubicBezTo>
                  <a:lnTo>
                    <a:pt x="254" y="611"/>
                  </a:lnTo>
                  <a:cubicBezTo>
                    <a:pt x="254" y="611"/>
                    <a:pt x="158" y="426"/>
                    <a:pt x="220" y="288"/>
                  </a:cubicBezTo>
                  <a:cubicBezTo>
                    <a:pt x="261" y="213"/>
                    <a:pt x="330" y="158"/>
                    <a:pt x="412" y="144"/>
                  </a:cubicBezTo>
                  <a:lnTo>
                    <a:pt x="371" y="0"/>
                  </a:lnTo>
                  <a:close/>
                </a:path>
              </a:pathLst>
            </a:custGeom>
            <a:solidFill>
              <a:srgbClr val="ECC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1467350" y="2523750"/>
              <a:ext cx="60025" cy="60125"/>
            </a:xfrm>
            <a:custGeom>
              <a:avLst/>
              <a:gdLst/>
              <a:ahLst/>
              <a:cxnLst/>
              <a:rect l="l" t="t" r="r" b="b"/>
              <a:pathLst>
                <a:path w="2401" h="2405" extrusionOk="0">
                  <a:moveTo>
                    <a:pt x="1446" y="0"/>
                  </a:moveTo>
                  <a:cubicBezTo>
                    <a:pt x="885" y="0"/>
                    <a:pt x="233" y="677"/>
                    <a:pt x="233" y="677"/>
                  </a:cubicBezTo>
                  <a:lnTo>
                    <a:pt x="0" y="2330"/>
                  </a:lnTo>
                  <a:cubicBezTo>
                    <a:pt x="132" y="2381"/>
                    <a:pt x="263" y="2404"/>
                    <a:pt x="392" y="2404"/>
                  </a:cubicBezTo>
                  <a:cubicBezTo>
                    <a:pt x="1476" y="2404"/>
                    <a:pt x="2401" y="767"/>
                    <a:pt x="1886" y="197"/>
                  </a:cubicBezTo>
                  <a:cubicBezTo>
                    <a:pt x="1758" y="56"/>
                    <a:pt x="1606" y="0"/>
                    <a:pt x="1446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1476425" y="2537450"/>
              <a:ext cx="31925" cy="18325"/>
            </a:xfrm>
            <a:custGeom>
              <a:avLst/>
              <a:gdLst/>
              <a:ahLst/>
              <a:cxnLst/>
              <a:rect l="l" t="t" r="r" b="b"/>
              <a:pathLst>
                <a:path w="1277" h="733" extrusionOk="0">
                  <a:moveTo>
                    <a:pt x="974" y="1"/>
                  </a:moveTo>
                  <a:cubicBezTo>
                    <a:pt x="505" y="1"/>
                    <a:pt x="29" y="615"/>
                    <a:pt x="1" y="643"/>
                  </a:cubicBezTo>
                  <a:lnTo>
                    <a:pt x="117" y="733"/>
                  </a:lnTo>
                  <a:cubicBezTo>
                    <a:pt x="123" y="727"/>
                    <a:pt x="575" y="149"/>
                    <a:pt x="976" y="149"/>
                  </a:cubicBezTo>
                  <a:cubicBezTo>
                    <a:pt x="1051" y="149"/>
                    <a:pt x="1125" y="169"/>
                    <a:pt x="1194" y="218"/>
                  </a:cubicBezTo>
                  <a:lnTo>
                    <a:pt x="1276" y="102"/>
                  </a:lnTo>
                  <a:cubicBezTo>
                    <a:pt x="1179" y="30"/>
                    <a:pt x="1076" y="1"/>
                    <a:pt x="97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1489975" y="2540500"/>
              <a:ext cx="9625" cy="17500"/>
            </a:xfrm>
            <a:custGeom>
              <a:avLst/>
              <a:gdLst/>
              <a:ahLst/>
              <a:cxnLst/>
              <a:rect l="l" t="t" r="r" b="b"/>
              <a:pathLst>
                <a:path w="385" h="700" extrusionOk="0">
                  <a:moveTo>
                    <a:pt x="55" y="0"/>
                  </a:moveTo>
                  <a:lnTo>
                    <a:pt x="0" y="144"/>
                  </a:lnTo>
                  <a:cubicBezTo>
                    <a:pt x="76" y="158"/>
                    <a:pt x="144" y="213"/>
                    <a:pt x="172" y="288"/>
                  </a:cubicBezTo>
                  <a:cubicBezTo>
                    <a:pt x="220" y="432"/>
                    <a:pt x="96" y="617"/>
                    <a:pt x="96" y="617"/>
                  </a:cubicBezTo>
                  <a:lnTo>
                    <a:pt x="220" y="700"/>
                  </a:lnTo>
                  <a:cubicBezTo>
                    <a:pt x="227" y="693"/>
                    <a:pt x="384" y="460"/>
                    <a:pt x="309" y="247"/>
                  </a:cubicBezTo>
                  <a:cubicBezTo>
                    <a:pt x="268" y="131"/>
                    <a:pt x="172" y="41"/>
                    <a:pt x="5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1209150" y="2358775"/>
              <a:ext cx="279300" cy="409525"/>
            </a:xfrm>
            <a:custGeom>
              <a:avLst/>
              <a:gdLst/>
              <a:ahLst/>
              <a:cxnLst/>
              <a:rect l="l" t="t" r="r" b="b"/>
              <a:pathLst>
                <a:path w="11172" h="16381" extrusionOk="0">
                  <a:moveTo>
                    <a:pt x="5850" y="0"/>
                  </a:moveTo>
                  <a:cubicBezTo>
                    <a:pt x="5747" y="0"/>
                    <a:pt x="5642" y="3"/>
                    <a:pt x="5535" y="7"/>
                  </a:cubicBezTo>
                  <a:cubicBezTo>
                    <a:pt x="748" y="206"/>
                    <a:pt x="151" y="4595"/>
                    <a:pt x="131" y="8819"/>
                  </a:cubicBezTo>
                  <a:cubicBezTo>
                    <a:pt x="117" y="12893"/>
                    <a:pt x="1" y="15204"/>
                    <a:pt x="1" y="15204"/>
                  </a:cubicBezTo>
                  <a:cubicBezTo>
                    <a:pt x="1462" y="16100"/>
                    <a:pt x="2925" y="16380"/>
                    <a:pt x="4182" y="16380"/>
                  </a:cubicBezTo>
                  <a:cubicBezTo>
                    <a:pt x="6271" y="16380"/>
                    <a:pt x="7791" y="15608"/>
                    <a:pt x="7791" y="15608"/>
                  </a:cubicBezTo>
                  <a:lnTo>
                    <a:pt x="7791" y="13606"/>
                  </a:lnTo>
                  <a:cubicBezTo>
                    <a:pt x="10246" y="12961"/>
                    <a:pt x="11172" y="9759"/>
                    <a:pt x="11055" y="6433"/>
                  </a:cubicBezTo>
                  <a:cubicBezTo>
                    <a:pt x="10928" y="3080"/>
                    <a:pt x="9702" y="0"/>
                    <a:pt x="5850" y="0"/>
                  </a:cubicBezTo>
                  <a:close/>
                </a:path>
              </a:pathLst>
            </a:custGeom>
            <a:solidFill>
              <a:srgbClr val="F2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1332750" y="2694625"/>
              <a:ext cx="71000" cy="32425"/>
            </a:xfrm>
            <a:custGeom>
              <a:avLst/>
              <a:gdLst/>
              <a:ahLst/>
              <a:cxnLst/>
              <a:rect l="l" t="t" r="r" b="b"/>
              <a:pathLst>
                <a:path w="2840" h="1297" extrusionOk="0">
                  <a:moveTo>
                    <a:pt x="1" y="0"/>
                  </a:moveTo>
                  <a:cubicBezTo>
                    <a:pt x="844" y="631"/>
                    <a:pt x="1811" y="1070"/>
                    <a:pt x="2840" y="1296"/>
                  </a:cubicBezTo>
                  <a:lnTo>
                    <a:pt x="2840" y="288"/>
                  </a:lnTo>
                  <a:cubicBezTo>
                    <a:pt x="2682" y="295"/>
                    <a:pt x="2514" y="299"/>
                    <a:pt x="2340" y="299"/>
                  </a:cubicBezTo>
                  <a:cubicBezTo>
                    <a:pt x="1630" y="299"/>
                    <a:pt x="804" y="231"/>
                    <a:pt x="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1311150" y="2680725"/>
              <a:ext cx="92950" cy="22675"/>
            </a:xfrm>
            <a:custGeom>
              <a:avLst/>
              <a:gdLst/>
              <a:ahLst/>
              <a:cxnLst/>
              <a:rect l="l" t="t" r="r" b="b"/>
              <a:pathLst>
                <a:path w="3718" h="907" extrusionOk="0">
                  <a:moveTo>
                    <a:pt x="117" y="1"/>
                  </a:moveTo>
                  <a:lnTo>
                    <a:pt x="1" y="90"/>
                  </a:lnTo>
                  <a:cubicBezTo>
                    <a:pt x="28" y="131"/>
                    <a:pt x="687" y="906"/>
                    <a:pt x="2888" y="906"/>
                  </a:cubicBezTo>
                  <a:cubicBezTo>
                    <a:pt x="3148" y="906"/>
                    <a:pt x="3423" y="892"/>
                    <a:pt x="3718" y="872"/>
                  </a:cubicBezTo>
                  <a:lnTo>
                    <a:pt x="3704" y="721"/>
                  </a:lnTo>
                  <a:cubicBezTo>
                    <a:pt x="3412" y="744"/>
                    <a:pt x="3141" y="754"/>
                    <a:pt x="2891" y="754"/>
                  </a:cubicBezTo>
                  <a:cubicBezTo>
                    <a:pt x="767" y="754"/>
                    <a:pt x="124" y="7"/>
                    <a:pt x="11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1395500" y="2515975"/>
              <a:ext cx="29450" cy="54500"/>
            </a:xfrm>
            <a:custGeom>
              <a:avLst/>
              <a:gdLst/>
              <a:ahLst/>
              <a:cxnLst/>
              <a:rect l="l" t="t" r="r" b="b"/>
              <a:pathLst>
                <a:path w="1178" h="2180" extrusionOk="0">
                  <a:moveTo>
                    <a:pt x="543" y="1"/>
                  </a:moveTo>
                  <a:lnTo>
                    <a:pt x="1" y="2175"/>
                  </a:lnTo>
                  <a:cubicBezTo>
                    <a:pt x="1" y="2175"/>
                    <a:pt x="72" y="2180"/>
                    <a:pt x="175" y="2180"/>
                  </a:cubicBezTo>
                  <a:cubicBezTo>
                    <a:pt x="510" y="2180"/>
                    <a:pt x="1177" y="2124"/>
                    <a:pt x="810" y="1646"/>
                  </a:cubicBezTo>
                  <a:cubicBezTo>
                    <a:pt x="666" y="1454"/>
                    <a:pt x="481" y="961"/>
                    <a:pt x="543" y="1"/>
                  </a:cubicBezTo>
                  <a:close/>
                </a:path>
              </a:pathLst>
            </a:custGeom>
            <a:solidFill>
              <a:srgbClr val="ECC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1395500" y="2515800"/>
              <a:ext cx="25575" cy="56425"/>
            </a:xfrm>
            <a:custGeom>
              <a:avLst/>
              <a:gdLst/>
              <a:ahLst/>
              <a:cxnLst/>
              <a:rect l="l" t="t" r="r" b="b"/>
              <a:pathLst>
                <a:path w="1023" h="2257" extrusionOk="0">
                  <a:moveTo>
                    <a:pt x="474" y="1"/>
                  </a:moveTo>
                  <a:lnTo>
                    <a:pt x="474" y="1"/>
                  </a:lnTo>
                  <a:cubicBezTo>
                    <a:pt x="392" y="1125"/>
                    <a:pt x="666" y="1578"/>
                    <a:pt x="748" y="1688"/>
                  </a:cubicBezTo>
                  <a:cubicBezTo>
                    <a:pt x="810" y="1770"/>
                    <a:pt x="872" y="1873"/>
                    <a:pt x="831" y="1948"/>
                  </a:cubicBezTo>
                  <a:cubicBezTo>
                    <a:pt x="765" y="2074"/>
                    <a:pt x="455" y="2113"/>
                    <a:pt x="196" y="2113"/>
                  </a:cubicBezTo>
                  <a:cubicBezTo>
                    <a:pt x="131" y="2113"/>
                    <a:pt x="69" y="2110"/>
                    <a:pt x="14" y="2106"/>
                  </a:cubicBezTo>
                  <a:lnTo>
                    <a:pt x="1" y="2250"/>
                  </a:lnTo>
                  <a:cubicBezTo>
                    <a:pt x="21" y="2250"/>
                    <a:pt x="97" y="2257"/>
                    <a:pt x="193" y="2257"/>
                  </a:cubicBezTo>
                  <a:cubicBezTo>
                    <a:pt x="440" y="2257"/>
                    <a:pt x="844" y="2223"/>
                    <a:pt x="961" y="2010"/>
                  </a:cubicBezTo>
                  <a:cubicBezTo>
                    <a:pt x="1023" y="1900"/>
                    <a:pt x="988" y="1763"/>
                    <a:pt x="872" y="1599"/>
                  </a:cubicBezTo>
                  <a:cubicBezTo>
                    <a:pt x="707" y="1393"/>
                    <a:pt x="563" y="865"/>
                    <a:pt x="618" y="8"/>
                  </a:cubicBezTo>
                  <a:lnTo>
                    <a:pt x="474" y="1"/>
                  </a:lnTo>
                  <a:close/>
                </a:path>
              </a:pathLst>
            </a:custGeom>
            <a:solidFill>
              <a:srgbClr val="FFE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1437175" y="2531575"/>
              <a:ext cx="14600" cy="13925"/>
            </a:xfrm>
            <a:custGeom>
              <a:avLst/>
              <a:gdLst/>
              <a:ahLst/>
              <a:cxnLst/>
              <a:rect l="l" t="t" r="r" b="b"/>
              <a:pathLst>
                <a:path w="584" h="557" extrusionOk="0">
                  <a:moveTo>
                    <a:pt x="275" y="0"/>
                  </a:moveTo>
                  <a:cubicBezTo>
                    <a:pt x="270" y="0"/>
                    <a:pt x="265" y="0"/>
                    <a:pt x="261" y="1"/>
                  </a:cubicBezTo>
                  <a:cubicBezTo>
                    <a:pt x="110" y="8"/>
                    <a:pt x="0" y="145"/>
                    <a:pt x="14" y="296"/>
                  </a:cubicBezTo>
                  <a:cubicBezTo>
                    <a:pt x="27" y="442"/>
                    <a:pt x="157" y="556"/>
                    <a:pt x="303" y="556"/>
                  </a:cubicBezTo>
                  <a:cubicBezTo>
                    <a:pt x="307" y="556"/>
                    <a:pt x="311" y="556"/>
                    <a:pt x="316" y="556"/>
                  </a:cubicBezTo>
                  <a:cubicBezTo>
                    <a:pt x="466" y="542"/>
                    <a:pt x="583" y="412"/>
                    <a:pt x="569" y="261"/>
                  </a:cubicBezTo>
                  <a:cubicBezTo>
                    <a:pt x="549" y="108"/>
                    <a:pt x="426" y="0"/>
                    <a:pt x="27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1425675" y="2507825"/>
              <a:ext cx="41350" cy="15550"/>
            </a:xfrm>
            <a:custGeom>
              <a:avLst/>
              <a:gdLst/>
              <a:ahLst/>
              <a:cxnLst/>
              <a:rect l="l" t="t" r="r" b="b"/>
              <a:pathLst>
                <a:path w="1654" h="622" extrusionOk="0">
                  <a:moveTo>
                    <a:pt x="806" y="1"/>
                  </a:moveTo>
                  <a:cubicBezTo>
                    <a:pt x="586" y="1"/>
                    <a:pt x="365" y="54"/>
                    <a:pt x="165" y="162"/>
                  </a:cubicBezTo>
                  <a:cubicBezTo>
                    <a:pt x="49" y="217"/>
                    <a:pt x="1" y="354"/>
                    <a:pt x="62" y="471"/>
                  </a:cubicBezTo>
                  <a:cubicBezTo>
                    <a:pt x="101" y="553"/>
                    <a:pt x="184" y="598"/>
                    <a:pt x="271" y="598"/>
                  </a:cubicBezTo>
                  <a:cubicBezTo>
                    <a:pt x="307" y="598"/>
                    <a:pt x="343" y="590"/>
                    <a:pt x="378" y="574"/>
                  </a:cubicBezTo>
                  <a:cubicBezTo>
                    <a:pt x="511" y="502"/>
                    <a:pt x="658" y="466"/>
                    <a:pt x="806" y="466"/>
                  </a:cubicBezTo>
                  <a:cubicBezTo>
                    <a:pt x="970" y="466"/>
                    <a:pt x="1135" y="511"/>
                    <a:pt x="1283" y="601"/>
                  </a:cubicBezTo>
                  <a:cubicBezTo>
                    <a:pt x="1317" y="615"/>
                    <a:pt x="1352" y="622"/>
                    <a:pt x="1393" y="622"/>
                  </a:cubicBezTo>
                  <a:cubicBezTo>
                    <a:pt x="1475" y="622"/>
                    <a:pt x="1551" y="580"/>
                    <a:pt x="1592" y="505"/>
                  </a:cubicBezTo>
                  <a:cubicBezTo>
                    <a:pt x="1653" y="395"/>
                    <a:pt x="1619" y="258"/>
                    <a:pt x="1503" y="190"/>
                  </a:cubicBezTo>
                  <a:cubicBezTo>
                    <a:pt x="1288" y="64"/>
                    <a:pt x="1047" y="1"/>
                    <a:pt x="806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1358125" y="2534300"/>
              <a:ext cx="14600" cy="13775"/>
            </a:xfrm>
            <a:custGeom>
              <a:avLst/>
              <a:gdLst/>
              <a:ahLst/>
              <a:cxnLst/>
              <a:rect l="l" t="t" r="r" b="b"/>
              <a:pathLst>
                <a:path w="584" h="551" extrusionOk="0">
                  <a:moveTo>
                    <a:pt x="292" y="0"/>
                  </a:moveTo>
                  <a:cubicBezTo>
                    <a:pt x="284" y="0"/>
                    <a:pt x="276" y="1"/>
                    <a:pt x="268" y="1"/>
                  </a:cubicBezTo>
                  <a:cubicBezTo>
                    <a:pt x="117" y="8"/>
                    <a:pt x="1" y="139"/>
                    <a:pt x="15" y="289"/>
                  </a:cubicBezTo>
                  <a:cubicBezTo>
                    <a:pt x="28" y="436"/>
                    <a:pt x="158" y="550"/>
                    <a:pt x="304" y="550"/>
                  </a:cubicBezTo>
                  <a:cubicBezTo>
                    <a:pt x="308" y="550"/>
                    <a:pt x="312" y="550"/>
                    <a:pt x="316" y="550"/>
                  </a:cubicBezTo>
                  <a:cubicBezTo>
                    <a:pt x="467" y="536"/>
                    <a:pt x="584" y="406"/>
                    <a:pt x="570" y="255"/>
                  </a:cubicBezTo>
                  <a:cubicBezTo>
                    <a:pt x="557" y="112"/>
                    <a:pt x="433" y="0"/>
                    <a:pt x="29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1340475" y="2506775"/>
              <a:ext cx="43400" cy="16775"/>
            </a:xfrm>
            <a:custGeom>
              <a:avLst/>
              <a:gdLst/>
              <a:ahLst/>
              <a:cxnLst/>
              <a:rect l="l" t="t" r="r" b="b"/>
              <a:pathLst>
                <a:path w="1736" h="671" extrusionOk="0">
                  <a:moveTo>
                    <a:pt x="999" y="0"/>
                  </a:moveTo>
                  <a:cubicBezTo>
                    <a:pt x="731" y="0"/>
                    <a:pt x="407" y="54"/>
                    <a:pt x="131" y="252"/>
                  </a:cubicBezTo>
                  <a:cubicBezTo>
                    <a:pt x="28" y="328"/>
                    <a:pt x="0" y="472"/>
                    <a:pt x="76" y="574"/>
                  </a:cubicBezTo>
                  <a:cubicBezTo>
                    <a:pt x="117" y="636"/>
                    <a:pt x="186" y="670"/>
                    <a:pt x="261" y="670"/>
                  </a:cubicBezTo>
                  <a:cubicBezTo>
                    <a:pt x="309" y="670"/>
                    <a:pt x="357" y="657"/>
                    <a:pt x="398" y="629"/>
                  </a:cubicBezTo>
                  <a:cubicBezTo>
                    <a:pt x="577" y="503"/>
                    <a:pt x="798" y="468"/>
                    <a:pt x="988" y="468"/>
                  </a:cubicBezTo>
                  <a:cubicBezTo>
                    <a:pt x="1219" y="468"/>
                    <a:pt x="1403" y="520"/>
                    <a:pt x="1406" y="520"/>
                  </a:cubicBezTo>
                  <a:cubicBezTo>
                    <a:pt x="1428" y="525"/>
                    <a:pt x="1449" y="528"/>
                    <a:pt x="1471" y="528"/>
                  </a:cubicBezTo>
                  <a:cubicBezTo>
                    <a:pt x="1572" y="528"/>
                    <a:pt x="1666" y="464"/>
                    <a:pt x="1694" y="362"/>
                  </a:cubicBezTo>
                  <a:cubicBezTo>
                    <a:pt x="1735" y="238"/>
                    <a:pt x="1667" y="108"/>
                    <a:pt x="1543" y="74"/>
                  </a:cubicBezTo>
                  <a:cubicBezTo>
                    <a:pt x="1525" y="67"/>
                    <a:pt x="1296" y="0"/>
                    <a:pt x="999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1375625" y="2577000"/>
              <a:ext cx="36375" cy="14775"/>
            </a:xfrm>
            <a:custGeom>
              <a:avLst/>
              <a:gdLst/>
              <a:ahLst/>
              <a:cxnLst/>
              <a:rect l="l" t="t" r="r" b="b"/>
              <a:pathLst>
                <a:path w="1455" h="591" extrusionOk="0">
                  <a:moveTo>
                    <a:pt x="124" y="1"/>
                  </a:moveTo>
                  <a:lnTo>
                    <a:pt x="0" y="83"/>
                  </a:lnTo>
                  <a:cubicBezTo>
                    <a:pt x="247" y="399"/>
                    <a:pt x="617" y="584"/>
                    <a:pt x="1008" y="591"/>
                  </a:cubicBezTo>
                  <a:cubicBezTo>
                    <a:pt x="1166" y="584"/>
                    <a:pt x="1310" y="556"/>
                    <a:pt x="1454" y="508"/>
                  </a:cubicBezTo>
                  <a:lnTo>
                    <a:pt x="1413" y="371"/>
                  </a:lnTo>
                  <a:cubicBezTo>
                    <a:pt x="1284" y="419"/>
                    <a:pt x="1152" y="441"/>
                    <a:pt x="1021" y="441"/>
                  </a:cubicBezTo>
                  <a:cubicBezTo>
                    <a:pt x="676" y="441"/>
                    <a:pt x="342" y="284"/>
                    <a:pt x="12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1380775" y="2595350"/>
              <a:ext cx="19225" cy="9625"/>
            </a:xfrm>
            <a:custGeom>
              <a:avLst/>
              <a:gdLst/>
              <a:ahLst/>
              <a:cxnLst/>
              <a:rect l="l" t="t" r="r" b="b"/>
              <a:pathLst>
                <a:path w="769" h="385" extrusionOk="0">
                  <a:moveTo>
                    <a:pt x="151" y="1"/>
                  </a:moveTo>
                  <a:lnTo>
                    <a:pt x="0" y="117"/>
                  </a:lnTo>
                  <a:cubicBezTo>
                    <a:pt x="144" y="289"/>
                    <a:pt x="357" y="385"/>
                    <a:pt x="576" y="385"/>
                  </a:cubicBezTo>
                  <a:cubicBezTo>
                    <a:pt x="638" y="385"/>
                    <a:pt x="706" y="378"/>
                    <a:pt x="768" y="364"/>
                  </a:cubicBezTo>
                  <a:lnTo>
                    <a:pt x="727" y="186"/>
                  </a:lnTo>
                  <a:cubicBezTo>
                    <a:pt x="679" y="198"/>
                    <a:pt x="630" y="204"/>
                    <a:pt x="582" y="204"/>
                  </a:cubicBezTo>
                  <a:cubicBezTo>
                    <a:pt x="416" y="204"/>
                    <a:pt x="257" y="133"/>
                    <a:pt x="151" y="1"/>
                  </a:cubicBezTo>
                  <a:close/>
                </a:path>
              </a:pathLst>
            </a:custGeom>
            <a:solidFill>
              <a:srgbClr val="ECC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1371850" y="2574425"/>
              <a:ext cx="11350" cy="10675"/>
            </a:xfrm>
            <a:custGeom>
              <a:avLst/>
              <a:gdLst/>
              <a:ahLst/>
              <a:cxnLst/>
              <a:rect l="l" t="t" r="r" b="b"/>
              <a:pathLst>
                <a:path w="454" h="427" extrusionOk="0">
                  <a:moveTo>
                    <a:pt x="430" y="0"/>
                  </a:moveTo>
                  <a:cubicBezTo>
                    <a:pt x="315" y="0"/>
                    <a:pt x="207" y="47"/>
                    <a:pt x="124" y="118"/>
                  </a:cubicBezTo>
                  <a:cubicBezTo>
                    <a:pt x="42" y="200"/>
                    <a:pt x="0" y="317"/>
                    <a:pt x="7" y="426"/>
                  </a:cubicBezTo>
                  <a:lnTo>
                    <a:pt x="151" y="426"/>
                  </a:lnTo>
                  <a:cubicBezTo>
                    <a:pt x="151" y="351"/>
                    <a:pt x="179" y="282"/>
                    <a:pt x="234" y="227"/>
                  </a:cubicBezTo>
                  <a:cubicBezTo>
                    <a:pt x="295" y="173"/>
                    <a:pt x="371" y="145"/>
                    <a:pt x="453" y="145"/>
                  </a:cubicBezTo>
                  <a:lnTo>
                    <a:pt x="453" y="1"/>
                  </a:lnTo>
                  <a:cubicBezTo>
                    <a:pt x="445" y="1"/>
                    <a:pt x="437" y="0"/>
                    <a:pt x="430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1440425" y="2551125"/>
              <a:ext cx="44775" cy="53175"/>
            </a:xfrm>
            <a:custGeom>
              <a:avLst/>
              <a:gdLst/>
              <a:ahLst/>
              <a:cxnLst/>
              <a:rect l="l" t="t" r="r" b="b"/>
              <a:pathLst>
                <a:path w="1791" h="2127" extrusionOk="0">
                  <a:moveTo>
                    <a:pt x="1393" y="0"/>
                  </a:moveTo>
                  <a:cubicBezTo>
                    <a:pt x="625" y="0"/>
                    <a:pt x="0" y="474"/>
                    <a:pt x="0" y="1063"/>
                  </a:cubicBezTo>
                  <a:cubicBezTo>
                    <a:pt x="0" y="1653"/>
                    <a:pt x="625" y="2126"/>
                    <a:pt x="1393" y="2126"/>
                  </a:cubicBezTo>
                  <a:lnTo>
                    <a:pt x="1509" y="2126"/>
                  </a:lnTo>
                  <a:cubicBezTo>
                    <a:pt x="1667" y="1441"/>
                    <a:pt x="1756" y="748"/>
                    <a:pt x="1790" y="42"/>
                  </a:cubicBezTo>
                  <a:cubicBezTo>
                    <a:pt x="1660" y="14"/>
                    <a:pt x="1523" y="0"/>
                    <a:pt x="1393" y="0"/>
                  </a:cubicBezTo>
                  <a:close/>
                </a:path>
              </a:pathLst>
            </a:custGeom>
            <a:solidFill>
              <a:srgbClr val="ECC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1273275" y="2551125"/>
              <a:ext cx="69275" cy="53175"/>
            </a:xfrm>
            <a:custGeom>
              <a:avLst/>
              <a:gdLst/>
              <a:ahLst/>
              <a:cxnLst/>
              <a:rect l="l" t="t" r="r" b="b"/>
              <a:pathLst>
                <a:path w="2771" h="2127" extrusionOk="0">
                  <a:moveTo>
                    <a:pt x="1386" y="0"/>
                  </a:moveTo>
                  <a:cubicBezTo>
                    <a:pt x="617" y="0"/>
                    <a:pt x="0" y="474"/>
                    <a:pt x="0" y="1063"/>
                  </a:cubicBezTo>
                  <a:cubicBezTo>
                    <a:pt x="0" y="1653"/>
                    <a:pt x="617" y="2126"/>
                    <a:pt x="1386" y="2126"/>
                  </a:cubicBezTo>
                  <a:cubicBezTo>
                    <a:pt x="2147" y="2126"/>
                    <a:pt x="2771" y="1653"/>
                    <a:pt x="2771" y="1063"/>
                  </a:cubicBezTo>
                  <a:cubicBezTo>
                    <a:pt x="2771" y="474"/>
                    <a:pt x="2147" y="0"/>
                    <a:pt x="1386" y="0"/>
                  </a:cubicBezTo>
                  <a:close/>
                </a:path>
              </a:pathLst>
            </a:custGeom>
            <a:solidFill>
              <a:srgbClr val="ECC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1181900" y="2332675"/>
              <a:ext cx="393125" cy="249325"/>
            </a:xfrm>
            <a:custGeom>
              <a:avLst/>
              <a:gdLst/>
              <a:ahLst/>
              <a:cxnLst/>
              <a:rect l="l" t="t" r="r" b="b"/>
              <a:pathLst>
                <a:path w="15725" h="9973" extrusionOk="0">
                  <a:moveTo>
                    <a:pt x="11072" y="1"/>
                  </a:moveTo>
                  <a:cubicBezTo>
                    <a:pt x="10432" y="1"/>
                    <a:pt x="9728" y="87"/>
                    <a:pt x="8936" y="166"/>
                  </a:cubicBezTo>
                  <a:cubicBezTo>
                    <a:pt x="8542" y="206"/>
                    <a:pt x="8147" y="221"/>
                    <a:pt x="7757" y="221"/>
                  </a:cubicBezTo>
                  <a:cubicBezTo>
                    <a:pt x="6675" y="221"/>
                    <a:pt x="5635" y="109"/>
                    <a:pt x="4802" y="109"/>
                  </a:cubicBezTo>
                  <a:cubicBezTo>
                    <a:pt x="4116" y="109"/>
                    <a:pt x="3570" y="185"/>
                    <a:pt x="3258" y="461"/>
                  </a:cubicBezTo>
                  <a:cubicBezTo>
                    <a:pt x="2421" y="1195"/>
                    <a:pt x="2565" y="1737"/>
                    <a:pt x="2565" y="1737"/>
                  </a:cubicBezTo>
                  <a:cubicBezTo>
                    <a:pt x="2565" y="1737"/>
                    <a:pt x="2396" y="1689"/>
                    <a:pt x="2151" y="1689"/>
                  </a:cubicBezTo>
                  <a:cubicBezTo>
                    <a:pt x="1593" y="1689"/>
                    <a:pt x="639" y="1937"/>
                    <a:pt x="377" y="3561"/>
                  </a:cubicBezTo>
                  <a:cubicBezTo>
                    <a:pt x="0" y="5899"/>
                    <a:pt x="638" y="7353"/>
                    <a:pt x="638" y="7353"/>
                  </a:cubicBezTo>
                  <a:cubicBezTo>
                    <a:pt x="638" y="7353"/>
                    <a:pt x="1337" y="7607"/>
                    <a:pt x="1447" y="8169"/>
                  </a:cubicBezTo>
                  <a:lnTo>
                    <a:pt x="1276" y="9973"/>
                  </a:lnTo>
                  <a:cubicBezTo>
                    <a:pt x="1276" y="9973"/>
                    <a:pt x="2544" y="9541"/>
                    <a:pt x="2634" y="7442"/>
                  </a:cubicBezTo>
                  <a:cubicBezTo>
                    <a:pt x="2634" y="7442"/>
                    <a:pt x="3710" y="6942"/>
                    <a:pt x="4094" y="5927"/>
                  </a:cubicBezTo>
                  <a:cubicBezTo>
                    <a:pt x="4460" y="4954"/>
                    <a:pt x="4907" y="3930"/>
                    <a:pt x="6116" y="3930"/>
                  </a:cubicBezTo>
                  <a:cubicBezTo>
                    <a:pt x="6176" y="3930"/>
                    <a:pt x="6238" y="3933"/>
                    <a:pt x="6302" y="3938"/>
                  </a:cubicBezTo>
                  <a:cubicBezTo>
                    <a:pt x="7543" y="4039"/>
                    <a:pt x="9062" y="5771"/>
                    <a:pt x="11076" y="5771"/>
                  </a:cubicBezTo>
                  <a:cubicBezTo>
                    <a:pt x="11255" y="5771"/>
                    <a:pt x="11437" y="5758"/>
                    <a:pt x="11624" y="5728"/>
                  </a:cubicBezTo>
                  <a:lnTo>
                    <a:pt x="11624" y="5728"/>
                  </a:lnTo>
                  <a:cubicBezTo>
                    <a:pt x="11624" y="5728"/>
                    <a:pt x="11590" y="8389"/>
                    <a:pt x="12138" y="8690"/>
                  </a:cubicBezTo>
                  <a:lnTo>
                    <a:pt x="12172" y="7909"/>
                  </a:lnTo>
                  <a:cubicBezTo>
                    <a:pt x="12172" y="7909"/>
                    <a:pt x="12488" y="7655"/>
                    <a:pt x="12824" y="7655"/>
                  </a:cubicBezTo>
                  <a:lnTo>
                    <a:pt x="12838" y="5385"/>
                  </a:lnTo>
                  <a:cubicBezTo>
                    <a:pt x="12838" y="5385"/>
                    <a:pt x="15725" y="3918"/>
                    <a:pt x="14312" y="1778"/>
                  </a:cubicBezTo>
                  <a:cubicBezTo>
                    <a:pt x="13374" y="346"/>
                    <a:pt x="12354" y="1"/>
                    <a:pt x="11072" y="1"/>
                  </a:cubicBezTo>
                  <a:close/>
                </a:path>
              </a:pathLst>
            </a:custGeom>
            <a:solidFill>
              <a:srgbClr val="E5D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924400" y="3552175"/>
              <a:ext cx="715775" cy="452100"/>
            </a:xfrm>
            <a:custGeom>
              <a:avLst/>
              <a:gdLst/>
              <a:ahLst/>
              <a:cxnLst/>
              <a:rect l="l" t="t" r="r" b="b"/>
              <a:pathLst>
                <a:path w="28631" h="18084" extrusionOk="0">
                  <a:moveTo>
                    <a:pt x="1762" y="0"/>
                  </a:moveTo>
                  <a:cubicBezTo>
                    <a:pt x="1762" y="0"/>
                    <a:pt x="0" y="11205"/>
                    <a:pt x="158" y="18084"/>
                  </a:cubicBezTo>
                  <a:lnTo>
                    <a:pt x="14339" y="18084"/>
                  </a:lnTo>
                  <a:lnTo>
                    <a:pt x="14449" y="11192"/>
                  </a:lnTo>
                  <a:lnTo>
                    <a:pt x="15142" y="11192"/>
                  </a:lnTo>
                  <a:lnTo>
                    <a:pt x="15190" y="18084"/>
                  </a:lnTo>
                  <a:lnTo>
                    <a:pt x="28260" y="18084"/>
                  </a:lnTo>
                  <a:cubicBezTo>
                    <a:pt x="28260" y="18084"/>
                    <a:pt x="28631" y="7811"/>
                    <a:pt x="27780" y="370"/>
                  </a:cubicBezTo>
                  <a:lnTo>
                    <a:pt x="1762" y="0"/>
                  </a:lnTo>
                  <a:close/>
                </a:path>
              </a:pathLst>
            </a:custGeom>
            <a:solidFill>
              <a:srgbClr val="353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1282525" y="3678675"/>
              <a:ext cx="26950" cy="95350"/>
            </a:xfrm>
            <a:custGeom>
              <a:avLst/>
              <a:gdLst/>
              <a:ahLst/>
              <a:cxnLst/>
              <a:rect l="l" t="t" r="r" b="b"/>
              <a:pathLst>
                <a:path w="1078" h="3814" extrusionOk="0">
                  <a:moveTo>
                    <a:pt x="769" y="1"/>
                  </a:moveTo>
                  <a:lnTo>
                    <a:pt x="583" y="22"/>
                  </a:lnTo>
                  <a:cubicBezTo>
                    <a:pt x="734" y="1606"/>
                    <a:pt x="817" y="3347"/>
                    <a:pt x="686" y="3526"/>
                  </a:cubicBezTo>
                  <a:cubicBezTo>
                    <a:pt x="627" y="3599"/>
                    <a:pt x="452" y="3626"/>
                    <a:pt x="276" y="3626"/>
                  </a:cubicBezTo>
                  <a:cubicBezTo>
                    <a:pt x="189" y="3626"/>
                    <a:pt x="101" y="3619"/>
                    <a:pt x="28" y="3608"/>
                  </a:cubicBezTo>
                  <a:lnTo>
                    <a:pt x="1" y="3793"/>
                  </a:lnTo>
                  <a:cubicBezTo>
                    <a:pt x="90" y="3807"/>
                    <a:pt x="186" y="3814"/>
                    <a:pt x="275" y="3814"/>
                  </a:cubicBezTo>
                  <a:cubicBezTo>
                    <a:pt x="474" y="3814"/>
                    <a:pt x="721" y="3779"/>
                    <a:pt x="830" y="3635"/>
                  </a:cubicBezTo>
                  <a:cubicBezTo>
                    <a:pt x="1077" y="3313"/>
                    <a:pt x="824" y="550"/>
                    <a:pt x="769" y="1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1202975" y="3825775"/>
              <a:ext cx="173875" cy="8600"/>
            </a:xfrm>
            <a:custGeom>
              <a:avLst/>
              <a:gdLst/>
              <a:ahLst/>
              <a:cxnLst/>
              <a:rect l="l" t="t" r="r" b="b"/>
              <a:pathLst>
                <a:path w="6955" h="344" extrusionOk="0">
                  <a:moveTo>
                    <a:pt x="6920" y="1"/>
                  </a:moveTo>
                  <a:cubicBezTo>
                    <a:pt x="6332" y="123"/>
                    <a:pt x="4912" y="157"/>
                    <a:pt x="3511" y="157"/>
                  </a:cubicBezTo>
                  <a:cubicBezTo>
                    <a:pt x="1760" y="157"/>
                    <a:pt x="38" y="104"/>
                    <a:pt x="8" y="104"/>
                  </a:cubicBezTo>
                  <a:lnTo>
                    <a:pt x="1" y="289"/>
                  </a:lnTo>
                  <a:cubicBezTo>
                    <a:pt x="124" y="296"/>
                    <a:pt x="1791" y="344"/>
                    <a:pt x="3491" y="344"/>
                  </a:cubicBezTo>
                  <a:cubicBezTo>
                    <a:pt x="4904" y="344"/>
                    <a:pt x="6351" y="309"/>
                    <a:pt x="6954" y="186"/>
                  </a:cubicBezTo>
                  <a:lnTo>
                    <a:pt x="6920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941350" y="3580100"/>
              <a:ext cx="144725" cy="197200"/>
            </a:xfrm>
            <a:custGeom>
              <a:avLst/>
              <a:gdLst/>
              <a:ahLst/>
              <a:cxnLst/>
              <a:rect l="l" t="t" r="r" b="b"/>
              <a:pathLst>
                <a:path w="5789" h="7888" extrusionOk="0">
                  <a:moveTo>
                    <a:pt x="5604" y="1"/>
                  </a:moveTo>
                  <a:cubicBezTo>
                    <a:pt x="5604" y="75"/>
                    <a:pt x="5208" y="7705"/>
                    <a:pt x="188" y="7705"/>
                  </a:cubicBezTo>
                  <a:cubicBezTo>
                    <a:pt x="129" y="7705"/>
                    <a:pt x="69" y="7704"/>
                    <a:pt x="8" y="7702"/>
                  </a:cubicBezTo>
                  <a:lnTo>
                    <a:pt x="1" y="7887"/>
                  </a:lnTo>
                  <a:lnTo>
                    <a:pt x="200" y="7887"/>
                  </a:lnTo>
                  <a:cubicBezTo>
                    <a:pt x="5384" y="7887"/>
                    <a:pt x="5789" y="83"/>
                    <a:pt x="5789" y="8"/>
                  </a:cubicBezTo>
                  <a:lnTo>
                    <a:pt x="5604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941875" y="3552000"/>
              <a:ext cx="129475" cy="207800"/>
            </a:xfrm>
            <a:custGeom>
              <a:avLst/>
              <a:gdLst/>
              <a:ahLst/>
              <a:cxnLst/>
              <a:rect l="l" t="t" r="r" b="b"/>
              <a:pathLst>
                <a:path w="5179" h="8312" extrusionOk="0">
                  <a:moveTo>
                    <a:pt x="1063" y="0"/>
                  </a:moveTo>
                  <a:cubicBezTo>
                    <a:pt x="1063" y="0"/>
                    <a:pt x="467" y="3792"/>
                    <a:pt x="1" y="8312"/>
                  </a:cubicBezTo>
                  <a:cubicBezTo>
                    <a:pt x="4643" y="7763"/>
                    <a:pt x="5137" y="837"/>
                    <a:pt x="5178" y="62"/>
                  </a:cubicBezTo>
                  <a:lnTo>
                    <a:pt x="1063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942400" y="3771750"/>
              <a:ext cx="18875" cy="235450"/>
            </a:xfrm>
            <a:custGeom>
              <a:avLst/>
              <a:gdLst/>
              <a:ahLst/>
              <a:cxnLst/>
              <a:rect l="l" t="t" r="r" b="b"/>
              <a:pathLst>
                <a:path w="755" h="9418" extrusionOk="0">
                  <a:moveTo>
                    <a:pt x="653" y="1"/>
                  </a:moveTo>
                  <a:cubicBezTo>
                    <a:pt x="609" y="1"/>
                    <a:pt x="569" y="34"/>
                    <a:pt x="562" y="84"/>
                  </a:cubicBezTo>
                  <a:lnTo>
                    <a:pt x="556" y="159"/>
                  </a:lnTo>
                  <a:cubicBezTo>
                    <a:pt x="549" y="214"/>
                    <a:pt x="583" y="255"/>
                    <a:pt x="638" y="262"/>
                  </a:cubicBezTo>
                  <a:lnTo>
                    <a:pt x="645" y="262"/>
                  </a:lnTo>
                  <a:cubicBezTo>
                    <a:pt x="693" y="262"/>
                    <a:pt x="734" y="228"/>
                    <a:pt x="741" y="187"/>
                  </a:cubicBezTo>
                  <a:lnTo>
                    <a:pt x="748" y="104"/>
                  </a:lnTo>
                  <a:cubicBezTo>
                    <a:pt x="754" y="56"/>
                    <a:pt x="720" y="8"/>
                    <a:pt x="665" y="2"/>
                  </a:cubicBezTo>
                  <a:cubicBezTo>
                    <a:pt x="661" y="1"/>
                    <a:pt x="657" y="1"/>
                    <a:pt x="653" y="1"/>
                  </a:cubicBezTo>
                  <a:close/>
                  <a:moveTo>
                    <a:pt x="590" y="626"/>
                  </a:moveTo>
                  <a:cubicBezTo>
                    <a:pt x="535" y="626"/>
                    <a:pt x="494" y="660"/>
                    <a:pt x="487" y="715"/>
                  </a:cubicBezTo>
                  <a:lnTo>
                    <a:pt x="473" y="866"/>
                  </a:lnTo>
                  <a:cubicBezTo>
                    <a:pt x="466" y="914"/>
                    <a:pt x="508" y="962"/>
                    <a:pt x="562" y="962"/>
                  </a:cubicBezTo>
                  <a:lnTo>
                    <a:pt x="569" y="962"/>
                  </a:lnTo>
                  <a:cubicBezTo>
                    <a:pt x="617" y="962"/>
                    <a:pt x="658" y="927"/>
                    <a:pt x="658" y="879"/>
                  </a:cubicBezTo>
                  <a:lnTo>
                    <a:pt x="679" y="729"/>
                  </a:lnTo>
                  <a:cubicBezTo>
                    <a:pt x="679" y="681"/>
                    <a:pt x="645" y="633"/>
                    <a:pt x="590" y="626"/>
                  </a:cubicBezTo>
                  <a:close/>
                  <a:moveTo>
                    <a:pt x="509" y="1331"/>
                  </a:moveTo>
                  <a:cubicBezTo>
                    <a:pt x="461" y="1331"/>
                    <a:pt x="425" y="1370"/>
                    <a:pt x="418" y="1421"/>
                  </a:cubicBezTo>
                  <a:lnTo>
                    <a:pt x="405" y="1565"/>
                  </a:lnTo>
                  <a:cubicBezTo>
                    <a:pt x="405" y="1620"/>
                    <a:pt x="439" y="1661"/>
                    <a:pt x="494" y="1668"/>
                  </a:cubicBezTo>
                  <a:lnTo>
                    <a:pt x="501" y="1668"/>
                  </a:lnTo>
                  <a:cubicBezTo>
                    <a:pt x="549" y="1668"/>
                    <a:pt x="590" y="1627"/>
                    <a:pt x="590" y="1579"/>
                  </a:cubicBezTo>
                  <a:lnTo>
                    <a:pt x="610" y="1435"/>
                  </a:lnTo>
                  <a:cubicBezTo>
                    <a:pt x="610" y="1380"/>
                    <a:pt x="576" y="1339"/>
                    <a:pt x="521" y="1332"/>
                  </a:cubicBezTo>
                  <a:cubicBezTo>
                    <a:pt x="517" y="1331"/>
                    <a:pt x="513" y="1331"/>
                    <a:pt x="509" y="1331"/>
                  </a:cubicBezTo>
                  <a:close/>
                  <a:moveTo>
                    <a:pt x="448" y="2038"/>
                  </a:moveTo>
                  <a:cubicBezTo>
                    <a:pt x="399" y="2038"/>
                    <a:pt x="363" y="2076"/>
                    <a:pt x="357" y="2121"/>
                  </a:cubicBezTo>
                  <a:lnTo>
                    <a:pt x="350" y="2271"/>
                  </a:lnTo>
                  <a:cubicBezTo>
                    <a:pt x="343" y="2319"/>
                    <a:pt x="384" y="2367"/>
                    <a:pt x="432" y="2367"/>
                  </a:cubicBezTo>
                  <a:lnTo>
                    <a:pt x="439" y="2367"/>
                  </a:lnTo>
                  <a:cubicBezTo>
                    <a:pt x="487" y="2367"/>
                    <a:pt x="528" y="2333"/>
                    <a:pt x="535" y="2285"/>
                  </a:cubicBezTo>
                  <a:lnTo>
                    <a:pt x="549" y="2134"/>
                  </a:lnTo>
                  <a:cubicBezTo>
                    <a:pt x="549" y="2086"/>
                    <a:pt x="508" y="2038"/>
                    <a:pt x="460" y="2038"/>
                  </a:cubicBezTo>
                  <a:cubicBezTo>
                    <a:pt x="456" y="2038"/>
                    <a:pt x="452" y="2038"/>
                    <a:pt x="448" y="2038"/>
                  </a:cubicBezTo>
                  <a:close/>
                  <a:moveTo>
                    <a:pt x="405" y="2738"/>
                  </a:moveTo>
                  <a:cubicBezTo>
                    <a:pt x="357" y="2738"/>
                    <a:pt x="309" y="2772"/>
                    <a:pt x="309" y="2827"/>
                  </a:cubicBezTo>
                  <a:lnTo>
                    <a:pt x="295" y="2971"/>
                  </a:lnTo>
                  <a:cubicBezTo>
                    <a:pt x="288" y="3026"/>
                    <a:pt x="329" y="3067"/>
                    <a:pt x="384" y="3074"/>
                  </a:cubicBezTo>
                  <a:lnTo>
                    <a:pt x="391" y="3074"/>
                  </a:lnTo>
                  <a:cubicBezTo>
                    <a:pt x="439" y="3074"/>
                    <a:pt x="473" y="3033"/>
                    <a:pt x="480" y="2985"/>
                  </a:cubicBezTo>
                  <a:lnTo>
                    <a:pt x="494" y="2841"/>
                  </a:lnTo>
                  <a:cubicBezTo>
                    <a:pt x="494" y="2786"/>
                    <a:pt x="453" y="2745"/>
                    <a:pt x="405" y="2738"/>
                  </a:cubicBezTo>
                  <a:close/>
                  <a:moveTo>
                    <a:pt x="345" y="3443"/>
                  </a:moveTo>
                  <a:cubicBezTo>
                    <a:pt x="296" y="3443"/>
                    <a:pt x="261" y="3482"/>
                    <a:pt x="261" y="3526"/>
                  </a:cubicBezTo>
                  <a:lnTo>
                    <a:pt x="247" y="3677"/>
                  </a:lnTo>
                  <a:cubicBezTo>
                    <a:pt x="247" y="3732"/>
                    <a:pt x="281" y="3773"/>
                    <a:pt x="336" y="3773"/>
                  </a:cubicBezTo>
                  <a:lnTo>
                    <a:pt x="343" y="3773"/>
                  </a:lnTo>
                  <a:lnTo>
                    <a:pt x="343" y="3780"/>
                  </a:lnTo>
                  <a:cubicBezTo>
                    <a:pt x="391" y="3773"/>
                    <a:pt x="425" y="3739"/>
                    <a:pt x="432" y="3691"/>
                  </a:cubicBezTo>
                  <a:lnTo>
                    <a:pt x="439" y="3540"/>
                  </a:lnTo>
                  <a:cubicBezTo>
                    <a:pt x="446" y="3492"/>
                    <a:pt x="405" y="3451"/>
                    <a:pt x="357" y="3444"/>
                  </a:cubicBezTo>
                  <a:cubicBezTo>
                    <a:pt x="353" y="3444"/>
                    <a:pt x="349" y="3443"/>
                    <a:pt x="345" y="3443"/>
                  </a:cubicBezTo>
                  <a:close/>
                  <a:moveTo>
                    <a:pt x="304" y="4150"/>
                  </a:moveTo>
                  <a:cubicBezTo>
                    <a:pt x="255" y="4150"/>
                    <a:pt x="219" y="4188"/>
                    <a:pt x="213" y="4233"/>
                  </a:cubicBezTo>
                  <a:lnTo>
                    <a:pt x="206" y="4384"/>
                  </a:lnTo>
                  <a:cubicBezTo>
                    <a:pt x="206" y="4432"/>
                    <a:pt x="240" y="4480"/>
                    <a:pt x="295" y="4480"/>
                  </a:cubicBezTo>
                  <a:cubicBezTo>
                    <a:pt x="343" y="4480"/>
                    <a:pt x="384" y="4445"/>
                    <a:pt x="391" y="4397"/>
                  </a:cubicBezTo>
                  <a:lnTo>
                    <a:pt x="398" y="4246"/>
                  </a:lnTo>
                  <a:cubicBezTo>
                    <a:pt x="398" y="4198"/>
                    <a:pt x="364" y="4150"/>
                    <a:pt x="316" y="4150"/>
                  </a:cubicBezTo>
                  <a:cubicBezTo>
                    <a:pt x="311" y="4150"/>
                    <a:pt x="308" y="4150"/>
                    <a:pt x="304" y="4150"/>
                  </a:cubicBezTo>
                  <a:close/>
                  <a:moveTo>
                    <a:pt x="262" y="4849"/>
                  </a:moveTo>
                  <a:cubicBezTo>
                    <a:pt x="213" y="4849"/>
                    <a:pt x="172" y="4888"/>
                    <a:pt x="172" y="4939"/>
                  </a:cubicBezTo>
                  <a:lnTo>
                    <a:pt x="165" y="5090"/>
                  </a:lnTo>
                  <a:cubicBezTo>
                    <a:pt x="165" y="5138"/>
                    <a:pt x="199" y="5179"/>
                    <a:pt x="254" y="5186"/>
                  </a:cubicBezTo>
                  <a:lnTo>
                    <a:pt x="261" y="5186"/>
                  </a:lnTo>
                  <a:cubicBezTo>
                    <a:pt x="309" y="5186"/>
                    <a:pt x="343" y="5145"/>
                    <a:pt x="350" y="5097"/>
                  </a:cubicBezTo>
                  <a:lnTo>
                    <a:pt x="357" y="4953"/>
                  </a:lnTo>
                  <a:cubicBezTo>
                    <a:pt x="364" y="4898"/>
                    <a:pt x="322" y="4857"/>
                    <a:pt x="274" y="4850"/>
                  </a:cubicBezTo>
                  <a:cubicBezTo>
                    <a:pt x="270" y="4849"/>
                    <a:pt x="266" y="4849"/>
                    <a:pt x="262" y="4849"/>
                  </a:cubicBezTo>
                  <a:close/>
                  <a:moveTo>
                    <a:pt x="233" y="5556"/>
                  </a:moveTo>
                  <a:cubicBezTo>
                    <a:pt x="185" y="5556"/>
                    <a:pt x="144" y="5591"/>
                    <a:pt x="137" y="5645"/>
                  </a:cubicBezTo>
                  <a:lnTo>
                    <a:pt x="130" y="5789"/>
                  </a:lnTo>
                  <a:cubicBezTo>
                    <a:pt x="130" y="5844"/>
                    <a:pt x="165" y="5885"/>
                    <a:pt x="220" y="5885"/>
                  </a:cubicBezTo>
                  <a:cubicBezTo>
                    <a:pt x="223" y="5886"/>
                    <a:pt x="227" y="5886"/>
                    <a:pt x="230" y="5886"/>
                  </a:cubicBezTo>
                  <a:cubicBezTo>
                    <a:pt x="273" y="5886"/>
                    <a:pt x="309" y="5848"/>
                    <a:pt x="316" y="5803"/>
                  </a:cubicBezTo>
                  <a:lnTo>
                    <a:pt x="322" y="5652"/>
                  </a:lnTo>
                  <a:cubicBezTo>
                    <a:pt x="322" y="5604"/>
                    <a:pt x="288" y="5563"/>
                    <a:pt x="233" y="5556"/>
                  </a:cubicBezTo>
                  <a:close/>
                  <a:moveTo>
                    <a:pt x="206" y="6263"/>
                  </a:moveTo>
                  <a:cubicBezTo>
                    <a:pt x="158" y="6263"/>
                    <a:pt x="117" y="6297"/>
                    <a:pt x="110" y="6345"/>
                  </a:cubicBezTo>
                  <a:lnTo>
                    <a:pt x="103" y="6496"/>
                  </a:lnTo>
                  <a:cubicBezTo>
                    <a:pt x="103" y="6544"/>
                    <a:pt x="137" y="6592"/>
                    <a:pt x="192" y="6592"/>
                  </a:cubicBezTo>
                  <a:cubicBezTo>
                    <a:pt x="196" y="6592"/>
                    <a:pt x="199" y="6593"/>
                    <a:pt x="203" y="6593"/>
                  </a:cubicBezTo>
                  <a:cubicBezTo>
                    <a:pt x="246" y="6593"/>
                    <a:pt x="282" y="6554"/>
                    <a:pt x="288" y="6509"/>
                  </a:cubicBezTo>
                  <a:lnTo>
                    <a:pt x="295" y="6359"/>
                  </a:lnTo>
                  <a:cubicBezTo>
                    <a:pt x="295" y="6311"/>
                    <a:pt x="261" y="6269"/>
                    <a:pt x="206" y="6263"/>
                  </a:cubicBezTo>
                  <a:close/>
                  <a:moveTo>
                    <a:pt x="178" y="6969"/>
                  </a:moveTo>
                  <a:cubicBezTo>
                    <a:pt x="130" y="6969"/>
                    <a:pt x="82" y="7003"/>
                    <a:pt x="82" y="7051"/>
                  </a:cubicBezTo>
                  <a:lnTo>
                    <a:pt x="76" y="7202"/>
                  </a:lnTo>
                  <a:cubicBezTo>
                    <a:pt x="76" y="7250"/>
                    <a:pt x="110" y="7291"/>
                    <a:pt x="158" y="7298"/>
                  </a:cubicBezTo>
                  <a:lnTo>
                    <a:pt x="158" y="7305"/>
                  </a:lnTo>
                  <a:cubicBezTo>
                    <a:pt x="213" y="7305"/>
                    <a:pt x="254" y="7264"/>
                    <a:pt x="254" y="7209"/>
                  </a:cubicBezTo>
                  <a:lnTo>
                    <a:pt x="261" y="7065"/>
                  </a:lnTo>
                  <a:cubicBezTo>
                    <a:pt x="268" y="7017"/>
                    <a:pt x="226" y="6969"/>
                    <a:pt x="178" y="6969"/>
                  </a:cubicBezTo>
                  <a:close/>
                  <a:moveTo>
                    <a:pt x="139" y="7675"/>
                  </a:moveTo>
                  <a:cubicBezTo>
                    <a:pt x="90" y="7675"/>
                    <a:pt x="55" y="7713"/>
                    <a:pt x="55" y="7758"/>
                  </a:cubicBezTo>
                  <a:lnTo>
                    <a:pt x="48" y="7908"/>
                  </a:lnTo>
                  <a:cubicBezTo>
                    <a:pt x="48" y="7956"/>
                    <a:pt x="82" y="7998"/>
                    <a:pt x="137" y="8004"/>
                  </a:cubicBezTo>
                  <a:cubicBezTo>
                    <a:pt x="185" y="8004"/>
                    <a:pt x="226" y="7970"/>
                    <a:pt x="233" y="7915"/>
                  </a:cubicBezTo>
                  <a:lnTo>
                    <a:pt x="233" y="7771"/>
                  </a:lnTo>
                  <a:cubicBezTo>
                    <a:pt x="240" y="7716"/>
                    <a:pt x="199" y="7675"/>
                    <a:pt x="151" y="7675"/>
                  </a:cubicBezTo>
                  <a:cubicBezTo>
                    <a:pt x="147" y="7675"/>
                    <a:pt x="143" y="7675"/>
                    <a:pt x="139" y="7675"/>
                  </a:cubicBezTo>
                  <a:close/>
                  <a:moveTo>
                    <a:pt x="124" y="8382"/>
                  </a:moveTo>
                  <a:cubicBezTo>
                    <a:pt x="76" y="8382"/>
                    <a:pt x="34" y="8416"/>
                    <a:pt x="28" y="8464"/>
                  </a:cubicBezTo>
                  <a:lnTo>
                    <a:pt x="28" y="8615"/>
                  </a:lnTo>
                  <a:cubicBezTo>
                    <a:pt x="21" y="8663"/>
                    <a:pt x="62" y="8704"/>
                    <a:pt x="110" y="8711"/>
                  </a:cubicBezTo>
                  <a:cubicBezTo>
                    <a:pt x="158" y="8711"/>
                    <a:pt x="199" y="8670"/>
                    <a:pt x="206" y="8622"/>
                  </a:cubicBezTo>
                  <a:lnTo>
                    <a:pt x="213" y="8478"/>
                  </a:lnTo>
                  <a:cubicBezTo>
                    <a:pt x="213" y="8423"/>
                    <a:pt x="172" y="8382"/>
                    <a:pt x="124" y="8382"/>
                  </a:cubicBezTo>
                  <a:close/>
                  <a:moveTo>
                    <a:pt x="96" y="9081"/>
                  </a:moveTo>
                  <a:cubicBezTo>
                    <a:pt x="41" y="9081"/>
                    <a:pt x="0" y="9122"/>
                    <a:pt x="0" y="9170"/>
                  </a:cubicBezTo>
                  <a:lnTo>
                    <a:pt x="0" y="9321"/>
                  </a:lnTo>
                  <a:cubicBezTo>
                    <a:pt x="0" y="9376"/>
                    <a:pt x="41" y="9417"/>
                    <a:pt x="89" y="9417"/>
                  </a:cubicBezTo>
                  <a:cubicBezTo>
                    <a:pt x="144" y="9417"/>
                    <a:pt x="185" y="9376"/>
                    <a:pt x="185" y="9328"/>
                  </a:cubicBezTo>
                  <a:lnTo>
                    <a:pt x="185" y="9177"/>
                  </a:lnTo>
                  <a:cubicBezTo>
                    <a:pt x="185" y="9122"/>
                    <a:pt x="144" y="9081"/>
                    <a:pt x="96" y="9081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7"/>
            <p:cNvSpPr/>
            <p:nvPr/>
          </p:nvSpPr>
          <p:spPr>
            <a:xfrm>
              <a:off x="1513450" y="3587475"/>
              <a:ext cx="118325" cy="206775"/>
            </a:xfrm>
            <a:custGeom>
              <a:avLst/>
              <a:gdLst/>
              <a:ahLst/>
              <a:cxnLst/>
              <a:rect l="l" t="t" r="r" b="b"/>
              <a:pathLst>
                <a:path w="4733" h="8271" extrusionOk="0">
                  <a:moveTo>
                    <a:pt x="316" y="1"/>
                  </a:moveTo>
                  <a:cubicBezTo>
                    <a:pt x="316" y="76"/>
                    <a:pt x="1" y="7777"/>
                    <a:pt x="4719" y="8271"/>
                  </a:cubicBezTo>
                  <a:lnTo>
                    <a:pt x="4733" y="8093"/>
                  </a:lnTo>
                  <a:cubicBezTo>
                    <a:pt x="193" y="7613"/>
                    <a:pt x="501" y="83"/>
                    <a:pt x="501" y="8"/>
                  </a:cubicBezTo>
                  <a:lnTo>
                    <a:pt x="316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1541400" y="3560400"/>
              <a:ext cx="90375" cy="215175"/>
            </a:xfrm>
            <a:custGeom>
              <a:avLst/>
              <a:gdLst/>
              <a:ahLst/>
              <a:cxnLst/>
              <a:rect l="l" t="t" r="r" b="b"/>
              <a:pathLst>
                <a:path w="3615" h="8607" extrusionOk="0">
                  <a:moveTo>
                    <a:pt x="151" y="0"/>
                  </a:moveTo>
                  <a:cubicBezTo>
                    <a:pt x="1" y="2229"/>
                    <a:pt x="97" y="7228"/>
                    <a:pt x="3615" y="8606"/>
                  </a:cubicBezTo>
                  <a:cubicBezTo>
                    <a:pt x="3553" y="5795"/>
                    <a:pt x="3409" y="2730"/>
                    <a:pt x="3100" y="41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1606025" y="3787200"/>
              <a:ext cx="12550" cy="218450"/>
            </a:xfrm>
            <a:custGeom>
              <a:avLst/>
              <a:gdLst/>
              <a:ahLst/>
              <a:cxnLst/>
              <a:rect l="l" t="t" r="r" b="b"/>
              <a:pathLst>
                <a:path w="502" h="8738" extrusionOk="0">
                  <a:moveTo>
                    <a:pt x="376" y="0"/>
                  </a:moveTo>
                  <a:cubicBezTo>
                    <a:pt x="372" y="0"/>
                    <a:pt x="368" y="0"/>
                    <a:pt x="364" y="1"/>
                  </a:cubicBezTo>
                  <a:cubicBezTo>
                    <a:pt x="316" y="1"/>
                    <a:pt x="275" y="42"/>
                    <a:pt x="282" y="97"/>
                  </a:cubicBezTo>
                  <a:lnTo>
                    <a:pt x="282" y="241"/>
                  </a:lnTo>
                  <a:cubicBezTo>
                    <a:pt x="282" y="296"/>
                    <a:pt x="323" y="337"/>
                    <a:pt x="371" y="337"/>
                  </a:cubicBezTo>
                  <a:lnTo>
                    <a:pt x="371" y="330"/>
                  </a:lnTo>
                  <a:cubicBezTo>
                    <a:pt x="426" y="330"/>
                    <a:pt x="467" y="289"/>
                    <a:pt x="460" y="234"/>
                  </a:cubicBezTo>
                  <a:lnTo>
                    <a:pt x="460" y="90"/>
                  </a:lnTo>
                  <a:cubicBezTo>
                    <a:pt x="467" y="39"/>
                    <a:pt x="426" y="0"/>
                    <a:pt x="376" y="0"/>
                  </a:cubicBezTo>
                  <a:close/>
                  <a:moveTo>
                    <a:pt x="385" y="707"/>
                  </a:moveTo>
                  <a:cubicBezTo>
                    <a:pt x="337" y="707"/>
                    <a:pt x="296" y="748"/>
                    <a:pt x="296" y="796"/>
                  </a:cubicBezTo>
                  <a:lnTo>
                    <a:pt x="296" y="947"/>
                  </a:lnTo>
                  <a:cubicBezTo>
                    <a:pt x="296" y="995"/>
                    <a:pt x="337" y="1036"/>
                    <a:pt x="385" y="1036"/>
                  </a:cubicBezTo>
                  <a:lnTo>
                    <a:pt x="392" y="1036"/>
                  </a:lnTo>
                  <a:cubicBezTo>
                    <a:pt x="440" y="1036"/>
                    <a:pt x="481" y="995"/>
                    <a:pt x="481" y="947"/>
                  </a:cubicBezTo>
                  <a:lnTo>
                    <a:pt x="481" y="796"/>
                  </a:lnTo>
                  <a:cubicBezTo>
                    <a:pt x="481" y="748"/>
                    <a:pt x="440" y="707"/>
                    <a:pt x="385" y="707"/>
                  </a:cubicBezTo>
                  <a:close/>
                  <a:moveTo>
                    <a:pt x="399" y="1407"/>
                  </a:moveTo>
                  <a:cubicBezTo>
                    <a:pt x="344" y="1407"/>
                    <a:pt x="303" y="1455"/>
                    <a:pt x="310" y="1503"/>
                  </a:cubicBezTo>
                  <a:lnTo>
                    <a:pt x="310" y="1653"/>
                  </a:lnTo>
                  <a:cubicBezTo>
                    <a:pt x="310" y="1701"/>
                    <a:pt x="351" y="1743"/>
                    <a:pt x="399" y="1743"/>
                  </a:cubicBezTo>
                  <a:cubicBezTo>
                    <a:pt x="454" y="1743"/>
                    <a:pt x="495" y="1701"/>
                    <a:pt x="495" y="1647"/>
                  </a:cubicBezTo>
                  <a:lnTo>
                    <a:pt x="495" y="1503"/>
                  </a:lnTo>
                  <a:cubicBezTo>
                    <a:pt x="488" y="1448"/>
                    <a:pt x="447" y="1413"/>
                    <a:pt x="399" y="1407"/>
                  </a:cubicBezTo>
                  <a:close/>
                  <a:moveTo>
                    <a:pt x="406" y="2113"/>
                  </a:moveTo>
                  <a:cubicBezTo>
                    <a:pt x="351" y="2113"/>
                    <a:pt x="310" y="2154"/>
                    <a:pt x="310" y="2209"/>
                  </a:cubicBezTo>
                  <a:lnTo>
                    <a:pt x="310" y="2353"/>
                  </a:lnTo>
                  <a:cubicBezTo>
                    <a:pt x="310" y="2408"/>
                    <a:pt x="351" y="2449"/>
                    <a:pt x="406" y="2449"/>
                  </a:cubicBezTo>
                  <a:cubicBezTo>
                    <a:pt x="454" y="2449"/>
                    <a:pt x="495" y="2408"/>
                    <a:pt x="495" y="2353"/>
                  </a:cubicBezTo>
                  <a:lnTo>
                    <a:pt x="495" y="2209"/>
                  </a:lnTo>
                  <a:cubicBezTo>
                    <a:pt x="495" y="2154"/>
                    <a:pt x="454" y="2113"/>
                    <a:pt x="406" y="2113"/>
                  </a:cubicBezTo>
                  <a:close/>
                  <a:moveTo>
                    <a:pt x="406" y="2819"/>
                  </a:moveTo>
                  <a:cubicBezTo>
                    <a:pt x="351" y="2819"/>
                    <a:pt x="310" y="2860"/>
                    <a:pt x="310" y="2915"/>
                  </a:cubicBezTo>
                  <a:lnTo>
                    <a:pt x="310" y="3059"/>
                  </a:lnTo>
                  <a:cubicBezTo>
                    <a:pt x="310" y="3110"/>
                    <a:pt x="345" y="3149"/>
                    <a:pt x="394" y="3149"/>
                  </a:cubicBezTo>
                  <a:cubicBezTo>
                    <a:pt x="398" y="3149"/>
                    <a:pt x="401" y="3149"/>
                    <a:pt x="406" y="3148"/>
                  </a:cubicBezTo>
                  <a:lnTo>
                    <a:pt x="406" y="3155"/>
                  </a:lnTo>
                  <a:cubicBezTo>
                    <a:pt x="460" y="3148"/>
                    <a:pt x="502" y="3107"/>
                    <a:pt x="502" y="3059"/>
                  </a:cubicBezTo>
                  <a:lnTo>
                    <a:pt x="502" y="2915"/>
                  </a:lnTo>
                  <a:cubicBezTo>
                    <a:pt x="502" y="2860"/>
                    <a:pt x="454" y="2819"/>
                    <a:pt x="406" y="2819"/>
                  </a:cubicBezTo>
                  <a:close/>
                  <a:moveTo>
                    <a:pt x="406" y="3526"/>
                  </a:moveTo>
                  <a:cubicBezTo>
                    <a:pt x="358" y="3526"/>
                    <a:pt x="316" y="3567"/>
                    <a:pt x="310" y="3615"/>
                  </a:cubicBezTo>
                  <a:lnTo>
                    <a:pt x="310" y="3766"/>
                  </a:lnTo>
                  <a:cubicBezTo>
                    <a:pt x="310" y="3814"/>
                    <a:pt x="351" y="3855"/>
                    <a:pt x="406" y="3855"/>
                  </a:cubicBezTo>
                  <a:cubicBezTo>
                    <a:pt x="454" y="3855"/>
                    <a:pt x="495" y="3814"/>
                    <a:pt x="495" y="3766"/>
                  </a:cubicBezTo>
                  <a:lnTo>
                    <a:pt x="495" y="3615"/>
                  </a:lnTo>
                  <a:cubicBezTo>
                    <a:pt x="495" y="3567"/>
                    <a:pt x="454" y="3526"/>
                    <a:pt x="406" y="3526"/>
                  </a:cubicBezTo>
                  <a:close/>
                  <a:moveTo>
                    <a:pt x="399" y="4225"/>
                  </a:moveTo>
                  <a:cubicBezTo>
                    <a:pt x="344" y="4225"/>
                    <a:pt x="303" y="4266"/>
                    <a:pt x="303" y="4321"/>
                  </a:cubicBezTo>
                  <a:lnTo>
                    <a:pt x="303" y="4465"/>
                  </a:lnTo>
                  <a:cubicBezTo>
                    <a:pt x="303" y="4520"/>
                    <a:pt x="344" y="4561"/>
                    <a:pt x="399" y="4561"/>
                  </a:cubicBezTo>
                  <a:cubicBezTo>
                    <a:pt x="447" y="4561"/>
                    <a:pt x="488" y="4520"/>
                    <a:pt x="495" y="4472"/>
                  </a:cubicBezTo>
                  <a:lnTo>
                    <a:pt x="495" y="4321"/>
                  </a:lnTo>
                  <a:cubicBezTo>
                    <a:pt x="495" y="4273"/>
                    <a:pt x="454" y="4225"/>
                    <a:pt x="399" y="4225"/>
                  </a:cubicBezTo>
                  <a:close/>
                  <a:moveTo>
                    <a:pt x="385" y="4931"/>
                  </a:moveTo>
                  <a:cubicBezTo>
                    <a:pt x="337" y="4931"/>
                    <a:pt x="289" y="4973"/>
                    <a:pt x="289" y="5021"/>
                  </a:cubicBezTo>
                  <a:lnTo>
                    <a:pt x="289" y="5171"/>
                  </a:lnTo>
                  <a:cubicBezTo>
                    <a:pt x="289" y="5219"/>
                    <a:pt x="330" y="5267"/>
                    <a:pt x="385" y="5267"/>
                  </a:cubicBezTo>
                  <a:cubicBezTo>
                    <a:pt x="433" y="5267"/>
                    <a:pt x="474" y="5226"/>
                    <a:pt x="481" y="5178"/>
                  </a:cubicBezTo>
                  <a:lnTo>
                    <a:pt x="481" y="5027"/>
                  </a:lnTo>
                  <a:cubicBezTo>
                    <a:pt x="481" y="4973"/>
                    <a:pt x="440" y="4931"/>
                    <a:pt x="385" y="4931"/>
                  </a:cubicBezTo>
                  <a:close/>
                  <a:moveTo>
                    <a:pt x="371" y="5638"/>
                  </a:moveTo>
                  <a:cubicBezTo>
                    <a:pt x="323" y="5638"/>
                    <a:pt x="282" y="5679"/>
                    <a:pt x="275" y="5727"/>
                  </a:cubicBezTo>
                  <a:lnTo>
                    <a:pt x="275" y="5878"/>
                  </a:lnTo>
                  <a:cubicBezTo>
                    <a:pt x="268" y="5926"/>
                    <a:pt x="310" y="5967"/>
                    <a:pt x="358" y="5974"/>
                  </a:cubicBezTo>
                  <a:cubicBezTo>
                    <a:pt x="406" y="5974"/>
                    <a:pt x="454" y="5933"/>
                    <a:pt x="454" y="5885"/>
                  </a:cubicBezTo>
                  <a:lnTo>
                    <a:pt x="460" y="5734"/>
                  </a:lnTo>
                  <a:cubicBezTo>
                    <a:pt x="460" y="5686"/>
                    <a:pt x="426" y="5645"/>
                    <a:pt x="371" y="5638"/>
                  </a:cubicBezTo>
                  <a:close/>
                  <a:moveTo>
                    <a:pt x="332" y="6343"/>
                  </a:moveTo>
                  <a:cubicBezTo>
                    <a:pt x="282" y="6343"/>
                    <a:pt x="241" y="6382"/>
                    <a:pt x="241" y="6426"/>
                  </a:cubicBezTo>
                  <a:lnTo>
                    <a:pt x="234" y="6577"/>
                  </a:lnTo>
                  <a:cubicBezTo>
                    <a:pt x="234" y="6625"/>
                    <a:pt x="268" y="6673"/>
                    <a:pt x="323" y="6673"/>
                  </a:cubicBezTo>
                  <a:cubicBezTo>
                    <a:pt x="371" y="6673"/>
                    <a:pt x="412" y="6639"/>
                    <a:pt x="419" y="6584"/>
                  </a:cubicBezTo>
                  <a:lnTo>
                    <a:pt x="426" y="6440"/>
                  </a:lnTo>
                  <a:cubicBezTo>
                    <a:pt x="433" y="6385"/>
                    <a:pt x="392" y="6344"/>
                    <a:pt x="344" y="6344"/>
                  </a:cubicBezTo>
                  <a:cubicBezTo>
                    <a:pt x="340" y="6344"/>
                    <a:pt x="336" y="6343"/>
                    <a:pt x="332" y="6343"/>
                  </a:cubicBezTo>
                  <a:close/>
                  <a:moveTo>
                    <a:pt x="284" y="7043"/>
                  </a:moveTo>
                  <a:cubicBezTo>
                    <a:pt x="235" y="7043"/>
                    <a:pt x="199" y="7082"/>
                    <a:pt x="193" y="7133"/>
                  </a:cubicBezTo>
                  <a:lnTo>
                    <a:pt x="179" y="7277"/>
                  </a:lnTo>
                  <a:cubicBezTo>
                    <a:pt x="179" y="7332"/>
                    <a:pt x="214" y="7373"/>
                    <a:pt x="268" y="7380"/>
                  </a:cubicBezTo>
                  <a:lnTo>
                    <a:pt x="275" y="7380"/>
                  </a:lnTo>
                  <a:cubicBezTo>
                    <a:pt x="323" y="7380"/>
                    <a:pt x="364" y="7338"/>
                    <a:pt x="364" y="7290"/>
                  </a:cubicBezTo>
                  <a:lnTo>
                    <a:pt x="378" y="7146"/>
                  </a:lnTo>
                  <a:cubicBezTo>
                    <a:pt x="385" y="7092"/>
                    <a:pt x="344" y="7050"/>
                    <a:pt x="296" y="7044"/>
                  </a:cubicBezTo>
                  <a:cubicBezTo>
                    <a:pt x="292" y="7043"/>
                    <a:pt x="288" y="7043"/>
                    <a:pt x="284" y="7043"/>
                  </a:cubicBezTo>
                  <a:close/>
                  <a:moveTo>
                    <a:pt x="222" y="7742"/>
                  </a:moveTo>
                  <a:cubicBezTo>
                    <a:pt x="172" y="7742"/>
                    <a:pt x="131" y="7781"/>
                    <a:pt x="131" y="7825"/>
                  </a:cubicBezTo>
                  <a:lnTo>
                    <a:pt x="111" y="7976"/>
                  </a:lnTo>
                  <a:cubicBezTo>
                    <a:pt x="104" y="8024"/>
                    <a:pt x="145" y="8072"/>
                    <a:pt x="193" y="8079"/>
                  </a:cubicBezTo>
                  <a:lnTo>
                    <a:pt x="207" y="8079"/>
                  </a:lnTo>
                  <a:cubicBezTo>
                    <a:pt x="255" y="8079"/>
                    <a:pt x="296" y="8045"/>
                    <a:pt x="303" y="7990"/>
                  </a:cubicBezTo>
                  <a:lnTo>
                    <a:pt x="316" y="7846"/>
                  </a:lnTo>
                  <a:cubicBezTo>
                    <a:pt x="323" y="7791"/>
                    <a:pt x="289" y="7743"/>
                    <a:pt x="234" y="7743"/>
                  </a:cubicBezTo>
                  <a:cubicBezTo>
                    <a:pt x="230" y="7743"/>
                    <a:pt x="226" y="7742"/>
                    <a:pt x="222" y="7742"/>
                  </a:cubicBezTo>
                  <a:close/>
                  <a:moveTo>
                    <a:pt x="116" y="8446"/>
                  </a:moveTo>
                  <a:cubicBezTo>
                    <a:pt x="76" y="8446"/>
                    <a:pt x="40" y="8477"/>
                    <a:pt x="28" y="8518"/>
                  </a:cubicBezTo>
                  <a:cubicBezTo>
                    <a:pt x="21" y="8559"/>
                    <a:pt x="15" y="8593"/>
                    <a:pt x="8" y="8628"/>
                  </a:cubicBezTo>
                  <a:cubicBezTo>
                    <a:pt x="1" y="8676"/>
                    <a:pt x="35" y="8724"/>
                    <a:pt x="83" y="8737"/>
                  </a:cubicBezTo>
                  <a:lnTo>
                    <a:pt x="104" y="8737"/>
                  </a:lnTo>
                  <a:cubicBezTo>
                    <a:pt x="145" y="8737"/>
                    <a:pt x="186" y="8703"/>
                    <a:pt x="193" y="8662"/>
                  </a:cubicBezTo>
                  <a:cubicBezTo>
                    <a:pt x="200" y="8628"/>
                    <a:pt x="207" y="8593"/>
                    <a:pt x="214" y="8552"/>
                  </a:cubicBezTo>
                  <a:cubicBezTo>
                    <a:pt x="220" y="8504"/>
                    <a:pt x="186" y="8456"/>
                    <a:pt x="138" y="8449"/>
                  </a:cubicBezTo>
                  <a:cubicBezTo>
                    <a:pt x="131" y="8447"/>
                    <a:pt x="124" y="8446"/>
                    <a:pt x="116" y="8446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441100" y="2566400"/>
              <a:ext cx="246725" cy="307400"/>
            </a:xfrm>
            <a:custGeom>
              <a:avLst/>
              <a:gdLst/>
              <a:ahLst/>
              <a:cxnLst/>
              <a:rect l="l" t="t" r="r" b="b"/>
              <a:pathLst>
                <a:path w="9869" h="12296" extrusionOk="0">
                  <a:moveTo>
                    <a:pt x="3471" y="0"/>
                  </a:moveTo>
                  <a:cubicBezTo>
                    <a:pt x="3443" y="0"/>
                    <a:pt x="3416" y="5"/>
                    <a:pt x="3388" y="14"/>
                  </a:cubicBezTo>
                  <a:cubicBezTo>
                    <a:pt x="2800" y="202"/>
                    <a:pt x="3105" y="1900"/>
                    <a:pt x="3386" y="3051"/>
                  </a:cubicBezTo>
                  <a:lnTo>
                    <a:pt x="3386" y="3051"/>
                  </a:lnTo>
                  <a:cubicBezTo>
                    <a:pt x="3099" y="2110"/>
                    <a:pt x="2636" y="886"/>
                    <a:pt x="2173" y="886"/>
                  </a:cubicBezTo>
                  <a:cubicBezTo>
                    <a:pt x="2134" y="886"/>
                    <a:pt x="2096" y="894"/>
                    <a:pt x="2058" y="912"/>
                  </a:cubicBezTo>
                  <a:cubicBezTo>
                    <a:pt x="1501" y="1166"/>
                    <a:pt x="1969" y="3093"/>
                    <a:pt x="2299" y="4227"/>
                  </a:cubicBezTo>
                  <a:lnTo>
                    <a:pt x="2299" y="4227"/>
                  </a:lnTo>
                  <a:cubicBezTo>
                    <a:pt x="2023" y="3439"/>
                    <a:pt x="1556" y="2372"/>
                    <a:pt x="1058" y="2372"/>
                  </a:cubicBezTo>
                  <a:cubicBezTo>
                    <a:pt x="994" y="2372"/>
                    <a:pt x="929" y="2389"/>
                    <a:pt x="864" y="2427"/>
                  </a:cubicBezTo>
                  <a:cubicBezTo>
                    <a:pt x="0" y="2928"/>
                    <a:pt x="2737" y="8654"/>
                    <a:pt x="2737" y="8654"/>
                  </a:cubicBezTo>
                  <a:lnTo>
                    <a:pt x="3710" y="12295"/>
                  </a:lnTo>
                  <a:lnTo>
                    <a:pt x="9869" y="9991"/>
                  </a:lnTo>
                  <a:lnTo>
                    <a:pt x="7894" y="6364"/>
                  </a:lnTo>
                  <a:cubicBezTo>
                    <a:pt x="7894" y="6364"/>
                    <a:pt x="8278" y="2256"/>
                    <a:pt x="7475" y="1988"/>
                  </a:cubicBezTo>
                  <a:cubicBezTo>
                    <a:pt x="7439" y="1977"/>
                    <a:pt x="7404" y="1971"/>
                    <a:pt x="7371" y="1971"/>
                  </a:cubicBezTo>
                  <a:cubicBezTo>
                    <a:pt x="6705" y="1971"/>
                    <a:pt x="6556" y="4190"/>
                    <a:pt x="6556" y="4190"/>
                  </a:cubicBezTo>
                  <a:cubicBezTo>
                    <a:pt x="6556" y="4190"/>
                    <a:pt x="5746" y="543"/>
                    <a:pt x="5109" y="543"/>
                  </a:cubicBezTo>
                  <a:cubicBezTo>
                    <a:pt x="5089" y="543"/>
                    <a:pt x="5068" y="547"/>
                    <a:pt x="5048" y="555"/>
                  </a:cubicBezTo>
                  <a:cubicBezTo>
                    <a:pt x="4547" y="745"/>
                    <a:pt x="4942" y="2837"/>
                    <a:pt x="5151" y="3793"/>
                  </a:cubicBezTo>
                  <a:lnTo>
                    <a:pt x="5151" y="3793"/>
                  </a:lnTo>
                  <a:cubicBezTo>
                    <a:pt x="4884" y="2684"/>
                    <a:pt x="4165" y="0"/>
                    <a:pt x="3471" y="0"/>
                  </a:cubicBezTo>
                  <a:close/>
                </a:path>
              </a:pathLst>
            </a:custGeom>
            <a:solidFill>
              <a:srgbClr val="F2D9B8"/>
            </a:solidFill>
            <a:ln>
              <a:solidFill>
                <a:srgbClr val="F2D9B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524425" y="2703125"/>
              <a:ext cx="73725" cy="24275"/>
            </a:xfrm>
            <a:custGeom>
              <a:avLst/>
              <a:gdLst/>
              <a:ahLst/>
              <a:cxnLst/>
              <a:rect l="l" t="t" r="r" b="b"/>
              <a:pathLst>
                <a:path w="2949" h="971" extrusionOk="0">
                  <a:moveTo>
                    <a:pt x="454" y="1"/>
                  </a:moveTo>
                  <a:cubicBezTo>
                    <a:pt x="199" y="1"/>
                    <a:pt x="24" y="15"/>
                    <a:pt x="0" y="17"/>
                  </a:cubicBezTo>
                  <a:lnTo>
                    <a:pt x="14" y="168"/>
                  </a:lnTo>
                  <a:cubicBezTo>
                    <a:pt x="20" y="168"/>
                    <a:pt x="193" y="153"/>
                    <a:pt x="453" y="153"/>
                  </a:cubicBezTo>
                  <a:cubicBezTo>
                    <a:pt x="1128" y="153"/>
                    <a:pt x="2385" y="253"/>
                    <a:pt x="2826" y="970"/>
                  </a:cubicBezTo>
                  <a:lnTo>
                    <a:pt x="2949" y="895"/>
                  </a:lnTo>
                  <a:cubicBezTo>
                    <a:pt x="2471" y="110"/>
                    <a:pt x="1157" y="1"/>
                    <a:pt x="45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7"/>
            <p:cNvSpPr/>
            <p:nvPr/>
          </p:nvSpPr>
          <p:spPr>
            <a:xfrm>
              <a:off x="562475" y="2682625"/>
              <a:ext cx="13050" cy="23325"/>
            </a:xfrm>
            <a:custGeom>
              <a:avLst/>
              <a:gdLst/>
              <a:ahLst/>
              <a:cxnLst/>
              <a:rect l="l" t="t" r="r" b="b"/>
              <a:pathLst>
                <a:path w="522" h="933" extrusionOk="0">
                  <a:moveTo>
                    <a:pt x="433" y="0"/>
                  </a:moveTo>
                  <a:cubicBezTo>
                    <a:pt x="419" y="7"/>
                    <a:pt x="55" y="295"/>
                    <a:pt x="1" y="919"/>
                  </a:cubicBezTo>
                  <a:lnTo>
                    <a:pt x="151" y="933"/>
                  </a:lnTo>
                  <a:cubicBezTo>
                    <a:pt x="199" y="377"/>
                    <a:pt x="522" y="117"/>
                    <a:pt x="522" y="117"/>
                  </a:cubicBezTo>
                  <a:lnTo>
                    <a:pt x="433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506250" y="2776050"/>
              <a:ext cx="18525" cy="17350"/>
            </a:xfrm>
            <a:custGeom>
              <a:avLst/>
              <a:gdLst/>
              <a:ahLst/>
              <a:cxnLst/>
              <a:rect l="l" t="t" r="r" b="b"/>
              <a:pathLst>
                <a:path w="741" h="694" extrusionOk="0">
                  <a:moveTo>
                    <a:pt x="131" y="1"/>
                  </a:moveTo>
                  <a:lnTo>
                    <a:pt x="0" y="62"/>
                  </a:lnTo>
                  <a:cubicBezTo>
                    <a:pt x="137" y="357"/>
                    <a:pt x="391" y="590"/>
                    <a:pt x="700" y="693"/>
                  </a:cubicBezTo>
                  <a:lnTo>
                    <a:pt x="741" y="556"/>
                  </a:lnTo>
                  <a:cubicBezTo>
                    <a:pt x="473" y="460"/>
                    <a:pt x="254" y="261"/>
                    <a:pt x="13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500750" y="2719550"/>
              <a:ext cx="1165650" cy="896975"/>
            </a:xfrm>
            <a:custGeom>
              <a:avLst/>
              <a:gdLst/>
              <a:ahLst/>
              <a:cxnLst/>
              <a:rect l="l" t="t" r="r" b="b"/>
              <a:pathLst>
                <a:path w="46626" h="35879" extrusionOk="0">
                  <a:moveTo>
                    <a:pt x="36660" y="1"/>
                  </a:moveTo>
                  <a:cubicBezTo>
                    <a:pt x="36150" y="1"/>
                    <a:pt x="34358" y="610"/>
                    <a:pt x="32684" y="725"/>
                  </a:cubicBezTo>
                  <a:cubicBezTo>
                    <a:pt x="32544" y="734"/>
                    <a:pt x="32400" y="739"/>
                    <a:pt x="32254" y="739"/>
                  </a:cubicBezTo>
                  <a:cubicBezTo>
                    <a:pt x="30548" y="739"/>
                    <a:pt x="28573" y="122"/>
                    <a:pt x="27973" y="52"/>
                  </a:cubicBezTo>
                  <a:cubicBezTo>
                    <a:pt x="27955" y="51"/>
                    <a:pt x="27936" y="50"/>
                    <a:pt x="27918" y="50"/>
                  </a:cubicBezTo>
                  <a:cubicBezTo>
                    <a:pt x="27290" y="50"/>
                    <a:pt x="26869" y="1170"/>
                    <a:pt x="26869" y="1170"/>
                  </a:cubicBezTo>
                  <a:cubicBezTo>
                    <a:pt x="26869" y="1170"/>
                    <a:pt x="26803" y="1046"/>
                    <a:pt x="26277" y="1046"/>
                  </a:cubicBezTo>
                  <a:cubicBezTo>
                    <a:pt x="25848" y="1046"/>
                    <a:pt x="25113" y="1129"/>
                    <a:pt x="23859" y="1431"/>
                  </a:cubicBezTo>
                  <a:cubicBezTo>
                    <a:pt x="21061" y="2096"/>
                    <a:pt x="11337" y="8844"/>
                    <a:pt x="11337" y="8844"/>
                  </a:cubicBezTo>
                  <a:lnTo>
                    <a:pt x="8216" y="2364"/>
                  </a:lnTo>
                  <a:cubicBezTo>
                    <a:pt x="4534" y="3564"/>
                    <a:pt x="1" y="5902"/>
                    <a:pt x="1" y="5902"/>
                  </a:cubicBezTo>
                  <a:cubicBezTo>
                    <a:pt x="1" y="5902"/>
                    <a:pt x="3663" y="19391"/>
                    <a:pt x="7867" y="20879"/>
                  </a:cubicBezTo>
                  <a:cubicBezTo>
                    <a:pt x="8518" y="21110"/>
                    <a:pt x="9195" y="21208"/>
                    <a:pt x="9876" y="21208"/>
                  </a:cubicBezTo>
                  <a:cubicBezTo>
                    <a:pt x="13921" y="21208"/>
                    <a:pt x="18139" y="17738"/>
                    <a:pt x="18139" y="17738"/>
                  </a:cubicBezTo>
                  <a:lnTo>
                    <a:pt x="18139" y="17738"/>
                  </a:lnTo>
                  <a:cubicBezTo>
                    <a:pt x="18139" y="17739"/>
                    <a:pt x="16295" y="32119"/>
                    <a:pt x="17076" y="33182"/>
                  </a:cubicBezTo>
                  <a:cubicBezTo>
                    <a:pt x="17851" y="34245"/>
                    <a:pt x="25292" y="35801"/>
                    <a:pt x="30675" y="35877"/>
                  </a:cubicBezTo>
                  <a:cubicBezTo>
                    <a:pt x="30763" y="35878"/>
                    <a:pt x="30855" y="35878"/>
                    <a:pt x="30953" y="35878"/>
                  </a:cubicBezTo>
                  <a:cubicBezTo>
                    <a:pt x="34560" y="35878"/>
                    <a:pt x="44670" y="35142"/>
                    <a:pt x="45631" y="34107"/>
                  </a:cubicBezTo>
                  <a:cubicBezTo>
                    <a:pt x="46626" y="33038"/>
                    <a:pt x="45988" y="28861"/>
                    <a:pt x="45350" y="21208"/>
                  </a:cubicBezTo>
                  <a:cubicBezTo>
                    <a:pt x="44713" y="13555"/>
                    <a:pt x="43293" y="3426"/>
                    <a:pt x="43293" y="3426"/>
                  </a:cubicBezTo>
                  <a:cubicBezTo>
                    <a:pt x="42086" y="1726"/>
                    <a:pt x="37238" y="1122"/>
                    <a:pt x="37238" y="1122"/>
                  </a:cubicBezTo>
                  <a:cubicBezTo>
                    <a:pt x="37238" y="1122"/>
                    <a:pt x="37094" y="107"/>
                    <a:pt x="36751" y="11"/>
                  </a:cubicBezTo>
                  <a:cubicBezTo>
                    <a:pt x="36728" y="4"/>
                    <a:pt x="36697" y="1"/>
                    <a:pt x="36660" y="1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1253900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19"/>
                  </a:cubicBezTo>
                  <a:cubicBezTo>
                    <a:pt x="0" y="652"/>
                    <a:pt x="186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1393975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19"/>
                  </a:cubicBezTo>
                  <a:cubicBezTo>
                    <a:pt x="0" y="652"/>
                    <a:pt x="185" y="844"/>
                    <a:pt x="418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623350" y="28077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85"/>
                    <a:pt x="0" y="419"/>
                  </a:cubicBezTo>
                  <a:cubicBezTo>
                    <a:pt x="0" y="652"/>
                    <a:pt x="185" y="844"/>
                    <a:pt x="418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5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7"/>
            <p:cNvSpPr/>
            <p:nvPr/>
          </p:nvSpPr>
          <p:spPr>
            <a:xfrm>
              <a:off x="1043375" y="28077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1183425" y="28077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1323500" y="28077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1463575" y="28077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5537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693625" y="28761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973775" y="28761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11138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1253900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92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1393975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15340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7"/>
            <p:cNvSpPr/>
            <p:nvPr/>
          </p:nvSpPr>
          <p:spPr>
            <a:xfrm>
              <a:off x="623350" y="29418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7"/>
            <p:cNvSpPr/>
            <p:nvPr/>
          </p:nvSpPr>
          <p:spPr>
            <a:xfrm>
              <a:off x="7634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7"/>
            <p:cNvSpPr/>
            <p:nvPr/>
          </p:nvSpPr>
          <p:spPr>
            <a:xfrm>
              <a:off x="903300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7"/>
            <p:cNvSpPr/>
            <p:nvPr/>
          </p:nvSpPr>
          <p:spPr>
            <a:xfrm>
              <a:off x="1043375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1183425" y="2941825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7"/>
            <p:cNvSpPr/>
            <p:nvPr/>
          </p:nvSpPr>
          <p:spPr>
            <a:xfrm>
              <a:off x="13235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1463575" y="29418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1603625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7"/>
            <p:cNvSpPr/>
            <p:nvPr/>
          </p:nvSpPr>
          <p:spPr>
            <a:xfrm>
              <a:off x="5537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7"/>
            <p:cNvSpPr/>
            <p:nvPr/>
          </p:nvSpPr>
          <p:spPr>
            <a:xfrm>
              <a:off x="693625" y="30104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7"/>
            <p:cNvSpPr/>
            <p:nvPr/>
          </p:nvSpPr>
          <p:spPr>
            <a:xfrm>
              <a:off x="833700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7"/>
            <p:cNvSpPr/>
            <p:nvPr/>
          </p:nvSpPr>
          <p:spPr>
            <a:xfrm>
              <a:off x="973775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11138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7"/>
            <p:cNvSpPr/>
            <p:nvPr/>
          </p:nvSpPr>
          <p:spPr>
            <a:xfrm>
              <a:off x="1253900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19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7"/>
            <p:cNvSpPr/>
            <p:nvPr/>
          </p:nvSpPr>
          <p:spPr>
            <a:xfrm>
              <a:off x="1393975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19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15340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>
              <a:off x="623350" y="30760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7634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903300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1043375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7"/>
            <p:cNvSpPr/>
            <p:nvPr/>
          </p:nvSpPr>
          <p:spPr>
            <a:xfrm>
              <a:off x="1183425" y="30760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13235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1463575" y="30760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7"/>
            <p:cNvSpPr/>
            <p:nvPr/>
          </p:nvSpPr>
          <p:spPr>
            <a:xfrm>
              <a:off x="1588845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7"/>
            <p:cNvSpPr/>
            <p:nvPr/>
          </p:nvSpPr>
          <p:spPr>
            <a:xfrm>
              <a:off x="693625" y="314447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7"/>
            <p:cNvSpPr/>
            <p:nvPr/>
          </p:nvSpPr>
          <p:spPr>
            <a:xfrm>
              <a:off x="833700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6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973775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11138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1253900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6" y="1"/>
                  </a:moveTo>
                  <a:cubicBezTo>
                    <a:pt x="186" y="1"/>
                    <a:pt x="0" y="193"/>
                    <a:pt x="0" y="426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1393975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15340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7"/>
            <p:cNvSpPr/>
            <p:nvPr/>
          </p:nvSpPr>
          <p:spPr>
            <a:xfrm>
              <a:off x="7634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1043375" y="32103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1183425" y="32103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13235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1463575" y="32103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1603625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17437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973775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8" y="844"/>
                    <a:pt x="850" y="658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11138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1253900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92"/>
                    <a:pt x="0" y="425"/>
                  </a:cubicBezTo>
                  <a:cubicBezTo>
                    <a:pt x="0" y="658"/>
                    <a:pt x="186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1393975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5"/>
                  </a:cubicBezTo>
                  <a:cubicBezTo>
                    <a:pt x="0" y="658"/>
                    <a:pt x="185" y="844"/>
                    <a:pt x="418" y="844"/>
                  </a:cubicBezTo>
                  <a:cubicBezTo>
                    <a:pt x="652" y="844"/>
                    <a:pt x="844" y="658"/>
                    <a:pt x="844" y="425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15340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8"/>
                    <a:pt x="186" y="844"/>
                    <a:pt x="419" y="844"/>
                  </a:cubicBezTo>
                  <a:cubicBezTo>
                    <a:pt x="652" y="844"/>
                    <a:pt x="844" y="658"/>
                    <a:pt x="844" y="425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1673925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1814000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1043375" y="334437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1183425" y="334437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1323500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1463575" y="3344375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1603625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1743700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973775" y="34129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11138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1253900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1393975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15340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1814000" y="34129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1043375" y="34786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1183425" y="347862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1323500" y="34786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1463575" y="34786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1603625" y="34786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8"/>
                    <a:pt x="186" y="844"/>
                    <a:pt x="419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973775" y="354702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11138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1253900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6" y="0"/>
                  </a:moveTo>
                  <a:cubicBezTo>
                    <a:pt x="186" y="0"/>
                    <a:pt x="0" y="192"/>
                    <a:pt x="0" y="425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1393975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18" y="0"/>
                  </a:moveTo>
                  <a:cubicBezTo>
                    <a:pt x="185" y="0"/>
                    <a:pt x="0" y="192"/>
                    <a:pt x="0" y="425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5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15340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5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647000" y="3193125"/>
              <a:ext cx="159800" cy="56700"/>
            </a:xfrm>
            <a:custGeom>
              <a:avLst/>
              <a:gdLst/>
              <a:ahLst/>
              <a:cxnLst/>
              <a:rect l="l" t="t" r="r" b="b"/>
              <a:pathLst>
                <a:path w="6392" h="2268" extrusionOk="0">
                  <a:moveTo>
                    <a:pt x="2336" y="0"/>
                  </a:moveTo>
                  <a:cubicBezTo>
                    <a:pt x="1445" y="0"/>
                    <a:pt x="614" y="168"/>
                    <a:pt x="0" y="338"/>
                  </a:cubicBezTo>
                  <a:cubicBezTo>
                    <a:pt x="652" y="1120"/>
                    <a:pt x="1324" y="1696"/>
                    <a:pt x="2023" y="1936"/>
                  </a:cubicBezTo>
                  <a:cubicBezTo>
                    <a:pt x="2674" y="2168"/>
                    <a:pt x="3351" y="2267"/>
                    <a:pt x="4032" y="2267"/>
                  </a:cubicBezTo>
                  <a:cubicBezTo>
                    <a:pt x="4824" y="2267"/>
                    <a:pt x="5622" y="2133"/>
                    <a:pt x="6392" y="1915"/>
                  </a:cubicBezTo>
                  <a:cubicBezTo>
                    <a:pt x="5304" y="420"/>
                    <a:pt x="3745" y="0"/>
                    <a:pt x="2336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1113825" y="3274425"/>
              <a:ext cx="398975" cy="151400"/>
            </a:xfrm>
            <a:custGeom>
              <a:avLst/>
              <a:gdLst/>
              <a:ahLst/>
              <a:cxnLst/>
              <a:rect l="l" t="t" r="r" b="b"/>
              <a:pathLst>
                <a:path w="15959" h="6056" extrusionOk="0">
                  <a:moveTo>
                    <a:pt x="15808" y="1"/>
                  </a:moveTo>
                  <a:cubicBezTo>
                    <a:pt x="12139" y="5432"/>
                    <a:pt x="117" y="5871"/>
                    <a:pt x="1" y="5871"/>
                  </a:cubicBezTo>
                  <a:lnTo>
                    <a:pt x="1" y="6056"/>
                  </a:lnTo>
                  <a:cubicBezTo>
                    <a:pt x="124" y="6049"/>
                    <a:pt x="12235" y="5617"/>
                    <a:pt x="15958" y="104"/>
                  </a:cubicBezTo>
                  <a:lnTo>
                    <a:pt x="15808" y="1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1231600" y="3421525"/>
              <a:ext cx="184675" cy="34850"/>
            </a:xfrm>
            <a:custGeom>
              <a:avLst/>
              <a:gdLst/>
              <a:ahLst/>
              <a:cxnLst/>
              <a:rect l="l" t="t" r="r" b="b"/>
              <a:pathLst>
                <a:path w="7387" h="1394" extrusionOk="0">
                  <a:moveTo>
                    <a:pt x="7284" y="1"/>
                  </a:moveTo>
                  <a:cubicBezTo>
                    <a:pt x="5828" y="982"/>
                    <a:pt x="3862" y="1211"/>
                    <a:pt x="2345" y="1211"/>
                  </a:cubicBezTo>
                  <a:cubicBezTo>
                    <a:pt x="1032" y="1211"/>
                    <a:pt x="54" y="1039"/>
                    <a:pt x="35" y="1036"/>
                  </a:cubicBezTo>
                  <a:lnTo>
                    <a:pt x="1" y="1221"/>
                  </a:lnTo>
                  <a:cubicBezTo>
                    <a:pt x="737" y="1332"/>
                    <a:pt x="1473" y="1393"/>
                    <a:pt x="2215" y="1393"/>
                  </a:cubicBezTo>
                  <a:cubicBezTo>
                    <a:pt x="2254" y="1393"/>
                    <a:pt x="2293" y="1393"/>
                    <a:pt x="2332" y="1393"/>
                  </a:cubicBezTo>
                  <a:cubicBezTo>
                    <a:pt x="3882" y="1393"/>
                    <a:pt x="5892" y="1159"/>
                    <a:pt x="7387" y="158"/>
                  </a:cubicBezTo>
                  <a:lnTo>
                    <a:pt x="7284" y="1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556125" y="2849775"/>
              <a:ext cx="145575" cy="105275"/>
            </a:xfrm>
            <a:custGeom>
              <a:avLst/>
              <a:gdLst/>
              <a:ahLst/>
              <a:cxnLst/>
              <a:rect l="l" t="t" r="r" b="b"/>
              <a:pathLst>
                <a:path w="5823" h="4211" extrusionOk="0">
                  <a:moveTo>
                    <a:pt x="5754" y="0"/>
                  </a:moveTo>
                  <a:cubicBezTo>
                    <a:pt x="5576" y="76"/>
                    <a:pt x="1393" y="1770"/>
                    <a:pt x="1" y="4115"/>
                  </a:cubicBezTo>
                  <a:lnTo>
                    <a:pt x="165" y="4211"/>
                  </a:lnTo>
                  <a:cubicBezTo>
                    <a:pt x="1516" y="1921"/>
                    <a:pt x="5775" y="192"/>
                    <a:pt x="5823" y="172"/>
                  </a:cubicBezTo>
                  <a:lnTo>
                    <a:pt x="5754" y="0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637225" y="2884300"/>
              <a:ext cx="77700" cy="17625"/>
            </a:xfrm>
            <a:custGeom>
              <a:avLst/>
              <a:gdLst/>
              <a:ahLst/>
              <a:cxnLst/>
              <a:rect l="l" t="t" r="r" b="b"/>
              <a:pathLst>
                <a:path w="3108" h="705" extrusionOk="0">
                  <a:moveTo>
                    <a:pt x="2814" y="0"/>
                  </a:moveTo>
                  <a:cubicBezTo>
                    <a:pt x="2221" y="0"/>
                    <a:pt x="867" y="55"/>
                    <a:pt x="1" y="546"/>
                  </a:cubicBezTo>
                  <a:lnTo>
                    <a:pt x="90" y="704"/>
                  </a:lnTo>
                  <a:cubicBezTo>
                    <a:pt x="915" y="238"/>
                    <a:pt x="2248" y="185"/>
                    <a:pt x="2822" y="185"/>
                  </a:cubicBezTo>
                  <a:cubicBezTo>
                    <a:pt x="2992" y="185"/>
                    <a:pt x="3095" y="190"/>
                    <a:pt x="3100" y="190"/>
                  </a:cubicBezTo>
                  <a:lnTo>
                    <a:pt x="3107" y="5"/>
                  </a:lnTo>
                  <a:cubicBezTo>
                    <a:pt x="3089" y="5"/>
                    <a:pt x="2982" y="0"/>
                    <a:pt x="2814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948400" y="3005600"/>
              <a:ext cx="21625" cy="177650"/>
            </a:xfrm>
            <a:custGeom>
              <a:avLst/>
              <a:gdLst/>
              <a:ahLst/>
              <a:cxnLst/>
              <a:rect l="l" t="t" r="r" b="b"/>
              <a:pathLst>
                <a:path w="865" h="7106" extrusionOk="0">
                  <a:moveTo>
                    <a:pt x="720" y="1"/>
                  </a:moveTo>
                  <a:lnTo>
                    <a:pt x="0" y="7092"/>
                  </a:lnTo>
                  <a:lnTo>
                    <a:pt x="151" y="7105"/>
                  </a:lnTo>
                  <a:lnTo>
                    <a:pt x="864" y="15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945650" y="3026350"/>
              <a:ext cx="23000" cy="29525"/>
            </a:xfrm>
            <a:custGeom>
              <a:avLst/>
              <a:gdLst/>
              <a:ahLst/>
              <a:cxnLst/>
              <a:rect l="l" t="t" r="r" b="b"/>
              <a:pathLst>
                <a:path w="920" h="1181" extrusionOk="0">
                  <a:moveTo>
                    <a:pt x="42" y="1"/>
                  </a:moveTo>
                  <a:lnTo>
                    <a:pt x="0" y="145"/>
                  </a:lnTo>
                  <a:cubicBezTo>
                    <a:pt x="35" y="152"/>
                    <a:pt x="768" y="405"/>
                    <a:pt x="768" y="1180"/>
                  </a:cubicBezTo>
                  <a:lnTo>
                    <a:pt x="919" y="1180"/>
                  </a:lnTo>
                  <a:cubicBezTo>
                    <a:pt x="919" y="296"/>
                    <a:pt x="55" y="8"/>
                    <a:pt x="42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1601750" y="2952300"/>
              <a:ext cx="36875" cy="337750"/>
            </a:xfrm>
            <a:custGeom>
              <a:avLst/>
              <a:gdLst/>
              <a:ahLst/>
              <a:cxnLst/>
              <a:rect l="l" t="t" r="r" b="b"/>
              <a:pathLst>
                <a:path w="1475" h="13510" extrusionOk="0">
                  <a:moveTo>
                    <a:pt x="144" y="0"/>
                  </a:moveTo>
                  <a:lnTo>
                    <a:pt x="0" y="14"/>
                  </a:lnTo>
                  <a:cubicBezTo>
                    <a:pt x="7" y="110"/>
                    <a:pt x="1057" y="9429"/>
                    <a:pt x="1324" y="13510"/>
                  </a:cubicBezTo>
                  <a:lnTo>
                    <a:pt x="1475" y="13503"/>
                  </a:lnTo>
                  <a:cubicBezTo>
                    <a:pt x="1201" y="9416"/>
                    <a:pt x="158" y="89"/>
                    <a:pt x="144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1604325" y="2951775"/>
              <a:ext cx="18375" cy="25050"/>
            </a:xfrm>
            <a:custGeom>
              <a:avLst/>
              <a:gdLst/>
              <a:ahLst/>
              <a:cxnLst/>
              <a:rect l="l" t="t" r="r" b="b"/>
              <a:pathLst>
                <a:path w="735" h="1002" extrusionOk="0">
                  <a:moveTo>
                    <a:pt x="645" y="1"/>
                  </a:moveTo>
                  <a:cubicBezTo>
                    <a:pt x="624" y="21"/>
                    <a:pt x="0" y="488"/>
                    <a:pt x="0" y="1002"/>
                  </a:cubicBezTo>
                  <a:lnTo>
                    <a:pt x="144" y="1002"/>
                  </a:lnTo>
                  <a:cubicBezTo>
                    <a:pt x="144" y="563"/>
                    <a:pt x="727" y="124"/>
                    <a:pt x="734" y="124"/>
                  </a:cubicBezTo>
                  <a:lnTo>
                    <a:pt x="64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1340475" y="2734575"/>
              <a:ext cx="4475" cy="21800"/>
            </a:xfrm>
            <a:custGeom>
              <a:avLst/>
              <a:gdLst/>
              <a:ahLst/>
              <a:cxnLst/>
              <a:rect l="l" t="t" r="r" b="b"/>
              <a:pathLst>
                <a:path w="179" h="872" extrusionOk="0">
                  <a:moveTo>
                    <a:pt x="144" y="0"/>
                  </a:moveTo>
                  <a:lnTo>
                    <a:pt x="0" y="21"/>
                  </a:lnTo>
                  <a:lnTo>
                    <a:pt x="21" y="871"/>
                  </a:lnTo>
                  <a:lnTo>
                    <a:pt x="179" y="86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7"/>
            <p:cNvSpPr/>
            <p:nvPr/>
          </p:nvSpPr>
          <p:spPr>
            <a:xfrm>
              <a:off x="1409225" y="2720000"/>
              <a:ext cx="11175" cy="24350"/>
            </a:xfrm>
            <a:custGeom>
              <a:avLst/>
              <a:gdLst/>
              <a:ahLst/>
              <a:cxnLst/>
              <a:rect l="l" t="t" r="r" b="b"/>
              <a:pathLst>
                <a:path w="447" h="974" extrusionOk="0">
                  <a:moveTo>
                    <a:pt x="144" y="0"/>
                  </a:moveTo>
                  <a:cubicBezTo>
                    <a:pt x="96" y="0"/>
                    <a:pt x="48" y="14"/>
                    <a:pt x="0" y="21"/>
                  </a:cubicBezTo>
                  <a:lnTo>
                    <a:pt x="295" y="974"/>
                  </a:lnTo>
                  <a:lnTo>
                    <a:pt x="446" y="92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1375275" y="2727375"/>
              <a:ext cx="7575" cy="25550"/>
            </a:xfrm>
            <a:custGeom>
              <a:avLst/>
              <a:gdLst/>
              <a:ahLst/>
              <a:cxnLst/>
              <a:rect l="l" t="t" r="r" b="b"/>
              <a:pathLst>
                <a:path w="303" h="1022" extrusionOk="0">
                  <a:moveTo>
                    <a:pt x="145" y="0"/>
                  </a:moveTo>
                  <a:lnTo>
                    <a:pt x="1" y="34"/>
                  </a:lnTo>
                  <a:lnTo>
                    <a:pt x="151" y="1022"/>
                  </a:lnTo>
                  <a:lnTo>
                    <a:pt x="302" y="99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1303275" y="2738000"/>
              <a:ext cx="5000" cy="17675"/>
            </a:xfrm>
            <a:custGeom>
              <a:avLst/>
              <a:gdLst/>
              <a:ahLst/>
              <a:cxnLst/>
              <a:rect l="l" t="t" r="r" b="b"/>
              <a:pathLst>
                <a:path w="200" h="707" extrusionOk="0">
                  <a:moveTo>
                    <a:pt x="55" y="0"/>
                  </a:moveTo>
                  <a:lnTo>
                    <a:pt x="0" y="700"/>
                  </a:lnTo>
                  <a:lnTo>
                    <a:pt x="158" y="707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7"/>
            <p:cNvSpPr/>
            <p:nvPr/>
          </p:nvSpPr>
          <p:spPr>
            <a:xfrm>
              <a:off x="1266075" y="2734575"/>
              <a:ext cx="6200" cy="17150"/>
            </a:xfrm>
            <a:custGeom>
              <a:avLst/>
              <a:gdLst/>
              <a:ahLst/>
              <a:cxnLst/>
              <a:rect l="l" t="t" r="r" b="b"/>
              <a:pathLst>
                <a:path w="248" h="686" extrusionOk="0">
                  <a:moveTo>
                    <a:pt x="103" y="0"/>
                  </a:moveTo>
                  <a:lnTo>
                    <a:pt x="0" y="658"/>
                  </a:lnTo>
                  <a:lnTo>
                    <a:pt x="151" y="686"/>
                  </a:lnTo>
                  <a:lnTo>
                    <a:pt x="247" y="2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1192700" y="2720725"/>
              <a:ext cx="8600" cy="13700"/>
            </a:xfrm>
            <a:custGeom>
              <a:avLst/>
              <a:gdLst/>
              <a:ahLst/>
              <a:cxnLst/>
              <a:rect l="l" t="t" r="r" b="b"/>
              <a:pathLst>
                <a:path w="344" h="548" extrusionOk="0">
                  <a:moveTo>
                    <a:pt x="238" y="0"/>
                  </a:moveTo>
                  <a:cubicBezTo>
                    <a:pt x="220" y="0"/>
                    <a:pt x="203" y="2"/>
                    <a:pt x="185" y="5"/>
                  </a:cubicBezTo>
                  <a:lnTo>
                    <a:pt x="0" y="492"/>
                  </a:lnTo>
                  <a:cubicBezTo>
                    <a:pt x="0" y="492"/>
                    <a:pt x="55" y="513"/>
                    <a:pt x="158" y="547"/>
                  </a:cubicBezTo>
                  <a:lnTo>
                    <a:pt x="343" y="12"/>
                  </a:lnTo>
                  <a:lnTo>
                    <a:pt x="295" y="5"/>
                  </a:lnTo>
                  <a:cubicBezTo>
                    <a:pt x="275" y="2"/>
                    <a:pt x="256" y="0"/>
                    <a:pt x="238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1229200" y="2727875"/>
              <a:ext cx="7575" cy="16650"/>
            </a:xfrm>
            <a:custGeom>
              <a:avLst/>
              <a:gdLst/>
              <a:ahLst/>
              <a:cxnLst/>
              <a:rect l="l" t="t" r="r" b="b"/>
              <a:pathLst>
                <a:path w="303" h="666" extrusionOk="0">
                  <a:moveTo>
                    <a:pt x="159" y="1"/>
                  </a:moveTo>
                  <a:lnTo>
                    <a:pt x="1" y="632"/>
                  </a:lnTo>
                  <a:lnTo>
                    <a:pt x="152" y="666"/>
                  </a:lnTo>
                  <a:lnTo>
                    <a:pt x="303" y="28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655575" y="2795600"/>
              <a:ext cx="13575" cy="25400"/>
            </a:xfrm>
            <a:custGeom>
              <a:avLst/>
              <a:gdLst/>
              <a:ahLst/>
              <a:cxnLst/>
              <a:rect l="l" t="t" r="r" b="b"/>
              <a:pathLst>
                <a:path w="543" h="1016" extrusionOk="0">
                  <a:moveTo>
                    <a:pt x="137" y="0"/>
                  </a:moveTo>
                  <a:lnTo>
                    <a:pt x="0" y="55"/>
                  </a:lnTo>
                  <a:lnTo>
                    <a:pt x="405" y="1015"/>
                  </a:lnTo>
                  <a:lnTo>
                    <a:pt x="542" y="96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588875" y="2823550"/>
              <a:ext cx="13750" cy="25725"/>
            </a:xfrm>
            <a:custGeom>
              <a:avLst/>
              <a:gdLst/>
              <a:ahLst/>
              <a:cxnLst/>
              <a:rect l="l" t="t" r="r" b="b"/>
              <a:pathLst>
                <a:path w="550" h="1029" extrusionOk="0">
                  <a:moveTo>
                    <a:pt x="138" y="0"/>
                  </a:moveTo>
                  <a:lnTo>
                    <a:pt x="1" y="62"/>
                  </a:lnTo>
                  <a:lnTo>
                    <a:pt x="412" y="1029"/>
                  </a:lnTo>
                  <a:lnTo>
                    <a:pt x="549" y="96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621975" y="2809150"/>
              <a:ext cx="13900" cy="26075"/>
            </a:xfrm>
            <a:custGeom>
              <a:avLst/>
              <a:gdLst/>
              <a:ahLst/>
              <a:cxnLst/>
              <a:rect l="l" t="t" r="r" b="b"/>
              <a:pathLst>
                <a:path w="556" h="1043" extrusionOk="0">
                  <a:moveTo>
                    <a:pt x="137" y="0"/>
                  </a:moveTo>
                  <a:lnTo>
                    <a:pt x="0" y="62"/>
                  </a:lnTo>
                  <a:lnTo>
                    <a:pt x="419" y="1043"/>
                  </a:lnTo>
                  <a:lnTo>
                    <a:pt x="556" y="981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689350" y="2783075"/>
              <a:ext cx="13050" cy="23875"/>
            </a:xfrm>
            <a:custGeom>
              <a:avLst/>
              <a:gdLst/>
              <a:ahLst/>
              <a:cxnLst/>
              <a:rect l="l" t="t" r="r" b="b"/>
              <a:pathLst>
                <a:path w="522" h="955" extrusionOk="0">
                  <a:moveTo>
                    <a:pt x="144" y="1"/>
                  </a:moveTo>
                  <a:lnTo>
                    <a:pt x="0" y="49"/>
                  </a:lnTo>
                  <a:lnTo>
                    <a:pt x="384" y="954"/>
                  </a:lnTo>
                  <a:lnTo>
                    <a:pt x="521" y="892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7"/>
            <p:cNvSpPr/>
            <p:nvPr/>
          </p:nvSpPr>
          <p:spPr>
            <a:xfrm>
              <a:off x="555975" y="2838625"/>
              <a:ext cx="13375" cy="24725"/>
            </a:xfrm>
            <a:custGeom>
              <a:avLst/>
              <a:gdLst/>
              <a:ahLst/>
              <a:cxnLst/>
              <a:rect l="l" t="t" r="r" b="b"/>
              <a:pathLst>
                <a:path w="535" h="989" extrusionOk="0">
                  <a:moveTo>
                    <a:pt x="137" y="1"/>
                  </a:moveTo>
                  <a:lnTo>
                    <a:pt x="0" y="62"/>
                  </a:lnTo>
                  <a:lnTo>
                    <a:pt x="398" y="988"/>
                  </a:lnTo>
                  <a:lnTo>
                    <a:pt x="535" y="93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523400" y="2854225"/>
              <a:ext cx="12700" cy="23175"/>
            </a:xfrm>
            <a:custGeom>
              <a:avLst/>
              <a:gdLst/>
              <a:ahLst/>
              <a:cxnLst/>
              <a:rect l="l" t="t" r="r" b="b"/>
              <a:pathLst>
                <a:path w="508" h="927" extrusionOk="0">
                  <a:moveTo>
                    <a:pt x="130" y="1"/>
                  </a:moveTo>
                  <a:lnTo>
                    <a:pt x="0" y="62"/>
                  </a:lnTo>
                  <a:lnTo>
                    <a:pt x="370" y="926"/>
                  </a:lnTo>
                  <a:lnTo>
                    <a:pt x="508" y="872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1507275" y="3569125"/>
              <a:ext cx="7925" cy="31750"/>
            </a:xfrm>
            <a:custGeom>
              <a:avLst/>
              <a:gdLst/>
              <a:ahLst/>
              <a:cxnLst/>
              <a:rect l="l" t="t" r="r" b="b"/>
              <a:pathLst>
                <a:path w="317" h="1270" extrusionOk="0">
                  <a:moveTo>
                    <a:pt x="138" y="1"/>
                  </a:moveTo>
                  <a:lnTo>
                    <a:pt x="1" y="15"/>
                  </a:lnTo>
                  <a:lnTo>
                    <a:pt x="172" y="1270"/>
                  </a:lnTo>
                  <a:lnTo>
                    <a:pt x="316" y="125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1472150" y="3573600"/>
              <a:ext cx="7225" cy="31050"/>
            </a:xfrm>
            <a:custGeom>
              <a:avLst/>
              <a:gdLst/>
              <a:ahLst/>
              <a:cxnLst/>
              <a:rect l="l" t="t" r="r" b="b"/>
              <a:pathLst>
                <a:path w="289" h="1242" extrusionOk="0">
                  <a:moveTo>
                    <a:pt x="144" y="0"/>
                  </a:moveTo>
                  <a:lnTo>
                    <a:pt x="0" y="21"/>
                  </a:lnTo>
                  <a:lnTo>
                    <a:pt x="144" y="1241"/>
                  </a:lnTo>
                  <a:lnTo>
                    <a:pt x="288" y="122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1542100" y="3563825"/>
              <a:ext cx="8750" cy="32425"/>
            </a:xfrm>
            <a:custGeom>
              <a:avLst/>
              <a:gdLst/>
              <a:ahLst/>
              <a:cxnLst/>
              <a:rect l="l" t="t" r="r" b="b"/>
              <a:pathLst>
                <a:path w="350" h="1297" extrusionOk="0">
                  <a:moveTo>
                    <a:pt x="144" y="0"/>
                  </a:moveTo>
                  <a:lnTo>
                    <a:pt x="0" y="21"/>
                  </a:lnTo>
                  <a:lnTo>
                    <a:pt x="206" y="1296"/>
                  </a:lnTo>
                  <a:lnTo>
                    <a:pt x="350" y="127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1366875" y="3582675"/>
              <a:ext cx="5000" cy="30375"/>
            </a:xfrm>
            <a:custGeom>
              <a:avLst/>
              <a:gdLst/>
              <a:ahLst/>
              <a:cxnLst/>
              <a:rect l="l" t="t" r="r" b="b"/>
              <a:pathLst>
                <a:path w="200" h="1215" extrusionOk="0">
                  <a:moveTo>
                    <a:pt x="138" y="1"/>
                  </a:moveTo>
                  <a:lnTo>
                    <a:pt x="1" y="8"/>
                  </a:lnTo>
                  <a:lnTo>
                    <a:pt x="55" y="1214"/>
                  </a:lnTo>
                  <a:lnTo>
                    <a:pt x="199" y="120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1401850" y="3580450"/>
              <a:ext cx="5850" cy="30375"/>
            </a:xfrm>
            <a:custGeom>
              <a:avLst/>
              <a:gdLst/>
              <a:ahLst/>
              <a:cxnLst/>
              <a:rect l="l" t="t" r="r" b="b"/>
              <a:pathLst>
                <a:path w="234" h="1215" extrusionOk="0">
                  <a:moveTo>
                    <a:pt x="151" y="1"/>
                  </a:moveTo>
                  <a:lnTo>
                    <a:pt x="0" y="14"/>
                  </a:lnTo>
                  <a:lnTo>
                    <a:pt x="90" y="1214"/>
                  </a:lnTo>
                  <a:lnTo>
                    <a:pt x="234" y="1201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1577050" y="3557825"/>
              <a:ext cx="9300" cy="32775"/>
            </a:xfrm>
            <a:custGeom>
              <a:avLst/>
              <a:gdLst/>
              <a:ahLst/>
              <a:cxnLst/>
              <a:rect l="l" t="t" r="r" b="b"/>
              <a:pathLst>
                <a:path w="372" h="1311" extrusionOk="0">
                  <a:moveTo>
                    <a:pt x="131" y="0"/>
                  </a:moveTo>
                  <a:lnTo>
                    <a:pt x="1" y="21"/>
                  </a:lnTo>
                  <a:lnTo>
                    <a:pt x="234" y="1310"/>
                  </a:lnTo>
                  <a:lnTo>
                    <a:pt x="371" y="128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1331550" y="3584050"/>
              <a:ext cx="4500" cy="30875"/>
            </a:xfrm>
            <a:custGeom>
              <a:avLst/>
              <a:gdLst/>
              <a:ahLst/>
              <a:cxnLst/>
              <a:rect l="l" t="t" r="r" b="b"/>
              <a:pathLst>
                <a:path w="180" h="1235" extrusionOk="0">
                  <a:moveTo>
                    <a:pt x="1" y="1"/>
                  </a:moveTo>
                  <a:lnTo>
                    <a:pt x="35" y="1235"/>
                  </a:lnTo>
                  <a:lnTo>
                    <a:pt x="179" y="1228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1437000" y="3577375"/>
              <a:ext cx="6700" cy="30525"/>
            </a:xfrm>
            <a:custGeom>
              <a:avLst/>
              <a:gdLst/>
              <a:ahLst/>
              <a:cxnLst/>
              <a:rect l="l" t="t" r="r" b="b"/>
              <a:pathLst>
                <a:path w="268" h="1221" extrusionOk="0">
                  <a:moveTo>
                    <a:pt x="151" y="0"/>
                  </a:moveTo>
                  <a:lnTo>
                    <a:pt x="0" y="14"/>
                  </a:lnTo>
                  <a:lnTo>
                    <a:pt x="117" y="1221"/>
                  </a:lnTo>
                  <a:lnTo>
                    <a:pt x="268" y="1214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1611700" y="3551125"/>
              <a:ext cx="9800" cy="31750"/>
            </a:xfrm>
            <a:custGeom>
              <a:avLst/>
              <a:gdLst/>
              <a:ahLst/>
              <a:cxnLst/>
              <a:rect l="l" t="t" r="r" b="b"/>
              <a:pathLst>
                <a:path w="392" h="1270" extrusionOk="0">
                  <a:moveTo>
                    <a:pt x="144" y="1"/>
                  </a:moveTo>
                  <a:lnTo>
                    <a:pt x="0" y="28"/>
                  </a:lnTo>
                  <a:lnTo>
                    <a:pt x="247" y="1270"/>
                  </a:lnTo>
                  <a:lnTo>
                    <a:pt x="391" y="1222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1188575" y="3580625"/>
              <a:ext cx="6200" cy="31575"/>
            </a:xfrm>
            <a:custGeom>
              <a:avLst/>
              <a:gdLst/>
              <a:ahLst/>
              <a:cxnLst/>
              <a:rect l="l" t="t" r="r" b="b"/>
              <a:pathLst>
                <a:path w="248" h="1263" extrusionOk="0">
                  <a:moveTo>
                    <a:pt x="103" y="0"/>
                  </a:moveTo>
                  <a:lnTo>
                    <a:pt x="1" y="1248"/>
                  </a:lnTo>
                  <a:lnTo>
                    <a:pt x="151" y="1262"/>
                  </a:lnTo>
                  <a:lnTo>
                    <a:pt x="247" y="1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7"/>
            <p:cNvSpPr/>
            <p:nvPr/>
          </p:nvSpPr>
          <p:spPr>
            <a:xfrm>
              <a:off x="1296425" y="3584575"/>
              <a:ext cx="3625" cy="31550"/>
            </a:xfrm>
            <a:custGeom>
              <a:avLst/>
              <a:gdLst/>
              <a:ahLst/>
              <a:cxnLst/>
              <a:rect l="l" t="t" r="r" b="b"/>
              <a:pathLst>
                <a:path w="145" h="1262" extrusionOk="0">
                  <a:moveTo>
                    <a:pt x="0" y="0"/>
                  </a:moveTo>
                  <a:lnTo>
                    <a:pt x="0" y="1262"/>
                  </a:lnTo>
                  <a:lnTo>
                    <a:pt x="144" y="126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7"/>
            <p:cNvSpPr/>
            <p:nvPr/>
          </p:nvSpPr>
          <p:spPr>
            <a:xfrm>
              <a:off x="944275" y="3534500"/>
              <a:ext cx="12200" cy="27450"/>
            </a:xfrm>
            <a:custGeom>
              <a:avLst/>
              <a:gdLst/>
              <a:ahLst/>
              <a:cxnLst/>
              <a:rect l="l" t="t" r="r" b="b"/>
              <a:pathLst>
                <a:path w="488" h="1098" extrusionOk="0">
                  <a:moveTo>
                    <a:pt x="364" y="1"/>
                  </a:moveTo>
                  <a:lnTo>
                    <a:pt x="1" y="1036"/>
                  </a:lnTo>
                  <a:cubicBezTo>
                    <a:pt x="42" y="1057"/>
                    <a:pt x="83" y="1077"/>
                    <a:pt x="131" y="1098"/>
                  </a:cubicBezTo>
                  <a:lnTo>
                    <a:pt x="487" y="42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>
              <a:off x="1260400" y="3584225"/>
              <a:ext cx="4500" cy="32075"/>
            </a:xfrm>
            <a:custGeom>
              <a:avLst/>
              <a:gdLst/>
              <a:ahLst/>
              <a:cxnLst/>
              <a:rect l="l" t="t" r="r" b="b"/>
              <a:pathLst>
                <a:path w="180" h="1283" extrusionOk="0">
                  <a:moveTo>
                    <a:pt x="35" y="0"/>
                  </a:moveTo>
                  <a:lnTo>
                    <a:pt x="1" y="1283"/>
                  </a:lnTo>
                  <a:lnTo>
                    <a:pt x="152" y="128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7"/>
            <p:cNvSpPr/>
            <p:nvPr/>
          </p:nvSpPr>
          <p:spPr>
            <a:xfrm>
              <a:off x="1046975" y="3561425"/>
              <a:ext cx="9450" cy="29850"/>
            </a:xfrm>
            <a:custGeom>
              <a:avLst/>
              <a:gdLst/>
              <a:ahLst/>
              <a:cxnLst/>
              <a:rect l="l" t="t" r="r" b="b"/>
              <a:pathLst>
                <a:path w="378" h="1194" extrusionOk="0">
                  <a:moveTo>
                    <a:pt x="240" y="0"/>
                  </a:moveTo>
                  <a:lnTo>
                    <a:pt x="0" y="1159"/>
                  </a:lnTo>
                  <a:lnTo>
                    <a:pt x="144" y="1194"/>
                  </a:lnTo>
                  <a:lnTo>
                    <a:pt x="377" y="28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7"/>
            <p:cNvSpPr/>
            <p:nvPr/>
          </p:nvSpPr>
          <p:spPr>
            <a:xfrm>
              <a:off x="1012000" y="3553700"/>
              <a:ext cx="10475" cy="29700"/>
            </a:xfrm>
            <a:custGeom>
              <a:avLst/>
              <a:gdLst/>
              <a:ahLst/>
              <a:cxnLst/>
              <a:rect l="l" t="t" r="r" b="b"/>
              <a:pathLst>
                <a:path w="419" h="1188" extrusionOk="0">
                  <a:moveTo>
                    <a:pt x="288" y="1"/>
                  </a:moveTo>
                  <a:lnTo>
                    <a:pt x="0" y="1153"/>
                  </a:lnTo>
                  <a:lnTo>
                    <a:pt x="144" y="1187"/>
                  </a:lnTo>
                  <a:lnTo>
                    <a:pt x="419" y="35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7"/>
            <p:cNvSpPr/>
            <p:nvPr/>
          </p:nvSpPr>
          <p:spPr>
            <a:xfrm>
              <a:off x="977525" y="3544800"/>
              <a:ext cx="11700" cy="29325"/>
            </a:xfrm>
            <a:custGeom>
              <a:avLst/>
              <a:gdLst/>
              <a:ahLst/>
              <a:cxnLst/>
              <a:rect l="l" t="t" r="r" b="b"/>
              <a:pathLst>
                <a:path w="468" h="1173" extrusionOk="0">
                  <a:moveTo>
                    <a:pt x="330" y="0"/>
                  </a:moveTo>
                  <a:lnTo>
                    <a:pt x="1" y="1125"/>
                  </a:lnTo>
                  <a:lnTo>
                    <a:pt x="145" y="1173"/>
                  </a:lnTo>
                  <a:lnTo>
                    <a:pt x="467" y="41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7"/>
            <p:cNvSpPr/>
            <p:nvPr/>
          </p:nvSpPr>
          <p:spPr>
            <a:xfrm>
              <a:off x="1152925" y="3577375"/>
              <a:ext cx="6875" cy="31050"/>
            </a:xfrm>
            <a:custGeom>
              <a:avLst/>
              <a:gdLst/>
              <a:ahLst/>
              <a:cxnLst/>
              <a:rect l="l" t="t" r="r" b="b"/>
              <a:pathLst>
                <a:path w="275" h="1242" extrusionOk="0">
                  <a:moveTo>
                    <a:pt x="137" y="0"/>
                  </a:moveTo>
                  <a:lnTo>
                    <a:pt x="0" y="1221"/>
                  </a:lnTo>
                  <a:lnTo>
                    <a:pt x="151" y="1241"/>
                  </a:lnTo>
                  <a:lnTo>
                    <a:pt x="275" y="1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7"/>
            <p:cNvSpPr/>
            <p:nvPr/>
          </p:nvSpPr>
          <p:spPr>
            <a:xfrm>
              <a:off x="1224575" y="3582850"/>
              <a:ext cx="5175" cy="32075"/>
            </a:xfrm>
            <a:custGeom>
              <a:avLst/>
              <a:gdLst/>
              <a:ahLst/>
              <a:cxnLst/>
              <a:rect l="l" t="t" r="r" b="b"/>
              <a:pathLst>
                <a:path w="207" h="1283" extrusionOk="0">
                  <a:moveTo>
                    <a:pt x="62" y="1"/>
                  </a:moveTo>
                  <a:lnTo>
                    <a:pt x="1" y="1276"/>
                  </a:lnTo>
                  <a:lnTo>
                    <a:pt x="145" y="1283"/>
                  </a:lnTo>
                  <a:lnTo>
                    <a:pt x="206" y="7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7"/>
            <p:cNvSpPr/>
            <p:nvPr/>
          </p:nvSpPr>
          <p:spPr>
            <a:xfrm>
              <a:off x="1117425" y="3573075"/>
              <a:ext cx="7750" cy="30550"/>
            </a:xfrm>
            <a:custGeom>
              <a:avLst/>
              <a:gdLst/>
              <a:ahLst/>
              <a:cxnLst/>
              <a:rect l="l" t="t" r="r" b="b"/>
              <a:pathLst>
                <a:path w="310" h="1222" extrusionOk="0">
                  <a:moveTo>
                    <a:pt x="165" y="1"/>
                  </a:moveTo>
                  <a:lnTo>
                    <a:pt x="1" y="1201"/>
                  </a:lnTo>
                  <a:lnTo>
                    <a:pt x="152" y="1221"/>
                  </a:lnTo>
                  <a:lnTo>
                    <a:pt x="309" y="21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7"/>
            <p:cNvSpPr/>
            <p:nvPr/>
          </p:nvSpPr>
          <p:spPr>
            <a:xfrm>
              <a:off x="1082125" y="3567775"/>
              <a:ext cx="8575" cy="30175"/>
            </a:xfrm>
            <a:custGeom>
              <a:avLst/>
              <a:gdLst/>
              <a:ahLst/>
              <a:cxnLst/>
              <a:rect l="l" t="t" r="r" b="b"/>
              <a:pathLst>
                <a:path w="343" h="1207" extrusionOk="0">
                  <a:moveTo>
                    <a:pt x="199" y="0"/>
                  </a:moveTo>
                  <a:lnTo>
                    <a:pt x="0" y="1180"/>
                  </a:lnTo>
                  <a:lnTo>
                    <a:pt x="144" y="1207"/>
                  </a:lnTo>
                  <a:lnTo>
                    <a:pt x="343" y="27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7"/>
            <p:cNvSpPr/>
            <p:nvPr/>
          </p:nvSpPr>
          <p:spPr>
            <a:xfrm>
              <a:off x="747125" y="2929150"/>
              <a:ext cx="54375" cy="20775"/>
            </a:xfrm>
            <a:custGeom>
              <a:avLst/>
              <a:gdLst/>
              <a:ahLst/>
              <a:cxnLst/>
              <a:rect l="l" t="t" r="r" b="b"/>
              <a:pathLst>
                <a:path w="2175" h="831" extrusionOk="0">
                  <a:moveTo>
                    <a:pt x="2071" y="0"/>
                  </a:moveTo>
                  <a:cubicBezTo>
                    <a:pt x="2066" y="12"/>
                    <a:pt x="1316" y="676"/>
                    <a:pt x="521" y="676"/>
                  </a:cubicBezTo>
                  <a:cubicBezTo>
                    <a:pt x="366" y="676"/>
                    <a:pt x="209" y="651"/>
                    <a:pt x="55" y="590"/>
                  </a:cubicBezTo>
                  <a:lnTo>
                    <a:pt x="0" y="734"/>
                  </a:lnTo>
                  <a:cubicBezTo>
                    <a:pt x="165" y="796"/>
                    <a:pt x="343" y="830"/>
                    <a:pt x="521" y="830"/>
                  </a:cubicBezTo>
                  <a:cubicBezTo>
                    <a:pt x="1365" y="830"/>
                    <a:pt x="2133" y="151"/>
                    <a:pt x="2174" y="117"/>
                  </a:cubicBezTo>
                  <a:lnTo>
                    <a:pt x="207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7"/>
            <p:cNvSpPr/>
            <p:nvPr/>
          </p:nvSpPr>
          <p:spPr>
            <a:xfrm>
              <a:off x="2447975" y="3151675"/>
              <a:ext cx="170100" cy="593825"/>
            </a:xfrm>
            <a:custGeom>
              <a:avLst/>
              <a:gdLst/>
              <a:ahLst/>
              <a:cxnLst/>
              <a:rect l="l" t="t" r="r" b="b"/>
              <a:pathLst>
                <a:path w="6804" h="23753" extrusionOk="0">
                  <a:moveTo>
                    <a:pt x="734" y="1"/>
                  </a:moveTo>
                  <a:lnTo>
                    <a:pt x="734" y="1"/>
                  </a:lnTo>
                  <a:cubicBezTo>
                    <a:pt x="734" y="1"/>
                    <a:pt x="1" y="10630"/>
                    <a:pt x="1379" y="18221"/>
                  </a:cubicBezTo>
                  <a:cubicBezTo>
                    <a:pt x="1824" y="20663"/>
                    <a:pt x="4437" y="23752"/>
                    <a:pt x="6588" y="23752"/>
                  </a:cubicBezTo>
                  <a:cubicBezTo>
                    <a:pt x="6660" y="23752"/>
                    <a:pt x="6732" y="23749"/>
                    <a:pt x="6803" y="23742"/>
                  </a:cubicBezTo>
                  <a:lnTo>
                    <a:pt x="5816" y="2257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7"/>
            <p:cNvSpPr/>
            <p:nvPr/>
          </p:nvSpPr>
          <p:spPr>
            <a:xfrm>
              <a:off x="2581350" y="3433525"/>
              <a:ext cx="506825" cy="570750"/>
            </a:xfrm>
            <a:custGeom>
              <a:avLst/>
              <a:gdLst/>
              <a:ahLst/>
              <a:cxnLst/>
              <a:rect l="l" t="t" r="r" b="b"/>
              <a:pathLst>
                <a:path w="20273" h="22830" extrusionOk="0">
                  <a:moveTo>
                    <a:pt x="19031" y="1"/>
                  </a:moveTo>
                  <a:lnTo>
                    <a:pt x="357" y="714"/>
                  </a:lnTo>
                  <a:lnTo>
                    <a:pt x="1" y="22830"/>
                  </a:lnTo>
                  <a:lnTo>
                    <a:pt x="9183" y="22830"/>
                  </a:lnTo>
                  <a:lnTo>
                    <a:pt x="9135" y="9608"/>
                  </a:lnTo>
                  <a:lnTo>
                    <a:pt x="10253" y="9519"/>
                  </a:lnTo>
                  <a:lnTo>
                    <a:pt x="10671" y="22830"/>
                  </a:lnTo>
                  <a:lnTo>
                    <a:pt x="20272" y="22830"/>
                  </a:lnTo>
                  <a:lnTo>
                    <a:pt x="19031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7"/>
            <p:cNvSpPr/>
            <p:nvPr/>
          </p:nvSpPr>
          <p:spPr>
            <a:xfrm>
              <a:off x="2586150" y="3448950"/>
              <a:ext cx="151075" cy="250325"/>
            </a:xfrm>
            <a:custGeom>
              <a:avLst/>
              <a:gdLst/>
              <a:ahLst/>
              <a:cxnLst/>
              <a:rect l="l" t="t" r="r" b="b"/>
              <a:pathLst>
                <a:path w="6043" h="10013" extrusionOk="0">
                  <a:moveTo>
                    <a:pt x="2792" y="1"/>
                  </a:moveTo>
                  <a:lnTo>
                    <a:pt x="165" y="97"/>
                  </a:lnTo>
                  <a:lnTo>
                    <a:pt x="1" y="10013"/>
                  </a:lnTo>
                  <a:cubicBezTo>
                    <a:pt x="6042" y="9965"/>
                    <a:pt x="5007" y="405"/>
                    <a:pt x="5007" y="405"/>
                  </a:cubicBezTo>
                  <a:lnTo>
                    <a:pt x="2792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7"/>
            <p:cNvSpPr/>
            <p:nvPr/>
          </p:nvSpPr>
          <p:spPr>
            <a:xfrm>
              <a:off x="2883775" y="3433525"/>
              <a:ext cx="187750" cy="263875"/>
            </a:xfrm>
            <a:custGeom>
              <a:avLst/>
              <a:gdLst/>
              <a:ahLst/>
              <a:cxnLst/>
              <a:rect l="l" t="t" r="r" b="b"/>
              <a:pathLst>
                <a:path w="7510" h="10555" extrusionOk="0">
                  <a:moveTo>
                    <a:pt x="6934" y="1"/>
                  </a:moveTo>
                  <a:lnTo>
                    <a:pt x="3416" y="138"/>
                  </a:lnTo>
                  <a:lnTo>
                    <a:pt x="625" y="686"/>
                  </a:lnTo>
                  <a:cubicBezTo>
                    <a:pt x="625" y="686"/>
                    <a:pt x="1" y="10266"/>
                    <a:pt x="7510" y="10554"/>
                  </a:cubicBezTo>
                  <a:lnTo>
                    <a:pt x="6934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7"/>
            <p:cNvSpPr/>
            <p:nvPr/>
          </p:nvSpPr>
          <p:spPr>
            <a:xfrm>
              <a:off x="2741475" y="3665475"/>
              <a:ext cx="174225" cy="9300"/>
            </a:xfrm>
            <a:custGeom>
              <a:avLst/>
              <a:gdLst/>
              <a:ahLst/>
              <a:cxnLst/>
              <a:rect l="l" t="t" r="r" b="b"/>
              <a:pathLst>
                <a:path w="6969" h="372" extrusionOk="0">
                  <a:moveTo>
                    <a:pt x="6948" y="1"/>
                  </a:moveTo>
                  <a:cubicBezTo>
                    <a:pt x="5709" y="144"/>
                    <a:pt x="4274" y="185"/>
                    <a:pt x="3033" y="185"/>
                  </a:cubicBezTo>
                  <a:cubicBezTo>
                    <a:pt x="1361" y="185"/>
                    <a:pt x="38" y="111"/>
                    <a:pt x="15" y="111"/>
                  </a:cubicBezTo>
                  <a:lnTo>
                    <a:pt x="1" y="296"/>
                  </a:lnTo>
                  <a:cubicBezTo>
                    <a:pt x="28" y="296"/>
                    <a:pt x="1345" y="371"/>
                    <a:pt x="3011" y="371"/>
                  </a:cubicBezTo>
                  <a:cubicBezTo>
                    <a:pt x="4259" y="371"/>
                    <a:pt x="5713" y="323"/>
                    <a:pt x="6968" y="179"/>
                  </a:cubicBezTo>
                  <a:lnTo>
                    <a:pt x="6948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7"/>
            <p:cNvSpPr/>
            <p:nvPr/>
          </p:nvSpPr>
          <p:spPr>
            <a:xfrm>
              <a:off x="2816750" y="3534850"/>
              <a:ext cx="28825" cy="91100"/>
            </a:xfrm>
            <a:custGeom>
              <a:avLst/>
              <a:gdLst/>
              <a:ahLst/>
              <a:cxnLst/>
              <a:rect l="l" t="t" r="r" b="b"/>
              <a:pathLst>
                <a:path w="1153" h="3644" extrusionOk="0">
                  <a:moveTo>
                    <a:pt x="103" y="0"/>
                  </a:moveTo>
                  <a:cubicBezTo>
                    <a:pt x="0" y="2311"/>
                    <a:pt x="48" y="3525"/>
                    <a:pt x="247" y="3601"/>
                  </a:cubicBezTo>
                  <a:cubicBezTo>
                    <a:pt x="350" y="3629"/>
                    <a:pt x="453" y="3644"/>
                    <a:pt x="556" y="3644"/>
                  </a:cubicBezTo>
                  <a:cubicBezTo>
                    <a:pt x="576" y="3644"/>
                    <a:pt x="597" y="3643"/>
                    <a:pt x="618" y="3642"/>
                  </a:cubicBezTo>
                  <a:cubicBezTo>
                    <a:pt x="796" y="3642"/>
                    <a:pt x="974" y="3628"/>
                    <a:pt x="1152" y="3607"/>
                  </a:cubicBezTo>
                  <a:lnTo>
                    <a:pt x="1125" y="3422"/>
                  </a:lnTo>
                  <a:cubicBezTo>
                    <a:pt x="1024" y="3440"/>
                    <a:pt x="802" y="3463"/>
                    <a:pt x="607" y="3463"/>
                  </a:cubicBezTo>
                  <a:cubicBezTo>
                    <a:pt x="497" y="3463"/>
                    <a:pt x="396" y="3456"/>
                    <a:pt x="330" y="3436"/>
                  </a:cubicBezTo>
                  <a:cubicBezTo>
                    <a:pt x="220" y="3223"/>
                    <a:pt x="220" y="1543"/>
                    <a:pt x="288" y="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7"/>
            <p:cNvSpPr/>
            <p:nvPr/>
          </p:nvSpPr>
          <p:spPr>
            <a:xfrm>
              <a:off x="2658675" y="2801600"/>
              <a:ext cx="324900" cy="675150"/>
            </a:xfrm>
            <a:custGeom>
              <a:avLst/>
              <a:gdLst/>
              <a:ahLst/>
              <a:cxnLst/>
              <a:rect l="l" t="t" r="r" b="b"/>
              <a:pathLst>
                <a:path w="12996" h="27006" extrusionOk="0">
                  <a:moveTo>
                    <a:pt x="10849" y="0"/>
                  </a:moveTo>
                  <a:lnTo>
                    <a:pt x="7037" y="864"/>
                  </a:lnTo>
                  <a:lnTo>
                    <a:pt x="158" y="919"/>
                  </a:lnTo>
                  <a:lnTo>
                    <a:pt x="1" y="26094"/>
                  </a:lnTo>
                  <a:cubicBezTo>
                    <a:pt x="1" y="26094"/>
                    <a:pt x="844" y="27006"/>
                    <a:pt x="6056" y="27006"/>
                  </a:cubicBezTo>
                  <a:cubicBezTo>
                    <a:pt x="11261" y="27006"/>
                    <a:pt x="12996" y="26094"/>
                    <a:pt x="12996" y="26094"/>
                  </a:cubicBezTo>
                  <a:lnTo>
                    <a:pt x="10849" y="0"/>
                  </a:lnTo>
                  <a:close/>
                </a:path>
              </a:pathLst>
            </a:custGeom>
            <a:solidFill>
              <a:srgbClr val="EDDF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7"/>
            <p:cNvSpPr/>
            <p:nvPr/>
          </p:nvSpPr>
          <p:spPr>
            <a:xfrm>
              <a:off x="2660900" y="3098350"/>
              <a:ext cx="294575" cy="24550"/>
            </a:xfrm>
            <a:custGeom>
              <a:avLst/>
              <a:gdLst/>
              <a:ahLst/>
              <a:cxnLst/>
              <a:rect l="l" t="t" r="r" b="b"/>
              <a:pathLst>
                <a:path w="11783" h="982" extrusionOk="0">
                  <a:moveTo>
                    <a:pt x="11734" y="1"/>
                  </a:moveTo>
                  <a:cubicBezTo>
                    <a:pt x="9075" y="319"/>
                    <a:pt x="6133" y="423"/>
                    <a:pt x="3426" y="423"/>
                  </a:cubicBezTo>
                  <a:cubicBezTo>
                    <a:pt x="2223" y="423"/>
                    <a:pt x="1066" y="403"/>
                    <a:pt x="1" y="371"/>
                  </a:cubicBezTo>
                  <a:lnTo>
                    <a:pt x="1" y="927"/>
                  </a:lnTo>
                  <a:cubicBezTo>
                    <a:pt x="1057" y="961"/>
                    <a:pt x="2209" y="982"/>
                    <a:pt x="3402" y="982"/>
                  </a:cubicBezTo>
                  <a:cubicBezTo>
                    <a:pt x="6125" y="982"/>
                    <a:pt x="9094" y="872"/>
                    <a:pt x="11782" y="550"/>
                  </a:cubicBezTo>
                  <a:lnTo>
                    <a:pt x="11734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7"/>
            <p:cNvSpPr/>
            <p:nvPr/>
          </p:nvSpPr>
          <p:spPr>
            <a:xfrm>
              <a:off x="2661425" y="2995150"/>
              <a:ext cx="285475" cy="23525"/>
            </a:xfrm>
            <a:custGeom>
              <a:avLst/>
              <a:gdLst/>
              <a:ahLst/>
              <a:cxnLst/>
              <a:rect l="l" t="t" r="r" b="b"/>
              <a:pathLst>
                <a:path w="11419" h="941" extrusionOk="0">
                  <a:moveTo>
                    <a:pt x="11377" y="1"/>
                  </a:moveTo>
                  <a:cubicBezTo>
                    <a:pt x="8807" y="292"/>
                    <a:pt x="5995" y="387"/>
                    <a:pt x="3398" y="387"/>
                  </a:cubicBezTo>
                  <a:cubicBezTo>
                    <a:pt x="2205" y="387"/>
                    <a:pt x="1058" y="367"/>
                    <a:pt x="0" y="337"/>
                  </a:cubicBezTo>
                  <a:lnTo>
                    <a:pt x="0" y="892"/>
                  </a:lnTo>
                  <a:cubicBezTo>
                    <a:pt x="1056" y="920"/>
                    <a:pt x="2195" y="940"/>
                    <a:pt x="3381" y="940"/>
                  </a:cubicBezTo>
                  <a:cubicBezTo>
                    <a:pt x="5987" y="940"/>
                    <a:pt x="8826" y="844"/>
                    <a:pt x="11418" y="549"/>
                  </a:cubicBezTo>
                  <a:lnTo>
                    <a:pt x="11377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7"/>
            <p:cNvSpPr/>
            <p:nvPr/>
          </p:nvSpPr>
          <p:spPr>
            <a:xfrm>
              <a:off x="2662100" y="2891950"/>
              <a:ext cx="276400" cy="22650"/>
            </a:xfrm>
            <a:custGeom>
              <a:avLst/>
              <a:gdLst/>
              <a:ahLst/>
              <a:cxnLst/>
              <a:rect l="l" t="t" r="r" b="b"/>
              <a:pathLst>
                <a:path w="11056" h="906" extrusionOk="0">
                  <a:moveTo>
                    <a:pt x="11014" y="0"/>
                  </a:moveTo>
                  <a:cubicBezTo>
                    <a:pt x="8537" y="265"/>
                    <a:pt x="5859" y="353"/>
                    <a:pt x="3380" y="353"/>
                  </a:cubicBezTo>
                  <a:cubicBezTo>
                    <a:pt x="2193" y="353"/>
                    <a:pt x="1053" y="333"/>
                    <a:pt x="1" y="302"/>
                  </a:cubicBezTo>
                  <a:lnTo>
                    <a:pt x="1" y="858"/>
                  </a:lnTo>
                  <a:cubicBezTo>
                    <a:pt x="1043" y="885"/>
                    <a:pt x="2175" y="906"/>
                    <a:pt x="3354" y="906"/>
                  </a:cubicBezTo>
                  <a:cubicBezTo>
                    <a:pt x="5857" y="906"/>
                    <a:pt x="8552" y="816"/>
                    <a:pt x="11055" y="556"/>
                  </a:cubicBezTo>
                  <a:lnTo>
                    <a:pt x="11014" y="0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7"/>
            <p:cNvSpPr/>
            <p:nvPr/>
          </p:nvSpPr>
          <p:spPr>
            <a:xfrm>
              <a:off x="2658850" y="3406950"/>
              <a:ext cx="322000" cy="27975"/>
            </a:xfrm>
            <a:custGeom>
              <a:avLst/>
              <a:gdLst/>
              <a:ahLst/>
              <a:cxnLst/>
              <a:rect l="l" t="t" r="r" b="b"/>
              <a:pathLst>
                <a:path w="12880" h="1119" extrusionOk="0">
                  <a:moveTo>
                    <a:pt x="12831" y="1"/>
                  </a:moveTo>
                  <a:cubicBezTo>
                    <a:pt x="9931" y="430"/>
                    <a:pt x="6583" y="564"/>
                    <a:pt x="3530" y="564"/>
                  </a:cubicBezTo>
                  <a:cubicBezTo>
                    <a:pt x="2288" y="564"/>
                    <a:pt x="1095" y="542"/>
                    <a:pt x="1" y="508"/>
                  </a:cubicBezTo>
                  <a:lnTo>
                    <a:pt x="1" y="1064"/>
                  </a:lnTo>
                  <a:cubicBezTo>
                    <a:pt x="1084" y="1098"/>
                    <a:pt x="2257" y="1118"/>
                    <a:pt x="3484" y="1118"/>
                  </a:cubicBezTo>
                  <a:cubicBezTo>
                    <a:pt x="6556" y="1118"/>
                    <a:pt x="9937" y="981"/>
                    <a:pt x="12879" y="556"/>
                  </a:cubicBezTo>
                  <a:lnTo>
                    <a:pt x="12831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7"/>
            <p:cNvSpPr/>
            <p:nvPr/>
          </p:nvSpPr>
          <p:spPr>
            <a:xfrm>
              <a:off x="2660225" y="3201050"/>
              <a:ext cx="303650" cy="25750"/>
            </a:xfrm>
            <a:custGeom>
              <a:avLst/>
              <a:gdLst/>
              <a:ahLst/>
              <a:cxnLst/>
              <a:rect l="l" t="t" r="r" b="b"/>
              <a:pathLst>
                <a:path w="12146" h="1030" extrusionOk="0">
                  <a:moveTo>
                    <a:pt x="12097" y="1"/>
                  </a:moveTo>
                  <a:cubicBezTo>
                    <a:pt x="9366" y="359"/>
                    <a:pt x="6301" y="474"/>
                    <a:pt x="3488" y="474"/>
                  </a:cubicBezTo>
                  <a:cubicBezTo>
                    <a:pt x="2262" y="474"/>
                    <a:pt x="1083" y="452"/>
                    <a:pt x="0" y="419"/>
                  </a:cubicBezTo>
                  <a:lnTo>
                    <a:pt x="0" y="974"/>
                  </a:lnTo>
                  <a:cubicBezTo>
                    <a:pt x="1063" y="1009"/>
                    <a:pt x="2222" y="1029"/>
                    <a:pt x="3429" y="1029"/>
                  </a:cubicBezTo>
                  <a:cubicBezTo>
                    <a:pt x="6268" y="1029"/>
                    <a:pt x="9368" y="920"/>
                    <a:pt x="12145" y="556"/>
                  </a:cubicBezTo>
                  <a:lnTo>
                    <a:pt x="12097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7"/>
            <p:cNvSpPr/>
            <p:nvPr/>
          </p:nvSpPr>
          <p:spPr>
            <a:xfrm>
              <a:off x="2659525" y="3304100"/>
              <a:ext cx="312750" cy="26750"/>
            </a:xfrm>
            <a:custGeom>
              <a:avLst/>
              <a:gdLst/>
              <a:ahLst/>
              <a:cxnLst/>
              <a:rect l="l" t="t" r="r" b="b"/>
              <a:pathLst>
                <a:path w="12510" h="1070" extrusionOk="0">
                  <a:moveTo>
                    <a:pt x="12468" y="0"/>
                  </a:moveTo>
                  <a:cubicBezTo>
                    <a:pt x="9626" y="394"/>
                    <a:pt x="6389" y="519"/>
                    <a:pt x="3436" y="519"/>
                  </a:cubicBezTo>
                  <a:cubicBezTo>
                    <a:pt x="2228" y="519"/>
                    <a:pt x="1068" y="498"/>
                    <a:pt x="1" y="466"/>
                  </a:cubicBezTo>
                  <a:lnTo>
                    <a:pt x="1" y="1022"/>
                  </a:lnTo>
                  <a:cubicBezTo>
                    <a:pt x="1078" y="1049"/>
                    <a:pt x="2243" y="1070"/>
                    <a:pt x="3457" y="1070"/>
                  </a:cubicBezTo>
                  <a:cubicBezTo>
                    <a:pt x="6413" y="1070"/>
                    <a:pt x="9650" y="946"/>
                    <a:pt x="12509" y="556"/>
                  </a:cubicBezTo>
                  <a:lnTo>
                    <a:pt x="12468" y="0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7"/>
            <p:cNvSpPr/>
            <p:nvPr/>
          </p:nvSpPr>
          <p:spPr>
            <a:xfrm>
              <a:off x="3026925" y="2481000"/>
              <a:ext cx="303300" cy="548800"/>
            </a:xfrm>
            <a:custGeom>
              <a:avLst/>
              <a:gdLst/>
              <a:ahLst/>
              <a:cxnLst/>
              <a:rect l="l" t="t" r="r" b="b"/>
              <a:pathLst>
                <a:path w="12132" h="21952" extrusionOk="0">
                  <a:moveTo>
                    <a:pt x="7318" y="1"/>
                  </a:moveTo>
                  <a:lnTo>
                    <a:pt x="1407" y="1331"/>
                  </a:lnTo>
                  <a:lnTo>
                    <a:pt x="2127" y="11508"/>
                  </a:lnTo>
                  <a:lnTo>
                    <a:pt x="1" y="12447"/>
                  </a:lnTo>
                  <a:lnTo>
                    <a:pt x="2819" y="21952"/>
                  </a:lnTo>
                  <a:cubicBezTo>
                    <a:pt x="2819" y="21952"/>
                    <a:pt x="9382" y="19764"/>
                    <a:pt x="10760" y="16452"/>
                  </a:cubicBezTo>
                  <a:cubicBezTo>
                    <a:pt x="12132" y="13140"/>
                    <a:pt x="7318" y="1"/>
                    <a:pt x="73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7"/>
            <p:cNvSpPr/>
            <p:nvPr/>
          </p:nvSpPr>
          <p:spPr>
            <a:xfrm>
              <a:off x="2984925" y="2261250"/>
              <a:ext cx="238150" cy="300350"/>
            </a:xfrm>
            <a:custGeom>
              <a:avLst/>
              <a:gdLst/>
              <a:ahLst/>
              <a:cxnLst/>
              <a:rect l="l" t="t" r="r" b="b"/>
              <a:pathLst>
                <a:path w="9526" h="12014" extrusionOk="0">
                  <a:moveTo>
                    <a:pt x="4369" y="1"/>
                  </a:moveTo>
                  <a:cubicBezTo>
                    <a:pt x="4350" y="1"/>
                    <a:pt x="4332" y="3"/>
                    <a:pt x="4314" y="6"/>
                  </a:cubicBezTo>
                  <a:cubicBezTo>
                    <a:pt x="3772" y="106"/>
                    <a:pt x="4125" y="1502"/>
                    <a:pt x="4457" y="2514"/>
                  </a:cubicBezTo>
                  <a:lnTo>
                    <a:pt x="4457" y="2514"/>
                  </a:lnTo>
                  <a:cubicBezTo>
                    <a:pt x="4047" y="1472"/>
                    <a:pt x="3374" y="25"/>
                    <a:pt x="2803" y="25"/>
                  </a:cubicBezTo>
                  <a:cubicBezTo>
                    <a:pt x="2769" y="25"/>
                    <a:pt x="2736" y="30"/>
                    <a:pt x="2703" y="40"/>
                  </a:cubicBezTo>
                  <a:cubicBezTo>
                    <a:pt x="1988" y="262"/>
                    <a:pt x="2974" y="2966"/>
                    <a:pt x="3421" y="4096"/>
                  </a:cubicBezTo>
                  <a:lnTo>
                    <a:pt x="3421" y="4096"/>
                  </a:lnTo>
                  <a:cubicBezTo>
                    <a:pt x="3046" y="3208"/>
                    <a:pt x="2229" y="1427"/>
                    <a:pt x="1711" y="1427"/>
                  </a:cubicBezTo>
                  <a:cubicBezTo>
                    <a:pt x="1693" y="1427"/>
                    <a:pt x="1677" y="1429"/>
                    <a:pt x="1660" y="1432"/>
                  </a:cubicBezTo>
                  <a:cubicBezTo>
                    <a:pt x="988" y="1604"/>
                    <a:pt x="2517" y="5280"/>
                    <a:pt x="2517" y="5280"/>
                  </a:cubicBezTo>
                  <a:cubicBezTo>
                    <a:pt x="2517" y="5280"/>
                    <a:pt x="1387" y="3878"/>
                    <a:pt x="765" y="3878"/>
                  </a:cubicBezTo>
                  <a:cubicBezTo>
                    <a:pt x="660" y="3878"/>
                    <a:pt x="570" y="3918"/>
                    <a:pt x="501" y="4011"/>
                  </a:cubicBezTo>
                  <a:cubicBezTo>
                    <a:pt x="1" y="4697"/>
                    <a:pt x="2675" y="7824"/>
                    <a:pt x="2675" y="7824"/>
                  </a:cubicBezTo>
                  <a:lnTo>
                    <a:pt x="3217" y="12014"/>
                  </a:lnTo>
                  <a:lnTo>
                    <a:pt x="9526" y="10258"/>
                  </a:lnTo>
                  <a:lnTo>
                    <a:pt x="8223" y="6727"/>
                  </a:lnTo>
                  <a:cubicBezTo>
                    <a:pt x="8223" y="6727"/>
                    <a:pt x="7168" y="554"/>
                    <a:pt x="6180" y="554"/>
                  </a:cubicBezTo>
                  <a:cubicBezTo>
                    <a:pt x="6173" y="554"/>
                    <a:pt x="6166" y="554"/>
                    <a:pt x="6159" y="555"/>
                  </a:cubicBezTo>
                  <a:cubicBezTo>
                    <a:pt x="5504" y="609"/>
                    <a:pt x="5762" y="1927"/>
                    <a:pt x="6018" y="2832"/>
                  </a:cubicBezTo>
                  <a:lnTo>
                    <a:pt x="6018" y="2832"/>
                  </a:lnTo>
                  <a:cubicBezTo>
                    <a:pt x="5645" y="1748"/>
                    <a:pt x="4954" y="1"/>
                    <a:pt x="436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7"/>
            <p:cNvSpPr/>
            <p:nvPr/>
          </p:nvSpPr>
          <p:spPr>
            <a:xfrm>
              <a:off x="3082825" y="2373175"/>
              <a:ext cx="51800" cy="60550"/>
            </a:xfrm>
            <a:custGeom>
              <a:avLst/>
              <a:gdLst/>
              <a:ahLst/>
              <a:cxnLst/>
              <a:rect l="l" t="t" r="r" b="b"/>
              <a:pathLst>
                <a:path w="2072" h="2422" extrusionOk="0">
                  <a:moveTo>
                    <a:pt x="1996" y="0"/>
                  </a:moveTo>
                  <a:cubicBezTo>
                    <a:pt x="1914" y="48"/>
                    <a:pt x="0" y="1166"/>
                    <a:pt x="90" y="2421"/>
                  </a:cubicBezTo>
                  <a:lnTo>
                    <a:pt x="234" y="2407"/>
                  </a:lnTo>
                  <a:cubicBezTo>
                    <a:pt x="158" y="1242"/>
                    <a:pt x="2051" y="137"/>
                    <a:pt x="2071" y="131"/>
                  </a:cubicBezTo>
                  <a:lnTo>
                    <a:pt x="1996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7"/>
            <p:cNvSpPr/>
            <p:nvPr/>
          </p:nvSpPr>
          <p:spPr>
            <a:xfrm>
              <a:off x="3080250" y="2384150"/>
              <a:ext cx="22325" cy="15100"/>
            </a:xfrm>
            <a:custGeom>
              <a:avLst/>
              <a:gdLst/>
              <a:ahLst/>
              <a:cxnLst/>
              <a:rect l="l" t="t" r="r" b="b"/>
              <a:pathLst>
                <a:path w="893" h="604" extrusionOk="0">
                  <a:moveTo>
                    <a:pt x="7" y="0"/>
                  </a:moveTo>
                  <a:lnTo>
                    <a:pt x="1" y="151"/>
                  </a:lnTo>
                  <a:cubicBezTo>
                    <a:pt x="7" y="151"/>
                    <a:pt x="419" y="172"/>
                    <a:pt x="782" y="604"/>
                  </a:cubicBezTo>
                  <a:lnTo>
                    <a:pt x="892" y="508"/>
                  </a:lnTo>
                  <a:cubicBezTo>
                    <a:pt x="494" y="28"/>
                    <a:pt x="28" y="0"/>
                    <a:pt x="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7"/>
            <p:cNvSpPr/>
            <p:nvPr/>
          </p:nvSpPr>
          <p:spPr>
            <a:xfrm>
              <a:off x="3182075" y="2423225"/>
              <a:ext cx="9650" cy="23000"/>
            </a:xfrm>
            <a:custGeom>
              <a:avLst/>
              <a:gdLst/>
              <a:ahLst/>
              <a:cxnLst/>
              <a:rect l="l" t="t" r="r" b="b"/>
              <a:pathLst>
                <a:path w="386" h="920" extrusionOk="0">
                  <a:moveTo>
                    <a:pt x="323" y="1"/>
                  </a:moveTo>
                  <a:lnTo>
                    <a:pt x="179" y="28"/>
                  </a:lnTo>
                  <a:cubicBezTo>
                    <a:pt x="227" y="309"/>
                    <a:pt x="166" y="597"/>
                    <a:pt x="1" y="830"/>
                  </a:cubicBezTo>
                  <a:lnTo>
                    <a:pt x="118" y="920"/>
                  </a:lnTo>
                  <a:cubicBezTo>
                    <a:pt x="310" y="659"/>
                    <a:pt x="385" y="323"/>
                    <a:pt x="32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7"/>
            <p:cNvSpPr/>
            <p:nvPr/>
          </p:nvSpPr>
          <p:spPr>
            <a:xfrm>
              <a:off x="3210025" y="2757200"/>
              <a:ext cx="96900" cy="215175"/>
            </a:xfrm>
            <a:custGeom>
              <a:avLst/>
              <a:gdLst/>
              <a:ahLst/>
              <a:cxnLst/>
              <a:rect l="l" t="t" r="r" b="b"/>
              <a:pathLst>
                <a:path w="3876" h="8607" extrusionOk="0">
                  <a:moveTo>
                    <a:pt x="3224" y="0"/>
                  </a:moveTo>
                  <a:cubicBezTo>
                    <a:pt x="35" y="1235"/>
                    <a:pt x="1" y="5774"/>
                    <a:pt x="309" y="8607"/>
                  </a:cubicBezTo>
                  <a:lnTo>
                    <a:pt x="309" y="8607"/>
                  </a:lnTo>
                  <a:cubicBezTo>
                    <a:pt x="1674" y="7736"/>
                    <a:pt x="2915" y="6652"/>
                    <a:pt x="3436" y="5404"/>
                  </a:cubicBezTo>
                  <a:cubicBezTo>
                    <a:pt x="3875" y="4348"/>
                    <a:pt x="3683" y="2304"/>
                    <a:pt x="32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7"/>
            <p:cNvSpPr/>
            <p:nvPr/>
          </p:nvSpPr>
          <p:spPr>
            <a:xfrm>
              <a:off x="2900400" y="2777950"/>
              <a:ext cx="272800" cy="967550"/>
            </a:xfrm>
            <a:custGeom>
              <a:avLst/>
              <a:gdLst/>
              <a:ahLst/>
              <a:cxnLst/>
              <a:rect l="l" t="t" r="r" b="b"/>
              <a:pathLst>
                <a:path w="10912" h="31223" extrusionOk="0">
                  <a:moveTo>
                    <a:pt x="5672" y="0"/>
                  </a:moveTo>
                  <a:lnTo>
                    <a:pt x="1" y="1173"/>
                  </a:lnTo>
                  <a:lnTo>
                    <a:pt x="2044" y="30948"/>
                  </a:lnTo>
                  <a:lnTo>
                    <a:pt x="8292" y="31223"/>
                  </a:lnTo>
                  <a:lnTo>
                    <a:pt x="6536" y="12515"/>
                  </a:lnTo>
                  <a:lnTo>
                    <a:pt x="10911" y="10238"/>
                  </a:lnTo>
                  <a:lnTo>
                    <a:pt x="5672" y="0"/>
                  </a:lnTo>
                  <a:close/>
                </a:path>
              </a:pathLst>
            </a:custGeom>
            <a:solidFill>
              <a:srgbClr val="353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7"/>
            <p:cNvSpPr/>
            <p:nvPr/>
          </p:nvSpPr>
          <p:spPr>
            <a:xfrm>
              <a:off x="3056775" y="3017100"/>
              <a:ext cx="10300" cy="139400"/>
            </a:xfrm>
            <a:custGeom>
              <a:avLst/>
              <a:gdLst/>
              <a:ahLst/>
              <a:cxnLst/>
              <a:rect l="l" t="t" r="r" b="b"/>
              <a:pathLst>
                <a:path w="412" h="5576" extrusionOk="0">
                  <a:moveTo>
                    <a:pt x="151" y="0"/>
                  </a:moveTo>
                  <a:lnTo>
                    <a:pt x="0" y="7"/>
                  </a:lnTo>
                  <a:lnTo>
                    <a:pt x="261" y="5576"/>
                  </a:lnTo>
                  <a:lnTo>
                    <a:pt x="412" y="556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7"/>
            <p:cNvSpPr/>
            <p:nvPr/>
          </p:nvSpPr>
          <p:spPr>
            <a:xfrm>
              <a:off x="2897325" y="2819250"/>
              <a:ext cx="73925" cy="232500"/>
            </a:xfrm>
            <a:custGeom>
              <a:avLst/>
              <a:gdLst/>
              <a:ahLst/>
              <a:cxnLst/>
              <a:rect l="l" t="t" r="r" b="b"/>
              <a:pathLst>
                <a:path w="2957" h="9300" extrusionOk="0">
                  <a:moveTo>
                    <a:pt x="83" y="1"/>
                  </a:moveTo>
                  <a:lnTo>
                    <a:pt x="0" y="76"/>
                  </a:lnTo>
                  <a:lnTo>
                    <a:pt x="2785" y="3162"/>
                  </a:lnTo>
                  <a:lnTo>
                    <a:pt x="1098" y="4136"/>
                  </a:lnTo>
                  <a:lnTo>
                    <a:pt x="2215" y="6776"/>
                  </a:lnTo>
                  <a:lnTo>
                    <a:pt x="618" y="9238"/>
                  </a:lnTo>
                  <a:lnTo>
                    <a:pt x="714" y="9300"/>
                  </a:lnTo>
                  <a:lnTo>
                    <a:pt x="2346" y="6790"/>
                  </a:lnTo>
                  <a:lnTo>
                    <a:pt x="1242" y="4184"/>
                  </a:lnTo>
                  <a:lnTo>
                    <a:pt x="2956" y="3190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7"/>
            <p:cNvSpPr/>
            <p:nvPr/>
          </p:nvSpPr>
          <p:spPr>
            <a:xfrm>
              <a:off x="2981325" y="3224875"/>
              <a:ext cx="47700" cy="127925"/>
            </a:xfrm>
            <a:custGeom>
              <a:avLst/>
              <a:gdLst/>
              <a:ahLst/>
              <a:cxnLst/>
              <a:rect l="l" t="t" r="r" b="b"/>
              <a:pathLst>
                <a:path w="1908" h="5117" extrusionOk="0">
                  <a:moveTo>
                    <a:pt x="1797" y="1"/>
                  </a:moveTo>
                  <a:cubicBezTo>
                    <a:pt x="1797" y="35"/>
                    <a:pt x="1777" y="3683"/>
                    <a:pt x="1" y="5027"/>
                  </a:cubicBezTo>
                  <a:lnTo>
                    <a:pt x="69" y="5117"/>
                  </a:lnTo>
                  <a:cubicBezTo>
                    <a:pt x="1887" y="3738"/>
                    <a:pt x="1907" y="152"/>
                    <a:pt x="1907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7"/>
            <p:cNvSpPr/>
            <p:nvPr/>
          </p:nvSpPr>
          <p:spPr>
            <a:xfrm>
              <a:off x="3034125" y="3271525"/>
              <a:ext cx="15300" cy="44600"/>
            </a:xfrm>
            <a:custGeom>
              <a:avLst/>
              <a:gdLst/>
              <a:ahLst/>
              <a:cxnLst/>
              <a:rect l="l" t="t" r="r" b="b"/>
              <a:pathLst>
                <a:path w="612" h="1784" extrusionOk="0">
                  <a:moveTo>
                    <a:pt x="433" y="0"/>
                  </a:moveTo>
                  <a:lnTo>
                    <a:pt x="323" y="21"/>
                  </a:lnTo>
                  <a:cubicBezTo>
                    <a:pt x="323" y="34"/>
                    <a:pt x="495" y="994"/>
                    <a:pt x="1" y="1721"/>
                  </a:cubicBezTo>
                  <a:lnTo>
                    <a:pt x="97" y="1783"/>
                  </a:lnTo>
                  <a:cubicBezTo>
                    <a:pt x="611" y="1015"/>
                    <a:pt x="440" y="41"/>
                    <a:pt x="433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7"/>
            <p:cNvSpPr/>
            <p:nvPr/>
          </p:nvSpPr>
          <p:spPr>
            <a:xfrm>
              <a:off x="2950825" y="3532800"/>
              <a:ext cx="153800" cy="9775"/>
            </a:xfrm>
            <a:custGeom>
              <a:avLst/>
              <a:gdLst/>
              <a:ahLst/>
              <a:cxnLst/>
              <a:rect l="l" t="t" r="r" b="b"/>
              <a:pathLst>
                <a:path w="6152" h="391" extrusionOk="0">
                  <a:moveTo>
                    <a:pt x="0" y="0"/>
                  </a:moveTo>
                  <a:lnTo>
                    <a:pt x="0" y="110"/>
                  </a:lnTo>
                  <a:lnTo>
                    <a:pt x="6151" y="391"/>
                  </a:lnTo>
                  <a:lnTo>
                    <a:pt x="6151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7"/>
            <p:cNvSpPr/>
            <p:nvPr/>
          </p:nvSpPr>
          <p:spPr>
            <a:xfrm>
              <a:off x="2402375" y="2824224"/>
              <a:ext cx="291475" cy="921275"/>
            </a:xfrm>
            <a:custGeom>
              <a:avLst/>
              <a:gdLst/>
              <a:ahLst/>
              <a:cxnLst/>
              <a:rect l="l" t="t" r="r" b="b"/>
              <a:pathLst>
                <a:path w="11659" h="29509" extrusionOk="0">
                  <a:moveTo>
                    <a:pt x="10624" y="0"/>
                  </a:moveTo>
                  <a:cubicBezTo>
                    <a:pt x="9940" y="0"/>
                    <a:pt x="2066" y="289"/>
                    <a:pt x="1" y="13503"/>
                  </a:cubicBezTo>
                  <a:lnTo>
                    <a:pt x="6659" y="15355"/>
                  </a:lnTo>
                  <a:lnTo>
                    <a:pt x="5891" y="29509"/>
                  </a:lnTo>
                  <a:lnTo>
                    <a:pt x="11658" y="29235"/>
                  </a:lnTo>
                  <a:lnTo>
                    <a:pt x="10671" y="1"/>
                  </a:lnTo>
                  <a:cubicBezTo>
                    <a:pt x="10671" y="1"/>
                    <a:pt x="10655" y="0"/>
                    <a:pt x="10624" y="0"/>
                  </a:cubicBezTo>
                  <a:close/>
                </a:path>
              </a:pathLst>
            </a:custGeom>
            <a:solidFill>
              <a:srgbClr val="353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7"/>
            <p:cNvSpPr/>
            <p:nvPr/>
          </p:nvSpPr>
          <p:spPr>
            <a:xfrm>
              <a:off x="2567125" y="3031675"/>
              <a:ext cx="5175" cy="227175"/>
            </a:xfrm>
            <a:custGeom>
              <a:avLst/>
              <a:gdLst/>
              <a:ahLst/>
              <a:cxnLst/>
              <a:rect l="l" t="t" r="r" b="b"/>
              <a:pathLst>
                <a:path w="207" h="9087" extrusionOk="0">
                  <a:moveTo>
                    <a:pt x="56" y="0"/>
                  </a:moveTo>
                  <a:lnTo>
                    <a:pt x="1" y="9087"/>
                  </a:lnTo>
                  <a:lnTo>
                    <a:pt x="152" y="9087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7"/>
            <p:cNvSpPr/>
            <p:nvPr/>
          </p:nvSpPr>
          <p:spPr>
            <a:xfrm>
              <a:off x="2555475" y="3049550"/>
              <a:ext cx="16825" cy="22100"/>
            </a:xfrm>
            <a:custGeom>
              <a:avLst/>
              <a:gdLst/>
              <a:ahLst/>
              <a:cxnLst/>
              <a:rect l="l" t="t" r="r" b="b"/>
              <a:pathLst>
                <a:path w="673" h="884" extrusionOk="0">
                  <a:moveTo>
                    <a:pt x="108" y="0"/>
                  </a:moveTo>
                  <a:cubicBezTo>
                    <a:pt x="72" y="0"/>
                    <a:pt x="36" y="7"/>
                    <a:pt x="0" y="19"/>
                  </a:cubicBezTo>
                  <a:lnTo>
                    <a:pt x="55" y="156"/>
                  </a:lnTo>
                  <a:cubicBezTo>
                    <a:pt x="68" y="155"/>
                    <a:pt x="80" y="154"/>
                    <a:pt x="92" y="154"/>
                  </a:cubicBezTo>
                  <a:cubicBezTo>
                    <a:pt x="134" y="154"/>
                    <a:pt x="176" y="164"/>
                    <a:pt x="213" y="191"/>
                  </a:cubicBezTo>
                  <a:cubicBezTo>
                    <a:pt x="316" y="252"/>
                    <a:pt x="453" y="424"/>
                    <a:pt x="528" y="883"/>
                  </a:cubicBezTo>
                  <a:lnTo>
                    <a:pt x="672" y="856"/>
                  </a:lnTo>
                  <a:cubicBezTo>
                    <a:pt x="604" y="437"/>
                    <a:pt x="480" y="170"/>
                    <a:pt x="288" y="53"/>
                  </a:cubicBezTo>
                  <a:cubicBezTo>
                    <a:pt x="232" y="19"/>
                    <a:pt x="170" y="0"/>
                    <a:pt x="108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7"/>
            <p:cNvSpPr/>
            <p:nvPr/>
          </p:nvSpPr>
          <p:spPr>
            <a:xfrm>
              <a:off x="2601075" y="2834850"/>
              <a:ext cx="77850" cy="220675"/>
            </a:xfrm>
            <a:custGeom>
              <a:avLst/>
              <a:gdLst/>
              <a:ahLst/>
              <a:cxnLst/>
              <a:rect l="l" t="t" r="r" b="b"/>
              <a:pathLst>
                <a:path w="3114" h="8827" extrusionOk="0">
                  <a:moveTo>
                    <a:pt x="2874" y="1"/>
                  </a:moveTo>
                  <a:lnTo>
                    <a:pt x="1" y="3190"/>
                  </a:lnTo>
                  <a:lnTo>
                    <a:pt x="1715" y="4191"/>
                  </a:lnTo>
                  <a:lnTo>
                    <a:pt x="611" y="6804"/>
                  </a:lnTo>
                  <a:lnTo>
                    <a:pt x="3038" y="8827"/>
                  </a:lnTo>
                  <a:lnTo>
                    <a:pt x="3114" y="8744"/>
                  </a:lnTo>
                  <a:lnTo>
                    <a:pt x="741" y="6769"/>
                  </a:lnTo>
                  <a:lnTo>
                    <a:pt x="1859" y="4143"/>
                  </a:lnTo>
                  <a:lnTo>
                    <a:pt x="172" y="3162"/>
                  </a:lnTo>
                  <a:lnTo>
                    <a:pt x="2956" y="76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7"/>
            <p:cNvSpPr/>
            <p:nvPr/>
          </p:nvSpPr>
          <p:spPr>
            <a:xfrm>
              <a:off x="2549825" y="3537250"/>
              <a:ext cx="142825" cy="11325"/>
            </a:xfrm>
            <a:custGeom>
              <a:avLst/>
              <a:gdLst/>
              <a:ahLst/>
              <a:cxnLst/>
              <a:rect l="l" t="t" r="r" b="b"/>
              <a:pathLst>
                <a:path w="5713" h="453" extrusionOk="0">
                  <a:moveTo>
                    <a:pt x="5706" y="0"/>
                  </a:moveTo>
                  <a:lnTo>
                    <a:pt x="0" y="343"/>
                  </a:lnTo>
                  <a:lnTo>
                    <a:pt x="7" y="453"/>
                  </a:lnTo>
                  <a:lnTo>
                    <a:pt x="5712" y="110"/>
                  </a:lnTo>
                  <a:lnTo>
                    <a:pt x="5706" y="0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7"/>
            <p:cNvSpPr/>
            <p:nvPr/>
          </p:nvSpPr>
          <p:spPr>
            <a:xfrm>
              <a:off x="2587200" y="3394950"/>
              <a:ext cx="73725" cy="116950"/>
            </a:xfrm>
            <a:custGeom>
              <a:avLst/>
              <a:gdLst/>
              <a:ahLst/>
              <a:cxnLst/>
              <a:rect l="l" t="t" r="r" b="b"/>
              <a:pathLst>
                <a:path w="2949" h="4678" extrusionOk="0">
                  <a:moveTo>
                    <a:pt x="96" y="1"/>
                  </a:moveTo>
                  <a:lnTo>
                    <a:pt x="96" y="1"/>
                  </a:lnTo>
                  <a:cubicBezTo>
                    <a:pt x="0" y="2277"/>
                    <a:pt x="2757" y="4581"/>
                    <a:pt x="2873" y="4677"/>
                  </a:cubicBezTo>
                  <a:lnTo>
                    <a:pt x="2949" y="4588"/>
                  </a:lnTo>
                  <a:cubicBezTo>
                    <a:pt x="2921" y="4568"/>
                    <a:pt x="117" y="2229"/>
                    <a:pt x="206" y="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7"/>
            <p:cNvSpPr/>
            <p:nvPr/>
          </p:nvSpPr>
          <p:spPr>
            <a:xfrm>
              <a:off x="2583925" y="3458725"/>
              <a:ext cx="30200" cy="35525"/>
            </a:xfrm>
            <a:custGeom>
              <a:avLst/>
              <a:gdLst/>
              <a:ahLst/>
              <a:cxnLst/>
              <a:rect l="l" t="t" r="r" b="b"/>
              <a:pathLst>
                <a:path w="1208" h="1421" extrusionOk="0">
                  <a:moveTo>
                    <a:pt x="104" y="1"/>
                  </a:moveTo>
                  <a:lnTo>
                    <a:pt x="1" y="28"/>
                  </a:lnTo>
                  <a:cubicBezTo>
                    <a:pt x="254" y="920"/>
                    <a:pt x="1119" y="1400"/>
                    <a:pt x="1153" y="1420"/>
                  </a:cubicBezTo>
                  <a:lnTo>
                    <a:pt x="1208" y="1324"/>
                  </a:lnTo>
                  <a:cubicBezTo>
                    <a:pt x="1201" y="1324"/>
                    <a:pt x="351" y="844"/>
                    <a:pt x="104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2847600" y="2691025"/>
              <a:ext cx="397250" cy="300450"/>
            </a:xfrm>
            <a:custGeom>
              <a:avLst/>
              <a:gdLst/>
              <a:ahLst/>
              <a:cxnLst/>
              <a:rect l="l" t="t" r="r" b="b"/>
              <a:pathLst>
                <a:path w="15890" h="12018" extrusionOk="0">
                  <a:moveTo>
                    <a:pt x="961" y="0"/>
                  </a:moveTo>
                  <a:lnTo>
                    <a:pt x="1" y="5466"/>
                  </a:lnTo>
                  <a:lnTo>
                    <a:pt x="6516" y="8236"/>
                  </a:lnTo>
                  <a:lnTo>
                    <a:pt x="8936" y="9395"/>
                  </a:lnTo>
                  <a:cubicBezTo>
                    <a:pt x="8936" y="9395"/>
                    <a:pt x="10724" y="12018"/>
                    <a:pt x="11462" y="12018"/>
                  </a:cubicBezTo>
                  <a:cubicBezTo>
                    <a:pt x="11496" y="12018"/>
                    <a:pt x="11527" y="12012"/>
                    <a:pt x="11556" y="12001"/>
                  </a:cubicBezTo>
                  <a:cubicBezTo>
                    <a:pt x="12180" y="11761"/>
                    <a:pt x="10966" y="10081"/>
                    <a:pt x="10966" y="10081"/>
                  </a:cubicBezTo>
                  <a:lnTo>
                    <a:pt x="10966" y="10081"/>
                  </a:lnTo>
                  <a:cubicBezTo>
                    <a:pt x="10966" y="10081"/>
                    <a:pt x="13063" y="11706"/>
                    <a:pt x="13726" y="11706"/>
                  </a:cubicBezTo>
                  <a:cubicBezTo>
                    <a:pt x="13809" y="11706"/>
                    <a:pt x="13870" y="11681"/>
                    <a:pt x="13901" y="11624"/>
                  </a:cubicBezTo>
                  <a:cubicBezTo>
                    <a:pt x="14121" y="11233"/>
                    <a:pt x="12749" y="10095"/>
                    <a:pt x="12098" y="9587"/>
                  </a:cubicBezTo>
                  <a:lnTo>
                    <a:pt x="12098" y="9587"/>
                  </a:lnTo>
                  <a:cubicBezTo>
                    <a:pt x="12778" y="10093"/>
                    <a:pt x="14339" y="11200"/>
                    <a:pt x="15009" y="11200"/>
                  </a:cubicBezTo>
                  <a:cubicBezTo>
                    <a:pt x="15129" y="11200"/>
                    <a:pt x="15220" y="11164"/>
                    <a:pt x="15273" y="11082"/>
                  </a:cubicBezTo>
                  <a:cubicBezTo>
                    <a:pt x="15547" y="10643"/>
                    <a:pt x="14443" y="9711"/>
                    <a:pt x="13641" y="9114"/>
                  </a:cubicBezTo>
                  <a:lnTo>
                    <a:pt x="13641" y="9114"/>
                  </a:lnTo>
                  <a:cubicBezTo>
                    <a:pt x="14211" y="9491"/>
                    <a:pt x="14965" y="9927"/>
                    <a:pt x="15379" y="9927"/>
                  </a:cubicBezTo>
                  <a:cubicBezTo>
                    <a:pt x="15507" y="9927"/>
                    <a:pt x="15603" y="9885"/>
                    <a:pt x="15650" y="9786"/>
                  </a:cubicBezTo>
                  <a:cubicBezTo>
                    <a:pt x="15869" y="9333"/>
                    <a:pt x="14532" y="8332"/>
                    <a:pt x="13709" y="7777"/>
                  </a:cubicBezTo>
                  <a:lnTo>
                    <a:pt x="13709" y="7777"/>
                  </a:lnTo>
                  <a:cubicBezTo>
                    <a:pt x="14182" y="8063"/>
                    <a:pt x="14821" y="8393"/>
                    <a:pt x="15231" y="8393"/>
                  </a:cubicBezTo>
                  <a:cubicBezTo>
                    <a:pt x="15409" y="8393"/>
                    <a:pt x="15544" y="8331"/>
                    <a:pt x="15602" y="8175"/>
                  </a:cubicBezTo>
                  <a:cubicBezTo>
                    <a:pt x="15890" y="7379"/>
                    <a:pt x="9745" y="4087"/>
                    <a:pt x="9745" y="4087"/>
                  </a:cubicBezTo>
                  <a:lnTo>
                    <a:pt x="8326" y="3422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3083000" y="2792800"/>
              <a:ext cx="18200" cy="6425"/>
            </a:xfrm>
            <a:custGeom>
              <a:avLst/>
              <a:gdLst/>
              <a:ahLst/>
              <a:cxnLst/>
              <a:rect l="l" t="t" r="r" b="b"/>
              <a:pathLst>
                <a:path w="728" h="257" extrusionOk="0">
                  <a:moveTo>
                    <a:pt x="348" y="1"/>
                  </a:moveTo>
                  <a:cubicBezTo>
                    <a:pt x="225" y="1"/>
                    <a:pt x="102" y="40"/>
                    <a:pt x="0" y="119"/>
                  </a:cubicBezTo>
                  <a:lnTo>
                    <a:pt x="96" y="236"/>
                  </a:lnTo>
                  <a:cubicBezTo>
                    <a:pt x="101" y="231"/>
                    <a:pt x="197" y="152"/>
                    <a:pt x="345" y="152"/>
                  </a:cubicBezTo>
                  <a:cubicBezTo>
                    <a:pt x="429" y="152"/>
                    <a:pt x="529" y="177"/>
                    <a:pt x="638" y="256"/>
                  </a:cubicBezTo>
                  <a:lnTo>
                    <a:pt x="727" y="140"/>
                  </a:lnTo>
                  <a:cubicBezTo>
                    <a:pt x="617" y="47"/>
                    <a:pt x="482" y="1"/>
                    <a:pt x="348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7"/>
            <p:cNvSpPr/>
            <p:nvPr/>
          </p:nvSpPr>
          <p:spPr>
            <a:xfrm>
              <a:off x="2522900" y="2446475"/>
              <a:ext cx="405300" cy="318800"/>
            </a:xfrm>
            <a:custGeom>
              <a:avLst/>
              <a:gdLst/>
              <a:ahLst/>
              <a:cxnLst/>
              <a:rect l="l" t="t" r="r" b="b"/>
              <a:pathLst>
                <a:path w="16212" h="12752" extrusionOk="0">
                  <a:moveTo>
                    <a:pt x="6809" y="1"/>
                  </a:moveTo>
                  <a:cubicBezTo>
                    <a:pt x="6081" y="1"/>
                    <a:pt x="5314" y="136"/>
                    <a:pt x="4588" y="511"/>
                  </a:cubicBezTo>
                  <a:cubicBezTo>
                    <a:pt x="672" y="2527"/>
                    <a:pt x="1372" y="7231"/>
                    <a:pt x="0" y="7266"/>
                  </a:cubicBezTo>
                  <a:cubicBezTo>
                    <a:pt x="0" y="7266"/>
                    <a:pt x="328" y="7957"/>
                    <a:pt x="1012" y="7957"/>
                  </a:cubicBezTo>
                  <a:cubicBezTo>
                    <a:pt x="1049" y="7957"/>
                    <a:pt x="1086" y="7955"/>
                    <a:pt x="1125" y="7951"/>
                  </a:cubicBezTo>
                  <a:lnTo>
                    <a:pt x="1125" y="7951"/>
                  </a:lnTo>
                  <a:cubicBezTo>
                    <a:pt x="652" y="8424"/>
                    <a:pt x="460" y="9117"/>
                    <a:pt x="611" y="9775"/>
                  </a:cubicBezTo>
                  <a:cubicBezTo>
                    <a:pt x="871" y="10886"/>
                    <a:pt x="28" y="12608"/>
                    <a:pt x="28" y="12608"/>
                  </a:cubicBezTo>
                  <a:lnTo>
                    <a:pt x="7126" y="12752"/>
                  </a:lnTo>
                  <a:lnTo>
                    <a:pt x="16157" y="11908"/>
                  </a:lnTo>
                  <a:cubicBezTo>
                    <a:pt x="16157" y="11908"/>
                    <a:pt x="15430" y="10447"/>
                    <a:pt x="15485" y="9830"/>
                  </a:cubicBezTo>
                  <a:cubicBezTo>
                    <a:pt x="15547" y="9213"/>
                    <a:pt x="16212" y="7327"/>
                    <a:pt x="15547" y="6401"/>
                  </a:cubicBezTo>
                  <a:cubicBezTo>
                    <a:pt x="14875" y="5476"/>
                    <a:pt x="14312" y="5188"/>
                    <a:pt x="14312" y="4255"/>
                  </a:cubicBezTo>
                  <a:cubicBezTo>
                    <a:pt x="14312" y="3446"/>
                    <a:pt x="13753" y="649"/>
                    <a:pt x="11510" y="649"/>
                  </a:cubicBezTo>
                  <a:cubicBezTo>
                    <a:pt x="11147" y="649"/>
                    <a:pt x="10741" y="722"/>
                    <a:pt x="10287" y="888"/>
                  </a:cubicBezTo>
                  <a:cubicBezTo>
                    <a:pt x="10287" y="888"/>
                    <a:pt x="8675" y="1"/>
                    <a:pt x="6809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7"/>
            <p:cNvSpPr/>
            <p:nvPr/>
          </p:nvSpPr>
          <p:spPr>
            <a:xfrm>
              <a:off x="2870225" y="2609775"/>
              <a:ext cx="61075" cy="64950"/>
            </a:xfrm>
            <a:custGeom>
              <a:avLst/>
              <a:gdLst/>
              <a:ahLst/>
              <a:cxnLst/>
              <a:rect l="l" t="t" r="r" b="b"/>
              <a:pathLst>
                <a:path w="2443" h="2598" extrusionOk="0">
                  <a:moveTo>
                    <a:pt x="1358" y="1"/>
                  </a:moveTo>
                  <a:cubicBezTo>
                    <a:pt x="748" y="1"/>
                    <a:pt x="118" y="802"/>
                    <a:pt x="118" y="802"/>
                  </a:cubicBezTo>
                  <a:lnTo>
                    <a:pt x="1" y="2544"/>
                  </a:lnTo>
                  <a:cubicBezTo>
                    <a:pt x="120" y="2581"/>
                    <a:pt x="238" y="2597"/>
                    <a:pt x="353" y="2597"/>
                  </a:cubicBezTo>
                  <a:cubicBezTo>
                    <a:pt x="1551" y="2597"/>
                    <a:pt x="2443" y="754"/>
                    <a:pt x="1805" y="178"/>
                  </a:cubicBezTo>
                  <a:cubicBezTo>
                    <a:pt x="1664" y="51"/>
                    <a:pt x="1512" y="1"/>
                    <a:pt x="135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2878475" y="2624275"/>
              <a:ext cx="31900" cy="21175"/>
            </a:xfrm>
            <a:custGeom>
              <a:avLst/>
              <a:gdLst/>
              <a:ahLst/>
              <a:cxnLst/>
              <a:rect l="l" t="t" r="r" b="b"/>
              <a:pathLst>
                <a:path w="1276" h="847" extrusionOk="0">
                  <a:moveTo>
                    <a:pt x="984" y="1"/>
                  </a:moveTo>
                  <a:cubicBezTo>
                    <a:pt x="470" y="1"/>
                    <a:pt x="23" y="722"/>
                    <a:pt x="0" y="757"/>
                  </a:cubicBezTo>
                  <a:lnTo>
                    <a:pt x="137" y="846"/>
                  </a:lnTo>
                  <a:cubicBezTo>
                    <a:pt x="143" y="834"/>
                    <a:pt x="560" y="163"/>
                    <a:pt x="986" y="163"/>
                  </a:cubicBezTo>
                  <a:cubicBezTo>
                    <a:pt x="1056" y="163"/>
                    <a:pt x="1125" y="181"/>
                    <a:pt x="1193" y="222"/>
                  </a:cubicBezTo>
                  <a:lnTo>
                    <a:pt x="1276" y="85"/>
                  </a:lnTo>
                  <a:cubicBezTo>
                    <a:pt x="1178" y="26"/>
                    <a:pt x="1080" y="1"/>
                    <a:pt x="98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2891500" y="2628450"/>
              <a:ext cx="11000" cy="18200"/>
            </a:xfrm>
            <a:custGeom>
              <a:avLst/>
              <a:gdLst/>
              <a:ahLst/>
              <a:cxnLst/>
              <a:rect l="l" t="t" r="r" b="b"/>
              <a:pathLst>
                <a:path w="440" h="728" extrusionOk="0">
                  <a:moveTo>
                    <a:pt x="41" y="0"/>
                  </a:moveTo>
                  <a:lnTo>
                    <a:pt x="0" y="158"/>
                  </a:lnTo>
                  <a:cubicBezTo>
                    <a:pt x="89" y="172"/>
                    <a:pt x="165" y="227"/>
                    <a:pt x="206" y="309"/>
                  </a:cubicBezTo>
                  <a:cubicBezTo>
                    <a:pt x="268" y="460"/>
                    <a:pt x="172" y="652"/>
                    <a:pt x="172" y="652"/>
                  </a:cubicBezTo>
                  <a:lnTo>
                    <a:pt x="309" y="727"/>
                  </a:lnTo>
                  <a:cubicBezTo>
                    <a:pt x="316" y="713"/>
                    <a:pt x="439" y="467"/>
                    <a:pt x="350" y="247"/>
                  </a:cubicBezTo>
                  <a:cubicBezTo>
                    <a:pt x="288" y="124"/>
                    <a:pt x="179" y="35"/>
                    <a:pt x="41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2566275" y="2634200"/>
              <a:ext cx="33975" cy="19650"/>
            </a:xfrm>
            <a:custGeom>
              <a:avLst/>
              <a:gdLst/>
              <a:ahLst/>
              <a:cxnLst/>
              <a:rect l="l" t="t" r="r" b="b"/>
              <a:pathLst>
                <a:path w="1359" h="786" extrusionOk="0">
                  <a:moveTo>
                    <a:pt x="320" y="1"/>
                  </a:moveTo>
                  <a:cubicBezTo>
                    <a:pt x="211" y="1"/>
                    <a:pt x="103" y="32"/>
                    <a:pt x="0" y="106"/>
                  </a:cubicBezTo>
                  <a:lnTo>
                    <a:pt x="96" y="237"/>
                  </a:lnTo>
                  <a:cubicBezTo>
                    <a:pt x="168" y="184"/>
                    <a:pt x="246" y="162"/>
                    <a:pt x="326" y="162"/>
                  </a:cubicBezTo>
                  <a:cubicBezTo>
                    <a:pt x="748" y="162"/>
                    <a:pt x="1229" y="779"/>
                    <a:pt x="1235" y="785"/>
                  </a:cubicBezTo>
                  <a:lnTo>
                    <a:pt x="1358" y="689"/>
                  </a:lnTo>
                  <a:cubicBezTo>
                    <a:pt x="1336" y="655"/>
                    <a:pt x="822" y="1"/>
                    <a:pt x="32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>
              <a:off x="2575700" y="2637700"/>
              <a:ext cx="10150" cy="18550"/>
            </a:xfrm>
            <a:custGeom>
              <a:avLst/>
              <a:gdLst/>
              <a:ahLst/>
              <a:cxnLst/>
              <a:rect l="l" t="t" r="r" b="b"/>
              <a:pathLst>
                <a:path w="406" h="742" extrusionOk="0">
                  <a:moveTo>
                    <a:pt x="350" y="1"/>
                  </a:moveTo>
                  <a:cubicBezTo>
                    <a:pt x="220" y="35"/>
                    <a:pt x="117" y="131"/>
                    <a:pt x="76" y="254"/>
                  </a:cubicBezTo>
                  <a:cubicBezTo>
                    <a:pt x="1" y="481"/>
                    <a:pt x="165" y="727"/>
                    <a:pt x="172" y="741"/>
                  </a:cubicBezTo>
                  <a:lnTo>
                    <a:pt x="302" y="645"/>
                  </a:lnTo>
                  <a:cubicBezTo>
                    <a:pt x="302" y="645"/>
                    <a:pt x="172" y="460"/>
                    <a:pt x="227" y="302"/>
                  </a:cubicBezTo>
                  <a:cubicBezTo>
                    <a:pt x="254" y="227"/>
                    <a:pt x="323" y="165"/>
                    <a:pt x="405" y="14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2578800" y="2666500"/>
              <a:ext cx="10125" cy="10150"/>
            </a:xfrm>
            <a:custGeom>
              <a:avLst/>
              <a:gdLst/>
              <a:ahLst/>
              <a:cxnLst/>
              <a:rect l="l" t="t" r="r" b="b"/>
              <a:pathLst>
                <a:path w="405" h="406" extrusionOk="0">
                  <a:moveTo>
                    <a:pt x="199" y="1"/>
                  </a:moveTo>
                  <a:cubicBezTo>
                    <a:pt x="89" y="1"/>
                    <a:pt x="0" y="97"/>
                    <a:pt x="0" y="206"/>
                  </a:cubicBezTo>
                  <a:cubicBezTo>
                    <a:pt x="0" y="316"/>
                    <a:pt x="89" y="405"/>
                    <a:pt x="199" y="405"/>
                  </a:cubicBezTo>
                  <a:cubicBezTo>
                    <a:pt x="315" y="405"/>
                    <a:pt x="405" y="316"/>
                    <a:pt x="405" y="206"/>
                  </a:cubicBezTo>
                  <a:cubicBezTo>
                    <a:pt x="405" y="97"/>
                    <a:pt x="315" y="1"/>
                    <a:pt x="199" y="1"/>
                  </a:cubicBezTo>
                  <a:close/>
                </a:path>
              </a:pathLst>
            </a:custGeom>
            <a:solidFill>
              <a:srgbClr val="362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2888575" y="2657075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00" y="0"/>
                  </a:moveTo>
                  <a:cubicBezTo>
                    <a:pt x="90" y="0"/>
                    <a:pt x="1" y="90"/>
                    <a:pt x="1" y="206"/>
                  </a:cubicBezTo>
                  <a:cubicBezTo>
                    <a:pt x="1" y="316"/>
                    <a:pt x="90" y="405"/>
                    <a:pt x="200" y="405"/>
                  </a:cubicBezTo>
                  <a:cubicBezTo>
                    <a:pt x="309" y="405"/>
                    <a:pt x="405" y="316"/>
                    <a:pt x="405" y="206"/>
                  </a:cubicBezTo>
                  <a:cubicBezTo>
                    <a:pt x="405" y="90"/>
                    <a:pt x="309" y="0"/>
                    <a:pt x="200" y="0"/>
                  </a:cubicBezTo>
                  <a:close/>
                </a:path>
              </a:pathLst>
            </a:custGeom>
            <a:solidFill>
              <a:srgbClr val="362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2598850" y="2459925"/>
              <a:ext cx="277075" cy="409650"/>
            </a:xfrm>
            <a:custGeom>
              <a:avLst/>
              <a:gdLst/>
              <a:ahLst/>
              <a:cxnLst/>
              <a:rect l="l" t="t" r="r" b="b"/>
              <a:pathLst>
                <a:path w="11083" h="16386" extrusionOk="0">
                  <a:moveTo>
                    <a:pt x="5226" y="0"/>
                  </a:moveTo>
                  <a:cubicBezTo>
                    <a:pt x="1374" y="0"/>
                    <a:pt x="148" y="3080"/>
                    <a:pt x="21" y="6440"/>
                  </a:cubicBezTo>
                  <a:cubicBezTo>
                    <a:pt x="0" y="7057"/>
                    <a:pt x="14" y="7674"/>
                    <a:pt x="69" y="8291"/>
                  </a:cubicBezTo>
                  <a:cubicBezTo>
                    <a:pt x="131" y="8997"/>
                    <a:pt x="261" y="9697"/>
                    <a:pt x="460" y="10383"/>
                  </a:cubicBezTo>
                  <a:cubicBezTo>
                    <a:pt x="954" y="12001"/>
                    <a:pt x="1866" y="13235"/>
                    <a:pt x="3292" y="13606"/>
                  </a:cubicBezTo>
                  <a:lnTo>
                    <a:pt x="3292" y="15615"/>
                  </a:lnTo>
                  <a:cubicBezTo>
                    <a:pt x="3292" y="15615"/>
                    <a:pt x="4806" y="16385"/>
                    <a:pt x="6891" y="16385"/>
                  </a:cubicBezTo>
                  <a:cubicBezTo>
                    <a:pt x="8149" y="16385"/>
                    <a:pt x="9616" y="16105"/>
                    <a:pt x="11082" y="15204"/>
                  </a:cubicBezTo>
                  <a:cubicBezTo>
                    <a:pt x="11082" y="15204"/>
                    <a:pt x="10959" y="12899"/>
                    <a:pt x="10945" y="8826"/>
                  </a:cubicBezTo>
                  <a:cubicBezTo>
                    <a:pt x="10925" y="4602"/>
                    <a:pt x="10328" y="213"/>
                    <a:pt x="5541" y="7"/>
                  </a:cubicBezTo>
                  <a:cubicBezTo>
                    <a:pt x="5434" y="3"/>
                    <a:pt x="5329" y="0"/>
                    <a:pt x="52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2596950" y="2457700"/>
              <a:ext cx="277425" cy="204375"/>
            </a:xfrm>
            <a:custGeom>
              <a:avLst/>
              <a:gdLst/>
              <a:ahLst/>
              <a:cxnLst/>
              <a:rect l="l" t="t" r="r" b="b"/>
              <a:pathLst>
                <a:path w="11097" h="8175" extrusionOk="0">
                  <a:moveTo>
                    <a:pt x="5302" y="0"/>
                  </a:moveTo>
                  <a:cubicBezTo>
                    <a:pt x="1126" y="0"/>
                    <a:pt x="118" y="3545"/>
                    <a:pt x="8" y="6529"/>
                  </a:cubicBezTo>
                  <a:cubicBezTo>
                    <a:pt x="1" y="6666"/>
                    <a:pt x="1" y="6796"/>
                    <a:pt x="1" y="6933"/>
                  </a:cubicBezTo>
                  <a:lnTo>
                    <a:pt x="1" y="7043"/>
                  </a:lnTo>
                  <a:lnTo>
                    <a:pt x="111" y="7029"/>
                  </a:lnTo>
                  <a:cubicBezTo>
                    <a:pt x="234" y="7009"/>
                    <a:pt x="3025" y="6549"/>
                    <a:pt x="4212" y="4554"/>
                  </a:cubicBezTo>
                  <a:cubicBezTo>
                    <a:pt x="4225" y="4732"/>
                    <a:pt x="4266" y="4931"/>
                    <a:pt x="4376" y="5061"/>
                  </a:cubicBezTo>
                  <a:cubicBezTo>
                    <a:pt x="4452" y="5143"/>
                    <a:pt x="4561" y="5191"/>
                    <a:pt x="4678" y="5191"/>
                  </a:cubicBezTo>
                  <a:cubicBezTo>
                    <a:pt x="5082" y="5191"/>
                    <a:pt x="5336" y="4464"/>
                    <a:pt x="5446" y="4025"/>
                  </a:cubicBezTo>
                  <a:cubicBezTo>
                    <a:pt x="5830" y="5034"/>
                    <a:pt x="7263" y="8167"/>
                    <a:pt x="10301" y="8167"/>
                  </a:cubicBezTo>
                  <a:lnTo>
                    <a:pt x="10301" y="8174"/>
                  </a:lnTo>
                  <a:cubicBezTo>
                    <a:pt x="10541" y="8174"/>
                    <a:pt x="10781" y="8154"/>
                    <a:pt x="11014" y="8119"/>
                  </a:cubicBezTo>
                  <a:lnTo>
                    <a:pt x="11097" y="8106"/>
                  </a:lnTo>
                  <a:lnTo>
                    <a:pt x="11097" y="8023"/>
                  </a:lnTo>
                  <a:cubicBezTo>
                    <a:pt x="11001" y="4389"/>
                    <a:pt x="10287" y="199"/>
                    <a:pt x="5624" y="7"/>
                  </a:cubicBezTo>
                  <a:cubicBezTo>
                    <a:pt x="5514" y="0"/>
                    <a:pt x="5405" y="0"/>
                    <a:pt x="530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2681150" y="2795775"/>
              <a:ext cx="71000" cy="32600"/>
            </a:xfrm>
            <a:custGeom>
              <a:avLst/>
              <a:gdLst/>
              <a:ahLst/>
              <a:cxnLst/>
              <a:rect l="l" t="t" r="r" b="b"/>
              <a:pathLst>
                <a:path w="2840" h="1304" extrusionOk="0">
                  <a:moveTo>
                    <a:pt x="2839" y="0"/>
                  </a:moveTo>
                  <a:lnTo>
                    <a:pt x="2839" y="0"/>
                  </a:lnTo>
                  <a:cubicBezTo>
                    <a:pt x="2045" y="229"/>
                    <a:pt x="1230" y="302"/>
                    <a:pt x="526" y="302"/>
                  </a:cubicBezTo>
                  <a:cubicBezTo>
                    <a:pt x="342" y="302"/>
                    <a:pt x="166" y="297"/>
                    <a:pt x="0" y="288"/>
                  </a:cubicBezTo>
                  <a:lnTo>
                    <a:pt x="0" y="1303"/>
                  </a:lnTo>
                  <a:cubicBezTo>
                    <a:pt x="1029" y="1077"/>
                    <a:pt x="1996" y="631"/>
                    <a:pt x="28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7"/>
            <p:cNvSpPr/>
            <p:nvPr/>
          </p:nvSpPr>
          <p:spPr>
            <a:xfrm>
              <a:off x="2680800" y="2781875"/>
              <a:ext cx="92950" cy="22650"/>
            </a:xfrm>
            <a:custGeom>
              <a:avLst/>
              <a:gdLst/>
              <a:ahLst/>
              <a:cxnLst/>
              <a:rect l="l" t="t" r="r" b="b"/>
              <a:pathLst>
                <a:path w="3718" h="906" extrusionOk="0">
                  <a:moveTo>
                    <a:pt x="3607" y="1"/>
                  </a:moveTo>
                  <a:cubicBezTo>
                    <a:pt x="3601" y="7"/>
                    <a:pt x="2948" y="759"/>
                    <a:pt x="806" y="759"/>
                  </a:cubicBezTo>
                  <a:cubicBezTo>
                    <a:pt x="562" y="759"/>
                    <a:pt x="298" y="749"/>
                    <a:pt x="14" y="728"/>
                  </a:cubicBezTo>
                  <a:lnTo>
                    <a:pt x="0" y="872"/>
                  </a:lnTo>
                  <a:cubicBezTo>
                    <a:pt x="302" y="899"/>
                    <a:pt x="569" y="906"/>
                    <a:pt x="830" y="906"/>
                  </a:cubicBezTo>
                  <a:cubicBezTo>
                    <a:pt x="3031" y="906"/>
                    <a:pt x="3690" y="131"/>
                    <a:pt x="3717" y="97"/>
                  </a:cubicBezTo>
                  <a:lnTo>
                    <a:pt x="3607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7"/>
            <p:cNvSpPr/>
            <p:nvPr/>
          </p:nvSpPr>
          <p:spPr>
            <a:xfrm>
              <a:off x="2667925" y="2631175"/>
              <a:ext cx="19575" cy="55750"/>
            </a:xfrm>
            <a:custGeom>
              <a:avLst/>
              <a:gdLst/>
              <a:ahLst/>
              <a:cxnLst/>
              <a:rect l="l" t="t" r="r" b="b"/>
              <a:pathLst>
                <a:path w="783" h="2230" extrusionOk="0">
                  <a:moveTo>
                    <a:pt x="316" y="1"/>
                  </a:moveTo>
                  <a:lnTo>
                    <a:pt x="316" y="1"/>
                  </a:lnTo>
                  <a:cubicBezTo>
                    <a:pt x="358" y="646"/>
                    <a:pt x="179" y="1352"/>
                    <a:pt x="56" y="1736"/>
                  </a:cubicBezTo>
                  <a:cubicBezTo>
                    <a:pt x="1" y="1901"/>
                    <a:pt x="104" y="2072"/>
                    <a:pt x="268" y="2113"/>
                  </a:cubicBezTo>
                  <a:lnTo>
                    <a:pt x="783" y="2230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6">
                <a:lumMod val="90000"/>
                <a:lumOff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2665875" y="2631025"/>
              <a:ext cx="21975" cy="57625"/>
            </a:xfrm>
            <a:custGeom>
              <a:avLst/>
              <a:gdLst/>
              <a:ahLst/>
              <a:cxnLst/>
              <a:rect l="l" t="t" r="r" b="b"/>
              <a:pathLst>
                <a:path w="879" h="2305" extrusionOk="0">
                  <a:moveTo>
                    <a:pt x="467" y="0"/>
                  </a:moveTo>
                  <a:lnTo>
                    <a:pt x="323" y="7"/>
                  </a:lnTo>
                  <a:cubicBezTo>
                    <a:pt x="364" y="645"/>
                    <a:pt x="179" y="1358"/>
                    <a:pt x="62" y="1721"/>
                  </a:cubicBezTo>
                  <a:cubicBezTo>
                    <a:pt x="1" y="1927"/>
                    <a:pt x="124" y="2140"/>
                    <a:pt x="337" y="2188"/>
                  </a:cubicBezTo>
                  <a:lnTo>
                    <a:pt x="851" y="2304"/>
                  </a:lnTo>
                  <a:lnTo>
                    <a:pt x="878" y="2160"/>
                  </a:lnTo>
                  <a:lnTo>
                    <a:pt x="364" y="2044"/>
                  </a:lnTo>
                  <a:cubicBezTo>
                    <a:pt x="302" y="2030"/>
                    <a:pt x="254" y="1989"/>
                    <a:pt x="220" y="1934"/>
                  </a:cubicBezTo>
                  <a:cubicBezTo>
                    <a:pt x="193" y="1886"/>
                    <a:pt x="186" y="1824"/>
                    <a:pt x="206" y="1763"/>
                  </a:cubicBezTo>
                  <a:cubicBezTo>
                    <a:pt x="323" y="1392"/>
                    <a:pt x="515" y="658"/>
                    <a:pt x="46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2633125" y="2651400"/>
              <a:ext cx="14775" cy="13775"/>
            </a:xfrm>
            <a:custGeom>
              <a:avLst/>
              <a:gdLst/>
              <a:ahLst/>
              <a:cxnLst/>
              <a:rect l="l" t="t" r="r" b="b"/>
              <a:pathLst>
                <a:path w="591" h="551" extrusionOk="0">
                  <a:moveTo>
                    <a:pt x="298" y="0"/>
                  </a:moveTo>
                  <a:cubicBezTo>
                    <a:pt x="152" y="0"/>
                    <a:pt x="34" y="112"/>
                    <a:pt x="21" y="255"/>
                  </a:cubicBezTo>
                  <a:cubicBezTo>
                    <a:pt x="1" y="406"/>
                    <a:pt x="117" y="543"/>
                    <a:pt x="268" y="550"/>
                  </a:cubicBezTo>
                  <a:cubicBezTo>
                    <a:pt x="277" y="551"/>
                    <a:pt x="285" y="551"/>
                    <a:pt x="294" y="551"/>
                  </a:cubicBezTo>
                  <a:cubicBezTo>
                    <a:pt x="440" y="551"/>
                    <a:pt x="557" y="439"/>
                    <a:pt x="577" y="296"/>
                  </a:cubicBezTo>
                  <a:cubicBezTo>
                    <a:pt x="591" y="145"/>
                    <a:pt x="474" y="8"/>
                    <a:pt x="323" y="1"/>
                  </a:cubicBezTo>
                  <a:cubicBezTo>
                    <a:pt x="315" y="0"/>
                    <a:pt x="306" y="0"/>
                    <a:pt x="298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2612050" y="2630800"/>
              <a:ext cx="43400" cy="18075"/>
            </a:xfrm>
            <a:custGeom>
              <a:avLst/>
              <a:gdLst/>
              <a:ahLst/>
              <a:cxnLst/>
              <a:rect l="l" t="t" r="r" b="b"/>
              <a:pathLst>
                <a:path w="1736" h="723" extrusionOk="0">
                  <a:moveTo>
                    <a:pt x="1045" y="1"/>
                  </a:moveTo>
                  <a:cubicBezTo>
                    <a:pt x="399" y="1"/>
                    <a:pt x="21" y="386"/>
                    <a:pt x="0" y="407"/>
                  </a:cubicBezTo>
                  <a:lnTo>
                    <a:pt x="343" y="722"/>
                  </a:lnTo>
                  <a:cubicBezTo>
                    <a:pt x="343" y="722"/>
                    <a:pt x="596" y="462"/>
                    <a:pt x="1051" y="462"/>
                  </a:cubicBezTo>
                  <a:cubicBezTo>
                    <a:pt x="1201" y="462"/>
                    <a:pt x="1372" y="490"/>
                    <a:pt x="1564" y="565"/>
                  </a:cubicBezTo>
                  <a:lnTo>
                    <a:pt x="1735" y="139"/>
                  </a:lnTo>
                  <a:cubicBezTo>
                    <a:pt x="1480" y="39"/>
                    <a:pt x="1249" y="1"/>
                    <a:pt x="1045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2712175" y="2653950"/>
              <a:ext cx="14600" cy="13775"/>
            </a:xfrm>
            <a:custGeom>
              <a:avLst/>
              <a:gdLst/>
              <a:ahLst/>
              <a:cxnLst/>
              <a:rect l="l" t="t" r="r" b="b"/>
              <a:pathLst>
                <a:path w="584" h="551" extrusionOk="0">
                  <a:moveTo>
                    <a:pt x="297" y="1"/>
                  </a:moveTo>
                  <a:cubicBezTo>
                    <a:pt x="151" y="1"/>
                    <a:pt x="33" y="113"/>
                    <a:pt x="14" y="256"/>
                  </a:cubicBezTo>
                  <a:cubicBezTo>
                    <a:pt x="0" y="407"/>
                    <a:pt x="117" y="544"/>
                    <a:pt x="268" y="551"/>
                  </a:cubicBezTo>
                  <a:cubicBezTo>
                    <a:pt x="272" y="551"/>
                    <a:pt x="277" y="551"/>
                    <a:pt x="281" y="551"/>
                  </a:cubicBezTo>
                  <a:cubicBezTo>
                    <a:pt x="427" y="551"/>
                    <a:pt x="556" y="443"/>
                    <a:pt x="569" y="297"/>
                  </a:cubicBezTo>
                  <a:cubicBezTo>
                    <a:pt x="583" y="139"/>
                    <a:pt x="473" y="9"/>
                    <a:pt x="323" y="2"/>
                  </a:cubicBezTo>
                  <a:cubicBezTo>
                    <a:pt x="314" y="1"/>
                    <a:pt x="306" y="1"/>
                    <a:pt x="29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>
              <a:off x="2702575" y="2631925"/>
              <a:ext cx="42375" cy="18500"/>
            </a:xfrm>
            <a:custGeom>
              <a:avLst/>
              <a:gdLst/>
              <a:ahLst/>
              <a:cxnLst/>
              <a:rect l="l" t="t" r="r" b="b"/>
              <a:pathLst>
                <a:path w="1695" h="740" extrusionOk="0">
                  <a:moveTo>
                    <a:pt x="686" y="0"/>
                  </a:moveTo>
                  <a:cubicBezTo>
                    <a:pt x="317" y="0"/>
                    <a:pt x="22" y="121"/>
                    <a:pt x="0" y="129"/>
                  </a:cubicBezTo>
                  <a:lnTo>
                    <a:pt x="179" y="561"/>
                  </a:lnTo>
                  <a:cubicBezTo>
                    <a:pt x="194" y="553"/>
                    <a:pt x="412" y="465"/>
                    <a:pt x="679" y="465"/>
                  </a:cubicBezTo>
                  <a:cubicBezTo>
                    <a:pt x="900" y="465"/>
                    <a:pt x="1153" y="525"/>
                    <a:pt x="1351" y="739"/>
                  </a:cubicBezTo>
                  <a:lnTo>
                    <a:pt x="1694" y="430"/>
                  </a:lnTo>
                  <a:cubicBezTo>
                    <a:pt x="1388" y="92"/>
                    <a:pt x="1008" y="0"/>
                    <a:pt x="686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2684750" y="2692550"/>
              <a:ext cx="24700" cy="14450"/>
            </a:xfrm>
            <a:custGeom>
              <a:avLst/>
              <a:gdLst/>
              <a:ahLst/>
              <a:cxnLst/>
              <a:rect l="l" t="t" r="r" b="b"/>
              <a:pathLst>
                <a:path w="988" h="578" extrusionOk="0">
                  <a:moveTo>
                    <a:pt x="850" y="1"/>
                  </a:moveTo>
                  <a:cubicBezTo>
                    <a:pt x="844" y="7"/>
                    <a:pt x="709" y="424"/>
                    <a:pt x="116" y="424"/>
                  </a:cubicBezTo>
                  <a:cubicBezTo>
                    <a:pt x="81" y="424"/>
                    <a:pt x="45" y="422"/>
                    <a:pt x="7" y="419"/>
                  </a:cubicBezTo>
                  <a:lnTo>
                    <a:pt x="0" y="570"/>
                  </a:lnTo>
                  <a:cubicBezTo>
                    <a:pt x="34" y="570"/>
                    <a:pt x="75" y="577"/>
                    <a:pt x="110" y="577"/>
                  </a:cubicBezTo>
                  <a:cubicBezTo>
                    <a:pt x="816" y="577"/>
                    <a:pt x="988" y="56"/>
                    <a:pt x="988" y="49"/>
                  </a:cubicBezTo>
                  <a:lnTo>
                    <a:pt x="85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2689550" y="2705775"/>
              <a:ext cx="19225" cy="9450"/>
            </a:xfrm>
            <a:custGeom>
              <a:avLst/>
              <a:gdLst/>
              <a:ahLst/>
              <a:cxnLst/>
              <a:rect l="l" t="t" r="r" b="b"/>
              <a:pathLst>
                <a:path w="769" h="378" extrusionOk="0">
                  <a:moveTo>
                    <a:pt x="617" y="0"/>
                  </a:moveTo>
                  <a:cubicBezTo>
                    <a:pt x="508" y="124"/>
                    <a:pt x="357" y="194"/>
                    <a:pt x="197" y="194"/>
                  </a:cubicBezTo>
                  <a:cubicBezTo>
                    <a:pt x="146" y="194"/>
                    <a:pt x="93" y="187"/>
                    <a:pt x="41" y="171"/>
                  </a:cubicBezTo>
                  <a:lnTo>
                    <a:pt x="0" y="357"/>
                  </a:lnTo>
                  <a:cubicBezTo>
                    <a:pt x="62" y="370"/>
                    <a:pt x="130" y="377"/>
                    <a:pt x="192" y="377"/>
                  </a:cubicBezTo>
                  <a:cubicBezTo>
                    <a:pt x="418" y="377"/>
                    <a:pt x="624" y="281"/>
                    <a:pt x="768" y="110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2600725" y="2666150"/>
              <a:ext cx="43750" cy="53350"/>
            </a:xfrm>
            <a:custGeom>
              <a:avLst/>
              <a:gdLst/>
              <a:ahLst/>
              <a:cxnLst/>
              <a:rect l="l" t="t" r="r" b="b"/>
              <a:pathLst>
                <a:path w="1750" h="2134" extrusionOk="0">
                  <a:moveTo>
                    <a:pt x="364" y="1"/>
                  </a:moveTo>
                  <a:cubicBezTo>
                    <a:pt x="241" y="1"/>
                    <a:pt x="117" y="15"/>
                    <a:pt x="1" y="42"/>
                  </a:cubicBezTo>
                  <a:cubicBezTo>
                    <a:pt x="56" y="748"/>
                    <a:pt x="186" y="1448"/>
                    <a:pt x="392" y="2134"/>
                  </a:cubicBezTo>
                  <a:cubicBezTo>
                    <a:pt x="1146" y="2120"/>
                    <a:pt x="1750" y="1647"/>
                    <a:pt x="1750" y="1071"/>
                  </a:cubicBezTo>
                  <a:cubicBezTo>
                    <a:pt x="1750" y="481"/>
                    <a:pt x="1125" y="1"/>
                    <a:pt x="364" y="1"/>
                  </a:cubicBezTo>
                  <a:close/>
                </a:path>
              </a:pathLst>
            </a:custGeom>
            <a:solidFill>
              <a:schemeClr val="accent6">
                <a:lumMod val="90000"/>
                <a:lumOff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2742350" y="2666150"/>
              <a:ext cx="69450" cy="53350"/>
            </a:xfrm>
            <a:custGeom>
              <a:avLst/>
              <a:gdLst/>
              <a:ahLst/>
              <a:cxnLst/>
              <a:rect l="l" t="t" r="r" b="b"/>
              <a:pathLst>
                <a:path w="2778" h="2134" extrusionOk="0">
                  <a:moveTo>
                    <a:pt x="1392" y="1"/>
                  </a:moveTo>
                  <a:cubicBezTo>
                    <a:pt x="624" y="1"/>
                    <a:pt x="0" y="481"/>
                    <a:pt x="0" y="1064"/>
                  </a:cubicBezTo>
                  <a:cubicBezTo>
                    <a:pt x="0" y="1654"/>
                    <a:pt x="624" y="2134"/>
                    <a:pt x="1392" y="2134"/>
                  </a:cubicBezTo>
                  <a:cubicBezTo>
                    <a:pt x="2153" y="2134"/>
                    <a:pt x="2778" y="1654"/>
                    <a:pt x="2778" y="1064"/>
                  </a:cubicBezTo>
                  <a:cubicBezTo>
                    <a:pt x="2778" y="481"/>
                    <a:pt x="2153" y="1"/>
                    <a:pt x="1392" y="1"/>
                  </a:cubicBezTo>
                  <a:close/>
                </a:path>
              </a:pathLst>
            </a:custGeom>
            <a:solidFill>
              <a:schemeClr val="accent6">
                <a:lumMod val="90000"/>
                <a:lumOff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37"/>
          <p:cNvSpPr txBox="1">
            <a:spLocks noGrp="1"/>
          </p:cNvSpPr>
          <p:nvPr>
            <p:ph type="ctrTitle"/>
          </p:nvPr>
        </p:nvSpPr>
        <p:spPr>
          <a:xfrm>
            <a:off x="283730" y="217243"/>
            <a:ext cx="7563791" cy="14591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effectLst/>
                <a:latin typeface="Passion One" panose="020B0604020202020204" charset="0"/>
                <a:ea typeface="Oswald"/>
                <a:cs typeface="Oswald"/>
                <a:sym typeface="Oswald"/>
              </a:rPr>
              <a:t>The Impact of Social Support on Substance Use and Mood Across Races during COVID-19</a:t>
            </a:r>
            <a:endParaRPr lang="en-US" sz="2800" dirty="0">
              <a:solidFill>
                <a:srgbClr val="353056"/>
              </a:solidFill>
              <a:latin typeface="Passion One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3" name="Google Shape;3283;p74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References</a:t>
            </a:r>
            <a:endParaRPr dirty="0"/>
          </a:p>
        </p:txBody>
      </p:sp>
      <p:sp>
        <p:nvSpPr>
          <p:cNvPr id="3284" name="Google Shape;3284;p74"/>
          <p:cNvSpPr txBox="1">
            <a:spLocks noGrp="1"/>
          </p:cNvSpPr>
          <p:nvPr>
            <p:ph type="body" idx="1"/>
          </p:nvPr>
        </p:nvSpPr>
        <p:spPr>
          <a:xfrm>
            <a:off x="319524" y="1048725"/>
            <a:ext cx="8697475" cy="35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buAutoNum type="arabicPeriod"/>
            </a:pP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McKnight-</a:t>
            </a:r>
            <a:r>
              <a:rPr lang="en-US" dirty="0" err="1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Eily</a:t>
            </a: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 LR, Okoro CA, </a:t>
            </a:r>
            <a:r>
              <a:rPr lang="en-US" dirty="0" err="1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Strine</a:t>
            </a: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 TW, et al. Racial and Ethnic Disparities in the Prevalence of Stress and Worry, Mental Health Conditions, and Increased Substance Use Among Adults During the COVID-19 Pandemic — United States, April and May 2020. MMWR </a:t>
            </a:r>
            <a:r>
              <a:rPr lang="en-US" dirty="0" err="1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Morb</a:t>
            </a: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 Mortal </a:t>
            </a:r>
            <a:r>
              <a:rPr lang="en-US" dirty="0" err="1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Wkly</a:t>
            </a: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 Rep 2021;70:162–166. DOI: </a:t>
            </a: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http://dx.doi.org/10.15585/mmwr.mm7005a3external icon</a:t>
            </a:r>
            <a:endParaRPr lang="en-US" dirty="0">
              <a:latin typeface="Gothic A1" panose="020B0604020202020204" charset="-127"/>
              <a:ea typeface="Gothic A1" panose="020B0604020202020204" charset="-127"/>
              <a:cs typeface="Gothic A1" panose="020B0604020202020204" charset="-127"/>
            </a:endParaRPr>
          </a:p>
          <a:p>
            <a:pPr marL="457200" indent="-457200">
              <a:buAutoNum type="arabicPeriod"/>
            </a:pP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Faust JS, Du C, Mayes KD, Li SX, Lin Z, Barnett ML, </a:t>
            </a:r>
            <a:r>
              <a:rPr lang="en-US" dirty="0" err="1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Krumholz</a:t>
            </a: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 HM. Mortality From Drug Overdoses, Homicides, Unintentional Injuries, Motor Vehicle Crashes, and Suicides During the Pandemic, March-August 2020. JAMA. 2021 Jul 6;326(1):84-86. </a:t>
            </a:r>
            <a:r>
              <a:rPr lang="en-US" dirty="0" err="1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doi</a:t>
            </a: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: 10.1001/jama.2021.8012. PMID: 34019096; PMCID: PMC8140390.</a:t>
            </a:r>
          </a:p>
          <a:p>
            <a:pPr marL="457200" indent="-457200">
              <a:buAutoNum type="arabicPeriod"/>
            </a:pP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Julian, K. (2021, July 1). </a:t>
            </a:r>
            <a:r>
              <a:rPr lang="en-US" i="1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America has a drinking problem</a:t>
            </a: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. The Atlantic. https://www.theatlantic.com/magazine/archive/2021/07/america-drinking-alone-problem/619017/. </a:t>
            </a:r>
          </a:p>
          <a:p>
            <a:pPr marL="457200" indent="-457200">
              <a:buAutoNum type="arabicPeriod"/>
            </a:pP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Friedman J, Mann NC, Hansen H, et al. Racial/Ethnic, Social, and Geographic Trends in Overdose-Associated Cardiac Arrests Observed by US Emergency Medical Services During the COVID-19 Pandemic. </a:t>
            </a:r>
            <a:r>
              <a:rPr lang="en-US" i="1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JAMA Psychiatry.</a:t>
            </a: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 2021;78(8):886–895. doi:10.1001/jamapsychiatry.2021.0967</a:t>
            </a:r>
          </a:p>
          <a:p>
            <a:pPr marL="457200" indent="-457200">
              <a:buAutoNum type="arabicPeriod"/>
            </a:pPr>
            <a:r>
              <a:rPr lang="en-US" dirty="0" err="1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Mistler</a:t>
            </a: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 CB, Sullivan MC, Copenhaver MM, Meyer JP, Roth AM, </a:t>
            </a:r>
            <a:r>
              <a:rPr lang="en-US" dirty="0" err="1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Shenoi</a:t>
            </a: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 SV, Edelman EJ, Wickersham JA, Shrestha R. Differential impacts of COVID-19 across racial-ethnic identities in persons with opioid use disorder. J </a:t>
            </a:r>
            <a:r>
              <a:rPr lang="en-US" dirty="0" err="1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Subst</a:t>
            </a: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 Abuse Treat. 2021 Apr 8;129:108387. </a:t>
            </a:r>
            <a:r>
              <a:rPr lang="en-US" dirty="0" err="1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doi</a:t>
            </a: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: 10.1016/j.jsat.2021.108387. </a:t>
            </a:r>
            <a:r>
              <a:rPr lang="en-US" dirty="0" err="1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Epub</a:t>
            </a: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 ahead of print. PMID: 34080555.</a:t>
            </a:r>
          </a:p>
          <a:p>
            <a:pPr marL="457200" indent="-457200">
              <a:buAutoNum type="arabicPeriod"/>
            </a:pPr>
            <a:r>
              <a:rPr lang="en-US" dirty="0" err="1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Torous</a:t>
            </a: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 J, </a:t>
            </a:r>
            <a:r>
              <a:rPr lang="en-US" dirty="0" err="1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Onnela</a:t>
            </a: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 JP, </a:t>
            </a:r>
            <a:r>
              <a:rPr lang="en-US" dirty="0" err="1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Keshavan</a:t>
            </a: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 M. New dimensions and new tools to realize the potential of </a:t>
            </a:r>
            <a:r>
              <a:rPr lang="en-US" dirty="0" err="1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RDoC</a:t>
            </a: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: digital phenotyping via smartphones and connected devices. </a:t>
            </a:r>
            <a:r>
              <a:rPr lang="en-US" dirty="0" err="1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Transl</a:t>
            </a: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 Psychiatry. 2017 Mar 7;7(3):e1053. </a:t>
            </a:r>
            <a:r>
              <a:rPr lang="en-US" dirty="0" err="1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doi</a:t>
            </a: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: 10.1038/tp.2017.25. PMID: 28267146; PMCID: PMC5416670.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p70"/>
          <p:cNvSpPr txBox="1">
            <a:spLocks noGrp="1"/>
          </p:cNvSpPr>
          <p:nvPr>
            <p:ph type="body" idx="1"/>
          </p:nvPr>
        </p:nvSpPr>
        <p:spPr>
          <a:xfrm flipH="1">
            <a:off x="0" y="699950"/>
            <a:ext cx="8520075" cy="26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Dr. </a:t>
            </a:r>
            <a:r>
              <a:rPr lang="en-US" dirty="0">
                <a:solidFill>
                  <a:srgbClr val="222222"/>
                </a:solidFill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Jarrod Ellingson, Kristin Raymond, and Missy Roark</a:t>
            </a:r>
          </a:p>
          <a:p>
            <a:r>
              <a:rPr lang="en-US" dirty="0">
                <a:solidFill>
                  <a:srgbClr val="222222"/>
                </a:solidFill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All of the partners making PURPLE possible:</a:t>
            </a:r>
            <a:endParaRPr lang="en-US" b="0" i="0" dirty="0">
              <a:solidFill>
                <a:srgbClr val="222222"/>
              </a:solidFill>
              <a:effectLst/>
              <a:latin typeface="Gothic A1" panose="020B0604020202020204" charset="-127"/>
              <a:ea typeface="Gothic A1" panose="020B0604020202020204" charset="-127"/>
              <a:cs typeface="Gothic A1" panose="020B0604020202020204" charset="-127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222222"/>
                </a:solidFill>
                <a:effectLst/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Dr. Douglas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Novins</a:t>
            </a:r>
            <a:r>
              <a:rPr lang="en-US" b="0" i="0" dirty="0">
                <a:solidFill>
                  <a:srgbClr val="222222"/>
                </a:solidFill>
                <a:effectLst/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, Chair of PMHI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222222"/>
                </a:solidFill>
                <a:effectLst/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Dr. Neill Epperson, Chair of Department of Psychiatry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222222"/>
                </a:solidFill>
                <a:effectLst/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Dr. Dominic Martinez, Dir. Office of Inclusion and Outreach, CCTSI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222222"/>
                </a:solidFill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Lily Luo</a:t>
            </a:r>
            <a:endParaRPr lang="en-US" b="0" i="0" dirty="0">
              <a:solidFill>
                <a:srgbClr val="222222"/>
              </a:solidFill>
              <a:effectLst/>
              <a:latin typeface="Gothic A1" panose="020B0604020202020204" charset="-127"/>
              <a:ea typeface="Gothic A1" panose="020B0604020202020204" charset="-127"/>
              <a:cs typeface="Gothic A1" panose="020B0604020202020204" charset="-127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0" i="0" dirty="0" err="1">
                <a:solidFill>
                  <a:srgbClr val="222222"/>
                </a:solidFill>
                <a:effectLst/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Emmaly</a:t>
            </a:r>
            <a:r>
              <a:rPr lang="en-US" b="0" i="0" dirty="0">
                <a:solidFill>
                  <a:srgbClr val="222222"/>
                </a:solidFill>
                <a:effectLst/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 Perks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222222"/>
                </a:solidFill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NIH for funding this study 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University of Colorado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Children's Hospital Colorado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Office of Education and Training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Department of Psychiatry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Child and Adolescent Division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To all of the participants in the mHealth Study</a:t>
            </a:r>
          </a:p>
        </p:txBody>
      </p:sp>
      <p:sp>
        <p:nvSpPr>
          <p:cNvPr id="2652" name="Google Shape;2652;p70"/>
          <p:cNvSpPr txBox="1">
            <a:spLocks noGrp="1"/>
          </p:cNvSpPr>
          <p:nvPr>
            <p:ph type="title"/>
          </p:nvPr>
        </p:nvSpPr>
        <p:spPr>
          <a:xfrm>
            <a:off x="722550" y="127250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Acknowledgements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781AF87-5161-42C6-9EEF-61ECCF67A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6000" y="1184891"/>
            <a:ext cx="4638675" cy="1073699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C37A6C"/>
                </a:solidFill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1. Since COVID-19, there have been increases in: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26D5E-BBB8-4C9D-A5E6-15FA0407B2F7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967103" y="1183335"/>
            <a:ext cx="5267325" cy="5307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353056"/>
                </a:solidFill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2. Greater risk for People of Color (POC) than Non-White Hispanic (NWH): </a:t>
            </a:r>
            <a:endParaRPr lang="en-US" sz="2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98C57C9-D0D5-4FD6-8444-5C098A1B387B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207175" y="2136195"/>
            <a:ext cx="3965238" cy="1073700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C37A6C"/>
                </a:solidFill>
              </a:rPr>
              <a:t>Substance Use Disorders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C37A6C"/>
                </a:solidFill>
              </a:rPr>
              <a:t>Drug Overdoses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C37A6C"/>
                </a:solidFill>
              </a:rPr>
              <a:t>Depression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C37A6C"/>
                </a:solidFill>
              </a:rPr>
              <a:t>Isolated Drinking</a:t>
            </a:r>
          </a:p>
          <a:p>
            <a:pPr marL="114300" indent="0" algn="l"/>
            <a:endParaRPr lang="en-US" sz="1900" dirty="0">
              <a:solidFill>
                <a:srgbClr val="C37A6C"/>
              </a:solidFill>
            </a:endParaRPr>
          </a:p>
        </p:txBody>
      </p:sp>
      <p:grpSp>
        <p:nvGrpSpPr>
          <p:cNvPr id="15" name="Google Shape;885;p42">
            <a:extLst>
              <a:ext uri="{FF2B5EF4-FFF2-40B4-BE49-F238E27FC236}">
                <a16:creationId xmlns:a16="http://schemas.microsoft.com/office/drawing/2014/main" id="{4E6AFBCF-23F8-43BE-A7AF-CE47647D86C4}"/>
              </a:ext>
            </a:extLst>
          </p:cNvPr>
          <p:cNvGrpSpPr/>
          <p:nvPr/>
        </p:nvGrpSpPr>
        <p:grpSpPr>
          <a:xfrm>
            <a:off x="6464842" y="2342121"/>
            <a:ext cx="4546375" cy="3034292"/>
            <a:chOff x="903052" y="2038671"/>
            <a:chExt cx="4213507" cy="2812134"/>
          </a:xfrm>
        </p:grpSpPr>
        <p:sp>
          <p:nvSpPr>
            <p:cNvPr id="16" name="Google Shape;886;p42">
              <a:extLst>
                <a:ext uri="{FF2B5EF4-FFF2-40B4-BE49-F238E27FC236}">
                  <a16:creationId xmlns:a16="http://schemas.microsoft.com/office/drawing/2014/main" id="{30BCC513-23CC-44FB-B78E-DE7694D6A050}"/>
                </a:ext>
              </a:extLst>
            </p:cNvPr>
            <p:cNvSpPr/>
            <p:nvPr/>
          </p:nvSpPr>
          <p:spPr>
            <a:xfrm>
              <a:off x="903052" y="2368010"/>
              <a:ext cx="3700146" cy="2482795"/>
            </a:xfrm>
            <a:custGeom>
              <a:avLst/>
              <a:gdLst/>
              <a:ahLst/>
              <a:cxnLst/>
              <a:rect l="l" t="t" r="r" b="b"/>
              <a:pathLst>
                <a:path w="230431" h="154619" extrusionOk="0">
                  <a:moveTo>
                    <a:pt x="191217" y="0"/>
                  </a:moveTo>
                  <a:cubicBezTo>
                    <a:pt x="185289" y="0"/>
                    <a:pt x="177911" y="2175"/>
                    <a:pt x="169730" y="5561"/>
                  </a:cubicBezTo>
                  <a:cubicBezTo>
                    <a:pt x="164198" y="7871"/>
                    <a:pt x="158210" y="10728"/>
                    <a:pt x="152131" y="13859"/>
                  </a:cubicBezTo>
                  <a:cubicBezTo>
                    <a:pt x="150003" y="14923"/>
                    <a:pt x="147875" y="16017"/>
                    <a:pt x="145717" y="17141"/>
                  </a:cubicBezTo>
                  <a:lnTo>
                    <a:pt x="142070" y="19087"/>
                  </a:lnTo>
                  <a:cubicBezTo>
                    <a:pt x="141553" y="19391"/>
                    <a:pt x="140976" y="19664"/>
                    <a:pt x="140429" y="19968"/>
                  </a:cubicBezTo>
                  <a:cubicBezTo>
                    <a:pt x="138574" y="20941"/>
                    <a:pt x="136690" y="21974"/>
                    <a:pt x="134805" y="22977"/>
                  </a:cubicBezTo>
                  <a:cubicBezTo>
                    <a:pt x="130945" y="25044"/>
                    <a:pt x="127054" y="27111"/>
                    <a:pt x="123255" y="29057"/>
                  </a:cubicBezTo>
                  <a:cubicBezTo>
                    <a:pt x="120003" y="30728"/>
                    <a:pt x="116781" y="32339"/>
                    <a:pt x="113620" y="33829"/>
                  </a:cubicBezTo>
                  <a:cubicBezTo>
                    <a:pt x="112252" y="34528"/>
                    <a:pt x="110884" y="35136"/>
                    <a:pt x="109547" y="35744"/>
                  </a:cubicBezTo>
                  <a:lnTo>
                    <a:pt x="108513" y="36200"/>
                  </a:lnTo>
                  <a:lnTo>
                    <a:pt x="107267" y="36747"/>
                  </a:lnTo>
                  <a:cubicBezTo>
                    <a:pt x="105777" y="37415"/>
                    <a:pt x="104318" y="38023"/>
                    <a:pt x="102859" y="38570"/>
                  </a:cubicBezTo>
                  <a:cubicBezTo>
                    <a:pt x="98482" y="40333"/>
                    <a:pt x="94379" y="41671"/>
                    <a:pt x="90701" y="42431"/>
                  </a:cubicBezTo>
                  <a:cubicBezTo>
                    <a:pt x="89181" y="42765"/>
                    <a:pt x="87692" y="42947"/>
                    <a:pt x="86294" y="43069"/>
                  </a:cubicBezTo>
                  <a:cubicBezTo>
                    <a:pt x="85655" y="43099"/>
                    <a:pt x="85048" y="43130"/>
                    <a:pt x="84440" y="43130"/>
                  </a:cubicBezTo>
                  <a:cubicBezTo>
                    <a:pt x="84045" y="43130"/>
                    <a:pt x="83710" y="43099"/>
                    <a:pt x="83376" y="43099"/>
                  </a:cubicBezTo>
                  <a:cubicBezTo>
                    <a:pt x="82950" y="43099"/>
                    <a:pt x="82525" y="43069"/>
                    <a:pt x="82130" y="43069"/>
                  </a:cubicBezTo>
                  <a:cubicBezTo>
                    <a:pt x="81370" y="43039"/>
                    <a:pt x="80549" y="42978"/>
                    <a:pt x="79759" y="42978"/>
                  </a:cubicBezTo>
                  <a:cubicBezTo>
                    <a:pt x="78536" y="42942"/>
                    <a:pt x="77289" y="42925"/>
                    <a:pt x="76023" y="42925"/>
                  </a:cubicBezTo>
                  <a:cubicBezTo>
                    <a:pt x="74078" y="42925"/>
                    <a:pt x="72087" y="42965"/>
                    <a:pt x="70062" y="43039"/>
                  </a:cubicBezTo>
                  <a:cubicBezTo>
                    <a:pt x="68543" y="43069"/>
                    <a:pt x="67023" y="43130"/>
                    <a:pt x="65503" y="43221"/>
                  </a:cubicBezTo>
                  <a:cubicBezTo>
                    <a:pt x="63771" y="43342"/>
                    <a:pt x="62008" y="43434"/>
                    <a:pt x="60245" y="43586"/>
                  </a:cubicBezTo>
                  <a:cubicBezTo>
                    <a:pt x="58360" y="43798"/>
                    <a:pt x="56506" y="43981"/>
                    <a:pt x="54621" y="44194"/>
                  </a:cubicBezTo>
                  <a:cubicBezTo>
                    <a:pt x="53345" y="44346"/>
                    <a:pt x="52099" y="44498"/>
                    <a:pt x="50852" y="44710"/>
                  </a:cubicBezTo>
                  <a:cubicBezTo>
                    <a:pt x="50609" y="44710"/>
                    <a:pt x="50427" y="44741"/>
                    <a:pt x="50244" y="44771"/>
                  </a:cubicBezTo>
                  <a:lnTo>
                    <a:pt x="49545" y="44893"/>
                  </a:lnTo>
                  <a:cubicBezTo>
                    <a:pt x="49150" y="44923"/>
                    <a:pt x="48694" y="45014"/>
                    <a:pt x="48269" y="45075"/>
                  </a:cubicBezTo>
                  <a:cubicBezTo>
                    <a:pt x="46901" y="45318"/>
                    <a:pt x="45503" y="45531"/>
                    <a:pt x="44135" y="45805"/>
                  </a:cubicBezTo>
                  <a:cubicBezTo>
                    <a:pt x="40883" y="46412"/>
                    <a:pt x="37752" y="47142"/>
                    <a:pt x="34712" y="47963"/>
                  </a:cubicBezTo>
                  <a:cubicBezTo>
                    <a:pt x="28694" y="49604"/>
                    <a:pt x="23071" y="51640"/>
                    <a:pt x="18207" y="54224"/>
                  </a:cubicBezTo>
                  <a:cubicBezTo>
                    <a:pt x="16262" y="55258"/>
                    <a:pt x="14438" y="56352"/>
                    <a:pt x="12767" y="57537"/>
                  </a:cubicBezTo>
                  <a:cubicBezTo>
                    <a:pt x="6900" y="61732"/>
                    <a:pt x="2797" y="66899"/>
                    <a:pt x="1611" y="73282"/>
                  </a:cubicBezTo>
                  <a:cubicBezTo>
                    <a:pt x="0" y="81793"/>
                    <a:pt x="517" y="93556"/>
                    <a:pt x="2827" y="105258"/>
                  </a:cubicBezTo>
                  <a:cubicBezTo>
                    <a:pt x="6232" y="122523"/>
                    <a:pt x="13678" y="139605"/>
                    <a:pt x="24226" y="145836"/>
                  </a:cubicBezTo>
                  <a:cubicBezTo>
                    <a:pt x="26905" y="147416"/>
                    <a:pt x="29794" y="148315"/>
                    <a:pt x="32868" y="148315"/>
                  </a:cubicBezTo>
                  <a:cubicBezTo>
                    <a:pt x="33107" y="148315"/>
                    <a:pt x="33347" y="148309"/>
                    <a:pt x="33588" y="148298"/>
                  </a:cubicBezTo>
                  <a:cubicBezTo>
                    <a:pt x="33588" y="148298"/>
                    <a:pt x="34651" y="148055"/>
                    <a:pt x="36536" y="147630"/>
                  </a:cubicBezTo>
                  <a:cubicBezTo>
                    <a:pt x="38299" y="147204"/>
                    <a:pt x="40883" y="146687"/>
                    <a:pt x="44044" y="146019"/>
                  </a:cubicBezTo>
                  <a:cubicBezTo>
                    <a:pt x="49029" y="145016"/>
                    <a:pt x="55442" y="143830"/>
                    <a:pt x="62707" y="142766"/>
                  </a:cubicBezTo>
                  <a:cubicBezTo>
                    <a:pt x="67479" y="142037"/>
                    <a:pt x="72616" y="141399"/>
                    <a:pt x="77935" y="140851"/>
                  </a:cubicBezTo>
                  <a:cubicBezTo>
                    <a:pt x="78543" y="140791"/>
                    <a:pt x="79151" y="140700"/>
                    <a:pt x="79759" y="140669"/>
                  </a:cubicBezTo>
                  <a:cubicBezTo>
                    <a:pt x="82130" y="140456"/>
                    <a:pt x="84500" y="140244"/>
                    <a:pt x="86902" y="140092"/>
                  </a:cubicBezTo>
                  <a:cubicBezTo>
                    <a:pt x="87935" y="140031"/>
                    <a:pt x="88969" y="139940"/>
                    <a:pt x="90002" y="139909"/>
                  </a:cubicBezTo>
                  <a:cubicBezTo>
                    <a:pt x="90215" y="139909"/>
                    <a:pt x="90458" y="139879"/>
                    <a:pt x="90671" y="139879"/>
                  </a:cubicBezTo>
                  <a:cubicBezTo>
                    <a:pt x="94004" y="139717"/>
                    <a:pt x="97326" y="139629"/>
                    <a:pt x="100599" y="139629"/>
                  </a:cubicBezTo>
                  <a:cubicBezTo>
                    <a:pt x="102849" y="139629"/>
                    <a:pt x="105075" y="139671"/>
                    <a:pt x="107267" y="139757"/>
                  </a:cubicBezTo>
                  <a:cubicBezTo>
                    <a:pt x="119273" y="140304"/>
                    <a:pt x="133225" y="143131"/>
                    <a:pt x="147024" y="146231"/>
                  </a:cubicBezTo>
                  <a:cubicBezTo>
                    <a:pt x="147632" y="146383"/>
                    <a:pt x="148240" y="146475"/>
                    <a:pt x="148848" y="146627"/>
                  </a:cubicBezTo>
                  <a:cubicBezTo>
                    <a:pt x="161766" y="149514"/>
                    <a:pt x="174472" y="152554"/>
                    <a:pt x="185262" y="153891"/>
                  </a:cubicBezTo>
                  <a:cubicBezTo>
                    <a:pt x="188975" y="154352"/>
                    <a:pt x="192461" y="154619"/>
                    <a:pt x="195643" y="154619"/>
                  </a:cubicBezTo>
                  <a:cubicBezTo>
                    <a:pt x="200017" y="154619"/>
                    <a:pt x="203817" y="154115"/>
                    <a:pt x="206843" y="152919"/>
                  </a:cubicBezTo>
                  <a:cubicBezTo>
                    <a:pt x="208637" y="152219"/>
                    <a:pt x="210308" y="151338"/>
                    <a:pt x="211889" y="150335"/>
                  </a:cubicBezTo>
                  <a:cubicBezTo>
                    <a:pt x="216479" y="147356"/>
                    <a:pt x="220248" y="143070"/>
                    <a:pt x="222983" y="138085"/>
                  </a:cubicBezTo>
                  <a:cubicBezTo>
                    <a:pt x="229366" y="126535"/>
                    <a:pt x="230430" y="111277"/>
                    <a:pt x="224230" y="99605"/>
                  </a:cubicBezTo>
                  <a:cubicBezTo>
                    <a:pt x="222345" y="96018"/>
                    <a:pt x="220977" y="91307"/>
                    <a:pt x="219883" y="85835"/>
                  </a:cubicBezTo>
                  <a:cubicBezTo>
                    <a:pt x="219670" y="84620"/>
                    <a:pt x="219427" y="83404"/>
                    <a:pt x="219214" y="82127"/>
                  </a:cubicBezTo>
                  <a:cubicBezTo>
                    <a:pt x="215263" y="59179"/>
                    <a:pt x="214655" y="25652"/>
                    <a:pt x="203196" y="6047"/>
                  </a:cubicBezTo>
                  <a:cubicBezTo>
                    <a:pt x="202405" y="4679"/>
                    <a:pt x="201463" y="3585"/>
                    <a:pt x="200369" y="2704"/>
                  </a:cubicBezTo>
                  <a:cubicBezTo>
                    <a:pt x="197970" y="826"/>
                    <a:pt x="194869" y="0"/>
                    <a:pt x="191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887;p42">
              <a:extLst>
                <a:ext uri="{FF2B5EF4-FFF2-40B4-BE49-F238E27FC236}">
                  <a16:creationId xmlns:a16="http://schemas.microsoft.com/office/drawing/2014/main" id="{A9B45A2F-D26E-46C8-B40D-C12DFDDE5FDB}"/>
                </a:ext>
              </a:extLst>
            </p:cNvPr>
            <p:cNvSpPr/>
            <p:nvPr/>
          </p:nvSpPr>
          <p:spPr>
            <a:xfrm>
              <a:off x="2387280" y="2038671"/>
              <a:ext cx="328504" cy="329339"/>
            </a:xfrm>
            <a:custGeom>
              <a:avLst/>
              <a:gdLst/>
              <a:ahLst/>
              <a:cxnLst/>
              <a:rect l="l" t="t" r="r" b="b"/>
              <a:pathLst>
                <a:path w="20458" h="20510" extrusionOk="0">
                  <a:moveTo>
                    <a:pt x="13721" y="1"/>
                  </a:moveTo>
                  <a:cubicBezTo>
                    <a:pt x="12520" y="1"/>
                    <a:pt x="9920" y="4668"/>
                    <a:pt x="9850" y="4793"/>
                  </a:cubicBezTo>
                  <a:lnTo>
                    <a:pt x="9850" y="4793"/>
                  </a:lnTo>
                  <a:cubicBezTo>
                    <a:pt x="9909" y="4687"/>
                    <a:pt x="11740" y="1354"/>
                    <a:pt x="10244" y="965"/>
                  </a:cubicBezTo>
                  <a:cubicBezTo>
                    <a:pt x="10226" y="961"/>
                    <a:pt x="10206" y="959"/>
                    <a:pt x="10185" y="959"/>
                  </a:cubicBezTo>
                  <a:cubicBezTo>
                    <a:pt x="8512" y="959"/>
                    <a:pt x="1" y="15282"/>
                    <a:pt x="1" y="15282"/>
                  </a:cubicBezTo>
                  <a:lnTo>
                    <a:pt x="10031" y="20510"/>
                  </a:lnTo>
                  <a:cubicBezTo>
                    <a:pt x="10031" y="20510"/>
                    <a:pt x="20457" y="9537"/>
                    <a:pt x="19971" y="8686"/>
                  </a:cubicBezTo>
                  <a:cubicBezTo>
                    <a:pt x="19888" y="8561"/>
                    <a:pt x="19713" y="8509"/>
                    <a:pt x="19479" y="8509"/>
                  </a:cubicBezTo>
                  <a:cubicBezTo>
                    <a:pt x="18476" y="8509"/>
                    <a:pt x="16384" y="9472"/>
                    <a:pt x="15753" y="9852"/>
                  </a:cubicBezTo>
                  <a:lnTo>
                    <a:pt x="15753" y="9852"/>
                  </a:lnTo>
                  <a:cubicBezTo>
                    <a:pt x="16411" y="8902"/>
                    <a:pt x="20131" y="3449"/>
                    <a:pt x="19272" y="2728"/>
                  </a:cubicBezTo>
                  <a:cubicBezTo>
                    <a:pt x="19192" y="2661"/>
                    <a:pt x="19090" y="2631"/>
                    <a:pt x="18972" y="2631"/>
                  </a:cubicBezTo>
                  <a:cubicBezTo>
                    <a:pt x="17696" y="2631"/>
                    <a:pt x="14439" y="6193"/>
                    <a:pt x="14439" y="6193"/>
                  </a:cubicBezTo>
                  <a:cubicBezTo>
                    <a:pt x="14439" y="6193"/>
                    <a:pt x="18390" y="1239"/>
                    <a:pt x="17235" y="358"/>
                  </a:cubicBezTo>
                  <a:cubicBezTo>
                    <a:pt x="17144" y="295"/>
                    <a:pt x="17042" y="267"/>
                    <a:pt x="16931" y="267"/>
                  </a:cubicBezTo>
                  <a:cubicBezTo>
                    <a:pt x="15515" y="267"/>
                    <a:pt x="12615" y="4917"/>
                    <a:pt x="12615" y="4917"/>
                  </a:cubicBezTo>
                  <a:cubicBezTo>
                    <a:pt x="12615" y="4917"/>
                    <a:pt x="15016" y="722"/>
                    <a:pt x="13922" y="54"/>
                  </a:cubicBezTo>
                  <a:cubicBezTo>
                    <a:pt x="13861" y="18"/>
                    <a:pt x="13794" y="1"/>
                    <a:pt x="137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8;p42">
              <a:extLst>
                <a:ext uri="{FF2B5EF4-FFF2-40B4-BE49-F238E27FC236}">
                  <a16:creationId xmlns:a16="http://schemas.microsoft.com/office/drawing/2014/main" id="{6DA58A0B-FD63-43C9-BCEC-DA3C5F76CF7E}"/>
                </a:ext>
              </a:extLst>
            </p:cNvPr>
            <p:cNvSpPr/>
            <p:nvPr/>
          </p:nvSpPr>
          <p:spPr>
            <a:xfrm>
              <a:off x="2398504" y="2196757"/>
              <a:ext cx="226973" cy="163449"/>
            </a:xfrm>
            <a:custGeom>
              <a:avLst/>
              <a:gdLst/>
              <a:ahLst/>
              <a:cxnLst/>
              <a:rect l="l" t="t" r="r" b="b"/>
              <a:pathLst>
                <a:path w="14135" h="10179" extrusionOk="0">
                  <a:moveTo>
                    <a:pt x="1728" y="0"/>
                  </a:moveTo>
                  <a:cubicBezTo>
                    <a:pt x="792" y="0"/>
                    <a:pt x="1" y="2701"/>
                    <a:pt x="1" y="2701"/>
                  </a:cubicBezTo>
                  <a:lnTo>
                    <a:pt x="12463" y="10178"/>
                  </a:lnTo>
                  <a:cubicBezTo>
                    <a:pt x="12463" y="10178"/>
                    <a:pt x="13953" y="7504"/>
                    <a:pt x="14013" y="6896"/>
                  </a:cubicBezTo>
                  <a:cubicBezTo>
                    <a:pt x="14135" y="6288"/>
                    <a:pt x="2919" y="361"/>
                    <a:pt x="1885" y="26"/>
                  </a:cubicBezTo>
                  <a:cubicBezTo>
                    <a:pt x="1833" y="9"/>
                    <a:pt x="1780" y="0"/>
                    <a:pt x="1728" y="0"/>
                  </a:cubicBezTo>
                  <a:close/>
                </a:path>
              </a:pathLst>
            </a:custGeom>
            <a:solidFill>
              <a:srgbClr val="FBD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89;p42">
              <a:extLst>
                <a:ext uri="{FF2B5EF4-FFF2-40B4-BE49-F238E27FC236}">
                  <a16:creationId xmlns:a16="http://schemas.microsoft.com/office/drawing/2014/main" id="{D1FFF31B-E0C8-4FC3-A694-E4F6F90D9ABA}"/>
                </a:ext>
              </a:extLst>
            </p:cNvPr>
            <p:cNvSpPr/>
            <p:nvPr/>
          </p:nvSpPr>
          <p:spPr>
            <a:xfrm>
              <a:off x="3148197" y="2071958"/>
              <a:ext cx="326545" cy="330704"/>
            </a:xfrm>
            <a:custGeom>
              <a:avLst/>
              <a:gdLst/>
              <a:ahLst/>
              <a:cxnLst/>
              <a:rect l="l" t="t" r="r" b="b"/>
              <a:pathLst>
                <a:path w="20336" h="20595" extrusionOk="0">
                  <a:moveTo>
                    <a:pt x="7036" y="0"/>
                  </a:moveTo>
                  <a:cubicBezTo>
                    <a:pt x="6967" y="0"/>
                    <a:pt x="6901" y="15"/>
                    <a:pt x="6840" y="47"/>
                  </a:cubicBezTo>
                  <a:cubicBezTo>
                    <a:pt x="5746" y="655"/>
                    <a:pt x="7995" y="4941"/>
                    <a:pt x="7995" y="4941"/>
                  </a:cubicBezTo>
                  <a:cubicBezTo>
                    <a:pt x="7995" y="4941"/>
                    <a:pt x="5176" y="147"/>
                    <a:pt x="3806" y="147"/>
                  </a:cubicBezTo>
                  <a:cubicBezTo>
                    <a:pt x="3704" y="147"/>
                    <a:pt x="3611" y="173"/>
                    <a:pt x="3527" y="230"/>
                  </a:cubicBezTo>
                  <a:cubicBezTo>
                    <a:pt x="2311" y="1081"/>
                    <a:pt x="6171" y="6127"/>
                    <a:pt x="6171" y="6127"/>
                  </a:cubicBezTo>
                  <a:cubicBezTo>
                    <a:pt x="6171" y="6127"/>
                    <a:pt x="3000" y="2444"/>
                    <a:pt x="1701" y="2444"/>
                  </a:cubicBezTo>
                  <a:cubicBezTo>
                    <a:pt x="1584" y="2444"/>
                    <a:pt x="1482" y="2474"/>
                    <a:pt x="1399" y="2540"/>
                  </a:cubicBezTo>
                  <a:cubicBezTo>
                    <a:pt x="510" y="3235"/>
                    <a:pt x="4091" y="8832"/>
                    <a:pt x="4713" y="9788"/>
                  </a:cubicBezTo>
                  <a:lnTo>
                    <a:pt x="4713" y="9788"/>
                  </a:lnTo>
                  <a:cubicBezTo>
                    <a:pt x="4090" y="9390"/>
                    <a:pt x="1986" y="8348"/>
                    <a:pt x="992" y="8348"/>
                  </a:cubicBezTo>
                  <a:cubicBezTo>
                    <a:pt x="767" y="8348"/>
                    <a:pt x="599" y="8402"/>
                    <a:pt x="517" y="8528"/>
                  </a:cubicBezTo>
                  <a:cubicBezTo>
                    <a:pt x="1" y="9349"/>
                    <a:pt x="10122" y="20595"/>
                    <a:pt x="10122" y="20595"/>
                  </a:cubicBezTo>
                  <a:lnTo>
                    <a:pt x="20335" y="15640"/>
                  </a:lnTo>
                  <a:cubicBezTo>
                    <a:pt x="20335" y="15640"/>
                    <a:pt x="12250" y="1075"/>
                    <a:pt x="10572" y="1075"/>
                  </a:cubicBezTo>
                  <a:cubicBezTo>
                    <a:pt x="10553" y="1075"/>
                    <a:pt x="10535" y="1077"/>
                    <a:pt x="10518" y="1081"/>
                  </a:cubicBezTo>
                  <a:cubicBezTo>
                    <a:pt x="9046" y="1398"/>
                    <a:pt x="10616" y="4539"/>
                    <a:pt x="10778" y="4855"/>
                  </a:cubicBezTo>
                  <a:lnTo>
                    <a:pt x="10778" y="4855"/>
                  </a:lnTo>
                  <a:cubicBezTo>
                    <a:pt x="10581" y="4476"/>
                    <a:pt x="8230" y="0"/>
                    <a:pt x="70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90;p42">
              <a:extLst>
                <a:ext uri="{FF2B5EF4-FFF2-40B4-BE49-F238E27FC236}">
                  <a16:creationId xmlns:a16="http://schemas.microsoft.com/office/drawing/2014/main" id="{315DCB7A-58D9-4713-98D0-C143F986FB7B}"/>
                </a:ext>
              </a:extLst>
            </p:cNvPr>
            <p:cNvSpPr/>
            <p:nvPr/>
          </p:nvSpPr>
          <p:spPr>
            <a:xfrm>
              <a:off x="3241426" y="2250036"/>
              <a:ext cx="228434" cy="188258"/>
            </a:xfrm>
            <a:custGeom>
              <a:avLst/>
              <a:gdLst/>
              <a:ahLst/>
              <a:cxnLst/>
              <a:rect l="l" t="t" r="r" b="b"/>
              <a:pathLst>
                <a:path w="14226" h="11724" extrusionOk="0">
                  <a:moveTo>
                    <a:pt x="12552" y="0"/>
                  </a:moveTo>
                  <a:cubicBezTo>
                    <a:pt x="12502" y="0"/>
                    <a:pt x="12452" y="7"/>
                    <a:pt x="12402" y="21"/>
                  </a:cubicBezTo>
                  <a:cubicBezTo>
                    <a:pt x="11368" y="325"/>
                    <a:pt x="0" y="5949"/>
                    <a:pt x="61" y="6557"/>
                  </a:cubicBezTo>
                  <a:cubicBezTo>
                    <a:pt x="122" y="7164"/>
                    <a:pt x="2858" y="11724"/>
                    <a:pt x="2858" y="11724"/>
                  </a:cubicBezTo>
                  <a:lnTo>
                    <a:pt x="14225" y="2757"/>
                  </a:lnTo>
                  <a:cubicBezTo>
                    <a:pt x="14225" y="2757"/>
                    <a:pt x="13536" y="0"/>
                    <a:pt x="12552" y="0"/>
                  </a:cubicBezTo>
                  <a:close/>
                </a:path>
              </a:pathLst>
            </a:custGeom>
            <a:solidFill>
              <a:srgbClr val="FBD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91;p42">
              <a:extLst>
                <a:ext uri="{FF2B5EF4-FFF2-40B4-BE49-F238E27FC236}">
                  <a16:creationId xmlns:a16="http://schemas.microsoft.com/office/drawing/2014/main" id="{995953B3-B377-46A5-87A0-8EFB5F0D16E3}"/>
                </a:ext>
              </a:extLst>
            </p:cNvPr>
            <p:cNvSpPr/>
            <p:nvPr/>
          </p:nvSpPr>
          <p:spPr>
            <a:xfrm>
              <a:off x="1957774" y="2225965"/>
              <a:ext cx="1797605" cy="2494099"/>
            </a:xfrm>
            <a:custGeom>
              <a:avLst/>
              <a:gdLst/>
              <a:ahLst/>
              <a:cxnLst/>
              <a:rect l="l" t="t" r="r" b="b"/>
              <a:pathLst>
                <a:path w="111948" h="155323" extrusionOk="0">
                  <a:moveTo>
                    <a:pt x="26445" y="1"/>
                  </a:moveTo>
                  <a:cubicBezTo>
                    <a:pt x="26445" y="1"/>
                    <a:pt x="9788" y="24256"/>
                    <a:pt x="2949" y="41035"/>
                  </a:cubicBezTo>
                  <a:cubicBezTo>
                    <a:pt x="2706" y="41551"/>
                    <a:pt x="2493" y="42099"/>
                    <a:pt x="2280" y="42615"/>
                  </a:cubicBezTo>
                  <a:cubicBezTo>
                    <a:pt x="2189" y="42889"/>
                    <a:pt x="2068" y="43102"/>
                    <a:pt x="1976" y="43375"/>
                  </a:cubicBezTo>
                  <a:cubicBezTo>
                    <a:pt x="1794" y="43922"/>
                    <a:pt x="1612" y="44409"/>
                    <a:pt x="1460" y="44895"/>
                  </a:cubicBezTo>
                  <a:cubicBezTo>
                    <a:pt x="1429" y="45047"/>
                    <a:pt x="1368" y="45199"/>
                    <a:pt x="1338" y="45321"/>
                  </a:cubicBezTo>
                  <a:cubicBezTo>
                    <a:pt x="1216" y="45685"/>
                    <a:pt x="1125" y="46080"/>
                    <a:pt x="1004" y="46415"/>
                  </a:cubicBezTo>
                  <a:cubicBezTo>
                    <a:pt x="912" y="46658"/>
                    <a:pt x="852" y="46840"/>
                    <a:pt x="821" y="47053"/>
                  </a:cubicBezTo>
                  <a:cubicBezTo>
                    <a:pt x="730" y="47296"/>
                    <a:pt x="669" y="47509"/>
                    <a:pt x="609" y="47752"/>
                  </a:cubicBezTo>
                  <a:cubicBezTo>
                    <a:pt x="517" y="48178"/>
                    <a:pt x="396" y="48634"/>
                    <a:pt x="305" y="49029"/>
                  </a:cubicBezTo>
                  <a:cubicBezTo>
                    <a:pt x="274" y="49181"/>
                    <a:pt x="274" y="49394"/>
                    <a:pt x="244" y="49545"/>
                  </a:cubicBezTo>
                  <a:cubicBezTo>
                    <a:pt x="213" y="49606"/>
                    <a:pt x="213" y="49637"/>
                    <a:pt x="213" y="49728"/>
                  </a:cubicBezTo>
                  <a:cubicBezTo>
                    <a:pt x="213" y="49849"/>
                    <a:pt x="153" y="49941"/>
                    <a:pt x="153" y="50062"/>
                  </a:cubicBezTo>
                  <a:cubicBezTo>
                    <a:pt x="153" y="50214"/>
                    <a:pt x="122" y="50366"/>
                    <a:pt x="122" y="50488"/>
                  </a:cubicBezTo>
                  <a:cubicBezTo>
                    <a:pt x="92" y="50518"/>
                    <a:pt x="92" y="50609"/>
                    <a:pt x="92" y="50640"/>
                  </a:cubicBezTo>
                  <a:cubicBezTo>
                    <a:pt x="92" y="50852"/>
                    <a:pt x="31" y="51096"/>
                    <a:pt x="31" y="51278"/>
                  </a:cubicBezTo>
                  <a:cubicBezTo>
                    <a:pt x="1" y="51521"/>
                    <a:pt x="1" y="51734"/>
                    <a:pt x="1" y="51916"/>
                  </a:cubicBezTo>
                  <a:cubicBezTo>
                    <a:pt x="1" y="52585"/>
                    <a:pt x="92" y="53132"/>
                    <a:pt x="183" y="53679"/>
                  </a:cubicBezTo>
                  <a:cubicBezTo>
                    <a:pt x="305" y="54105"/>
                    <a:pt x="426" y="54470"/>
                    <a:pt x="609" y="54804"/>
                  </a:cubicBezTo>
                  <a:cubicBezTo>
                    <a:pt x="761" y="55077"/>
                    <a:pt x="943" y="55412"/>
                    <a:pt x="1156" y="55777"/>
                  </a:cubicBezTo>
                  <a:cubicBezTo>
                    <a:pt x="1642" y="56628"/>
                    <a:pt x="2219" y="57661"/>
                    <a:pt x="2858" y="58816"/>
                  </a:cubicBezTo>
                  <a:cubicBezTo>
                    <a:pt x="2979" y="59029"/>
                    <a:pt x="3071" y="59272"/>
                    <a:pt x="3223" y="59485"/>
                  </a:cubicBezTo>
                  <a:cubicBezTo>
                    <a:pt x="10578" y="72433"/>
                    <a:pt x="25715" y="98422"/>
                    <a:pt x="25715" y="98422"/>
                  </a:cubicBezTo>
                  <a:cubicBezTo>
                    <a:pt x="25715" y="98422"/>
                    <a:pt x="22311" y="135109"/>
                    <a:pt x="24165" y="148696"/>
                  </a:cubicBezTo>
                  <a:cubicBezTo>
                    <a:pt x="27607" y="148513"/>
                    <a:pt x="31049" y="148418"/>
                    <a:pt x="34451" y="148418"/>
                  </a:cubicBezTo>
                  <a:cubicBezTo>
                    <a:pt x="36697" y="148418"/>
                    <a:pt x="38926" y="148459"/>
                    <a:pt x="41126" y="148544"/>
                  </a:cubicBezTo>
                  <a:cubicBezTo>
                    <a:pt x="53436" y="149091"/>
                    <a:pt x="67813" y="152131"/>
                    <a:pt x="81917" y="155322"/>
                  </a:cubicBezTo>
                  <a:lnTo>
                    <a:pt x="81887" y="96385"/>
                  </a:lnTo>
                  <a:cubicBezTo>
                    <a:pt x="81887" y="96385"/>
                    <a:pt x="99881" y="74652"/>
                    <a:pt x="107997" y="59606"/>
                  </a:cubicBezTo>
                  <a:cubicBezTo>
                    <a:pt x="108057" y="59485"/>
                    <a:pt x="108149" y="59363"/>
                    <a:pt x="108179" y="59272"/>
                  </a:cubicBezTo>
                  <a:cubicBezTo>
                    <a:pt x="108301" y="58999"/>
                    <a:pt x="108452" y="58725"/>
                    <a:pt x="108544" y="58512"/>
                  </a:cubicBezTo>
                  <a:cubicBezTo>
                    <a:pt x="109395" y="56901"/>
                    <a:pt x="110124" y="55381"/>
                    <a:pt x="110641" y="53983"/>
                  </a:cubicBezTo>
                  <a:lnTo>
                    <a:pt x="110884" y="53406"/>
                  </a:lnTo>
                  <a:cubicBezTo>
                    <a:pt x="110945" y="53223"/>
                    <a:pt x="111036" y="52980"/>
                    <a:pt x="111097" y="52798"/>
                  </a:cubicBezTo>
                  <a:cubicBezTo>
                    <a:pt x="111188" y="52585"/>
                    <a:pt x="111249" y="52372"/>
                    <a:pt x="111279" y="52190"/>
                  </a:cubicBezTo>
                  <a:cubicBezTo>
                    <a:pt x="111340" y="52129"/>
                    <a:pt x="111340" y="52038"/>
                    <a:pt x="111370" y="51977"/>
                  </a:cubicBezTo>
                  <a:cubicBezTo>
                    <a:pt x="111401" y="51764"/>
                    <a:pt x="111492" y="51582"/>
                    <a:pt x="111522" y="51400"/>
                  </a:cubicBezTo>
                  <a:cubicBezTo>
                    <a:pt x="111583" y="51217"/>
                    <a:pt x="111644" y="50974"/>
                    <a:pt x="111674" y="50792"/>
                  </a:cubicBezTo>
                  <a:lnTo>
                    <a:pt x="111674" y="50761"/>
                  </a:lnTo>
                  <a:cubicBezTo>
                    <a:pt x="111705" y="50609"/>
                    <a:pt x="111705" y="50488"/>
                    <a:pt x="111766" y="50336"/>
                  </a:cubicBezTo>
                  <a:cubicBezTo>
                    <a:pt x="111766" y="50275"/>
                    <a:pt x="111796" y="50153"/>
                    <a:pt x="111796" y="50062"/>
                  </a:cubicBezTo>
                  <a:cubicBezTo>
                    <a:pt x="111826" y="49880"/>
                    <a:pt x="111857" y="49728"/>
                    <a:pt x="111857" y="49576"/>
                  </a:cubicBezTo>
                  <a:cubicBezTo>
                    <a:pt x="111887" y="48968"/>
                    <a:pt x="111948" y="48330"/>
                    <a:pt x="111948" y="47631"/>
                  </a:cubicBezTo>
                  <a:cubicBezTo>
                    <a:pt x="111948" y="47448"/>
                    <a:pt x="111918" y="47266"/>
                    <a:pt x="111918" y="47053"/>
                  </a:cubicBezTo>
                  <a:cubicBezTo>
                    <a:pt x="111918" y="46840"/>
                    <a:pt x="111918" y="46597"/>
                    <a:pt x="111857" y="46384"/>
                  </a:cubicBezTo>
                  <a:cubicBezTo>
                    <a:pt x="111826" y="45928"/>
                    <a:pt x="111766" y="45442"/>
                    <a:pt x="111674" y="44925"/>
                  </a:cubicBezTo>
                  <a:cubicBezTo>
                    <a:pt x="111614" y="44439"/>
                    <a:pt x="111522" y="43922"/>
                    <a:pt x="111401" y="43375"/>
                  </a:cubicBezTo>
                  <a:cubicBezTo>
                    <a:pt x="111249" y="42585"/>
                    <a:pt x="111067" y="41734"/>
                    <a:pt x="110884" y="40883"/>
                  </a:cubicBezTo>
                  <a:cubicBezTo>
                    <a:pt x="110732" y="40275"/>
                    <a:pt x="110580" y="39606"/>
                    <a:pt x="110428" y="38968"/>
                  </a:cubicBezTo>
                  <a:cubicBezTo>
                    <a:pt x="108635" y="32098"/>
                    <a:pt x="105534" y="23861"/>
                    <a:pt x="102647" y="16779"/>
                  </a:cubicBezTo>
                  <a:cubicBezTo>
                    <a:pt x="98999" y="7934"/>
                    <a:pt x="95686" y="973"/>
                    <a:pt x="95686" y="973"/>
                  </a:cubicBezTo>
                  <a:lnTo>
                    <a:pt x="93589" y="2645"/>
                  </a:lnTo>
                  <a:lnTo>
                    <a:pt x="92859" y="3223"/>
                  </a:lnTo>
                  <a:lnTo>
                    <a:pt x="83802" y="10487"/>
                  </a:lnTo>
                  <a:lnTo>
                    <a:pt x="82008" y="11885"/>
                  </a:lnTo>
                  <a:lnTo>
                    <a:pt x="80823" y="12828"/>
                  </a:lnTo>
                  <a:cubicBezTo>
                    <a:pt x="80823" y="12828"/>
                    <a:pt x="82920" y="18299"/>
                    <a:pt x="85321" y="24864"/>
                  </a:cubicBezTo>
                  <a:cubicBezTo>
                    <a:pt x="88452" y="33618"/>
                    <a:pt x="92100" y="44257"/>
                    <a:pt x="92008" y="46597"/>
                  </a:cubicBezTo>
                  <a:cubicBezTo>
                    <a:pt x="91887" y="48634"/>
                    <a:pt x="84561" y="56749"/>
                    <a:pt x="77115" y="64470"/>
                  </a:cubicBezTo>
                  <a:cubicBezTo>
                    <a:pt x="72738" y="68999"/>
                    <a:pt x="68361" y="73345"/>
                    <a:pt x="65412" y="76294"/>
                  </a:cubicBezTo>
                  <a:cubicBezTo>
                    <a:pt x="63163" y="78482"/>
                    <a:pt x="61765" y="79850"/>
                    <a:pt x="61765" y="79850"/>
                  </a:cubicBezTo>
                  <a:lnTo>
                    <a:pt x="59059" y="79850"/>
                  </a:lnTo>
                  <a:lnTo>
                    <a:pt x="44166" y="79941"/>
                  </a:lnTo>
                  <a:lnTo>
                    <a:pt x="42463" y="79941"/>
                  </a:lnTo>
                  <a:lnTo>
                    <a:pt x="24986" y="52828"/>
                  </a:lnTo>
                  <a:lnTo>
                    <a:pt x="21673" y="47722"/>
                  </a:lnTo>
                  <a:lnTo>
                    <a:pt x="42676" y="8876"/>
                  </a:lnTo>
                  <a:lnTo>
                    <a:pt x="40275" y="7600"/>
                  </a:lnTo>
                  <a:lnTo>
                    <a:pt x="38725" y="6749"/>
                  </a:lnTo>
                  <a:lnTo>
                    <a:pt x="28269" y="1004"/>
                  </a:lnTo>
                  <a:lnTo>
                    <a:pt x="27478" y="548"/>
                  </a:lnTo>
                  <a:lnTo>
                    <a:pt x="264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95;p42">
              <a:extLst>
                <a:ext uri="{FF2B5EF4-FFF2-40B4-BE49-F238E27FC236}">
                  <a16:creationId xmlns:a16="http://schemas.microsoft.com/office/drawing/2014/main" id="{F1F2D3FC-6B51-433B-91A3-BFAB3942F139}"/>
                </a:ext>
              </a:extLst>
            </p:cNvPr>
            <p:cNvSpPr/>
            <p:nvPr/>
          </p:nvSpPr>
          <p:spPr>
            <a:xfrm>
              <a:off x="3630917" y="2850715"/>
              <a:ext cx="126902" cy="331909"/>
            </a:xfrm>
            <a:custGeom>
              <a:avLst/>
              <a:gdLst/>
              <a:ahLst/>
              <a:cxnLst/>
              <a:rect l="l" t="t" r="r" b="b"/>
              <a:pathLst>
                <a:path w="7903" h="20670" extrusionOk="0">
                  <a:moveTo>
                    <a:pt x="6201" y="0"/>
                  </a:moveTo>
                  <a:cubicBezTo>
                    <a:pt x="4012" y="4012"/>
                    <a:pt x="0" y="13222"/>
                    <a:pt x="3860" y="20669"/>
                  </a:cubicBezTo>
                  <a:cubicBezTo>
                    <a:pt x="5988" y="16687"/>
                    <a:pt x="7447" y="13192"/>
                    <a:pt x="7660" y="10638"/>
                  </a:cubicBezTo>
                  <a:cubicBezTo>
                    <a:pt x="7903" y="8024"/>
                    <a:pt x="7295" y="4286"/>
                    <a:pt x="6201" y="0"/>
                  </a:cubicBezTo>
                  <a:close/>
                </a:path>
              </a:pathLst>
            </a:custGeom>
            <a:solidFill>
              <a:srgbClr val="FBD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96;p42">
              <a:extLst>
                <a:ext uri="{FF2B5EF4-FFF2-40B4-BE49-F238E27FC236}">
                  <a16:creationId xmlns:a16="http://schemas.microsoft.com/office/drawing/2014/main" id="{C1D9D82A-ADCF-45CB-98D4-520458A79C6E}"/>
                </a:ext>
              </a:extLst>
            </p:cNvPr>
            <p:cNvSpPr/>
            <p:nvPr/>
          </p:nvSpPr>
          <p:spPr>
            <a:xfrm>
              <a:off x="3182849" y="2976268"/>
              <a:ext cx="123723" cy="154875"/>
            </a:xfrm>
            <a:custGeom>
              <a:avLst/>
              <a:gdLst/>
              <a:ahLst/>
              <a:cxnLst/>
              <a:rect l="l" t="t" r="r" b="b"/>
              <a:pathLst>
                <a:path w="7705" h="9645" extrusionOk="0">
                  <a:moveTo>
                    <a:pt x="4193" y="1"/>
                  </a:moveTo>
                  <a:cubicBezTo>
                    <a:pt x="1966" y="1"/>
                    <a:pt x="1" y="2212"/>
                    <a:pt x="1" y="2212"/>
                  </a:cubicBezTo>
                  <a:lnTo>
                    <a:pt x="1277" y="9233"/>
                  </a:lnTo>
                  <a:cubicBezTo>
                    <a:pt x="1961" y="9517"/>
                    <a:pt x="2575" y="9644"/>
                    <a:pt x="3123" y="9644"/>
                  </a:cubicBezTo>
                  <a:cubicBezTo>
                    <a:pt x="7625" y="9644"/>
                    <a:pt x="7704" y="1072"/>
                    <a:pt x="5320" y="205"/>
                  </a:cubicBezTo>
                  <a:cubicBezTo>
                    <a:pt x="4942" y="62"/>
                    <a:pt x="4564" y="1"/>
                    <a:pt x="419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97;p42">
              <a:extLst>
                <a:ext uri="{FF2B5EF4-FFF2-40B4-BE49-F238E27FC236}">
                  <a16:creationId xmlns:a16="http://schemas.microsoft.com/office/drawing/2014/main" id="{001FFBB9-18A3-4412-BB92-78334E49FCC0}"/>
                </a:ext>
              </a:extLst>
            </p:cNvPr>
            <p:cNvSpPr/>
            <p:nvPr/>
          </p:nvSpPr>
          <p:spPr>
            <a:xfrm>
              <a:off x="3207256" y="3011595"/>
              <a:ext cx="69320" cy="32902"/>
            </a:xfrm>
            <a:custGeom>
              <a:avLst/>
              <a:gdLst/>
              <a:ahLst/>
              <a:cxnLst/>
              <a:rect l="l" t="t" r="r" b="b"/>
              <a:pathLst>
                <a:path w="4317" h="2049" extrusionOk="0">
                  <a:moveTo>
                    <a:pt x="2428" y="0"/>
                  </a:moveTo>
                  <a:cubicBezTo>
                    <a:pt x="2360" y="0"/>
                    <a:pt x="2290" y="4"/>
                    <a:pt x="2219" y="12"/>
                  </a:cubicBezTo>
                  <a:cubicBezTo>
                    <a:pt x="1399" y="72"/>
                    <a:pt x="700" y="619"/>
                    <a:pt x="92" y="1653"/>
                  </a:cubicBezTo>
                  <a:cubicBezTo>
                    <a:pt x="1" y="1805"/>
                    <a:pt x="61" y="1957"/>
                    <a:pt x="153" y="2018"/>
                  </a:cubicBezTo>
                  <a:cubicBezTo>
                    <a:pt x="213" y="2048"/>
                    <a:pt x="274" y="2048"/>
                    <a:pt x="305" y="2048"/>
                  </a:cubicBezTo>
                  <a:cubicBezTo>
                    <a:pt x="396" y="2048"/>
                    <a:pt x="517" y="2018"/>
                    <a:pt x="578" y="1896"/>
                  </a:cubicBezTo>
                  <a:cubicBezTo>
                    <a:pt x="1064" y="1075"/>
                    <a:pt x="1672" y="619"/>
                    <a:pt x="2280" y="528"/>
                  </a:cubicBezTo>
                  <a:cubicBezTo>
                    <a:pt x="2314" y="526"/>
                    <a:pt x="2348" y="525"/>
                    <a:pt x="2382" y="525"/>
                  </a:cubicBezTo>
                  <a:cubicBezTo>
                    <a:pt x="3184" y="525"/>
                    <a:pt x="3800" y="1197"/>
                    <a:pt x="3800" y="1197"/>
                  </a:cubicBezTo>
                  <a:cubicBezTo>
                    <a:pt x="3867" y="1230"/>
                    <a:pt x="3943" y="1255"/>
                    <a:pt x="4018" y="1255"/>
                  </a:cubicBezTo>
                  <a:cubicBezTo>
                    <a:pt x="4079" y="1255"/>
                    <a:pt x="4140" y="1238"/>
                    <a:pt x="4195" y="1197"/>
                  </a:cubicBezTo>
                  <a:cubicBezTo>
                    <a:pt x="4256" y="1075"/>
                    <a:pt x="4317" y="923"/>
                    <a:pt x="4195" y="802"/>
                  </a:cubicBezTo>
                  <a:cubicBezTo>
                    <a:pt x="4167" y="773"/>
                    <a:pt x="3420" y="0"/>
                    <a:pt x="24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98;p42">
              <a:extLst>
                <a:ext uri="{FF2B5EF4-FFF2-40B4-BE49-F238E27FC236}">
                  <a16:creationId xmlns:a16="http://schemas.microsoft.com/office/drawing/2014/main" id="{95F70AA3-5FB4-4740-8F88-DB7C3B9A4302}"/>
                </a:ext>
              </a:extLst>
            </p:cNvPr>
            <p:cNvSpPr/>
            <p:nvPr/>
          </p:nvSpPr>
          <p:spPr>
            <a:xfrm>
              <a:off x="3229223" y="3015192"/>
              <a:ext cx="31746" cy="48333"/>
            </a:xfrm>
            <a:custGeom>
              <a:avLst/>
              <a:gdLst/>
              <a:ahLst/>
              <a:cxnLst/>
              <a:rect l="l" t="t" r="r" b="b"/>
              <a:pathLst>
                <a:path w="1977" h="3010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74" y="547"/>
                  </a:cubicBezTo>
                  <a:cubicBezTo>
                    <a:pt x="548" y="578"/>
                    <a:pt x="760" y="669"/>
                    <a:pt x="912" y="851"/>
                  </a:cubicBezTo>
                  <a:cubicBezTo>
                    <a:pt x="1459" y="1459"/>
                    <a:pt x="1338" y="2706"/>
                    <a:pt x="1338" y="2706"/>
                  </a:cubicBezTo>
                  <a:cubicBezTo>
                    <a:pt x="1338" y="2858"/>
                    <a:pt x="1429" y="3010"/>
                    <a:pt x="1611" y="3010"/>
                  </a:cubicBezTo>
                  <a:cubicBezTo>
                    <a:pt x="1733" y="3010"/>
                    <a:pt x="1885" y="2888"/>
                    <a:pt x="1824" y="2706"/>
                  </a:cubicBezTo>
                  <a:cubicBezTo>
                    <a:pt x="1855" y="2675"/>
                    <a:pt x="1976" y="1216"/>
                    <a:pt x="1307" y="456"/>
                  </a:cubicBezTo>
                  <a:cubicBezTo>
                    <a:pt x="1034" y="213"/>
                    <a:pt x="700" y="0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99;p42">
              <a:extLst>
                <a:ext uri="{FF2B5EF4-FFF2-40B4-BE49-F238E27FC236}">
                  <a16:creationId xmlns:a16="http://schemas.microsoft.com/office/drawing/2014/main" id="{336E163A-D21A-455D-8965-027482C74A2C}"/>
                </a:ext>
              </a:extLst>
            </p:cNvPr>
            <p:cNvSpPr/>
            <p:nvPr/>
          </p:nvSpPr>
          <p:spPr>
            <a:xfrm>
              <a:off x="2650366" y="2633906"/>
              <a:ext cx="578391" cy="985047"/>
            </a:xfrm>
            <a:custGeom>
              <a:avLst/>
              <a:gdLst/>
              <a:ahLst/>
              <a:cxnLst/>
              <a:rect l="l" t="t" r="r" b="b"/>
              <a:pathLst>
                <a:path w="36020" h="61345" extrusionOk="0">
                  <a:moveTo>
                    <a:pt x="18716" y="0"/>
                  </a:moveTo>
                  <a:cubicBezTo>
                    <a:pt x="18548" y="0"/>
                    <a:pt x="18378" y="2"/>
                    <a:pt x="18207" y="6"/>
                  </a:cubicBezTo>
                  <a:cubicBezTo>
                    <a:pt x="2675" y="341"/>
                    <a:pt x="0" y="15052"/>
                    <a:pt x="0" y="28548"/>
                  </a:cubicBezTo>
                  <a:cubicBezTo>
                    <a:pt x="0" y="34384"/>
                    <a:pt x="486" y="40068"/>
                    <a:pt x="699" y="44202"/>
                  </a:cubicBezTo>
                  <a:cubicBezTo>
                    <a:pt x="1094" y="54566"/>
                    <a:pt x="1094" y="56299"/>
                    <a:pt x="1094" y="56542"/>
                  </a:cubicBezTo>
                  <a:lnTo>
                    <a:pt x="10152" y="61345"/>
                  </a:lnTo>
                  <a:lnTo>
                    <a:pt x="16292" y="55782"/>
                  </a:lnTo>
                  <a:cubicBezTo>
                    <a:pt x="16444" y="55661"/>
                    <a:pt x="16596" y="55539"/>
                    <a:pt x="16718" y="55387"/>
                  </a:cubicBezTo>
                  <a:lnTo>
                    <a:pt x="16718" y="51101"/>
                  </a:lnTo>
                  <a:cubicBezTo>
                    <a:pt x="16718" y="51101"/>
                    <a:pt x="17472" y="51234"/>
                    <a:pt x="18679" y="51234"/>
                  </a:cubicBezTo>
                  <a:cubicBezTo>
                    <a:pt x="20115" y="51234"/>
                    <a:pt x="22194" y="51046"/>
                    <a:pt x="24408" y="50220"/>
                  </a:cubicBezTo>
                  <a:cubicBezTo>
                    <a:pt x="27235" y="49156"/>
                    <a:pt x="30335" y="46998"/>
                    <a:pt x="32524" y="42773"/>
                  </a:cubicBezTo>
                  <a:cubicBezTo>
                    <a:pt x="33283" y="41314"/>
                    <a:pt x="34043" y="39126"/>
                    <a:pt x="34621" y="36542"/>
                  </a:cubicBezTo>
                  <a:cubicBezTo>
                    <a:pt x="34955" y="35022"/>
                    <a:pt x="35259" y="33350"/>
                    <a:pt x="35502" y="31587"/>
                  </a:cubicBezTo>
                  <a:cubicBezTo>
                    <a:pt x="35593" y="30767"/>
                    <a:pt x="35685" y="29976"/>
                    <a:pt x="35745" y="29156"/>
                  </a:cubicBezTo>
                  <a:cubicBezTo>
                    <a:pt x="36019" y="25721"/>
                    <a:pt x="36019" y="22013"/>
                    <a:pt x="35563" y="18487"/>
                  </a:cubicBezTo>
                  <a:cubicBezTo>
                    <a:pt x="34336" y="8757"/>
                    <a:pt x="29717" y="0"/>
                    <a:pt x="187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900;p42">
              <a:extLst>
                <a:ext uri="{FF2B5EF4-FFF2-40B4-BE49-F238E27FC236}">
                  <a16:creationId xmlns:a16="http://schemas.microsoft.com/office/drawing/2014/main" id="{D8366983-913A-4C00-AC75-76880627ED08}"/>
                </a:ext>
              </a:extLst>
            </p:cNvPr>
            <p:cNvSpPr/>
            <p:nvPr/>
          </p:nvSpPr>
          <p:spPr>
            <a:xfrm>
              <a:off x="2696242" y="3107378"/>
              <a:ext cx="174256" cy="133341"/>
            </a:xfrm>
            <a:custGeom>
              <a:avLst/>
              <a:gdLst/>
              <a:ahLst/>
              <a:cxnLst/>
              <a:rect l="l" t="t" r="r" b="b"/>
              <a:pathLst>
                <a:path w="10852" h="8304" extrusionOk="0">
                  <a:moveTo>
                    <a:pt x="5535" y="1"/>
                  </a:moveTo>
                  <a:cubicBezTo>
                    <a:pt x="5463" y="1"/>
                    <a:pt x="5392" y="2"/>
                    <a:pt x="5320" y="4"/>
                  </a:cubicBezTo>
                  <a:cubicBezTo>
                    <a:pt x="2341" y="95"/>
                    <a:pt x="0" y="2010"/>
                    <a:pt x="61" y="4290"/>
                  </a:cubicBezTo>
                  <a:cubicBezTo>
                    <a:pt x="151" y="6561"/>
                    <a:pt x="2503" y="8304"/>
                    <a:pt x="5413" y="8304"/>
                  </a:cubicBezTo>
                  <a:cubicBezTo>
                    <a:pt x="5463" y="8304"/>
                    <a:pt x="5513" y="8303"/>
                    <a:pt x="5563" y="8302"/>
                  </a:cubicBezTo>
                  <a:cubicBezTo>
                    <a:pt x="8511" y="8211"/>
                    <a:pt x="10852" y="6266"/>
                    <a:pt x="10791" y="3986"/>
                  </a:cubicBezTo>
                  <a:cubicBezTo>
                    <a:pt x="10731" y="1762"/>
                    <a:pt x="8387" y="1"/>
                    <a:pt x="553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01;p42">
              <a:extLst>
                <a:ext uri="{FF2B5EF4-FFF2-40B4-BE49-F238E27FC236}">
                  <a16:creationId xmlns:a16="http://schemas.microsoft.com/office/drawing/2014/main" id="{F8035949-F50C-48C6-AAF6-3F9914B2A3E8}"/>
                </a:ext>
              </a:extLst>
            </p:cNvPr>
            <p:cNvSpPr/>
            <p:nvPr/>
          </p:nvSpPr>
          <p:spPr>
            <a:xfrm>
              <a:off x="3091096" y="3092637"/>
              <a:ext cx="133261" cy="132988"/>
            </a:xfrm>
            <a:custGeom>
              <a:avLst/>
              <a:gdLst/>
              <a:ahLst/>
              <a:cxnLst/>
              <a:rect l="l" t="t" r="r" b="b"/>
              <a:pathLst>
                <a:path w="8299" h="8282" extrusionOk="0">
                  <a:moveTo>
                    <a:pt x="5653" y="1"/>
                  </a:moveTo>
                  <a:cubicBezTo>
                    <a:pt x="5542" y="1"/>
                    <a:pt x="5431" y="4"/>
                    <a:pt x="5320" y="10"/>
                  </a:cubicBezTo>
                  <a:cubicBezTo>
                    <a:pt x="2341" y="71"/>
                    <a:pt x="0" y="2016"/>
                    <a:pt x="61" y="4296"/>
                  </a:cubicBezTo>
                  <a:cubicBezTo>
                    <a:pt x="150" y="6520"/>
                    <a:pt x="2467" y="8281"/>
                    <a:pt x="5317" y="8281"/>
                  </a:cubicBezTo>
                  <a:cubicBezTo>
                    <a:pt x="5389" y="8281"/>
                    <a:pt x="5460" y="8280"/>
                    <a:pt x="5532" y="8278"/>
                  </a:cubicBezTo>
                  <a:cubicBezTo>
                    <a:pt x="6110" y="8247"/>
                    <a:pt x="6687" y="8187"/>
                    <a:pt x="7174" y="8035"/>
                  </a:cubicBezTo>
                  <a:cubicBezTo>
                    <a:pt x="7691" y="5785"/>
                    <a:pt x="8086" y="3263"/>
                    <a:pt x="8298" y="618"/>
                  </a:cubicBezTo>
                  <a:cubicBezTo>
                    <a:pt x="7534" y="236"/>
                    <a:pt x="6623" y="1"/>
                    <a:pt x="565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02;p42">
              <a:extLst>
                <a:ext uri="{FF2B5EF4-FFF2-40B4-BE49-F238E27FC236}">
                  <a16:creationId xmlns:a16="http://schemas.microsoft.com/office/drawing/2014/main" id="{2BE6DBC4-CE48-45DA-8A7C-B954FD7CA28F}"/>
                </a:ext>
              </a:extLst>
            </p:cNvPr>
            <p:cNvSpPr/>
            <p:nvPr/>
          </p:nvSpPr>
          <p:spPr>
            <a:xfrm>
              <a:off x="2935403" y="3451041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88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03;p42">
              <a:extLst>
                <a:ext uri="{FF2B5EF4-FFF2-40B4-BE49-F238E27FC236}">
                  <a16:creationId xmlns:a16="http://schemas.microsoft.com/office/drawing/2014/main" id="{CA3E5F61-2797-4E80-BD94-91F43DEB1B54}"/>
                </a:ext>
              </a:extLst>
            </p:cNvPr>
            <p:cNvSpPr/>
            <p:nvPr/>
          </p:nvSpPr>
          <p:spPr>
            <a:xfrm>
              <a:off x="2777252" y="3398324"/>
              <a:ext cx="140583" cy="114233"/>
            </a:xfrm>
            <a:custGeom>
              <a:avLst/>
              <a:gdLst/>
              <a:ahLst/>
              <a:cxnLst/>
              <a:rect l="l" t="t" r="r" b="b"/>
              <a:pathLst>
                <a:path w="8755" h="7114" extrusionOk="0">
                  <a:moveTo>
                    <a:pt x="1" y="1"/>
                  </a:moveTo>
                  <a:cubicBezTo>
                    <a:pt x="1" y="1"/>
                    <a:pt x="3740" y="5898"/>
                    <a:pt x="8755" y="7113"/>
                  </a:cubicBezTo>
                  <a:lnTo>
                    <a:pt x="8755" y="3861"/>
                  </a:lnTo>
                  <a:cubicBezTo>
                    <a:pt x="6992" y="3618"/>
                    <a:pt x="2980" y="2584"/>
                    <a:pt x="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04;p42">
              <a:extLst>
                <a:ext uri="{FF2B5EF4-FFF2-40B4-BE49-F238E27FC236}">
                  <a16:creationId xmlns:a16="http://schemas.microsoft.com/office/drawing/2014/main" id="{6ECD3E02-A836-43AA-AA72-3A3CF02B1DCF}"/>
                </a:ext>
              </a:extLst>
            </p:cNvPr>
            <p:cNvSpPr/>
            <p:nvPr/>
          </p:nvSpPr>
          <p:spPr>
            <a:xfrm>
              <a:off x="2531203" y="2976268"/>
              <a:ext cx="125521" cy="150748"/>
            </a:xfrm>
            <a:custGeom>
              <a:avLst/>
              <a:gdLst/>
              <a:ahLst/>
              <a:cxnLst/>
              <a:rect l="l" t="t" r="r" b="b"/>
              <a:pathLst>
                <a:path w="7817" h="9388" extrusionOk="0">
                  <a:moveTo>
                    <a:pt x="3503" y="1"/>
                  </a:moveTo>
                  <a:cubicBezTo>
                    <a:pt x="3132" y="1"/>
                    <a:pt x="2753" y="62"/>
                    <a:pt x="2375" y="205"/>
                  </a:cubicBezTo>
                  <a:cubicBezTo>
                    <a:pt x="0" y="1069"/>
                    <a:pt x="1148" y="9388"/>
                    <a:pt x="5863" y="9388"/>
                  </a:cubicBezTo>
                  <a:cubicBezTo>
                    <a:pt x="6457" y="9388"/>
                    <a:pt x="7108" y="9255"/>
                    <a:pt x="7816" y="8959"/>
                  </a:cubicBezTo>
                  <a:lnTo>
                    <a:pt x="7695" y="2212"/>
                  </a:lnTo>
                  <a:cubicBezTo>
                    <a:pt x="7695" y="2212"/>
                    <a:pt x="5730" y="1"/>
                    <a:pt x="350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05;p42">
              <a:extLst>
                <a:ext uri="{FF2B5EF4-FFF2-40B4-BE49-F238E27FC236}">
                  <a16:creationId xmlns:a16="http://schemas.microsoft.com/office/drawing/2014/main" id="{54FFBF89-F785-429C-B15A-FD13600DDC47}"/>
                </a:ext>
              </a:extLst>
            </p:cNvPr>
            <p:cNvSpPr/>
            <p:nvPr/>
          </p:nvSpPr>
          <p:spPr>
            <a:xfrm>
              <a:off x="2561038" y="3012077"/>
              <a:ext cx="69320" cy="32420"/>
            </a:xfrm>
            <a:custGeom>
              <a:avLst/>
              <a:gdLst/>
              <a:ahLst/>
              <a:cxnLst/>
              <a:rect l="l" t="t" r="r" b="b"/>
              <a:pathLst>
                <a:path w="4317" h="2019" extrusionOk="0">
                  <a:moveTo>
                    <a:pt x="1885" y="0"/>
                  </a:moveTo>
                  <a:cubicBezTo>
                    <a:pt x="875" y="0"/>
                    <a:pt x="179" y="774"/>
                    <a:pt x="122" y="802"/>
                  </a:cubicBezTo>
                  <a:cubicBezTo>
                    <a:pt x="1" y="924"/>
                    <a:pt x="1" y="1076"/>
                    <a:pt x="122" y="1197"/>
                  </a:cubicBezTo>
                  <a:cubicBezTo>
                    <a:pt x="183" y="1258"/>
                    <a:pt x="251" y="1289"/>
                    <a:pt x="320" y="1289"/>
                  </a:cubicBezTo>
                  <a:cubicBezTo>
                    <a:pt x="388" y="1289"/>
                    <a:pt x="457" y="1258"/>
                    <a:pt x="517" y="1197"/>
                  </a:cubicBezTo>
                  <a:cubicBezTo>
                    <a:pt x="546" y="1169"/>
                    <a:pt x="1110" y="551"/>
                    <a:pt x="1884" y="551"/>
                  </a:cubicBezTo>
                  <a:cubicBezTo>
                    <a:pt x="1934" y="551"/>
                    <a:pt x="1985" y="554"/>
                    <a:pt x="2037" y="559"/>
                  </a:cubicBezTo>
                  <a:cubicBezTo>
                    <a:pt x="2676" y="589"/>
                    <a:pt x="3253" y="1045"/>
                    <a:pt x="3770" y="1927"/>
                  </a:cubicBezTo>
                  <a:cubicBezTo>
                    <a:pt x="3831" y="1988"/>
                    <a:pt x="3922" y="2018"/>
                    <a:pt x="4013" y="2018"/>
                  </a:cubicBezTo>
                  <a:lnTo>
                    <a:pt x="4165" y="2018"/>
                  </a:lnTo>
                  <a:cubicBezTo>
                    <a:pt x="4286" y="1957"/>
                    <a:pt x="4317" y="1775"/>
                    <a:pt x="4226" y="1653"/>
                  </a:cubicBezTo>
                  <a:cubicBezTo>
                    <a:pt x="3618" y="650"/>
                    <a:pt x="2888" y="103"/>
                    <a:pt x="2098" y="12"/>
                  </a:cubicBezTo>
                  <a:cubicBezTo>
                    <a:pt x="2026" y="4"/>
                    <a:pt x="1954" y="0"/>
                    <a:pt x="18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06;p42">
              <a:extLst>
                <a:ext uri="{FF2B5EF4-FFF2-40B4-BE49-F238E27FC236}">
                  <a16:creationId xmlns:a16="http://schemas.microsoft.com/office/drawing/2014/main" id="{A329FA82-8194-49C7-8119-08EFBC359F2E}"/>
                </a:ext>
              </a:extLst>
            </p:cNvPr>
            <p:cNvSpPr/>
            <p:nvPr/>
          </p:nvSpPr>
          <p:spPr>
            <a:xfrm>
              <a:off x="2576662" y="3016653"/>
              <a:ext cx="30766" cy="46872"/>
            </a:xfrm>
            <a:custGeom>
              <a:avLst/>
              <a:gdLst/>
              <a:ahLst/>
              <a:cxnLst/>
              <a:rect l="l" t="t" r="r" b="b"/>
              <a:pathLst>
                <a:path w="1916" h="2919" extrusionOk="0">
                  <a:moveTo>
                    <a:pt x="1672" y="1"/>
                  </a:moveTo>
                  <a:cubicBezTo>
                    <a:pt x="1247" y="1"/>
                    <a:pt x="912" y="153"/>
                    <a:pt x="639" y="456"/>
                  </a:cubicBezTo>
                  <a:cubicBezTo>
                    <a:pt x="0" y="1216"/>
                    <a:pt x="122" y="2615"/>
                    <a:pt x="122" y="2706"/>
                  </a:cubicBezTo>
                  <a:cubicBezTo>
                    <a:pt x="122" y="2797"/>
                    <a:pt x="213" y="2919"/>
                    <a:pt x="365" y="2919"/>
                  </a:cubicBezTo>
                  <a:cubicBezTo>
                    <a:pt x="578" y="2888"/>
                    <a:pt x="669" y="2767"/>
                    <a:pt x="608" y="2706"/>
                  </a:cubicBezTo>
                  <a:cubicBezTo>
                    <a:pt x="578" y="2311"/>
                    <a:pt x="608" y="1338"/>
                    <a:pt x="1034" y="821"/>
                  </a:cubicBezTo>
                  <a:cubicBezTo>
                    <a:pt x="1155" y="639"/>
                    <a:pt x="1399" y="517"/>
                    <a:pt x="1672" y="517"/>
                  </a:cubicBezTo>
                  <a:cubicBezTo>
                    <a:pt x="1824" y="517"/>
                    <a:pt x="1915" y="426"/>
                    <a:pt x="1915" y="274"/>
                  </a:cubicBezTo>
                  <a:cubicBezTo>
                    <a:pt x="1915" y="122"/>
                    <a:pt x="1824" y="1"/>
                    <a:pt x="1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07;p42">
              <a:extLst>
                <a:ext uri="{FF2B5EF4-FFF2-40B4-BE49-F238E27FC236}">
                  <a16:creationId xmlns:a16="http://schemas.microsoft.com/office/drawing/2014/main" id="{31FD4E19-DB77-4742-95DE-0C6F0E501136}"/>
                </a:ext>
              </a:extLst>
            </p:cNvPr>
            <p:cNvSpPr/>
            <p:nvPr/>
          </p:nvSpPr>
          <p:spPr>
            <a:xfrm>
              <a:off x="2610335" y="3111826"/>
              <a:ext cx="12220" cy="32227"/>
            </a:xfrm>
            <a:custGeom>
              <a:avLst/>
              <a:gdLst/>
              <a:ahLst/>
              <a:cxnLst/>
              <a:rect l="l" t="t" r="r" b="b"/>
              <a:pathLst>
                <a:path w="761" h="2007" extrusionOk="0">
                  <a:moveTo>
                    <a:pt x="1" y="1"/>
                  </a:moveTo>
                  <a:lnTo>
                    <a:pt x="1" y="2007"/>
                  </a:lnTo>
                  <a:lnTo>
                    <a:pt x="761" y="2007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08;p42">
              <a:extLst>
                <a:ext uri="{FF2B5EF4-FFF2-40B4-BE49-F238E27FC236}">
                  <a16:creationId xmlns:a16="http://schemas.microsoft.com/office/drawing/2014/main" id="{0967D0D8-720A-46F7-976B-8FCB3C905B2E}"/>
                </a:ext>
              </a:extLst>
            </p:cNvPr>
            <p:cNvSpPr/>
            <p:nvPr/>
          </p:nvSpPr>
          <p:spPr>
            <a:xfrm>
              <a:off x="2613755" y="2781892"/>
              <a:ext cx="617925" cy="678927"/>
            </a:xfrm>
            <a:custGeom>
              <a:avLst/>
              <a:gdLst/>
              <a:ahLst/>
              <a:cxnLst/>
              <a:rect l="l" t="t" r="r" b="b"/>
              <a:pathLst>
                <a:path w="38482" h="42281" extrusionOk="0">
                  <a:moveTo>
                    <a:pt x="35290" y="0"/>
                  </a:moveTo>
                  <a:cubicBezTo>
                    <a:pt x="35077" y="517"/>
                    <a:pt x="35107" y="1429"/>
                    <a:pt x="35594" y="2827"/>
                  </a:cubicBezTo>
                  <a:cubicBezTo>
                    <a:pt x="38481" y="11399"/>
                    <a:pt x="36384" y="23709"/>
                    <a:pt x="34226" y="24712"/>
                  </a:cubicBezTo>
                  <a:cubicBezTo>
                    <a:pt x="33690" y="24965"/>
                    <a:pt x="33125" y="25065"/>
                    <a:pt x="32510" y="25065"/>
                  </a:cubicBezTo>
                  <a:cubicBezTo>
                    <a:pt x="30613" y="25065"/>
                    <a:pt x="28239" y="24114"/>
                    <a:pt x="24773" y="23770"/>
                  </a:cubicBezTo>
                  <a:cubicBezTo>
                    <a:pt x="23866" y="23679"/>
                    <a:pt x="22823" y="23649"/>
                    <a:pt x="21703" y="23649"/>
                  </a:cubicBezTo>
                  <a:cubicBezTo>
                    <a:pt x="19297" y="23649"/>
                    <a:pt x="16533" y="23790"/>
                    <a:pt x="13979" y="23790"/>
                  </a:cubicBezTo>
                  <a:cubicBezTo>
                    <a:pt x="11703" y="23790"/>
                    <a:pt x="9595" y="23678"/>
                    <a:pt x="8055" y="23253"/>
                  </a:cubicBezTo>
                  <a:cubicBezTo>
                    <a:pt x="4773" y="22280"/>
                    <a:pt x="6232" y="12158"/>
                    <a:pt x="6870" y="8359"/>
                  </a:cubicBezTo>
                  <a:cubicBezTo>
                    <a:pt x="7873" y="6079"/>
                    <a:pt x="8572" y="4134"/>
                    <a:pt x="8420" y="3830"/>
                  </a:cubicBezTo>
                  <a:cubicBezTo>
                    <a:pt x="8025" y="3101"/>
                    <a:pt x="3800" y="1095"/>
                    <a:pt x="3800" y="1095"/>
                  </a:cubicBezTo>
                  <a:cubicBezTo>
                    <a:pt x="3800" y="1095"/>
                    <a:pt x="0" y="10426"/>
                    <a:pt x="2341" y="15198"/>
                  </a:cubicBezTo>
                  <a:cubicBezTo>
                    <a:pt x="2280" y="16566"/>
                    <a:pt x="2250" y="17964"/>
                    <a:pt x="2250" y="19332"/>
                  </a:cubicBezTo>
                  <a:cubicBezTo>
                    <a:pt x="2250" y="23922"/>
                    <a:pt x="2402" y="26049"/>
                    <a:pt x="2584" y="29788"/>
                  </a:cubicBezTo>
                  <a:cubicBezTo>
                    <a:pt x="4590" y="33648"/>
                    <a:pt x="8481" y="36779"/>
                    <a:pt x="10183" y="38359"/>
                  </a:cubicBezTo>
                  <a:cubicBezTo>
                    <a:pt x="12584" y="40609"/>
                    <a:pt x="15958" y="41551"/>
                    <a:pt x="17296" y="41977"/>
                  </a:cubicBezTo>
                  <a:cubicBezTo>
                    <a:pt x="17600" y="42037"/>
                    <a:pt x="18207" y="42159"/>
                    <a:pt x="18967" y="42281"/>
                  </a:cubicBezTo>
                  <a:lnTo>
                    <a:pt x="18967" y="41855"/>
                  </a:lnTo>
                  <a:cubicBezTo>
                    <a:pt x="18967" y="41855"/>
                    <a:pt x="19715" y="41988"/>
                    <a:pt x="20915" y="41988"/>
                  </a:cubicBezTo>
                  <a:cubicBezTo>
                    <a:pt x="22344" y="41988"/>
                    <a:pt x="24413" y="41799"/>
                    <a:pt x="26627" y="40973"/>
                  </a:cubicBezTo>
                  <a:cubicBezTo>
                    <a:pt x="29484" y="39910"/>
                    <a:pt x="32554" y="37752"/>
                    <a:pt x="34773" y="33527"/>
                  </a:cubicBezTo>
                  <a:cubicBezTo>
                    <a:pt x="35533" y="32068"/>
                    <a:pt x="36293" y="29879"/>
                    <a:pt x="36840" y="27295"/>
                  </a:cubicBezTo>
                  <a:cubicBezTo>
                    <a:pt x="37205" y="25776"/>
                    <a:pt x="37509" y="24104"/>
                    <a:pt x="37722" y="22341"/>
                  </a:cubicBezTo>
                  <a:cubicBezTo>
                    <a:pt x="37843" y="21520"/>
                    <a:pt x="37904" y="20730"/>
                    <a:pt x="37995" y="19909"/>
                  </a:cubicBezTo>
                  <a:cubicBezTo>
                    <a:pt x="38299" y="16505"/>
                    <a:pt x="38299" y="12797"/>
                    <a:pt x="37843" y="9271"/>
                  </a:cubicBezTo>
                  <a:cubicBezTo>
                    <a:pt x="37418" y="5958"/>
                    <a:pt x="36597" y="2766"/>
                    <a:pt x="35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09;p42">
              <a:extLst>
                <a:ext uri="{FF2B5EF4-FFF2-40B4-BE49-F238E27FC236}">
                  <a16:creationId xmlns:a16="http://schemas.microsoft.com/office/drawing/2014/main" id="{8A396AD0-1A49-4A0F-88EC-EFE2A14FAFB9}"/>
                </a:ext>
              </a:extLst>
            </p:cNvPr>
            <p:cNvSpPr/>
            <p:nvPr/>
          </p:nvSpPr>
          <p:spPr>
            <a:xfrm>
              <a:off x="2621077" y="2538284"/>
              <a:ext cx="733105" cy="361310"/>
            </a:xfrm>
            <a:custGeom>
              <a:avLst/>
              <a:gdLst/>
              <a:ahLst/>
              <a:cxnLst/>
              <a:rect l="l" t="t" r="r" b="b"/>
              <a:pathLst>
                <a:path w="45655" h="22501" extrusionOk="0">
                  <a:moveTo>
                    <a:pt x="20878" y="609"/>
                  </a:moveTo>
                  <a:cubicBezTo>
                    <a:pt x="21315" y="609"/>
                    <a:pt x="21747" y="656"/>
                    <a:pt x="22159" y="764"/>
                  </a:cubicBezTo>
                  <a:cubicBezTo>
                    <a:pt x="23375" y="1098"/>
                    <a:pt x="23709" y="1797"/>
                    <a:pt x="24043" y="2587"/>
                  </a:cubicBezTo>
                  <a:cubicBezTo>
                    <a:pt x="24408" y="3347"/>
                    <a:pt x="24773" y="4168"/>
                    <a:pt x="25958" y="4685"/>
                  </a:cubicBezTo>
                  <a:lnTo>
                    <a:pt x="25624" y="4685"/>
                  </a:lnTo>
                  <a:cubicBezTo>
                    <a:pt x="23283" y="4685"/>
                    <a:pt x="21125" y="1828"/>
                    <a:pt x="16657" y="1676"/>
                  </a:cubicBezTo>
                  <a:cubicBezTo>
                    <a:pt x="17745" y="1179"/>
                    <a:pt x="19347" y="609"/>
                    <a:pt x="20878" y="609"/>
                  </a:cubicBezTo>
                  <a:close/>
                  <a:moveTo>
                    <a:pt x="25177" y="17201"/>
                  </a:moveTo>
                  <a:cubicBezTo>
                    <a:pt x="25343" y="17201"/>
                    <a:pt x="25511" y="17213"/>
                    <a:pt x="25685" y="17238"/>
                  </a:cubicBezTo>
                  <a:cubicBezTo>
                    <a:pt x="26718" y="17390"/>
                    <a:pt x="27448" y="18120"/>
                    <a:pt x="28268" y="19031"/>
                  </a:cubicBezTo>
                  <a:cubicBezTo>
                    <a:pt x="27461" y="18539"/>
                    <a:pt x="26589" y="18123"/>
                    <a:pt x="25637" y="18123"/>
                  </a:cubicBezTo>
                  <a:cubicBezTo>
                    <a:pt x="25120" y="18123"/>
                    <a:pt x="24580" y="18246"/>
                    <a:pt x="24013" y="18545"/>
                  </a:cubicBezTo>
                  <a:cubicBezTo>
                    <a:pt x="22463" y="19366"/>
                    <a:pt x="20669" y="19548"/>
                    <a:pt x="19302" y="19548"/>
                  </a:cubicBezTo>
                  <a:cubicBezTo>
                    <a:pt x="21950" y="18656"/>
                    <a:pt x="23346" y="17201"/>
                    <a:pt x="25177" y="17201"/>
                  </a:cubicBezTo>
                  <a:close/>
                  <a:moveTo>
                    <a:pt x="20800" y="0"/>
                  </a:moveTo>
                  <a:cubicBezTo>
                    <a:pt x="18541" y="0"/>
                    <a:pt x="16233" y="1182"/>
                    <a:pt x="15259" y="1706"/>
                  </a:cubicBezTo>
                  <a:cubicBezTo>
                    <a:pt x="14894" y="1736"/>
                    <a:pt x="14499" y="1797"/>
                    <a:pt x="14104" y="1858"/>
                  </a:cubicBezTo>
                  <a:cubicBezTo>
                    <a:pt x="7873" y="2952"/>
                    <a:pt x="0" y="9791"/>
                    <a:pt x="3344" y="16266"/>
                  </a:cubicBezTo>
                  <a:lnTo>
                    <a:pt x="7964" y="19001"/>
                  </a:lnTo>
                  <a:cubicBezTo>
                    <a:pt x="7964" y="19001"/>
                    <a:pt x="9645" y="20346"/>
                    <a:pt x="13968" y="20346"/>
                  </a:cubicBezTo>
                  <a:cubicBezTo>
                    <a:pt x="14509" y="20346"/>
                    <a:pt x="15090" y="20325"/>
                    <a:pt x="15715" y="20278"/>
                  </a:cubicBezTo>
                  <a:cubicBezTo>
                    <a:pt x="16384" y="20247"/>
                    <a:pt x="16931" y="20187"/>
                    <a:pt x="17508" y="20065"/>
                  </a:cubicBezTo>
                  <a:cubicBezTo>
                    <a:pt x="17870" y="20117"/>
                    <a:pt x="18474" y="20175"/>
                    <a:pt x="19216" y="20175"/>
                  </a:cubicBezTo>
                  <a:cubicBezTo>
                    <a:pt x="20655" y="20175"/>
                    <a:pt x="22612" y="19954"/>
                    <a:pt x="24317" y="19031"/>
                  </a:cubicBezTo>
                  <a:cubicBezTo>
                    <a:pt x="24766" y="18781"/>
                    <a:pt x="25203" y="18675"/>
                    <a:pt x="25631" y="18675"/>
                  </a:cubicBezTo>
                  <a:cubicBezTo>
                    <a:pt x="26712" y="18675"/>
                    <a:pt x="27741" y="19347"/>
                    <a:pt x="28785" y="20065"/>
                  </a:cubicBezTo>
                  <a:cubicBezTo>
                    <a:pt x="29241" y="20369"/>
                    <a:pt x="29758" y="20673"/>
                    <a:pt x="30214" y="20886"/>
                  </a:cubicBezTo>
                  <a:cubicBezTo>
                    <a:pt x="31380" y="21819"/>
                    <a:pt x="32883" y="22500"/>
                    <a:pt x="35177" y="22500"/>
                  </a:cubicBezTo>
                  <a:cubicBezTo>
                    <a:pt x="35274" y="22500"/>
                    <a:pt x="35372" y="22499"/>
                    <a:pt x="35472" y="22497"/>
                  </a:cubicBezTo>
                  <a:cubicBezTo>
                    <a:pt x="41703" y="22314"/>
                    <a:pt x="45655" y="17481"/>
                    <a:pt x="45655" y="17481"/>
                  </a:cubicBezTo>
                  <a:lnTo>
                    <a:pt x="45655" y="17481"/>
                  </a:lnTo>
                  <a:cubicBezTo>
                    <a:pt x="45655" y="17481"/>
                    <a:pt x="45251" y="17530"/>
                    <a:pt x="44728" y="17530"/>
                  </a:cubicBezTo>
                  <a:cubicBezTo>
                    <a:pt x="43943" y="17530"/>
                    <a:pt x="42889" y="17421"/>
                    <a:pt x="42524" y="16873"/>
                  </a:cubicBezTo>
                  <a:cubicBezTo>
                    <a:pt x="41916" y="15962"/>
                    <a:pt x="39089" y="8697"/>
                    <a:pt x="34651" y="5809"/>
                  </a:cubicBezTo>
                  <a:cubicBezTo>
                    <a:pt x="32683" y="4497"/>
                    <a:pt x="31200" y="4137"/>
                    <a:pt x="29921" y="4137"/>
                  </a:cubicBezTo>
                  <a:cubicBezTo>
                    <a:pt x="29007" y="4137"/>
                    <a:pt x="28197" y="4320"/>
                    <a:pt x="27387" y="4472"/>
                  </a:cubicBezTo>
                  <a:cubicBezTo>
                    <a:pt x="25381" y="4168"/>
                    <a:pt x="24955" y="3317"/>
                    <a:pt x="24530" y="2344"/>
                  </a:cubicBezTo>
                  <a:cubicBezTo>
                    <a:pt x="24165" y="1524"/>
                    <a:pt x="23739" y="612"/>
                    <a:pt x="22250" y="186"/>
                  </a:cubicBezTo>
                  <a:cubicBezTo>
                    <a:pt x="21778" y="56"/>
                    <a:pt x="21290" y="0"/>
                    <a:pt x="208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10;p42">
              <a:extLst>
                <a:ext uri="{FF2B5EF4-FFF2-40B4-BE49-F238E27FC236}">
                  <a16:creationId xmlns:a16="http://schemas.microsoft.com/office/drawing/2014/main" id="{3F4E744B-D4CA-4C8F-B9EF-D778AB718458}"/>
                </a:ext>
              </a:extLst>
            </p:cNvPr>
            <p:cNvSpPr/>
            <p:nvPr/>
          </p:nvSpPr>
          <p:spPr>
            <a:xfrm>
              <a:off x="2719172" y="2760295"/>
              <a:ext cx="504206" cy="105064"/>
            </a:xfrm>
            <a:custGeom>
              <a:avLst/>
              <a:gdLst/>
              <a:ahLst/>
              <a:cxnLst/>
              <a:rect l="l" t="t" r="r" b="b"/>
              <a:pathLst>
                <a:path w="31400" h="6543" extrusionOk="0">
                  <a:moveTo>
                    <a:pt x="19729" y="1"/>
                  </a:moveTo>
                  <a:cubicBezTo>
                    <a:pt x="18243" y="1"/>
                    <a:pt x="16878" y="781"/>
                    <a:pt x="15320" y="1588"/>
                  </a:cubicBezTo>
                  <a:cubicBezTo>
                    <a:pt x="13679" y="2470"/>
                    <a:pt x="11855" y="3473"/>
                    <a:pt x="9393" y="3990"/>
                  </a:cubicBezTo>
                  <a:cubicBezTo>
                    <a:pt x="8850" y="4109"/>
                    <a:pt x="8318" y="4161"/>
                    <a:pt x="7802" y="4161"/>
                  </a:cubicBezTo>
                  <a:cubicBezTo>
                    <a:pt x="3702" y="4161"/>
                    <a:pt x="605" y="825"/>
                    <a:pt x="578" y="798"/>
                  </a:cubicBezTo>
                  <a:cubicBezTo>
                    <a:pt x="514" y="718"/>
                    <a:pt x="433" y="680"/>
                    <a:pt x="353" y="680"/>
                  </a:cubicBezTo>
                  <a:cubicBezTo>
                    <a:pt x="281" y="680"/>
                    <a:pt x="210" y="710"/>
                    <a:pt x="153" y="768"/>
                  </a:cubicBezTo>
                  <a:cubicBezTo>
                    <a:pt x="1" y="889"/>
                    <a:pt x="1" y="1072"/>
                    <a:pt x="122" y="1193"/>
                  </a:cubicBezTo>
                  <a:cubicBezTo>
                    <a:pt x="257" y="1355"/>
                    <a:pt x="3386" y="4725"/>
                    <a:pt x="7703" y="4725"/>
                  </a:cubicBezTo>
                  <a:cubicBezTo>
                    <a:pt x="8267" y="4725"/>
                    <a:pt x="8853" y="4667"/>
                    <a:pt x="9454" y="4537"/>
                  </a:cubicBezTo>
                  <a:cubicBezTo>
                    <a:pt x="12038" y="3990"/>
                    <a:pt x="13922" y="2956"/>
                    <a:pt x="15533" y="2105"/>
                  </a:cubicBezTo>
                  <a:cubicBezTo>
                    <a:pt x="17137" y="1259"/>
                    <a:pt x="18405" y="582"/>
                    <a:pt x="19740" y="582"/>
                  </a:cubicBezTo>
                  <a:cubicBezTo>
                    <a:pt x="19797" y="582"/>
                    <a:pt x="19853" y="583"/>
                    <a:pt x="19910" y="585"/>
                  </a:cubicBezTo>
                  <a:cubicBezTo>
                    <a:pt x="20913" y="585"/>
                    <a:pt x="21703" y="1558"/>
                    <a:pt x="22646" y="2652"/>
                  </a:cubicBezTo>
                  <a:cubicBezTo>
                    <a:pt x="24135" y="4415"/>
                    <a:pt x="25928" y="6543"/>
                    <a:pt x="29333" y="6543"/>
                  </a:cubicBezTo>
                  <a:cubicBezTo>
                    <a:pt x="29910" y="6543"/>
                    <a:pt x="30488" y="6452"/>
                    <a:pt x="31126" y="6391"/>
                  </a:cubicBezTo>
                  <a:cubicBezTo>
                    <a:pt x="31278" y="6361"/>
                    <a:pt x="31400" y="6209"/>
                    <a:pt x="31339" y="6057"/>
                  </a:cubicBezTo>
                  <a:cubicBezTo>
                    <a:pt x="31312" y="5920"/>
                    <a:pt x="31187" y="5809"/>
                    <a:pt x="31052" y="5809"/>
                  </a:cubicBezTo>
                  <a:cubicBezTo>
                    <a:pt x="31036" y="5809"/>
                    <a:pt x="31020" y="5810"/>
                    <a:pt x="31005" y="5813"/>
                  </a:cubicBezTo>
                  <a:cubicBezTo>
                    <a:pt x="30423" y="5921"/>
                    <a:pt x="29883" y="5971"/>
                    <a:pt x="29380" y="5971"/>
                  </a:cubicBezTo>
                  <a:cubicBezTo>
                    <a:pt x="26207" y="5971"/>
                    <a:pt x="24519" y="3997"/>
                    <a:pt x="23102" y="2318"/>
                  </a:cubicBezTo>
                  <a:cubicBezTo>
                    <a:pt x="22068" y="1102"/>
                    <a:pt x="21156" y="38"/>
                    <a:pt x="19971" y="8"/>
                  </a:cubicBezTo>
                  <a:cubicBezTo>
                    <a:pt x="19890" y="3"/>
                    <a:pt x="19809" y="1"/>
                    <a:pt x="19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11;p42">
              <a:extLst>
                <a:ext uri="{FF2B5EF4-FFF2-40B4-BE49-F238E27FC236}">
                  <a16:creationId xmlns:a16="http://schemas.microsoft.com/office/drawing/2014/main" id="{D811986C-0494-4651-8404-88A5474BE608}"/>
                </a:ext>
              </a:extLst>
            </p:cNvPr>
            <p:cNvSpPr/>
            <p:nvPr/>
          </p:nvSpPr>
          <p:spPr>
            <a:xfrm>
              <a:off x="2794337" y="2677952"/>
              <a:ext cx="287991" cy="78088"/>
            </a:xfrm>
            <a:custGeom>
              <a:avLst/>
              <a:gdLst/>
              <a:ahLst/>
              <a:cxnLst/>
              <a:rect l="l" t="t" r="r" b="b"/>
              <a:pathLst>
                <a:path w="17935" h="4863" extrusionOk="0">
                  <a:moveTo>
                    <a:pt x="15798" y="0"/>
                  </a:moveTo>
                  <a:cubicBezTo>
                    <a:pt x="13379" y="0"/>
                    <a:pt x="11676" y="1144"/>
                    <a:pt x="10031" y="2248"/>
                  </a:cubicBezTo>
                  <a:cubicBezTo>
                    <a:pt x="8542" y="3191"/>
                    <a:pt x="7174" y="4133"/>
                    <a:pt x="5320" y="4254"/>
                  </a:cubicBezTo>
                  <a:cubicBezTo>
                    <a:pt x="5125" y="4267"/>
                    <a:pt x="4938" y="4273"/>
                    <a:pt x="4759" y="4273"/>
                  </a:cubicBezTo>
                  <a:cubicBezTo>
                    <a:pt x="1051" y="4273"/>
                    <a:pt x="609" y="1696"/>
                    <a:pt x="609" y="1580"/>
                  </a:cubicBezTo>
                  <a:cubicBezTo>
                    <a:pt x="582" y="1447"/>
                    <a:pt x="464" y="1361"/>
                    <a:pt x="333" y="1361"/>
                  </a:cubicBezTo>
                  <a:cubicBezTo>
                    <a:pt x="314" y="1361"/>
                    <a:pt x="294" y="1363"/>
                    <a:pt x="274" y="1367"/>
                  </a:cubicBezTo>
                  <a:cubicBezTo>
                    <a:pt x="122" y="1397"/>
                    <a:pt x="1" y="1549"/>
                    <a:pt x="31" y="1701"/>
                  </a:cubicBezTo>
                  <a:cubicBezTo>
                    <a:pt x="31" y="1762"/>
                    <a:pt x="518" y="4862"/>
                    <a:pt x="4743" y="4862"/>
                  </a:cubicBezTo>
                  <a:cubicBezTo>
                    <a:pt x="4955" y="4862"/>
                    <a:pt x="5138" y="4862"/>
                    <a:pt x="5411" y="4832"/>
                  </a:cubicBezTo>
                  <a:cubicBezTo>
                    <a:pt x="7387" y="4680"/>
                    <a:pt x="8907" y="3677"/>
                    <a:pt x="10366" y="2704"/>
                  </a:cubicBezTo>
                  <a:cubicBezTo>
                    <a:pt x="12022" y="1632"/>
                    <a:pt x="13562" y="580"/>
                    <a:pt x="15782" y="580"/>
                  </a:cubicBezTo>
                  <a:cubicBezTo>
                    <a:pt x="16332" y="580"/>
                    <a:pt x="16924" y="644"/>
                    <a:pt x="17570" y="789"/>
                  </a:cubicBezTo>
                  <a:cubicBezTo>
                    <a:pt x="17589" y="793"/>
                    <a:pt x="17609" y="795"/>
                    <a:pt x="17628" y="795"/>
                  </a:cubicBezTo>
                  <a:cubicBezTo>
                    <a:pt x="17759" y="795"/>
                    <a:pt x="17877" y="709"/>
                    <a:pt x="17904" y="577"/>
                  </a:cubicBezTo>
                  <a:cubicBezTo>
                    <a:pt x="17934" y="425"/>
                    <a:pt x="17813" y="273"/>
                    <a:pt x="17661" y="212"/>
                  </a:cubicBezTo>
                  <a:cubicBezTo>
                    <a:pt x="16993" y="65"/>
                    <a:pt x="16375" y="0"/>
                    <a:pt x="15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12;p42">
              <a:extLst>
                <a:ext uri="{FF2B5EF4-FFF2-40B4-BE49-F238E27FC236}">
                  <a16:creationId xmlns:a16="http://schemas.microsoft.com/office/drawing/2014/main" id="{703AE28D-D767-49A9-9B9F-124048B59F42}"/>
                </a:ext>
              </a:extLst>
            </p:cNvPr>
            <p:cNvSpPr/>
            <p:nvPr/>
          </p:nvSpPr>
          <p:spPr>
            <a:xfrm>
              <a:off x="2730894" y="2612438"/>
              <a:ext cx="146926" cy="82584"/>
            </a:xfrm>
            <a:custGeom>
              <a:avLst/>
              <a:gdLst/>
              <a:ahLst/>
              <a:cxnLst/>
              <a:rect l="l" t="t" r="r" b="b"/>
              <a:pathLst>
                <a:path w="9150" h="5143" extrusionOk="0">
                  <a:moveTo>
                    <a:pt x="8546" y="1"/>
                  </a:moveTo>
                  <a:cubicBezTo>
                    <a:pt x="3461" y="1"/>
                    <a:pt x="241" y="4508"/>
                    <a:pt x="92" y="4687"/>
                  </a:cubicBezTo>
                  <a:cubicBezTo>
                    <a:pt x="0" y="4839"/>
                    <a:pt x="31" y="5021"/>
                    <a:pt x="152" y="5112"/>
                  </a:cubicBezTo>
                  <a:cubicBezTo>
                    <a:pt x="183" y="5143"/>
                    <a:pt x="244" y="5143"/>
                    <a:pt x="304" y="5143"/>
                  </a:cubicBezTo>
                  <a:cubicBezTo>
                    <a:pt x="396" y="5143"/>
                    <a:pt x="487" y="5082"/>
                    <a:pt x="548" y="5021"/>
                  </a:cubicBezTo>
                  <a:cubicBezTo>
                    <a:pt x="577" y="4991"/>
                    <a:pt x="3783" y="580"/>
                    <a:pt x="8574" y="580"/>
                  </a:cubicBezTo>
                  <a:cubicBezTo>
                    <a:pt x="8654" y="580"/>
                    <a:pt x="8734" y="581"/>
                    <a:pt x="8815" y="584"/>
                  </a:cubicBezTo>
                  <a:cubicBezTo>
                    <a:pt x="8828" y="586"/>
                    <a:pt x="8842" y="587"/>
                    <a:pt x="8855" y="587"/>
                  </a:cubicBezTo>
                  <a:cubicBezTo>
                    <a:pt x="8992" y="587"/>
                    <a:pt x="9119" y="449"/>
                    <a:pt x="9119" y="310"/>
                  </a:cubicBezTo>
                  <a:cubicBezTo>
                    <a:pt x="9150" y="158"/>
                    <a:pt x="8998" y="6"/>
                    <a:pt x="8846" y="6"/>
                  </a:cubicBezTo>
                  <a:cubicBezTo>
                    <a:pt x="8745" y="3"/>
                    <a:pt x="8645" y="1"/>
                    <a:pt x="8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13;p42">
              <a:extLst>
                <a:ext uri="{FF2B5EF4-FFF2-40B4-BE49-F238E27FC236}">
                  <a16:creationId xmlns:a16="http://schemas.microsoft.com/office/drawing/2014/main" id="{EAA67ABC-5997-495F-8111-7A90F1A2505E}"/>
                </a:ext>
              </a:extLst>
            </p:cNvPr>
            <p:cNvSpPr/>
            <p:nvPr/>
          </p:nvSpPr>
          <p:spPr>
            <a:xfrm>
              <a:off x="3100859" y="2642545"/>
              <a:ext cx="193300" cy="200365"/>
            </a:xfrm>
            <a:custGeom>
              <a:avLst/>
              <a:gdLst/>
              <a:ahLst/>
              <a:cxnLst/>
              <a:rect l="l" t="t" r="r" b="b"/>
              <a:pathLst>
                <a:path w="12038" h="12478" extrusionOk="0">
                  <a:moveTo>
                    <a:pt x="322" y="1"/>
                  </a:moveTo>
                  <a:cubicBezTo>
                    <a:pt x="219" y="1"/>
                    <a:pt x="121" y="47"/>
                    <a:pt x="61" y="107"/>
                  </a:cubicBezTo>
                  <a:cubicBezTo>
                    <a:pt x="0" y="259"/>
                    <a:pt x="31" y="471"/>
                    <a:pt x="152" y="532"/>
                  </a:cubicBezTo>
                  <a:cubicBezTo>
                    <a:pt x="183" y="563"/>
                    <a:pt x="3982" y="3389"/>
                    <a:pt x="6140" y="7371"/>
                  </a:cubicBezTo>
                  <a:cubicBezTo>
                    <a:pt x="8420" y="11596"/>
                    <a:pt x="10031" y="12478"/>
                    <a:pt x="11733" y="12478"/>
                  </a:cubicBezTo>
                  <a:cubicBezTo>
                    <a:pt x="11885" y="12478"/>
                    <a:pt x="12037" y="12326"/>
                    <a:pt x="11976" y="12174"/>
                  </a:cubicBezTo>
                  <a:cubicBezTo>
                    <a:pt x="11976" y="11961"/>
                    <a:pt x="11824" y="11870"/>
                    <a:pt x="11703" y="11870"/>
                  </a:cubicBezTo>
                  <a:cubicBezTo>
                    <a:pt x="10213" y="11870"/>
                    <a:pt x="8754" y="11049"/>
                    <a:pt x="6627" y="7067"/>
                  </a:cubicBezTo>
                  <a:cubicBezTo>
                    <a:pt x="4438" y="2933"/>
                    <a:pt x="639" y="167"/>
                    <a:pt x="487" y="46"/>
                  </a:cubicBezTo>
                  <a:cubicBezTo>
                    <a:pt x="434" y="14"/>
                    <a:pt x="377" y="1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14;p42">
              <a:extLst>
                <a:ext uri="{FF2B5EF4-FFF2-40B4-BE49-F238E27FC236}">
                  <a16:creationId xmlns:a16="http://schemas.microsoft.com/office/drawing/2014/main" id="{DD1F0012-8E42-4D10-91C5-CA0C63AE5F1C}"/>
                </a:ext>
              </a:extLst>
            </p:cNvPr>
            <p:cNvSpPr/>
            <p:nvPr/>
          </p:nvSpPr>
          <p:spPr>
            <a:xfrm>
              <a:off x="2957851" y="3002924"/>
              <a:ext cx="82006" cy="130403"/>
            </a:xfrm>
            <a:custGeom>
              <a:avLst/>
              <a:gdLst/>
              <a:ahLst/>
              <a:cxnLst/>
              <a:rect l="l" t="t" r="r" b="b"/>
              <a:pathLst>
                <a:path w="5107" h="8121" extrusionOk="0">
                  <a:moveTo>
                    <a:pt x="3368" y="1"/>
                  </a:moveTo>
                  <a:cubicBezTo>
                    <a:pt x="3350" y="1"/>
                    <a:pt x="3332" y="2"/>
                    <a:pt x="3314" y="4"/>
                  </a:cubicBezTo>
                  <a:cubicBezTo>
                    <a:pt x="3070" y="65"/>
                    <a:pt x="2918" y="248"/>
                    <a:pt x="2979" y="460"/>
                  </a:cubicBezTo>
                  <a:lnTo>
                    <a:pt x="4195" y="7269"/>
                  </a:lnTo>
                  <a:lnTo>
                    <a:pt x="426" y="6995"/>
                  </a:lnTo>
                  <a:cubicBezTo>
                    <a:pt x="244" y="6995"/>
                    <a:pt x="0" y="7147"/>
                    <a:pt x="0" y="7391"/>
                  </a:cubicBezTo>
                  <a:cubicBezTo>
                    <a:pt x="0" y="7573"/>
                    <a:pt x="152" y="7816"/>
                    <a:pt x="396" y="7816"/>
                  </a:cubicBezTo>
                  <a:lnTo>
                    <a:pt x="4681" y="8120"/>
                  </a:lnTo>
                  <a:cubicBezTo>
                    <a:pt x="4803" y="8120"/>
                    <a:pt x="4864" y="8059"/>
                    <a:pt x="4925" y="7998"/>
                  </a:cubicBezTo>
                  <a:cubicBezTo>
                    <a:pt x="5046" y="7907"/>
                    <a:pt x="5107" y="7755"/>
                    <a:pt x="5046" y="7664"/>
                  </a:cubicBezTo>
                  <a:lnTo>
                    <a:pt x="3769" y="369"/>
                  </a:lnTo>
                  <a:cubicBezTo>
                    <a:pt x="3742" y="147"/>
                    <a:pt x="3561" y="1"/>
                    <a:pt x="33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15;p42">
              <a:extLst>
                <a:ext uri="{FF2B5EF4-FFF2-40B4-BE49-F238E27FC236}">
                  <a16:creationId xmlns:a16="http://schemas.microsoft.com/office/drawing/2014/main" id="{920DC01F-48B9-4A95-AFF8-BCA68F5CAB1F}"/>
                </a:ext>
              </a:extLst>
            </p:cNvPr>
            <p:cNvSpPr/>
            <p:nvPr/>
          </p:nvSpPr>
          <p:spPr>
            <a:xfrm>
              <a:off x="2808500" y="2928080"/>
              <a:ext cx="124959" cy="64680"/>
            </a:xfrm>
            <a:custGeom>
              <a:avLst/>
              <a:gdLst/>
              <a:ahLst/>
              <a:cxnLst/>
              <a:rect l="l" t="t" r="r" b="b"/>
              <a:pathLst>
                <a:path w="7782" h="4028" extrusionOk="0">
                  <a:moveTo>
                    <a:pt x="5797" y="1"/>
                  </a:moveTo>
                  <a:cubicBezTo>
                    <a:pt x="2206" y="1"/>
                    <a:pt x="360" y="2455"/>
                    <a:pt x="304" y="2538"/>
                  </a:cubicBezTo>
                  <a:cubicBezTo>
                    <a:pt x="0" y="2963"/>
                    <a:pt x="61" y="3541"/>
                    <a:pt x="487" y="3845"/>
                  </a:cubicBezTo>
                  <a:cubicBezTo>
                    <a:pt x="639" y="3966"/>
                    <a:pt x="821" y="4027"/>
                    <a:pt x="1034" y="4027"/>
                  </a:cubicBezTo>
                  <a:cubicBezTo>
                    <a:pt x="1338" y="4027"/>
                    <a:pt x="1581" y="3875"/>
                    <a:pt x="1824" y="3602"/>
                  </a:cubicBezTo>
                  <a:cubicBezTo>
                    <a:pt x="1852" y="3602"/>
                    <a:pt x="3186" y="1843"/>
                    <a:pt x="5849" y="1843"/>
                  </a:cubicBezTo>
                  <a:cubicBezTo>
                    <a:pt x="6115" y="1843"/>
                    <a:pt x="6394" y="1861"/>
                    <a:pt x="6687" y="1899"/>
                  </a:cubicBezTo>
                  <a:cubicBezTo>
                    <a:pt x="6735" y="1908"/>
                    <a:pt x="6782" y="1913"/>
                    <a:pt x="6829" y="1913"/>
                  </a:cubicBezTo>
                  <a:cubicBezTo>
                    <a:pt x="7259" y="1913"/>
                    <a:pt x="7639" y="1548"/>
                    <a:pt x="7721" y="1109"/>
                  </a:cubicBezTo>
                  <a:cubicBezTo>
                    <a:pt x="7782" y="623"/>
                    <a:pt x="7417" y="167"/>
                    <a:pt x="6900" y="76"/>
                  </a:cubicBezTo>
                  <a:cubicBezTo>
                    <a:pt x="6516" y="24"/>
                    <a:pt x="6148" y="1"/>
                    <a:pt x="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16;p42">
              <a:extLst>
                <a:ext uri="{FF2B5EF4-FFF2-40B4-BE49-F238E27FC236}">
                  <a16:creationId xmlns:a16="http://schemas.microsoft.com/office/drawing/2014/main" id="{6EB735FF-AF00-4FC2-9B54-B6A091AF0401}"/>
                </a:ext>
              </a:extLst>
            </p:cNvPr>
            <p:cNvSpPr/>
            <p:nvPr/>
          </p:nvSpPr>
          <p:spPr>
            <a:xfrm>
              <a:off x="3073529" y="2933443"/>
              <a:ext cx="114715" cy="59316"/>
            </a:xfrm>
            <a:custGeom>
              <a:avLst/>
              <a:gdLst/>
              <a:ahLst/>
              <a:cxnLst/>
              <a:rect l="l" t="t" r="r" b="b"/>
              <a:pathLst>
                <a:path w="7144" h="3694" extrusionOk="0">
                  <a:moveTo>
                    <a:pt x="1776" y="0"/>
                  </a:moveTo>
                  <a:cubicBezTo>
                    <a:pt x="1235" y="0"/>
                    <a:pt x="890" y="66"/>
                    <a:pt x="851" y="76"/>
                  </a:cubicBezTo>
                  <a:cubicBezTo>
                    <a:pt x="365" y="198"/>
                    <a:pt x="0" y="684"/>
                    <a:pt x="122" y="1201"/>
                  </a:cubicBezTo>
                  <a:cubicBezTo>
                    <a:pt x="229" y="1629"/>
                    <a:pt x="619" y="1916"/>
                    <a:pt x="1043" y="1916"/>
                  </a:cubicBezTo>
                  <a:cubicBezTo>
                    <a:pt x="1100" y="1916"/>
                    <a:pt x="1158" y="1911"/>
                    <a:pt x="1216" y="1900"/>
                  </a:cubicBezTo>
                  <a:cubicBezTo>
                    <a:pt x="1241" y="1900"/>
                    <a:pt x="1430" y="1871"/>
                    <a:pt x="1732" y="1871"/>
                  </a:cubicBezTo>
                  <a:cubicBezTo>
                    <a:pt x="2512" y="1871"/>
                    <a:pt x="4047" y="2061"/>
                    <a:pt x="5471" y="3420"/>
                  </a:cubicBezTo>
                  <a:cubicBezTo>
                    <a:pt x="5684" y="3632"/>
                    <a:pt x="5897" y="3693"/>
                    <a:pt x="6140" y="3693"/>
                  </a:cubicBezTo>
                  <a:cubicBezTo>
                    <a:pt x="6353" y="3693"/>
                    <a:pt x="6596" y="3632"/>
                    <a:pt x="6809" y="3389"/>
                  </a:cubicBezTo>
                  <a:cubicBezTo>
                    <a:pt x="7143" y="3024"/>
                    <a:pt x="7143" y="2417"/>
                    <a:pt x="6778" y="2052"/>
                  </a:cubicBezTo>
                  <a:cubicBezTo>
                    <a:pt x="4941" y="297"/>
                    <a:pt x="2920" y="0"/>
                    <a:pt x="17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17;p42">
              <a:extLst>
                <a:ext uri="{FF2B5EF4-FFF2-40B4-BE49-F238E27FC236}">
                  <a16:creationId xmlns:a16="http://schemas.microsoft.com/office/drawing/2014/main" id="{EE9A10E7-E42E-447A-A1FD-A247F829DAB1}"/>
                </a:ext>
              </a:extLst>
            </p:cNvPr>
            <p:cNvSpPr/>
            <p:nvPr/>
          </p:nvSpPr>
          <p:spPr>
            <a:xfrm>
              <a:off x="3060346" y="3012751"/>
              <a:ext cx="98127" cy="62480"/>
            </a:xfrm>
            <a:custGeom>
              <a:avLst/>
              <a:gdLst/>
              <a:ahLst/>
              <a:cxnLst/>
              <a:rect l="l" t="t" r="r" b="b"/>
              <a:pathLst>
                <a:path w="6111" h="3891" extrusionOk="0">
                  <a:moveTo>
                    <a:pt x="3374" y="0"/>
                  </a:moveTo>
                  <a:cubicBezTo>
                    <a:pt x="1216" y="61"/>
                    <a:pt x="244" y="2280"/>
                    <a:pt x="31" y="3465"/>
                  </a:cubicBezTo>
                  <a:cubicBezTo>
                    <a:pt x="1" y="3648"/>
                    <a:pt x="152" y="3861"/>
                    <a:pt x="335" y="3891"/>
                  </a:cubicBezTo>
                  <a:lnTo>
                    <a:pt x="426" y="3891"/>
                  </a:lnTo>
                  <a:cubicBezTo>
                    <a:pt x="578" y="3891"/>
                    <a:pt x="730" y="3739"/>
                    <a:pt x="730" y="3648"/>
                  </a:cubicBezTo>
                  <a:cubicBezTo>
                    <a:pt x="760" y="3557"/>
                    <a:pt x="1247" y="821"/>
                    <a:pt x="3374" y="760"/>
                  </a:cubicBezTo>
                  <a:cubicBezTo>
                    <a:pt x="3922" y="760"/>
                    <a:pt x="4347" y="912"/>
                    <a:pt x="4651" y="1216"/>
                  </a:cubicBezTo>
                  <a:cubicBezTo>
                    <a:pt x="5411" y="1946"/>
                    <a:pt x="5320" y="3405"/>
                    <a:pt x="5320" y="3405"/>
                  </a:cubicBezTo>
                  <a:cubicBezTo>
                    <a:pt x="5320" y="3587"/>
                    <a:pt x="5472" y="3769"/>
                    <a:pt x="5654" y="3769"/>
                  </a:cubicBezTo>
                  <a:cubicBezTo>
                    <a:pt x="5867" y="3769"/>
                    <a:pt x="6049" y="3617"/>
                    <a:pt x="6049" y="3435"/>
                  </a:cubicBezTo>
                  <a:cubicBezTo>
                    <a:pt x="6049" y="3344"/>
                    <a:pt x="6110" y="1672"/>
                    <a:pt x="5168" y="699"/>
                  </a:cubicBezTo>
                  <a:cubicBezTo>
                    <a:pt x="4712" y="213"/>
                    <a:pt x="4104" y="0"/>
                    <a:pt x="3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18;p42">
              <a:extLst>
                <a:ext uri="{FF2B5EF4-FFF2-40B4-BE49-F238E27FC236}">
                  <a16:creationId xmlns:a16="http://schemas.microsoft.com/office/drawing/2014/main" id="{0447CDCB-7AD2-426C-B134-F34A51F08E46}"/>
                </a:ext>
              </a:extLst>
            </p:cNvPr>
            <p:cNvSpPr/>
            <p:nvPr/>
          </p:nvSpPr>
          <p:spPr>
            <a:xfrm>
              <a:off x="2833871" y="3002009"/>
              <a:ext cx="110813" cy="62978"/>
            </a:xfrm>
            <a:custGeom>
              <a:avLst/>
              <a:gdLst/>
              <a:ahLst/>
              <a:cxnLst/>
              <a:rect l="l" t="t" r="r" b="b"/>
              <a:pathLst>
                <a:path w="6901" h="3922" extrusionOk="0">
                  <a:moveTo>
                    <a:pt x="3770" y="1"/>
                  </a:moveTo>
                  <a:cubicBezTo>
                    <a:pt x="1338" y="1"/>
                    <a:pt x="274" y="2250"/>
                    <a:pt x="62" y="3405"/>
                  </a:cubicBezTo>
                  <a:cubicBezTo>
                    <a:pt x="1" y="3648"/>
                    <a:pt x="153" y="3861"/>
                    <a:pt x="396" y="3922"/>
                  </a:cubicBezTo>
                  <a:lnTo>
                    <a:pt x="457" y="3922"/>
                  </a:lnTo>
                  <a:cubicBezTo>
                    <a:pt x="670" y="3922"/>
                    <a:pt x="852" y="3770"/>
                    <a:pt x="852" y="3527"/>
                  </a:cubicBezTo>
                  <a:cubicBezTo>
                    <a:pt x="882" y="3405"/>
                    <a:pt x="1369" y="821"/>
                    <a:pt x="3740" y="821"/>
                  </a:cubicBezTo>
                  <a:cubicBezTo>
                    <a:pt x="4378" y="821"/>
                    <a:pt x="4925" y="1004"/>
                    <a:pt x="5259" y="1399"/>
                  </a:cubicBezTo>
                  <a:cubicBezTo>
                    <a:pt x="5989" y="2159"/>
                    <a:pt x="5928" y="3435"/>
                    <a:pt x="5928" y="3435"/>
                  </a:cubicBezTo>
                  <a:cubicBezTo>
                    <a:pt x="5928" y="3679"/>
                    <a:pt x="6141" y="3891"/>
                    <a:pt x="6354" y="3891"/>
                  </a:cubicBezTo>
                  <a:cubicBezTo>
                    <a:pt x="6597" y="3891"/>
                    <a:pt x="6810" y="3709"/>
                    <a:pt x="6810" y="3496"/>
                  </a:cubicBezTo>
                  <a:cubicBezTo>
                    <a:pt x="6810" y="3405"/>
                    <a:pt x="6901" y="1855"/>
                    <a:pt x="5898" y="821"/>
                  </a:cubicBezTo>
                  <a:cubicBezTo>
                    <a:pt x="5381" y="244"/>
                    <a:pt x="4651" y="1"/>
                    <a:pt x="37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19;p42">
              <a:extLst>
                <a:ext uri="{FF2B5EF4-FFF2-40B4-BE49-F238E27FC236}">
                  <a16:creationId xmlns:a16="http://schemas.microsoft.com/office/drawing/2014/main" id="{31FEA7D7-E358-4CF7-90F8-D3DF63AAB444}"/>
                </a:ext>
              </a:extLst>
            </p:cNvPr>
            <p:cNvSpPr/>
            <p:nvPr/>
          </p:nvSpPr>
          <p:spPr>
            <a:xfrm>
              <a:off x="2935403" y="3196754"/>
              <a:ext cx="104454" cy="53841"/>
            </a:xfrm>
            <a:custGeom>
              <a:avLst/>
              <a:gdLst/>
              <a:ahLst/>
              <a:cxnLst/>
              <a:rect l="l" t="t" r="r" b="b"/>
              <a:pathLst>
                <a:path w="6505" h="3353" extrusionOk="0">
                  <a:moveTo>
                    <a:pt x="31" y="0"/>
                  </a:moveTo>
                  <a:cubicBezTo>
                    <a:pt x="31" y="1"/>
                    <a:pt x="0" y="3131"/>
                    <a:pt x="2705" y="3344"/>
                  </a:cubicBezTo>
                  <a:cubicBezTo>
                    <a:pt x="2790" y="3350"/>
                    <a:pt x="2873" y="3352"/>
                    <a:pt x="2954" y="3352"/>
                  </a:cubicBezTo>
                  <a:cubicBezTo>
                    <a:pt x="5506" y="3352"/>
                    <a:pt x="6505" y="669"/>
                    <a:pt x="6505" y="669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39;p42">
              <a:extLst>
                <a:ext uri="{FF2B5EF4-FFF2-40B4-BE49-F238E27FC236}">
                  <a16:creationId xmlns:a16="http://schemas.microsoft.com/office/drawing/2014/main" id="{E06DCB2F-55D2-467F-B2F0-5223A0DA0254}"/>
                </a:ext>
              </a:extLst>
            </p:cNvPr>
            <p:cNvSpPr/>
            <p:nvPr/>
          </p:nvSpPr>
          <p:spPr>
            <a:xfrm>
              <a:off x="1986565" y="3539389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88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67;p42">
              <a:extLst>
                <a:ext uri="{FF2B5EF4-FFF2-40B4-BE49-F238E27FC236}">
                  <a16:creationId xmlns:a16="http://schemas.microsoft.com/office/drawing/2014/main" id="{65520D2C-D5CC-40EC-92FC-6939D763F0B3}"/>
                </a:ext>
              </a:extLst>
            </p:cNvPr>
            <p:cNvSpPr/>
            <p:nvPr/>
          </p:nvSpPr>
          <p:spPr>
            <a:xfrm>
              <a:off x="5076030" y="4187373"/>
              <a:ext cx="40529" cy="572707"/>
            </a:xfrm>
            <a:custGeom>
              <a:avLst/>
              <a:gdLst/>
              <a:ahLst/>
              <a:cxnLst/>
              <a:rect l="l" t="t" r="r" b="b"/>
              <a:pathLst>
                <a:path w="2524" h="35666" extrusionOk="0">
                  <a:moveTo>
                    <a:pt x="2054" y="1"/>
                  </a:moveTo>
                  <a:cubicBezTo>
                    <a:pt x="1875" y="1"/>
                    <a:pt x="1733" y="189"/>
                    <a:pt x="1733" y="376"/>
                  </a:cubicBezTo>
                  <a:lnTo>
                    <a:pt x="1" y="35270"/>
                  </a:lnTo>
                  <a:cubicBezTo>
                    <a:pt x="1" y="35483"/>
                    <a:pt x="213" y="35666"/>
                    <a:pt x="426" y="35666"/>
                  </a:cubicBezTo>
                  <a:cubicBezTo>
                    <a:pt x="669" y="35666"/>
                    <a:pt x="852" y="35483"/>
                    <a:pt x="821" y="35301"/>
                  </a:cubicBezTo>
                  <a:lnTo>
                    <a:pt x="2523" y="407"/>
                  </a:lnTo>
                  <a:cubicBezTo>
                    <a:pt x="2523" y="194"/>
                    <a:pt x="2371" y="12"/>
                    <a:pt x="2128" y="12"/>
                  </a:cubicBezTo>
                  <a:cubicBezTo>
                    <a:pt x="2103" y="4"/>
                    <a:pt x="2078" y="1"/>
                    <a:pt x="2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74;p42">
              <a:extLst>
                <a:ext uri="{FF2B5EF4-FFF2-40B4-BE49-F238E27FC236}">
                  <a16:creationId xmlns:a16="http://schemas.microsoft.com/office/drawing/2014/main" id="{FC480D93-DB7A-42C3-812B-0C601F586842}"/>
                </a:ext>
              </a:extLst>
            </p:cNvPr>
            <p:cNvSpPr/>
            <p:nvPr/>
          </p:nvSpPr>
          <p:spPr>
            <a:xfrm>
              <a:off x="3667030" y="3583306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88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84;p42">
              <a:extLst>
                <a:ext uri="{FF2B5EF4-FFF2-40B4-BE49-F238E27FC236}">
                  <a16:creationId xmlns:a16="http://schemas.microsoft.com/office/drawing/2014/main" id="{78E89ECD-43E2-4B7F-AE5C-1F93A8551B3B}"/>
                </a:ext>
              </a:extLst>
            </p:cNvPr>
            <p:cNvSpPr/>
            <p:nvPr/>
          </p:nvSpPr>
          <p:spPr>
            <a:xfrm>
              <a:off x="4707736" y="3362091"/>
              <a:ext cx="116956" cy="53417"/>
            </a:xfrm>
            <a:custGeom>
              <a:avLst/>
              <a:gdLst/>
              <a:ahLst/>
              <a:cxnLst/>
              <a:rect l="l" t="t" r="r" b="b"/>
              <a:pathLst>
                <a:path w="7083" h="3235" extrusionOk="0">
                  <a:moveTo>
                    <a:pt x="6991" y="1"/>
                  </a:moveTo>
                  <a:lnTo>
                    <a:pt x="0" y="639"/>
                  </a:lnTo>
                  <a:cubicBezTo>
                    <a:pt x="0" y="639"/>
                    <a:pt x="1072" y="3234"/>
                    <a:pt x="3787" y="3234"/>
                  </a:cubicBezTo>
                  <a:cubicBezTo>
                    <a:pt x="3890" y="3234"/>
                    <a:pt x="3996" y="3230"/>
                    <a:pt x="4104" y="3222"/>
                  </a:cubicBezTo>
                  <a:cubicBezTo>
                    <a:pt x="7082" y="3010"/>
                    <a:pt x="6991" y="1"/>
                    <a:pt x="69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Subtitle 4">
            <a:extLst>
              <a:ext uri="{FF2B5EF4-FFF2-40B4-BE49-F238E27FC236}">
                <a16:creationId xmlns:a16="http://schemas.microsoft.com/office/drawing/2014/main" id="{4F74E351-7B19-4953-B8C4-89B1E484D20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297420" y="2136195"/>
            <a:ext cx="3924358" cy="1073700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353056"/>
                </a:solidFill>
              </a:rPr>
              <a:t>59% higher depression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353056"/>
                </a:solidFill>
              </a:rPr>
              <a:t>15% increase in overdose cardiac arrests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353056"/>
                </a:solidFill>
              </a:rPr>
              <a:t>11% more blame for spreading COVID-19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353056"/>
                </a:solidFill>
              </a:rPr>
              <a:t>COVID-19 treatment disparity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A26DA7-DC07-497D-B856-66DFA1F0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Passion One" panose="020B0604020202020204" charset="0"/>
                <a:ea typeface="Gothic A1" panose="020B0604020202020204" charset="-127"/>
                <a:cs typeface="Gothic A1" panose="020B0604020202020204" charset="-127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68166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Google Shape;1002;p43"/>
          <p:cNvGrpSpPr/>
          <p:nvPr/>
        </p:nvGrpSpPr>
        <p:grpSpPr>
          <a:xfrm>
            <a:off x="4109748" y="2252037"/>
            <a:ext cx="5229900" cy="2891463"/>
            <a:chOff x="366700" y="804625"/>
            <a:chExt cx="7426725" cy="4106025"/>
          </a:xfrm>
        </p:grpSpPr>
        <p:sp>
          <p:nvSpPr>
            <p:cNvPr id="1003" name="Google Shape;1003;p43"/>
            <p:cNvSpPr/>
            <p:nvPr/>
          </p:nvSpPr>
          <p:spPr>
            <a:xfrm>
              <a:off x="366700" y="804625"/>
              <a:ext cx="7426725" cy="4093825"/>
            </a:xfrm>
            <a:custGeom>
              <a:avLst/>
              <a:gdLst/>
              <a:ahLst/>
              <a:cxnLst/>
              <a:rect l="l" t="t" r="r" b="b"/>
              <a:pathLst>
                <a:path w="297069" h="163753" extrusionOk="0">
                  <a:moveTo>
                    <a:pt x="132785" y="1"/>
                  </a:moveTo>
                  <a:cubicBezTo>
                    <a:pt x="132495" y="1"/>
                    <a:pt x="132203" y="3"/>
                    <a:pt x="131910" y="6"/>
                  </a:cubicBezTo>
                  <a:cubicBezTo>
                    <a:pt x="84916" y="568"/>
                    <a:pt x="82054" y="60727"/>
                    <a:pt x="66589" y="73350"/>
                  </a:cubicBezTo>
                  <a:cubicBezTo>
                    <a:pt x="51123" y="85954"/>
                    <a:pt x="38754" y="71013"/>
                    <a:pt x="19377" y="95697"/>
                  </a:cubicBezTo>
                  <a:cubicBezTo>
                    <a:pt x="0" y="120380"/>
                    <a:pt x="35893" y="163752"/>
                    <a:pt x="35893" y="163752"/>
                  </a:cubicBezTo>
                  <a:lnTo>
                    <a:pt x="250563" y="163317"/>
                  </a:lnTo>
                  <a:cubicBezTo>
                    <a:pt x="250563" y="163317"/>
                    <a:pt x="297069" y="112502"/>
                    <a:pt x="273001" y="76953"/>
                  </a:cubicBezTo>
                  <a:cubicBezTo>
                    <a:pt x="248933" y="41422"/>
                    <a:pt x="215594" y="54443"/>
                    <a:pt x="199549" y="49282"/>
                  </a:cubicBezTo>
                  <a:cubicBezTo>
                    <a:pt x="183586" y="44153"/>
                    <a:pt x="178962" y="1"/>
                    <a:pt x="132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3"/>
            <p:cNvSpPr/>
            <p:nvPr/>
          </p:nvSpPr>
          <p:spPr>
            <a:xfrm>
              <a:off x="5036225" y="3958975"/>
              <a:ext cx="1111950" cy="951225"/>
            </a:xfrm>
            <a:custGeom>
              <a:avLst/>
              <a:gdLst/>
              <a:ahLst/>
              <a:cxnLst/>
              <a:rect l="l" t="t" r="r" b="b"/>
              <a:pathLst>
                <a:path w="44478" h="38049" extrusionOk="0">
                  <a:moveTo>
                    <a:pt x="39334" y="1"/>
                  </a:moveTo>
                  <a:lnTo>
                    <a:pt x="2699" y="1160"/>
                  </a:lnTo>
                  <a:cubicBezTo>
                    <a:pt x="2699" y="1160"/>
                    <a:pt x="272" y="9200"/>
                    <a:pt x="1" y="38049"/>
                  </a:cubicBezTo>
                  <a:lnTo>
                    <a:pt x="43391" y="38049"/>
                  </a:lnTo>
                  <a:cubicBezTo>
                    <a:pt x="43391" y="38049"/>
                    <a:pt x="44478" y="5687"/>
                    <a:pt x="39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3"/>
            <p:cNvSpPr/>
            <p:nvPr/>
          </p:nvSpPr>
          <p:spPr>
            <a:xfrm>
              <a:off x="5408825" y="4500225"/>
              <a:ext cx="343700" cy="37450"/>
            </a:xfrm>
            <a:custGeom>
              <a:avLst/>
              <a:gdLst/>
              <a:ahLst/>
              <a:cxnLst/>
              <a:rect l="l" t="t" r="r" b="b"/>
              <a:pathLst>
                <a:path w="13748" h="1498" extrusionOk="0">
                  <a:moveTo>
                    <a:pt x="243" y="0"/>
                  </a:moveTo>
                  <a:cubicBezTo>
                    <a:pt x="141" y="0"/>
                    <a:pt x="52" y="68"/>
                    <a:pt x="37" y="173"/>
                  </a:cubicBezTo>
                  <a:cubicBezTo>
                    <a:pt x="1" y="300"/>
                    <a:pt x="73" y="408"/>
                    <a:pt x="200" y="444"/>
                  </a:cubicBezTo>
                  <a:cubicBezTo>
                    <a:pt x="3279" y="1096"/>
                    <a:pt x="6412" y="1459"/>
                    <a:pt x="9563" y="1495"/>
                  </a:cubicBezTo>
                  <a:cubicBezTo>
                    <a:pt x="9671" y="1496"/>
                    <a:pt x="9780" y="1497"/>
                    <a:pt x="9889" y="1497"/>
                  </a:cubicBezTo>
                  <a:cubicBezTo>
                    <a:pt x="11084" y="1497"/>
                    <a:pt x="12279" y="1406"/>
                    <a:pt x="13474" y="1223"/>
                  </a:cubicBezTo>
                  <a:cubicBezTo>
                    <a:pt x="13748" y="1172"/>
                    <a:pt x="13699" y="766"/>
                    <a:pt x="13434" y="766"/>
                  </a:cubicBezTo>
                  <a:cubicBezTo>
                    <a:pt x="13418" y="766"/>
                    <a:pt x="13401" y="767"/>
                    <a:pt x="13384" y="770"/>
                  </a:cubicBezTo>
                  <a:cubicBezTo>
                    <a:pt x="12167" y="971"/>
                    <a:pt x="10866" y="1049"/>
                    <a:pt x="9575" y="1049"/>
                  </a:cubicBezTo>
                  <a:cubicBezTo>
                    <a:pt x="4910" y="1049"/>
                    <a:pt x="365" y="24"/>
                    <a:pt x="309" y="10"/>
                  </a:cubicBezTo>
                  <a:cubicBezTo>
                    <a:pt x="287" y="4"/>
                    <a:pt x="264" y="0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3"/>
            <p:cNvSpPr/>
            <p:nvPr/>
          </p:nvSpPr>
          <p:spPr>
            <a:xfrm>
              <a:off x="5557325" y="4524125"/>
              <a:ext cx="11350" cy="382925"/>
            </a:xfrm>
            <a:custGeom>
              <a:avLst/>
              <a:gdLst/>
              <a:ahLst/>
              <a:cxnLst/>
              <a:rect l="l" t="t" r="r" b="b"/>
              <a:pathLst>
                <a:path w="454" h="15317" extrusionOk="0">
                  <a:moveTo>
                    <a:pt x="227" y="0"/>
                  </a:moveTo>
                  <a:cubicBezTo>
                    <a:pt x="114" y="0"/>
                    <a:pt x="1" y="77"/>
                    <a:pt x="1" y="231"/>
                  </a:cubicBezTo>
                  <a:lnTo>
                    <a:pt x="1" y="15081"/>
                  </a:lnTo>
                  <a:cubicBezTo>
                    <a:pt x="1" y="15207"/>
                    <a:pt x="91" y="15316"/>
                    <a:pt x="218" y="15316"/>
                  </a:cubicBezTo>
                  <a:cubicBezTo>
                    <a:pt x="345" y="15316"/>
                    <a:pt x="453" y="15207"/>
                    <a:pt x="453" y="15081"/>
                  </a:cubicBezTo>
                  <a:lnTo>
                    <a:pt x="453" y="231"/>
                  </a:lnTo>
                  <a:cubicBezTo>
                    <a:pt x="453" y="77"/>
                    <a:pt x="340" y="0"/>
                    <a:pt x="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3"/>
            <p:cNvSpPr/>
            <p:nvPr/>
          </p:nvSpPr>
          <p:spPr>
            <a:xfrm>
              <a:off x="6090200" y="2658500"/>
              <a:ext cx="1077550" cy="967425"/>
            </a:xfrm>
            <a:custGeom>
              <a:avLst/>
              <a:gdLst/>
              <a:ahLst/>
              <a:cxnLst/>
              <a:rect l="l" t="t" r="r" b="b"/>
              <a:pathLst>
                <a:path w="43102" h="38697" extrusionOk="0">
                  <a:moveTo>
                    <a:pt x="39415" y="1"/>
                  </a:moveTo>
                  <a:cubicBezTo>
                    <a:pt x="38564" y="1"/>
                    <a:pt x="35316" y="4219"/>
                    <a:pt x="34554" y="5207"/>
                  </a:cubicBezTo>
                  <a:cubicBezTo>
                    <a:pt x="34952" y="4265"/>
                    <a:pt x="35912" y="951"/>
                    <a:pt x="35350" y="806"/>
                  </a:cubicBezTo>
                  <a:cubicBezTo>
                    <a:pt x="35345" y="805"/>
                    <a:pt x="35339" y="804"/>
                    <a:pt x="35332" y="804"/>
                  </a:cubicBezTo>
                  <a:cubicBezTo>
                    <a:pt x="34692" y="804"/>
                    <a:pt x="31557" y="8140"/>
                    <a:pt x="30696" y="9970"/>
                  </a:cubicBezTo>
                  <a:lnTo>
                    <a:pt x="30660" y="9952"/>
                  </a:lnTo>
                  <a:lnTo>
                    <a:pt x="15846" y="24801"/>
                  </a:lnTo>
                  <a:lnTo>
                    <a:pt x="10359" y="17159"/>
                  </a:lnTo>
                  <a:lnTo>
                    <a:pt x="1" y="25091"/>
                  </a:lnTo>
                  <a:cubicBezTo>
                    <a:pt x="1" y="25091"/>
                    <a:pt x="5500" y="38696"/>
                    <a:pt x="17293" y="38696"/>
                  </a:cubicBezTo>
                  <a:cubicBezTo>
                    <a:pt x="17737" y="38696"/>
                    <a:pt x="18191" y="38677"/>
                    <a:pt x="18653" y="38637"/>
                  </a:cubicBezTo>
                  <a:cubicBezTo>
                    <a:pt x="25191" y="38492"/>
                    <a:pt x="36310" y="14026"/>
                    <a:pt x="36310" y="14026"/>
                  </a:cubicBezTo>
                  <a:lnTo>
                    <a:pt x="36564" y="13646"/>
                  </a:lnTo>
                  <a:cubicBezTo>
                    <a:pt x="37632" y="12469"/>
                    <a:pt x="43101" y="6601"/>
                    <a:pt x="42576" y="5732"/>
                  </a:cubicBezTo>
                  <a:cubicBezTo>
                    <a:pt x="42465" y="5552"/>
                    <a:pt x="42306" y="5479"/>
                    <a:pt x="42121" y="5479"/>
                  </a:cubicBezTo>
                  <a:cubicBezTo>
                    <a:pt x="41352" y="5479"/>
                    <a:pt x="40136" y="6740"/>
                    <a:pt x="40096" y="6781"/>
                  </a:cubicBezTo>
                  <a:lnTo>
                    <a:pt x="40096" y="6781"/>
                  </a:lnTo>
                  <a:cubicBezTo>
                    <a:pt x="40158" y="6717"/>
                    <a:pt x="43076" y="3661"/>
                    <a:pt x="42413" y="3052"/>
                  </a:cubicBezTo>
                  <a:cubicBezTo>
                    <a:pt x="42343" y="2988"/>
                    <a:pt x="42253" y="2959"/>
                    <a:pt x="42149" y="2959"/>
                  </a:cubicBezTo>
                  <a:cubicBezTo>
                    <a:pt x="41282" y="2959"/>
                    <a:pt x="39407" y="4935"/>
                    <a:pt x="39407" y="4935"/>
                  </a:cubicBezTo>
                  <a:cubicBezTo>
                    <a:pt x="39407" y="4935"/>
                    <a:pt x="42359" y="1531"/>
                    <a:pt x="41526" y="915"/>
                  </a:cubicBezTo>
                  <a:cubicBezTo>
                    <a:pt x="41462" y="865"/>
                    <a:pt x="41387" y="842"/>
                    <a:pt x="41304" y="842"/>
                  </a:cubicBezTo>
                  <a:cubicBezTo>
                    <a:pt x="40333" y="842"/>
                    <a:pt x="38212" y="3994"/>
                    <a:pt x="38212" y="3994"/>
                  </a:cubicBezTo>
                  <a:cubicBezTo>
                    <a:pt x="38212" y="3994"/>
                    <a:pt x="40240" y="498"/>
                    <a:pt x="39516" y="28"/>
                  </a:cubicBezTo>
                  <a:cubicBezTo>
                    <a:pt x="39487" y="9"/>
                    <a:pt x="39454" y="1"/>
                    <a:pt x="39415" y="1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3"/>
            <p:cNvSpPr/>
            <p:nvPr/>
          </p:nvSpPr>
          <p:spPr>
            <a:xfrm>
              <a:off x="6410275" y="3534425"/>
              <a:ext cx="275750" cy="91775"/>
            </a:xfrm>
            <a:custGeom>
              <a:avLst/>
              <a:gdLst/>
              <a:ahLst/>
              <a:cxnLst/>
              <a:rect l="l" t="t" r="r" b="b"/>
              <a:pathLst>
                <a:path w="11030" h="3671" extrusionOk="0">
                  <a:moveTo>
                    <a:pt x="9609" y="1"/>
                  </a:moveTo>
                  <a:cubicBezTo>
                    <a:pt x="5706" y="1"/>
                    <a:pt x="1468" y="2144"/>
                    <a:pt x="1" y="2966"/>
                  </a:cubicBezTo>
                  <a:cubicBezTo>
                    <a:pt x="1481" y="3436"/>
                    <a:pt x="3028" y="3670"/>
                    <a:pt x="4580" y="3670"/>
                  </a:cubicBezTo>
                  <a:cubicBezTo>
                    <a:pt x="5004" y="3670"/>
                    <a:pt x="5427" y="3653"/>
                    <a:pt x="5850" y="3618"/>
                  </a:cubicBezTo>
                  <a:cubicBezTo>
                    <a:pt x="7390" y="3582"/>
                    <a:pt x="9183" y="2206"/>
                    <a:pt x="11030" y="105"/>
                  </a:cubicBezTo>
                  <a:cubicBezTo>
                    <a:pt x="10565" y="33"/>
                    <a:pt x="10089" y="1"/>
                    <a:pt x="9609" y="1"/>
                  </a:cubicBezTo>
                  <a:close/>
                </a:path>
              </a:pathLst>
            </a:custGeom>
            <a:solidFill>
              <a:srgbClr val="F5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3"/>
            <p:cNvSpPr/>
            <p:nvPr/>
          </p:nvSpPr>
          <p:spPr>
            <a:xfrm>
              <a:off x="5041200" y="2445475"/>
              <a:ext cx="1358250" cy="1724650"/>
            </a:xfrm>
            <a:custGeom>
              <a:avLst/>
              <a:gdLst/>
              <a:ahLst/>
              <a:cxnLst/>
              <a:rect l="l" t="t" r="r" b="b"/>
              <a:pathLst>
                <a:path w="54330" h="68986" extrusionOk="0">
                  <a:moveTo>
                    <a:pt x="14108" y="1"/>
                  </a:moveTo>
                  <a:cubicBezTo>
                    <a:pt x="14108" y="1"/>
                    <a:pt x="4945" y="3695"/>
                    <a:pt x="3876" y="12333"/>
                  </a:cubicBezTo>
                  <a:cubicBezTo>
                    <a:pt x="2826" y="20990"/>
                    <a:pt x="1" y="67549"/>
                    <a:pt x="1051" y="68074"/>
                  </a:cubicBezTo>
                  <a:cubicBezTo>
                    <a:pt x="1707" y="68397"/>
                    <a:pt x="17181" y="68985"/>
                    <a:pt x="29195" y="68985"/>
                  </a:cubicBezTo>
                  <a:cubicBezTo>
                    <a:pt x="36750" y="68985"/>
                    <a:pt x="42937" y="68753"/>
                    <a:pt x="43210" y="68074"/>
                  </a:cubicBezTo>
                  <a:cubicBezTo>
                    <a:pt x="43916" y="66318"/>
                    <a:pt x="43210" y="34391"/>
                    <a:pt x="43210" y="34391"/>
                  </a:cubicBezTo>
                  <a:lnTo>
                    <a:pt x="54329" y="26459"/>
                  </a:lnTo>
                  <a:cubicBezTo>
                    <a:pt x="54329" y="26459"/>
                    <a:pt x="46108" y="182"/>
                    <a:pt x="30026" y="91"/>
                  </a:cubicBezTo>
                  <a:lnTo>
                    <a:pt x="141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3"/>
            <p:cNvSpPr/>
            <p:nvPr/>
          </p:nvSpPr>
          <p:spPr>
            <a:xfrm>
              <a:off x="5079700" y="2605500"/>
              <a:ext cx="983825" cy="984250"/>
            </a:xfrm>
            <a:custGeom>
              <a:avLst/>
              <a:gdLst/>
              <a:ahLst/>
              <a:cxnLst/>
              <a:rect l="l" t="t" r="r" b="b"/>
              <a:pathLst>
                <a:path w="39353" h="39370" extrusionOk="0">
                  <a:moveTo>
                    <a:pt x="32570" y="1"/>
                  </a:moveTo>
                  <a:cubicBezTo>
                    <a:pt x="32054" y="1"/>
                    <a:pt x="29226" y="2693"/>
                    <a:pt x="27074" y="4810"/>
                  </a:cubicBezTo>
                  <a:cubicBezTo>
                    <a:pt x="26675" y="4502"/>
                    <a:pt x="26223" y="4284"/>
                    <a:pt x="25752" y="4121"/>
                  </a:cubicBezTo>
                  <a:lnTo>
                    <a:pt x="24647" y="5335"/>
                  </a:lnTo>
                  <a:cubicBezTo>
                    <a:pt x="24090" y="4673"/>
                    <a:pt x="23650" y="4246"/>
                    <a:pt x="23456" y="4246"/>
                  </a:cubicBezTo>
                  <a:cubicBezTo>
                    <a:pt x="23448" y="4246"/>
                    <a:pt x="23441" y="4247"/>
                    <a:pt x="23434" y="4248"/>
                  </a:cubicBezTo>
                  <a:cubicBezTo>
                    <a:pt x="22619" y="4411"/>
                    <a:pt x="3640" y="20112"/>
                    <a:pt x="3640" y="20112"/>
                  </a:cubicBezTo>
                  <a:cubicBezTo>
                    <a:pt x="3640" y="20112"/>
                    <a:pt x="2861" y="18428"/>
                    <a:pt x="1467" y="15875"/>
                  </a:cubicBezTo>
                  <a:cubicBezTo>
                    <a:pt x="978" y="22539"/>
                    <a:pt x="435" y="31213"/>
                    <a:pt x="0" y="39218"/>
                  </a:cubicBezTo>
                  <a:cubicBezTo>
                    <a:pt x="445" y="39320"/>
                    <a:pt x="904" y="39369"/>
                    <a:pt x="1363" y="39369"/>
                  </a:cubicBezTo>
                  <a:cubicBezTo>
                    <a:pt x="1801" y="39369"/>
                    <a:pt x="2238" y="39324"/>
                    <a:pt x="2662" y="39236"/>
                  </a:cubicBezTo>
                  <a:cubicBezTo>
                    <a:pt x="10993" y="37443"/>
                    <a:pt x="31275" y="15856"/>
                    <a:pt x="30623" y="14227"/>
                  </a:cubicBezTo>
                  <a:cubicBezTo>
                    <a:pt x="30569" y="14118"/>
                    <a:pt x="30515" y="13973"/>
                    <a:pt x="30424" y="13792"/>
                  </a:cubicBezTo>
                  <a:lnTo>
                    <a:pt x="32235" y="12361"/>
                  </a:lnTo>
                  <a:cubicBezTo>
                    <a:pt x="32235" y="12361"/>
                    <a:pt x="32163" y="12198"/>
                    <a:pt x="32018" y="11890"/>
                  </a:cubicBezTo>
                  <a:cubicBezTo>
                    <a:pt x="34915" y="9917"/>
                    <a:pt x="38501" y="7291"/>
                    <a:pt x="38320" y="6657"/>
                  </a:cubicBezTo>
                  <a:cubicBezTo>
                    <a:pt x="38236" y="6366"/>
                    <a:pt x="38001" y="6261"/>
                    <a:pt x="37703" y="6261"/>
                  </a:cubicBezTo>
                  <a:cubicBezTo>
                    <a:pt x="36906" y="6261"/>
                    <a:pt x="35658" y="7019"/>
                    <a:pt x="35658" y="7019"/>
                  </a:cubicBezTo>
                  <a:cubicBezTo>
                    <a:pt x="35658" y="7019"/>
                    <a:pt x="39352" y="4773"/>
                    <a:pt x="38863" y="4031"/>
                  </a:cubicBezTo>
                  <a:cubicBezTo>
                    <a:pt x="38781" y="3898"/>
                    <a:pt x="38623" y="3843"/>
                    <a:pt x="38420" y="3843"/>
                  </a:cubicBezTo>
                  <a:cubicBezTo>
                    <a:pt x="37461" y="3843"/>
                    <a:pt x="35477" y="5063"/>
                    <a:pt x="35477" y="5063"/>
                  </a:cubicBezTo>
                  <a:cubicBezTo>
                    <a:pt x="35477" y="5063"/>
                    <a:pt x="39207" y="2528"/>
                    <a:pt x="38573" y="1713"/>
                  </a:cubicBezTo>
                  <a:cubicBezTo>
                    <a:pt x="38496" y="1614"/>
                    <a:pt x="38378" y="1570"/>
                    <a:pt x="38231" y="1570"/>
                  </a:cubicBezTo>
                  <a:cubicBezTo>
                    <a:pt x="37168" y="1570"/>
                    <a:pt x="34571" y="3832"/>
                    <a:pt x="34571" y="3832"/>
                  </a:cubicBezTo>
                  <a:cubicBezTo>
                    <a:pt x="34571" y="3832"/>
                    <a:pt x="37451" y="989"/>
                    <a:pt x="36853" y="337"/>
                  </a:cubicBezTo>
                  <a:cubicBezTo>
                    <a:pt x="36801" y="279"/>
                    <a:pt x="36719" y="253"/>
                    <a:pt x="36614" y="253"/>
                  </a:cubicBezTo>
                  <a:cubicBezTo>
                    <a:pt x="35619" y="253"/>
                    <a:pt x="32500" y="2573"/>
                    <a:pt x="31927" y="2999"/>
                  </a:cubicBezTo>
                  <a:cubicBezTo>
                    <a:pt x="32235" y="2437"/>
                    <a:pt x="33122" y="282"/>
                    <a:pt x="32615" y="11"/>
                  </a:cubicBezTo>
                  <a:cubicBezTo>
                    <a:pt x="32603" y="4"/>
                    <a:pt x="32588" y="1"/>
                    <a:pt x="32570" y="1"/>
                  </a:cubicBezTo>
                  <a:close/>
                </a:path>
              </a:pathLst>
            </a:custGeom>
            <a:solidFill>
              <a:srgbClr val="2C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3"/>
            <p:cNvSpPr/>
            <p:nvPr/>
          </p:nvSpPr>
          <p:spPr>
            <a:xfrm>
              <a:off x="6111025" y="3028600"/>
              <a:ext cx="11350" cy="428775"/>
            </a:xfrm>
            <a:custGeom>
              <a:avLst/>
              <a:gdLst/>
              <a:ahLst/>
              <a:cxnLst/>
              <a:rect l="l" t="t" r="r" b="b"/>
              <a:pathLst>
                <a:path w="454" h="17151" extrusionOk="0">
                  <a:moveTo>
                    <a:pt x="227" y="1"/>
                  </a:moveTo>
                  <a:cubicBezTo>
                    <a:pt x="114" y="1"/>
                    <a:pt x="1" y="73"/>
                    <a:pt x="1" y="218"/>
                  </a:cubicBezTo>
                  <a:lnTo>
                    <a:pt x="1" y="16933"/>
                  </a:lnTo>
                  <a:cubicBezTo>
                    <a:pt x="1" y="17060"/>
                    <a:pt x="91" y="17151"/>
                    <a:pt x="218" y="17151"/>
                  </a:cubicBezTo>
                  <a:cubicBezTo>
                    <a:pt x="345" y="17151"/>
                    <a:pt x="453" y="17060"/>
                    <a:pt x="453" y="16933"/>
                  </a:cubicBezTo>
                  <a:lnTo>
                    <a:pt x="453" y="218"/>
                  </a:lnTo>
                  <a:cubicBezTo>
                    <a:pt x="453" y="73"/>
                    <a:pt x="340" y="1"/>
                    <a:pt x="227" y="1"/>
                  </a:cubicBezTo>
                  <a:close/>
                </a:path>
              </a:pathLst>
            </a:custGeom>
            <a:solidFill>
              <a:srgbClr val="0C0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3"/>
            <p:cNvSpPr/>
            <p:nvPr/>
          </p:nvSpPr>
          <p:spPr>
            <a:xfrm>
              <a:off x="5081500" y="1734225"/>
              <a:ext cx="86050" cy="196075"/>
            </a:xfrm>
            <a:custGeom>
              <a:avLst/>
              <a:gdLst/>
              <a:ahLst/>
              <a:cxnLst/>
              <a:rect l="l" t="t" r="r" b="b"/>
              <a:pathLst>
                <a:path w="3442" h="7843" extrusionOk="0">
                  <a:moveTo>
                    <a:pt x="3387" y="1"/>
                  </a:moveTo>
                  <a:cubicBezTo>
                    <a:pt x="3387" y="1"/>
                    <a:pt x="1" y="5597"/>
                    <a:pt x="91" y="5995"/>
                  </a:cubicBezTo>
                  <a:cubicBezTo>
                    <a:pt x="290" y="6901"/>
                    <a:pt x="3441" y="7842"/>
                    <a:pt x="3441" y="7842"/>
                  </a:cubicBezTo>
                  <a:lnTo>
                    <a:pt x="3387" y="1"/>
                  </a:lnTo>
                  <a:close/>
                </a:path>
              </a:pathLst>
            </a:custGeom>
            <a:solidFill>
              <a:srgbClr val="F5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3"/>
            <p:cNvSpPr/>
            <p:nvPr/>
          </p:nvSpPr>
          <p:spPr>
            <a:xfrm>
              <a:off x="5025825" y="1260350"/>
              <a:ext cx="920425" cy="1261225"/>
            </a:xfrm>
            <a:custGeom>
              <a:avLst/>
              <a:gdLst/>
              <a:ahLst/>
              <a:cxnLst/>
              <a:rect l="l" t="t" r="r" b="b"/>
              <a:pathLst>
                <a:path w="36817" h="50449" extrusionOk="0">
                  <a:moveTo>
                    <a:pt x="19643" y="1"/>
                  </a:moveTo>
                  <a:cubicBezTo>
                    <a:pt x="10428" y="1"/>
                    <a:pt x="8023" y="8145"/>
                    <a:pt x="8023" y="8145"/>
                  </a:cubicBezTo>
                  <a:cubicBezTo>
                    <a:pt x="5433" y="16439"/>
                    <a:pt x="0" y="39818"/>
                    <a:pt x="14723" y="40723"/>
                  </a:cubicBezTo>
                  <a:lnTo>
                    <a:pt x="14723" y="48728"/>
                  </a:lnTo>
                  <a:cubicBezTo>
                    <a:pt x="16932" y="49851"/>
                    <a:pt x="19359" y="50448"/>
                    <a:pt x="21840" y="50448"/>
                  </a:cubicBezTo>
                  <a:cubicBezTo>
                    <a:pt x="25897" y="50448"/>
                    <a:pt x="30641" y="47496"/>
                    <a:pt x="30641" y="47496"/>
                  </a:cubicBezTo>
                  <a:lnTo>
                    <a:pt x="30641" y="39311"/>
                  </a:lnTo>
                  <a:cubicBezTo>
                    <a:pt x="30641" y="39311"/>
                    <a:pt x="36817" y="24932"/>
                    <a:pt x="35114" y="11658"/>
                  </a:cubicBezTo>
                  <a:cubicBezTo>
                    <a:pt x="34372" y="6008"/>
                    <a:pt x="30171" y="2386"/>
                    <a:pt x="25770" y="1027"/>
                  </a:cubicBezTo>
                  <a:cubicBezTo>
                    <a:pt x="23453" y="304"/>
                    <a:pt x="21421" y="1"/>
                    <a:pt x="19643" y="1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3"/>
            <p:cNvSpPr/>
            <p:nvPr/>
          </p:nvSpPr>
          <p:spPr>
            <a:xfrm>
              <a:off x="5675500" y="1832300"/>
              <a:ext cx="280725" cy="407225"/>
            </a:xfrm>
            <a:custGeom>
              <a:avLst/>
              <a:gdLst/>
              <a:ahLst/>
              <a:cxnLst/>
              <a:rect l="l" t="t" r="r" b="b"/>
              <a:pathLst>
                <a:path w="11229" h="16289" extrusionOk="0">
                  <a:moveTo>
                    <a:pt x="2252" y="1"/>
                  </a:moveTo>
                  <a:cubicBezTo>
                    <a:pt x="1531" y="1"/>
                    <a:pt x="857" y="197"/>
                    <a:pt x="272" y="641"/>
                  </a:cubicBezTo>
                  <a:cubicBezTo>
                    <a:pt x="272" y="641"/>
                    <a:pt x="0" y="7831"/>
                    <a:pt x="1866" y="10837"/>
                  </a:cubicBezTo>
                  <a:cubicBezTo>
                    <a:pt x="3713" y="13825"/>
                    <a:pt x="5614" y="15419"/>
                    <a:pt x="5614" y="15419"/>
                  </a:cubicBezTo>
                  <a:lnTo>
                    <a:pt x="7606" y="11996"/>
                  </a:lnTo>
                  <a:lnTo>
                    <a:pt x="9037" y="16288"/>
                  </a:lnTo>
                  <a:cubicBezTo>
                    <a:pt x="9037" y="16288"/>
                    <a:pt x="11228" y="12594"/>
                    <a:pt x="11228" y="8773"/>
                  </a:cubicBezTo>
                  <a:cubicBezTo>
                    <a:pt x="11228" y="5541"/>
                    <a:pt x="6084" y="1"/>
                    <a:pt x="2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3"/>
            <p:cNvSpPr/>
            <p:nvPr/>
          </p:nvSpPr>
          <p:spPr>
            <a:xfrm>
              <a:off x="5155300" y="1382350"/>
              <a:ext cx="463400" cy="537975"/>
            </a:xfrm>
            <a:custGeom>
              <a:avLst/>
              <a:gdLst/>
              <a:ahLst/>
              <a:cxnLst/>
              <a:rect l="l" t="t" r="r" b="b"/>
              <a:pathLst>
                <a:path w="18536" h="21519" extrusionOk="0">
                  <a:moveTo>
                    <a:pt x="5230" y="1"/>
                  </a:moveTo>
                  <a:cubicBezTo>
                    <a:pt x="4465" y="1"/>
                    <a:pt x="3712" y="198"/>
                    <a:pt x="2988" y="639"/>
                  </a:cubicBezTo>
                  <a:cubicBezTo>
                    <a:pt x="2988" y="639"/>
                    <a:pt x="73" y="3717"/>
                    <a:pt x="0" y="9204"/>
                  </a:cubicBezTo>
                  <a:cubicBezTo>
                    <a:pt x="0" y="9204"/>
                    <a:pt x="3767" y="8715"/>
                    <a:pt x="5343" y="7140"/>
                  </a:cubicBezTo>
                  <a:cubicBezTo>
                    <a:pt x="5343" y="7140"/>
                    <a:pt x="9997" y="13641"/>
                    <a:pt x="13347" y="15090"/>
                  </a:cubicBezTo>
                  <a:cubicBezTo>
                    <a:pt x="13347" y="15090"/>
                    <a:pt x="11916" y="18295"/>
                    <a:pt x="13546" y="21519"/>
                  </a:cubicBezTo>
                  <a:cubicBezTo>
                    <a:pt x="13546" y="21519"/>
                    <a:pt x="15556" y="15470"/>
                    <a:pt x="17132" y="14239"/>
                  </a:cubicBezTo>
                  <a:cubicBezTo>
                    <a:pt x="18536" y="13142"/>
                    <a:pt x="11474" y="1"/>
                    <a:pt x="5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3"/>
            <p:cNvSpPr/>
            <p:nvPr/>
          </p:nvSpPr>
          <p:spPr>
            <a:xfrm>
              <a:off x="5217325" y="1734675"/>
              <a:ext cx="118175" cy="86500"/>
            </a:xfrm>
            <a:custGeom>
              <a:avLst/>
              <a:gdLst/>
              <a:ahLst/>
              <a:cxnLst/>
              <a:rect l="l" t="t" r="r" b="b"/>
              <a:pathLst>
                <a:path w="4727" h="3460" extrusionOk="0">
                  <a:moveTo>
                    <a:pt x="2363" y="1"/>
                  </a:moveTo>
                  <a:cubicBezTo>
                    <a:pt x="659" y="1"/>
                    <a:pt x="71" y="2398"/>
                    <a:pt x="37" y="2500"/>
                  </a:cubicBezTo>
                  <a:cubicBezTo>
                    <a:pt x="0" y="2699"/>
                    <a:pt x="109" y="2880"/>
                    <a:pt x="308" y="2935"/>
                  </a:cubicBezTo>
                  <a:cubicBezTo>
                    <a:pt x="334" y="2939"/>
                    <a:pt x="359" y="2942"/>
                    <a:pt x="384" y="2942"/>
                  </a:cubicBezTo>
                  <a:cubicBezTo>
                    <a:pt x="552" y="2942"/>
                    <a:pt x="696" y="2839"/>
                    <a:pt x="743" y="2681"/>
                  </a:cubicBezTo>
                  <a:cubicBezTo>
                    <a:pt x="743" y="2647"/>
                    <a:pt x="1195" y="723"/>
                    <a:pt x="2390" y="723"/>
                  </a:cubicBezTo>
                  <a:cubicBezTo>
                    <a:pt x="2460" y="723"/>
                    <a:pt x="2533" y="729"/>
                    <a:pt x="2608" y="743"/>
                  </a:cubicBezTo>
                  <a:cubicBezTo>
                    <a:pt x="3948" y="1015"/>
                    <a:pt x="3894" y="3061"/>
                    <a:pt x="3894" y="3080"/>
                  </a:cubicBezTo>
                  <a:cubicBezTo>
                    <a:pt x="3894" y="3279"/>
                    <a:pt x="4057" y="3442"/>
                    <a:pt x="4256" y="3460"/>
                  </a:cubicBezTo>
                  <a:cubicBezTo>
                    <a:pt x="4455" y="3460"/>
                    <a:pt x="4618" y="3297"/>
                    <a:pt x="4618" y="3098"/>
                  </a:cubicBezTo>
                  <a:cubicBezTo>
                    <a:pt x="4618" y="2989"/>
                    <a:pt x="4727" y="418"/>
                    <a:pt x="2735" y="37"/>
                  </a:cubicBezTo>
                  <a:cubicBezTo>
                    <a:pt x="2606" y="13"/>
                    <a:pt x="2482" y="1"/>
                    <a:pt x="2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3"/>
            <p:cNvSpPr/>
            <p:nvPr/>
          </p:nvSpPr>
          <p:spPr>
            <a:xfrm>
              <a:off x="5215975" y="1639000"/>
              <a:ext cx="169350" cy="95700"/>
            </a:xfrm>
            <a:custGeom>
              <a:avLst/>
              <a:gdLst/>
              <a:ahLst/>
              <a:cxnLst/>
              <a:rect l="l" t="t" r="r" b="b"/>
              <a:pathLst>
                <a:path w="6774" h="3828" extrusionOk="0">
                  <a:moveTo>
                    <a:pt x="1493" y="0"/>
                  </a:moveTo>
                  <a:cubicBezTo>
                    <a:pt x="1228" y="0"/>
                    <a:pt x="953" y="20"/>
                    <a:pt x="670" y="61"/>
                  </a:cubicBezTo>
                  <a:cubicBezTo>
                    <a:pt x="272" y="134"/>
                    <a:pt x="0" y="478"/>
                    <a:pt x="73" y="876"/>
                  </a:cubicBezTo>
                  <a:cubicBezTo>
                    <a:pt x="122" y="1224"/>
                    <a:pt x="429" y="1481"/>
                    <a:pt x="772" y="1481"/>
                  </a:cubicBezTo>
                  <a:cubicBezTo>
                    <a:pt x="804" y="1481"/>
                    <a:pt x="837" y="1478"/>
                    <a:pt x="869" y="1474"/>
                  </a:cubicBezTo>
                  <a:cubicBezTo>
                    <a:pt x="1088" y="1440"/>
                    <a:pt x="1301" y="1425"/>
                    <a:pt x="1506" y="1425"/>
                  </a:cubicBezTo>
                  <a:cubicBezTo>
                    <a:pt x="3855" y="1425"/>
                    <a:pt x="5330" y="3438"/>
                    <a:pt x="5397" y="3538"/>
                  </a:cubicBezTo>
                  <a:cubicBezTo>
                    <a:pt x="5524" y="3719"/>
                    <a:pt x="5741" y="3828"/>
                    <a:pt x="5976" y="3828"/>
                  </a:cubicBezTo>
                  <a:cubicBezTo>
                    <a:pt x="6121" y="3828"/>
                    <a:pt x="6266" y="3774"/>
                    <a:pt x="6393" y="3683"/>
                  </a:cubicBezTo>
                  <a:cubicBezTo>
                    <a:pt x="6701" y="3466"/>
                    <a:pt x="6773" y="3013"/>
                    <a:pt x="6556" y="2705"/>
                  </a:cubicBezTo>
                  <a:cubicBezTo>
                    <a:pt x="6456" y="2588"/>
                    <a:pt x="4575" y="0"/>
                    <a:pt x="1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3"/>
            <p:cNvSpPr/>
            <p:nvPr/>
          </p:nvSpPr>
          <p:spPr>
            <a:xfrm>
              <a:off x="5295200" y="1874575"/>
              <a:ext cx="184725" cy="119575"/>
            </a:xfrm>
            <a:custGeom>
              <a:avLst/>
              <a:gdLst/>
              <a:ahLst/>
              <a:cxnLst/>
              <a:rect l="l" t="t" r="r" b="b"/>
              <a:pathLst>
                <a:path w="7389" h="4783" extrusionOk="0">
                  <a:moveTo>
                    <a:pt x="3444" y="0"/>
                  </a:moveTo>
                  <a:cubicBezTo>
                    <a:pt x="1668" y="0"/>
                    <a:pt x="209" y="881"/>
                    <a:pt x="109" y="2102"/>
                  </a:cubicBezTo>
                  <a:cubicBezTo>
                    <a:pt x="0" y="3405"/>
                    <a:pt x="1521" y="4601"/>
                    <a:pt x="3495" y="4764"/>
                  </a:cubicBezTo>
                  <a:cubicBezTo>
                    <a:pt x="3649" y="4776"/>
                    <a:pt x="3800" y="4782"/>
                    <a:pt x="3949" y="4782"/>
                  </a:cubicBezTo>
                  <a:cubicBezTo>
                    <a:pt x="5737" y="4782"/>
                    <a:pt x="7180" y="3901"/>
                    <a:pt x="7280" y="2681"/>
                  </a:cubicBezTo>
                  <a:cubicBezTo>
                    <a:pt x="7389" y="1377"/>
                    <a:pt x="5868" y="182"/>
                    <a:pt x="3894" y="19"/>
                  </a:cubicBezTo>
                  <a:cubicBezTo>
                    <a:pt x="3742" y="6"/>
                    <a:pt x="3592" y="0"/>
                    <a:pt x="3444" y="0"/>
                  </a:cubicBezTo>
                  <a:close/>
                </a:path>
              </a:pathLst>
            </a:custGeom>
            <a:solidFill>
              <a:srgbClr val="F5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3"/>
            <p:cNvSpPr/>
            <p:nvPr/>
          </p:nvSpPr>
          <p:spPr>
            <a:xfrm>
              <a:off x="5151675" y="1985050"/>
              <a:ext cx="91025" cy="103700"/>
            </a:xfrm>
            <a:custGeom>
              <a:avLst/>
              <a:gdLst/>
              <a:ahLst/>
              <a:cxnLst/>
              <a:rect l="l" t="t" r="r" b="b"/>
              <a:pathLst>
                <a:path w="3641" h="4148" extrusionOk="0">
                  <a:moveTo>
                    <a:pt x="3641" y="1"/>
                  </a:moveTo>
                  <a:cubicBezTo>
                    <a:pt x="3640" y="1"/>
                    <a:pt x="2298" y="548"/>
                    <a:pt x="807" y="548"/>
                  </a:cubicBezTo>
                  <a:cubicBezTo>
                    <a:pt x="540" y="548"/>
                    <a:pt x="269" y="531"/>
                    <a:pt x="1" y="489"/>
                  </a:cubicBezTo>
                  <a:lnTo>
                    <a:pt x="1" y="489"/>
                  </a:lnTo>
                  <a:cubicBezTo>
                    <a:pt x="109" y="1721"/>
                    <a:pt x="345" y="2952"/>
                    <a:pt x="671" y="4148"/>
                  </a:cubicBezTo>
                  <a:cubicBezTo>
                    <a:pt x="3025" y="3641"/>
                    <a:pt x="3641" y="1"/>
                    <a:pt x="3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3"/>
            <p:cNvSpPr/>
            <p:nvPr/>
          </p:nvSpPr>
          <p:spPr>
            <a:xfrm>
              <a:off x="5385300" y="2264400"/>
              <a:ext cx="94625" cy="72000"/>
            </a:xfrm>
            <a:custGeom>
              <a:avLst/>
              <a:gdLst/>
              <a:ahLst/>
              <a:cxnLst/>
              <a:rect l="l" t="t" r="r" b="b"/>
              <a:pathLst>
                <a:path w="3785" h="2880" extrusionOk="0">
                  <a:moveTo>
                    <a:pt x="3785" y="0"/>
                  </a:moveTo>
                  <a:lnTo>
                    <a:pt x="3785" y="0"/>
                  </a:lnTo>
                  <a:cubicBezTo>
                    <a:pt x="3260" y="391"/>
                    <a:pt x="2607" y="513"/>
                    <a:pt x="1994" y="513"/>
                  </a:cubicBezTo>
                  <a:cubicBezTo>
                    <a:pt x="958" y="513"/>
                    <a:pt x="36" y="163"/>
                    <a:pt x="36" y="163"/>
                  </a:cubicBezTo>
                  <a:lnTo>
                    <a:pt x="0" y="453"/>
                  </a:lnTo>
                  <a:cubicBezTo>
                    <a:pt x="127" y="489"/>
                    <a:pt x="235" y="525"/>
                    <a:pt x="362" y="543"/>
                  </a:cubicBezTo>
                  <a:lnTo>
                    <a:pt x="362" y="2879"/>
                  </a:lnTo>
                  <a:cubicBezTo>
                    <a:pt x="1883" y="2499"/>
                    <a:pt x="3133" y="1449"/>
                    <a:pt x="3785" y="0"/>
                  </a:cubicBezTo>
                  <a:close/>
                </a:path>
              </a:pathLst>
            </a:custGeom>
            <a:solidFill>
              <a:srgbClr val="F5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3"/>
            <p:cNvSpPr/>
            <p:nvPr/>
          </p:nvSpPr>
          <p:spPr>
            <a:xfrm>
              <a:off x="5350725" y="2238400"/>
              <a:ext cx="188575" cy="43225"/>
            </a:xfrm>
            <a:custGeom>
              <a:avLst/>
              <a:gdLst/>
              <a:ahLst/>
              <a:cxnLst/>
              <a:rect l="l" t="t" r="r" b="b"/>
              <a:pathLst>
                <a:path w="7543" h="1729" extrusionOk="0">
                  <a:moveTo>
                    <a:pt x="7003" y="1"/>
                  </a:moveTo>
                  <a:cubicBezTo>
                    <a:pt x="6938" y="1"/>
                    <a:pt x="6868" y="19"/>
                    <a:pt x="6798" y="62"/>
                  </a:cubicBezTo>
                  <a:cubicBezTo>
                    <a:pt x="5670" y="680"/>
                    <a:pt x="4413" y="993"/>
                    <a:pt x="3153" y="993"/>
                  </a:cubicBezTo>
                  <a:cubicBezTo>
                    <a:pt x="2310" y="993"/>
                    <a:pt x="1465" y="853"/>
                    <a:pt x="659" y="569"/>
                  </a:cubicBezTo>
                  <a:cubicBezTo>
                    <a:pt x="610" y="552"/>
                    <a:pt x="564" y="544"/>
                    <a:pt x="521" y="544"/>
                  </a:cubicBezTo>
                  <a:cubicBezTo>
                    <a:pt x="160" y="544"/>
                    <a:pt x="1" y="1094"/>
                    <a:pt x="405" y="1239"/>
                  </a:cubicBezTo>
                  <a:cubicBezTo>
                    <a:pt x="1293" y="1565"/>
                    <a:pt x="2216" y="1728"/>
                    <a:pt x="3158" y="1728"/>
                  </a:cubicBezTo>
                  <a:cubicBezTo>
                    <a:pt x="4570" y="1728"/>
                    <a:pt x="5965" y="1366"/>
                    <a:pt x="7196" y="678"/>
                  </a:cubicBezTo>
                  <a:cubicBezTo>
                    <a:pt x="7543" y="452"/>
                    <a:pt x="7325" y="1"/>
                    <a:pt x="7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3"/>
            <p:cNvSpPr/>
            <p:nvPr/>
          </p:nvSpPr>
          <p:spPr>
            <a:xfrm>
              <a:off x="5668250" y="1784950"/>
              <a:ext cx="718975" cy="488875"/>
            </a:xfrm>
            <a:custGeom>
              <a:avLst/>
              <a:gdLst/>
              <a:ahLst/>
              <a:cxnLst/>
              <a:rect l="l" t="t" r="r" b="b"/>
              <a:pathLst>
                <a:path w="28759" h="19555" extrusionOk="0">
                  <a:moveTo>
                    <a:pt x="9454" y="0"/>
                  </a:moveTo>
                  <a:lnTo>
                    <a:pt x="1" y="2463"/>
                  </a:lnTo>
                  <a:cubicBezTo>
                    <a:pt x="1" y="2463"/>
                    <a:pt x="18757" y="19555"/>
                    <a:pt x="24020" y="19555"/>
                  </a:cubicBezTo>
                  <a:cubicBezTo>
                    <a:pt x="24274" y="19555"/>
                    <a:pt x="24496" y="19515"/>
                    <a:pt x="24684" y="19432"/>
                  </a:cubicBezTo>
                  <a:cubicBezTo>
                    <a:pt x="28758" y="17621"/>
                    <a:pt x="9454" y="0"/>
                    <a:pt x="9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3"/>
            <p:cNvSpPr/>
            <p:nvPr/>
          </p:nvSpPr>
          <p:spPr>
            <a:xfrm>
              <a:off x="5230000" y="1207925"/>
              <a:ext cx="939000" cy="784950"/>
            </a:xfrm>
            <a:custGeom>
              <a:avLst/>
              <a:gdLst/>
              <a:ahLst/>
              <a:cxnLst/>
              <a:rect l="l" t="t" r="r" b="b"/>
              <a:pathLst>
                <a:path w="37560" h="31398" extrusionOk="0">
                  <a:moveTo>
                    <a:pt x="13630" y="1"/>
                  </a:moveTo>
                  <a:cubicBezTo>
                    <a:pt x="6919" y="1"/>
                    <a:pt x="991" y="3055"/>
                    <a:pt x="0" y="7616"/>
                  </a:cubicBezTo>
                  <a:cubicBezTo>
                    <a:pt x="0" y="7616"/>
                    <a:pt x="21501" y="31398"/>
                    <a:pt x="28682" y="31398"/>
                  </a:cubicBezTo>
                  <a:cubicBezTo>
                    <a:pt x="28739" y="31398"/>
                    <a:pt x="28794" y="31396"/>
                    <a:pt x="28849" y="31393"/>
                  </a:cubicBezTo>
                  <a:cubicBezTo>
                    <a:pt x="35857" y="31031"/>
                    <a:pt x="37560" y="14244"/>
                    <a:pt x="27780" y="5316"/>
                  </a:cubicBezTo>
                  <a:cubicBezTo>
                    <a:pt x="23689" y="1581"/>
                    <a:pt x="18457" y="1"/>
                    <a:pt x="13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3"/>
            <p:cNvSpPr/>
            <p:nvPr/>
          </p:nvSpPr>
          <p:spPr>
            <a:xfrm>
              <a:off x="5412900" y="1295025"/>
              <a:ext cx="422425" cy="281675"/>
            </a:xfrm>
            <a:custGeom>
              <a:avLst/>
              <a:gdLst/>
              <a:ahLst/>
              <a:cxnLst/>
              <a:rect l="l" t="t" r="r" b="b"/>
              <a:pathLst>
                <a:path w="16897" h="11267" extrusionOk="0">
                  <a:moveTo>
                    <a:pt x="16676" y="0"/>
                  </a:moveTo>
                  <a:cubicBezTo>
                    <a:pt x="16665" y="0"/>
                    <a:pt x="16654" y="1"/>
                    <a:pt x="16643" y="3"/>
                  </a:cubicBezTo>
                  <a:cubicBezTo>
                    <a:pt x="7661" y="854"/>
                    <a:pt x="146" y="10796"/>
                    <a:pt x="73" y="10905"/>
                  </a:cubicBezTo>
                  <a:cubicBezTo>
                    <a:pt x="1" y="10995"/>
                    <a:pt x="19" y="11140"/>
                    <a:pt x="128" y="11212"/>
                  </a:cubicBezTo>
                  <a:cubicBezTo>
                    <a:pt x="164" y="11249"/>
                    <a:pt x="218" y="11267"/>
                    <a:pt x="254" y="11267"/>
                  </a:cubicBezTo>
                  <a:cubicBezTo>
                    <a:pt x="327" y="11267"/>
                    <a:pt x="399" y="11231"/>
                    <a:pt x="435" y="11176"/>
                  </a:cubicBezTo>
                  <a:cubicBezTo>
                    <a:pt x="508" y="11086"/>
                    <a:pt x="7896" y="1288"/>
                    <a:pt x="16698" y="437"/>
                  </a:cubicBezTo>
                  <a:cubicBezTo>
                    <a:pt x="16806" y="437"/>
                    <a:pt x="16897" y="329"/>
                    <a:pt x="16897" y="202"/>
                  </a:cubicBezTo>
                  <a:cubicBezTo>
                    <a:pt x="16880" y="86"/>
                    <a:pt x="16788" y="0"/>
                    <a:pt x="16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3"/>
            <p:cNvSpPr/>
            <p:nvPr/>
          </p:nvSpPr>
          <p:spPr>
            <a:xfrm>
              <a:off x="5784150" y="1327400"/>
              <a:ext cx="199675" cy="541775"/>
            </a:xfrm>
            <a:custGeom>
              <a:avLst/>
              <a:gdLst/>
              <a:ahLst/>
              <a:cxnLst/>
              <a:rect l="l" t="t" r="r" b="b"/>
              <a:pathLst>
                <a:path w="7987" h="21671" extrusionOk="0">
                  <a:moveTo>
                    <a:pt x="3528" y="1"/>
                  </a:moveTo>
                  <a:cubicBezTo>
                    <a:pt x="3505" y="1"/>
                    <a:pt x="3482" y="4"/>
                    <a:pt x="3459" y="12"/>
                  </a:cubicBezTo>
                  <a:cubicBezTo>
                    <a:pt x="3333" y="48"/>
                    <a:pt x="3278" y="193"/>
                    <a:pt x="3315" y="301"/>
                  </a:cubicBezTo>
                  <a:cubicBezTo>
                    <a:pt x="3351" y="428"/>
                    <a:pt x="7480" y="12815"/>
                    <a:pt x="73" y="21290"/>
                  </a:cubicBezTo>
                  <a:cubicBezTo>
                    <a:pt x="1" y="21381"/>
                    <a:pt x="1" y="21526"/>
                    <a:pt x="91" y="21616"/>
                  </a:cubicBezTo>
                  <a:cubicBezTo>
                    <a:pt x="145" y="21652"/>
                    <a:pt x="182" y="21671"/>
                    <a:pt x="254" y="21671"/>
                  </a:cubicBezTo>
                  <a:cubicBezTo>
                    <a:pt x="308" y="21671"/>
                    <a:pt x="381" y="21634"/>
                    <a:pt x="417" y="21598"/>
                  </a:cubicBezTo>
                  <a:cubicBezTo>
                    <a:pt x="7987" y="12924"/>
                    <a:pt x="3785" y="283"/>
                    <a:pt x="3749" y="156"/>
                  </a:cubicBezTo>
                  <a:cubicBezTo>
                    <a:pt x="3706" y="56"/>
                    <a:pt x="3617" y="1"/>
                    <a:pt x="3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3"/>
            <p:cNvSpPr/>
            <p:nvPr/>
          </p:nvSpPr>
          <p:spPr>
            <a:xfrm>
              <a:off x="5540575" y="1712775"/>
              <a:ext cx="187600" cy="219975"/>
            </a:xfrm>
            <a:custGeom>
              <a:avLst/>
              <a:gdLst/>
              <a:ahLst/>
              <a:cxnLst/>
              <a:rect l="l" t="t" r="r" b="b"/>
              <a:pathLst>
                <a:path w="7504" h="8799" extrusionOk="0">
                  <a:moveTo>
                    <a:pt x="4146" y="1"/>
                  </a:moveTo>
                  <a:cubicBezTo>
                    <a:pt x="2156" y="1"/>
                    <a:pt x="834" y="1945"/>
                    <a:pt x="834" y="1945"/>
                  </a:cubicBezTo>
                  <a:lnTo>
                    <a:pt x="1" y="8411"/>
                  </a:lnTo>
                  <a:cubicBezTo>
                    <a:pt x="676" y="8678"/>
                    <a:pt x="1297" y="8798"/>
                    <a:pt x="1865" y="8798"/>
                  </a:cubicBezTo>
                  <a:cubicBezTo>
                    <a:pt x="6438" y="8798"/>
                    <a:pt x="7504" y="1010"/>
                    <a:pt x="5216" y="189"/>
                  </a:cubicBezTo>
                  <a:cubicBezTo>
                    <a:pt x="4842" y="57"/>
                    <a:pt x="4485" y="1"/>
                    <a:pt x="4146" y="1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3"/>
            <p:cNvSpPr/>
            <p:nvPr/>
          </p:nvSpPr>
          <p:spPr>
            <a:xfrm>
              <a:off x="5579525" y="1764250"/>
              <a:ext cx="103225" cy="48775"/>
            </a:xfrm>
            <a:custGeom>
              <a:avLst/>
              <a:gdLst/>
              <a:ahLst/>
              <a:cxnLst/>
              <a:rect l="l" t="t" r="r" b="b"/>
              <a:pathLst>
                <a:path w="4129" h="1951" extrusionOk="0">
                  <a:moveTo>
                    <a:pt x="2359" y="0"/>
                  </a:moveTo>
                  <a:cubicBezTo>
                    <a:pt x="2287" y="0"/>
                    <a:pt x="2212" y="4"/>
                    <a:pt x="2137" y="13"/>
                  </a:cubicBezTo>
                  <a:cubicBezTo>
                    <a:pt x="1358" y="86"/>
                    <a:pt x="670" y="593"/>
                    <a:pt x="72" y="1553"/>
                  </a:cubicBezTo>
                  <a:cubicBezTo>
                    <a:pt x="0" y="1661"/>
                    <a:pt x="36" y="1824"/>
                    <a:pt x="163" y="1897"/>
                  </a:cubicBezTo>
                  <a:cubicBezTo>
                    <a:pt x="199" y="1933"/>
                    <a:pt x="254" y="1933"/>
                    <a:pt x="290" y="1951"/>
                  </a:cubicBezTo>
                  <a:cubicBezTo>
                    <a:pt x="380" y="1951"/>
                    <a:pt x="471" y="1897"/>
                    <a:pt x="525" y="1824"/>
                  </a:cubicBezTo>
                  <a:cubicBezTo>
                    <a:pt x="1032" y="1027"/>
                    <a:pt x="1576" y="593"/>
                    <a:pt x="2191" y="520"/>
                  </a:cubicBezTo>
                  <a:cubicBezTo>
                    <a:pt x="2242" y="515"/>
                    <a:pt x="2291" y="512"/>
                    <a:pt x="2340" y="512"/>
                  </a:cubicBezTo>
                  <a:cubicBezTo>
                    <a:pt x="3084" y="512"/>
                    <a:pt x="3658" y="1118"/>
                    <a:pt x="3658" y="1118"/>
                  </a:cubicBezTo>
                  <a:cubicBezTo>
                    <a:pt x="3712" y="1163"/>
                    <a:pt x="3780" y="1186"/>
                    <a:pt x="3846" y="1186"/>
                  </a:cubicBezTo>
                  <a:cubicBezTo>
                    <a:pt x="3912" y="1186"/>
                    <a:pt x="3975" y="1163"/>
                    <a:pt x="4020" y="1118"/>
                  </a:cubicBezTo>
                  <a:cubicBezTo>
                    <a:pt x="4129" y="1009"/>
                    <a:pt x="4129" y="846"/>
                    <a:pt x="4020" y="738"/>
                  </a:cubicBezTo>
                  <a:cubicBezTo>
                    <a:pt x="4004" y="721"/>
                    <a:pt x="3314" y="0"/>
                    <a:pt x="23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3"/>
            <p:cNvSpPr/>
            <p:nvPr/>
          </p:nvSpPr>
          <p:spPr>
            <a:xfrm>
              <a:off x="5612575" y="1769950"/>
              <a:ext cx="48000" cy="69350"/>
            </a:xfrm>
            <a:custGeom>
              <a:avLst/>
              <a:gdLst/>
              <a:ahLst/>
              <a:cxnLst/>
              <a:rect l="l" t="t" r="r" b="b"/>
              <a:pathLst>
                <a:path w="1920" h="2774" extrusionOk="0">
                  <a:moveTo>
                    <a:pt x="229" y="1"/>
                  </a:moveTo>
                  <a:cubicBezTo>
                    <a:pt x="111" y="1"/>
                    <a:pt x="0" y="119"/>
                    <a:pt x="0" y="238"/>
                  </a:cubicBezTo>
                  <a:cubicBezTo>
                    <a:pt x="0" y="383"/>
                    <a:pt x="109" y="510"/>
                    <a:pt x="254" y="510"/>
                  </a:cubicBezTo>
                  <a:cubicBezTo>
                    <a:pt x="489" y="510"/>
                    <a:pt x="743" y="600"/>
                    <a:pt x="906" y="799"/>
                  </a:cubicBezTo>
                  <a:cubicBezTo>
                    <a:pt x="1394" y="1343"/>
                    <a:pt x="1286" y="2484"/>
                    <a:pt x="1286" y="2502"/>
                  </a:cubicBezTo>
                  <a:cubicBezTo>
                    <a:pt x="1286" y="2628"/>
                    <a:pt x="1376" y="2755"/>
                    <a:pt x="1521" y="2773"/>
                  </a:cubicBezTo>
                  <a:lnTo>
                    <a:pt x="1539" y="2773"/>
                  </a:lnTo>
                  <a:cubicBezTo>
                    <a:pt x="1684" y="2773"/>
                    <a:pt x="1793" y="2665"/>
                    <a:pt x="1793" y="2538"/>
                  </a:cubicBezTo>
                  <a:cubicBezTo>
                    <a:pt x="1811" y="2484"/>
                    <a:pt x="1920" y="1162"/>
                    <a:pt x="1286" y="455"/>
                  </a:cubicBezTo>
                  <a:cubicBezTo>
                    <a:pt x="1028" y="163"/>
                    <a:pt x="688" y="1"/>
                    <a:pt x="313" y="1"/>
                  </a:cubicBezTo>
                  <a:cubicBezTo>
                    <a:pt x="294" y="1"/>
                    <a:pt x="274" y="2"/>
                    <a:pt x="254" y="3"/>
                  </a:cubicBezTo>
                  <a:cubicBezTo>
                    <a:pt x="245" y="1"/>
                    <a:pt x="237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3"/>
            <p:cNvSpPr/>
            <p:nvPr/>
          </p:nvSpPr>
          <p:spPr>
            <a:xfrm>
              <a:off x="3727375" y="1592975"/>
              <a:ext cx="86025" cy="196525"/>
            </a:xfrm>
            <a:custGeom>
              <a:avLst/>
              <a:gdLst/>
              <a:ahLst/>
              <a:cxnLst/>
              <a:rect l="l" t="t" r="r" b="b"/>
              <a:pathLst>
                <a:path w="3441" h="7861" extrusionOk="0">
                  <a:moveTo>
                    <a:pt x="3387" y="1"/>
                  </a:moveTo>
                  <a:cubicBezTo>
                    <a:pt x="3387" y="1"/>
                    <a:pt x="0" y="5615"/>
                    <a:pt x="91" y="6013"/>
                  </a:cubicBezTo>
                  <a:cubicBezTo>
                    <a:pt x="308" y="6919"/>
                    <a:pt x="3441" y="7860"/>
                    <a:pt x="3441" y="7860"/>
                  </a:cubicBezTo>
                  <a:lnTo>
                    <a:pt x="3387" y="1"/>
                  </a:lnTo>
                  <a:close/>
                </a:path>
              </a:pathLst>
            </a:custGeom>
            <a:solidFill>
              <a:srgbClr val="B86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3672125" y="1119100"/>
              <a:ext cx="920450" cy="1261675"/>
            </a:xfrm>
            <a:custGeom>
              <a:avLst/>
              <a:gdLst/>
              <a:ahLst/>
              <a:cxnLst/>
              <a:rect l="l" t="t" r="r" b="b"/>
              <a:pathLst>
                <a:path w="36818" h="50467" extrusionOk="0">
                  <a:moveTo>
                    <a:pt x="19643" y="1"/>
                  </a:moveTo>
                  <a:cubicBezTo>
                    <a:pt x="10428" y="1"/>
                    <a:pt x="8023" y="8144"/>
                    <a:pt x="8023" y="8144"/>
                  </a:cubicBezTo>
                  <a:cubicBezTo>
                    <a:pt x="5434" y="16457"/>
                    <a:pt x="1" y="39818"/>
                    <a:pt x="14724" y="40723"/>
                  </a:cubicBezTo>
                  <a:lnTo>
                    <a:pt x="14724" y="48728"/>
                  </a:lnTo>
                  <a:cubicBezTo>
                    <a:pt x="16933" y="49850"/>
                    <a:pt x="19360" y="50448"/>
                    <a:pt x="21841" y="50466"/>
                  </a:cubicBezTo>
                  <a:cubicBezTo>
                    <a:pt x="25897" y="50466"/>
                    <a:pt x="30642" y="47496"/>
                    <a:pt x="30642" y="47496"/>
                  </a:cubicBezTo>
                  <a:lnTo>
                    <a:pt x="30642" y="39311"/>
                  </a:lnTo>
                  <a:cubicBezTo>
                    <a:pt x="30642" y="39311"/>
                    <a:pt x="36817" y="24950"/>
                    <a:pt x="35115" y="11676"/>
                  </a:cubicBezTo>
                  <a:cubicBezTo>
                    <a:pt x="34391" y="6007"/>
                    <a:pt x="30171" y="2386"/>
                    <a:pt x="25770" y="1027"/>
                  </a:cubicBezTo>
                  <a:cubicBezTo>
                    <a:pt x="23453" y="304"/>
                    <a:pt x="21422" y="1"/>
                    <a:pt x="19643" y="1"/>
                  </a:cubicBezTo>
                  <a:close/>
                </a:path>
              </a:pathLst>
            </a:custGeom>
            <a:solidFill>
              <a:srgbClr val="D08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4031150" y="2123600"/>
              <a:ext cx="94200" cy="72000"/>
            </a:xfrm>
            <a:custGeom>
              <a:avLst/>
              <a:gdLst/>
              <a:ahLst/>
              <a:cxnLst/>
              <a:rect l="l" t="t" r="r" b="b"/>
              <a:pathLst>
                <a:path w="3768" h="2880" extrusionOk="0">
                  <a:moveTo>
                    <a:pt x="3767" y="0"/>
                  </a:moveTo>
                  <a:lnTo>
                    <a:pt x="3767" y="0"/>
                  </a:lnTo>
                  <a:cubicBezTo>
                    <a:pt x="3248" y="385"/>
                    <a:pt x="2598" y="505"/>
                    <a:pt x="1986" y="505"/>
                  </a:cubicBezTo>
                  <a:cubicBezTo>
                    <a:pt x="956" y="505"/>
                    <a:pt x="37" y="163"/>
                    <a:pt x="37" y="163"/>
                  </a:cubicBezTo>
                  <a:lnTo>
                    <a:pt x="1" y="435"/>
                  </a:lnTo>
                  <a:cubicBezTo>
                    <a:pt x="109" y="471"/>
                    <a:pt x="236" y="507"/>
                    <a:pt x="363" y="543"/>
                  </a:cubicBezTo>
                  <a:lnTo>
                    <a:pt x="363" y="2879"/>
                  </a:lnTo>
                  <a:cubicBezTo>
                    <a:pt x="1884" y="2481"/>
                    <a:pt x="3133" y="1431"/>
                    <a:pt x="3767" y="0"/>
                  </a:cubicBezTo>
                  <a:close/>
                </a:path>
              </a:pathLst>
            </a:custGeom>
            <a:solidFill>
              <a:srgbClr val="B86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3997050" y="2097650"/>
              <a:ext cx="187700" cy="42725"/>
            </a:xfrm>
            <a:custGeom>
              <a:avLst/>
              <a:gdLst/>
              <a:ahLst/>
              <a:cxnLst/>
              <a:rect l="l" t="t" r="r" b="b"/>
              <a:pathLst>
                <a:path w="7508" h="1709" extrusionOk="0">
                  <a:moveTo>
                    <a:pt x="6990" y="0"/>
                  </a:moveTo>
                  <a:cubicBezTo>
                    <a:pt x="6928" y="0"/>
                    <a:pt x="6863" y="18"/>
                    <a:pt x="6797" y="60"/>
                  </a:cubicBezTo>
                  <a:cubicBezTo>
                    <a:pt x="5655" y="669"/>
                    <a:pt x="4395" y="978"/>
                    <a:pt x="3131" y="978"/>
                  </a:cubicBezTo>
                  <a:cubicBezTo>
                    <a:pt x="2291" y="978"/>
                    <a:pt x="1450" y="842"/>
                    <a:pt x="640" y="567"/>
                  </a:cubicBezTo>
                  <a:cubicBezTo>
                    <a:pt x="592" y="550"/>
                    <a:pt x="546" y="542"/>
                    <a:pt x="503" y="542"/>
                  </a:cubicBezTo>
                  <a:cubicBezTo>
                    <a:pt x="145" y="542"/>
                    <a:pt x="0" y="1092"/>
                    <a:pt x="405" y="1237"/>
                  </a:cubicBezTo>
                  <a:cubicBezTo>
                    <a:pt x="1274" y="1563"/>
                    <a:pt x="2216" y="1708"/>
                    <a:pt x="3139" y="1708"/>
                  </a:cubicBezTo>
                  <a:cubicBezTo>
                    <a:pt x="4552" y="1708"/>
                    <a:pt x="5928" y="1364"/>
                    <a:pt x="7160" y="676"/>
                  </a:cubicBezTo>
                  <a:cubicBezTo>
                    <a:pt x="7507" y="464"/>
                    <a:pt x="7300" y="0"/>
                    <a:pt x="69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3863175" y="1593425"/>
              <a:ext cx="118200" cy="86500"/>
            </a:xfrm>
            <a:custGeom>
              <a:avLst/>
              <a:gdLst/>
              <a:ahLst/>
              <a:cxnLst/>
              <a:rect l="l" t="t" r="r" b="b"/>
              <a:pathLst>
                <a:path w="4728" h="3460" extrusionOk="0">
                  <a:moveTo>
                    <a:pt x="2362" y="1"/>
                  </a:moveTo>
                  <a:cubicBezTo>
                    <a:pt x="659" y="1"/>
                    <a:pt x="71" y="2381"/>
                    <a:pt x="37" y="2500"/>
                  </a:cubicBezTo>
                  <a:cubicBezTo>
                    <a:pt x="1" y="2699"/>
                    <a:pt x="110" y="2898"/>
                    <a:pt x="309" y="2935"/>
                  </a:cubicBezTo>
                  <a:cubicBezTo>
                    <a:pt x="334" y="2939"/>
                    <a:pt x="360" y="2941"/>
                    <a:pt x="385" y="2941"/>
                  </a:cubicBezTo>
                  <a:cubicBezTo>
                    <a:pt x="556" y="2941"/>
                    <a:pt x="712" y="2837"/>
                    <a:pt x="743" y="2663"/>
                  </a:cubicBezTo>
                  <a:cubicBezTo>
                    <a:pt x="760" y="2646"/>
                    <a:pt x="1198" y="723"/>
                    <a:pt x="2390" y="723"/>
                  </a:cubicBezTo>
                  <a:cubicBezTo>
                    <a:pt x="2460" y="723"/>
                    <a:pt x="2533" y="729"/>
                    <a:pt x="2609" y="743"/>
                  </a:cubicBezTo>
                  <a:cubicBezTo>
                    <a:pt x="3967" y="997"/>
                    <a:pt x="3913" y="3061"/>
                    <a:pt x="3913" y="3079"/>
                  </a:cubicBezTo>
                  <a:cubicBezTo>
                    <a:pt x="3894" y="3279"/>
                    <a:pt x="4057" y="3460"/>
                    <a:pt x="4257" y="3460"/>
                  </a:cubicBezTo>
                  <a:lnTo>
                    <a:pt x="4275" y="3460"/>
                  </a:lnTo>
                  <a:cubicBezTo>
                    <a:pt x="4456" y="3460"/>
                    <a:pt x="4619" y="3297"/>
                    <a:pt x="4619" y="3098"/>
                  </a:cubicBezTo>
                  <a:cubicBezTo>
                    <a:pt x="4637" y="2989"/>
                    <a:pt x="4727" y="417"/>
                    <a:pt x="2735" y="37"/>
                  </a:cubicBezTo>
                  <a:cubicBezTo>
                    <a:pt x="2605" y="12"/>
                    <a:pt x="2481" y="1"/>
                    <a:pt x="23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3862275" y="1498175"/>
              <a:ext cx="168900" cy="95275"/>
            </a:xfrm>
            <a:custGeom>
              <a:avLst/>
              <a:gdLst/>
              <a:ahLst/>
              <a:cxnLst/>
              <a:rect l="l" t="t" r="r" b="b"/>
              <a:pathLst>
                <a:path w="6756" h="3811" extrusionOk="0">
                  <a:moveTo>
                    <a:pt x="1480" y="1"/>
                  </a:moveTo>
                  <a:cubicBezTo>
                    <a:pt x="1213" y="1"/>
                    <a:pt x="937" y="20"/>
                    <a:pt x="653" y="62"/>
                  </a:cubicBezTo>
                  <a:cubicBezTo>
                    <a:pt x="254" y="116"/>
                    <a:pt x="1" y="479"/>
                    <a:pt x="55" y="877"/>
                  </a:cubicBezTo>
                  <a:cubicBezTo>
                    <a:pt x="103" y="1216"/>
                    <a:pt x="396" y="1468"/>
                    <a:pt x="728" y="1468"/>
                  </a:cubicBezTo>
                  <a:cubicBezTo>
                    <a:pt x="769" y="1468"/>
                    <a:pt x="810" y="1465"/>
                    <a:pt x="852" y="1457"/>
                  </a:cubicBezTo>
                  <a:cubicBezTo>
                    <a:pt x="1063" y="1426"/>
                    <a:pt x="1269" y="1411"/>
                    <a:pt x="1468" y="1411"/>
                  </a:cubicBezTo>
                  <a:cubicBezTo>
                    <a:pt x="3829" y="1411"/>
                    <a:pt x="5312" y="3421"/>
                    <a:pt x="5379" y="3521"/>
                  </a:cubicBezTo>
                  <a:cubicBezTo>
                    <a:pt x="5524" y="3702"/>
                    <a:pt x="5741" y="3811"/>
                    <a:pt x="5959" y="3811"/>
                  </a:cubicBezTo>
                  <a:cubicBezTo>
                    <a:pt x="6104" y="3811"/>
                    <a:pt x="6248" y="3775"/>
                    <a:pt x="6375" y="3684"/>
                  </a:cubicBezTo>
                  <a:cubicBezTo>
                    <a:pt x="6683" y="3449"/>
                    <a:pt x="6756" y="3014"/>
                    <a:pt x="6538" y="2706"/>
                  </a:cubicBezTo>
                  <a:cubicBezTo>
                    <a:pt x="6438" y="2573"/>
                    <a:pt x="4559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3960975" y="1731975"/>
              <a:ext cx="179750" cy="119100"/>
            </a:xfrm>
            <a:custGeom>
              <a:avLst/>
              <a:gdLst/>
              <a:ahLst/>
              <a:cxnLst/>
              <a:rect l="l" t="t" r="r" b="b"/>
              <a:pathLst>
                <a:path w="7190" h="4764" extrusionOk="0">
                  <a:moveTo>
                    <a:pt x="3586" y="0"/>
                  </a:moveTo>
                  <a:cubicBezTo>
                    <a:pt x="1612" y="0"/>
                    <a:pt x="1" y="1069"/>
                    <a:pt x="1" y="2373"/>
                  </a:cubicBezTo>
                  <a:cubicBezTo>
                    <a:pt x="1" y="3695"/>
                    <a:pt x="1612" y="4763"/>
                    <a:pt x="3586" y="4763"/>
                  </a:cubicBezTo>
                  <a:cubicBezTo>
                    <a:pt x="5578" y="4763"/>
                    <a:pt x="7190" y="3695"/>
                    <a:pt x="7190" y="2373"/>
                  </a:cubicBezTo>
                  <a:cubicBezTo>
                    <a:pt x="7190" y="1069"/>
                    <a:pt x="5578" y="0"/>
                    <a:pt x="3586" y="0"/>
                  </a:cubicBezTo>
                  <a:close/>
                </a:path>
              </a:pathLst>
            </a:custGeom>
            <a:solidFill>
              <a:srgbClr val="B86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3802525" y="1835200"/>
              <a:ext cx="96000" cy="35350"/>
            </a:xfrm>
            <a:custGeom>
              <a:avLst/>
              <a:gdLst/>
              <a:ahLst/>
              <a:cxnLst/>
              <a:rect l="l" t="t" r="r" b="b"/>
              <a:pathLst>
                <a:path w="3840" h="1414" extrusionOk="0">
                  <a:moveTo>
                    <a:pt x="3441" y="0"/>
                  </a:moveTo>
                  <a:cubicBezTo>
                    <a:pt x="3350" y="0"/>
                    <a:pt x="3260" y="37"/>
                    <a:pt x="3187" y="109"/>
                  </a:cubicBezTo>
                  <a:cubicBezTo>
                    <a:pt x="3173" y="109"/>
                    <a:pt x="2594" y="685"/>
                    <a:pt x="1520" y="685"/>
                  </a:cubicBezTo>
                  <a:cubicBezTo>
                    <a:pt x="1220" y="685"/>
                    <a:pt x="882" y="640"/>
                    <a:pt x="507" y="525"/>
                  </a:cubicBezTo>
                  <a:cubicBezTo>
                    <a:pt x="476" y="516"/>
                    <a:pt x="443" y="512"/>
                    <a:pt x="411" y="512"/>
                  </a:cubicBezTo>
                  <a:cubicBezTo>
                    <a:pt x="256" y="512"/>
                    <a:pt x="99" y="614"/>
                    <a:pt x="55" y="779"/>
                  </a:cubicBezTo>
                  <a:cubicBezTo>
                    <a:pt x="0" y="960"/>
                    <a:pt x="109" y="1177"/>
                    <a:pt x="308" y="1232"/>
                  </a:cubicBezTo>
                  <a:cubicBezTo>
                    <a:pt x="688" y="1340"/>
                    <a:pt x="1105" y="1413"/>
                    <a:pt x="1503" y="1413"/>
                  </a:cubicBezTo>
                  <a:cubicBezTo>
                    <a:pt x="1527" y="1413"/>
                    <a:pt x="1551" y="1414"/>
                    <a:pt x="1575" y="1414"/>
                  </a:cubicBezTo>
                  <a:cubicBezTo>
                    <a:pt x="2364" y="1414"/>
                    <a:pt x="3115" y="1126"/>
                    <a:pt x="3695" y="616"/>
                  </a:cubicBezTo>
                  <a:cubicBezTo>
                    <a:pt x="3839" y="471"/>
                    <a:pt x="3839" y="254"/>
                    <a:pt x="3695" y="109"/>
                  </a:cubicBezTo>
                  <a:cubicBezTo>
                    <a:pt x="3622" y="37"/>
                    <a:pt x="3532" y="0"/>
                    <a:pt x="34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3756350" y="941150"/>
              <a:ext cx="1008725" cy="1178150"/>
            </a:xfrm>
            <a:custGeom>
              <a:avLst/>
              <a:gdLst/>
              <a:ahLst/>
              <a:cxnLst/>
              <a:rect l="l" t="t" r="r" b="b"/>
              <a:pathLst>
                <a:path w="40349" h="47126" extrusionOk="0">
                  <a:moveTo>
                    <a:pt x="12411" y="1"/>
                  </a:moveTo>
                  <a:cubicBezTo>
                    <a:pt x="11141" y="1"/>
                    <a:pt x="9588" y="2124"/>
                    <a:pt x="8946" y="3111"/>
                  </a:cubicBezTo>
                  <a:cubicBezTo>
                    <a:pt x="8765" y="3364"/>
                    <a:pt x="8656" y="3546"/>
                    <a:pt x="8638" y="3582"/>
                  </a:cubicBezTo>
                  <a:cubicBezTo>
                    <a:pt x="8693" y="3274"/>
                    <a:pt x="8729" y="2948"/>
                    <a:pt x="8747" y="2622"/>
                  </a:cubicBezTo>
                  <a:cubicBezTo>
                    <a:pt x="8747" y="2133"/>
                    <a:pt x="8656" y="1590"/>
                    <a:pt x="8294" y="1336"/>
                  </a:cubicBezTo>
                  <a:cubicBezTo>
                    <a:pt x="8149" y="1246"/>
                    <a:pt x="8004" y="1209"/>
                    <a:pt x="7841" y="1191"/>
                  </a:cubicBezTo>
                  <a:cubicBezTo>
                    <a:pt x="7832" y="1191"/>
                    <a:pt x="7823" y="1191"/>
                    <a:pt x="7814" y="1191"/>
                  </a:cubicBezTo>
                  <a:cubicBezTo>
                    <a:pt x="6451" y="1191"/>
                    <a:pt x="4075" y="6552"/>
                    <a:pt x="4075" y="6552"/>
                  </a:cubicBezTo>
                  <a:cubicBezTo>
                    <a:pt x="4075" y="6552"/>
                    <a:pt x="4075" y="5021"/>
                    <a:pt x="3270" y="5021"/>
                  </a:cubicBezTo>
                  <a:cubicBezTo>
                    <a:pt x="3156" y="5021"/>
                    <a:pt x="3027" y="5052"/>
                    <a:pt x="2879" y="5121"/>
                  </a:cubicBezTo>
                  <a:cubicBezTo>
                    <a:pt x="1684" y="5664"/>
                    <a:pt x="0" y="9051"/>
                    <a:pt x="4002" y="14484"/>
                  </a:cubicBezTo>
                  <a:cubicBezTo>
                    <a:pt x="4201" y="14755"/>
                    <a:pt x="4419" y="15009"/>
                    <a:pt x="4654" y="15262"/>
                  </a:cubicBezTo>
                  <a:cubicBezTo>
                    <a:pt x="7385" y="18257"/>
                    <a:pt x="11367" y="18764"/>
                    <a:pt x="13751" y="18764"/>
                  </a:cubicBezTo>
                  <a:cubicBezTo>
                    <a:pt x="14972" y="18764"/>
                    <a:pt x="15773" y="18631"/>
                    <a:pt x="15773" y="18631"/>
                  </a:cubicBezTo>
                  <a:lnTo>
                    <a:pt x="15773" y="18631"/>
                  </a:lnTo>
                  <a:cubicBezTo>
                    <a:pt x="12585" y="26019"/>
                    <a:pt x="15036" y="27132"/>
                    <a:pt x="16803" y="27132"/>
                  </a:cubicBezTo>
                  <a:cubicBezTo>
                    <a:pt x="17565" y="27132"/>
                    <a:pt x="18200" y="26925"/>
                    <a:pt x="18200" y="26925"/>
                  </a:cubicBezTo>
                  <a:cubicBezTo>
                    <a:pt x="18200" y="26925"/>
                    <a:pt x="18447" y="26890"/>
                    <a:pt x="18792" y="26890"/>
                  </a:cubicBezTo>
                  <a:cubicBezTo>
                    <a:pt x="19662" y="26890"/>
                    <a:pt x="21158" y="27113"/>
                    <a:pt x="20898" y="28681"/>
                  </a:cubicBezTo>
                  <a:cubicBezTo>
                    <a:pt x="20138" y="33118"/>
                    <a:pt x="21677" y="36559"/>
                    <a:pt x="23307" y="38316"/>
                  </a:cubicBezTo>
                  <a:cubicBezTo>
                    <a:pt x="22709" y="40235"/>
                    <a:pt x="21804" y="43767"/>
                    <a:pt x="23053" y="43930"/>
                  </a:cubicBezTo>
                  <a:cubicBezTo>
                    <a:pt x="23224" y="43950"/>
                    <a:pt x="23383" y="43959"/>
                    <a:pt x="23532" y="43959"/>
                  </a:cubicBezTo>
                  <a:cubicBezTo>
                    <a:pt x="24707" y="43959"/>
                    <a:pt x="25205" y="43386"/>
                    <a:pt x="25317" y="43242"/>
                  </a:cubicBezTo>
                  <a:lnTo>
                    <a:pt x="25335" y="43205"/>
                  </a:lnTo>
                  <a:lnTo>
                    <a:pt x="25335" y="43205"/>
                  </a:lnTo>
                  <a:cubicBezTo>
                    <a:pt x="25335" y="43206"/>
                    <a:pt x="25281" y="45849"/>
                    <a:pt x="27273" y="46429"/>
                  </a:cubicBezTo>
                  <a:cubicBezTo>
                    <a:pt x="27517" y="46497"/>
                    <a:pt x="27790" y="46537"/>
                    <a:pt x="28097" y="46537"/>
                  </a:cubicBezTo>
                  <a:cubicBezTo>
                    <a:pt x="28520" y="46537"/>
                    <a:pt x="29007" y="46462"/>
                    <a:pt x="29573" y="46284"/>
                  </a:cubicBezTo>
                  <a:cubicBezTo>
                    <a:pt x="29573" y="46284"/>
                    <a:pt x="29915" y="47125"/>
                    <a:pt x="31116" y="47125"/>
                  </a:cubicBezTo>
                  <a:cubicBezTo>
                    <a:pt x="31642" y="47125"/>
                    <a:pt x="32333" y="46964"/>
                    <a:pt x="33231" y="46501"/>
                  </a:cubicBezTo>
                  <a:cubicBezTo>
                    <a:pt x="34155" y="45994"/>
                    <a:pt x="34843" y="45107"/>
                    <a:pt x="35295" y="44129"/>
                  </a:cubicBezTo>
                  <a:cubicBezTo>
                    <a:pt x="35694" y="42771"/>
                    <a:pt x="40348" y="18902"/>
                    <a:pt x="37939" y="13433"/>
                  </a:cubicBezTo>
                  <a:cubicBezTo>
                    <a:pt x="36762" y="10771"/>
                    <a:pt x="34625" y="10391"/>
                    <a:pt x="34625" y="10391"/>
                  </a:cubicBezTo>
                  <a:cubicBezTo>
                    <a:pt x="34571" y="9322"/>
                    <a:pt x="34318" y="8272"/>
                    <a:pt x="33865" y="7276"/>
                  </a:cubicBezTo>
                  <a:cubicBezTo>
                    <a:pt x="32923" y="5121"/>
                    <a:pt x="30786" y="2513"/>
                    <a:pt x="25987" y="1825"/>
                  </a:cubicBezTo>
                  <a:cubicBezTo>
                    <a:pt x="24764" y="1654"/>
                    <a:pt x="23602" y="1580"/>
                    <a:pt x="22510" y="1580"/>
                  </a:cubicBezTo>
                  <a:cubicBezTo>
                    <a:pt x="16103" y="1580"/>
                    <a:pt x="12084" y="4110"/>
                    <a:pt x="11898" y="4234"/>
                  </a:cubicBezTo>
                  <a:cubicBezTo>
                    <a:pt x="12025" y="4071"/>
                    <a:pt x="14433" y="702"/>
                    <a:pt x="12785" y="69"/>
                  </a:cubicBezTo>
                  <a:cubicBezTo>
                    <a:pt x="12664" y="22"/>
                    <a:pt x="12539" y="1"/>
                    <a:pt x="12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3980000" y="941150"/>
              <a:ext cx="623900" cy="292850"/>
            </a:xfrm>
            <a:custGeom>
              <a:avLst/>
              <a:gdLst/>
              <a:ahLst/>
              <a:cxnLst/>
              <a:rect l="l" t="t" r="r" b="b"/>
              <a:pathLst>
                <a:path w="24956" h="11714" extrusionOk="0">
                  <a:moveTo>
                    <a:pt x="3484" y="1"/>
                  </a:moveTo>
                  <a:cubicBezTo>
                    <a:pt x="2213" y="1"/>
                    <a:pt x="658" y="2124"/>
                    <a:pt x="0" y="3111"/>
                  </a:cubicBezTo>
                  <a:cubicBezTo>
                    <a:pt x="1593" y="6838"/>
                    <a:pt x="5035" y="11713"/>
                    <a:pt x="12272" y="11713"/>
                  </a:cubicBezTo>
                  <a:cubicBezTo>
                    <a:pt x="13263" y="11713"/>
                    <a:pt x="14326" y="11622"/>
                    <a:pt x="15466" y="11423"/>
                  </a:cubicBezTo>
                  <a:cubicBezTo>
                    <a:pt x="20029" y="10644"/>
                    <a:pt x="23017" y="9069"/>
                    <a:pt x="24955" y="7294"/>
                  </a:cubicBezTo>
                  <a:cubicBezTo>
                    <a:pt x="23995" y="5121"/>
                    <a:pt x="21876" y="2513"/>
                    <a:pt x="17059" y="1825"/>
                  </a:cubicBezTo>
                  <a:cubicBezTo>
                    <a:pt x="15836" y="1654"/>
                    <a:pt x="14674" y="1580"/>
                    <a:pt x="13582" y="1580"/>
                  </a:cubicBezTo>
                  <a:cubicBezTo>
                    <a:pt x="7175" y="1580"/>
                    <a:pt x="3156" y="4110"/>
                    <a:pt x="2970" y="4234"/>
                  </a:cubicBezTo>
                  <a:cubicBezTo>
                    <a:pt x="3097" y="4071"/>
                    <a:pt x="5487" y="702"/>
                    <a:pt x="3857" y="69"/>
                  </a:cubicBezTo>
                  <a:cubicBezTo>
                    <a:pt x="3737" y="22"/>
                    <a:pt x="3611" y="1"/>
                    <a:pt x="3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4092725" y="1302750"/>
              <a:ext cx="124525" cy="318775"/>
            </a:xfrm>
            <a:custGeom>
              <a:avLst/>
              <a:gdLst/>
              <a:ahLst/>
              <a:cxnLst/>
              <a:rect l="l" t="t" r="r" b="b"/>
              <a:pathLst>
                <a:path w="4981" h="12751" extrusionOk="0">
                  <a:moveTo>
                    <a:pt x="4450" y="1"/>
                  </a:moveTo>
                  <a:cubicBezTo>
                    <a:pt x="4367" y="1"/>
                    <a:pt x="4292" y="45"/>
                    <a:pt x="4256" y="128"/>
                  </a:cubicBezTo>
                  <a:cubicBezTo>
                    <a:pt x="4093" y="436"/>
                    <a:pt x="0" y="8133"/>
                    <a:pt x="761" y="10650"/>
                  </a:cubicBezTo>
                  <a:cubicBezTo>
                    <a:pt x="1322" y="12461"/>
                    <a:pt x="2988" y="12751"/>
                    <a:pt x="3984" y="12751"/>
                  </a:cubicBezTo>
                  <a:cubicBezTo>
                    <a:pt x="4256" y="12751"/>
                    <a:pt x="4510" y="12733"/>
                    <a:pt x="4763" y="12678"/>
                  </a:cubicBezTo>
                  <a:cubicBezTo>
                    <a:pt x="4890" y="12660"/>
                    <a:pt x="4981" y="12533"/>
                    <a:pt x="4944" y="12407"/>
                  </a:cubicBezTo>
                  <a:cubicBezTo>
                    <a:pt x="4928" y="12293"/>
                    <a:pt x="4824" y="12223"/>
                    <a:pt x="4711" y="12223"/>
                  </a:cubicBezTo>
                  <a:cubicBezTo>
                    <a:pt x="4699" y="12223"/>
                    <a:pt x="4686" y="12224"/>
                    <a:pt x="4673" y="12225"/>
                  </a:cubicBezTo>
                  <a:cubicBezTo>
                    <a:pt x="4638" y="12237"/>
                    <a:pt x="4340" y="12295"/>
                    <a:pt x="3929" y="12295"/>
                  </a:cubicBezTo>
                  <a:cubicBezTo>
                    <a:pt x="3054" y="12295"/>
                    <a:pt x="1664" y="12033"/>
                    <a:pt x="1196" y="10505"/>
                  </a:cubicBezTo>
                  <a:cubicBezTo>
                    <a:pt x="489" y="8205"/>
                    <a:pt x="4618" y="418"/>
                    <a:pt x="4673" y="346"/>
                  </a:cubicBezTo>
                  <a:cubicBezTo>
                    <a:pt x="4727" y="237"/>
                    <a:pt x="4691" y="92"/>
                    <a:pt x="4582" y="38"/>
                  </a:cubicBezTo>
                  <a:cubicBezTo>
                    <a:pt x="4539" y="13"/>
                    <a:pt x="4493" y="1"/>
                    <a:pt x="44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3836025" y="1199925"/>
              <a:ext cx="349075" cy="167625"/>
            </a:xfrm>
            <a:custGeom>
              <a:avLst/>
              <a:gdLst/>
              <a:ahLst/>
              <a:cxnLst/>
              <a:rect l="l" t="t" r="r" b="b"/>
              <a:pathLst>
                <a:path w="13963" h="6705" extrusionOk="0">
                  <a:moveTo>
                    <a:pt x="274" y="0"/>
                  </a:moveTo>
                  <a:cubicBezTo>
                    <a:pt x="242" y="0"/>
                    <a:pt x="211" y="7"/>
                    <a:pt x="181" y="22"/>
                  </a:cubicBezTo>
                  <a:cubicBezTo>
                    <a:pt x="55" y="76"/>
                    <a:pt x="0" y="203"/>
                    <a:pt x="55" y="330"/>
                  </a:cubicBezTo>
                  <a:cubicBezTo>
                    <a:pt x="91" y="384"/>
                    <a:pt x="3025" y="6704"/>
                    <a:pt x="11391" y="6704"/>
                  </a:cubicBezTo>
                  <a:cubicBezTo>
                    <a:pt x="12188" y="6704"/>
                    <a:pt x="12967" y="6650"/>
                    <a:pt x="13745" y="6559"/>
                  </a:cubicBezTo>
                  <a:cubicBezTo>
                    <a:pt x="13872" y="6541"/>
                    <a:pt x="13963" y="6414"/>
                    <a:pt x="13945" y="6288"/>
                  </a:cubicBezTo>
                  <a:cubicBezTo>
                    <a:pt x="13928" y="6172"/>
                    <a:pt x="13836" y="6086"/>
                    <a:pt x="13723" y="6086"/>
                  </a:cubicBezTo>
                  <a:cubicBezTo>
                    <a:pt x="13713" y="6086"/>
                    <a:pt x="13702" y="6087"/>
                    <a:pt x="13691" y="6088"/>
                  </a:cubicBezTo>
                  <a:cubicBezTo>
                    <a:pt x="12881" y="6194"/>
                    <a:pt x="12115" y="6243"/>
                    <a:pt x="11391" y="6243"/>
                  </a:cubicBezTo>
                  <a:cubicBezTo>
                    <a:pt x="3314" y="6243"/>
                    <a:pt x="506" y="197"/>
                    <a:pt x="489" y="130"/>
                  </a:cubicBezTo>
                  <a:cubicBezTo>
                    <a:pt x="449" y="51"/>
                    <a:pt x="361" y="0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4484800" y="1284050"/>
              <a:ext cx="162550" cy="594625"/>
            </a:xfrm>
            <a:custGeom>
              <a:avLst/>
              <a:gdLst/>
              <a:ahLst/>
              <a:cxnLst/>
              <a:rect l="l" t="t" r="r" b="b"/>
              <a:pathLst>
                <a:path w="6502" h="23785" extrusionOk="0">
                  <a:moveTo>
                    <a:pt x="510" y="0"/>
                  </a:moveTo>
                  <a:cubicBezTo>
                    <a:pt x="350" y="0"/>
                    <a:pt x="253" y="7"/>
                    <a:pt x="236" y="7"/>
                  </a:cubicBezTo>
                  <a:cubicBezTo>
                    <a:pt x="109" y="7"/>
                    <a:pt x="0" y="134"/>
                    <a:pt x="18" y="261"/>
                  </a:cubicBezTo>
                  <a:cubicBezTo>
                    <a:pt x="35" y="376"/>
                    <a:pt x="127" y="462"/>
                    <a:pt x="240" y="462"/>
                  </a:cubicBezTo>
                  <a:cubicBezTo>
                    <a:pt x="250" y="462"/>
                    <a:pt x="261" y="461"/>
                    <a:pt x="272" y="460"/>
                  </a:cubicBezTo>
                  <a:cubicBezTo>
                    <a:pt x="275" y="460"/>
                    <a:pt x="356" y="453"/>
                    <a:pt x="497" y="453"/>
                  </a:cubicBezTo>
                  <a:cubicBezTo>
                    <a:pt x="1108" y="453"/>
                    <a:pt x="2840" y="573"/>
                    <a:pt x="4165" y="1854"/>
                  </a:cubicBezTo>
                  <a:cubicBezTo>
                    <a:pt x="5469" y="3104"/>
                    <a:pt x="6031" y="5114"/>
                    <a:pt x="5886" y="7830"/>
                  </a:cubicBezTo>
                  <a:cubicBezTo>
                    <a:pt x="5524" y="13100"/>
                    <a:pt x="4817" y="18334"/>
                    <a:pt x="3731" y="23495"/>
                  </a:cubicBezTo>
                  <a:cubicBezTo>
                    <a:pt x="3713" y="23622"/>
                    <a:pt x="3785" y="23749"/>
                    <a:pt x="3912" y="23785"/>
                  </a:cubicBezTo>
                  <a:lnTo>
                    <a:pt x="3966" y="23785"/>
                  </a:lnTo>
                  <a:cubicBezTo>
                    <a:pt x="4075" y="23785"/>
                    <a:pt x="4165" y="23712"/>
                    <a:pt x="4184" y="23604"/>
                  </a:cubicBezTo>
                  <a:cubicBezTo>
                    <a:pt x="5270" y="18406"/>
                    <a:pt x="5976" y="13155"/>
                    <a:pt x="6339" y="7867"/>
                  </a:cubicBezTo>
                  <a:cubicBezTo>
                    <a:pt x="6502" y="5005"/>
                    <a:pt x="5886" y="2886"/>
                    <a:pt x="4491" y="1528"/>
                  </a:cubicBezTo>
                  <a:cubicBezTo>
                    <a:pt x="3036" y="131"/>
                    <a:pt x="1198" y="0"/>
                    <a:pt x="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4363000" y="1427675"/>
              <a:ext cx="175700" cy="487225"/>
            </a:xfrm>
            <a:custGeom>
              <a:avLst/>
              <a:gdLst/>
              <a:ahLst/>
              <a:cxnLst/>
              <a:rect l="l" t="t" r="r" b="b"/>
              <a:pathLst>
                <a:path w="7028" h="19489" extrusionOk="0">
                  <a:moveTo>
                    <a:pt x="244" y="1"/>
                  </a:moveTo>
                  <a:cubicBezTo>
                    <a:pt x="128" y="1"/>
                    <a:pt x="19" y="103"/>
                    <a:pt x="19" y="220"/>
                  </a:cubicBezTo>
                  <a:cubicBezTo>
                    <a:pt x="1" y="347"/>
                    <a:pt x="91" y="455"/>
                    <a:pt x="218" y="474"/>
                  </a:cubicBezTo>
                  <a:cubicBezTo>
                    <a:pt x="490" y="492"/>
                    <a:pt x="6538" y="1107"/>
                    <a:pt x="6067" y="8025"/>
                  </a:cubicBezTo>
                  <a:cubicBezTo>
                    <a:pt x="5579" y="15124"/>
                    <a:pt x="3949" y="19126"/>
                    <a:pt x="3931" y="19181"/>
                  </a:cubicBezTo>
                  <a:cubicBezTo>
                    <a:pt x="3876" y="19289"/>
                    <a:pt x="3949" y="19434"/>
                    <a:pt x="4057" y="19470"/>
                  </a:cubicBezTo>
                  <a:cubicBezTo>
                    <a:pt x="4094" y="19489"/>
                    <a:pt x="4112" y="19489"/>
                    <a:pt x="4148" y="19489"/>
                  </a:cubicBezTo>
                  <a:cubicBezTo>
                    <a:pt x="4238" y="19489"/>
                    <a:pt x="4329" y="19434"/>
                    <a:pt x="4365" y="19344"/>
                  </a:cubicBezTo>
                  <a:cubicBezTo>
                    <a:pt x="4383" y="19307"/>
                    <a:pt x="6049" y="15233"/>
                    <a:pt x="6520" y="8061"/>
                  </a:cubicBezTo>
                  <a:cubicBezTo>
                    <a:pt x="7027" y="691"/>
                    <a:pt x="345" y="3"/>
                    <a:pt x="272" y="3"/>
                  </a:cubicBezTo>
                  <a:cubicBezTo>
                    <a:pt x="263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4186450" y="1571975"/>
              <a:ext cx="187600" cy="219975"/>
            </a:xfrm>
            <a:custGeom>
              <a:avLst/>
              <a:gdLst/>
              <a:ahLst/>
              <a:cxnLst/>
              <a:rect l="l" t="t" r="r" b="b"/>
              <a:pathLst>
                <a:path w="7504" h="8799" extrusionOk="0">
                  <a:moveTo>
                    <a:pt x="4146" y="1"/>
                  </a:moveTo>
                  <a:cubicBezTo>
                    <a:pt x="2156" y="1"/>
                    <a:pt x="833" y="1945"/>
                    <a:pt x="833" y="1945"/>
                  </a:cubicBezTo>
                  <a:lnTo>
                    <a:pt x="0" y="8410"/>
                  </a:lnTo>
                  <a:cubicBezTo>
                    <a:pt x="676" y="8678"/>
                    <a:pt x="1297" y="8798"/>
                    <a:pt x="1864" y="8798"/>
                  </a:cubicBezTo>
                  <a:cubicBezTo>
                    <a:pt x="6437" y="8798"/>
                    <a:pt x="7503" y="1010"/>
                    <a:pt x="5216" y="189"/>
                  </a:cubicBezTo>
                  <a:cubicBezTo>
                    <a:pt x="4842" y="57"/>
                    <a:pt x="4484" y="1"/>
                    <a:pt x="4146" y="1"/>
                  </a:cubicBezTo>
                  <a:close/>
                </a:path>
              </a:pathLst>
            </a:custGeom>
            <a:solidFill>
              <a:srgbClr val="D08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4225375" y="1623075"/>
              <a:ext cx="103250" cy="48700"/>
            </a:xfrm>
            <a:custGeom>
              <a:avLst/>
              <a:gdLst/>
              <a:ahLst/>
              <a:cxnLst/>
              <a:rect l="l" t="t" r="r" b="b"/>
              <a:pathLst>
                <a:path w="4130" h="1948" extrusionOk="0">
                  <a:moveTo>
                    <a:pt x="2334" y="0"/>
                  </a:moveTo>
                  <a:cubicBezTo>
                    <a:pt x="2270" y="0"/>
                    <a:pt x="2204" y="3"/>
                    <a:pt x="2137" y="10"/>
                  </a:cubicBezTo>
                  <a:cubicBezTo>
                    <a:pt x="1359" y="82"/>
                    <a:pt x="671" y="608"/>
                    <a:pt x="73" y="1549"/>
                  </a:cubicBezTo>
                  <a:cubicBezTo>
                    <a:pt x="0" y="1676"/>
                    <a:pt x="37" y="1839"/>
                    <a:pt x="163" y="1912"/>
                  </a:cubicBezTo>
                  <a:cubicBezTo>
                    <a:pt x="200" y="1930"/>
                    <a:pt x="254" y="1948"/>
                    <a:pt x="290" y="1948"/>
                  </a:cubicBezTo>
                  <a:cubicBezTo>
                    <a:pt x="381" y="1948"/>
                    <a:pt x="471" y="1912"/>
                    <a:pt x="526" y="1839"/>
                  </a:cubicBezTo>
                  <a:cubicBezTo>
                    <a:pt x="1033" y="1042"/>
                    <a:pt x="1594" y="590"/>
                    <a:pt x="2192" y="535"/>
                  </a:cubicBezTo>
                  <a:cubicBezTo>
                    <a:pt x="2243" y="529"/>
                    <a:pt x="2294" y="527"/>
                    <a:pt x="2344" y="527"/>
                  </a:cubicBezTo>
                  <a:cubicBezTo>
                    <a:pt x="3087" y="527"/>
                    <a:pt x="3659" y="1115"/>
                    <a:pt x="3659" y="1115"/>
                  </a:cubicBezTo>
                  <a:cubicBezTo>
                    <a:pt x="3713" y="1169"/>
                    <a:pt x="3781" y="1196"/>
                    <a:pt x="3846" y="1196"/>
                  </a:cubicBezTo>
                  <a:cubicBezTo>
                    <a:pt x="3912" y="1196"/>
                    <a:pt x="3976" y="1169"/>
                    <a:pt x="4021" y="1115"/>
                  </a:cubicBezTo>
                  <a:cubicBezTo>
                    <a:pt x="4129" y="1024"/>
                    <a:pt x="4129" y="861"/>
                    <a:pt x="4021" y="753"/>
                  </a:cubicBezTo>
                  <a:cubicBezTo>
                    <a:pt x="4004" y="719"/>
                    <a:pt x="3302" y="0"/>
                    <a:pt x="23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4258425" y="1629200"/>
              <a:ext cx="48025" cy="69300"/>
            </a:xfrm>
            <a:custGeom>
              <a:avLst/>
              <a:gdLst/>
              <a:ahLst/>
              <a:cxnLst/>
              <a:rect l="l" t="t" r="r" b="b"/>
              <a:pathLst>
                <a:path w="1921" h="2772" extrusionOk="0">
                  <a:moveTo>
                    <a:pt x="254" y="0"/>
                  </a:moveTo>
                  <a:cubicBezTo>
                    <a:pt x="109" y="0"/>
                    <a:pt x="0" y="109"/>
                    <a:pt x="0" y="254"/>
                  </a:cubicBezTo>
                  <a:cubicBezTo>
                    <a:pt x="0" y="381"/>
                    <a:pt x="109" y="508"/>
                    <a:pt x="254" y="508"/>
                  </a:cubicBezTo>
                  <a:cubicBezTo>
                    <a:pt x="489" y="508"/>
                    <a:pt x="725" y="616"/>
                    <a:pt x="888" y="797"/>
                  </a:cubicBezTo>
                  <a:cubicBezTo>
                    <a:pt x="1395" y="1341"/>
                    <a:pt x="1286" y="2481"/>
                    <a:pt x="1286" y="2500"/>
                  </a:cubicBezTo>
                  <a:cubicBezTo>
                    <a:pt x="1286" y="2644"/>
                    <a:pt x="1377" y="2753"/>
                    <a:pt x="1522" y="2771"/>
                  </a:cubicBezTo>
                  <a:lnTo>
                    <a:pt x="1540" y="2771"/>
                  </a:lnTo>
                  <a:cubicBezTo>
                    <a:pt x="1667" y="2771"/>
                    <a:pt x="1793" y="2681"/>
                    <a:pt x="1793" y="2536"/>
                  </a:cubicBezTo>
                  <a:cubicBezTo>
                    <a:pt x="1811" y="2481"/>
                    <a:pt x="1920" y="1159"/>
                    <a:pt x="1268" y="453"/>
                  </a:cubicBezTo>
                  <a:cubicBezTo>
                    <a:pt x="1015" y="163"/>
                    <a:pt x="652" y="0"/>
                    <a:pt x="2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4221750" y="1695925"/>
              <a:ext cx="124525" cy="109875"/>
            </a:xfrm>
            <a:custGeom>
              <a:avLst/>
              <a:gdLst/>
              <a:ahLst/>
              <a:cxnLst/>
              <a:rect l="l" t="t" r="r" b="b"/>
              <a:pathLst>
                <a:path w="4981" h="4395" extrusionOk="0">
                  <a:moveTo>
                    <a:pt x="4723" y="1"/>
                  </a:moveTo>
                  <a:cubicBezTo>
                    <a:pt x="4625" y="1"/>
                    <a:pt x="4539" y="56"/>
                    <a:pt x="4510" y="157"/>
                  </a:cubicBezTo>
                  <a:cubicBezTo>
                    <a:pt x="3206" y="3670"/>
                    <a:pt x="345" y="3941"/>
                    <a:pt x="236" y="3941"/>
                  </a:cubicBezTo>
                  <a:cubicBezTo>
                    <a:pt x="109" y="3941"/>
                    <a:pt x="1" y="4050"/>
                    <a:pt x="19" y="4177"/>
                  </a:cubicBezTo>
                  <a:cubicBezTo>
                    <a:pt x="19" y="4304"/>
                    <a:pt x="127" y="4394"/>
                    <a:pt x="236" y="4394"/>
                  </a:cubicBezTo>
                  <a:lnTo>
                    <a:pt x="254" y="4394"/>
                  </a:lnTo>
                  <a:cubicBezTo>
                    <a:pt x="290" y="4394"/>
                    <a:pt x="3532" y="4123"/>
                    <a:pt x="4926" y="320"/>
                  </a:cubicBezTo>
                  <a:cubicBezTo>
                    <a:pt x="4981" y="193"/>
                    <a:pt x="4926" y="66"/>
                    <a:pt x="4800" y="12"/>
                  </a:cubicBezTo>
                  <a:cubicBezTo>
                    <a:pt x="4774" y="4"/>
                    <a:pt x="4748" y="1"/>
                    <a:pt x="4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3627750" y="3958975"/>
              <a:ext cx="1111950" cy="951225"/>
            </a:xfrm>
            <a:custGeom>
              <a:avLst/>
              <a:gdLst/>
              <a:ahLst/>
              <a:cxnLst/>
              <a:rect l="l" t="t" r="r" b="b"/>
              <a:pathLst>
                <a:path w="44478" h="38049" extrusionOk="0">
                  <a:moveTo>
                    <a:pt x="39353" y="1"/>
                  </a:moveTo>
                  <a:lnTo>
                    <a:pt x="2717" y="1160"/>
                  </a:lnTo>
                  <a:cubicBezTo>
                    <a:pt x="2717" y="1160"/>
                    <a:pt x="273" y="9200"/>
                    <a:pt x="1" y="38049"/>
                  </a:cubicBezTo>
                  <a:lnTo>
                    <a:pt x="43409" y="38049"/>
                  </a:lnTo>
                  <a:cubicBezTo>
                    <a:pt x="43409" y="38049"/>
                    <a:pt x="44478" y="5687"/>
                    <a:pt x="39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3998675" y="4499800"/>
              <a:ext cx="345825" cy="37850"/>
            </a:xfrm>
            <a:custGeom>
              <a:avLst/>
              <a:gdLst/>
              <a:ahLst/>
              <a:cxnLst/>
              <a:rect l="l" t="t" r="r" b="b"/>
              <a:pathLst>
                <a:path w="13833" h="1514" extrusionOk="0">
                  <a:moveTo>
                    <a:pt x="312" y="1"/>
                  </a:moveTo>
                  <a:cubicBezTo>
                    <a:pt x="57" y="1"/>
                    <a:pt x="0" y="394"/>
                    <a:pt x="285" y="461"/>
                  </a:cubicBezTo>
                  <a:cubicBezTo>
                    <a:pt x="3364" y="1113"/>
                    <a:pt x="6497" y="1476"/>
                    <a:pt x="9648" y="1512"/>
                  </a:cubicBezTo>
                  <a:cubicBezTo>
                    <a:pt x="9742" y="1513"/>
                    <a:pt x="9836" y="1514"/>
                    <a:pt x="9930" y="1514"/>
                  </a:cubicBezTo>
                  <a:cubicBezTo>
                    <a:pt x="11140" y="1514"/>
                    <a:pt x="12349" y="1407"/>
                    <a:pt x="13542" y="1222"/>
                  </a:cubicBezTo>
                  <a:cubicBezTo>
                    <a:pt x="13832" y="1171"/>
                    <a:pt x="13784" y="765"/>
                    <a:pt x="13519" y="765"/>
                  </a:cubicBezTo>
                  <a:cubicBezTo>
                    <a:pt x="13503" y="765"/>
                    <a:pt x="13486" y="766"/>
                    <a:pt x="13469" y="769"/>
                  </a:cubicBezTo>
                  <a:cubicBezTo>
                    <a:pt x="12244" y="975"/>
                    <a:pt x="10933" y="1055"/>
                    <a:pt x="9632" y="1055"/>
                  </a:cubicBezTo>
                  <a:cubicBezTo>
                    <a:pt x="4972" y="1055"/>
                    <a:pt x="433" y="23"/>
                    <a:pt x="376" y="9"/>
                  </a:cubicBezTo>
                  <a:cubicBezTo>
                    <a:pt x="353" y="3"/>
                    <a:pt x="332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4148850" y="4524125"/>
              <a:ext cx="11350" cy="383375"/>
            </a:xfrm>
            <a:custGeom>
              <a:avLst/>
              <a:gdLst/>
              <a:ahLst/>
              <a:cxnLst/>
              <a:rect l="l" t="t" r="r" b="b"/>
              <a:pathLst>
                <a:path w="454" h="15335" extrusionOk="0">
                  <a:moveTo>
                    <a:pt x="227" y="0"/>
                  </a:moveTo>
                  <a:cubicBezTo>
                    <a:pt x="114" y="0"/>
                    <a:pt x="1" y="77"/>
                    <a:pt x="1" y="231"/>
                  </a:cubicBezTo>
                  <a:lnTo>
                    <a:pt x="1" y="15099"/>
                  </a:lnTo>
                  <a:cubicBezTo>
                    <a:pt x="1" y="15226"/>
                    <a:pt x="110" y="15334"/>
                    <a:pt x="236" y="15334"/>
                  </a:cubicBezTo>
                  <a:cubicBezTo>
                    <a:pt x="363" y="15334"/>
                    <a:pt x="454" y="15226"/>
                    <a:pt x="454" y="15099"/>
                  </a:cubicBezTo>
                  <a:lnTo>
                    <a:pt x="454" y="231"/>
                  </a:lnTo>
                  <a:cubicBezTo>
                    <a:pt x="454" y="77"/>
                    <a:pt x="341" y="0"/>
                    <a:pt x="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3771725" y="4169950"/>
              <a:ext cx="290700" cy="256325"/>
            </a:xfrm>
            <a:custGeom>
              <a:avLst/>
              <a:gdLst/>
              <a:ahLst/>
              <a:cxnLst/>
              <a:rect l="l" t="t" r="r" b="b"/>
              <a:pathLst>
                <a:path w="11628" h="10253" extrusionOk="0">
                  <a:moveTo>
                    <a:pt x="635" y="472"/>
                  </a:moveTo>
                  <a:lnTo>
                    <a:pt x="10758" y="653"/>
                  </a:lnTo>
                  <a:cubicBezTo>
                    <a:pt x="10812" y="1703"/>
                    <a:pt x="10903" y="6394"/>
                    <a:pt x="8820" y="8621"/>
                  </a:cubicBezTo>
                  <a:cubicBezTo>
                    <a:pt x="8089" y="9387"/>
                    <a:pt x="7073" y="9818"/>
                    <a:pt x="6014" y="9818"/>
                  </a:cubicBezTo>
                  <a:cubicBezTo>
                    <a:pt x="5972" y="9818"/>
                    <a:pt x="5929" y="9818"/>
                    <a:pt x="5886" y="9816"/>
                  </a:cubicBezTo>
                  <a:cubicBezTo>
                    <a:pt x="4745" y="9816"/>
                    <a:pt x="3677" y="9345"/>
                    <a:pt x="2898" y="8512"/>
                  </a:cubicBezTo>
                  <a:cubicBezTo>
                    <a:pt x="725" y="6212"/>
                    <a:pt x="635" y="1540"/>
                    <a:pt x="635" y="472"/>
                  </a:cubicBezTo>
                  <a:close/>
                  <a:moveTo>
                    <a:pt x="200" y="1"/>
                  </a:moveTo>
                  <a:lnTo>
                    <a:pt x="200" y="236"/>
                  </a:lnTo>
                  <a:cubicBezTo>
                    <a:pt x="182" y="472"/>
                    <a:pt x="1" y="6086"/>
                    <a:pt x="2572" y="8820"/>
                  </a:cubicBezTo>
                  <a:cubicBezTo>
                    <a:pt x="3442" y="9744"/>
                    <a:pt x="4637" y="10251"/>
                    <a:pt x="5886" y="10251"/>
                  </a:cubicBezTo>
                  <a:lnTo>
                    <a:pt x="5977" y="10251"/>
                  </a:lnTo>
                  <a:cubicBezTo>
                    <a:pt x="6018" y="10252"/>
                    <a:pt x="6060" y="10253"/>
                    <a:pt x="6101" y="10253"/>
                  </a:cubicBezTo>
                  <a:cubicBezTo>
                    <a:pt x="7252" y="10253"/>
                    <a:pt x="8359" y="9767"/>
                    <a:pt x="9146" y="8911"/>
                  </a:cubicBezTo>
                  <a:cubicBezTo>
                    <a:pt x="11627" y="6267"/>
                    <a:pt x="11211" y="653"/>
                    <a:pt x="11192" y="417"/>
                  </a:cubicBezTo>
                  <a:lnTo>
                    <a:pt x="11192" y="200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4273375" y="4169950"/>
              <a:ext cx="290675" cy="256325"/>
            </a:xfrm>
            <a:custGeom>
              <a:avLst/>
              <a:gdLst/>
              <a:ahLst/>
              <a:cxnLst/>
              <a:rect l="l" t="t" r="r" b="b"/>
              <a:pathLst>
                <a:path w="11627" h="10253" extrusionOk="0">
                  <a:moveTo>
                    <a:pt x="634" y="472"/>
                  </a:moveTo>
                  <a:lnTo>
                    <a:pt x="10757" y="653"/>
                  </a:lnTo>
                  <a:cubicBezTo>
                    <a:pt x="10811" y="1685"/>
                    <a:pt x="10920" y="6375"/>
                    <a:pt x="8819" y="8603"/>
                  </a:cubicBezTo>
                  <a:cubicBezTo>
                    <a:pt x="8101" y="9372"/>
                    <a:pt x="7109" y="9803"/>
                    <a:pt x="6071" y="9803"/>
                  </a:cubicBezTo>
                  <a:cubicBezTo>
                    <a:pt x="6009" y="9803"/>
                    <a:pt x="5947" y="9801"/>
                    <a:pt x="5886" y="9798"/>
                  </a:cubicBezTo>
                  <a:cubicBezTo>
                    <a:pt x="4763" y="9798"/>
                    <a:pt x="3676" y="9327"/>
                    <a:pt x="2898" y="8494"/>
                  </a:cubicBezTo>
                  <a:cubicBezTo>
                    <a:pt x="724" y="6194"/>
                    <a:pt x="634" y="1540"/>
                    <a:pt x="634" y="472"/>
                  </a:cubicBezTo>
                  <a:close/>
                  <a:moveTo>
                    <a:pt x="199" y="1"/>
                  </a:moveTo>
                  <a:lnTo>
                    <a:pt x="199" y="236"/>
                  </a:lnTo>
                  <a:cubicBezTo>
                    <a:pt x="181" y="472"/>
                    <a:pt x="0" y="6086"/>
                    <a:pt x="2572" y="8820"/>
                  </a:cubicBezTo>
                  <a:cubicBezTo>
                    <a:pt x="3423" y="9744"/>
                    <a:pt x="4636" y="10251"/>
                    <a:pt x="5886" y="10251"/>
                  </a:cubicBezTo>
                  <a:lnTo>
                    <a:pt x="5976" y="10251"/>
                  </a:lnTo>
                  <a:cubicBezTo>
                    <a:pt x="6018" y="10252"/>
                    <a:pt x="6059" y="10253"/>
                    <a:pt x="6100" y="10253"/>
                  </a:cubicBezTo>
                  <a:cubicBezTo>
                    <a:pt x="7251" y="10253"/>
                    <a:pt x="8359" y="9767"/>
                    <a:pt x="9145" y="8911"/>
                  </a:cubicBezTo>
                  <a:cubicBezTo>
                    <a:pt x="11626" y="6267"/>
                    <a:pt x="11210" y="653"/>
                    <a:pt x="11192" y="417"/>
                  </a:cubicBezTo>
                  <a:lnTo>
                    <a:pt x="11174" y="200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3668950" y="3832675"/>
              <a:ext cx="1001500" cy="244475"/>
            </a:xfrm>
            <a:custGeom>
              <a:avLst/>
              <a:gdLst/>
              <a:ahLst/>
              <a:cxnLst/>
              <a:rect l="l" t="t" r="r" b="b"/>
              <a:pathLst>
                <a:path w="40060" h="9779" extrusionOk="0">
                  <a:moveTo>
                    <a:pt x="39389" y="0"/>
                  </a:moveTo>
                  <a:lnTo>
                    <a:pt x="526" y="1214"/>
                  </a:lnTo>
                  <a:lnTo>
                    <a:pt x="1" y="7135"/>
                  </a:lnTo>
                  <a:cubicBezTo>
                    <a:pt x="1" y="7135"/>
                    <a:pt x="11725" y="9779"/>
                    <a:pt x="23291" y="9779"/>
                  </a:cubicBezTo>
                  <a:cubicBezTo>
                    <a:pt x="29557" y="9779"/>
                    <a:pt x="35776" y="9003"/>
                    <a:pt x="40059" y="6610"/>
                  </a:cubicBezTo>
                  <a:lnTo>
                    <a:pt x="39389" y="0"/>
                  </a:lnTo>
                  <a:close/>
                </a:path>
              </a:pathLst>
            </a:custGeom>
            <a:solidFill>
              <a:srgbClr val="EFA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5683650" y="2550225"/>
              <a:ext cx="369450" cy="355725"/>
            </a:xfrm>
            <a:custGeom>
              <a:avLst/>
              <a:gdLst/>
              <a:ahLst/>
              <a:cxnLst/>
              <a:rect l="l" t="t" r="r" b="b"/>
              <a:pathLst>
                <a:path w="14778" h="14229" extrusionOk="0">
                  <a:moveTo>
                    <a:pt x="7990" y="1"/>
                  </a:moveTo>
                  <a:cubicBezTo>
                    <a:pt x="7102" y="1"/>
                    <a:pt x="0" y="7310"/>
                    <a:pt x="0" y="7310"/>
                  </a:cubicBezTo>
                  <a:lnTo>
                    <a:pt x="3966" y="14228"/>
                  </a:lnTo>
                  <a:cubicBezTo>
                    <a:pt x="3966" y="14228"/>
                    <a:pt x="14053" y="7727"/>
                    <a:pt x="13745" y="6658"/>
                  </a:cubicBezTo>
                  <a:cubicBezTo>
                    <a:pt x="13667" y="6368"/>
                    <a:pt x="13434" y="6262"/>
                    <a:pt x="13137" y="6262"/>
                  </a:cubicBezTo>
                  <a:cubicBezTo>
                    <a:pt x="12341" y="6262"/>
                    <a:pt x="11083" y="7021"/>
                    <a:pt x="11083" y="7021"/>
                  </a:cubicBezTo>
                  <a:cubicBezTo>
                    <a:pt x="11083" y="7021"/>
                    <a:pt x="14778" y="4793"/>
                    <a:pt x="14307" y="4033"/>
                  </a:cubicBezTo>
                  <a:cubicBezTo>
                    <a:pt x="14222" y="3904"/>
                    <a:pt x="14065" y="3851"/>
                    <a:pt x="13863" y="3851"/>
                  </a:cubicBezTo>
                  <a:cubicBezTo>
                    <a:pt x="12896" y="3851"/>
                    <a:pt x="10902" y="5065"/>
                    <a:pt x="10902" y="5065"/>
                  </a:cubicBezTo>
                  <a:cubicBezTo>
                    <a:pt x="10902" y="5065"/>
                    <a:pt x="14651" y="2529"/>
                    <a:pt x="13999" y="1715"/>
                  </a:cubicBezTo>
                  <a:cubicBezTo>
                    <a:pt x="13923" y="1619"/>
                    <a:pt x="13807" y="1577"/>
                    <a:pt x="13662" y="1577"/>
                  </a:cubicBezTo>
                  <a:cubicBezTo>
                    <a:pt x="12600" y="1577"/>
                    <a:pt x="9979" y="3833"/>
                    <a:pt x="9979" y="3833"/>
                  </a:cubicBezTo>
                  <a:cubicBezTo>
                    <a:pt x="9979" y="3833"/>
                    <a:pt x="12876" y="990"/>
                    <a:pt x="12278" y="338"/>
                  </a:cubicBezTo>
                  <a:cubicBezTo>
                    <a:pt x="12226" y="281"/>
                    <a:pt x="12143" y="254"/>
                    <a:pt x="12037" y="254"/>
                  </a:cubicBezTo>
                  <a:cubicBezTo>
                    <a:pt x="11038" y="254"/>
                    <a:pt x="7925" y="2556"/>
                    <a:pt x="7353" y="2986"/>
                  </a:cubicBezTo>
                  <a:lnTo>
                    <a:pt x="7353" y="2986"/>
                  </a:lnTo>
                  <a:cubicBezTo>
                    <a:pt x="7657" y="2425"/>
                    <a:pt x="8534" y="273"/>
                    <a:pt x="8041" y="12"/>
                  </a:cubicBezTo>
                  <a:cubicBezTo>
                    <a:pt x="8027" y="5"/>
                    <a:pt x="8010" y="1"/>
                    <a:pt x="7990" y="1"/>
                  </a:cubicBezTo>
                  <a:close/>
                </a:path>
              </a:pathLst>
            </a:custGeom>
            <a:solidFill>
              <a:srgbClr val="D08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5667350" y="2653750"/>
              <a:ext cx="207825" cy="253550"/>
            </a:xfrm>
            <a:custGeom>
              <a:avLst/>
              <a:gdLst/>
              <a:ahLst/>
              <a:cxnLst/>
              <a:rect l="l" t="t" r="r" b="b"/>
              <a:pathLst>
                <a:path w="8313" h="10142" extrusionOk="0">
                  <a:moveTo>
                    <a:pt x="1811" y="0"/>
                  </a:moveTo>
                  <a:lnTo>
                    <a:pt x="0" y="1992"/>
                  </a:lnTo>
                  <a:lnTo>
                    <a:pt x="5886" y="10142"/>
                  </a:lnTo>
                  <a:lnTo>
                    <a:pt x="8313" y="8240"/>
                  </a:lnTo>
                  <a:cubicBezTo>
                    <a:pt x="8313" y="8240"/>
                    <a:pt x="5379" y="1051"/>
                    <a:pt x="1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3621875" y="2309200"/>
              <a:ext cx="2229300" cy="1666375"/>
            </a:xfrm>
            <a:custGeom>
              <a:avLst/>
              <a:gdLst/>
              <a:ahLst/>
              <a:cxnLst/>
              <a:rect l="l" t="t" r="r" b="b"/>
              <a:pathLst>
                <a:path w="89172" h="66655" extrusionOk="0">
                  <a:moveTo>
                    <a:pt x="16752" y="1"/>
                  </a:moveTo>
                  <a:cubicBezTo>
                    <a:pt x="16752" y="1"/>
                    <a:pt x="6285" y="2138"/>
                    <a:pt x="4818" y="4420"/>
                  </a:cubicBezTo>
                  <a:cubicBezTo>
                    <a:pt x="4039" y="5615"/>
                    <a:pt x="2518" y="20537"/>
                    <a:pt x="1395" y="34862"/>
                  </a:cubicBezTo>
                  <a:cubicBezTo>
                    <a:pt x="743" y="43337"/>
                    <a:pt x="218" y="51577"/>
                    <a:pt x="73" y="56684"/>
                  </a:cubicBezTo>
                  <a:cubicBezTo>
                    <a:pt x="1" y="59491"/>
                    <a:pt x="37" y="63438"/>
                    <a:pt x="236" y="63855"/>
                  </a:cubicBezTo>
                  <a:cubicBezTo>
                    <a:pt x="1249" y="66025"/>
                    <a:pt x="15788" y="66654"/>
                    <a:pt x="22816" y="66654"/>
                  </a:cubicBezTo>
                  <a:cubicBezTo>
                    <a:pt x="23706" y="66654"/>
                    <a:pt x="24476" y="66644"/>
                    <a:pt x="25082" y="66626"/>
                  </a:cubicBezTo>
                  <a:cubicBezTo>
                    <a:pt x="30479" y="66463"/>
                    <a:pt x="43880" y="65648"/>
                    <a:pt x="44369" y="63692"/>
                  </a:cubicBezTo>
                  <a:cubicBezTo>
                    <a:pt x="44858" y="61718"/>
                    <a:pt x="45184" y="33848"/>
                    <a:pt x="45184" y="33848"/>
                  </a:cubicBezTo>
                  <a:cubicBezTo>
                    <a:pt x="45184" y="33848"/>
                    <a:pt x="51518" y="49030"/>
                    <a:pt x="59304" y="49030"/>
                  </a:cubicBezTo>
                  <a:cubicBezTo>
                    <a:pt x="59718" y="49030"/>
                    <a:pt x="60137" y="48987"/>
                    <a:pt x="60559" y="48897"/>
                  </a:cubicBezTo>
                  <a:cubicBezTo>
                    <a:pt x="68889" y="47104"/>
                    <a:pt x="89172" y="25499"/>
                    <a:pt x="88520" y="23869"/>
                  </a:cubicBezTo>
                  <a:cubicBezTo>
                    <a:pt x="87874" y="22255"/>
                    <a:pt x="82271" y="13907"/>
                    <a:pt x="81355" y="13907"/>
                  </a:cubicBezTo>
                  <a:cubicBezTo>
                    <a:pt x="81347" y="13907"/>
                    <a:pt x="81338" y="13907"/>
                    <a:pt x="81330" y="13909"/>
                  </a:cubicBezTo>
                  <a:cubicBezTo>
                    <a:pt x="80497" y="14054"/>
                    <a:pt x="61537" y="29773"/>
                    <a:pt x="61537" y="29773"/>
                  </a:cubicBezTo>
                  <a:cubicBezTo>
                    <a:pt x="61537" y="29773"/>
                    <a:pt x="47810" y="164"/>
                    <a:pt x="32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3"/>
            <p:cNvSpPr/>
            <p:nvPr/>
          </p:nvSpPr>
          <p:spPr>
            <a:xfrm>
              <a:off x="3623675" y="3181175"/>
              <a:ext cx="1012800" cy="632050"/>
            </a:xfrm>
            <a:custGeom>
              <a:avLst/>
              <a:gdLst/>
              <a:ahLst/>
              <a:cxnLst/>
              <a:rect l="l" t="t" r="r" b="b"/>
              <a:pathLst>
                <a:path w="40512" h="25282" extrusionOk="0">
                  <a:moveTo>
                    <a:pt x="1323" y="1"/>
                  </a:moveTo>
                  <a:cubicBezTo>
                    <a:pt x="653" y="8458"/>
                    <a:pt x="128" y="16716"/>
                    <a:pt x="1" y="21823"/>
                  </a:cubicBezTo>
                  <a:cubicBezTo>
                    <a:pt x="200" y="21913"/>
                    <a:pt x="399" y="22004"/>
                    <a:pt x="617" y="22094"/>
                  </a:cubicBezTo>
                  <a:lnTo>
                    <a:pt x="653" y="22112"/>
                  </a:lnTo>
                  <a:lnTo>
                    <a:pt x="1413" y="22420"/>
                  </a:lnTo>
                  <a:cubicBezTo>
                    <a:pt x="1432" y="22438"/>
                    <a:pt x="1450" y="22438"/>
                    <a:pt x="1468" y="22438"/>
                  </a:cubicBezTo>
                  <a:cubicBezTo>
                    <a:pt x="1721" y="22547"/>
                    <a:pt x="1975" y="22638"/>
                    <a:pt x="2228" y="22728"/>
                  </a:cubicBezTo>
                  <a:cubicBezTo>
                    <a:pt x="2247" y="22746"/>
                    <a:pt x="2265" y="22746"/>
                    <a:pt x="2301" y="22764"/>
                  </a:cubicBezTo>
                  <a:cubicBezTo>
                    <a:pt x="2554" y="22855"/>
                    <a:pt x="2808" y="22946"/>
                    <a:pt x="3061" y="23036"/>
                  </a:cubicBezTo>
                  <a:lnTo>
                    <a:pt x="3134" y="23054"/>
                  </a:lnTo>
                  <a:cubicBezTo>
                    <a:pt x="3387" y="23145"/>
                    <a:pt x="3641" y="23235"/>
                    <a:pt x="3913" y="23308"/>
                  </a:cubicBezTo>
                  <a:lnTo>
                    <a:pt x="4003" y="23326"/>
                  </a:lnTo>
                  <a:cubicBezTo>
                    <a:pt x="4257" y="23416"/>
                    <a:pt x="4510" y="23489"/>
                    <a:pt x="4764" y="23561"/>
                  </a:cubicBezTo>
                  <a:lnTo>
                    <a:pt x="4872" y="23597"/>
                  </a:lnTo>
                  <a:cubicBezTo>
                    <a:pt x="5126" y="23670"/>
                    <a:pt x="5379" y="23742"/>
                    <a:pt x="5633" y="23797"/>
                  </a:cubicBezTo>
                  <a:lnTo>
                    <a:pt x="5760" y="23833"/>
                  </a:lnTo>
                  <a:cubicBezTo>
                    <a:pt x="6013" y="23905"/>
                    <a:pt x="6267" y="23960"/>
                    <a:pt x="6502" y="24032"/>
                  </a:cubicBezTo>
                  <a:lnTo>
                    <a:pt x="6647" y="24068"/>
                  </a:lnTo>
                  <a:lnTo>
                    <a:pt x="7390" y="24231"/>
                  </a:lnTo>
                  <a:cubicBezTo>
                    <a:pt x="7462" y="24231"/>
                    <a:pt x="7516" y="24249"/>
                    <a:pt x="7571" y="24267"/>
                  </a:cubicBezTo>
                  <a:lnTo>
                    <a:pt x="8295" y="24412"/>
                  </a:lnTo>
                  <a:cubicBezTo>
                    <a:pt x="8368" y="24430"/>
                    <a:pt x="8440" y="24430"/>
                    <a:pt x="8494" y="24449"/>
                  </a:cubicBezTo>
                  <a:lnTo>
                    <a:pt x="9201" y="24575"/>
                  </a:lnTo>
                  <a:lnTo>
                    <a:pt x="9436" y="24612"/>
                  </a:lnTo>
                  <a:cubicBezTo>
                    <a:pt x="9671" y="24648"/>
                    <a:pt x="9907" y="24702"/>
                    <a:pt x="10124" y="24738"/>
                  </a:cubicBezTo>
                  <a:lnTo>
                    <a:pt x="10378" y="24756"/>
                  </a:lnTo>
                  <a:cubicBezTo>
                    <a:pt x="10595" y="24793"/>
                    <a:pt x="10830" y="24829"/>
                    <a:pt x="11048" y="24865"/>
                  </a:cubicBezTo>
                  <a:lnTo>
                    <a:pt x="11319" y="24901"/>
                  </a:lnTo>
                  <a:lnTo>
                    <a:pt x="11989" y="24974"/>
                  </a:lnTo>
                  <a:cubicBezTo>
                    <a:pt x="12080" y="24992"/>
                    <a:pt x="12189" y="24992"/>
                    <a:pt x="12279" y="25010"/>
                  </a:cubicBezTo>
                  <a:cubicBezTo>
                    <a:pt x="12497" y="25028"/>
                    <a:pt x="12696" y="25046"/>
                    <a:pt x="12931" y="25064"/>
                  </a:cubicBezTo>
                  <a:lnTo>
                    <a:pt x="13221" y="25101"/>
                  </a:lnTo>
                  <a:lnTo>
                    <a:pt x="13873" y="25155"/>
                  </a:lnTo>
                  <a:lnTo>
                    <a:pt x="14217" y="25173"/>
                  </a:lnTo>
                  <a:cubicBezTo>
                    <a:pt x="14416" y="25191"/>
                    <a:pt x="14615" y="25209"/>
                    <a:pt x="14815" y="25209"/>
                  </a:cubicBezTo>
                  <a:cubicBezTo>
                    <a:pt x="14923" y="25227"/>
                    <a:pt x="15050" y="25227"/>
                    <a:pt x="15159" y="25227"/>
                  </a:cubicBezTo>
                  <a:lnTo>
                    <a:pt x="15774" y="25264"/>
                  </a:lnTo>
                  <a:lnTo>
                    <a:pt x="16028" y="25264"/>
                  </a:lnTo>
                  <a:cubicBezTo>
                    <a:pt x="16571" y="25282"/>
                    <a:pt x="17133" y="25282"/>
                    <a:pt x="17676" y="25282"/>
                  </a:cubicBezTo>
                  <a:cubicBezTo>
                    <a:pt x="20773" y="25282"/>
                    <a:pt x="22873" y="24286"/>
                    <a:pt x="24268" y="22819"/>
                  </a:cubicBezTo>
                  <a:cubicBezTo>
                    <a:pt x="24743" y="23024"/>
                    <a:pt x="25426" y="23243"/>
                    <a:pt x="26184" y="23243"/>
                  </a:cubicBezTo>
                  <a:cubicBezTo>
                    <a:pt x="26695" y="23243"/>
                    <a:pt x="27241" y="23143"/>
                    <a:pt x="27781" y="22873"/>
                  </a:cubicBezTo>
                  <a:cubicBezTo>
                    <a:pt x="28143" y="22656"/>
                    <a:pt x="28397" y="22312"/>
                    <a:pt x="28505" y="21913"/>
                  </a:cubicBezTo>
                  <a:cubicBezTo>
                    <a:pt x="31103" y="22463"/>
                    <a:pt x="34242" y="23054"/>
                    <a:pt x="35756" y="23054"/>
                  </a:cubicBezTo>
                  <a:cubicBezTo>
                    <a:pt x="36237" y="23054"/>
                    <a:pt x="36554" y="22995"/>
                    <a:pt x="36636" y="22855"/>
                  </a:cubicBezTo>
                  <a:cubicBezTo>
                    <a:pt x="37107" y="22040"/>
                    <a:pt x="35242" y="21388"/>
                    <a:pt x="34681" y="21225"/>
                  </a:cubicBezTo>
                  <a:lnTo>
                    <a:pt x="34681" y="21225"/>
                  </a:lnTo>
                  <a:cubicBezTo>
                    <a:pt x="35191" y="21350"/>
                    <a:pt x="36908" y="21774"/>
                    <a:pt x="37990" y="21774"/>
                  </a:cubicBezTo>
                  <a:cubicBezTo>
                    <a:pt x="38483" y="21774"/>
                    <a:pt x="38844" y="21686"/>
                    <a:pt x="38900" y="21442"/>
                  </a:cubicBezTo>
                  <a:cubicBezTo>
                    <a:pt x="39099" y="20646"/>
                    <a:pt x="36202" y="19813"/>
                    <a:pt x="35840" y="19704"/>
                  </a:cubicBezTo>
                  <a:lnTo>
                    <a:pt x="35840" y="19704"/>
                  </a:lnTo>
                  <a:cubicBezTo>
                    <a:pt x="36115" y="19761"/>
                    <a:pt x="37802" y="20108"/>
                    <a:pt x="39037" y="20108"/>
                  </a:cubicBezTo>
                  <a:cubicBezTo>
                    <a:pt x="39755" y="20108"/>
                    <a:pt x="40320" y="19991"/>
                    <a:pt x="40367" y="19631"/>
                  </a:cubicBezTo>
                  <a:cubicBezTo>
                    <a:pt x="40512" y="18617"/>
                    <a:pt x="36057" y="18201"/>
                    <a:pt x="36057" y="18201"/>
                  </a:cubicBezTo>
                  <a:lnTo>
                    <a:pt x="36057" y="18201"/>
                  </a:lnTo>
                  <a:cubicBezTo>
                    <a:pt x="36057" y="18201"/>
                    <a:pt x="36264" y="18207"/>
                    <a:pt x="36585" y="18207"/>
                  </a:cubicBezTo>
                  <a:cubicBezTo>
                    <a:pt x="37685" y="18207"/>
                    <a:pt x="40126" y="18131"/>
                    <a:pt x="40168" y="17458"/>
                  </a:cubicBezTo>
                  <a:cubicBezTo>
                    <a:pt x="40222" y="16662"/>
                    <a:pt x="35622" y="15847"/>
                    <a:pt x="34844" y="15720"/>
                  </a:cubicBezTo>
                  <a:cubicBezTo>
                    <a:pt x="35459" y="15557"/>
                    <a:pt x="37633" y="14724"/>
                    <a:pt x="37488" y="14162"/>
                  </a:cubicBezTo>
                  <a:cubicBezTo>
                    <a:pt x="37361" y="13673"/>
                    <a:pt x="31403" y="13474"/>
                    <a:pt x="28379" y="13402"/>
                  </a:cubicBezTo>
                  <a:cubicBezTo>
                    <a:pt x="28360" y="13329"/>
                    <a:pt x="28360" y="13257"/>
                    <a:pt x="28342" y="13166"/>
                  </a:cubicBezTo>
                  <a:cubicBezTo>
                    <a:pt x="28324" y="13094"/>
                    <a:pt x="28324" y="12985"/>
                    <a:pt x="28306" y="12931"/>
                  </a:cubicBezTo>
                  <a:cubicBezTo>
                    <a:pt x="28288" y="12859"/>
                    <a:pt x="28270" y="12786"/>
                    <a:pt x="28270" y="12732"/>
                  </a:cubicBezTo>
                  <a:lnTo>
                    <a:pt x="28270" y="12714"/>
                  </a:lnTo>
                  <a:cubicBezTo>
                    <a:pt x="28216" y="12460"/>
                    <a:pt x="28179" y="12243"/>
                    <a:pt x="28143" y="12116"/>
                  </a:cubicBezTo>
                  <a:cubicBezTo>
                    <a:pt x="28029" y="11620"/>
                    <a:pt x="27396" y="11472"/>
                    <a:pt x="26691" y="11472"/>
                  </a:cubicBezTo>
                  <a:cubicBezTo>
                    <a:pt x="26392" y="11472"/>
                    <a:pt x="26080" y="11499"/>
                    <a:pt x="25789" y="11537"/>
                  </a:cubicBezTo>
                  <a:cubicBezTo>
                    <a:pt x="25735" y="11410"/>
                    <a:pt x="25680" y="11301"/>
                    <a:pt x="25644" y="11211"/>
                  </a:cubicBezTo>
                  <a:cubicBezTo>
                    <a:pt x="23960" y="7987"/>
                    <a:pt x="13692" y="8911"/>
                    <a:pt x="5868" y="4311"/>
                  </a:cubicBezTo>
                  <a:cubicBezTo>
                    <a:pt x="4275" y="3369"/>
                    <a:pt x="2754" y="1848"/>
                    <a:pt x="1323" y="1"/>
                  </a:cubicBezTo>
                  <a:close/>
                </a:path>
              </a:pathLst>
            </a:custGeom>
            <a:solidFill>
              <a:srgbClr val="6B3933">
                <a:alpha val="68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3999000" y="2227275"/>
              <a:ext cx="494200" cy="176650"/>
            </a:xfrm>
            <a:custGeom>
              <a:avLst/>
              <a:gdLst/>
              <a:ahLst/>
              <a:cxnLst/>
              <a:rect l="l" t="t" r="r" b="b"/>
              <a:pathLst>
                <a:path w="19768" h="7066" extrusionOk="0">
                  <a:moveTo>
                    <a:pt x="18056" y="0"/>
                  </a:moveTo>
                  <a:cubicBezTo>
                    <a:pt x="16024" y="1840"/>
                    <a:pt x="13096" y="2402"/>
                    <a:pt x="10247" y="2402"/>
                  </a:cubicBezTo>
                  <a:cubicBezTo>
                    <a:pt x="5862" y="2402"/>
                    <a:pt x="1664" y="1069"/>
                    <a:pt x="1214" y="1014"/>
                  </a:cubicBezTo>
                  <a:cubicBezTo>
                    <a:pt x="1203" y="1013"/>
                    <a:pt x="1193" y="1012"/>
                    <a:pt x="1183" y="1012"/>
                  </a:cubicBezTo>
                  <a:cubicBezTo>
                    <a:pt x="458" y="1012"/>
                    <a:pt x="1" y="4057"/>
                    <a:pt x="1" y="4057"/>
                  </a:cubicBezTo>
                  <a:cubicBezTo>
                    <a:pt x="2312" y="6292"/>
                    <a:pt x="5432" y="7066"/>
                    <a:pt x="8504" y="7066"/>
                  </a:cubicBezTo>
                  <a:cubicBezTo>
                    <a:pt x="14218" y="7066"/>
                    <a:pt x="19767" y="4389"/>
                    <a:pt x="19650" y="3459"/>
                  </a:cubicBezTo>
                  <a:cubicBezTo>
                    <a:pt x="19450" y="2028"/>
                    <a:pt x="18056" y="0"/>
                    <a:pt x="18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4745125" y="2940325"/>
              <a:ext cx="390275" cy="594575"/>
            </a:xfrm>
            <a:custGeom>
              <a:avLst/>
              <a:gdLst/>
              <a:ahLst/>
              <a:cxnLst/>
              <a:rect l="l" t="t" r="r" b="b"/>
              <a:pathLst>
                <a:path w="15611" h="23783" extrusionOk="0">
                  <a:moveTo>
                    <a:pt x="833" y="1"/>
                  </a:moveTo>
                  <a:cubicBezTo>
                    <a:pt x="0" y="3296"/>
                    <a:pt x="145" y="6864"/>
                    <a:pt x="326" y="8784"/>
                  </a:cubicBezTo>
                  <a:cubicBezTo>
                    <a:pt x="1063" y="10447"/>
                    <a:pt x="7077" y="23782"/>
                    <a:pt x="14370" y="23782"/>
                  </a:cubicBezTo>
                  <a:cubicBezTo>
                    <a:pt x="14780" y="23782"/>
                    <a:pt x="15193" y="23740"/>
                    <a:pt x="15611" y="23652"/>
                  </a:cubicBezTo>
                  <a:cubicBezTo>
                    <a:pt x="7208" y="18472"/>
                    <a:pt x="833" y="1"/>
                    <a:pt x="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4730625" y="3082450"/>
              <a:ext cx="330975" cy="441925"/>
            </a:xfrm>
            <a:custGeom>
              <a:avLst/>
              <a:gdLst/>
              <a:ahLst/>
              <a:cxnLst/>
              <a:rect l="l" t="t" r="r" b="b"/>
              <a:pathLst>
                <a:path w="13239" h="17677" extrusionOk="0">
                  <a:moveTo>
                    <a:pt x="282" y="1"/>
                  </a:moveTo>
                  <a:cubicBezTo>
                    <a:pt x="144" y="1"/>
                    <a:pt x="0" y="116"/>
                    <a:pt x="55" y="292"/>
                  </a:cubicBezTo>
                  <a:cubicBezTo>
                    <a:pt x="91" y="418"/>
                    <a:pt x="3967" y="13946"/>
                    <a:pt x="12822" y="17659"/>
                  </a:cubicBezTo>
                  <a:cubicBezTo>
                    <a:pt x="12858" y="17677"/>
                    <a:pt x="12877" y="17677"/>
                    <a:pt x="12913" y="17677"/>
                  </a:cubicBezTo>
                  <a:cubicBezTo>
                    <a:pt x="13166" y="17677"/>
                    <a:pt x="13239" y="17333"/>
                    <a:pt x="13003" y="17242"/>
                  </a:cubicBezTo>
                  <a:cubicBezTo>
                    <a:pt x="4347" y="13620"/>
                    <a:pt x="526" y="310"/>
                    <a:pt x="490" y="165"/>
                  </a:cubicBezTo>
                  <a:cubicBezTo>
                    <a:pt x="461" y="50"/>
                    <a:pt x="373" y="1"/>
                    <a:pt x="282" y="1"/>
                  </a:cubicBezTo>
                  <a:close/>
                </a:path>
              </a:pathLst>
            </a:custGeom>
            <a:solidFill>
              <a:srgbClr val="0C0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4517850" y="2370775"/>
              <a:ext cx="570475" cy="698600"/>
            </a:xfrm>
            <a:custGeom>
              <a:avLst/>
              <a:gdLst/>
              <a:ahLst/>
              <a:cxnLst/>
              <a:rect l="l" t="t" r="r" b="b"/>
              <a:pathLst>
                <a:path w="22819" h="27944" extrusionOk="0">
                  <a:moveTo>
                    <a:pt x="163" y="1"/>
                  </a:moveTo>
                  <a:lnTo>
                    <a:pt x="0" y="417"/>
                  </a:lnTo>
                  <a:cubicBezTo>
                    <a:pt x="399" y="598"/>
                    <a:pt x="797" y="798"/>
                    <a:pt x="1177" y="1033"/>
                  </a:cubicBezTo>
                  <a:lnTo>
                    <a:pt x="1395" y="635"/>
                  </a:lnTo>
                  <a:cubicBezTo>
                    <a:pt x="996" y="399"/>
                    <a:pt x="598" y="182"/>
                    <a:pt x="163" y="1"/>
                  </a:cubicBezTo>
                  <a:close/>
                  <a:moveTo>
                    <a:pt x="2934" y="1613"/>
                  </a:moveTo>
                  <a:lnTo>
                    <a:pt x="2699" y="1993"/>
                  </a:lnTo>
                  <a:cubicBezTo>
                    <a:pt x="3025" y="2228"/>
                    <a:pt x="3405" y="2482"/>
                    <a:pt x="3785" y="2790"/>
                  </a:cubicBezTo>
                  <a:lnTo>
                    <a:pt x="4057" y="2409"/>
                  </a:lnTo>
                  <a:cubicBezTo>
                    <a:pt x="3658" y="2120"/>
                    <a:pt x="3278" y="1848"/>
                    <a:pt x="2934" y="1613"/>
                  </a:cubicBezTo>
                  <a:close/>
                  <a:moveTo>
                    <a:pt x="5487" y="3550"/>
                  </a:moveTo>
                  <a:lnTo>
                    <a:pt x="5198" y="3894"/>
                  </a:lnTo>
                  <a:cubicBezTo>
                    <a:pt x="5542" y="4166"/>
                    <a:pt x="5886" y="4474"/>
                    <a:pt x="6230" y="4782"/>
                  </a:cubicBezTo>
                  <a:lnTo>
                    <a:pt x="6520" y="4438"/>
                  </a:lnTo>
                  <a:cubicBezTo>
                    <a:pt x="6176" y="4130"/>
                    <a:pt x="5831" y="3822"/>
                    <a:pt x="5487" y="3550"/>
                  </a:cubicBezTo>
                  <a:close/>
                  <a:moveTo>
                    <a:pt x="7878" y="5669"/>
                  </a:moveTo>
                  <a:lnTo>
                    <a:pt x="7570" y="6013"/>
                  </a:lnTo>
                  <a:cubicBezTo>
                    <a:pt x="7878" y="6303"/>
                    <a:pt x="8204" y="6629"/>
                    <a:pt x="8530" y="6955"/>
                  </a:cubicBezTo>
                  <a:lnTo>
                    <a:pt x="8856" y="6629"/>
                  </a:lnTo>
                  <a:cubicBezTo>
                    <a:pt x="8512" y="6303"/>
                    <a:pt x="8186" y="5977"/>
                    <a:pt x="7878" y="5669"/>
                  </a:cubicBezTo>
                  <a:close/>
                  <a:moveTo>
                    <a:pt x="10087" y="7951"/>
                  </a:moveTo>
                  <a:lnTo>
                    <a:pt x="9761" y="8259"/>
                  </a:lnTo>
                  <a:cubicBezTo>
                    <a:pt x="10051" y="8585"/>
                    <a:pt x="10359" y="8929"/>
                    <a:pt x="10667" y="9273"/>
                  </a:cubicBezTo>
                  <a:lnTo>
                    <a:pt x="10993" y="8983"/>
                  </a:lnTo>
                  <a:cubicBezTo>
                    <a:pt x="10703" y="8621"/>
                    <a:pt x="10395" y="8277"/>
                    <a:pt x="10087" y="7951"/>
                  </a:cubicBezTo>
                  <a:close/>
                  <a:moveTo>
                    <a:pt x="12188" y="10359"/>
                  </a:moveTo>
                  <a:lnTo>
                    <a:pt x="11826" y="10649"/>
                  </a:lnTo>
                  <a:cubicBezTo>
                    <a:pt x="12115" y="10993"/>
                    <a:pt x="12387" y="11355"/>
                    <a:pt x="12677" y="11718"/>
                  </a:cubicBezTo>
                  <a:lnTo>
                    <a:pt x="13039" y="11428"/>
                  </a:lnTo>
                  <a:cubicBezTo>
                    <a:pt x="12749" y="11066"/>
                    <a:pt x="12460" y="10704"/>
                    <a:pt x="12188" y="10359"/>
                  </a:cubicBezTo>
                  <a:close/>
                  <a:moveTo>
                    <a:pt x="14144" y="12877"/>
                  </a:moveTo>
                  <a:lnTo>
                    <a:pt x="13782" y="13148"/>
                  </a:lnTo>
                  <a:cubicBezTo>
                    <a:pt x="14035" y="13510"/>
                    <a:pt x="14307" y="13873"/>
                    <a:pt x="14578" y="14253"/>
                  </a:cubicBezTo>
                  <a:lnTo>
                    <a:pt x="14941" y="13981"/>
                  </a:lnTo>
                  <a:cubicBezTo>
                    <a:pt x="14669" y="13601"/>
                    <a:pt x="14397" y="13239"/>
                    <a:pt x="14144" y="12877"/>
                  </a:cubicBezTo>
                  <a:close/>
                  <a:moveTo>
                    <a:pt x="15973" y="15484"/>
                  </a:moveTo>
                  <a:lnTo>
                    <a:pt x="15611" y="15738"/>
                  </a:lnTo>
                  <a:cubicBezTo>
                    <a:pt x="15846" y="16100"/>
                    <a:pt x="16100" y="16480"/>
                    <a:pt x="16353" y="16879"/>
                  </a:cubicBezTo>
                  <a:lnTo>
                    <a:pt x="16733" y="16625"/>
                  </a:lnTo>
                  <a:cubicBezTo>
                    <a:pt x="16480" y="16227"/>
                    <a:pt x="16226" y="15865"/>
                    <a:pt x="15973" y="15484"/>
                  </a:cubicBezTo>
                  <a:close/>
                  <a:moveTo>
                    <a:pt x="17711" y="18183"/>
                  </a:moveTo>
                  <a:lnTo>
                    <a:pt x="17313" y="18400"/>
                  </a:lnTo>
                  <a:cubicBezTo>
                    <a:pt x="17548" y="18780"/>
                    <a:pt x="17784" y="19161"/>
                    <a:pt x="18019" y="19559"/>
                  </a:cubicBezTo>
                  <a:lnTo>
                    <a:pt x="18418" y="19342"/>
                  </a:lnTo>
                  <a:cubicBezTo>
                    <a:pt x="18164" y="18943"/>
                    <a:pt x="17929" y="18563"/>
                    <a:pt x="17711" y="18183"/>
                  </a:cubicBezTo>
                  <a:close/>
                  <a:moveTo>
                    <a:pt x="19323" y="20899"/>
                  </a:moveTo>
                  <a:lnTo>
                    <a:pt x="18925" y="21135"/>
                  </a:lnTo>
                  <a:cubicBezTo>
                    <a:pt x="19142" y="21515"/>
                    <a:pt x="19359" y="21913"/>
                    <a:pt x="19577" y="22312"/>
                  </a:cubicBezTo>
                  <a:lnTo>
                    <a:pt x="19975" y="22094"/>
                  </a:lnTo>
                  <a:cubicBezTo>
                    <a:pt x="19758" y="21696"/>
                    <a:pt x="19540" y="21298"/>
                    <a:pt x="19323" y="20899"/>
                  </a:cubicBezTo>
                  <a:close/>
                  <a:moveTo>
                    <a:pt x="20826" y="23706"/>
                  </a:moveTo>
                  <a:lnTo>
                    <a:pt x="20428" y="23923"/>
                  </a:lnTo>
                  <a:cubicBezTo>
                    <a:pt x="20627" y="24322"/>
                    <a:pt x="20844" y="24720"/>
                    <a:pt x="21043" y="25137"/>
                  </a:cubicBezTo>
                  <a:lnTo>
                    <a:pt x="21460" y="24919"/>
                  </a:lnTo>
                  <a:cubicBezTo>
                    <a:pt x="21243" y="24521"/>
                    <a:pt x="21043" y="24105"/>
                    <a:pt x="20826" y="23706"/>
                  </a:cubicBezTo>
                  <a:close/>
                  <a:moveTo>
                    <a:pt x="22257" y="26567"/>
                  </a:moveTo>
                  <a:lnTo>
                    <a:pt x="21840" y="26749"/>
                  </a:lnTo>
                  <a:cubicBezTo>
                    <a:pt x="22021" y="27147"/>
                    <a:pt x="22221" y="27545"/>
                    <a:pt x="22402" y="27944"/>
                  </a:cubicBezTo>
                  <a:lnTo>
                    <a:pt x="22818" y="27763"/>
                  </a:lnTo>
                  <a:cubicBezTo>
                    <a:pt x="22619" y="27346"/>
                    <a:pt x="22438" y="26948"/>
                    <a:pt x="22257" y="265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3665800" y="2897975"/>
              <a:ext cx="110150" cy="511400"/>
            </a:xfrm>
            <a:custGeom>
              <a:avLst/>
              <a:gdLst/>
              <a:ahLst/>
              <a:cxnLst/>
              <a:rect l="l" t="t" r="r" b="b"/>
              <a:pathLst>
                <a:path w="4406" h="20456" extrusionOk="0">
                  <a:moveTo>
                    <a:pt x="4143" y="1"/>
                  </a:moveTo>
                  <a:cubicBezTo>
                    <a:pt x="4043" y="1"/>
                    <a:pt x="3943" y="60"/>
                    <a:pt x="3912" y="191"/>
                  </a:cubicBezTo>
                  <a:lnTo>
                    <a:pt x="18" y="20184"/>
                  </a:lnTo>
                  <a:cubicBezTo>
                    <a:pt x="0" y="20311"/>
                    <a:pt x="73" y="20438"/>
                    <a:pt x="199" y="20456"/>
                  </a:cubicBezTo>
                  <a:lnTo>
                    <a:pt x="254" y="20456"/>
                  </a:lnTo>
                  <a:cubicBezTo>
                    <a:pt x="362" y="20456"/>
                    <a:pt x="453" y="20384"/>
                    <a:pt x="471" y="20275"/>
                  </a:cubicBezTo>
                  <a:lnTo>
                    <a:pt x="4365" y="282"/>
                  </a:lnTo>
                  <a:cubicBezTo>
                    <a:pt x="4406" y="106"/>
                    <a:pt x="4276" y="1"/>
                    <a:pt x="4143" y="1"/>
                  </a:cubicBezTo>
                  <a:close/>
                </a:path>
              </a:pathLst>
            </a:custGeom>
            <a:solidFill>
              <a:srgbClr val="0C0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3923850" y="2344250"/>
              <a:ext cx="1118750" cy="940400"/>
            </a:xfrm>
            <a:custGeom>
              <a:avLst/>
              <a:gdLst/>
              <a:ahLst/>
              <a:cxnLst/>
              <a:rect l="l" t="t" r="r" b="b"/>
              <a:pathLst>
                <a:path w="44750" h="37616" extrusionOk="0">
                  <a:moveTo>
                    <a:pt x="3691" y="1"/>
                  </a:moveTo>
                  <a:cubicBezTo>
                    <a:pt x="3651" y="1"/>
                    <a:pt x="3616" y="10"/>
                    <a:pt x="3586" y="30"/>
                  </a:cubicBezTo>
                  <a:cubicBezTo>
                    <a:pt x="2844" y="482"/>
                    <a:pt x="4890" y="3977"/>
                    <a:pt x="4890" y="3977"/>
                  </a:cubicBezTo>
                  <a:cubicBezTo>
                    <a:pt x="4890" y="3977"/>
                    <a:pt x="2761" y="830"/>
                    <a:pt x="1792" y="830"/>
                  </a:cubicBezTo>
                  <a:cubicBezTo>
                    <a:pt x="1711" y="830"/>
                    <a:pt x="1639" y="851"/>
                    <a:pt x="1576" y="899"/>
                  </a:cubicBezTo>
                  <a:cubicBezTo>
                    <a:pt x="743" y="1515"/>
                    <a:pt x="3695" y="4937"/>
                    <a:pt x="3695" y="4937"/>
                  </a:cubicBezTo>
                  <a:cubicBezTo>
                    <a:pt x="3695" y="4937"/>
                    <a:pt x="1829" y="2956"/>
                    <a:pt x="947" y="2956"/>
                  </a:cubicBezTo>
                  <a:cubicBezTo>
                    <a:pt x="838" y="2956"/>
                    <a:pt x="744" y="2986"/>
                    <a:pt x="671" y="3054"/>
                  </a:cubicBezTo>
                  <a:cubicBezTo>
                    <a:pt x="33" y="3656"/>
                    <a:pt x="2873" y="6627"/>
                    <a:pt x="3002" y="6762"/>
                  </a:cubicBezTo>
                  <a:lnTo>
                    <a:pt x="3002" y="6762"/>
                  </a:lnTo>
                  <a:cubicBezTo>
                    <a:pt x="2920" y="6677"/>
                    <a:pt x="1744" y="5473"/>
                    <a:pt x="989" y="5473"/>
                  </a:cubicBezTo>
                  <a:cubicBezTo>
                    <a:pt x="801" y="5473"/>
                    <a:pt x="638" y="5548"/>
                    <a:pt x="526" y="5734"/>
                  </a:cubicBezTo>
                  <a:cubicBezTo>
                    <a:pt x="1" y="6603"/>
                    <a:pt x="5470" y="12453"/>
                    <a:pt x="6538" y="13648"/>
                  </a:cubicBezTo>
                  <a:lnTo>
                    <a:pt x="6774" y="14010"/>
                  </a:lnTo>
                  <a:cubicBezTo>
                    <a:pt x="6774" y="14010"/>
                    <a:pt x="18146" y="37389"/>
                    <a:pt x="24666" y="37534"/>
                  </a:cubicBezTo>
                  <a:cubicBezTo>
                    <a:pt x="25273" y="37588"/>
                    <a:pt x="25880" y="37615"/>
                    <a:pt x="26485" y="37615"/>
                  </a:cubicBezTo>
                  <a:cubicBezTo>
                    <a:pt x="28716" y="37615"/>
                    <a:pt x="30928" y="37250"/>
                    <a:pt x="33050" y="36538"/>
                  </a:cubicBezTo>
                  <a:cubicBezTo>
                    <a:pt x="33087" y="34075"/>
                    <a:pt x="33105" y="32464"/>
                    <a:pt x="33105" y="32464"/>
                  </a:cubicBezTo>
                  <a:cubicBezTo>
                    <a:pt x="33105" y="32464"/>
                    <a:pt x="33702" y="33894"/>
                    <a:pt x="34753" y="35868"/>
                  </a:cubicBezTo>
                  <a:cubicBezTo>
                    <a:pt x="41200" y="33061"/>
                    <a:pt x="44749" y="27846"/>
                    <a:pt x="44749" y="27846"/>
                  </a:cubicBezTo>
                  <a:lnTo>
                    <a:pt x="37795" y="16926"/>
                  </a:lnTo>
                  <a:lnTo>
                    <a:pt x="27255" y="24803"/>
                  </a:lnTo>
                  <a:lnTo>
                    <a:pt x="12442" y="9935"/>
                  </a:lnTo>
                  <a:lnTo>
                    <a:pt x="12406" y="9954"/>
                  </a:lnTo>
                  <a:cubicBezTo>
                    <a:pt x="11545" y="8124"/>
                    <a:pt x="8392" y="806"/>
                    <a:pt x="7769" y="806"/>
                  </a:cubicBezTo>
                  <a:cubicBezTo>
                    <a:pt x="7763" y="806"/>
                    <a:pt x="7757" y="807"/>
                    <a:pt x="7751" y="808"/>
                  </a:cubicBezTo>
                  <a:cubicBezTo>
                    <a:pt x="7190" y="935"/>
                    <a:pt x="8150" y="4249"/>
                    <a:pt x="8548" y="5209"/>
                  </a:cubicBezTo>
                  <a:cubicBezTo>
                    <a:pt x="7787" y="4223"/>
                    <a:pt x="4549" y="1"/>
                    <a:pt x="3691" y="1"/>
                  </a:cubicBezTo>
                  <a:close/>
                </a:path>
              </a:pathLst>
            </a:custGeom>
            <a:solidFill>
              <a:srgbClr val="6B3933">
                <a:alpha val="68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3953275" y="2300850"/>
              <a:ext cx="1118300" cy="940225"/>
            </a:xfrm>
            <a:custGeom>
              <a:avLst/>
              <a:gdLst/>
              <a:ahLst/>
              <a:cxnLst/>
              <a:rect l="l" t="t" r="r" b="b"/>
              <a:pathLst>
                <a:path w="44732" h="37609" extrusionOk="0">
                  <a:moveTo>
                    <a:pt x="3671" y="0"/>
                  </a:moveTo>
                  <a:cubicBezTo>
                    <a:pt x="3632" y="0"/>
                    <a:pt x="3597" y="9"/>
                    <a:pt x="3568" y="27"/>
                  </a:cubicBezTo>
                  <a:cubicBezTo>
                    <a:pt x="2844" y="498"/>
                    <a:pt x="4890" y="3975"/>
                    <a:pt x="4890" y="3975"/>
                  </a:cubicBezTo>
                  <a:cubicBezTo>
                    <a:pt x="4890" y="3975"/>
                    <a:pt x="2753" y="823"/>
                    <a:pt x="1780" y="823"/>
                  </a:cubicBezTo>
                  <a:cubicBezTo>
                    <a:pt x="1697" y="823"/>
                    <a:pt x="1622" y="846"/>
                    <a:pt x="1558" y="896"/>
                  </a:cubicBezTo>
                  <a:cubicBezTo>
                    <a:pt x="743" y="1512"/>
                    <a:pt x="3677" y="4917"/>
                    <a:pt x="3677" y="4917"/>
                  </a:cubicBezTo>
                  <a:cubicBezTo>
                    <a:pt x="3677" y="4917"/>
                    <a:pt x="1814" y="2953"/>
                    <a:pt x="943" y="2953"/>
                  </a:cubicBezTo>
                  <a:cubicBezTo>
                    <a:pt x="835" y="2953"/>
                    <a:pt x="743" y="2983"/>
                    <a:pt x="671" y="3051"/>
                  </a:cubicBezTo>
                  <a:cubicBezTo>
                    <a:pt x="19" y="3649"/>
                    <a:pt x="2989" y="6764"/>
                    <a:pt x="2989" y="6764"/>
                  </a:cubicBezTo>
                  <a:cubicBezTo>
                    <a:pt x="2989" y="6764"/>
                    <a:pt x="1745" y="5461"/>
                    <a:pt x="972" y="5461"/>
                  </a:cubicBezTo>
                  <a:cubicBezTo>
                    <a:pt x="789" y="5461"/>
                    <a:pt x="633" y="5533"/>
                    <a:pt x="526" y="5713"/>
                  </a:cubicBezTo>
                  <a:cubicBezTo>
                    <a:pt x="1" y="6601"/>
                    <a:pt x="5452" y="12450"/>
                    <a:pt x="6538" y="13645"/>
                  </a:cubicBezTo>
                  <a:lnTo>
                    <a:pt x="6774" y="14008"/>
                  </a:lnTo>
                  <a:cubicBezTo>
                    <a:pt x="6774" y="14008"/>
                    <a:pt x="18128" y="37387"/>
                    <a:pt x="24666" y="37532"/>
                  </a:cubicBezTo>
                  <a:cubicBezTo>
                    <a:pt x="25276" y="37584"/>
                    <a:pt x="25874" y="37609"/>
                    <a:pt x="26459" y="37609"/>
                  </a:cubicBezTo>
                  <a:cubicBezTo>
                    <a:pt x="38083" y="37609"/>
                    <a:pt x="44731" y="27825"/>
                    <a:pt x="44731" y="27825"/>
                  </a:cubicBezTo>
                  <a:lnTo>
                    <a:pt x="39081" y="17792"/>
                  </a:lnTo>
                  <a:lnTo>
                    <a:pt x="27237" y="24801"/>
                  </a:lnTo>
                  <a:lnTo>
                    <a:pt x="12424" y="9951"/>
                  </a:lnTo>
                  <a:lnTo>
                    <a:pt x="12406" y="9951"/>
                  </a:lnTo>
                  <a:cubicBezTo>
                    <a:pt x="11527" y="8140"/>
                    <a:pt x="8392" y="804"/>
                    <a:pt x="7751" y="804"/>
                  </a:cubicBezTo>
                  <a:cubicBezTo>
                    <a:pt x="7745" y="804"/>
                    <a:pt x="7739" y="804"/>
                    <a:pt x="7733" y="806"/>
                  </a:cubicBezTo>
                  <a:cubicBezTo>
                    <a:pt x="7172" y="933"/>
                    <a:pt x="8132" y="4247"/>
                    <a:pt x="8530" y="5206"/>
                  </a:cubicBezTo>
                  <a:cubicBezTo>
                    <a:pt x="7785" y="4219"/>
                    <a:pt x="4538" y="0"/>
                    <a:pt x="3671" y="0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4402400" y="3111925"/>
              <a:ext cx="302000" cy="129025"/>
            </a:xfrm>
            <a:custGeom>
              <a:avLst/>
              <a:gdLst/>
              <a:ahLst/>
              <a:cxnLst/>
              <a:rect l="l" t="t" r="r" b="b"/>
              <a:pathLst>
                <a:path w="12080" h="5161" extrusionOk="0">
                  <a:moveTo>
                    <a:pt x="0" y="0"/>
                  </a:moveTo>
                  <a:cubicBezTo>
                    <a:pt x="2373" y="2934"/>
                    <a:pt x="4745" y="5034"/>
                    <a:pt x="6701" y="5089"/>
                  </a:cubicBezTo>
                  <a:cubicBezTo>
                    <a:pt x="7290" y="5136"/>
                    <a:pt x="7882" y="5161"/>
                    <a:pt x="8473" y="5161"/>
                  </a:cubicBezTo>
                  <a:cubicBezTo>
                    <a:pt x="9681" y="5161"/>
                    <a:pt x="10888" y="5060"/>
                    <a:pt x="12079" y="4853"/>
                  </a:cubicBezTo>
                  <a:cubicBezTo>
                    <a:pt x="8258" y="308"/>
                    <a:pt x="1159" y="18"/>
                    <a:pt x="0" y="0"/>
                  </a:cubicBezTo>
                  <a:close/>
                </a:path>
              </a:pathLst>
            </a:custGeom>
            <a:solidFill>
              <a:srgbClr val="F5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4582575" y="3132875"/>
              <a:ext cx="344800" cy="113075"/>
            </a:xfrm>
            <a:custGeom>
              <a:avLst/>
              <a:gdLst/>
              <a:ahLst/>
              <a:cxnLst/>
              <a:rect l="l" t="t" r="r" b="b"/>
              <a:pathLst>
                <a:path w="13792" h="4523" extrusionOk="0">
                  <a:moveTo>
                    <a:pt x="13448" y="0"/>
                  </a:moveTo>
                  <a:cubicBezTo>
                    <a:pt x="13403" y="0"/>
                    <a:pt x="13356" y="15"/>
                    <a:pt x="13311" y="49"/>
                  </a:cubicBezTo>
                  <a:cubicBezTo>
                    <a:pt x="8691" y="3752"/>
                    <a:pt x="2782" y="4065"/>
                    <a:pt x="876" y="4065"/>
                  </a:cubicBezTo>
                  <a:cubicBezTo>
                    <a:pt x="489" y="4065"/>
                    <a:pt x="267" y="4052"/>
                    <a:pt x="254" y="4052"/>
                  </a:cubicBezTo>
                  <a:cubicBezTo>
                    <a:pt x="245" y="4050"/>
                    <a:pt x="236" y="4050"/>
                    <a:pt x="227" y="4050"/>
                  </a:cubicBezTo>
                  <a:cubicBezTo>
                    <a:pt x="112" y="4050"/>
                    <a:pt x="18" y="4151"/>
                    <a:pt x="1" y="4269"/>
                  </a:cubicBezTo>
                  <a:cubicBezTo>
                    <a:pt x="1" y="4396"/>
                    <a:pt x="91" y="4504"/>
                    <a:pt x="218" y="4504"/>
                  </a:cubicBezTo>
                  <a:cubicBezTo>
                    <a:pt x="236" y="4504"/>
                    <a:pt x="472" y="4522"/>
                    <a:pt x="870" y="4522"/>
                  </a:cubicBezTo>
                  <a:cubicBezTo>
                    <a:pt x="2862" y="4522"/>
                    <a:pt x="8875" y="4196"/>
                    <a:pt x="13601" y="412"/>
                  </a:cubicBezTo>
                  <a:cubicBezTo>
                    <a:pt x="13792" y="265"/>
                    <a:pt x="13638" y="0"/>
                    <a:pt x="13448" y="0"/>
                  </a:cubicBezTo>
                  <a:close/>
                </a:path>
              </a:pathLst>
            </a:custGeom>
            <a:solidFill>
              <a:srgbClr val="0C0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4535975" y="2825950"/>
              <a:ext cx="119075" cy="121200"/>
            </a:xfrm>
            <a:custGeom>
              <a:avLst/>
              <a:gdLst/>
              <a:ahLst/>
              <a:cxnLst/>
              <a:rect l="l" t="t" r="r" b="b"/>
              <a:pathLst>
                <a:path w="4763" h="4848" extrusionOk="0">
                  <a:moveTo>
                    <a:pt x="321" y="0"/>
                  </a:moveTo>
                  <a:cubicBezTo>
                    <a:pt x="151" y="0"/>
                    <a:pt x="0" y="216"/>
                    <a:pt x="163" y="392"/>
                  </a:cubicBezTo>
                  <a:lnTo>
                    <a:pt x="4292" y="4775"/>
                  </a:lnTo>
                  <a:cubicBezTo>
                    <a:pt x="4328" y="4811"/>
                    <a:pt x="4400" y="4847"/>
                    <a:pt x="4455" y="4847"/>
                  </a:cubicBezTo>
                  <a:cubicBezTo>
                    <a:pt x="4654" y="4847"/>
                    <a:pt x="4762" y="4612"/>
                    <a:pt x="4618" y="4467"/>
                  </a:cubicBezTo>
                  <a:lnTo>
                    <a:pt x="489" y="84"/>
                  </a:lnTo>
                  <a:cubicBezTo>
                    <a:pt x="438" y="25"/>
                    <a:pt x="379" y="0"/>
                    <a:pt x="321" y="0"/>
                  </a:cubicBezTo>
                  <a:close/>
                </a:path>
              </a:pathLst>
            </a:custGeom>
            <a:solidFill>
              <a:srgbClr val="0C0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4747825" y="2449550"/>
              <a:ext cx="635675" cy="724875"/>
            </a:xfrm>
            <a:custGeom>
              <a:avLst/>
              <a:gdLst/>
              <a:ahLst/>
              <a:cxnLst/>
              <a:rect l="l" t="t" r="r" b="b"/>
              <a:pathLst>
                <a:path w="25427" h="28995" extrusionOk="0">
                  <a:moveTo>
                    <a:pt x="25427" y="1"/>
                  </a:moveTo>
                  <a:cubicBezTo>
                    <a:pt x="25426" y="1"/>
                    <a:pt x="6647" y="7372"/>
                    <a:pt x="1" y="12460"/>
                  </a:cubicBezTo>
                  <a:cubicBezTo>
                    <a:pt x="1" y="12460"/>
                    <a:pt x="5941" y="26730"/>
                    <a:pt x="7770" y="28994"/>
                  </a:cubicBezTo>
                  <a:lnTo>
                    <a:pt x="16517" y="23887"/>
                  </a:lnTo>
                  <a:cubicBezTo>
                    <a:pt x="16517" y="23887"/>
                    <a:pt x="23851" y="14434"/>
                    <a:pt x="25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2147300" y="4092550"/>
              <a:ext cx="1232375" cy="818100"/>
            </a:xfrm>
            <a:custGeom>
              <a:avLst/>
              <a:gdLst/>
              <a:ahLst/>
              <a:cxnLst/>
              <a:rect l="l" t="t" r="r" b="b"/>
              <a:pathLst>
                <a:path w="49295" h="32724" extrusionOk="0">
                  <a:moveTo>
                    <a:pt x="2663" y="0"/>
                  </a:moveTo>
                  <a:cubicBezTo>
                    <a:pt x="2663" y="0"/>
                    <a:pt x="1" y="18436"/>
                    <a:pt x="4564" y="32724"/>
                  </a:cubicBezTo>
                  <a:lnTo>
                    <a:pt x="43735" y="32724"/>
                  </a:lnTo>
                  <a:cubicBezTo>
                    <a:pt x="43735" y="32724"/>
                    <a:pt x="49295" y="9906"/>
                    <a:pt x="44822" y="869"/>
                  </a:cubicBezTo>
                  <a:lnTo>
                    <a:pt x="26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2590050" y="4493100"/>
              <a:ext cx="345675" cy="38175"/>
            </a:xfrm>
            <a:custGeom>
              <a:avLst/>
              <a:gdLst/>
              <a:ahLst/>
              <a:cxnLst/>
              <a:rect l="l" t="t" r="r" b="b"/>
              <a:pathLst>
                <a:path w="13827" h="1527" extrusionOk="0">
                  <a:moveTo>
                    <a:pt x="332" y="1"/>
                  </a:moveTo>
                  <a:cubicBezTo>
                    <a:pt x="65" y="1"/>
                    <a:pt x="0" y="407"/>
                    <a:pt x="274" y="458"/>
                  </a:cubicBezTo>
                  <a:cubicBezTo>
                    <a:pt x="3352" y="1128"/>
                    <a:pt x="6503" y="1472"/>
                    <a:pt x="9654" y="1526"/>
                  </a:cubicBezTo>
                  <a:cubicBezTo>
                    <a:pt x="10958" y="1526"/>
                    <a:pt x="12244" y="1436"/>
                    <a:pt x="13548" y="1218"/>
                  </a:cubicBezTo>
                  <a:cubicBezTo>
                    <a:pt x="13826" y="1184"/>
                    <a:pt x="13770" y="764"/>
                    <a:pt x="13508" y="764"/>
                  </a:cubicBezTo>
                  <a:cubicBezTo>
                    <a:pt x="13497" y="764"/>
                    <a:pt x="13487" y="764"/>
                    <a:pt x="13475" y="766"/>
                  </a:cubicBezTo>
                  <a:cubicBezTo>
                    <a:pt x="12246" y="971"/>
                    <a:pt x="10934" y="1052"/>
                    <a:pt x="9631" y="1052"/>
                  </a:cubicBezTo>
                  <a:cubicBezTo>
                    <a:pt x="4967" y="1052"/>
                    <a:pt x="439" y="19"/>
                    <a:pt x="382" y="5"/>
                  </a:cubicBezTo>
                  <a:cubicBezTo>
                    <a:pt x="365" y="2"/>
                    <a:pt x="348" y="1"/>
                    <a:pt x="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2740850" y="4517325"/>
              <a:ext cx="11350" cy="393325"/>
            </a:xfrm>
            <a:custGeom>
              <a:avLst/>
              <a:gdLst/>
              <a:ahLst/>
              <a:cxnLst/>
              <a:rect l="l" t="t" r="r" b="b"/>
              <a:pathLst>
                <a:path w="454" h="15733" extrusionOk="0">
                  <a:moveTo>
                    <a:pt x="227" y="0"/>
                  </a:moveTo>
                  <a:cubicBezTo>
                    <a:pt x="114" y="0"/>
                    <a:pt x="0" y="77"/>
                    <a:pt x="0" y="231"/>
                  </a:cubicBezTo>
                  <a:lnTo>
                    <a:pt x="0" y="15516"/>
                  </a:lnTo>
                  <a:cubicBezTo>
                    <a:pt x="0" y="15642"/>
                    <a:pt x="91" y="15733"/>
                    <a:pt x="218" y="15733"/>
                  </a:cubicBezTo>
                  <a:cubicBezTo>
                    <a:pt x="344" y="15733"/>
                    <a:pt x="453" y="15624"/>
                    <a:pt x="453" y="15516"/>
                  </a:cubicBezTo>
                  <a:lnTo>
                    <a:pt x="453" y="231"/>
                  </a:lnTo>
                  <a:cubicBezTo>
                    <a:pt x="453" y="77"/>
                    <a:pt x="340" y="0"/>
                    <a:pt x="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2296700" y="4200750"/>
              <a:ext cx="292775" cy="244975"/>
            </a:xfrm>
            <a:custGeom>
              <a:avLst/>
              <a:gdLst/>
              <a:ahLst/>
              <a:cxnLst/>
              <a:rect l="l" t="t" r="r" b="b"/>
              <a:pathLst>
                <a:path w="11711" h="9799" extrusionOk="0">
                  <a:moveTo>
                    <a:pt x="381" y="0"/>
                  </a:moveTo>
                  <a:cubicBezTo>
                    <a:pt x="381" y="0"/>
                    <a:pt x="1" y="9689"/>
                    <a:pt x="5868" y="9798"/>
                  </a:cubicBezTo>
                  <a:cubicBezTo>
                    <a:pt x="5896" y="9798"/>
                    <a:pt x="5923" y="9798"/>
                    <a:pt x="5950" y="9798"/>
                  </a:cubicBezTo>
                  <a:cubicBezTo>
                    <a:pt x="11711" y="9798"/>
                    <a:pt x="10957" y="200"/>
                    <a:pt x="10957" y="200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2906550" y="4220225"/>
              <a:ext cx="292725" cy="244525"/>
            </a:xfrm>
            <a:custGeom>
              <a:avLst/>
              <a:gdLst/>
              <a:ahLst/>
              <a:cxnLst/>
              <a:rect l="l" t="t" r="r" b="b"/>
              <a:pathLst>
                <a:path w="11709" h="9781" extrusionOk="0">
                  <a:moveTo>
                    <a:pt x="381" y="0"/>
                  </a:moveTo>
                  <a:cubicBezTo>
                    <a:pt x="381" y="0"/>
                    <a:pt x="0" y="9689"/>
                    <a:pt x="5850" y="9779"/>
                  </a:cubicBezTo>
                  <a:cubicBezTo>
                    <a:pt x="5883" y="9780"/>
                    <a:pt x="5915" y="9780"/>
                    <a:pt x="5947" y="9780"/>
                  </a:cubicBezTo>
                  <a:cubicBezTo>
                    <a:pt x="11709" y="9780"/>
                    <a:pt x="10939" y="181"/>
                    <a:pt x="10939" y="181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2233325" y="4135050"/>
              <a:ext cx="13600" cy="28150"/>
            </a:xfrm>
            <a:custGeom>
              <a:avLst/>
              <a:gdLst/>
              <a:ahLst/>
              <a:cxnLst/>
              <a:rect l="l" t="t" r="r" b="b"/>
              <a:pathLst>
                <a:path w="544" h="1126" extrusionOk="0">
                  <a:moveTo>
                    <a:pt x="294" y="0"/>
                  </a:moveTo>
                  <a:cubicBezTo>
                    <a:pt x="182" y="0"/>
                    <a:pt x="90" y="86"/>
                    <a:pt x="73" y="202"/>
                  </a:cubicBezTo>
                  <a:cubicBezTo>
                    <a:pt x="73" y="202"/>
                    <a:pt x="55" y="437"/>
                    <a:pt x="1" y="872"/>
                  </a:cubicBezTo>
                  <a:cubicBezTo>
                    <a:pt x="1" y="998"/>
                    <a:pt x="91" y="1125"/>
                    <a:pt x="200" y="1125"/>
                  </a:cubicBezTo>
                  <a:lnTo>
                    <a:pt x="236" y="1125"/>
                  </a:lnTo>
                  <a:cubicBezTo>
                    <a:pt x="345" y="1125"/>
                    <a:pt x="435" y="1053"/>
                    <a:pt x="453" y="926"/>
                  </a:cubicBezTo>
                  <a:cubicBezTo>
                    <a:pt x="508" y="491"/>
                    <a:pt x="526" y="256"/>
                    <a:pt x="526" y="256"/>
                  </a:cubicBezTo>
                  <a:cubicBezTo>
                    <a:pt x="544" y="129"/>
                    <a:pt x="453" y="21"/>
                    <a:pt x="327" y="2"/>
                  </a:cubicBezTo>
                  <a:cubicBezTo>
                    <a:pt x="316" y="1"/>
                    <a:pt x="305" y="0"/>
                    <a:pt x="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2217925" y="4195700"/>
              <a:ext cx="57525" cy="655725"/>
            </a:xfrm>
            <a:custGeom>
              <a:avLst/>
              <a:gdLst/>
              <a:ahLst/>
              <a:cxnLst/>
              <a:rect l="l" t="t" r="r" b="b"/>
              <a:pathLst>
                <a:path w="2301" h="26229" extrusionOk="0">
                  <a:moveTo>
                    <a:pt x="675" y="1"/>
                  </a:moveTo>
                  <a:cubicBezTo>
                    <a:pt x="562" y="1"/>
                    <a:pt x="470" y="86"/>
                    <a:pt x="454" y="202"/>
                  </a:cubicBezTo>
                  <a:cubicBezTo>
                    <a:pt x="417" y="601"/>
                    <a:pt x="381" y="1053"/>
                    <a:pt x="345" y="1524"/>
                  </a:cubicBezTo>
                  <a:cubicBezTo>
                    <a:pt x="345" y="1651"/>
                    <a:pt x="436" y="1760"/>
                    <a:pt x="562" y="1760"/>
                  </a:cubicBezTo>
                  <a:lnTo>
                    <a:pt x="580" y="1760"/>
                  </a:lnTo>
                  <a:lnTo>
                    <a:pt x="580" y="1778"/>
                  </a:lnTo>
                  <a:cubicBezTo>
                    <a:pt x="689" y="1778"/>
                    <a:pt x="798" y="1669"/>
                    <a:pt x="798" y="1561"/>
                  </a:cubicBezTo>
                  <a:cubicBezTo>
                    <a:pt x="834" y="1090"/>
                    <a:pt x="870" y="637"/>
                    <a:pt x="906" y="239"/>
                  </a:cubicBezTo>
                  <a:cubicBezTo>
                    <a:pt x="924" y="112"/>
                    <a:pt x="834" y="3"/>
                    <a:pt x="707" y="3"/>
                  </a:cubicBezTo>
                  <a:cubicBezTo>
                    <a:pt x="696" y="2"/>
                    <a:pt x="686" y="1"/>
                    <a:pt x="675" y="1"/>
                  </a:cubicBezTo>
                  <a:close/>
                  <a:moveTo>
                    <a:pt x="472" y="3064"/>
                  </a:moveTo>
                  <a:cubicBezTo>
                    <a:pt x="345" y="3064"/>
                    <a:pt x="236" y="3154"/>
                    <a:pt x="236" y="3281"/>
                  </a:cubicBezTo>
                  <a:cubicBezTo>
                    <a:pt x="200" y="3697"/>
                    <a:pt x="182" y="4150"/>
                    <a:pt x="146" y="4603"/>
                  </a:cubicBezTo>
                  <a:cubicBezTo>
                    <a:pt x="146" y="4730"/>
                    <a:pt x="236" y="4838"/>
                    <a:pt x="363" y="4838"/>
                  </a:cubicBezTo>
                  <a:lnTo>
                    <a:pt x="381" y="4838"/>
                  </a:lnTo>
                  <a:cubicBezTo>
                    <a:pt x="508" y="4838"/>
                    <a:pt x="599" y="4748"/>
                    <a:pt x="599" y="4621"/>
                  </a:cubicBezTo>
                  <a:cubicBezTo>
                    <a:pt x="635" y="4168"/>
                    <a:pt x="653" y="3734"/>
                    <a:pt x="689" y="3317"/>
                  </a:cubicBezTo>
                  <a:cubicBezTo>
                    <a:pt x="689" y="3190"/>
                    <a:pt x="599" y="3082"/>
                    <a:pt x="472" y="3064"/>
                  </a:cubicBezTo>
                  <a:close/>
                  <a:moveTo>
                    <a:pt x="309" y="6142"/>
                  </a:moveTo>
                  <a:cubicBezTo>
                    <a:pt x="182" y="6142"/>
                    <a:pt x="73" y="6251"/>
                    <a:pt x="73" y="6378"/>
                  </a:cubicBezTo>
                  <a:cubicBezTo>
                    <a:pt x="55" y="6794"/>
                    <a:pt x="37" y="7247"/>
                    <a:pt x="37" y="7700"/>
                  </a:cubicBezTo>
                  <a:cubicBezTo>
                    <a:pt x="37" y="7826"/>
                    <a:pt x="128" y="7917"/>
                    <a:pt x="254" y="7917"/>
                  </a:cubicBezTo>
                  <a:cubicBezTo>
                    <a:pt x="381" y="7917"/>
                    <a:pt x="490" y="7808"/>
                    <a:pt x="490" y="7682"/>
                  </a:cubicBezTo>
                  <a:cubicBezTo>
                    <a:pt x="490" y="7247"/>
                    <a:pt x="508" y="6794"/>
                    <a:pt x="526" y="6378"/>
                  </a:cubicBezTo>
                  <a:cubicBezTo>
                    <a:pt x="526" y="6251"/>
                    <a:pt x="436" y="6142"/>
                    <a:pt x="309" y="6142"/>
                  </a:cubicBezTo>
                  <a:close/>
                  <a:moveTo>
                    <a:pt x="218" y="9221"/>
                  </a:moveTo>
                  <a:cubicBezTo>
                    <a:pt x="91" y="9239"/>
                    <a:pt x="1" y="9330"/>
                    <a:pt x="1" y="9456"/>
                  </a:cubicBezTo>
                  <a:lnTo>
                    <a:pt x="1" y="10543"/>
                  </a:lnTo>
                  <a:lnTo>
                    <a:pt x="1" y="10778"/>
                  </a:lnTo>
                  <a:cubicBezTo>
                    <a:pt x="1" y="10905"/>
                    <a:pt x="91" y="10996"/>
                    <a:pt x="218" y="10996"/>
                  </a:cubicBezTo>
                  <a:cubicBezTo>
                    <a:pt x="345" y="10996"/>
                    <a:pt x="454" y="10887"/>
                    <a:pt x="454" y="10760"/>
                  </a:cubicBezTo>
                  <a:lnTo>
                    <a:pt x="454" y="10543"/>
                  </a:lnTo>
                  <a:lnTo>
                    <a:pt x="454" y="9456"/>
                  </a:lnTo>
                  <a:cubicBezTo>
                    <a:pt x="454" y="9330"/>
                    <a:pt x="345" y="9221"/>
                    <a:pt x="218" y="9221"/>
                  </a:cubicBezTo>
                  <a:close/>
                  <a:moveTo>
                    <a:pt x="236" y="12299"/>
                  </a:moveTo>
                  <a:cubicBezTo>
                    <a:pt x="110" y="12299"/>
                    <a:pt x="19" y="12408"/>
                    <a:pt x="19" y="12535"/>
                  </a:cubicBezTo>
                  <a:cubicBezTo>
                    <a:pt x="19" y="12970"/>
                    <a:pt x="37" y="13404"/>
                    <a:pt x="55" y="13857"/>
                  </a:cubicBezTo>
                  <a:cubicBezTo>
                    <a:pt x="55" y="13984"/>
                    <a:pt x="146" y="14074"/>
                    <a:pt x="273" y="14074"/>
                  </a:cubicBezTo>
                  <a:cubicBezTo>
                    <a:pt x="399" y="14074"/>
                    <a:pt x="508" y="13966"/>
                    <a:pt x="508" y="13839"/>
                  </a:cubicBezTo>
                  <a:cubicBezTo>
                    <a:pt x="490" y="13404"/>
                    <a:pt x="472" y="12970"/>
                    <a:pt x="472" y="12535"/>
                  </a:cubicBezTo>
                  <a:cubicBezTo>
                    <a:pt x="472" y="12408"/>
                    <a:pt x="363" y="12299"/>
                    <a:pt x="236" y="12299"/>
                  </a:cubicBezTo>
                  <a:close/>
                  <a:moveTo>
                    <a:pt x="345" y="15378"/>
                  </a:moveTo>
                  <a:cubicBezTo>
                    <a:pt x="218" y="15378"/>
                    <a:pt x="128" y="15487"/>
                    <a:pt x="128" y="15614"/>
                  </a:cubicBezTo>
                  <a:cubicBezTo>
                    <a:pt x="164" y="16066"/>
                    <a:pt x="182" y="16501"/>
                    <a:pt x="218" y="16936"/>
                  </a:cubicBezTo>
                  <a:cubicBezTo>
                    <a:pt x="236" y="17062"/>
                    <a:pt x="327" y="17153"/>
                    <a:pt x="454" y="17153"/>
                  </a:cubicBezTo>
                  <a:lnTo>
                    <a:pt x="472" y="17153"/>
                  </a:lnTo>
                  <a:cubicBezTo>
                    <a:pt x="599" y="17135"/>
                    <a:pt x="689" y="17026"/>
                    <a:pt x="671" y="16899"/>
                  </a:cubicBezTo>
                  <a:cubicBezTo>
                    <a:pt x="635" y="16465"/>
                    <a:pt x="617" y="16030"/>
                    <a:pt x="580" y="15595"/>
                  </a:cubicBezTo>
                  <a:cubicBezTo>
                    <a:pt x="580" y="15469"/>
                    <a:pt x="472" y="15378"/>
                    <a:pt x="345" y="15378"/>
                  </a:cubicBezTo>
                  <a:close/>
                  <a:moveTo>
                    <a:pt x="613" y="18454"/>
                  </a:moveTo>
                  <a:cubicBezTo>
                    <a:pt x="602" y="18454"/>
                    <a:pt x="591" y="18455"/>
                    <a:pt x="580" y="18457"/>
                  </a:cubicBezTo>
                  <a:cubicBezTo>
                    <a:pt x="454" y="18457"/>
                    <a:pt x="363" y="18583"/>
                    <a:pt x="381" y="18710"/>
                  </a:cubicBezTo>
                  <a:cubicBezTo>
                    <a:pt x="417" y="19145"/>
                    <a:pt x="472" y="19579"/>
                    <a:pt x="544" y="20014"/>
                  </a:cubicBezTo>
                  <a:cubicBezTo>
                    <a:pt x="544" y="20141"/>
                    <a:pt x="653" y="20213"/>
                    <a:pt x="762" y="20213"/>
                  </a:cubicBezTo>
                  <a:lnTo>
                    <a:pt x="780" y="20213"/>
                  </a:lnTo>
                  <a:cubicBezTo>
                    <a:pt x="906" y="20195"/>
                    <a:pt x="997" y="20087"/>
                    <a:pt x="979" y="19960"/>
                  </a:cubicBezTo>
                  <a:cubicBezTo>
                    <a:pt x="924" y="19525"/>
                    <a:pt x="870" y="19091"/>
                    <a:pt x="834" y="18656"/>
                  </a:cubicBezTo>
                  <a:cubicBezTo>
                    <a:pt x="817" y="18540"/>
                    <a:pt x="725" y="18454"/>
                    <a:pt x="613" y="18454"/>
                  </a:cubicBezTo>
                  <a:close/>
                  <a:moveTo>
                    <a:pt x="1029" y="21506"/>
                  </a:moveTo>
                  <a:cubicBezTo>
                    <a:pt x="899" y="21506"/>
                    <a:pt x="767" y="21607"/>
                    <a:pt x="798" y="21771"/>
                  </a:cubicBezTo>
                  <a:cubicBezTo>
                    <a:pt x="870" y="22223"/>
                    <a:pt x="961" y="22658"/>
                    <a:pt x="1051" y="23075"/>
                  </a:cubicBezTo>
                  <a:cubicBezTo>
                    <a:pt x="1069" y="23183"/>
                    <a:pt x="1160" y="23256"/>
                    <a:pt x="1269" y="23256"/>
                  </a:cubicBezTo>
                  <a:lnTo>
                    <a:pt x="1323" y="23256"/>
                  </a:lnTo>
                  <a:cubicBezTo>
                    <a:pt x="1450" y="23238"/>
                    <a:pt x="1522" y="23111"/>
                    <a:pt x="1504" y="22984"/>
                  </a:cubicBezTo>
                  <a:cubicBezTo>
                    <a:pt x="1413" y="22568"/>
                    <a:pt x="1323" y="22133"/>
                    <a:pt x="1250" y="21698"/>
                  </a:cubicBezTo>
                  <a:cubicBezTo>
                    <a:pt x="1227" y="21565"/>
                    <a:pt x="1129" y="21506"/>
                    <a:pt x="1029" y="21506"/>
                  </a:cubicBezTo>
                  <a:close/>
                  <a:moveTo>
                    <a:pt x="1673" y="24516"/>
                  </a:moveTo>
                  <a:cubicBezTo>
                    <a:pt x="1541" y="24516"/>
                    <a:pt x="1407" y="24624"/>
                    <a:pt x="1450" y="24795"/>
                  </a:cubicBezTo>
                  <a:cubicBezTo>
                    <a:pt x="1558" y="25248"/>
                    <a:pt x="1685" y="25664"/>
                    <a:pt x="1830" y="26081"/>
                  </a:cubicBezTo>
                  <a:cubicBezTo>
                    <a:pt x="1846" y="26162"/>
                    <a:pt x="1935" y="26228"/>
                    <a:pt x="2018" y="26228"/>
                  </a:cubicBezTo>
                  <a:cubicBezTo>
                    <a:pt x="2028" y="26228"/>
                    <a:pt x="2038" y="26228"/>
                    <a:pt x="2047" y="26226"/>
                  </a:cubicBezTo>
                  <a:lnTo>
                    <a:pt x="2120" y="26226"/>
                  </a:lnTo>
                  <a:cubicBezTo>
                    <a:pt x="2228" y="26189"/>
                    <a:pt x="2301" y="26063"/>
                    <a:pt x="2265" y="25936"/>
                  </a:cubicBezTo>
                  <a:cubicBezTo>
                    <a:pt x="2120" y="25538"/>
                    <a:pt x="1993" y="25121"/>
                    <a:pt x="1884" y="24686"/>
                  </a:cubicBezTo>
                  <a:cubicBezTo>
                    <a:pt x="1855" y="24568"/>
                    <a:pt x="1764" y="24516"/>
                    <a:pt x="1673" y="24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2277475" y="4881150"/>
              <a:ext cx="21075" cy="27250"/>
            </a:xfrm>
            <a:custGeom>
              <a:avLst/>
              <a:gdLst/>
              <a:ahLst/>
              <a:cxnLst/>
              <a:rect l="l" t="t" r="r" b="b"/>
              <a:pathLst>
                <a:path w="843" h="1090" extrusionOk="0">
                  <a:moveTo>
                    <a:pt x="290" y="1"/>
                  </a:moveTo>
                  <a:cubicBezTo>
                    <a:pt x="144" y="1"/>
                    <a:pt x="0" y="142"/>
                    <a:pt x="82" y="329"/>
                  </a:cubicBezTo>
                  <a:cubicBezTo>
                    <a:pt x="172" y="546"/>
                    <a:pt x="263" y="745"/>
                    <a:pt x="372" y="945"/>
                  </a:cubicBezTo>
                  <a:cubicBezTo>
                    <a:pt x="408" y="1035"/>
                    <a:pt x="480" y="1071"/>
                    <a:pt x="571" y="1089"/>
                  </a:cubicBezTo>
                  <a:lnTo>
                    <a:pt x="571" y="1071"/>
                  </a:lnTo>
                  <a:cubicBezTo>
                    <a:pt x="734" y="1071"/>
                    <a:pt x="842" y="908"/>
                    <a:pt x="770" y="745"/>
                  </a:cubicBezTo>
                  <a:cubicBezTo>
                    <a:pt x="679" y="546"/>
                    <a:pt x="589" y="347"/>
                    <a:pt x="498" y="148"/>
                  </a:cubicBezTo>
                  <a:cubicBezTo>
                    <a:pt x="453" y="44"/>
                    <a:pt x="371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>
              <a:off x="3203100" y="4157625"/>
              <a:ext cx="76075" cy="738100"/>
            </a:xfrm>
            <a:custGeom>
              <a:avLst/>
              <a:gdLst/>
              <a:ahLst/>
              <a:cxnLst/>
              <a:rect l="l" t="t" r="r" b="b"/>
              <a:pathLst>
                <a:path w="3043" h="29524" extrusionOk="0">
                  <a:moveTo>
                    <a:pt x="1772" y="1"/>
                  </a:moveTo>
                  <a:cubicBezTo>
                    <a:pt x="1622" y="1"/>
                    <a:pt x="1471" y="157"/>
                    <a:pt x="1558" y="331"/>
                  </a:cubicBezTo>
                  <a:cubicBezTo>
                    <a:pt x="1757" y="729"/>
                    <a:pt x="1902" y="1128"/>
                    <a:pt x="1992" y="1562"/>
                  </a:cubicBezTo>
                  <a:cubicBezTo>
                    <a:pt x="2010" y="1653"/>
                    <a:pt x="2101" y="1725"/>
                    <a:pt x="2210" y="1725"/>
                  </a:cubicBezTo>
                  <a:lnTo>
                    <a:pt x="2264" y="1725"/>
                  </a:lnTo>
                  <a:cubicBezTo>
                    <a:pt x="2391" y="1707"/>
                    <a:pt x="2463" y="1580"/>
                    <a:pt x="2427" y="1454"/>
                  </a:cubicBezTo>
                  <a:cubicBezTo>
                    <a:pt x="2336" y="983"/>
                    <a:pt x="2173" y="530"/>
                    <a:pt x="1956" y="114"/>
                  </a:cubicBezTo>
                  <a:cubicBezTo>
                    <a:pt x="1910" y="34"/>
                    <a:pt x="1841" y="1"/>
                    <a:pt x="1772" y="1"/>
                  </a:cubicBezTo>
                  <a:close/>
                  <a:moveTo>
                    <a:pt x="2553" y="3056"/>
                  </a:moveTo>
                  <a:cubicBezTo>
                    <a:pt x="2428" y="3056"/>
                    <a:pt x="2298" y="3149"/>
                    <a:pt x="2318" y="3319"/>
                  </a:cubicBezTo>
                  <a:cubicBezTo>
                    <a:pt x="2373" y="3735"/>
                    <a:pt x="2427" y="4188"/>
                    <a:pt x="2463" y="4659"/>
                  </a:cubicBezTo>
                  <a:cubicBezTo>
                    <a:pt x="2481" y="4768"/>
                    <a:pt x="2572" y="4858"/>
                    <a:pt x="2680" y="4858"/>
                  </a:cubicBezTo>
                  <a:lnTo>
                    <a:pt x="2717" y="4858"/>
                  </a:lnTo>
                  <a:cubicBezTo>
                    <a:pt x="2843" y="4840"/>
                    <a:pt x="2934" y="4732"/>
                    <a:pt x="2916" y="4605"/>
                  </a:cubicBezTo>
                  <a:cubicBezTo>
                    <a:pt x="2880" y="4134"/>
                    <a:pt x="2825" y="3681"/>
                    <a:pt x="2771" y="3247"/>
                  </a:cubicBezTo>
                  <a:cubicBezTo>
                    <a:pt x="2755" y="3117"/>
                    <a:pt x="2655" y="3056"/>
                    <a:pt x="2553" y="3056"/>
                  </a:cubicBezTo>
                  <a:close/>
                  <a:moveTo>
                    <a:pt x="2789" y="6216"/>
                  </a:moveTo>
                  <a:cubicBezTo>
                    <a:pt x="2662" y="6216"/>
                    <a:pt x="2572" y="6325"/>
                    <a:pt x="2572" y="6452"/>
                  </a:cubicBezTo>
                  <a:cubicBezTo>
                    <a:pt x="2590" y="6868"/>
                    <a:pt x="2590" y="7321"/>
                    <a:pt x="2590" y="7810"/>
                  </a:cubicBezTo>
                  <a:cubicBezTo>
                    <a:pt x="2590" y="7937"/>
                    <a:pt x="2699" y="8027"/>
                    <a:pt x="2807" y="8027"/>
                  </a:cubicBezTo>
                  <a:cubicBezTo>
                    <a:pt x="2934" y="8027"/>
                    <a:pt x="3043" y="7937"/>
                    <a:pt x="3043" y="7810"/>
                  </a:cubicBezTo>
                  <a:cubicBezTo>
                    <a:pt x="3043" y="7339"/>
                    <a:pt x="3024" y="6887"/>
                    <a:pt x="3024" y="6452"/>
                  </a:cubicBezTo>
                  <a:cubicBezTo>
                    <a:pt x="3024" y="6325"/>
                    <a:pt x="2916" y="6216"/>
                    <a:pt x="2789" y="6216"/>
                  </a:cubicBezTo>
                  <a:close/>
                  <a:moveTo>
                    <a:pt x="2789" y="9386"/>
                  </a:moveTo>
                  <a:cubicBezTo>
                    <a:pt x="2662" y="9386"/>
                    <a:pt x="2554" y="9476"/>
                    <a:pt x="2554" y="9603"/>
                  </a:cubicBezTo>
                  <a:cubicBezTo>
                    <a:pt x="2536" y="10038"/>
                    <a:pt x="2517" y="10490"/>
                    <a:pt x="2499" y="10961"/>
                  </a:cubicBezTo>
                  <a:cubicBezTo>
                    <a:pt x="2499" y="11088"/>
                    <a:pt x="2590" y="11197"/>
                    <a:pt x="2735" y="11197"/>
                  </a:cubicBezTo>
                  <a:cubicBezTo>
                    <a:pt x="2862" y="11197"/>
                    <a:pt x="2952" y="11088"/>
                    <a:pt x="2952" y="10961"/>
                  </a:cubicBezTo>
                  <a:cubicBezTo>
                    <a:pt x="2970" y="10490"/>
                    <a:pt x="2988" y="10038"/>
                    <a:pt x="3006" y="9603"/>
                  </a:cubicBezTo>
                  <a:cubicBezTo>
                    <a:pt x="3006" y="9476"/>
                    <a:pt x="2916" y="9386"/>
                    <a:pt x="2789" y="9386"/>
                  </a:cubicBezTo>
                  <a:close/>
                  <a:moveTo>
                    <a:pt x="2644" y="12555"/>
                  </a:moveTo>
                  <a:cubicBezTo>
                    <a:pt x="2517" y="12555"/>
                    <a:pt x="2409" y="12645"/>
                    <a:pt x="2391" y="12772"/>
                  </a:cubicBezTo>
                  <a:cubicBezTo>
                    <a:pt x="2373" y="13207"/>
                    <a:pt x="2318" y="13659"/>
                    <a:pt x="2282" y="14130"/>
                  </a:cubicBezTo>
                  <a:cubicBezTo>
                    <a:pt x="2282" y="14257"/>
                    <a:pt x="2373" y="14366"/>
                    <a:pt x="2499" y="14366"/>
                  </a:cubicBezTo>
                  <a:lnTo>
                    <a:pt x="2517" y="14366"/>
                  </a:lnTo>
                  <a:cubicBezTo>
                    <a:pt x="2626" y="14366"/>
                    <a:pt x="2735" y="14275"/>
                    <a:pt x="2735" y="14167"/>
                  </a:cubicBezTo>
                  <a:cubicBezTo>
                    <a:pt x="2771" y="13696"/>
                    <a:pt x="2825" y="13243"/>
                    <a:pt x="2843" y="12808"/>
                  </a:cubicBezTo>
                  <a:cubicBezTo>
                    <a:pt x="2862" y="12682"/>
                    <a:pt x="2771" y="12573"/>
                    <a:pt x="2644" y="12555"/>
                  </a:cubicBezTo>
                  <a:close/>
                  <a:moveTo>
                    <a:pt x="2354" y="15724"/>
                  </a:moveTo>
                  <a:cubicBezTo>
                    <a:pt x="2228" y="15724"/>
                    <a:pt x="2119" y="15815"/>
                    <a:pt x="2119" y="15941"/>
                  </a:cubicBezTo>
                  <a:cubicBezTo>
                    <a:pt x="2065" y="16376"/>
                    <a:pt x="2010" y="16829"/>
                    <a:pt x="1956" y="17299"/>
                  </a:cubicBezTo>
                  <a:cubicBezTo>
                    <a:pt x="1938" y="17408"/>
                    <a:pt x="2028" y="17535"/>
                    <a:pt x="2155" y="17535"/>
                  </a:cubicBezTo>
                  <a:lnTo>
                    <a:pt x="2173" y="17535"/>
                  </a:lnTo>
                  <a:cubicBezTo>
                    <a:pt x="2300" y="17535"/>
                    <a:pt x="2391" y="17444"/>
                    <a:pt x="2409" y="17336"/>
                  </a:cubicBezTo>
                  <a:cubicBezTo>
                    <a:pt x="2463" y="16865"/>
                    <a:pt x="2517" y="16412"/>
                    <a:pt x="2554" y="15978"/>
                  </a:cubicBezTo>
                  <a:cubicBezTo>
                    <a:pt x="2572" y="15851"/>
                    <a:pt x="2481" y="15742"/>
                    <a:pt x="2354" y="15724"/>
                  </a:cubicBezTo>
                  <a:close/>
                  <a:moveTo>
                    <a:pt x="1954" y="18890"/>
                  </a:moveTo>
                  <a:cubicBezTo>
                    <a:pt x="1841" y="18890"/>
                    <a:pt x="1737" y="18960"/>
                    <a:pt x="1721" y="19074"/>
                  </a:cubicBezTo>
                  <a:cubicBezTo>
                    <a:pt x="1666" y="19527"/>
                    <a:pt x="1612" y="19980"/>
                    <a:pt x="1540" y="20432"/>
                  </a:cubicBezTo>
                  <a:cubicBezTo>
                    <a:pt x="1521" y="20559"/>
                    <a:pt x="1612" y="20668"/>
                    <a:pt x="1739" y="20686"/>
                  </a:cubicBezTo>
                  <a:lnTo>
                    <a:pt x="1775" y="20686"/>
                  </a:lnTo>
                  <a:cubicBezTo>
                    <a:pt x="1884" y="20686"/>
                    <a:pt x="1974" y="20614"/>
                    <a:pt x="1992" y="20505"/>
                  </a:cubicBezTo>
                  <a:cubicBezTo>
                    <a:pt x="2065" y="20034"/>
                    <a:pt x="2119" y="19581"/>
                    <a:pt x="2173" y="19147"/>
                  </a:cubicBezTo>
                  <a:cubicBezTo>
                    <a:pt x="2191" y="19020"/>
                    <a:pt x="2119" y="18911"/>
                    <a:pt x="1992" y="18893"/>
                  </a:cubicBezTo>
                  <a:cubicBezTo>
                    <a:pt x="1979" y="18891"/>
                    <a:pt x="1966" y="18890"/>
                    <a:pt x="1954" y="18890"/>
                  </a:cubicBezTo>
                  <a:close/>
                  <a:moveTo>
                    <a:pt x="1507" y="22024"/>
                  </a:moveTo>
                  <a:cubicBezTo>
                    <a:pt x="1395" y="22024"/>
                    <a:pt x="1303" y="22109"/>
                    <a:pt x="1286" y="22225"/>
                  </a:cubicBezTo>
                  <a:cubicBezTo>
                    <a:pt x="1214" y="22660"/>
                    <a:pt x="1123" y="23113"/>
                    <a:pt x="1051" y="23565"/>
                  </a:cubicBezTo>
                  <a:cubicBezTo>
                    <a:pt x="1032" y="23692"/>
                    <a:pt x="1123" y="23801"/>
                    <a:pt x="1250" y="23819"/>
                  </a:cubicBezTo>
                  <a:lnTo>
                    <a:pt x="1286" y="23819"/>
                  </a:lnTo>
                  <a:cubicBezTo>
                    <a:pt x="1395" y="23819"/>
                    <a:pt x="1485" y="23746"/>
                    <a:pt x="1503" y="23638"/>
                  </a:cubicBezTo>
                  <a:cubicBezTo>
                    <a:pt x="1594" y="23185"/>
                    <a:pt x="1666" y="22732"/>
                    <a:pt x="1739" y="22298"/>
                  </a:cubicBezTo>
                  <a:cubicBezTo>
                    <a:pt x="1757" y="22171"/>
                    <a:pt x="1666" y="22044"/>
                    <a:pt x="1540" y="22026"/>
                  </a:cubicBezTo>
                  <a:cubicBezTo>
                    <a:pt x="1529" y="22025"/>
                    <a:pt x="1518" y="22024"/>
                    <a:pt x="1507" y="22024"/>
                  </a:cubicBezTo>
                  <a:close/>
                  <a:moveTo>
                    <a:pt x="975" y="25160"/>
                  </a:moveTo>
                  <a:cubicBezTo>
                    <a:pt x="874" y="25160"/>
                    <a:pt x="777" y="25222"/>
                    <a:pt x="761" y="25358"/>
                  </a:cubicBezTo>
                  <a:cubicBezTo>
                    <a:pt x="670" y="25793"/>
                    <a:pt x="598" y="26227"/>
                    <a:pt x="507" y="26680"/>
                  </a:cubicBezTo>
                  <a:cubicBezTo>
                    <a:pt x="489" y="26807"/>
                    <a:pt x="562" y="26934"/>
                    <a:pt x="688" y="26952"/>
                  </a:cubicBezTo>
                  <a:lnTo>
                    <a:pt x="725" y="26952"/>
                  </a:lnTo>
                  <a:cubicBezTo>
                    <a:pt x="833" y="26952"/>
                    <a:pt x="942" y="26879"/>
                    <a:pt x="960" y="26771"/>
                  </a:cubicBezTo>
                  <a:cubicBezTo>
                    <a:pt x="1051" y="26318"/>
                    <a:pt x="1123" y="25865"/>
                    <a:pt x="1214" y="25431"/>
                  </a:cubicBezTo>
                  <a:cubicBezTo>
                    <a:pt x="1234" y="25259"/>
                    <a:pt x="1102" y="25160"/>
                    <a:pt x="975" y="25160"/>
                  </a:cubicBezTo>
                  <a:close/>
                  <a:moveTo>
                    <a:pt x="394" y="28282"/>
                  </a:moveTo>
                  <a:cubicBezTo>
                    <a:pt x="295" y="28282"/>
                    <a:pt x="194" y="28341"/>
                    <a:pt x="163" y="28473"/>
                  </a:cubicBezTo>
                  <a:lnTo>
                    <a:pt x="18" y="29252"/>
                  </a:lnTo>
                  <a:cubicBezTo>
                    <a:pt x="0" y="29379"/>
                    <a:pt x="73" y="29487"/>
                    <a:pt x="199" y="29523"/>
                  </a:cubicBezTo>
                  <a:lnTo>
                    <a:pt x="236" y="29523"/>
                  </a:lnTo>
                  <a:cubicBezTo>
                    <a:pt x="344" y="29523"/>
                    <a:pt x="453" y="29451"/>
                    <a:pt x="471" y="29342"/>
                  </a:cubicBezTo>
                  <a:lnTo>
                    <a:pt x="616" y="28564"/>
                  </a:lnTo>
                  <a:cubicBezTo>
                    <a:pt x="657" y="28387"/>
                    <a:pt x="527" y="28282"/>
                    <a:pt x="394" y="282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3238400" y="1745100"/>
              <a:ext cx="82875" cy="184300"/>
            </a:xfrm>
            <a:custGeom>
              <a:avLst/>
              <a:gdLst/>
              <a:ahLst/>
              <a:cxnLst/>
              <a:rect l="l" t="t" r="r" b="b"/>
              <a:pathLst>
                <a:path w="3315" h="7372" extrusionOk="0">
                  <a:moveTo>
                    <a:pt x="254" y="1"/>
                  </a:moveTo>
                  <a:lnTo>
                    <a:pt x="1" y="7371"/>
                  </a:lnTo>
                  <a:cubicBezTo>
                    <a:pt x="1" y="7371"/>
                    <a:pt x="3025" y="6466"/>
                    <a:pt x="3224" y="5596"/>
                  </a:cubicBezTo>
                  <a:cubicBezTo>
                    <a:pt x="3315" y="5216"/>
                    <a:pt x="254" y="1"/>
                    <a:pt x="254" y="1"/>
                  </a:cubicBezTo>
                  <a:close/>
                </a:path>
              </a:pathLst>
            </a:custGeom>
            <a:solidFill>
              <a:srgbClr val="F5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2339725" y="1222975"/>
              <a:ext cx="1075725" cy="1293625"/>
            </a:xfrm>
            <a:custGeom>
              <a:avLst/>
              <a:gdLst/>
              <a:ahLst/>
              <a:cxnLst/>
              <a:rect l="l" t="t" r="r" b="b"/>
              <a:pathLst>
                <a:path w="43029" h="51745" extrusionOk="0">
                  <a:moveTo>
                    <a:pt x="18891" y="1"/>
                  </a:moveTo>
                  <a:cubicBezTo>
                    <a:pt x="17434" y="1"/>
                    <a:pt x="15843" y="131"/>
                    <a:pt x="14108" y="422"/>
                  </a:cubicBezTo>
                  <a:cubicBezTo>
                    <a:pt x="381" y="2704"/>
                    <a:pt x="0" y="16431"/>
                    <a:pt x="3821" y="27477"/>
                  </a:cubicBezTo>
                  <a:cubicBezTo>
                    <a:pt x="6393" y="34957"/>
                    <a:pt x="8675" y="40806"/>
                    <a:pt x="15086" y="42726"/>
                  </a:cubicBezTo>
                  <a:lnTo>
                    <a:pt x="15086" y="49118"/>
                  </a:lnTo>
                  <a:cubicBezTo>
                    <a:pt x="16734" y="50784"/>
                    <a:pt x="18961" y="51726"/>
                    <a:pt x="21297" y="51744"/>
                  </a:cubicBezTo>
                  <a:cubicBezTo>
                    <a:pt x="23688" y="51726"/>
                    <a:pt x="26024" y="51165"/>
                    <a:pt x="28143" y="50078"/>
                  </a:cubicBezTo>
                  <a:lnTo>
                    <a:pt x="28143" y="42381"/>
                  </a:lnTo>
                  <a:cubicBezTo>
                    <a:pt x="43029" y="38615"/>
                    <a:pt x="34807" y="10943"/>
                    <a:pt x="33666" y="8426"/>
                  </a:cubicBezTo>
                  <a:cubicBezTo>
                    <a:pt x="32669" y="6196"/>
                    <a:pt x="28951" y="1"/>
                    <a:pt x="18891" y="1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2961325" y="2268925"/>
              <a:ext cx="90575" cy="69275"/>
            </a:xfrm>
            <a:custGeom>
              <a:avLst/>
              <a:gdLst/>
              <a:ahLst/>
              <a:cxnLst/>
              <a:rect l="l" t="t" r="r" b="b"/>
              <a:pathLst>
                <a:path w="3623" h="2771" extrusionOk="0">
                  <a:moveTo>
                    <a:pt x="1" y="0"/>
                  </a:moveTo>
                  <a:lnTo>
                    <a:pt x="1" y="0"/>
                  </a:lnTo>
                  <a:cubicBezTo>
                    <a:pt x="598" y="1376"/>
                    <a:pt x="1812" y="2409"/>
                    <a:pt x="3279" y="2771"/>
                  </a:cubicBezTo>
                  <a:lnTo>
                    <a:pt x="3279" y="525"/>
                  </a:lnTo>
                  <a:cubicBezTo>
                    <a:pt x="3405" y="507"/>
                    <a:pt x="3496" y="471"/>
                    <a:pt x="3623" y="435"/>
                  </a:cubicBezTo>
                  <a:lnTo>
                    <a:pt x="3586" y="163"/>
                  </a:lnTo>
                  <a:cubicBezTo>
                    <a:pt x="3586" y="163"/>
                    <a:pt x="2705" y="497"/>
                    <a:pt x="1716" y="497"/>
                  </a:cubicBezTo>
                  <a:cubicBezTo>
                    <a:pt x="1128" y="497"/>
                    <a:pt x="501" y="379"/>
                    <a:pt x="1" y="0"/>
                  </a:cubicBezTo>
                  <a:close/>
                </a:path>
              </a:pathLst>
            </a:custGeom>
            <a:solidFill>
              <a:srgbClr val="F5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3"/>
            <p:cNvSpPr/>
            <p:nvPr/>
          </p:nvSpPr>
          <p:spPr>
            <a:xfrm>
              <a:off x="3089450" y="1755475"/>
              <a:ext cx="115475" cy="85175"/>
            </a:xfrm>
            <a:custGeom>
              <a:avLst/>
              <a:gdLst/>
              <a:ahLst/>
              <a:cxnLst/>
              <a:rect l="l" t="t" r="r" b="b"/>
              <a:pathLst>
                <a:path w="4619" h="3407" extrusionOk="0">
                  <a:moveTo>
                    <a:pt x="4091" y="0"/>
                  </a:moveTo>
                  <a:cubicBezTo>
                    <a:pt x="4080" y="0"/>
                    <a:pt x="4069" y="1"/>
                    <a:pt x="4057" y="2"/>
                  </a:cubicBezTo>
                  <a:cubicBezTo>
                    <a:pt x="3876" y="20"/>
                    <a:pt x="3731" y="183"/>
                    <a:pt x="3749" y="382"/>
                  </a:cubicBezTo>
                  <a:cubicBezTo>
                    <a:pt x="3749" y="400"/>
                    <a:pt x="3894" y="2374"/>
                    <a:pt x="2590" y="2664"/>
                  </a:cubicBezTo>
                  <a:cubicBezTo>
                    <a:pt x="2502" y="2686"/>
                    <a:pt x="2416" y="2696"/>
                    <a:pt x="2334" y="2696"/>
                  </a:cubicBezTo>
                  <a:cubicBezTo>
                    <a:pt x="1242" y="2696"/>
                    <a:pt x="725" y="923"/>
                    <a:pt x="725" y="889"/>
                  </a:cubicBezTo>
                  <a:cubicBezTo>
                    <a:pt x="680" y="755"/>
                    <a:pt x="550" y="658"/>
                    <a:pt x="404" y="658"/>
                  </a:cubicBezTo>
                  <a:cubicBezTo>
                    <a:pt x="373" y="658"/>
                    <a:pt x="341" y="662"/>
                    <a:pt x="309" y="672"/>
                  </a:cubicBezTo>
                  <a:cubicBezTo>
                    <a:pt x="127" y="708"/>
                    <a:pt x="1" y="907"/>
                    <a:pt x="55" y="1089"/>
                  </a:cubicBezTo>
                  <a:cubicBezTo>
                    <a:pt x="91" y="1197"/>
                    <a:pt x="725" y="3407"/>
                    <a:pt x="2319" y="3407"/>
                  </a:cubicBezTo>
                  <a:cubicBezTo>
                    <a:pt x="2464" y="3407"/>
                    <a:pt x="2608" y="3388"/>
                    <a:pt x="2753" y="3352"/>
                  </a:cubicBezTo>
                  <a:cubicBezTo>
                    <a:pt x="4619" y="2900"/>
                    <a:pt x="4438" y="419"/>
                    <a:pt x="4438" y="328"/>
                  </a:cubicBezTo>
                  <a:cubicBezTo>
                    <a:pt x="4420" y="140"/>
                    <a:pt x="4274" y="0"/>
                    <a:pt x="40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>
              <a:off x="3051425" y="1667550"/>
              <a:ext cx="163000" cy="91600"/>
            </a:xfrm>
            <a:custGeom>
              <a:avLst/>
              <a:gdLst/>
              <a:ahLst/>
              <a:cxnLst/>
              <a:rect l="l" t="t" r="r" b="b"/>
              <a:pathLst>
                <a:path w="6520" h="3664" extrusionOk="0">
                  <a:moveTo>
                    <a:pt x="5091" y="1"/>
                  </a:moveTo>
                  <a:cubicBezTo>
                    <a:pt x="2132" y="1"/>
                    <a:pt x="303" y="2479"/>
                    <a:pt x="236" y="2595"/>
                  </a:cubicBezTo>
                  <a:cubicBezTo>
                    <a:pt x="1" y="2903"/>
                    <a:pt x="73" y="3320"/>
                    <a:pt x="381" y="3537"/>
                  </a:cubicBezTo>
                  <a:cubicBezTo>
                    <a:pt x="508" y="3628"/>
                    <a:pt x="634" y="3664"/>
                    <a:pt x="779" y="3664"/>
                  </a:cubicBezTo>
                  <a:cubicBezTo>
                    <a:pt x="997" y="3664"/>
                    <a:pt x="1196" y="3555"/>
                    <a:pt x="1323" y="3392"/>
                  </a:cubicBezTo>
                  <a:cubicBezTo>
                    <a:pt x="1339" y="3359"/>
                    <a:pt x="2812" y="1358"/>
                    <a:pt x="5110" y="1358"/>
                  </a:cubicBezTo>
                  <a:cubicBezTo>
                    <a:pt x="5297" y="1358"/>
                    <a:pt x="5489" y="1372"/>
                    <a:pt x="5687" y="1400"/>
                  </a:cubicBezTo>
                  <a:cubicBezTo>
                    <a:pt x="5727" y="1408"/>
                    <a:pt x="5766" y="1412"/>
                    <a:pt x="5806" y="1412"/>
                  </a:cubicBezTo>
                  <a:cubicBezTo>
                    <a:pt x="6125" y="1412"/>
                    <a:pt x="6417" y="1161"/>
                    <a:pt x="6466" y="839"/>
                  </a:cubicBezTo>
                  <a:cubicBezTo>
                    <a:pt x="6520" y="459"/>
                    <a:pt x="6266" y="114"/>
                    <a:pt x="5886" y="60"/>
                  </a:cubicBezTo>
                  <a:cubicBezTo>
                    <a:pt x="5613" y="20"/>
                    <a:pt x="5348" y="1"/>
                    <a:pt x="5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2945025" y="1852400"/>
              <a:ext cx="173425" cy="114575"/>
            </a:xfrm>
            <a:custGeom>
              <a:avLst/>
              <a:gdLst/>
              <a:ahLst/>
              <a:cxnLst/>
              <a:rect l="l" t="t" r="r" b="b"/>
              <a:pathLst>
                <a:path w="6937" h="4583" extrusionOk="0">
                  <a:moveTo>
                    <a:pt x="3460" y="0"/>
                  </a:moveTo>
                  <a:cubicBezTo>
                    <a:pt x="1558" y="0"/>
                    <a:pt x="1" y="1033"/>
                    <a:pt x="1" y="2300"/>
                  </a:cubicBezTo>
                  <a:cubicBezTo>
                    <a:pt x="1" y="3550"/>
                    <a:pt x="1558" y="4582"/>
                    <a:pt x="3460" y="4582"/>
                  </a:cubicBezTo>
                  <a:cubicBezTo>
                    <a:pt x="5379" y="4582"/>
                    <a:pt x="6937" y="3550"/>
                    <a:pt x="6937" y="2300"/>
                  </a:cubicBezTo>
                  <a:cubicBezTo>
                    <a:pt x="6937" y="1033"/>
                    <a:pt x="5379" y="0"/>
                    <a:pt x="3460" y="0"/>
                  </a:cubicBezTo>
                  <a:close/>
                </a:path>
              </a:pathLst>
            </a:custGeom>
            <a:solidFill>
              <a:srgbClr val="F5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3176050" y="1965425"/>
              <a:ext cx="98075" cy="34150"/>
            </a:xfrm>
            <a:custGeom>
              <a:avLst/>
              <a:gdLst/>
              <a:ahLst/>
              <a:cxnLst/>
              <a:rect l="l" t="t" r="r" b="b"/>
              <a:pathLst>
                <a:path w="3923" h="1366" extrusionOk="0">
                  <a:moveTo>
                    <a:pt x="493" y="1"/>
                  </a:moveTo>
                  <a:cubicBezTo>
                    <a:pt x="227" y="1"/>
                    <a:pt x="0" y="355"/>
                    <a:pt x="249" y="604"/>
                  </a:cubicBezTo>
                  <a:cubicBezTo>
                    <a:pt x="811" y="1096"/>
                    <a:pt x="1542" y="1366"/>
                    <a:pt x="2278" y="1366"/>
                  </a:cubicBezTo>
                  <a:cubicBezTo>
                    <a:pt x="2302" y="1366"/>
                    <a:pt x="2326" y="1366"/>
                    <a:pt x="2350" y="1365"/>
                  </a:cubicBezTo>
                  <a:cubicBezTo>
                    <a:pt x="2748" y="1365"/>
                    <a:pt x="3147" y="1311"/>
                    <a:pt x="3509" y="1184"/>
                  </a:cubicBezTo>
                  <a:cubicBezTo>
                    <a:pt x="3923" y="1068"/>
                    <a:pt x="3792" y="498"/>
                    <a:pt x="3420" y="498"/>
                  </a:cubicBezTo>
                  <a:cubicBezTo>
                    <a:pt x="3385" y="498"/>
                    <a:pt x="3348" y="503"/>
                    <a:pt x="3310" y="514"/>
                  </a:cubicBezTo>
                  <a:cubicBezTo>
                    <a:pt x="2947" y="628"/>
                    <a:pt x="2621" y="672"/>
                    <a:pt x="2332" y="672"/>
                  </a:cubicBezTo>
                  <a:cubicBezTo>
                    <a:pt x="1334" y="672"/>
                    <a:pt x="780" y="144"/>
                    <a:pt x="738" y="115"/>
                  </a:cubicBezTo>
                  <a:cubicBezTo>
                    <a:pt x="661" y="34"/>
                    <a:pt x="575" y="1"/>
                    <a:pt x="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2904075" y="2244300"/>
              <a:ext cx="180475" cy="41400"/>
            </a:xfrm>
            <a:custGeom>
              <a:avLst/>
              <a:gdLst/>
              <a:ahLst/>
              <a:cxnLst/>
              <a:rect l="l" t="t" r="r" b="b"/>
              <a:pathLst>
                <a:path w="7219" h="1656" extrusionOk="0">
                  <a:moveTo>
                    <a:pt x="491" y="0"/>
                  </a:moveTo>
                  <a:cubicBezTo>
                    <a:pt x="197" y="0"/>
                    <a:pt x="1" y="446"/>
                    <a:pt x="317" y="641"/>
                  </a:cubicBezTo>
                  <a:cubicBezTo>
                    <a:pt x="1512" y="1311"/>
                    <a:pt x="2834" y="1655"/>
                    <a:pt x="4192" y="1655"/>
                  </a:cubicBezTo>
                  <a:cubicBezTo>
                    <a:pt x="5098" y="1637"/>
                    <a:pt x="5985" y="1492"/>
                    <a:pt x="6818" y="1184"/>
                  </a:cubicBezTo>
                  <a:cubicBezTo>
                    <a:pt x="7219" y="1056"/>
                    <a:pt x="7080" y="502"/>
                    <a:pt x="6742" y="502"/>
                  </a:cubicBezTo>
                  <a:cubicBezTo>
                    <a:pt x="6698" y="502"/>
                    <a:pt x="6651" y="512"/>
                    <a:pt x="6601" y="532"/>
                  </a:cubicBezTo>
                  <a:cubicBezTo>
                    <a:pt x="5818" y="801"/>
                    <a:pt x="5005" y="933"/>
                    <a:pt x="4195" y="933"/>
                  </a:cubicBezTo>
                  <a:cubicBezTo>
                    <a:pt x="2983" y="933"/>
                    <a:pt x="1776" y="637"/>
                    <a:pt x="679" y="62"/>
                  </a:cubicBezTo>
                  <a:cubicBezTo>
                    <a:pt x="615" y="19"/>
                    <a:pt x="551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3"/>
            <p:cNvSpPr/>
            <p:nvPr/>
          </p:nvSpPr>
          <p:spPr>
            <a:xfrm>
              <a:off x="2222925" y="1204800"/>
              <a:ext cx="1122800" cy="1193700"/>
            </a:xfrm>
            <a:custGeom>
              <a:avLst/>
              <a:gdLst/>
              <a:ahLst/>
              <a:cxnLst/>
              <a:rect l="l" t="t" r="r" b="b"/>
              <a:pathLst>
                <a:path w="44912" h="47748" extrusionOk="0">
                  <a:moveTo>
                    <a:pt x="22647" y="1"/>
                  </a:moveTo>
                  <a:cubicBezTo>
                    <a:pt x="20734" y="1"/>
                    <a:pt x="18108" y="350"/>
                    <a:pt x="14850" y="1602"/>
                  </a:cubicBezTo>
                  <a:cubicBezTo>
                    <a:pt x="7497" y="4408"/>
                    <a:pt x="3296" y="11634"/>
                    <a:pt x="2173" y="18335"/>
                  </a:cubicBezTo>
                  <a:cubicBezTo>
                    <a:pt x="1050" y="25035"/>
                    <a:pt x="3224" y="31591"/>
                    <a:pt x="2952" y="34543"/>
                  </a:cubicBezTo>
                  <a:cubicBezTo>
                    <a:pt x="2698" y="37495"/>
                    <a:pt x="0" y="43416"/>
                    <a:pt x="4872" y="45191"/>
                  </a:cubicBezTo>
                  <a:cubicBezTo>
                    <a:pt x="5929" y="45574"/>
                    <a:pt x="6716" y="45724"/>
                    <a:pt x="7300" y="45724"/>
                  </a:cubicBezTo>
                  <a:cubicBezTo>
                    <a:pt x="8666" y="45724"/>
                    <a:pt x="8919" y="44904"/>
                    <a:pt x="8931" y="44334"/>
                  </a:cubicBezTo>
                  <a:lnTo>
                    <a:pt x="8931" y="44334"/>
                  </a:lnTo>
                  <a:cubicBezTo>
                    <a:pt x="9117" y="45401"/>
                    <a:pt x="9916" y="47689"/>
                    <a:pt x="13329" y="47744"/>
                  </a:cubicBezTo>
                  <a:cubicBezTo>
                    <a:pt x="13389" y="47746"/>
                    <a:pt x="13449" y="47747"/>
                    <a:pt x="13509" y="47747"/>
                  </a:cubicBezTo>
                  <a:cubicBezTo>
                    <a:pt x="15992" y="47747"/>
                    <a:pt x="18242" y="46294"/>
                    <a:pt x="19232" y="43996"/>
                  </a:cubicBezTo>
                  <a:cubicBezTo>
                    <a:pt x="19232" y="43996"/>
                    <a:pt x="19957" y="45970"/>
                    <a:pt x="24031" y="46169"/>
                  </a:cubicBezTo>
                  <a:cubicBezTo>
                    <a:pt x="24071" y="46171"/>
                    <a:pt x="24110" y="46172"/>
                    <a:pt x="24149" y="46172"/>
                  </a:cubicBezTo>
                  <a:cubicBezTo>
                    <a:pt x="28058" y="46172"/>
                    <a:pt x="25603" y="36232"/>
                    <a:pt x="25209" y="33040"/>
                  </a:cubicBezTo>
                  <a:cubicBezTo>
                    <a:pt x="24828" y="29816"/>
                    <a:pt x="25933" y="27263"/>
                    <a:pt x="26331" y="24637"/>
                  </a:cubicBezTo>
                  <a:cubicBezTo>
                    <a:pt x="26730" y="22011"/>
                    <a:pt x="26603" y="15311"/>
                    <a:pt x="26603" y="15310"/>
                  </a:cubicBezTo>
                  <a:lnTo>
                    <a:pt x="26603" y="15310"/>
                  </a:lnTo>
                  <a:cubicBezTo>
                    <a:pt x="26603" y="15311"/>
                    <a:pt x="28891" y="17739"/>
                    <a:pt x="31592" y="17739"/>
                  </a:cubicBezTo>
                  <a:cubicBezTo>
                    <a:pt x="31631" y="17739"/>
                    <a:pt x="31671" y="17738"/>
                    <a:pt x="31710" y="17737"/>
                  </a:cubicBezTo>
                  <a:cubicBezTo>
                    <a:pt x="34462" y="17683"/>
                    <a:pt x="34336" y="13934"/>
                    <a:pt x="34336" y="13934"/>
                  </a:cubicBezTo>
                  <a:lnTo>
                    <a:pt x="34336" y="13934"/>
                  </a:lnTo>
                  <a:cubicBezTo>
                    <a:pt x="35618" y="15133"/>
                    <a:pt x="37315" y="15796"/>
                    <a:pt x="39058" y="15796"/>
                  </a:cubicBezTo>
                  <a:cubicBezTo>
                    <a:pt x="39210" y="15796"/>
                    <a:pt x="39363" y="15791"/>
                    <a:pt x="39515" y="15781"/>
                  </a:cubicBezTo>
                  <a:cubicBezTo>
                    <a:pt x="42666" y="15510"/>
                    <a:pt x="44912" y="11181"/>
                    <a:pt x="43716" y="9280"/>
                  </a:cubicBezTo>
                  <a:cubicBezTo>
                    <a:pt x="43157" y="8377"/>
                    <a:pt x="42332" y="8139"/>
                    <a:pt x="41620" y="8139"/>
                  </a:cubicBezTo>
                  <a:cubicBezTo>
                    <a:pt x="40834" y="8139"/>
                    <a:pt x="40185" y="8429"/>
                    <a:pt x="40185" y="8429"/>
                  </a:cubicBezTo>
                  <a:cubicBezTo>
                    <a:pt x="39062" y="6183"/>
                    <a:pt x="37414" y="4246"/>
                    <a:pt x="35386" y="2779"/>
                  </a:cubicBezTo>
                  <a:cubicBezTo>
                    <a:pt x="32303" y="615"/>
                    <a:pt x="27007" y="551"/>
                    <a:pt x="26390" y="551"/>
                  </a:cubicBezTo>
                  <a:cubicBezTo>
                    <a:pt x="26352" y="551"/>
                    <a:pt x="26331" y="551"/>
                    <a:pt x="26331" y="551"/>
                  </a:cubicBezTo>
                  <a:cubicBezTo>
                    <a:pt x="26331" y="551"/>
                    <a:pt x="25051" y="1"/>
                    <a:pt x="226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2583750" y="1204800"/>
              <a:ext cx="601700" cy="198800"/>
            </a:xfrm>
            <a:custGeom>
              <a:avLst/>
              <a:gdLst/>
              <a:ahLst/>
              <a:cxnLst/>
              <a:rect l="l" t="t" r="r" b="b"/>
              <a:pathLst>
                <a:path w="24068" h="7952" extrusionOk="0">
                  <a:moveTo>
                    <a:pt x="8214" y="1"/>
                  </a:moveTo>
                  <a:cubicBezTo>
                    <a:pt x="6301" y="1"/>
                    <a:pt x="3675" y="350"/>
                    <a:pt x="417" y="1602"/>
                  </a:cubicBezTo>
                  <a:cubicBezTo>
                    <a:pt x="272" y="1656"/>
                    <a:pt x="145" y="1710"/>
                    <a:pt x="0" y="1765"/>
                  </a:cubicBezTo>
                  <a:cubicBezTo>
                    <a:pt x="2699" y="4336"/>
                    <a:pt x="6719" y="7143"/>
                    <a:pt x="11844" y="7759"/>
                  </a:cubicBezTo>
                  <a:cubicBezTo>
                    <a:pt x="12964" y="7892"/>
                    <a:pt x="14013" y="7951"/>
                    <a:pt x="14992" y="7951"/>
                  </a:cubicBezTo>
                  <a:cubicBezTo>
                    <a:pt x="19333" y="7951"/>
                    <a:pt x="22310" y="6790"/>
                    <a:pt x="24068" y="5785"/>
                  </a:cubicBezTo>
                  <a:cubicBezTo>
                    <a:pt x="23181" y="4626"/>
                    <a:pt x="22130" y="3612"/>
                    <a:pt x="20953" y="2779"/>
                  </a:cubicBezTo>
                  <a:cubicBezTo>
                    <a:pt x="17870" y="615"/>
                    <a:pt x="12574" y="551"/>
                    <a:pt x="11957" y="551"/>
                  </a:cubicBezTo>
                  <a:cubicBezTo>
                    <a:pt x="11919" y="551"/>
                    <a:pt x="11898" y="551"/>
                    <a:pt x="11898" y="551"/>
                  </a:cubicBezTo>
                  <a:cubicBezTo>
                    <a:pt x="11898" y="551"/>
                    <a:pt x="10618" y="1"/>
                    <a:pt x="8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2834575" y="1588000"/>
              <a:ext cx="116825" cy="383500"/>
            </a:xfrm>
            <a:custGeom>
              <a:avLst/>
              <a:gdLst/>
              <a:ahLst/>
              <a:cxnLst/>
              <a:rect l="l" t="t" r="r" b="b"/>
              <a:pathLst>
                <a:path w="4673" h="15340" extrusionOk="0">
                  <a:moveTo>
                    <a:pt x="4020" y="1"/>
                  </a:moveTo>
                  <a:lnTo>
                    <a:pt x="3568" y="37"/>
                  </a:lnTo>
                  <a:cubicBezTo>
                    <a:pt x="3568" y="127"/>
                    <a:pt x="4220" y="10069"/>
                    <a:pt x="0" y="15049"/>
                  </a:cubicBezTo>
                  <a:lnTo>
                    <a:pt x="344" y="15339"/>
                  </a:lnTo>
                  <a:cubicBezTo>
                    <a:pt x="4672" y="10214"/>
                    <a:pt x="4038" y="417"/>
                    <a:pt x="4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2865350" y="1525975"/>
              <a:ext cx="239075" cy="171150"/>
            </a:xfrm>
            <a:custGeom>
              <a:avLst/>
              <a:gdLst/>
              <a:ahLst/>
              <a:cxnLst/>
              <a:rect l="l" t="t" r="r" b="b"/>
              <a:pathLst>
                <a:path w="9563" h="6846" extrusionOk="0">
                  <a:moveTo>
                    <a:pt x="8621" y="1"/>
                  </a:moveTo>
                  <a:lnTo>
                    <a:pt x="8168" y="91"/>
                  </a:lnTo>
                  <a:cubicBezTo>
                    <a:pt x="8168" y="145"/>
                    <a:pt x="9037" y="4999"/>
                    <a:pt x="5940" y="6176"/>
                  </a:cubicBezTo>
                  <a:cubicBezTo>
                    <a:pt x="5544" y="6327"/>
                    <a:pt x="5158" y="6392"/>
                    <a:pt x="4787" y="6392"/>
                  </a:cubicBezTo>
                  <a:cubicBezTo>
                    <a:pt x="2261" y="6392"/>
                    <a:pt x="412" y="3344"/>
                    <a:pt x="381" y="3296"/>
                  </a:cubicBezTo>
                  <a:lnTo>
                    <a:pt x="1" y="3532"/>
                  </a:lnTo>
                  <a:cubicBezTo>
                    <a:pt x="19" y="3568"/>
                    <a:pt x="2011" y="6846"/>
                    <a:pt x="4781" y="6846"/>
                  </a:cubicBezTo>
                  <a:cubicBezTo>
                    <a:pt x="5234" y="6846"/>
                    <a:pt x="5687" y="6755"/>
                    <a:pt x="6103" y="6592"/>
                  </a:cubicBezTo>
                  <a:cubicBezTo>
                    <a:pt x="9562" y="5288"/>
                    <a:pt x="8657" y="218"/>
                    <a:pt x="8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2634000" y="1733200"/>
              <a:ext cx="180225" cy="211400"/>
            </a:xfrm>
            <a:custGeom>
              <a:avLst/>
              <a:gdLst/>
              <a:ahLst/>
              <a:cxnLst/>
              <a:rect l="l" t="t" r="r" b="b"/>
              <a:pathLst>
                <a:path w="7209" h="8456" extrusionOk="0">
                  <a:moveTo>
                    <a:pt x="3236" y="1"/>
                  </a:moveTo>
                  <a:cubicBezTo>
                    <a:pt x="2906" y="1"/>
                    <a:pt x="2557" y="56"/>
                    <a:pt x="2192" y="187"/>
                  </a:cubicBezTo>
                  <a:cubicBezTo>
                    <a:pt x="1" y="960"/>
                    <a:pt x="1035" y="8456"/>
                    <a:pt x="5421" y="8456"/>
                  </a:cubicBezTo>
                  <a:cubicBezTo>
                    <a:pt x="5965" y="8456"/>
                    <a:pt x="6561" y="8340"/>
                    <a:pt x="7208" y="8082"/>
                  </a:cubicBezTo>
                  <a:lnTo>
                    <a:pt x="6411" y="1871"/>
                  </a:lnTo>
                  <a:cubicBezTo>
                    <a:pt x="6411" y="1871"/>
                    <a:pt x="5147" y="1"/>
                    <a:pt x="3236" y="1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3"/>
            <p:cNvSpPr/>
            <p:nvPr/>
          </p:nvSpPr>
          <p:spPr>
            <a:xfrm>
              <a:off x="2677925" y="1781975"/>
              <a:ext cx="99175" cy="47350"/>
            </a:xfrm>
            <a:custGeom>
              <a:avLst/>
              <a:gdLst/>
              <a:ahLst/>
              <a:cxnLst/>
              <a:rect l="l" t="t" r="r" b="b"/>
              <a:pathLst>
                <a:path w="3967" h="1894" extrusionOk="0">
                  <a:moveTo>
                    <a:pt x="1726" y="0"/>
                  </a:moveTo>
                  <a:cubicBezTo>
                    <a:pt x="794" y="0"/>
                    <a:pt x="125" y="701"/>
                    <a:pt x="91" y="735"/>
                  </a:cubicBezTo>
                  <a:cubicBezTo>
                    <a:pt x="0" y="825"/>
                    <a:pt x="0" y="988"/>
                    <a:pt x="91" y="1079"/>
                  </a:cubicBezTo>
                  <a:cubicBezTo>
                    <a:pt x="136" y="1124"/>
                    <a:pt x="199" y="1147"/>
                    <a:pt x="263" y="1147"/>
                  </a:cubicBezTo>
                  <a:cubicBezTo>
                    <a:pt x="326" y="1147"/>
                    <a:pt x="390" y="1124"/>
                    <a:pt x="435" y="1079"/>
                  </a:cubicBezTo>
                  <a:cubicBezTo>
                    <a:pt x="452" y="1079"/>
                    <a:pt x="1004" y="512"/>
                    <a:pt x="1738" y="512"/>
                  </a:cubicBezTo>
                  <a:cubicBezTo>
                    <a:pt x="1780" y="512"/>
                    <a:pt x="1822" y="514"/>
                    <a:pt x="1865" y="518"/>
                  </a:cubicBezTo>
                  <a:cubicBezTo>
                    <a:pt x="2427" y="572"/>
                    <a:pt x="2970" y="1007"/>
                    <a:pt x="3459" y="1767"/>
                  </a:cubicBezTo>
                  <a:cubicBezTo>
                    <a:pt x="3513" y="1840"/>
                    <a:pt x="3586" y="1894"/>
                    <a:pt x="3676" y="1894"/>
                  </a:cubicBezTo>
                  <a:cubicBezTo>
                    <a:pt x="3731" y="1894"/>
                    <a:pt x="3767" y="1876"/>
                    <a:pt x="3821" y="1840"/>
                  </a:cubicBezTo>
                  <a:cubicBezTo>
                    <a:pt x="3930" y="1767"/>
                    <a:pt x="3966" y="1622"/>
                    <a:pt x="3894" y="1495"/>
                  </a:cubicBezTo>
                  <a:cubicBezTo>
                    <a:pt x="3314" y="590"/>
                    <a:pt x="2662" y="83"/>
                    <a:pt x="1920" y="10"/>
                  </a:cubicBezTo>
                  <a:cubicBezTo>
                    <a:pt x="1854" y="4"/>
                    <a:pt x="1789" y="0"/>
                    <a:pt x="1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3"/>
            <p:cNvSpPr/>
            <p:nvPr/>
          </p:nvSpPr>
          <p:spPr>
            <a:xfrm>
              <a:off x="2698750" y="1787650"/>
              <a:ext cx="46650" cy="67025"/>
            </a:xfrm>
            <a:custGeom>
              <a:avLst/>
              <a:gdLst/>
              <a:ahLst/>
              <a:cxnLst/>
              <a:rect l="l" t="t" r="r" b="b"/>
              <a:pathLst>
                <a:path w="1866" h="2681" extrusionOk="0">
                  <a:moveTo>
                    <a:pt x="1612" y="1"/>
                  </a:moveTo>
                  <a:cubicBezTo>
                    <a:pt x="1232" y="1"/>
                    <a:pt x="869" y="164"/>
                    <a:pt x="634" y="454"/>
                  </a:cubicBezTo>
                  <a:cubicBezTo>
                    <a:pt x="0" y="1142"/>
                    <a:pt x="127" y="2409"/>
                    <a:pt x="127" y="2464"/>
                  </a:cubicBezTo>
                  <a:cubicBezTo>
                    <a:pt x="127" y="2590"/>
                    <a:pt x="236" y="2681"/>
                    <a:pt x="362" y="2681"/>
                  </a:cubicBezTo>
                  <a:lnTo>
                    <a:pt x="399" y="2681"/>
                  </a:lnTo>
                  <a:cubicBezTo>
                    <a:pt x="525" y="2663"/>
                    <a:pt x="634" y="2554"/>
                    <a:pt x="616" y="2409"/>
                  </a:cubicBezTo>
                  <a:cubicBezTo>
                    <a:pt x="598" y="2101"/>
                    <a:pt x="598" y="1214"/>
                    <a:pt x="996" y="780"/>
                  </a:cubicBezTo>
                  <a:cubicBezTo>
                    <a:pt x="1147" y="612"/>
                    <a:pt x="1345" y="506"/>
                    <a:pt x="1561" y="506"/>
                  </a:cubicBezTo>
                  <a:cubicBezTo>
                    <a:pt x="1578" y="506"/>
                    <a:pt x="1595" y="507"/>
                    <a:pt x="1612" y="508"/>
                  </a:cubicBezTo>
                  <a:cubicBezTo>
                    <a:pt x="1757" y="490"/>
                    <a:pt x="1865" y="381"/>
                    <a:pt x="1865" y="254"/>
                  </a:cubicBezTo>
                  <a:cubicBezTo>
                    <a:pt x="1865" y="109"/>
                    <a:pt x="1739" y="1"/>
                    <a:pt x="1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3"/>
            <p:cNvSpPr/>
            <p:nvPr/>
          </p:nvSpPr>
          <p:spPr>
            <a:xfrm>
              <a:off x="2730875" y="1893600"/>
              <a:ext cx="40775" cy="39400"/>
            </a:xfrm>
            <a:custGeom>
              <a:avLst/>
              <a:gdLst/>
              <a:ahLst/>
              <a:cxnLst/>
              <a:rect l="l" t="t" r="r" b="b"/>
              <a:pathLst>
                <a:path w="1631" h="1576" extrusionOk="0">
                  <a:moveTo>
                    <a:pt x="816" y="0"/>
                  </a:moveTo>
                  <a:cubicBezTo>
                    <a:pt x="363" y="0"/>
                    <a:pt x="1" y="344"/>
                    <a:pt x="1" y="779"/>
                  </a:cubicBezTo>
                  <a:cubicBezTo>
                    <a:pt x="1" y="1214"/>
                    <a:pt x="363" y="1576"/>
                    <a:pt x="816" y="1576"/>
                  </a:cubicBezTo>
                  <a:cubicBezTo>
                    <a:pt x="1269" y="1576"/>
                    <a:pt x="1631" y="1214"/>
                    <a:pt x="1631" y="779"/>
                  </a:cubicBezTo>
                  <a:cubicBezTo>
                    <a:pt x="1631" y="344"/>
                    <a:pt x="1269" y="0"/>
                    <a:pt x="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3"/>
            <p:cNvSpPr/>
            <p:nvPr/>
          </p:nvSpPr>
          <p:spPr>
            <a:xfrm>
              <a:off x="2788825" y="1704750"/>
              <a:ext cx="32625" cy="275800"/>
            </a:xfrm>
            <a:custGeom>
              <a:avLst/>
              <a:gdLst/>
              <a:ahLst/>
              <a:cxnLst/>
              <a:rect l="l" t="t" r="r" b="b"/>
              <a:pathLst>
                <a:path w="1305" h="11032" extrusionOk="0">
                  <a:moveTo>
                    <a:pt x="506" y="0"/>
                  </a:moveTo>
                  <a:cubicBezTo>
                    <a:pt x="393" y="0"/>
                    <a:pt x="289" y="70"/>
                    <a:pt x="273" y="184"/>
                  </a:cubicBezTo>
                  <a:cubicBezTo>
                    <a:pt x="1" y="1307"/>
                    <a:pt x="110" y="4331"/>
                    <a:pt x="381" y="5526"/>
                  </a:cubicBezTo>
                  <a:cubicBezTo>
                    <a:pt x="635" y="6667"/>
                    <a:pt x="852" y="10760"/>
                    <a:pt x="852" y="10796"/>
                  </a:cubicBezTo>
                  <a:cubicBezTo>
                    <a:pt x="852" y="10923"/>
                    <a:pt x="943" y="11031"/>
                    <a:pt x="1069" y="11031"/>
                  </a:cubicBezTo>
                  <a:lnTo>
                    <a:pt x="1088" y="11031"/>
                  </a:lnTo>
                  <a:cubicBezTo>
                    <a:pt x="1214" y="11013"/>
                    <a:pt x="1305" y="10923"/>
                    <a:pt x="1305" y="10796"/>
                  </a:cubicBezTo>
                  <a:cubicBezTo>
                    <a:pt x="1287" y="10615"/>
                    <a:pt x="1088" y="6595"/>
                    <a:pt x="816" y="5436"/>
                  </a:cubicBezTo>
                  <a:cubicBezTo>
                    <a:pt x="562" y="4277"/>
                    <a:pt x="454" y="1361"/>
                    <a:pt x="707" y="293"/>
                  </a:cubicBezTo>
                  <a:cubicBezTo>
                    <a:pt x="743" y="166"/>
                    <a:pt x="671" y="39"/>
                    <a:pt x="544" y="3"/>
                  </a:cubicBezTo>
                  <a:cubicBezTo>
                    <a:pt x="531" y="1"/>
                    <a:pt x="518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3"/>
            <p:cNvSpPr/>
            <p:nvPr/>
          </p:nvSpPr>
          <p:spPr>
            <a:xfrm>
              <a:off x="2455625" y="1428550"/>
              <a:ext cx="273475" cy="765700"/>
            </a:xfrm>
            <a:custGeom>
              <a:avLst/>
              <a:gdLst/>
              <a:ahLst/>
              <a:cxnLst/>
              <a:rect l="l" t="t" r="r" b="b"/>
              <a:pathLst>
                <a:path w="10939" h="30628" extrusionOk="0">
                  <a:moveTo>
                    <a:pt x="10687" y="1"/>
                  </a:moveTo>
                  <a:cubicBezTo>
                    <a:pt x="10655" y="1"/>
                    <a:pt x="10624" y="8"/>
                    <a:pt x="10594" y="22"/>
                  </a:cubicBezTo>
                  <a:cubicBezTo>
                    <a:pt x="10504" y="58"/>
                    <a:pt x="1467" y="4006"/>
                    <a:pt x="1576" y="14292"/>
                  </a:cubicBezTo>
                  <a:cubicBezTo>
                    <a:pt x="1666" y="24361"/>
                    <a:pt x="37" y="30283"/>
                    <a:pt x="37" y="30337"/>
                  </a:cubicBezTo>
                  <a:cubicBezTo>
                    <a:pt x="0" y="30464"/>
                    <a:pt x="55" y="30591"/>
                    <a:pt x="181" y="30627"/>
                  </a:cubicBezTo>
                  <a:lnTo>
                    <a:pt x="236" y="30627"/>
                  </a:lnTo>
                  <a:cubicBezTo>
                    <a:pt x="344" y="30627"/>
                    <a:pt x="435" y="30555"/>
                    <a:pt x="471" y="30464"/>
                  </a:cubicBezTo>
                  <a:cubicBezTo>
                    <a:pt x="489" y="30392"/>
                    <a:pt x="2119" y="24416"/>
                    <a:pt x="2029" y="14274"/>
                  </a:cubicBezTo>
                  <a:cubicBezTo>
                    <a:pt x="1920" y="4314"/>
                    <a:pt x="10685" y="475"/>
                    <a:pt x="10776" y="439"/>
                  </a:cubicBezTo>
                  <a:cubicBezTo>
                    <a:pt x="10884" y="384"/>
                    <a:pt x="10939" y="258"/>
                    <a:pt x="10884" y="131"/>
                  </a:cubicBezTo>
                  <a:cubicBezTo>
                    <a:pt x="10858" y="51"/>
                    <a:pt x="10773" y="1"/>
                    <a:pt x="10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3"/>
            <p:cNvSpPr/>
            <p:nvPr/>
          </p:nvSpPr>
          <p:spPr>
            <a:xfrm>
              <a:off x="2839550" y="1451700"/>
              <a:ext cx="160300" cy="138125"/>
            </a:xfrm>
            <a:custGeom>
              <a:avLst/>
              <a:gdLst/>
              <a:ahLst/>
              <a:cxnLst/>
              <a:rect l="l" t="t" r="r" b="b"/>
              <a:pathLst>
                <a:path w="6412" h="5525" extrusionOk="0">
                  <a:moveTo>
                    <a:pt x="251" y="0"/>
                  </a:moveTo>
                  <a:cubicBezTo>
                    <a:pt x="209" y="0"/>
                    <a:pt x="166" y="12"/>
                    <a:pt x="127" y="38"/>
                  </a:cubicBezTo>
                  <a:cubicBezTo>
                    <a:pt x="18" y="92"/>
                    <a:pt x="0" y="237"/>
                    <a:pt x="55" y="346"/>
                  </a:cubicBezTo>
                  <a:cubicBezTo>
                    <a:pt x="199" y="563"/>
                    <a:pt x="3369" y="5525"/>
                    <a:pt x="6103" y="5525"/>
                  </a:cubicBezTo>
                  <a:lnTo>
                    <a:pt x="6194" y="5507"/>
                  </a:lnTo>
                  <a:cubicBezTo>
                    <a:pt x="6320" y="5507"/>
                    <a:pt x="6411" y="5416"/>
                    <a:pt x="6411" y="5290"/>
                  </a:cubicBezTo>
                  <a:cubicBezTo>
                    <a:pt x="6411" y="5163"/>
                    <a:pt x="6320" y="5054"/>
                    <a:pt x="6194" y="5054"/>
                  </a:cubicBezTo>
                  <a:cubicBezTo>
                    <a:pt x="6167" y="5055"/>
                    <a:pt x="6140" y="5056"/>
                    <a:pt x="6112" y="5056"/>
                  </a:cubicBezTo>
                  <a:cubicBezTo>
                    <a:pt x="3608" y="5056"/>
                    <a:pt x="471" y="164"/>
                    <a:pt x="453" y="110"/>
                  </a:cubicBezTo>
                  <a:cubicBezTo>
                    <a:pt x="406" y="40"/>
                    <a:pt x="329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3"/>
            <p:cNvSpPr/>
            <p:nvPr/>
          </p:nvSpPr>
          <p:spPr>
            <a:xfrm>
              <a:off x="3044625" y="1350250"/>
              <a:ext cx="187925" cy="193400"/>
            </a:xfrm>
            <a:custGeom>
              <a:avLst/>
              <a:gdLst/>
              <a:ahLst/>
              <a:cxnLst/>
              <a:rect l="l" t="t" r="r" b="b"/>
              <a:pathLst>
                <a:path w="7517" h="7736" extrusionOk="0">
                  <a:moveTo>
                    <a:pt x="250" y="1"/>
                  </a:moveTo>
                  <a:cubicBezTo>
                    <a:pt x="240" y="1"/>
                    <a:pt x="229" y="1"/>
                    <a:pt x="218" y="3"/>
                  </a:cubicBezTo>
                  <a:cubicBezTo>
                    <a:pt x="91" y="3"/>
                    <a:pt x="1" y="112"/>
                    <a:pt x="19" y="238"/>
                  </a:cubicBezTo>
                  <a:cubicBezTo>
                    <a:pt x="19" y="329"/>
                    <a:pt x="743" y="7736"/>
                    <a:pt x="6991" y="7736"/>
                  </a:cubicBezTo>
                  <a:lnTo>
                    <a:pt x="7281" y="7736"/>
                  </a:lnTo>
                  <a:cubicBezTo>
                    <a:pt x="7408" y="7736"/>
                    <a:pt x="7516" y="7627"/>
                    <a:pt x="7516" y="7500"/>
                  </a:cubicBezTo>
                  <a:cubicBezTo>
                    <a:pt x="7516" y="7374"/>
                    <a:pt x="7408" y="7283"/>
                    <a:pt x="7281" y="7283"/>
                  </a:cubicBezTo>
                  <a:cubicBezTo>
                    <a:pt x="7173" y="7288"/>
                    <a:pt x="7066" y="7290"/>
                    <a:pt x="6962" y="7290"/>
                  </a:cubicBezTo>
                  <a:cubicBezTo>
                    <a:pt x="1154" y="7290"/>
                    <a:pt x="490" y="505"/>
                    <a:pt x="472" y="202"/>
                  </a:cubicBezTo>
                  <a:cubicBezTo>
                    <a:pt x="455" y="86"/>
                    <a:pt x="363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2326150" y="1471975"/>
              <a:ext cx="180650" cy="663850"/>
            </a:xfrm>
            <a:custGeom>
              <a:avLst/>
              <a:gdLst/>
              <a:ahLst/>
              <a:cxnLst/>
              <a:rect l="l" t="t" r="r" b="b"/>
              <a:pathLst>
                <a:path w="7226" h="26554" extrusionOk="0">
                  <a:moveTo>
                    <a:pt x="6973" y="0"/>
                  </a:moveTo>
                  <a:cubicBezTo>
                    <a:pt x="6920" y="0"/>
                    <a:pt x="6868" y="19"/>
                    <a:pt x="6827" y="60"/>
                  </a:cubicBezTo>
                  <a:cubicBezTo>
                    <a:pt x="6755" y="114"/>
                    <a:pt x="1213" y="5221"/>
                    <a:pt x="2010" y="11849"/>
                  </a:cubicBezTo>
                  <a:cubicBezTo>
                    <a:pt x="2771" y="18314"/>
                    <a:pt x="73" y="26174"/>
                    <a:pt x="36" y="26264"/>
                  </a:cubicBezTo>
                  <a:cubicBezTo>
                    <a:pt x="0" y="26373"/>
                    <a:pt x="54" y="26500"/>
                    <a:pt x="181" y="26554"/>
                  </a:cubicBezTo>
                  <a:lnTo>
                    <a:pt x="254" y="26554"/>
                  </a:lnTo>
                  <a:cubicBezTo>
                    <a:pt x="344" y="26554"/>
                    <a:pt x="435" y="26500"/>
                    <a:pt x="471" y="26409"/>
                  </a:cubicBezTo>
                  <a:cubicBezTo>
                    <a:pt x="507" y="26319"/>
                    <a:pt x="3242" y="18369"/>
                    <a:pt x="2463" y="11795"/>
                  </a:cubicBezTo>
                  <a:cubicBezTo>
                    <a:pt x="1702" y="5402"/>
                    <a:pt x="7081" y="440"/>
                    <a:pt x="7135" y="404"/>
                  </a:cubicBezTo>
                  <a:cubicBezTo>
                    <a:pt x="7226" y="313"/>
                    <a:pt x="7226" y="168"/>
                    <a:pt x="7153" y="78"/>
                  </a:cubicBezTo>
                  <a:cubicBezTo>
                    <a:pt x="7104" y="28"/>
                    <a:pt x="7037" y="0"/>
                    <a:pt x="69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3"/>
            <p:cNvSpPr/>
            <p:nvPr/>
          </p:nvSpPr>
          <p:spPr>
            <a:xfrm>
              <a:off x="2562925" y="1821550"/>
              <a:ext cx="40325" cy="465950"/>
            </a:xfrm>
            <a:custGeom>
              <a:avLst/>
              <a:gdLst/>
              <a:ahLst/>
              <a:cxnLst/>
              <a:rect l="l" t="t" r="r" b="b"/>
              <a:pathLst>
                <a:path w="1613" h="18638" extrusionOk="0">
                  <a:moveTo>
                    <a:pt x="1194" y="0"/>
                  </a:moveTo>
                  <a:cubicBezTo>
                    <a:pt x="1084" y="0"/>
                    <a:pt x="995" y="70"/>
                    <a:pt x="978" y="184"/>
                  </a:cubicBezTo>
                  <a:cubicBezTo>
                    <a:pt x="580" y="3353"/>
                    <a:pt x="526" y="6559"/>
                    <a:pt x="833" y="9728"/>
                  </a:cubicBezTo>
                  <a:cubicBezTo>
                    <a:pt x="1141" y="12625"/>
                    <a:pt x="888" y="15541"/>
                    <a:pt x="55" y="18330"/>
                  </a:cubicBezTo>
                  <a:cubicBezTo>
                    <a:pt x="0" y="18493"/>
                    <a:pt x="109" y="18638"/>
                    <a:pt x="272" y="18638"/>
                  </a:cubicBezTo>
                  <a:cubicBezTo>
                    <a:pt x="363" y="18638"/>
                    <a:pt x="453" y="18583"/>
                    <a:pt x="489" y="18475"/>
                  </a:cubicBezTo>
                  <a:cubicBezTo>
                    <a:pt x="1340" y="15631"/>
                    <a:pt x="1612" y="12643"/>
                    <a:pt x="1286" y="9692"/>
                  </a:cubicBezTo>
                  <a:cubicBezTo>
                    <a:pt x="996" y="6541"/>
                    <a:pt x="1033" y="3389"/>
                    <a:pt x="1413" y="257"/>
                  </a:cubicBezTo>
                  <a:cubicBezTo>
                    <a:pt x="1431" y="130"/>
                    <a:pt x="1359" y="3"/>
                    <a:pt x="1232" y="3"/>
                  </a:cubicBezTo>
                  <a:cubicBezTo>
                    <a:pt x="1219" y="1"/>
                    <a:pt x="1206" y="0"/>
                    <a:pt x="1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2637625" y="1447025"/>
              <a:ext cx="129050" cy="85925"/>
            </a:xfrm>
            <a:custGeom>
              <a:avLst/>
              <a:gdLst/>
              <a:ahLst/>
              <a:cxnLst/>
              <a:rect l="l" t="t" r="r" b="b"/>
              <a:pathLst>
                <a:path w="5162" h="3437" extrusionOk="0">
                  <a:moveTo>
                    <a:pt x="1174" y="1"/>
                  </a:moveTo>
                  <a:cubicBezTo>
                    <a:pt x="899" y="1"/>
                    <a:pt x="626" y="32"/>
                    <a:pt x="363" y="98"/>
                  </a:cubicBezTo>
                  <a:lnTo>
                    <a:pt x="326" y="98"/>
                  </a:lnTo>
                  <a:cubicBezTo>
                    <a:pt x="109" y="152"/>
                    <a:pt x="0" y="370"/>
                    <a:pt x="55" y="569"/>
                  </a:cubicBezTo>
                  <a:cubicBezTo>
                    <a:pt x="200" y="1094"/>
                    <a:pt x="453" y="1583"/>
                    <a:pt x="797" y="2000"/>
                  </a:cubicBezTo>
                  <a:cubicBezTo>
                    <a:pt x="1105" y="2362"/>
                    <a:pt x="1467" y="2651"/>
                    <a:pt x="1884" y="2905"/>
                  </a:cubicBezTo>
                  <a:cubicBezTo>
                    <a:pt x="2282" y="3140"/>
                    <a:pt x="2735" y="3303"/>
                    <a:pt x="3206" y="3394"/>
                  </a:cubicBezTo>
                  <a:cubicBezTo>
                    <a:pt x="3381" y="3422"/>
                    <a:pt x="3557" y="3436"/>
                    <a:pt x="3731" y="3436"/>
                  </a:cubicBezTo>
                  <a:cubicBezTo>
                    <a:pt x="4115" y="3436"/>
                    <a:pt x="4493" y="3368"/>
                    <a:pt x="4854" y="3231"/>
                  </a:cubicBezTo>
                  <a:cubicBezTo>
                    <a:pt x="5053" y="3159"/>
                    <a:pt x="5162" y="2941"/>
                    <a:pt x="5089" y="2742"/>
                  </a:cubicBezTo>
                  <a:lnTo>
                    <a:pt x="5089" y="2724"/>
                  </a:lnTo>
                  <a:cubicBezTo>
                    <a:pt x="4908" y="2217"/>
                    <a:pt x="4636" y="1746"/>
                    <a:pt x="4292" y="1366"/>
                  </a:cubicBezTo>
                  <a:cubicBezTo>
                    <a:pt x="3985" y="1022"/>
                    <a:pt x="3622" y="732"/>
                    <a:pt x="3224" y="533"/>
                  </a:cubicBezTo>
                  <a:cubicBezTo>
                    <a:pt x="2826" y="315"/>
                    <a:pt x="2391" y="152"/>
                    <a:pt x="1938" y="80"/>
                  </a:cubicBezTo>
                  <a:cubicBezTo>
                    <a:pt x="1686" y="28"/>
                    <a:pt x="1429" y="1"/>
                    <a:pt x="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876025" y="3509425"/>
              <a:ext cx="402950" cy="242675"/>
            </a:xfrm>
            <a:custGeom>
              <a:avLst/>
              <a:gdLst/>
              <a:ahLst/>
              <a:cxnLst/>
              <a:rect l="l" t="t" r="r" b="b"/>
              <a:pathLst>
                <a:path w="16118" h="9707" extrusionOk="0">
                  <a:moveTo>
                    <a:pt x="13836" y="0"/>
                  </a:moveTo>
                  <a:cubicBezTo>
                    <a:pt x="13836" y="0"/>
                    <a:pt x="3188" y="109"/>
                    <a:pt x="3006" y="797"/>
                  </a:cubicBezTo>
                  <a:cubicBezTo>
                    <a:pt x="2862" y="1348"/>
                    <a:pt x="5024" y="2177"/>
                    <a:pt x="5644" y="2337"/>
                  </a:cubicBezTo>
                  <a:lnTo>
                    <a:pt x="5644" y="2337"/>
                  </a:lnTo>
                  <a:cubicBezTo>
                    <a:pt x="4853" y="2471"/>
                    <a:pt x="277" y="3281"/>
                    <a:pt x="326" y="4075"/>
                  </a:cubicBezTo>
                  <a:cubicBezTo>
                    <a:pt x="383" y="4765"/>
                    <a:pt x="2838" y="4842"/>
                    <a:pt x="3927" y="4842"/>
                  </a:cubicBezTo>
                  <a:cubicBezTo>
                    <a:pt x="4238" y="4842"/>
                    <a:pt x="4437" y="4835"/>
                    <a:pt x="4437" y="4835"/>
                  </a:cubicBezTo>
                  <a:lnTo>
                    <a:pt x="4437" y="4835"/>
                  </a:lnTo>
                  <a:cubicBezTo>
                    <a:pt x="4437" y="4835"/>
                    <a:pt x="0" y="5252"/>
                    <a:pt x="145" y="6284"/>
                  </a:cubicBezTo>
                  <a:cubicBezTo>
                    <a:pt x="195" y="6635"/>
                    <a:pt x="754" y="6749"/>
                    <a:pt x="1463" y="6749"/>
                  </a:cubicBezTo>
                  <a:cubicBezTo>
                    <a:pt x="2807" y="6749"/>
                    <a:pt x="4690" y="6339"/>
                    <a:pt x="4691" y="6338"/>
                  </a:cubicBezTo>
                  <a:lnTo>
                    <a:pt x="4691" y="6338"/>
                  </a:lnTo>
                  <a:cubicBezTo>
                    <a:pt x="4690" y="6339"/>
                    <a:pt x="1395" y="7226"/>
                    <a:pt x="1612" y="8095"/>
                  </a:cubicBezTo>
                  <a:cubicBezTo>
                    <a:pt x="1673" y="8338"/>
                    <a:pt x="2041" y="8425"/>
                    <a:pt x="2540" y="8425"/>
                  </a:cubicBezTo>
                  <a:cubicBezTo>
                    <a:pt x="3799" y="8425"/>
                    <a:pt x="5893" y="7869"/>
                    <a:pt x="5991" y="7843"/>
                  </a:cubicBezTo>
                  <a:lnTo>
                    <a:pt x="5991" y="7843"/>
                  </a:lnTo>
                  <a:cubicBezTo>
                    <a:pt x="5883" y="7872"/>
                    <a:pt x="3344" y="8568"/>
                    <a:pt x="3894" y="9508"/>
                  </a:cubicBezTo>
                  <a:cubicBezTo>
                    <a:pt x="3975" y="9647"/>
                    <a:pt x="4291" y="9707"/>
                    <a:pt x="4771" y="9707"/>
                  </a:cubicBezTo>
                  <a:cubicBezTo>
                    <a:pt x="7596" y="9707"/>
                    <a:pt x="16118" y="7642"/>
                    <a:pt x="16118" y="7642"/>
                  </a:cubicBezTo>
                  <a:lnTo>
                    <a:pt x="13836" y="0"/>
                  </a:ln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4233975" y="3444675"/>
              <a:ext cx="402500" cy="242675"/>
            </a:xfrm>
            <a:custGeom>
              <a:avLst/>
              <a:gdLst/>
              <a:ahLst/>
              <a:cxnLst/>
              <a:rect l="l" t="t" r="r" b="b"/>
              <a:pathLst>
                <a:path w="16100" h="9707" extrusionOk="0">
                  <a:moveTo>
                    <a:pt x="2264" y="1"/>
                  </a:moveTo>
                  <a:lnTo>
                    <a:pt x="1" y="7643"/>
                  </a:lnTo>
                  <a:cubicBezTo>
                    <a:pt x="1" y="7643"/>
                    <a:pt x="8522" y="9707"/>
                    <a:pt x="11347" y="9707"/>
                  </a:cubicBezTo>
                  <a:cubicBezTo>
                    <a:pt x="11827" y="9707"/>
                    <a:pt x="12143" y="9647"/>
                    <a:pt x="12224" y="9508"/>
                  </a:cubicBezTo>
                  <a:cubicBezTo>
                    <a:pt x="12779" y="8560"/>
                    <a:pt x="10172" y="7842"/>
                    <a:pt x="10107" y="7824"/>
                  </a:cubicBezTo>
                  <a:lnTo>
                    <a:pt x="10107" y="7824"/>
                  </a:lnTo>
                  <a:cubicBezTo>
                    <a:pt x="10165" y="7840"/>
                    <a:pt x="12317" y="8422"/>
                    <a:pt x="13585" y="8422"/>
                  </a:cubicBezTo>
                  <a:cubicBezTo>
                    <a:pt x="14075" y="8422"/>
                    <a:pt x="14433" y="8335"/>
                    <a:pt x="14488" y="8095"/>
                  </a:cubicBezTo>
                  <a:cubicBezTo>
                    <a:pt x="14705" y="7226"/>
                    <a:pt x="11392" y="6339"/>
                    <a:pt x="11391" y="6339"/>
                  </a:cubicBezTo>
                  <a:lnTo>
                    <a:pt x="11391" y="6339"/>
                  </a:lnTo>
                  <a:cubicBezTo>
                    <a:pt x="11392" y="6339"/>
                    <a:pt x="13283" y="6750"/>
                    <a:pt x="14632" y="6750"/>
                  </a:cubicBezTo>
                  <a:cubicBezTo>
                    <a:pt x="15344" y="6750"/>
                    <a:pt x="15905" y="6635"/>
                    <a:pt x="15955" y="6284"/>
                  </a:cubicBezTo>
                  <a:cubicBezTo>
                    <a:pt x="16100" y="5252"/>
                    <a:pt x="11663" y="4836"/>
                    <a:pt x="11663" y="4836"/>
                  </a:cubicBezTo>
                  <a:lnTo>
                    <a:pt x="11663" y="4836"/>
                  </a:lnTo>
                  <a:cubicBezTo>
                    <a:pt x="11663" y="4836"/>
                    <a:pt x="11863" y="4842"/>
                    <a:pt x="12174" y="4842"/>
                  </a:cubicBezTo>
                  <a:cubicBezTo>
                    <a:pt x="13262" y="4842"/>
                    <a:pt x="15718" y="4765"/>
                    <a:pt x="15774" y="4075"/>
                  </a:cubicBezTo>
                  <a:cubicBezTo>
                    <a:pt x="15824" y="3281"/>
                    <a:pt x="11247" y="2472"/>
                    <a:pt x="10457" y="2338"/>
                  </a:cubicBezTo>
                  <a:lnTo>
                    <a:pt x="10457" y="2338"/>
                  </a:lnTo>
                  <a:cubicBezTo>
                    <a:pt x="11076" y="2177"/>
                    <a:pt x="13239" y="1348"/>
                    <a:pt x="13094" y="797"/>
                  </a:cubicBezTo>
                  <a:cubicBezTo>
                    <a:pt x="12913" y="109"/>
                    <a:pt x="2264" y="1"/>
                    <a:pt x="2264" y="1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3"/>
            <p:cNvSpPr/>
            <p:nvPr/>
          </p:nvSpPr>
          <p:spPr>
            <a:xfrm>
              <a:off x="2186250" y="3955825"/>
              <a:ext cx="1129600" cy="177025"/>
            </a:xfrm>
            <a:custGeom>
              <a:avLst/>
              <a:gdLst/>
              <a:ahLst/>
              <a:cxnLst/>
              <a:rect l="l" t="t" r="r" b="b"/>
              <a:pathLst>
                <a:path w="45184" h="7081" extrusionOk="0">
                  <a:moveTo>
                    <a:pt x="44676" y="0"/>
                  </a:moveTo>
                  <a:lnTo>
                    <a:pt x="1105" y="489"/>
                  </a:lnTo>
                  <a:cubicBezTo>
                    <a:pt x="1105" y="489"/>
                    <a:pt x="0" y="5270"/>
                    <a:pt x="1105" y="5469"/>
                  </a:cubicBezTo>
                  <a:cubicBezTo>
                    <a:pt x="2191" y="5668"/>
                    <a:pt x="15430" y="6266"/>
                    <a:pt x="26168" y="6556"/>
                  </a:cubicBezTo>
                  <a:cubicBezTo>
                    <a:pt x="32179" y="6728"/>
                    <a:pt x="36849" y="7081"/>
                    <a:pt x="39956" y="7081"/>
                  </a:cubicBezTo>
                  <a:cubicBezTo>
                    <a:pt x="42409" y="7081"/>
                    <a:pt x="43886" y="6861"/>
                    <a:pt x="44278" y="6157"/>
                  </a:cubicBezTo>
                  <a:cubicBezTo>
                    <a:pt x="45183" y="4564"/>
                    <a:pt x="44676" y="0"/>
                    <a:pt x="44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3"/>
            <p:cNvSpPr/>
            <p:nvPr/>
          </p:nvSpPr>
          <p:spPr>
            <a:xfrm>
              <a:off x="2255050" y="3934075"/>
              <a:ext cx="18600" cy="163025"/>
            </a:xfrm>
            <a:custGeom>
              <a:avLst/>
              <a:gdLst/>
              <a:ahLst/>
              <a:cxnLst/>
              <a:rect l="l" t="t" r="r" b="b"/>
              <a:pathLst>
                <a:path w="744" h="6521" extrusionOk="0">
                  <a:moveTo>
                    <a:pt x="327" y="1"/>
                  </a:moveTo>
                  <a:lnTo>
                    <a:pt x="254" y="1359"/>
                  </a:lnTo>
                  <a:lnTo>
                    <a:pt x="1" y="6502"/>
                  </a:lnTo>
                  <a:lnTo>
                    <a:pt x="454" y="6520"/>
                  </a:lnTo>
                  <a:lnTo>
                    <a:pt x="689" y="1341"/>
                  </a:lnTo>
                  <a:lnTo>
                    <a:pt x="743" y="1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3"/>
            <p:cNvSpPr/>
            <p:nvPr/>
          </p:nvSpPr>
          <p:spPr>
            <a:xfrm>
              <a:off x="2332475" y="3937700"/>
              <a:ext cx="18600" cy="163475"/>
            </a:xfrm>
            <a:custGeom>
              <a:avLst/>
              <a:gdLst/>
              <a:ahLst/>
              <a:cxnLst/>
              <a:rect l="l" t="t" r="r" b="b"/>
              <a:pathLst>
                <a:path w="744" h="6539" extrusionOk="0">
                  <a:moveTo>
                    <a:pt x="290" y="1"/>
                  </a:moveTo>
                  <a:lnTo>
                    <a:pt x="236" y="1160"/>
                  </a:lnTo>
                  <a:lnTo>
                    <a:pt x="1" y="6520"/>
                  </a:lnTo>
                  <a:cubicBezTo>
                    <a:pt x="127" y="6520"/>
                    <a:pt x="272" y="6538"/>
                    <a:pt x="435" y="6538"/>
                  </a:cubicBezTo>
                  <a:lnTo>
                    <a:pt x="689" y="1160"/>
                  </a:lnTo>
                  <a:lnTo>
                    <a:pt x="743" y="19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3"/>
            <p:cNvSpPr/>
            <p:nvPr/>
          </p:nvSpPr>
          <p:spPr>
            <a:xfrm>
              <a:off x="2409000" y="3940875"/>
              <a:ext cx="18125" cy="163925"/>
            </a:xfrm>
            <a:custGeom>
              <a:avLst/>
              <a:gdLst/>
              <a:ahLst/>
              <a:cxnLst/>
              <a:rect l="l" t="t" r="r" b="b"/>
              <a:pathLst>
                <a:path w="725" h="6557" extrusionOk="0">
                  <a:moveTo>
                    <a:pt x="290" y="0"/>
                  </a:moveTo>
                  <a:lnTo>
                    <a:pt x="254" y="997"/>
                  </a:lnTo>
                  <a:lnTo>
                    <a:pt x="0" y="6538"/>
                  </a:lnTo>
                  <a:lnTo>
                    <a:pt x="435" y="6556"/>
                  </a:lnTo>
                  <a:lnTo>
                    <a:pt x="688" y="997"/>
                  </a:lnTo>
                  <a:lnTo>
                    <a:pt x="724" y="37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3"/>
            <p:cNvSpPr/>
            <p:nvPr/>
          </p:nvSpPr>
          <p:spPr>
            <a:xfrm>
              <a:off x="2485950" y="3944500"/>
              <a:ext cx="17675" cy="163450"/>
            </a:xfrm>
            <a:custGeom>
              <a:avLst/>
              <a:gdLst/>
              <a:ahLst/>
              <a:cxnLst/>
              <a:rect l="l" t="t" r="r" b="b"/>
              <a:pathLst>
                <a:path w="707" h="6538" extrusionOk="0">
                  <a:moveTo>
                    <a:pt x="272" y="0"/>
                  </a:moveTo>
                  <a:lnTo>
                    <a:pt x="236" y="815"/>
                  </a:lnTo>
                  <a:lnTo>
                    <a:pt x="1" y="6520"/>
                  </a:lnTo>
                  <a:cubicBezTo>
                    <a:pt x="146" y="6538"/>
                    <a:pt x="290" y="6538"/>
                    <a:pt x="435" y="6538"/>
                  </a:cubicBezTo>
                  <a:lnTo>
                    <a:pt x="671" y="815"/>
                  </a:lnTo>
                  <a:lnTo>
                    <a:pt x="707" y="18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3"/>
            <p:cNvSpPr/>
            <p:nvPr/>
          </p:nvSpPr>
          <p:spPr>
            <a:xfrm>
              <a:off x="2562475" y="3947675"/>
              <a:ext cx="18125" cy="163450"/>
            </a:xfrm>
            <a:custGeom>
              <a:avLst/>
              <a:gdLst/>
              <a:ahLst/>
              <a:cxnLst/>
              <a:rect l="l" t="t" r="r" b="b"/>
              <a:pathLst>
                <a:path w="725" h="6538" extrusionOk="0">
                  <a:moveTo>
                    <a:pt x="290" y="0"/>
                  </a:moveTo>
                  <a:lnTo>
                    <a:pt x="254" y="670"/>
                  </a:lnTo>
                  <a:lnTo>
                    <a:pt x="0" y="6520"/>
                  </a:lnTo>
                  <a:lnTo>
                    <a:pt x="453" y="6538"/>
                  </a:lnTo>
                  <a:lnTo>
                    <a:pt x="688" y="652"/>
                  </a:lnTo>
                  <a:lnTo>
                    <a:pt x="725" y="18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3"/>
            <p:cNvSpPr/>
            <p:nvPr/>
          </p:nvSpPr>
          <p:spPr>
            <a:xfrm>
              <a:off x="2639425" y="3950825"/>
              <a:ext cx="17700" cy="163025"/>
            </a:xfrm>
            <a:custGeom>
              <a:avLst/>
              <a:gdLst/>
              <a:ahLst/>
              <a:cxnLst/>
              <a:rect l="l" t="t" r="r" b="b"/>
              <a:pathLst>
                <a:path w="708" h="6521" extrusionOk="0">
                  <a:moveTo>
                    <a:pt x="273" y="1"/>
                  </a:moveTo>
                  <a:lnTo>
                    <a:pt x="236" y="508"/>
                  </a:lnTo>
                  <a:lnTo>
                    <a:pt x="164" y="2591"/>
                  </a:lnTo>
                  <a:lnTo>
                    <a:pt x="1" y="6502"/>
                  </a:lnTo>
                  <a:cubicBezTo>
                    <a:pt x="146" y="6520"/>
                    <a:pt x="291" y="6520"/>
                    <a:pt x="435" y="6520"/>
                  </a:cubicBezTo>
                  <a:lnTo>
                    <a:pt x="689" y="490"/>
                  </a:lnTo>
                  <a:lnTo>
                    <a:pt x="707" y="19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3"/>
            <p:cNvSpPr/>
            <p:nvPr/>
          </p:nvSpPr>
          <p:spPr>
            <a:xfrm>
              <a:off x="2715950" y="3954000"/>
              <a:ext cx="17225" cy="162550"/>
            </a:xfrm>
            <a:custGeom>
              <a:avLst/>
              <a:gdLst/>
              <a:ahLst/>
              <a:cxnLst/>
              <a:rect l="l" t="t" r="r" b="b"/>
              <a:pathLst>
                <a:path w="689" h="6502" extrusionOk="0">
                  <a:moveTo>
                    <a:pt x="272" y="1"/>
                  </a:moveTo>
                  <a:lnTo>
                    <a:pt x="254" y="327"/>
                  </a:lnTo>
                  <a:lnTo>
                    <a:pt x="0" y="6484"/>
                  </a:lnTo>
                  <a:lnTo>
                    <a:pt x="453" y="6502"/>
                  </a:lnTo>
                  <a:lnTo>
                    <a:pt x="689" y="327"/>
                  </a:lnTo>
                  <a:lnTo>
                    <a:pt x="689" y="19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3"/>
            <p:cNvSpPr/>
            <p:nvPr/>
          </p:nvSpPr>
          <p:spPr>
            <a:xfrm>
              <a:off x="2793375" y="3956725"/>
              <a:ext cx="16775" cy="162100"/>
            </a:xfrm>
            <a:custGeom>
              <a:avLst/>
              <a:gdLst/>
              <a:ahLst/>
              <a:cxnLst/>
              <a:rect l="l" t="t" r="r" b="b"/>
              <a:pathLst>
                <a:path w="671" h="6484" extrusionOk="0">
                  <a:moveTo>
                    <a:pt x="236" y="0"/>
                  </a:moveTo>
                  <a:lnTo>
                    <a:pt x="236" y="181"/>
                  </a:lnTo>
                  <a:lnTo>
                    <a:pt x="0" y="6465"/>
                  </a:lnTo>
                  <a:lnTo>
                    <a:pt x="435" y="6484"/>
                  </a:lnTo>
                  <a:lnTo>
                    <a:pt x="670" y="181"/>
                  </a:lnTo>
                  <a:lnTo>
                    <a:pt x="670" y="1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3"/>
            <p:cNvSpPr/>
            <p:nvPr/>
          </p:nvSpPr>
          <p:spPr>
            <a:xfrm>
              <a:off x="2869875" y="3959425"/>
              <a:ext cx="16775" cy="162125"/>
            </a:xfrm>
            <a:custGeom>
              <a:avLst/>
              <a:gdLst/>
              <a:ahLst/>
              <a:cxnLst/>
              <a:rect l="l" t="t" r="r" b="b"/>
              <a:pathLst>
                <a:path w="671" h="6485" extrusionOk="0">
                  <a:moveTo>
                    <a:pt x="236" y="1"/>
                  </a:moveTo>
                  <a:lnTo>
                    <a:pt x="218" y="55"/>
                  </a:lnTo>
                  <a:lnTo>
                    <a:pt x="1" y="6466"/>
                  </a:lnTo>
                  <a:lnTo>
                    <a:pt x="435" y="6484"/>
                  </a:lnTo>
                  <a:lnTo>
                    <a:pt x="671" y="55"/>
                  </a:lnTo>
                  <a:lnTo>
                    <a:pt x="671" y="19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3"/>
            <p:cNvSpPr/>
            <p:nvPr/>
          </p:nvSpPr>
          <p:spPr>
            <a:xfrm>
              <a:off x="2947750" y="3962150"/>
              <a:ext cx="14975" cy="162100"/>
            </a:xfrm>
            <a:custGeom>
              <a:avLst/>
              <a:gdLst/>
              <a:ahLst/>
              <a:cxnLst/>
              <a:rect l="l" t="t" r="r" b="b"/>
              <a:pathLst>
                <a:path w="599" h="6484" extrusionOk="0">
                  <a:moveTo>
                    <a:pt x="182" y="1"/>
                  </a:moveTo>
                  <a:lnTo>
                    <a:pt x="0" y="6466"/>
                  </a:lnTo>
                  <a:lnTo>
                    <a:pt x="417" y="6484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3024725" y="3963975"/>
              <a:ext cx="14050" cy="163900"/>
            </a:xfrm>
            <a:custGeom>
              <a:avLst/>
              <a:gdLst/>
              <a:ahLst/>
              <a:cxnLst/>
              <a:rect l="l" t="t" r="r" b="b"/>
              <a:pathLst>
                <a:path w="562" h="6556" extrusionOk="0">
                  <a:moveTo>
                    <a:pt x="163" y="0"/>
                  </a:moveTo>
                  <a:lnTo>
                    <a:pt x="0" y="6519"/>
                  </a:lnTo>
                  <a:lnTo>
                    <a:pt x="435" y="6556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3101675" y="3965775"/>
              <a:ext cx="13150" cy="165725"/>
            </a:xfrm>
            <a:custGeom>
              <a:avLst/>
              <a:gdLst/>
              <a:ahLst/>
              <a:cxnLst/>
              <a:rect l="l" t="t" r="r" b="b"/>
              <a:pathLst>
                <a:path w="526" h="6629" extrusionOk="0">
                  <a:moveTo>
                    <a:pt x="109" y="1"/>
                  </a:moveTo>
                  <a:lnTo>
                    <a:pt x="1" y="6592"/>
                  </a:lnTo>
                  <a:cubicBezTo>
                    <a:pt x="146" y="6610"/>
                    <a:pt x="309" y="6629"/>
                    <a:pt x="453" y="6629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3179550" y="3966675"/>
              <a:ext cx="11350" cy="166650"/>
            </a:xfrm>
            <a:custGeom>
              <a:avLst/>
              <a:gdLst/>
              <a:ahLst/>
              <a:cxnLst/>
              <a:rect l="l" t="t" r="r" b="b"/>
              <a:pathLst>
                <a:path w="454" h="6666" extrusionOk="0">
                  <a:moveTo>
                    <a:pt x="37" y="1"/>
                  </a:moveTo>
                  <a:lnTo>
                    <a:pt x="1" y="6665"/>
                  </a:lnTo>
                  <a:lnTo>
                    <a:pt x="435" y="6665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3254700" y="3966225"/>
              <a:ext cx="14075" cy="162100"/>
            </a:xfrm>
            <a:custGeom>
              <a:avLst/>
              <a:gdLst/>
              <a:ahLst/>
              <a:cxnLst/>
              <a:rect l="l" t="t" r="r" b="b"/>
              <a:pathLst>
                <a:path w="563" h="6484" extrusionOk="0">
                  <a:moveTo>
                    <a:pt x="1" y="1"/>
                  </a:moveTo>
                  <a:lnTo>
                    <a:pt x="109" y="6484"/>
                  </a:lnTo>
                  <a:cubicBezTo>
                    <a:pt x="272" y="6448"/>
                    <a:pt x="435" y="6429"/>
                    <a:pt x="562" y="6375"/>
                  </a:cubicBezTo>
                  <a:lnTo>
                    <a:pt x="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2642150" y="3950825"/>
              <a:ext cx="3650" cy="96475"/>
            </a:xfrm>
            <a:custGeom>
              <a:avLst/>
              <a:gdLst/>
              <a:ahLst/>
              <a:cxnLst/>
              <a:rect l="l" t="t" r="r" b="b"/>
              <a:pathLst>
                <a:path w="146" h="3859" extrusionOk="0">
                  <a:moveTo>
                    <a:pt x="145" y="1"/>
                  </a:moveTo>
                  <a:lnTo>
                    <a:pt x="1" y="3858"/>
                  </a:lnTo>
                  <a:lnTo>
                    <a:pt x="55" y="2591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1207875" y="3471350"/>
              <a:ext cx="169350" cy="291400"/>
            </a:xfrm>
            <a:custGeom>
              <a:avLst/>
              <a:gdLst/>
              <a:ahLst/>
              <a:cxnLst/>
              <a:rect l="l" t="t" r="r" b="b"/>
              <a:pathLst>
                <a:path w="6774" h="11656" extrusionOk="0">
                  <a:moveTo>
                    <a:pt x="3234" y="0"/>
                  </a:moveTo>
                  <a:cubicBezTo>
                    <a:pt x="2574" y="0"/>
                    <a:pt x="1" y="69"/>
                    <a:pt x="1" y="1143"/>
                  </a:cubicBezTo>
                  <a:cubicBezTo>
                    <a:pt x="1" y="2392"/>
                    <a:pt x="544" y="11031"/>
                    <a:pt x="2771" y="11556"/>
                  </a:cubicBezTo>
                  <a:cubicBezTo>
                    <a:pt x="3054" y="11625"/>
                    <a:pt x="3330" y="11655"/>
                    <a:pt x="3596" y="11655"/>
                  </a:cubicBezTo>
                  <a:cubicBezTo>
                    <a:pt x="5421" y="11655"/>
                    <a:pt x="6774" y="10234"/>
                    <a:pt x="6774" y="10234"/>
                  </a:cubicBezTo>
                  <a:lnTo>
                    <a:pt x="3387" y="2"/>
                  </a:lnTo>
                  <a:cubicBezTo>
                    <a:pt x="3387" y="2"/>
                    <a:pt x="3331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1214675" y="3570525"/>
              <a:ext cx="114100" cy="28100"/>
            </a:xfrm>
            <a:custGeom>
              <a:avLst/>
              <a:gdLst/>
              <a:ahLst/>
              <a:cxnLst/>
              <a:rect l="l" t="t" r="r" b="b"/>
              <a:pathLst>
                <a:path w="4564" h="1124" extrusionOk="0">
                  <a:moveTo>
                    <a:pt x="4437" y="1"/>
                  </a:moveTo>
                  <a:lnTo>
                    <a:pt x="0" y="653"/>
                  </a:lnTo>
                  <a:cubicBezTo>
                    <a:pt x="18" y="816"/>
                    <a:pt x="36" y="961"/>
                    <a:pt x="55" y="1124"/>
                  </a:cubicBezTo>
                  <a:lnTo>
                    <a:pt x="4564" y="381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1225525" y="3628475"/>
              <a:ext cx="122275" cy="39875"/>
            </a:xfrm>
            <a:custGeom>
              <a:avLst/>
              <a:gdLst/>
              <a:ahLst/>
              <a:cxnLst/>
              <a:rect l="l" t="t" r="r" b="b"/>
              <a:pathLst>
                <a:path w="4891" h="1595" extrusionOk="0">
                  <a:moveTo>
                    <a:pt x="4764" y="1"/>
                  </a:moveTo>
                  <a:lnTo>
                    <a:pt x="1" y="1124"/>
                  </a:lnTo>
                  <a:cubicBezTo>
                    <a:pt x="37" y="1287"/>
                    <a:pt x="73" y="1432"/>
                    <a:pt x="110" y="1595"/>
                  </a:cubicBezTo>
                  <a:lnTo>
                    <a:pt x="4890" y="363"/>
                  </a:lnTo>
                  <a:lnTo>
                    <a:pt x="47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3"/>
            <p:cNvSpPr/>
            <p:nvPr/>
          </p:nvSpPr>
          <p:spPr>
            <a:xfrm>
              <a:off x="1246800" y="3681000"/>
              <a:ext cx="117750" cy="57525"/>
            </a:xfrm>
            <a:custGeom>
              <a:avLst/>
              <a:gdLst/>
              <a:ahLst/>
              <a:cxnLst/>
              <a:rect l="l" t="t" r="r" b="b"/>
              <a:pathLst>
                <a:path w="4710" h="2301" extrusionOk="0">
                  <a:moveTo>
                    <a:pt x="4619" y="1"/>
                  </a:moveTo>
                  <a:lnTo>
                    <a:pt x="1" y="1848"/>
                  </a:lnTo>
                  <a:cubicBezTo>
                    <a:pt x="55" y="2011"/>
                    <a:pt x="128" y="2156"/>
                    <a:pt x="218" y="2301"/>
                  </a:cubicBezTo>
                  <a:lnTo>
                    <a:pt x="4709" y="327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3"/>
            <p:cNvSpPr/>
            <p:nvPr/>
          </p:nvSpPr>
          <p:spPr>
            <a:xfrm>
              <a:off x="1331925" y="3718125"/>
              <a:ext cx="43025" cy="38050"/>
            </a:xfrm>
            <a:custGeom>
              <a:avLst/>
              <a:gdLst/>
              <a:ahLst/>
              <a:cxnLst/>
              <a:rect l="l" t="t" r="r" b="b"/>
              <a:pathLst>
                <a:path w="1721" h="1522" extrusionOk="0">
                  <a:moveTo>
                    <a:pt x="1703" y="1"/>
                  </a:moveTo>
                  <a:lnTo>
                    <a:pt x="1" y="1522"/>
                  </a:lnTo>
                  <a:cubicBezTo>
                    <a:pt x="290" y="1413"/>
                    <a:pt x="562" y="1286"/>
                    <a:pt x="816" y="1123"/>
                  </a:cubicBezTo>
                  <a:lnTo>
                    <a:pt x="1721" y="109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1208775" y="3508500"/>
              <a:ext cx="99625" cy="20400"/>
            </a:xfrm>
            <a:custGeom>
              <a:avLst/>
              <a:gdLst/>
              <a:ahLst/>
              <a:cxnLst/>
              <a:rect l="l" t="t" r="r" b="b"/>
              <a:pathLst>
                <a:path w="3985" h="816" extrusionOk="0">
                  <a:moveTo>
                    <a:pt x="3858" y="1"/>
                  </a:moveTo>
                  <a:lnTo>
                    <a:pt x="1" y="345"/>
                  </a:lnTo>
                  <a:cubicBezTo>
                    <a:pt x="1" y="490"/>
                    <a:pt x="1" y="635"/>
                    <a:pt x="19" y="816"/>
                  </a:cubicBezTo>
                  <a:lnTo>
                    <a:pt x="3985" y="417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4213150" y="3396950"/>
              <a:ext cx="156675" cy="294975"/>
            </a:xfrm>
            <a:custGeom>
              <a:avLst/>
              <a:gdLst/>
              <a:ahLst/>
              <a:cxnLst/>
              <a:rect l="l" t="t" r="r" b="b"/>
              <a:pathLst>
                <a:path w="6267" h="11799" extrusionOk="0">
                  <a:moveTo>
                    <a:pt x="3093" y="1"/>
                  </a:moveTo>
                  <a:cubicBezTo>
                    <a:pt x="2112" y="1"/>
                    <a:pt x="1015" y="280"/>
                    <a:pt x="1015" y="280"/>
                  </a:cubicBezTo>
                  <a:lnTo>
                    <a:pt x="1" y="11019"/>
                  </a:lnTo>
                  <a:cubicBezTo>
                    <a:pt x="1" y="11019"/>
                    <a:pt x="1175" y="11798"/>
                    <a:pt x="2614" y="11798"/>
                  </a:cubicBezTo>
                  <a:cubicBezTo>
                    <a:pt x="3123" y="11798"/>
                    <a:pt x="3666" y="11700"/>
                    <a:pt x="4202" y="11435"/>
                  </a:cubicBezTo>
                  <a:cubicBezTo>
                    <a:pt x="6266" y="10403"/>
                    <a:pt x="4854" y="1873"/>
                    <a:pt x="4582" y="660"/>
                  </a:cubicBezTo>
                  <a:cubicBezTo>
                    <a:pt x="4460" y="149"/>
                    <a:pt x="3807" y="1"/>
                    <a:pt x="3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3"/>
            <p:cNvSpPr/>
            <p:nvPr/>
          </p:nvSpPr>
          <p:spPr>
            <a:xfrm>
              <a:off x="4233525" y="3428375"/>
              <a:ext cx="98725" cy="26750"/>
            </a:xfrm>
            <a:custGeom>
              <a:avLst/>
              <a:gdLst/>
              <a:ahLst/>
              <a:cxnLst/>
              <a:rect l="l" t="t" r="r" b="b"/>
              <a:pathLst>
                <a:path w="3949" h="1070" extrusionOk="0">
                  <a:moveTo>
                    <a:pt x="3876" y="1"/>
                  </a:moveTo>
                  <a:lnTo>
                    <a:pt x="55" y="634"/>
                  </a:lnTo>
                  <a:lnTo>
                    <a:pt x="0" y="1069"/>
                  </a:lnTo>
                  <a:lnTo>
                    <a:pt x="3948" y="453"/>
                  </a:lnTo>
                  <a:cubicBezTo>
                    <a:pt x="3930" y="272"/>
                    <a:pt x="3894" y="127"/>
                    <a:pt x="3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4222200" y="3568725"/>
              <a:ext cx="123625" cy="12250"/>
            </a:xfrm>
            <a:custGeom>
              <a:avLst/>
              <a:gdLst/>
              <a:ahLst/>
              <a:cxnLst/>
              <a:rect l="l" t="t" r="r" b="b"/>
              <a:pathLst>
                <a:path w="4945" h="490" extrusionOk="0">
                  <a:moveTo>
                    <a:pt x="37" y="1"/>
                  </a:moveTo>
                  <a:lnTo>
                    <a:pt x="1" y="399"/>
                  </a:lnTo>
                  <a:lnTo>
                    <a:pt x="4945" y="489"/>
                  </a:lnTo>
                  <a:cubicBezTo>
                    <a:pt x="4945" y="326"/>
                    <a:pt x="4927" y="163"/>
                    <a:pt x="4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4216775" y="3624875"/>
              <a:ext cx="124525" cy="28075"/>
            </a:xfrm>
            <a:custGeom>
              <a:avLst/>
              <a:gdLst/>
              <a:ahLst/>
              <a:cxnLst/>
              <a:rect l="l" t="t" r="r" b="b"/>
              <a:pathLst>
                <a:path w="4981" h="1123" extrusionOk="0">
                  <a:moveTo>
                    <a:pt x="37" y="0"/>
                  </a:moveTo>
                  <a:lnTo>
                    <a:pt x="0" y="362"/>
                  </a:lnTo>
                  <a:lnTo>
                    <a:pt x="4854" y="1123"/>
                  </a:lnTo>
                  <a:cubicBezTo>
                    <a:pt x="4908" y="960"/>
                    <a:pt x="4944" y="815"/>
                    <a:pt x="4981" y="634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4228100" y="3497650"/>
              <a:ext cx="113650" cy="20400"/>
            </a:xfrm>
            <a:custGeom>
              <a:avLst/>
              <a:gdLst/>
              <a:ahLst/>
              <a:cxnLst/>
              <a:rect l="l" t="t" r="r" b="b"/>
              <a:pathLst>
                <a:path w="4546" h="816" extrusionOk="0">
                  <a:moveTo>
                    <a:pt x="4491" y="0"/>
                  </a:moveTo>
                  <a:lnTo>
                    <a:pt x="36" y="417"/>
                  </a:lnTo>
                  <a:lnTo>
                    <a:pt x="0" y="815"/>
                  </a:lnTo>
                  <a:lnTo>
                    <a:pt x="4546" y="471"/>
                  </a:lnTo>
                  <a:cubicBezTo>
                    <a:pt x="4528" y="326"/>
                    <a:pt x="4509" y="163"/>
                    <a:pt x="4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1185250" y="2411975"/>
              <a:ext cx="3137025" cy="1589650"/>
            </a:xfrm>
            <a:custGeom>
              <a:avLst/>
              <a:gdLst/>
              <a:ahLst/>
              <a:cxnLst/>
              <a:rect l="l" t="t" r="r" b="b"/>
              <a:pathLst>
                <a:path w="125481" h="63586" extrusionOk="0">
                  <a:moveTo>
                    <a:pt x="56189" y="0"/>
                  </a:moveTo>
                  <a:cubicBezTo>
                    <a:pt x="47824" y="0"/>
                    <a:pt x="39140" y="10979"/>
                    <a:pt x="35748" y="16517"/>
                  </a:cubicBezTo>
                  <a:cubicBezTo>
                    <a:pt x="33285" y="20591"/>
                    <a:pt x="20518" y="31004"/>
                    <a:pt x="10250" y="35314"/>
                  </a:cubicBezTo>
                  <a:cubicBezTo>
                    <a:pt x="0" y="39606"/>
                    <a:pt x="3821" y="46198"/>
                    <a:pt x="4437" y="50019"/>
                  </a:cubicBezTo>
                  <a:cubicBezTo>
                    <a:pt x="4874" y="52746"/>
                    <a:pt x="6545" y="54842"/>
                    <a:pt x="11044" y="54842"/>
                  </a:cubicBezTo>
                  <a:cubicBezTo>
                    <a:pt x="12880" y="54842"/>
                    <a:pt x="15187" y="54493"/>
                    <a:pt x="18073" y="53695"/>
                  </a:cubicBezTo>
                  <a:cubicBezTo>
                    <a:pt x="28033" y="50943"/>
                    <a:pt x="39460" y="37922"/>
                    <a:pt x="39461" y="37922"/>
                  </a:cubicBezTo>
                  <a:lnTo>
                    <a:pt x="39461" y="37922"/>
                  </a:lnTo>
                  <a:cubicBezTo>
                    <a:pt x="39461" y="37923"/>
                    <a:pt x="36636" y="59364"/>
                    <a:pt x="39225" y="62116"/>
                  </a:cubicBezTo>
                  <a:cubicBezTo>
                    <a:pt x="40310" y="63261"/>
                    <a:pt x="47060" y="63585"/>
                    <a:pt x="55117" y="63585"/>
                  </a:cubicBezTo>
                  <a:cubicBezTo>
                    <a:pt x="65656" y="63585"/>
                    <a:pt x="78432" y="63030"/>
                    <a:pt x="83690" y="63030"/>
                  </a:cubicBezTo>
                  <a:cubicBezTo>
                    <a:pt x="84081" y="63030"/>
                    <a:pt x="84431" y="63033"/>
                    <a:pt x="84735" y="63040"/>
                  </a:cubicBezTo>
                  <a:cubicBezTo>
                    <a:pt x="84766" y="63041"/>
                    <a:pt x="84797" y="63041"/>
                    <a:pt x="84828" y="63041"/>
                  </a:cubicBezTo>
                  <a:cubicBezTo>
                    <a:pt x="92206" y="63041"/>
                    <a:pt x="89171" y="43736"/>
                    <a:pt x="89171" y="43735"/>
                  </a:cubicBezTo>
                  <a:lnTo>
                    <a:pt x="89171" y="43735"/>
                  </a:lnTo>
                  <a:cubicBezTo>
                    <a:pt x="94695" y="50164"/>
                    <a:pt x="104945" y="53243"/>
                    <a:pt x="115213" y="53243"/>
                  </a:cubicBezTo>
                  <a:cubicBezTo>
                    <a:pt x="125481" y="53243"/>
                    <a:pt x="124865" y="42359"/>
                    <a:pt x="123181" y="39135"/>
                  </a:cubicBezTo>
                  <a:cubicBezTo>
                    <a:pt x="121497" y="35930"/>
                    <a:pt x="111229" y="36835"/>
                    <a:pt x="103424" y="32254"/>
                  </a:cubicBezTo>
                  <a:cubicBezTo>
                    <a:pt x="95600" y="27654"/>
                    <a:pt x="89787" y="9273"/>
                    <a:pt x="84572" y="4365"/>
                  </a:cubicBezTo>
                  <a:cubicBezTo>
                    <a:pt x="82341" y="2256"/>
                    <a:pt x="78993" y="1655"/>
                    <a:pt x="75894" y="1655"/>
                  </a:cubicBezTo>
                  <a:cubicBezTo>
                    <a:pt x="73911" y="1655"/>
                    <a:pt x="72030" y="1901"/>
                    <a:pt x="70609" y="2156"/>
                  </a:cubicBezTo>
                  <a:cubicBezTo>
                    <a:pt x="69894" y="2284"/>
                    <a:pt x="69171" y="2348"/>
                    <a:pt x="68448" y="2348"/>
                  </a:cubicBezTo>
                  <a:cubicBezTo>
                    <a:pt x="67340" y="2348"/>
                    <a:pt x="66232" y="2198"/>
                    <a:pt x="65158" y="1902"/>
                  </a:cubicBezTo>
                  <a:lnTo>
                    <a:pt x="59472" y="327"/>
                  </a:lnTo>
                  <a:cubicBezTo>
                    <a:pt x="58784" y="128"/>
                    <a:pt x="58059" y="164"/>
                    <a:pt x="57353" y="73"/>
                  </a:cubicBezTo>
                  <a:cubicBezTo>
                    <a:pt x="56966" y="24"/>
                    <a:pt x="56578" y="0"/>
                    <a:pt x="56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1767450" y="3091075"/>
              <a:ext cx="452325" cy="607600"/>
            </a:xfrm>
            <a:custGeom>
              <a:avLst/>
              <a:gdLst/>
              <a:ahLst/>
              <a:cxnLst/>
              <a:rect l="l" t="t" r="r" b="b"/>
              <a:pathLst>
                <a:path w="18093" h="24304" extrusionOk="0">
                  <a:moveTo>
                    <a:pt x="18092" y="1"/>
                  </a:moveTo>
                  <a:cubicBezTo>
                    <a:pt x="18092" y="2"/>
                    <a:pt x="7552" y="19378"/>
                    <a:pt x="1" y="24304"/>
                  </a:cubicBezTo>
                  <a:cubicBezTo>
                    <a:pt x="8331" y="19668"/>
                    <a:pt x="16154" y="10777"/>
                    <a:pt x="16155" y="10776"/>
                  </a:cubicBezTo>
                  <a:lnTo>
                    <a:pt x="16155" y="10776"/>
                  </a:lnTo>
                  <a:cubicBezTo>
                    <a:pt x="16155" y="10776"/>
                    <a:pt x="15919" y="12533"/>
                    <a:pt x="15648" y="15104"/>
                  </a:cubicBezTo>
                  <a:lnTo>
                    <a:pt x="15865" y="14887"/>
                  </a:lnTo>
                  <a:lnTo>
                    <a:pt x="180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3"/>
            <p:cNvSpPr/>
            <p:nvPr/>
          </p:nvSpPr>
          <p:spPr>
            <a:xfrm>
              <a:off x="3402750" y="3288475"/>
              <a:ext cx="662375" cy="454125"/>
            </a:xfrm>
            <a:custGeom>
              <a:avLst/>
              <a:gdLst/>
              <a:ahLst/>
              <a:cxnLst/>
              <a:rect l="l" t="t" r="r" b="b"/>
              <a:pathLst>
                <a:path w="26495" h="18165" extrusionOk="0">
                  <a:moveTo>
                    <a:pt x="363" y="1"/>
                  </a:moveTo>
                  <a:cubicBezTo>
                    <a:pt x="363" y="1"/>
                    <a:pt x="1" y="2283"/>
                    <a:pt x="743" y="8983"/>
                  </a:cubicBezTo>
                  <a:cubicBezTo>
                    <a:pt x="6321" y="15195"/>
                    <a:pt x="16408" y="18165"/>
                    <a:pt x="26495" y="18165"/>
                  </a:cubicBezTo>
                  <a:cubicBezTo>
                    <a:pt x="24901" y="16987"/>
                    <a:pt x="22547" y="15919"/>
                    <a:pt x="19034" y="15176"/>
                  </a:cubicBezTo>
                  <a:cubicBezTo>
                    <a:pt x="6810" y="12623"/>
                    <a:pt x="363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3"/>
            <p:cNvSpPr/>
            <p:nvPr/>
          </p:nvSpPr>
          <p:spPr>
            <a:xfrm>
              <a:off x="2139600" y="3008500"/>
              <a:ext cx="106150" cy="616850"/>
            </a:xfrm>
            <a:custGeom>
              <a:avLst/>
              <a:gdLst/>
              <a:ahLst/>
              <a:cxnLst/>
              <a:rect l="l" t="t" r="r" b="b"/>
              <a:pathLst>
                <a:path w="4246" h="24674" extrusionOk="0">
                  <a:moveTo>
                    <a:pt x="3968" y="1"/>
                  </a:moveTo>
                  <a:cubicBezTo>
                    <a:pt x="3873" y="1"/>
                    <a:pt x="3779" y="52"/>
                    <a:pt x="3750" y="171"/>
                  </a:cubicBezTo>
                  <a:cubicBezTo>
                    <a:pt x="3732" y="298"/>
                    <a:pt x="816" y="12087"/>
                    <a:pt x="1" y="24438"/>
                  </a:cubicBezTo>
                  <a:cubicBezTo>
                    <a:pt x="1" y="24565"/>
                    <a:pt x="92" y="24673"/>
                    <a:pt x="218" y="24673"/>
                  </a:cubicBezTo>
                  <a:lnTo>
                    <a:pt x="236" y="24673"/>
                  </a:lnTo>
                  <a:cubicBezTo>
                    <a:pt x="363" y="24673"/>
                    <a:pt x="454" y="24583"/>
                    <a:pt x="454" y="24456"/>
                  </a:cubicBezTo>
                  <a:cubicBezTo>
                    <a:pt x="1251" y="12160"/>
                    <a:pt x="4166" y="406"/>
                    <a:pt x="4202" y="280"/>
                  </a:cubicBezTo>
                  <a:cubicBezTo>
                    <a:pt x="4245" y="109"/>
                    <a:pt x="4105" y="1"/>
                    <a:pt x="39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3384200" y="3175675"/>
              <a:ext cx="49825" cy="585025"/>
            </a:xfrm>
            <a:custGeom>
              <a:avLst/>
              <a:gdLst/>
              <a:ahLst/>
              <a:cxnLst/>
              <a:rect l="l" t="t" r="r" b="b"/>
              <a:pathLst>
                <a:path w="1993" h="23401" extrusionOk="0">
                  <a:moveTo>
                    <a:pt x="251" y="1"/>
                  </a:moveTo>
                  <a:cubicBezTo>
                    <a:pt x="240" y="1"/>
                    <a:pt x="228" y="2"/>
                    <a:pt x="217" y="3"/>
                  </a:cubicBezTo>
                  <a:cubicBezTo>
                    <a:pt x="91" y="22"/>
                    <a:pt x="0" y="130"/>
                    <a:pt x="18" y="257"/>
                  </a:cubicBezTo>
                  <a:cubicBezTo>
                    <a:pt x="1123" y="7845"/>
                    <a:pt x="1539" y="15523"/>
                    <a:pt x="1250" y="23184"/>
                  </a:cubicBezTo>
                  <a:cubicBezTo>
                    <a:pt x="1250" y="23310"/>
                    <a:pt x="1340" y="23401"/>
                    <a:pt x="1467" y="23401"/>
                  </a:cubicBezTo>
                  <a:cubicBezTo>
                    <a:pt x="1594" y="23401"/>
                    <a:pt x="1684" y="23310"/>
                    <a:pt x="1702" y="23202"/>
                  </a:cubicBezTo>
                  <a:cubicBezTo>
                    <a:pt x="1992" y="15505"/>
                    <a:pt x="1576" y="7809"/>
                    <a:pt x="471" y="185"/>
                  </a:cubicBezTo>
                  <a:cubicBezTo>
                    <a:pt x="455" y="71"/>
                    <a:pt x="351" y="1"/>
                    <a:pt x="2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3"/>
            <p:cNvSpPr/>
            <p:nvPr/>
          </p:nvSpPr>
          <p:spPr>
            <a:xfrm>
              <a:off x="2503625" y="2751325"/>
              <a:ext cx="642000" cy="392300"/>
            </a:xfrm>
            <a:custGeom>
              <a:avLst/>
              <a:gdLst/>
              <a:ahLst/>
              <a:cxnLst/>
              <a:rect l="l" t="t" r="r" b="b"/>
              <a:pathLst>
                <a:path w="25680" h="15692" extrusionOk="0">
                  <a:moveTo>
                    <a:pt x="18102" y="1"/>
                  </a:moveTo>
                  <a:cubicBezTo>
                    <a:pt x="14685" y="1"/>
                    <a:pt x="12278" y="5550"/>
                    <a:pt x="12278" y="5550"/>
                  </a:cubicBezTo>
                  <a:cubicBezTo>
                    <a:pt x="12278" y="5550"/>
                    <a:pt x="8816" y="1424"/>
                    <a:pt x="5613" y="1424"/>
                  </a:cubicBezTo>
                  <a:cubicBezTo>
                    <a:pt x="4892" y="1424"/>
                    <a:pt x="4184" y="1633"/>
                    <a:pt x="3531" y="2146"/>
                  </a:cubicBezTo>
                  <a:cubicBezTo>
                    <a:pt x="0" y="4917"/>
                    <a:pt x="11771" y="15692"/>
                    <a:pt x="11771" y="15692"/>
                  </a:cubicBezTo>
                  <a:cubicBezTo>
                    <a:pt x="11771" y="15692"/>
                    <a:pt x="25679" y="5677"/>
                    <a:pt x="20880" y="1258"/>
                  </a:cubicBezTo>
                  <a:cubicBezTo>
                    <a:pt x="19904" y="359"/>
                    <a:pt x="18970" y="1"/>
                    <a:pt x="18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3"/>
            <p:cNvSpPr/>
            <p:nvPr/>
          </p:nvSpPr>
          <p:spPr>
            <a:xfrm>
              <a:off x="2647575" y="2341525"/>
              <a:ext cx="465900" cy="163150"/>
            </a:xfrm>
            <a:custGeom>
              <a:avLst/>
              <a:gdLst/>
              <a:ahLst/>
              <a:cxnLst/>
              <a:rect l="l" t="t" r="r" b="b"/>
              <a:pathLst>
                <a:path w="18636" h="6526" extrusionOk="0">
                  <a:moveTo>
                    <a:pt x="2434" y="0"/>
                  </a:moveTo>
                  <a:cubicBezTo>
                    <a:pt x="507" y="0"/>
                    <a:pt x="1" y="3380"/>
                    <a:pt x="1" y="3380"/>
                  </a:cubicBezTo>
                  <a:cubicBezTo>
                    <a:pt x="1728" y="5822"/>
                    <a:pt x="5136" y="6525"/>
                    <a:pt x="8488" y="6525"/>
                  </a:cubicBezTo>
                  <a:cubicBezTo>
                    <a:pt x="13042" y="6525"/>
                    <a:pt x="17495" y="5227"/>
                    <a:pt x="17495" y="5227"/>
                  </a:cubicBezTo>
                  <a:cubicBezTo>
                    <a:pt x="17495" y="5227"/>
                    <a:pt x="18636" y="3253"/>
                    <a:pt x="17422" y="2094"/>
                  </a:cubicBezTo>
                  <a:cubicBezTo>
                    <a:pt x="16880" y="1585"/>
                    <a:pt x="15883" y="1429"/>
                    <a:pt x="14644" y="1429"/>
                  </a:cubicBezTo>
                  <a:cubicBezTo>
                    <a:pt x="13109" y="1429"/>
                    <a:pt x="11201" y="1668"/>
                    <a:pt x="9327" y="1768"/>
                  </a:cubicBezTo>
                  <a:cubicBezTo>
                    <a:pt x="9127" y="1779"/>
                    <a:pt x="8936" y="1784"/>
                    <a:pt x="8754" y="1784"/>
                  </a:cubicBezTo>
                  <a:cubicBezTo>
                    <a:pt x="5853" y="1784"/>
                    <a:pt x="5242" y="490"/>
                    <a:pt x="2753" y="30"/>
                  </a:cubicBezTo>
                  <a:cubicBezTo>
                    <a:pt x="2643" y="10"/>
                    <a:pt x="2536" y="0"/>
                    <a:pt x="2434" y="0"/>
                  </a:cubicBezTo>
                  <a:close/>
                </a:path>
              </a:pathLst>
            </a:custGeom>
            <a:solidFill>
              <a:srgbClr val="D35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3"/>
            <p:cNvSpPr/>
            <p:nvPr/>
          </p:nvSpPr>
          <p:spPr>
            <a:xfrm>
              <a:off x="2673850" y="2348150"/>
              <a:ext cx="73825" cy="114575"/>
            </a:xfrm>
            <a:custGeom>
              <a:avLst/>
              <a:gdLst/>
              <a:ahLst/>
              <a:cxnLst/>
              <a:rect l="l" t="t" r="r" b="b"/>
              <a:pathLst>
                <a:path w="2953" h="4583" extrusionOk="0">
                  <a:moveTo>
                    <a:pt x="2644" y="0"/>
                  </a:moveTo>
                  <a:lnTo>
                    <a:pt x="0" y="4220"/>
                  </a:lnTo>
                  <a:cubicBezTo>
                    <a:pt x="145" y="4347"/>
                    <a:pt x="308" y="4473"/>
                    <a:pt x="489" y="4582"/>
                  </a:cubicBezTo>
                  <a:lnTo>
                    <a:pt x="2952" y="109"/>
                  </a:lnTo>
                  <a:cubicBezTo>
                    <a:pt x="2843" y="73"/>
                    <a:pt x="2753" y="37"/>
                    <a:pt x="2644" y="0"/>
                  </a:cubicBez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3"/>
            <p:cNvSpPr/>
            <p:nvPr/>
          </p:nvSpPr>
          <p:spPr>
            <a:xfrm>
              <a:off x="2829125" y="2385275"/>
              <a:ext cx="25375" cy="119100"/>
            </a:xfrm>
            <a:custGeom>
              <a:avLst/>
              <a:gdLst/>
              <a:ahLst/>
              <a:cxnLst/>
              <a:rect l="l" t="t" r="r" b="b"/>
              <a:pathLst>
                <a:path w="1015" h="4764" extrusionOk="0">
                  <a:moveTo>
                    <a:pt x="616" y="0"/>
                  </a:moveTo>
                  <a:lnTo>
                    <a:pt x="1" y="4745"/>
                  </a:lnTo>
                  <a:cubicBezTo>
                    <a:pt x="182" y="4745"/>
                    <a:pt x="345" y="4763"/>
                    <a:pt x="526" y="4763"/>
                  </a:cubicBezTo>
                  <a:lnTo>
                    <a:pt x="1015" y="18"/>
                  </a:lnTo>
                  <a:cubicBezTo>
                    <a:pt x="888" y="18"/>
                    <a:pt x="743" y="0"/>
                    <a:pt x="616" y="0"/>
                  </a:cubicBez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2750800" y="2368525"/>
              <a:ext cx="45750" cy="126325"/>
            </a:xfrm>
            <a:custGeom>
              <a:avLst/>
              <a:gdLst/>
              <a:ahLst/>
              <a:cxnLst/>
              <a:rect l="l" t="t" r="r" b="b"/>
              <a:pathLst>
                <a:path w="1830" h="5053" extrusionOk="0">
                  <a:moveTo>
                    <a:pt x="1486" y="0"/>
                  </a:moveTo>
                  <a:lnTo>
                    <a:pt x="1" y="4926"/>
                  </a:lnTo>
                  <a:cubicBezTo>
                    <a:pt x="182" y="4980"/>
                    <a:pt x="363" y="5017"/>
                    <a:pt x="544" y="5053"/>
                  </a:cubicBezTo>
                  <a:lnTo>
                    <a:pt x="1830" y="163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3033775" y="2378025"/>
              <a:ext cx="24925" cy="103250"/>
            </a:xfrm>
            <a:custGeom>
              <a:avLst/>
              <a:gdLst/>
              <a:ahLst/>
              <a:cxnLst/>
              <a:rect l="l" t="t" r="r" b="b"/>
              <a:pathLst>
                <a:path w="997" h="4130" extrusionOk="0">
                  <a:moveTo>
                    <a:pt x="0" y="1"/>
                  </a:moveTo>
                  <a:lnTo>
                    <a:pt x="544" y="4130"/>
                  </a:lnTo>
                  <a:lnTo>
                    <a:pt x="996" y="4021"/>
                  </a:lnTo>
                  <a:lnTo>
                    <a:pt x="453" y="55"/>
                  </a:lnTo>
                  <a:cubicBezTo>
                    <a:pt x="308" y="37"/>
                    <a:pt x="163" y="19"/>
                    <a:pt x="0" y="1"/>
                  </a:cubicBez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2969475" y="2378475"/>
              <a:ext cx="19500" cy="116375"/>
            </a:xfrm>
            <a:custGeom>
              <a:avLst/>
              <a:gdLst/>
              <a:ahLst/>
              <a:cxnLst/>
              <a:rect l="l" t="t" r="r" b="b"/>
              <a:pathLst>
                <a:path w="780" h="4655" extrusionOk="0">
                  <a:moveTo>
                    <a:pt x="435" y="1"/>
                  </a:moveTo>
                  <a:lnTo>
                    <a:pt x="1" y="19"/>
                  </a:lnTo>
                  <a:lnTo>
                    <a:pt x="309" y="4655"/>
                  </a:lnTo>
                  <a:lnTo>
                    <a:pt x="779" y="4582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2904750" y="2383450"/>
              <a:ext cx="12225" cy="119550"/>
            </a:xfrm>
            <a:custGeom>
              <a:avLst/>
              <a:gdLst/>
              <a:ahLst/>
              <a:cxnLst/>
              <a:rect l="l" t="t" r="r" b="b"/>
              <a:pathLst>
                <a:path w="489" h="4782" extrusionOk="0">
                  <a:moveTo>
                    <a:pt x="489" y="1"/>
                  </a:moveTo>
                  <a:lnTo>
                    <a:pt x="72" y="19"/>
                  </a:lnTo>
                  <a:lnTo>
                    <a:pt x="0" y="4782"/>
                  </a:lnTo>
                  <a:lnTo>
                    <a:pt x="489" y="4746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2250575" y="2442825"/>
              <a:ext cx="1590925" cy="1098925"/>
            </a:xfrm>
            <a:custGeom>
              <a:avLst/>
              <a:gdLst/>
              <a:ahLst/>
              <a:cxnLst/>
              <a:rect l="l" t="t" r="r" b="b"/>
              <a:pathLst>
                <a:path w="63637" h="43957" extrusionOk="0">
                  <a:moveTo>
                    <a:pt x="60417" y="0"/>
                  </a:moveTo>
                  <a:cubicBezTo>
                    <a:pt x="60121" y="0"/>
                    <a:pt x="59760" y="193"/>
                    <a:pt x="59326" y="614"/>
                  </a:cubicBezTo>
                  <a:cubicBezTo>
                    <a:pt x="54182" y="5594"/>
                    <a:pt x="37504" y="27253"/>
                    <a:pt x="37504" y="27253"/>
                  </a:cubicBezTo>
                  <a:lnTo>
                    <a:pt x="15356" y="21186"/>
                  </a:lnTo>
                  <a:cubicBezTo>
                    <a:pt x="15356" y="21186"/>
                    <a:pt x="14975" y="21603"/>
                    <a:pt x="14378" y="22255"/>
                  </a:cubicBezTo>
                  <a:lnTo>
                    <a:pt x="13563" y="21422"/>
                  </a:lnTo>
                  <a:cubicBezTo>
                    <a:pt x="13092" y="21585"/>
                    <a:pt x="12657" y="21838"/>
                    <a:pt x="12259" y="22146"/>
                  </a:cubicBezTo>
                  <a:cubicBezTo>
                    <a:pt x="10064" y="20108"/>
                    <a:pt x="7164" y="17516"/>
                    <a:pt x="6625" y="17516"/>
                  </a:cubicBezTo>
                  <a:cubicBezTo>
                    <a:pt x="6604" y="17516"/>
                    <a:pt x="6586" y="17520"/>
                    <a:pt x="6573" y="17528"/>
                  </a:cubicBezTo>
                  <a:cubicBezTo>
                    <a:pt x="6084" y="17818"/>
                    <a:pt x="7043" y="19937"/>
                    <a:pt x="7369" y="20480"/>
                  </a:cubicBezTo>
                  <a:cubicBezTo>
                    <a:pt x="6786" y="20075"/>
                    <a:pt x="3652" y="17902"/>
                    <a:pt x="2622" y="17902"/>
                  </a:cubicBezTo>
                  <a:cubicBezTo>
                    <a:pt x="2501" y="17902"/>
                    <a:pt x="2408" y="17932"/>
                    <a:pt x="2353" y="17999"/>
                  </a:cubicBezTo>
                  <a:cubicBezTo>
                    <a:pt x="1774" y="18651"/>
                    <a:pt x="4743" y="21404"/>
                    <a:pt x="4743" y="21404"/>
                  </a:cubicBezTo>
                  <a:cubicBezTo>
                    <a:pt x="4743" y="21404"/>
                    <a:pt x="2106" y="19263"/>
                    <a:pt x="1027" y="19263"/>
                  </a:cubicBezTo>
                  <a:cubicBezTo>
                    <a:pt x="871" y="19263"/>
                    <a:pt x="747" y="19308"/>
                    <a:pt x="669" y="19412"/>
                  </a:cubicBezTo>
                  <a:cubicBezTo>
                    <a:pt x="71" y="20245"/>
                    <a:pt x="3874" y="22671"/>
                    <a:pt x="3874" y="22671"/>
                  </a:cubicBezTo>
                  <a:cubicBezTo>
                    <a:pt x="3874" y="22671"/>
                    <a:pt x="1890" y="21534"/>
                    <a:pt x="918" y="21534"/>
                  </a:cubicBezTo>
                  <a:cubicBezTo>
                    <a:pt x="701" y="21534"/>
                    <a:pt x="534" y="21591"/>
                    <a:pt x="452" y="21730"/>
                  </a:cubicBezTo>
                  <a:cubicBezTo>
                    <a:pt x="1" y="22505"/>
                    <a:pt x="3731" y="24608"/>
                    <a:pt x="3765" y="24627"/>
                  </a:cubicBezTo>
                  <a:lnTo>
                    <a:pt x="3765" y="24627"/>
                  </a:lnTo>
                  <a:cubicBezTo>
                    <a:pt x="3746" y="24616"/>
                    <a:pt x="2518" y="23928"/>
                    <a:pt x="1724" y="23928"/>
                  </a:cubicBezTo>
                  <a:cubicBezTo>
                    <a:pt x="1409" y="23928"/>
                    <a:pt x="1162" y="24036"/>
                    <a:pt x="1085" y="24337"/>
                  </a:cubicBezTo>
                  <a:cubicBezTo>
                    <a:pt x="922" y="24989"/>
                    <a:pt x="4599" y="27488"/>
                    <a:pt x="7532" y="29390"/>
                  </a:cubicBezTo>
                  <a:cubicBezTo>
                    <a:pt x="7424" y="29680"/>
                    <a:pt x="7351" y="29861"/>
                    <a:pt x="7351" y="29861"/>
                  </a:cubicBezTo>
                  <a:lnTo>
                    <a:pt x="8637" y="30639"/>
                  </a:lnTo>
                  <a:cubicBezTo>
                    <a:pt x="8492" y="31020"/>
                    <a:pt x="8365" y="31418"/>
                    <a:pt x="8275" y="31817"/>
                  </a:cubicBezTo>
                  <a:cubicBezTo>
                    <a:pt x="8275" y="31817"/>
                    <a:pt x="22139" y="43957"/>
                    <a:pt x="35792" y="43957"/>
                  </a:cubicBezTo>
                  <a:cubicBezTo>
                    <a:pt x="39046" y="43957"/>
                    <a:pt x="42288" y="43267"/>
                    <a:pt x="45327" y="41559"/>
                  </a:cubicBezTo>
                  <a:cubicBezTo>
                    <a:pt x="61118" y="32686"/>
                    <a:pt x="59217" y="22798"/>
                    <a:pt x="59217" y="22798"/>
                  </a:cubicBezTo>
                  <a:cubicBezTo>
                    <a:pt x="59217" y="22798"/>
                    <a:pt x="63637" y="0"/>
                    <a:pt x="60417" y="0"/>
                  </a:cubicBezTo>
                  <a:close/>
                </a:path>
              </a:pathLst>
            </a:custGeom>
            <a:solidFill>
              <a:srgbClr val="6B3933">
                <a:alpha val="68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2258275" y="2835875"/>
              <a:ext cx="371225" cy="352125"/>
            </a:xfrm>
            <a:custGeom>
              <a:avLst/>
              <a:gdLst/>
              <a:ahLst/>
              <a:cxnLst/>
              <a:rect l="l" t="t" r="r" b="b"/>
              <a:pathLst>
                <a:path w="14849" h="14085" extrusionOk="0">
                  <a:moveTo>
                    <a:pt x="6645" y="0"/>
                  </a:moveTo>
                  <a:cubicBezTo>
                    <a:pt x="6623" y="0"/>
                    <a:pt x="6605" y="5"/>
                    <a:pt x="6591" y="13"/>
                  </a:cubicBezTo>
                  <a:cubicBezTo>
                    <a:pt x="6098" y="289"/>
                    <a:pt x="7043" y="2408"/>
                    <a:pt x="7376" y="2965"/>
                  </a:cubicBezTo>
                  <a:lnTo>
                    <a:pt x="7376" y="2965"/>
                  </a:lnTo>
                  <a:cubicBezTo>
                    <a:pt x="6769" y="2540"/>
                    <a:pt x="3634" y="375"/>
                    <a:pt x="2627" y="375"/>
                  </a:cubicBezTo>
                  <a:cubicBezTo>
                    <a:pt x="2511" y="375"/>
                    <a:pt x="2424" y="403"/>
                    <a:pt x="2371" y="466"/>
                  </a:cubicBezTo>
                  <a:cubicBezTo>
                    <a:pt x="1791" y="1136"/>
                    <a:pt x="4761" y="3889"/>
                    <a:pt x="4761" y="3889"/>
                  </a:cubicBezTo>
                  <a:cubicBezTo>
                    <a:pt x="4761" y="3889"/>
                    <a:pt x="2134" y="1743"/>
                    <a:pt x="1052" y="1743"/>
                  </a:cubicBezTo>
                  <a:cubicBezTo>
                    <a:pt x="892" y="1743"/>
                    <a:pt x="766" y="1790"/>
                    <a:pt x="687" y="1897"/>
                  </a:cubicBezTo>
                  <a:cubicBezTo>
                    <a:pt x="71" y="2730"/>
                    <a:pt x="3892" y="5138"/>
                    <a:pt x="3892" y="5138"/>
                  </a:cubicBezTo>
                  <a:cubicBezTo>
                    <a:pt x="3892" y="5138"/>
                    <a:pt x="1913" y="4011"/>
                    <a:pt x="932" y="4011"/>
                  </a:cubicBezTo>
                  <a:cubicBezTo>
                    <a:pt x="708" y="4011"/>
                    <a:pt x="536" y="4070"/>
                    <a:pt x="451" y="4215"/>
                  </a:cubicBezTo>
                  <a:cubicBezTo>
                    <a:pt x="1" y="4972"/>
                    <a:pt x="3731" y="7075"/>
                    <a:pt x="3765" y="7094"/>
                  </a:cubicBezTo>
                  <a:lnTo>
                    <a:pt x="3765" y="7094"/>
                  </a:lnTo>
                  <a:cubicBezTo>
                    <a:pt x="3746" y="7083"/>
                    <a:pt x="2530" y="6401"/>
                    <a:pt x="1735" y="6401"/>
                  </a:cubicBezTo>
                  <a:cubicBezTo>
                    <a:pt x="1415" y="6401"/>
                    <a:pt x="1163" y="6512"/>
                    <a:pt x="1085" y="6823"/>
                  </a:cubicBezTo>
                  <a:cubicBezTo>
                    <a:pt x="814" y="7891"/>
                    <a:pt x="11100" y="14084"/>
                    <a:pt x="11100" y="14084"/>
                  </a:cubicBezTo>
                  <a:lnTo>
                    <a:pt x="14848" y="7022"/>
                  </a:lnTo>
                  <a:cubicBezTo>
                    <a:pt x="14848" y="7022"/>
                    <a:pt x="7551" y="0"/>
                    <a:pt x="6645" y="0"/>
                  </a:cubicBezTo>
                  <a:close/>
                </a:path>
              </a:pathLst>
            </a:custGeom>
            <a:solidFill>
              <a:srgbClr val="D08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3"/>
            <p:cNvSpPr/>
            <p:nvPr/>
          </p:nvSpPr>
          <p:spPr>
            <a:xfrm>
              <a:off x="2442500" y="2933525"/>
              <a:ext cx="202400" cy="235000"/>
            </a:xfrm>
            <a:custGeom>
              <a:avLst/>
              <a:gdLst/>
              <a:ahLst/>
              <a:cxnLst/>
              <a:rect l="l" t="t" r="r" b="b"/>
              <a:pathLst>
                <a:path w="8096" h="9400" extrusionOk="0">
                  <a:moveTo>
                    <a:pt x="6230" y="1"/>
                  </a:moveTo>
                  <a:cubicBezTo>
                    <a:pt x="2699" y="1178"/>
                    <a:pt x="0" y="8440"/>
                    <a:pt x="0" y="8440"/>
                  </a:cubicBezTo>
                  <a:lnTo>
                    <a:pt x="1594" y="9400"/>
                  </a:lnTo>
                  <a:lnTo>
                    <a:pt x="8095" y="1939"/>
                  </a:lnTo>
                  <a:lnTo>
                    <a:pt x="62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3"/>
            <p:cNvSpPr/>
            <p:nvPr/>
          </p:nvSpPr>
          <p:spPr>
            <a:xfrm>
              <a:off x="2465575" y="2398000"/>
              <a:ext cx="1384025" cy="1098975"/>
            </a:xfrm>
            <a:custGeom>
              <a:avLst/>
              <a:gdLst/>
              <a:ahLst/>
              <a:cxnLst/>
              <a:rect l="l" t="t" r="r" b="b"/>
              <a:pathLst>
                <a:path w="55361" h="43959" extrusionOk="0">
                  <a:moveTo>
                    <a:pt x="52142" y="1"/>
                  </a:moveTo>
                  <a:cubicBezTo>
                    <a:pt x="51846" y="1"/>
                    <a:pt x="51486" y="194"/>
                    <a:pt x="51052" y="614"/>
                  </a:cubicBezTo>
                  <a:cubicBezTo>
                    <a:pt x="45908" y="5594"/>
                    <a:pt x="29230" y="27235"/>
                    <a:pt x="29230" y="27235"/>
                  </a:cubicBezTo>
                  <a:lnTo>
                    <a:pt x="7082" y="21186"/>
                  </a:lnTo>
                  <a:cubicBezTo>
                    <a:pt x="7082" y="21186"/>
                    <a:pt x="888" y="27688"/>
                    <a:pt x="1" y="31835"/>
                  </a:cubicBezTo>
                  <a:cubicBezTo>
                    <a:pt x="1" y="31835"/>
                    <a:pt x="13860" y="43959"/>
                    <a:pt x="27510" y="43959"/>
                  </a:cubicBezTo>
                  <a:cubicBezTo>
                    <a:pt x="30767" y="43959"/>
                    <a:pt x="34011" y="43269"/>
                    <a:pt x="37053" y="41560"/>
                  </a:cubicBezTo>
                  <a:cubicBezTo>
                    <a:pt x="52844" y="32686"/>
                    <a:pt x="50925" y="22816"/>
                    <a:pt x="50925" y="22816"/>
                  </a:cubicBezTo>
                  <a:cubicBezTo>
                    <a:pt x="50925" y="22816"/>
                    <a:pt x="55360" y="1"/>
                    <a:pt x="52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3"/>
            <p:cNvSpPr/>
            <p:nvPr/>
          </p:nvSpPr>
          <p:spPr>
            <a:xfrm>
              <a:off x="3240675" y="3056925"/>
              <a:ext cx="25950" cy="24675"/>
            </a:xfrm>
            <a:custGeom>
              <a:avLst/>
              <a:gdLst/>
              <a:ahLst/>
              <a:cxnLst/>
              <a:rect l="l" t="t" r="r" b="b"/>
              <a:pathLst>
                <a:path w="1038" h="987" extrusionOk="0">
                  <a:moveTo>
                    <a:pt x="719" y="1"/>
                  </a:moveTo>
                  <a:cubicBezTo>
                    <a:pt x="657" y="1"/>
                    <a:pt x="593" y="30"/>
                    <a:pt x="544" y="99"/>
                  </a:cubicBezTo>
                  <a:lnTo>
                    <a:pt x="127" y="625"/>
                  </a:lnTo>
                  <a:cubicBezTo>
                    <a:pt x="0" y="769"/>
                    <a:pt x="109" y="987"/>
                    <a:pt x="308" y="987"/>
                  </a:cubicBezTo>
                  <a:cubicBezTo>
                    <a:pt x="362" y="987"/>
                    <a:pt x="435" y="950"/>
                    <a:pt x="489" y="896"/>
                  </a:cubicBezTo>
                  <a:lnTo>
                    <a:pt x="906" y="371"/>
                  </a:lnTo>
                  <a:cubicBezTo>
                    <a:pt x="1037" y="200"/>
                    <a:pt x="883" y="1"/>
                    <a:pt x="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3"/>
            <p:cNvSpPr/>
            <p:nvPr/>
          </p:nvSpPr>
          <p:spPr>
            <a:xfrm>
              <a:off x="3279150" y="2380550"/>
              <a:ext cx="619725" cy="653075"/>
            </a:xfrm>
            <a:custGeom>
              <a:avLst/>
              <a:gdLst/>
              <a:ahLst/>
              <a:cxnLst/>
              <a:rect l="l" t="t" r="r" b="b"/>
              <a:pathLst>
                <a:path w="24789" h="26123" extrusionOk="0">
                  <a:moveTo>
                    <a:pt x="24458" y="0"/>
                  </a:moveTo>
                  <a:cubicBezTo>
                    <a:pt x="24437" y="0"/>
                    <a:pt x="24416" y="3"/>
                    <a:pt x="24394" y="8"/>
                  </a:cubicBezTo>
                  <a:cubicBezTo>
                    <a:pt x="23978" y="135"/>
                    <a:pt x="23543" y="280"/>
                    <a:pt x="23108" y="407"/>
                  </a:cubicBezTo>
                  <a:cubicBezTo>
                    <a:pt x="22818" y="458"/>
                    <a:pt x="22866" y="864"/>
                    <a:pt x="23131" y="864"/>
                  </a:cubicBezTo>
                  <a:cubicBezTo>
                    <a:pt x="23147" y="864"/>
                    <a:pt x="23163" y="862"/>
                    <a:pt x="23181" y="859"/>
                  </a:cubicBezTo>
                  <a:cubicBezTo>
                    <a:pt x="23199" y="859"/>
                    <a:pt x="23217" y="859"/>
                    <a:pt x="23235" y="841"/>
                  </a:cubicBezTo>
                  <a:cubicBezTo>
                    <a:pt x="23670" y="714"/>
                    <a:pt x="24104" y="570"/>
                    <a:pt x="24521" y="443"/>
                  </a:cubicBezTo>
                  <a:cubicBezTo>
                    <a:pt x="24788" y="376"/>
                    <a:pt x="24701" y="0"/>
                    <a:pt x="24458" y="0"/>
                  </a:cubicBezTo>
                  <a:close/>
                  <a:moveTo>
                    <a:pt x="21496" y="987"/>
                  </a:moveTo>
                  <a:cubicBezTo>
                    <a:pt x="21468" y="987"/>
                    <a:pt x="21438" y="992"/>
                    <a:pt x="21406" y="1004"/>
                  </a:cubicBezTo>
                  <a:cubicBezTo>
                    <a:pt x="21134" y="1113"/>
                    <a:pt x="20917" y="1203"/>
                    <a:pt x="20682" y="1294"/>
                  </a:cubicBezTo>
                  <a:cubicBezTo>
                    <a:pt x="20501" y="1403"/>
                    <a:pt x="20319" y="1529"/>
                    <a:pt x="20156" y="1674"/>
                  </a:cubicBezTo>
                  <a:cubicBezTo>
                    <a:pt x="20012" y="1819"/>
                    <a:pt x="20102" y="2073"/>
                    <a:pt x="20319" y="2073"/>
                  </a:cubicBezTo>
                  <a:cubicBezTo>
                    <a:pt x="20374" y="2073"/>
                    <a:pt x="20428" y="2055"/>
                    <a:pt x="20464" y="2018"/>
                  </a:cubicBezTo>
                  <a:cubicBezTo>
                    <a:pt x="20591" y="1892"/>
                    <a:pt x="20718" y="1801"/>
                    <a:pt x="20863" y="1711"/>
                  </a:cubicBezTo>
                  <a:cubicBezTo>
                    <a:pt x="21080" y="1620"/>
                    <a:pt x="21316" y="1529"/>
                    <a:pt x="21569" y="1439"/>
                  </a:cubicBezTo>
                  <a:cubicBezTo>
                    <a:pt x="21811" y="1342"/>
                    <a:pt x="21723" y="987"/>
                    <a:pt x="21496" y="987"/>
                  </a:cubicBezTo>
                  <a:close/>
                  <a:moveTo>
                    <a:pt x="19048" y="2886"/>
                  </a:moveTo>
                  <a:cubicBezTo>
                    <a:pt x="18993" y="2886"/>
                    <a:pt x="18937" y="2908"/>
                    <a:pt x="18889" y="2960"/>
                  </a:cubicBezTo>
                  <a:cubicBezTo>
                    <a:pt x="18617" y="3268"/>
                    <a:pt x="18309" y="3594"/>
                    <a:pt x="17983" y="3956"/>
                  </a:cubicBezTo>
                  <a:cubicBezTo>
                    <a:pt x="17857" y="4101"/>
                    <a:pt x="17947" y="4336"/>
                    <a:pt x="18146" y="4336"/>
                  </a:cubicBezTo>
                  <a:cubicBezTo>
                    <a:pt x="18219" y="4336"/>
                    <a:pt x="18273" y="4300"/>
                    <a:pt x="18309" y="4264"/>
                  </a:cubicBezTo>
                  <a:cubicBezTo>
                    <a:pt x="18653" y="3902"/>
                    <a:pt x="18943" y="3576"/>
                    <a:pt x="19215" y="3268"/>
                  </a:cubicBezTo>
                  <a:cubicBezTo>
                    <a:pt x="19380" y="3103"/>
                    <a:pt x="19221" y="2886"/>
                    <a:pt x="19048" y="2886"/>
                  </a:cubicBezTo>
                  <a:close/>
                  <a:moveTo>
                    <a:pt x="16980" y="5227"/>
                  </a:moveTo>
                  <a:cubicBezTo>
                    <a:pt x="16921" y="5227"/>
                    <a:pt x="16858" y="5253"/>
                    <a:pt x="16806" y="5314"/>
                  </a:cubicBezTo>
                  <a:cubicBezTo>
                    <a:pt x="16516" y="5640"/>
                    <a:pt x="16227" y="5984"/>
                    <a:pt x="15919" y="6328"/>
                  </a:cubicBezTo>
                  <a:cubicBezTo>
                    <a:pt x="15792" y="6473"/>
                    <a:pt x="15901" y="6709"/>
                    <a:pt x="16100" y="6709"/>
                  </a:cubicBezTo>
                  <a:lnTo>
                    <a:pt x="16100" y="6691"/>
                  </a:lnTo>
                  <a:cubicBezTo>
                    <a:pt x="16154" y="6691"/>
                    <a:pt x="16227" y="6673"/>
                    <a:pt x="16281" y="6618"/>
                  </a:cubicBezTo>
                  <a:cubicBezTo>
                    <a:pt x="16571" y="6274"/>
                    <a:pt x="16861" y="5930"/>
                    <a:pt x="17150" y="5604"/>
                  </a:cubicBezTo>
                  <a:cubicBezTo>
                    <a:pt x="17297" y="5430"/>
                    <a:pt x="17148" y="5227"/>
                    <a:pt x="16980" y="5227"/>
                  </a:cubicBezTo>
                  <a:close/>
                  <a:moveTo>
                    <a:pt x="14925" y="7610"/>
                  </a:moveTo>
                  <a:cubicBezTo>
                    <a:pt x="14868" y="7610"/>
                    <a:pt x="14809" y="7633"/>
                    <a:pt x="14760" y="7687"/>
                  </a:cubicBezTo>
                  <a:lnTo>
                    <a:pt x="13909" y="8719"/>
                  </a:lnTo>
                  <a:cubicBezTo>
                    <a:pt x="13782" y="8864"/>
                    <a:pt x="13891" y="9099"/>
                    <a:pt x="14072" y="9099"/>
                  </a:cubicBezTo>
                  <a:lnTo>
                    <a:pt x="14072" y="9081"/>
                  </a:lnTo>
                  <a:cubicBezTo>
                    <a:pt x="14144" y="9081"/>
                    <a:pt x="14217" y="9063"/>
                    <a:pt x="14253" y="9009"/>
                  </a:cubicBezTo>
                  <a:lnTo>
                    <a:pt x="15104" y="7995"/>
                  </a:lnTo>
                  <a:cubicBezTo>
                    <a:pt x="15254" y="7818"/>
                    <a:pt x="15097" y="7610"/>
                    <a:pt x="14925" y="7610"/>
                  </a:cubicBezTo>
                  <a:close/>
                  <a:moveTo>
                    <a:pt x="12934" y="10008"/>
                  </a:moveTo>
                  <a:cubicBezTo>
                    <a:pt x="12875" y="10008"/>
                    <a:pt x="12815" y="10034"/>
                    <a:pt x="12768" y="10095"/>
                  </a:cubicBezTo>
                  <a:lnTo>
                    <a:pt x="11899" y="11127"/>
                  </a:lnTo>
                  <a:cubicBezTo>
                    <a:pt x="11790" y="11272"/>
                    <a:pt x="11880" y="11508"/>
                    <a:pt x="12080" y="11508"/>
                  </a:cubicBezTo>
                  <a:lnTo>
                    <a:pt x="12080" y="11490"/>
                  </a:lnTo>
                  <a:cubicBezTo>
                    <a:pt x="12152" y="11490"/>
                    <a:pt x="12206" y="11472"/>
                    <a:pt x="12261" y="11417"/>
                  </a:cubicBezTo>
                  <a:lnTo>
                    <a:pt x="13112" y="10385"/>
                  </a:lnTo>
                  <a:cubicBezTo>
                    <a:pt x="13259" y="10211"/>
                    <a:pt x="13100" y="10008"/>
                    <a:pt x="12934" y="10008"/>
                  </a:cubicBezTo>
                  <a:close/>
                  <a:moveTo>
                    <a:pt x="10949" y="12431"/>
                  </a:moveTo>
                  <a:cubicBezTo>
                    <a:pt x="10888" y="12431"/>
                    <a:pt x="10825" y="12458"/>
                    <a:pt x="10776" y="12522"/>
                  </a:cubicBezTo>
                  <a:lnTo>
                    <a:pt x="9925" y="13554"/>
                  </a:lnTo>
                  <a:cubicBezTo>
                    <a:pt x="9798" y="13699"/>
                    <a:pt x="9907" y="13916"/>
                    <a:pt x="10106" y="13916"/>
                  </a:cubicBezTo>
                  <a:cubicBezTo>
                    <a:pt x="10160" y="13916"/>
                    <a:pt x="10232" y="13898"/>
                    <a:pt x="10269" y="13844"/>
                  </a:cubicBezTo>
                  <a:lnTo>
                    <a:pt x="11120" y="12794"/>
                  </a:lnTo>
                  <a:cubicBezTo>
                    <a:pt x="11265" y="12622"/>
                    <a:pt x="11112" y="12431"/>
                    <a:pt x="10949" y="12431"/>
                  </a:cubicBezTo>
                  <a:close/>
                  <a:moveTo>
                    <a:pt x="8950" y="14843"/>
                  </a:moveTo>
                  <a:cubicBezTo>
                    <a:pt x="8891" y="14843"/>
                    <a:pt x="8831" y="14869"/>
                    <a:pt x="8784" y="14930"/>
                  </a:cubicBezTo>
                  <a:lnTo>
                    <a:pt x="7933" y="15981"/>
                  </a:lnTo>
                  <a:cubicBezTo>
                    <a:pt x="7824" y="16126"/>
                    <a:pt x="7914" y="16343"/>
                    <a:pt x="8114" y="16343"/>
                  </a:cubicBezTo>
                  <a:cubicBezTo>
                    <a:pt x="8186" y="16343"/>
                    <a:pt x="8240" y="16307"/>
                    <a:pt x="8295" y="16271"/>
                  </a:cubicBezTo>
                  <a:lnTo>
                    <a:pt x="9128" y="15220"/>
                  </a:lnTo>
                  <a:cubicBezTo>
                    <a:pt x="9275" y="15046"/>
                    <a:pt x="9116" y="14843"/>
                    <a:pt x="8950" y="14843"/>
                  </a:cubicBezTo>
                  <a:close/>
                  <a:moveTo>
                    <a:pt x="6994" y="17270"/>
                  </a:moveTo>
                  <a:cubicBezTo>
                    <a:pt x="6935" y="17270"/>
                    <a:pt x="6875" y="17295"/>
                    <a:pt x="6828" y="17357"/>
                  </a:cubicBezTo>
                  <a:lnTo>
                    <a:pt x="5977" y="18407"/>
                  </a:lnTo>
                  <a:cubicBezTo>
                    <a:pt x="5868" y="18552"/>
                    <a:pt x="5959" y="18770"/>
                    <a:pt x="6158" y="18770"/>
                  </a:cubicBezTo>
                  <a:lnTo>
                    <a:pt x="6158" y="18788"/>
                  </a:lnTo>
                  <a:cubicBezTo>
                    <a:pt x="6230" y="18770"/>
                    <a:pt x="6285" y="18752"/>
                    <a:pt x="6339" y="18697"/>
                  </a:cubicBezTo>
                  <a:lnTo>
                    <a:pt x="7172" y="17647"/>
                  </a:lnTo>
                  <a:cubicBezTo>
                    <a:pt x="7319" y="17473"/>
                    <a:pt x="7160" y="17270"/>
                    <a:pt x="6994" y="17270"/>
                  </a:cubicBezTo>
                  <a:close/>
                  <a:moveTo>
                    <a:pt x="5028" y="19715"/>
                  </a:moveTo>
                  <a:cubicBezTo>
                    <a:pt x="4968" y="19715"/>
                    <a:pt x="4906" y="19740"/>
                    <a:pt x="4854" y="19802"/>
                  </a:cubicBezTo>
                  <a:lnTo>
                    <a:pt x="4021" y="20852"/>
                  </a:lnTo>
                  <a:cubicBezTo>
                    <a:pt x="3948" y="20943"/>
                    <a:pt x="3948" y="21088"/>
                    <a:pt x="4057" y="21160"/>
                  </a:cubicBezTo>
                  <a:cubicBezTo>
                    <a:pt x="4093" y="21196"/>
                    <a:pt x="4148" y="21214"/>
                    <a:pt x="4202" y="21214"/>
                  </a:cubicBezTo>
                  <a:cubicBezTo>
                    <a:pt x="4256" y="21214"/>
                    <a:pt x="4329" y="21178"/>
                    <a:pt x="4365" y="21124"/>
                  </a:cubicBezTo>
                  <a:lnTo>
                    <a:pt x="5216" y="20092"/>
                  </a:lnTo>
                  <a:cubicBezTo>
                    <a:pt x="5350" y="19918"/>
                    <a:pt x="5197" y="19715"/>
                    <a:pt x="5028" y="19715"/>
                  </a:cubicBezTo>
                  <a:close/>
                  <a:moveTo>
                    <a:pt x="3079" y="22156"/>
                  </a:moveTo>
                  <a:cubicBezTo>
                    <a:pt x="3017" y="22156"/>
                    <a:pt x="2952" y="22183"/>
                    <a:pt x="2898" y="22247"/>
                  </a:cubicBezTo>
                  <a:lnTo>
                    <a:pt x="2065" y="23297"/>
                  </a:lnTo>
                  <a:cubicBezTo>
                    <a:pt x="1938" y="23442"/>
                    <a:pt x="2047" y="23659"/>
                    <a:pt x="2246" y="23659"/>
                  </a:cubicBezTo>
                  <a:cubicBezTo>
                    <a:pt x="2319" y="23659"/>
                    <a:pt x="2373" y="23623"/>
                    <a:pt x="2427" y="23569"/>
                  </a:cubicBezTo>
                  <a:lnTo>
                    <a:pt x="3260" y="22518"/>
                  </a:lnTo>
                  <a:cubicBezTo>
                    <a:pt x="3392" y="22347"/>
                    <a:pt x="3246" y="22156"/>
                    <a:pt x="3079" y="22156"/>
                  </a:cubicBezTo>
                  <a:close/>
                  <a:moveTo>
                    <a:pt x="1117" y="24604"/>
                  </a:moveTo>
                  <a:cubicBezTo>
                    <a:pt x="1057" y="24604"/>
                    <a:pt x="994" y="24630"/>
                    <a:pt x="942" y="24691"/>
                  </a:cubicBezTo>
                  <a:lnTo>
                    <a:pt x="109" y="25742"/>
                  </a:lnTo>
                  <a:cubicBezTo>
                    <a:pt x="1" y="25887"/>
                    <a:pt x="91" y="26122"/>
                    <a:pt x="290" y="26122"/>
                  </a:cubicBezTo>
                  <a:cubicBezTo>
                    <a:pt x="363" y="26122"/>
                    <a:pt x="417" y="26086"/>
                    <a:pt x="471" y="26032"/>
                  </a:cubicBezTo>
                  <a:lnTo>
                    <a:pt x="1304" y="24981"/>
                  </a:lnTo>
                  <a:cubicBezTo>
                    <a:pt x="1438" y="24807"/>
                    <a:pt x="1286" y="24604"/>
                    <a:pt x="1117" y="24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3"/>
            <p:cNvSpPr/>
            <p:nvPr/>
          </p:nvSpPr>
          <p:spPr>
            <a:xfrm>
              <a:off x="3922800" y="2364250"/>
              <a:ext cx="33575" cy="16125"/>
            </a:xfrm>
            <a:custGeom>
              <a:avLst/>
              <a:gdLst/>
              <a:ahLst/>
              <a:cxnLst/>
              <a:rect l="l" t="t" r="r" b="b"/>
              <a:pathLst>
                <a:path w="1343" h="645" extrusionOk="0">
                  <a:moveTo>
                    <a:pt x="1015" y="0"/>
                  </a:moveTo>
                  <a:cubicBezTo>
                    <a:pt x="994" y="0"/>
                    <a:pt x="972" y="3"/>
                    <a:pt x="948" y="8"/>
                  </a:cubicBezTo>
                  <a:lnTo>
                    <a:pt x="296" y="189"/>
                  </a:lnTo>
                  <a:cubicBezTo>
                    <a:pt x="0" y="224"/>
                    <a:pt x="56" y="644"/>
                    <a:pt x="318" y="644"/>
                  </a:cubicBezTo>
                  <a:cubicBezTo>
                    <a:pt x="328" y="644"/>
                    <a:pt x="339" y="644"/>
                    <a:pt x="350" y="642"/>
                  </a:cubicBezTo>
                  <a:cubicBezTo>
                    <a:pt x="387" y="642"/>
                    <a:pt x="405" y="642"/>
                    <a:pt x="423" y="624"/>
                  </a:cubicBezTo>
                  <a:lnTo>
                    <a:pt x="1075" y="443"/>
                  </a:lnTo>
                  <a:cubicBezTo>
                    <a:pt x="1342" y="376"/>
                    <a:pt x="1270" y="0"/>
                    <a:pt x="10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3"/>
            <p:cNvSpPr/>
            <p:nvPr/>
          </p:nvSpPr>
          <p:spPr>
            <a:xfrm>
              <a:off x="2997100" y="2970650"/>
              <a:ext cx="750650" cy="526275"/>
            </a:xfrm>
            <a:custGeom>
              <a:avLst/>
              <a:gdLst/>
              <a:ahLst/>
              <a:cxnLst/>
              <a:rect l="l" t="t" r="r" b="b"/>
              <a:pathLst>
                <a:path w="30026" h="21051" extrusionOk="0">
                  <a:moveTo>
                    <a:pt x="30026" y="1"/>
                  </a:moveTo>
                  <a:lnTo>
                    <a:pt x="30026" y="1"/>
                  </a:lnTo>
                  <a:cubicBezTo>
                    <a:pt x="28414" y="2627"/>
                    <a:pt x="24738" y="7933"/>
                    <a:pt x="19649" y="12515"/>
                  </a:cubicBezTo>
                  <a:cubicBezTo>
                    <a:pt x="13112" y="18418"/>
                    <a:pt x="2898" y="19958"/>
                    <a:pt x="0" y="20283"/>
                  </a:cubicBezTo>
                  <a:cubicBezTo>
                    <a:pt x="2049" y="20766"/>
                    <a:pt x="4148" y="21051"/>
                    <a:pt x="6243" y="21051"/>
                  </a:cubicBezTo>
                  <a:cubicBezTo>
                    <a:pt x="9501" y="21051"/>
                    <a:pt x="12750" y="20362"/>
                    <a:pt x="15792" y="18654"/>
                  </a:cubicBezTo>
                  <a:cubicBezTo>
                    <a:pt x="29555" y="10939"/>
                    <a:pt x="29483" y="3025"/>
                    <a:pt x="30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3"/>
            <p:cNvSpPr/>
            <p:nvPr/>
          </p:nvSpPr>
          <p:spPr>
            <a:xfrm>
              <a:off x="3345700" y="3073950"/>
              <a:ext cx="393725" cy="380700"/>
            </a:xfrm>
            <a:custGeom>
              <a:avLst/>
              <a:gdLst/>
              <a:ahLst/>
              <a:cxnLst/>
              <a:rect l="l" t="t" r="r" b="b"/>
              <a:pathLst>
                <a:path w="15749" h="15228" extrusionOk="0">
                  <a:moveTo>
                    <a:pt x="15451" y="0"/>
                  </a:moveTo>
                  <a:cubicBezTo>
                    <a:pt x="15372" y="0"/>
                    <a:pt x="15293" y="42"/>
                    <a:pt x="15249" y="143"/>
                  </a:cubicBezTo>
                  <a:cubicBezTo>
                    <a:pt x="10196" y="10936"/>
                    <a:pt x="345" y="14757"/>
                    <a:pt x="236" y="14793"/>
                  </a:cubicBezTo>
                  <a:cubicBezTo>
                    <a:pt x="1" y="14884"/>
                    <a:pt x="73" y="15228"/>
                    <a:pt x="327" y="15228"/>
                  </a:cubicBezTo>
                  <a:cubicBezTo>
                    <a:pt x="345" y="15228"/>
                    <a:pt x="381" y="15228"/>
                    <a:pt x="399" y="15210"/>
                  </a:cubicBezTo>
                  <a:cubicBezTo>
                    <a:pt x="490" y="15174"/>
                    <a:pt x="10522" y="11298"/>
                    <a:pt x="15665" y="324"/>
                  </a:cubicBezTo>
                  <a:cubicBezTo>
                    <a:pt x="15748" y="147"/>
                    <a:pt x="15600" y="0"/>
                    <a:pt x="15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3"/>
            <p:cNvSpPr/>
            <p:nvPr/>
          </p:nvSpPr>
          <p:spPr>
            <a:xfrm>
              <a:off x="3070100" y="3045600"/>
              <a:ext cx="177550" cy="56875"/>
            </a:xfrm>
            <a:custGeom>
              <a:avLst/>
              <a:gdLst/>
              <a:ahLst/>
              <a:cxnLst/>
              <a:rect l="l" t="t" r="r" b="b"/>
              <a:pathLst>
                <a:path w="7102" h="2275" extrusionOk="0">
                  <a:moveTo>
                    <a:pt x="331" y="1"/>
                  </a:moveTo>
                  <a:cubicBezTo>
                    <a:pt x="88" y="1"/>
                    <a:pt x="0" y="377"/>
                    <a:pt x="268" y="444"/>
                  </a:cubicBezTo>
                  <a:lnTo>
                    <a:pt x="6678" y="2255"/>
                  </a:lnTo>
                  <a:cubicBezTo>
                    <a:pt x="6687" y="2264"/>
                    <a:pt x="6697" y="2268"/>
                    <a:pt x="6708" y="2268"/>
                  </a:cubicBezTo>
                  <a:cubicBezTo>
                    <a:pt x="6719" y="2268"/>
                    <a:pt x="6733" y="2264"/>
                    <a:pt x="6751" y="2255"/>
                  </a:cubicBezTo>
                  <a:lnTo>
                    <a:pt x="6751" y="2273"/>
                  </a:lnTo>
                  <a:cubicBezTo>
                    <a:pt x="6762" y="2274"/>
                    <a:pt x="6773" y="2275"/>
                    <a:pt x="6783" y="2275"/>
                  </a:cubicBezTo>
                  <a:cubicBezTo>
                    <a:pt x="7046" y="2275"/>
                    <a:pt x="7101" y="1855"/>
                    <a:pt x="6805" y="1820"/>
                  </a:cubicBezTo>
                  <a:lnTo>
                    <a:pt x="394" y="9"/>
                  </a:lnTo>
                  <a:cubicBezTo>
                    <a:pt x="372" y="4"/>
                    <a:pt x="351" y="1"/>
                    <a:pt x="3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0" name="Google Shape;1000;p43"/>
          <p:cNvSpPr txBox="1">
            <a:spLocks noGrp="1"/>
          </p:cNvSpPr>
          <p:nvPr>
            <p:ph type="body" idx="1"/>
          </p:nvPr>
        </p:nvSpPr>
        <p:spPr>
          <a:xfrm>
            <a:off x="425396" y="802291"/>
            <a:ext cx="7924006" cy="24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rgbClr val="353056"/>
                </a:solidFill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1. </a:t>
            </a:r>
            <a:r>
              <a:rPr lang="en-US" sz="2400" i="0" u="none" strike="noStrike" dirty="0">
                <a:solidFill>
                  <a:srgbClr val="353056"/>
                </a:solidFill>
                <a:effectLst/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Did substance use and mood differ between POC and NHW participants during the study?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353056"/>
              </a:solidFill>
              <a:latin typeface="Gothic A1" panose="020B0604020202020204" charset="-127"/>
              <a:ea typeface="Gothic A1" panose="020B0604020202020204" charset="-127"/>
              <a:cs typeface="Gothic A1" panose="020B0604020202020204" charset="-127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400" i="0" u="none" strike="noStrike" dirty="0">
                <a:solidFill>
                  <a:srgbClr val="353056"/>
                </a:solidFill>
                <a:effectLst/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2. Is social support related to mood and substance use differently between the two groups?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353056"/>
              </a:solidFill>
              <a:latin typeface="Gothic A1" panose="020B0604020202020204" charset="-127"/>
              <a:ea typeface="Gothic A1" panose="020B0604020202020204" charset="-127"/>
              <a:cs typeface="Gothic A1" panose="020B0604020202020204" charset="-127"/>
            </a:endParaRPr>
          </a:p>
        </p:txBody>
      </p:sp>
      <p:sp>
        <p:nvSpPr>
          <p:cNvPr id="1001" name="Google Shape;1001;p43"/>
          <p:cNvSpPr txBox="1">
            <a:spLocks noGrp="1"/>
          </p:cNvSpPr>
          <p:nvPr>
            <p:ph type="title"/>
          </p:nvPr>
        </p:nvSpPr>
        <p:spPr>
          <a:xfrm>
            <a:off x="763825" y="216251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assion One" panose="020B0604020202020204" charset="0"/>
                <a:ea typeface="Gothic A1" panose="020B0604020202020204" charset="-127"/>
                <a:cs typeface="Gothic A1" panose="020B0604020202020204" charset="-127"/>
              </a:rPr>
              <a:t>Central Research Questions</a:t>
            </a:r>
            <a:endParaRPr dirty="0">
              <a:latin typeface="Passion One" panose="020B0604020202020204" charset="0"/>
              <a:ea typeface="Gothic A1" panose="020B0604020202020204" charset="-127"/>
              <a:cs typeface="Gothic A1" panose="020B0604020202020204" charset="-127"/>
            </a:endParaRPr>
          </a:p>
        </p:txBody>
      </p:sp>
      <p:grpSp>
        <p:nvGrpSpPr>
          <p:cNvPr id="154" name="Google Shape;3543;p79">
            <a:extLst>
              <a:ext uri="{FF2B5EF4-FFF2-40B4-BE49-F238E27FC236}">
                <a16:creationId xmlns:a16="http://schemas.microsoft.com/office/drawing/2014/main" id="{6550263B-1C1A-480D-8F93-61FBB9225A88}"/>
              </a:ext>
            </a:extLst>
          </p:cNvPr>
          <p:cNvGrpSpPr/>
          <p:nvPr/>
        </p:nvGrpSpPr>
        <p:grpSpPr>
          <a:xfrm rot="5400000">
            <a:off x="1439803" y="3363098"/>
            <a:ext cx="690384" cy="353415"/>
            <a:chOff x="4920150" y="1977875"/>
            <a:chExt cx="68525" cy="33800"/>
          </a:xfrm>
          <a:solidFill>
            <a:srgbClr val="353056"/>
          </a:solidFill>
        </p:grpSpPr>
        <p:sp>
          <p:nvSpPr>
            <p:cNvPr id="155" name="Google Shape;3544;p79">
              <a:extLst>
                <a:ext uri="{FF2B5EF4-FFF2-40B4-BE49-F238E27FC236}">
                  <a16:creationId xmlns:a16="http://schemas.microsoft.com/office/drawing/2014/main" id="{1A757BCC-0ABE-48BA-8561-75DE7F264C4E}"/>
                </a:ext>
              </a:extLst>
            </p:cNvPr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3545;p79">
              <a:extLst>
                <a:ext uri="{FF2B5EF4-FFF2-40B4-BE49-F238E27FC236}">
                  <a16:creationId xmlns:a16="http://schemas.microsoft.com/office/drawing/2014/main" id="{6DC65E13-5E37-469F-89C9-8EA4EC22DAC6}"/>
                </a:ext>
              </a:extLst>
            </p:cNvPr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546;p79">
              <a:extLst>
                <a:ext uri="{FF2B5EF4-FFF2-40B4-BE49-F238E27FC236}">
                  <a16:creationId xmlns:a16="http://schemas.microsoft.com/office/drawing/2014/main" id="{6C396303-C014-41F3-946A-331F9883A975}"/>
                </a:ext>
              </a:extLst>
            </p:cNvPr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001;p43">
            <a:extLst>
              <a:ext uri="{FF2B5EF4-FFF2-40B4-BE49-F238E27FC236}">
                <a16:creationId xmlns:a16="http://schemas.microsoft.com/office/drawing/2014/main" id="{65E52E3F-7E94-4120-8830-9CEEA4EC1B5D}"/>
              </a:ext>
            </a:extLst>
          </p:cNvPr>
          <p:cNvSpPr txBox="1">
            <a:spLocks/>
          </p:cNvSpPr>
          <p:nvPr/>
        </p:nvSpPr>
        <p:spPr>
          <a:xfrm>
            <a:off x="-646602" y="3741746"/>
            <a:ext cx="257689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3000"/>
              <a:buFont typeface="Passion One"/>
              <a:buNone/>
              <a:defRPr sz="3700" b="0" i="0" u="none" strike="noStrike" cap="none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r>
              <a:rPr lang="en-US" sz="3600" dirty="0">
                <a:solidFill>
                  <a:srgbClr val="C37A6C"/>
                </a:solidFill>
              </a:rPr>
              <a:t>Race</a:t>
            </a:r>
          </a:p>
          <a:p>
            <a:r>
              <a:rPr lang="en-US" sz="1800" dirty="0">
                <a:solidFill>
                  <a:srgbClr val="C37A6C"/>
                </a:solidFill>
              </a:rPr>
              <a:t>POC or NHW</a:t>
            </a:r>
          </a:p>
        </p:txBody>
      </p:sp>
      <p:sp>
        <p:nvSpPr>
          <p:cNvPr id="165" name="Google Shape;1001;p43">
            <a:extLst>
              <a:ext uri="{FF2B5EF4-FFF2-40B4-BE49-F238E27FC236}">
                <a16:creationId xmlns:a16="http://schemas.microsoft.com/office/drawing/2014/main" id="{8BF69DA0-9E0B-4843-A54C-93FAD4CA4B7B}"/>
              </a:ext>
            </a:extLst>
          </p:cNvPr>
          <p:cNvSpPr txBox="1">
            <a:spLocks/>
          </p:cNvSpPr>
          <p:nvPr/>
        </p:nvSpPr>
        <p:spPr>
          <a:xfrm>
            <a:off x="2195364" y="3607947"/>
            <a:ext cx="2374911" cy="42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3000"/>
              <a:buFont typeface="Passion One"/>
              <a:buNone/>
              <a:defRPr sz="3700" b="0" i="0" u="none" strike="noStrike" cap="none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r>
              <a:rPr lang="en-US" sz="2800" dirty="0">
                <a:solidFill>
                  <a:srgbClr val="C37A6C"/>
                </a:solidFill>
              </a:rPr>
              <a:t>Substance Use</a:t>
            </a:r>
          </a:p>
          <a:p>
            <a:r>
              <a:rPr lang="en-US" sz="2800" dirty="0">
                <a:solidFill>
                  <a:srgbClr val="C37A6C"/>
                </a:solidFill>
              </a:rPr>
              <a:t> &amp; Mood</a:t>
            </a:r>
          </a:p>
        </p:txBody>
      </p:sp>
      <p:sp>
        <p:nvSpPr>
          <p:cNvPr id="166" name="Google Shape;3558;p79">
            <a:extLst>
              <a:ext uri="{FF2B5EF4-FFF2-40B4-BE49-F238E27FC236}">
                <a16:creationId xmlns:a16="http://schemas.microsoft.com/office/drawing/2014/main" id="{8872308E-8DFB-46BF-90EB-5726FF9E2E37}"/>
              </a:ext>
            </a:extLst>
          </p:cNvPr>
          <p:cNvSpPr/>
          <p:nvPr/>
        </p:nvSpPr>
        <p:spPr>
          <a:xfrm>
            <a:off x="1438966" y="3906238"/>
            <a:ext cx="859555" cy="502135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353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001;p43">
            <a:extLst>
              <a:ext uri="{FF2B5EF4-FFF2-40B4-BE49-F238E27FC236}">
                <a16:creationId xmlns:a16="http://schemas.microsoft.com/office/drawing/2014/main" id="{EE6BCA2F-733F-4F0F-BCED-F564AEB90581}"/>
              </a:ext>
            </a:extLst>
          </p:cNvPr>
          <p:cNvSpPr txBox="1">
            <a:spLocks/>
          </p:cNvSpPr>
          <p:nvPr/>
        </p:nvSpPr>
        <p:spPr>
          <a:xfrm>
            <a:off x="597498" y="2721985"/>
            <a:ext cx="257689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3000"/>
              <a:buFont typeface="Passion One"/>
              <a:buNone/>
              <a:defRPr sz="3700" b="0" i="0" u="none" strike="noStrike" cap="none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r>
              <a:rPr lang="en-US" sz="2800" dirty="0">
                <a:solidFill>
                  <a:srgbClr val="C37A6C"/>
                </a:solidFill>
              </a:rPr>
              <a:t>Social Support</a:t>
            </a:r>
            <a:endParaRPr lang="en-US" sz="1600" dirty="0">
              <a:solidFill>
                <a:srgbClr val="C37A6C"/>
              </a:solidFill>
            </a:endParaRPr>
          </a:p>
        </p:txBody>
      </p:sp>
      <p:sp>
        <p:nvSpPr>
          <p:cNvPr id="169" name="Google Shape;1001;p43">
            <a:extLst>
              <a:ext uri="{FF2B5EF4-FFF2-40B4-BE49-F238E27FC236}">
                <a16:creationId xmlns:a16="http://schemas.microsoft.com/office/drawing/2014/main" id="{4AF09555-BE54-44B6-AFB0-360226F3ED2C}"/>
              </a:ext>
            </a:extLst>
          </p:cNvPr>
          <p:cNvSpPr txBox="1">
            <a:spLocks/>
          </p:cNvSpPr>
          <p:nvPr/>
        </p:nvSpPr>
        <p:spPr>
          <a:xfrm>
            <a:off x="683739" y="3179240"/>
            <a:ext cx="257689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3000"/>
              <a:buFont typeface="Passion One"/>
              <a:buNone/>
              <a:defRPr sz="3700" b="0" i="0" u="none" strike="noStrike" cap="none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r>
              <a:rPr lang="en-US" sz="2800" dirty="0">
                <a:solidFill>
                  <a:srgbClr val="C37A6C"/>
                </a:solidFill>
              </a:rPr>
              <a:t>?</a:t>
            </a:r>
            <a:endParaRPr lang="en-US" sz="1600" dirty="0">
              <a:solidFill>
                <a:srgbClr val="C37A6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9"/>
          <p:cNvSpPr txBox="1">
            <a:spLocks noGrp="1"/>
          </p:cNvSpPr>
          <p:nvPr>
            <p:ph type="ctrTitle"/>
          </p:nvPr>
        </p:nvSpPr>
        <p:spPr>
          <a:xfrm>
            <a:off x="3238747" y="658141"/>
            <a:ext cx="5338200" cy="118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Hypothesis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699" name="Google Shape;699;p39"/>
          <p:cNvGrpSpPr/>
          <p:nvPr/>
        </p:nvGrpSpPr>
        <p:grpSpPr>
          <a:xfrm>
            <a:off x="424473" y="138605"/>
            <a:ext cx="3232513" cy="5023697"/>
            <a:chOff x="424473" y="138605"/>
            <a:chExt cx="3232513" cy="5023697"/>
          </a:xfrm>
        </p:grpSpPr>
        <p:grpSp>
          <p:nvGrpSpPr>
            <p:cNvPr id="700" name="Google Shape;700;p39"/>
            <p:cNvGrpSpPr/>
            <p:nvPr/>
          </p:nvGrpSpPr>
          <p:grpSpPr>
            <a:xfrm>
              <a:off x="500683" y="1178435"/>
              <a:ext cx="3147238" cy="3983867"/>
              <a:chOff x="348308" y="1476452"/>
              <a:chExt cx="2896942" cy="3667035"/>
            </a:xfrm>
          </p:grpSpPr>
          <p:sp>
            <p:nvSpPr>
              <p:cNvPr id="701" name="Google Shape;701;p39"/>
              <p:cNvSpPr/>
              <p:nvPr/>
            </p:nvSpPr>
            <p:spPr>
              <a:xfrm>
                <a:off x="755205" y="4277503"/>
                <a:ext cx="1251541" cy="862180"/>
              </a:xfrm>
              <a:custGeom>
                <a:avLst/>
                <a:gdLst/>
                <a:ahLst/>
                <a:cxnLst/>
                <a:rect l="l" t="t" r="r" b="b"/>
                <a:pathLst>
                  <a:path w="26978" h="18585" extrusionOk="0">
                    <a:moveTo>
                      <a:pt x="25538" y="0"/>
                    </a:moveTo>
                    <a:lnTo>
                      <a:pt x="1440" y="638"/>
                    </a:lnTo>
                    <a:cubicBezTo>
                      <a:pt x="1440" y="638"/>
                      <a:pt x="0" y="10129"/>
                      <a:pt x="1042" y="18584"/>
                    </a:cubicBezTo>
                    <a:lnTo>
                      <a:pt x="25942" y="18584"/>
                    </a:lnTo>
                    <a:cubicBezTo>
                      <a:pt x="25942" y="18584"/>
                      <a:pt x="26978" y="4944"/>
                      <a:pt x="255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9"/>
              <p:cNvSpPr/>
              <p:nvPr/>
            </p:nvSpPr>
            <p:spPr>
              <a:xfrm>
                <a:off x="1240317" y="4704719"/>
                <a:ext cx="280342" cy="17536"/>
              </a:xfrm>
              <a:custGeom>
                <a:avLst/>
                <a:gdLst/>
                <a:ahLst/>
                <a:cxnLst/>
                <a:rect l="l" t="t" r="r" b="b"/>
                <a:pathLst>
                  <a:path w="6043" h="378" extrusionOk="0">
                    <a:moveTo>
                      <a:pt x="6022" y="1"/>
                    </a:moveTo>
                    <a:cubicBezTo>
                      <a:pt x="4869" y="146"/>
                      <a:pt x="3720" y="191"/>
                      <a:pt x="2740" y="191"/>
                    </a:cubicBezTo>
                    <a:cubicBezTo>
                      <a:pt x="1172" y="191"/>
                      <a:pt x="38" y="76"/>
                      <a:pt x="22" y="76"/>
                    </a:cubicBezTo>
                    <a:lnTo>
                      <a:pt x="1" y="261"/>
                    </a:lnTo>
                    <a:cubicBezTo>
                      <a:pt x="22" y="261"/>
                      <a:pt x="1153" y="378"/>
                      <a:pt x="2723" y="378"/>
                    </a:cubicBezTo>
                    <a:cubicBezTo>
                      <a:pt x="3834" y="378"/>
                      <a:pt x="4945" y="316"/>
                      <a:pt x="6043" y="186"/>
                    </a:cubicBezTo>
                    <a:lnTo>
                      <a:pt x="60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9"/>
              <p:cNvSpPr/>
              <p:nvPr/>
            </p:nvSpPr>
            <p:spPr>
              <a:xfrm>
                <a:off x="1376197" y="4722533"/>
                <a:ext cx="8629" cy="417149"/>
              </a:xfrm>
              <a:custGeom>
                <a:avLst/>
                <a:gdLst/>
                <a:ahLst/>
                <a:cxnLst/>
                <a:rect l="l" t="t" r="r" b="b"/>
                <a:pathLst>
                  <a:path w="186" h="8992" extrusionOk="0">
                    <a:moveTo>
                      <a:pt x="0" y="1"/>
                    </a:moveTo>
                    <a:lnTo>
                      <a:pt x="0" y="8991"/>
                    </a:lnTo>
                    <a:lnTo>
                      <a:pt x="185" y="8991"/>
                    </a:lnTo>
                    <a:lnTo>
                      <a:pt x="18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9"/>
              <p:cNvSpPr/>
              <p:nvPr/>
            </p:nvSpPr>
            <p:spPr>
              <a:xfrm>
                <a:off x="1288703" y="4450820"/>
                <a:ext cx="174709" cy="122890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2649" extrusionOk="0">
                    <a:moveTo>
                      <a:pt x="2010" y="193"/>
                    </a:moveTo>
                    <a:lnTo>
                      <a:pt x="2010" y="193"/>
                    </a:lnTo>
                    <a:cubicBezTo>
                      <a:pt x="2538" y="269"/>
                      <a:pt x="3313" y="982"/>
                      <a:pt x="3484" y="1586"/>
                    </a:cubicBezTo>
                    <a:cubicBezTo>
                      <a:pt x="3559" y="1867"/>
                      <a:pt x="3498" y="2066"/>
                      <a:pt x="3299" y="2175"/>
                    </a:cubicBezTo>
                    <a:cubicBezTo>
                      <a:pt x="3250" y="2205"/>
                      <a:pt x="3193" y="2221"/>
                      <a:pt x="3135" y="2221"/>
                    </a:cubicBezTo>
                    <a:cubicBezTo>
                      <a:pt x="3088" y="2221"/>
                      <a:pt x="3040" y="2211"/>
                      <a:pt x="2997" y="2189"/>
                    </a:cubicBezTo>
                    <a:cubicBezTo>
                      <a:pt x="2538" y="1983"/>
                      <a:pt x="2154" y="776"/>
                      <a:pt x="2010" y="193"/>
                    </a:cubicBezTo>
                    <a:close/>
                    <a:moveTo>
                      <a:pt x="1742" y="303"/>
                    </a:moveTo>
                    <a:lnTo>
                      <a:pt x="1742" y="303"/>
                    </a:lnTo>
                    <a:cubicBezTo>
                      <a:pt x="1530" y="1023"/>
                      <a:pt x="1056" y="2347"/>
                      <a:pt x="618" y="2456"/>
                    </a:cubicBezTo>
                    <a:cubicBezTo>
                      <a:pt x="608" y="2458"/>
                      <a:pt x="593" y="2461"/>
                      <a:pt x="573" y="2461"/>
                    </a:cubicBezTo>
                    <a:cubicBezTo>
                      <a:pt x="523" y="2461"/>
                      <a:pt x="442" y="2442"/>
                      <a:pt x="343" y="2333"/>
                    </a:cubicBezTo>
                    <a:cubicBezTo>
                      <a:pt x="240" y="2223"/>
                      <a:pt x="192" y="2059"/>
                      <a:pt x="220" y="1908"/>
                    </a:cubicBezTo>
                    <a:cubicBezTo>
                      <a:pt x="316" y="1291"/>
                      <a:pt x="1310" y="584"/>
                      <a:pt x="1742" y="303"/>
                    </a:cubicBezTo>
                    <a:close/>
                    <a:moveTo>
                      <a:pt x="1931" y="0"/>
                    </a:moveTo>
                    <a:cubicBezTo>
                      <a:pt x="1918" y="0"/>
                      <a:pt x="1906" y="1"/>
                      <a:pt x="1893" y="1"/>
                    </a:cubicBezTo>
                    <a:lnTo>
                      <a:pt x="1879" y="1"/>
                    </a:lnTo>
                    <a:cubicBezTo>
                      <a:pt x="1872" y="8"/>
                      <a:pt x="1866" y="8"/>
                      <a:pt x="1859" y="15"/>
                    </a:cubicBezTo>
                    <a:lnTo>
                      <a:pt x="1852" y="15"/>
                    </a:lnTo>
                    <a:cubicBezTo>
                      <a:pt x="1776" y="56"/>
                      <a:pt x="172" y="1010"/>
                      <a:pt x="35" y="1880"/>
                    </a:cubicBezTo>
                    <a:cubicBezTo>
                      <a:pt x="0" y="2086"/>
                      <a:pt x="62" y="2299"/>
                      <a:pt x="206" y="2456"/>
                    </a:cubicBezTo>
                    <a:cubicBezTo>
                      <a:pt x="295" y="2573"/>
                      <a:pt x="426" y="2642"/>
                      <a:pt x="570" y="2648"/>
                    </a:cubicBezTo>
                    <a:cubicBezTo>
                      <a:pt x="597" y="2648"/>
                      <a:pt x="624" y="2642"/>
                      <a:pt x="659" y="2635"/>
                    </a:cubicBezTo>
                    <a:cubicBezTo>
                      <a:pt x="1214" y="2504"/>
                      <a:pt x="1687" y="1126"/>
                      <a:pt x="1886" y="454"/>
                    </a:cubicBezTo>
                    <a:cubicBezTo>
                      <a:pt x="2044" y="1030"/>
                      <a:pt x="2407" y="2134"/>
                      <a:pt x="2922" y="2360"/>
                    </a:cubicBezTo>
                    <a:cubicBezTo>
                      <a:pt x="2990" y="2392"/>
                      <a:pt x="3065" y="2407"/>
                      <a:pt x="3138" y="2407"/>
                    </a:cubicBezTo>
                    <a:cubicBezTo>
                      <a:pt x="3226" y="2407"/>
                      <a:pt x="3313" y="2385"/>
                      <a:pt x="3388" y="2340"/>
                    </a:cubicBezTo>
                    <a:cubicBezTo>
                      <a:pt x="3669" y="2182"/>
                      <a:pt x="3765" y="1901"/>
                      <a:pt x="3662" y="1538"/>
                    </a:cubicBezTo>
                    <a:cubicBezTo>
                      <a:pt x="3474" y="871"/>
                      <a:pt x="2592" y="0"/>
                      <a:pt x="19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9"/>
              <p:cNvSpPr/>
              <p:nvPr/>
            </p:nvSpPr>
            <p:spPr>
              <a:xfrm>
                <a:off x="1320203" y="4450820"/>
                <a:ext cx="115189" cy="166451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3588" extrusionOk="0">
                    <a:moveTo>
                      <a:pt x="1209" y="1"/>
                    </a:moveTo>
                    <a:cubicBezTo>
                      <a:pt x="1160" y="1"/>
                      <a:pt x="1125" y="40"/>
                      <a:pt x="1125" y="91"/>
                    </a:cubicBezTo>
                    <a:cubicBezTo>
                      <a:pt x="1118" y="97"/>
                      <a:pt x="1118" y="132"/>
                      <a:pt x="1118" y="180"/>
                    </a:cubicBezTo>
                    <a:cubicBezTo>
                      <a:pt x="1091" y="577"/>
                      <a:pt x="919" y="2196"/>
                      <a:pt x="0" y="3382"/>
                    </a:cubicBezTo>
                    <a:lnTo>
                      <a:pt x="151" y="3492"/>
                    </a:lnTo>
                    <a:cubicBezTo>
                      <a:pt x="727" y="2751"/>
                      <a:pt x="1015" y="1867"/>
                      <a:pt x="1159" y="1181"/>
                    </a:cubicBezTo>
                    <a:cubicBezTo>
                      <a:pt x="1262" y="1983"/>
                      <a:pt x="1557" y="3012"/>
                      <a:pt x="2373" y="3588"/>
                    </a:cubicBezTo>
                    <a:lnTo>
                      <a:pt x="2483" y="3437"/>
                    </a:lnTo>
                    <a:cubicBezTo>
                      <a:pt x="1283" y="2594"/>
                      <a:pt x="1283" y="619"/>
                      <a:pt x="1303" y="187"/>
                    </a:cubicBezTo>
                    <a:cubicBezTo>
                      <a:pt x="1303" y="139"/>
                      <a:pt x="1303" y="104"/>
                      <a:pt x="1303" y="97"/>
                    </a:cubicBezTo>
                    <a:cubicBezTo>
                      <a:pt x="1310" y="49"/>
                      <a:pt x="1269" y="8"/>
                      <a:pt x="1221" y="1"/>
                    </a:cubicBezTo>
                    <a:cubicBezTo>
                      <a:pt x="1217" y="1"/>
                      <a:pt x="1213" y="1"/>
                      <a:pt x="1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9"/>
              <p:cNvSpPr/>
              <p:nvPr/>
            </p:nvSpPr>
            <p:spPr>
              <a:xfrm>
                <a:off x="791761" y="4358595"/>
                <a:ext cx="190946" cy="294352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6345" extrusionOk="0">
                    <a:moveTo>
                      <a:pt x="3930" y="1"/>
                    </a:moveTo>
                    <a:cubicBezTo>
                      <a:pt x="3930" y="35"/>
                      <a:pt x="3807" y="4108"/>
                      <a:pt x="2010" y="5610"/>
                    </a:cubicBezTo>
                    <a:cubicBezTo>
                      <a:pt x="1567" y="5977"/>
                      <a:pt x="1054" y="6160"/>
                      <a:pt x="478" y="6160"/>
                    </a:cubicBezTo>
                    <a:cubicBezTo>
                      <a:pt x="332" y="6160"/>
                      <a:pt x="182" y="6148"/>
                      <a:pt x="28" y="6125"/>
                    </a:cubicBezTo>
                    <a:lnTo>
                      <a:pt x="1" y="6303"/>
                    </a:lnTo>
                    <a:cubicBezTo>
                      <a:pt x="158" y="6330"/>
                      <a:pt x="323" y="6344"/>
                      <a:pt x="488" y="6344"/>
                    </a:cubicBezTo>
                    <a:cubicBezTo>
                      <a:pt x="497" y="6344"/>
                      <a:pt x="507" y="6344"/>
                      <a:pt x="516" y="6344"/>
                    </a:cubicBezTo>
                    <a:cubicBezTo>
                      <a:pt x="1109" y="6344"/>
                      <a:pt x="1681" y="6132"/>
                      <a:pt x="2127" y="5747"/>
                    </a:cubicBezTo>
                    <a:cubicBezTo>
                      <a:pt x="3992" y="4198"/>
                      <a:pt x="4115" y="172"/>
                      <a:pt x="4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9"/>
              <p:cNvSpPr/>
              <p:nvPr/>
            </p:nvSpPr>
            <p:spPr>
              <a:xfrm>
                <a:off x="798441" y="4643344"/>
                <a:ext cx="64020" cy="498566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0747" extrusionOk="0">
                    <a:moveTo>
                      <a:pt x="296" y="0"/>
                    </a:moveTo>
                    <a:lnTo>
                      <a:pt x="296" y="0"/>
                    </a:lnTo>
                    <a:cubicBezTo>
                      <a:pt x="1" y="4197"/>
                      <a:pt x="632" y="10678"/>
                      <a:pt x="639" y="10746"/>
                    </a:cubicBezTo>
                    <a:lnTo>
                      <a:pt x="1379" y="10671"/>
                    </a:lnTo>
                    <a:cubicBezTo>
                      <a:pt x="1372" y="10609"/>
                      <a:pt x="748" y="4183"/>
                      <a:pt x="1036" y="48"/>
                    </a:cubicBezTo>
                    <a:lnTo>
                      <a:pt x="2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9"/>
              <p:cNvSpPr/>
              <p:nvPr/>
            </p:nvSpPr>
            <p:spPr>
              <a:xfrm>
                <a:off x="1784022" y="4345884"/>
                <a:ext cx="190946" cy="29430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6344" extrusionOk="0">
                    <a:moveTo>
                      <a:pt x="1" y="0"/>
                    </a:moveTo>
                    <a:cubicBezTo>
                      <a:pt x="8" y="172"/>
                      <a:pt x="124" y="4190"/>
                      <a:pt x="1989" y="5747"/>
                    </a:cubicBezTo>
                    <a:cubicBezTo>
                      <a:pt x="2442" y="6131"/>
                      <a:pt x="3025" y="6344"/>
                      <a:pt x="3628" y="6344"/>
                    </a:cubicBezTo>
                    <a:cubicBezTo>
                      <a:pt x="3793" y="6344"/>
                      <a:pt x="3957" y="6330"/>
                      <a:pt x="4115" y="6303"/>
                    </a:cubicBezTo>
                    <a:lnTo>
                      <a:pt x="4088" y="6124"/>
                    </a:lnTo>
                    <a:cubicBezTo>
                      <a:pt x="3934" y="6148"/>
                      <a:pt x="3784" y="6160"/>
                      <a:pt x="3638" y="6160"/>
                    </a:cubicBezTo>
                    <a:cubicBezTo>
                      <a:pt x="3062" y="6160"/>
                      <a:pt x="2549" y="5976"/>
                      <a:pt x="2106" y="5610"/>
                    </a:cubicBezTo>
                    <a:cubicBezTo>
                      <a:pt x="302" y="4108"/>
                      <a:pt x="186" y="42"/>
                      <a:pt x="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9"/>
              <p:cNvSpPr/>
              <p:nvPr/>
            </p:nvSpPr>
            <p:spPr>
              <a:xfrm>
                <a:off x="1896335" y="4637591"/>
                <a:ext cx="62071" cy="50589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0905" extrusionOk="0">
                    <a:moveTo>
                      <a:pt x="597" y="1"/>
                    </a:moveTo>
                    <a:cubicBezTo>
                      <a:pt x="597" y="56"/>
                      <a:pt x="549" y="5501"/>
                      <a:pt x="0" y="10822"/>
                    </a:cubicBezTo>
                    <a:lnTo>
                      <a:pt x="741" y="10904"/>
                    </a:lnTo>
                    <a:cubicBezTo>
                      <a:pt x="1290" y="5542"/>
                      <a:pt x="1338" y="56"/>
                      <a:pt x="1338" y="8"/>
                    </a:cubicBez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9"/>
              <p:cNvSpPr/>
              <p:nvPr/>
            </p:nvSpPr>
            <p:spPr>
              <a:xfrm>
                <a:off x="993795" y="4455320"/>
                <a:ext cx="327058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7050" h="474" extrusionOk="0">
                    <a:moveTo>
                      <a:pt x="21" y="0"/>
                    </a:moveTo>
                    <a:lnTo>
                      <a:pt x="0" y="179"/>
                    </a:lnTo>
                    <a:cubicBezTo>
                      <a:pt x="1516" y="378"/>
                      <a:pt x="3045" y="474"/>
                      <a:pt x="4581" y="474"/>
                    </a:cubicBezTo>
                    <a:cubicBezTo>
                      <a:pt x="5377" y="474"/>
                      <a:pt x="6220" y="446"/>
                      <a:pt x="7050" y="364"/>
                    </a:cubicBezTo>
                    <a:lnTo>
                      <a:pt x="7029" y="186"/>
                    </a:lnTo>
                    <a:cubicBezTo>
                      <a:pt x="6211" y="261"/>
                      <a:pt x="5385" y="290"/>
                      <a:pt x="4601" y="290"/>
                    </a:cubicBezTo>
                    <a:cubicBezTo>
                      <a:pt x="2114" y="290"/>
                      <a:pt x="52" y="0"/>
                      <a:pt x="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9"/>
              <p:cNvSpPr/>
              <p:nvPr/>
            </p:nvSpPr>
            <p:spPr>
              <a:xfrm>
                <a:off x="1463969" y="4435929"/>
                <a:ext cx="295280" cy="3437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741" extrusionOk="0">
                    <a:moveTo>
                      <a:pt x="6317" y="0"/>
                    </a:moveTo>
                    <a:cubicBezTo>
                      <a:pt x="4358" y="524"/>
                      <a:pt x="996" y="556"/>
                      <a:pt x="182" y="556"/>
                    </a:cubicBezTo>
                    <a:cubicBezTo>
                      <a:pt x="70" y="556"/>
                      <a:pt x="6" y="556"/>
                      <a:pt x="1" y="556"/>
                    </a:cubicBezTo>
                    <a:lnTo>
                      <a:pt x="1" y="741"/>
                    </a:lnTo>
                    <a:lnTo>
                      <a:pt x="186" y="741"/>
                    </a:lnTo>
                    <a:cubicBezTo>
                      <a:pt x="995" y="741"/>
                      <a:pt x="4383" y="706"/>
                      <a:pt x="6365" y="185"/>
                    </a:cubicBez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9"/>
              <p:cNvSpPr/>
              <p:nvPr/>
            </p:nvSpPr>
            <p:spPr>
              <a:xfrm>
                <a:off x="348308" y="1729562"/>
                <a:ext cx="762578" cy="1297375"/>
              </a:xfrm>
              <a:custGeom>
                <a:avLst/>
                <a:gdLst/>
                <a:ahLst/>
                <a:cxnLst/>
                <a:rect l="l" t="t" r="r" b="b"/>
                <a:pathLst>
                  <a:path w="16438" h="27966" extrusionOk="0">
                    <a:moveTo>
                      <a:pt x="11946" y="0"/>
                    </a:moveTo>
                    <a:cubicBezTo>
                      <a:pt x="11946" y="0"/>
                      <a:pt x="0" y="10664"/>
                      <a:pt x="576" y="15512"/>
                    </a:cubicBezTo>
                    <a:cubicBezTo>
                      <a:pt x="1152" y="20361"/>
                      <a:pt x="7221" y="27966"/>
                      <a:pt x="7221" y="27966"/>
                    </a:cubicBezTo>
                    <a:lnTo>
                      <a:pt x="14497" y="20752"/>
                    </a:lnTo>
                    <a:lnTo>
                      <a:pt x="10342" y="14621"/>
                    </a:lnTo>
                    <a:lnTo>
                      <a:pt x="16438" y="3875"/>
                    </a:lnTo>
                    <a:lnTo>
                      <a:pt x="11946" y="0"/>
                    </a:ln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9"/>
              <p:cNvSpPr/>
              <p:nvPr/>
            </p:nvSpPr>
            <p:spPr>
              <a:xfrm>
                <a:off x="807673" y="1476452"/>
                <a:ext cx="524638" cy="540132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1643" extrusionOk="0">
                    <a:moveTo>
                      <a:pt x="6885" y="0"/>
                    </a:moveTo>
                    <a:cubicBezTo>
                      <a:pt x="5835" y="0"/>
                      <a:pt x="2620" y="4832"/>
                      <a:pt x="2620" y="4832"/>
                    </a:cubicBezTo>
                    <a:lnTo>
                      <a:pt x="1" y="7534"/>
                    </a:lnTo>
                    <a:lnTo>
                      <a:pt x="5130" y="11642"/>
                    </a:lnTo>
                    <a:lnTo>
                      <a:pt x="7235" y="8083"/>
                    </a:lnTo>
                    <a:cubicBezTo>
                      <a:pt x="7235" y="8083"/>
                      <a:pt x="10952" y="6307"/>
                      <a:pt x="10774" y="5484"/>
                    </a:cubicBezTo>
                    <a:cubicBezTo>
                      <a:pt x="10730" y="5284"/>
                      <a:pt x="10552" y="5210"/>
                      <a:pt x="10312" y="5210"/>
                    </a:cubicBezTo>
                    <a:cubicBezTo>
                      <a:pt x="9621" y="5210"/>
                      <a:pt x="8415" y="5827"/>
                      <a:pt x="8415" y="5827"/>
                    </a:cubicBezTo>
                    <a:cubicBezTo>
                      <a:pt x="8415" y="5827"/>
                      <a:pt x="11309" y="3091"/>
                      <a:pt x="10760" y="2659"/>
                    </a:cubicBezTo>
                    <a:cubicBezTo>
                      <a:pt x="10717" y="2625"/>
                      <a:pt x="10663" y="2610"/>
                      <a:pt x="10598" y="2610"/>
                    </a:cubicBezTo>
                    <a:cubicBezTo>
                      <a:pt x="10028" y="2610"/>
                      <a:pt x="8691" y="3795"/>
                      <a:pt x="8047" y="4399"/>
                    </a:cubicBezTo>
                    <a:lnTo>
                      <a:pt x="8047" y="4399"/>
                    </a:lnTo>
                    <a:cubicBezTo>
                      <a:pt x="8901" y="3563"/>
                      <a:pt x="10939" y="1460"/>
                      <a:pt x="10376" y="958"/>
                    </a:cubicBezTo>
                    <a:cubicBezTo>
                      <a:pt x="10309" y="899"/>
                      <a:pt x="10224" y="872"/>
                      <a:pt x="10126" y="872"/>
                    </a:cubicBezTo>
                    <a:cubicBezTo>
                      <a:pt x="9546" y="872"/>
                      <a:pt x="8491" y="1802"/>
                      <a:pt x="7769" y="2513"/>
                    </a:cubicBezTo>
                    <a:lnTo>
                      <a:pt x="7769" y="2513"/>
                    </a:lnTo>
                    <a:cubicBezTo>
                      <a:pt x="8483" y="1725"/>
                      <a:pt x="9374" y="592"/>
                      <a:pt x="8922" y="279"/>
                    </a:cubicBezTo>
                    <a:cubicBezTo>
                      <a:pt x="8868" y="241"/>
                      <a:pt x="8803" y="224"/>
                      <a:pt x="8729" y="224"/>
                    </a:cubicBezTo>
                    <a:cubicBezTo>
                      <a:pt x="8124" y="224"/>
                      <a:pt x="6937" y="1392"/>
                      <a:pt x="6219" y="2164"/>
                    </a:cubicBezTo>
                    <a:lnTo>
                      <a:pt x="6219" y="2164"/>
                    </a:lnTo>
                    <a:cubicBezTo>
                      <a:pt x="6820" y="1442"/>
                      <a:pt x="7584" y="350"/>
                      <a:pt x="7016" y="32"/>
                    </a:cubicBezTo>
                    <a:cubicBezTo>
                      <a:pt x="6977" y="11"/>
                      <a:pt x="6934" y="0"/>
                      <a:pt x="6885" y="0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9"/>
              <p:cNvSpPr/>
              <p:nvPr/>
            </p:nvSpPr>
            <p:spPr>
              <a:xfrm>
                <a:off x="1064077" y="1648748"/>
                <a:ext cx="68149" cy="138431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84" extrusionOk="0">
                    <a:moveTo>
                      <a:pt x="117" y="1"/>
                    </a:moveTo>
                    <a:lnTo>
                      <a:pt x="1" y="90"/>
                    </a:lnTo>
                    <a:cubicBezTo>
                      <a:pt x="15" y="110"/>
                      <a:pt x="1290" y="1886"/>
                      <a:pt x="748" y="2915"/>
                    </a:cubicBezTo>
                    <a:lnTo>
                      <a:pt x="879" y="2984"/>
                    </a:lnTo>
                    <a:cubicBezTo>
                      <a:pt x="1468" y="1873"/>
                      <a:pt x="172" y="76"/>
                      <a:pt x="11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9"/>
              <p:cNvSpPr/>
              <p:nvPr/>
            </p:nvSpPr>
            <p:spPr>
              <a:xfrm>
                <a:off x="1102907" y="1704278"/>
                <a:ext cx="46809" cy="13546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92" extrusionOk="0">
                    <a:moveTo>
                      <a:pt x="647" y="1"/>
                    </a:moveTo>
                    <a:cubicBezTo>
                      <a:pt x="473" y="1"/>
                      <a:pt x="249" y="36"/>
                      <a:pt x="0" y="161"/>
                    </a:cubicBezTo>
                    <a:lnTo>
                      <a:pt x="62" y="292"/>
                    </a:lnTo>
                    <a:cubicBezTo>
                      <a:pt x="287" y="181"/>
                      <a:pt x="491" y="150"/>
                      <a:pt x="646" y="150"/>
                    </a:cubicBezTo>
                    <a:cubicBezTo>
                      <a:pt x="835" y="150"/>
                      <a:pt x="954" y="196"/>
                      <a:pt x="954" y="196"/>
                    </a:cubicBezTo>
                    <a:lnTo>
                      <a:pt x="1009" y="59"/>
                    </a:lnTo>
                    <a:cubicBezTo>
                      <a:pt x="1001" y="55"/>
                      <a:pt x="863" y="1"/>
                      <a:pt x="64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9"/>
              <p:cNvSpPr/>
              <p:nvPr/>
            </p:nvSpPr>
            <p:spPr>
              <a:xfrm>
                <a:off x="922863" y="1690454"/>
                <a:ext cx="17211" cy="42958"/>
              </a:xfrm>
              <a:custGeom>
                <a:avLst/>
                <a:gdLst/>
                <a:ahLst/>
                <a:cxnLst/>
                <a:rect l="l" t="t" r="r" b="b"/>
                <a:pathLst>
                  <a:path w="371" h="926" extrusionOk="0">
                    <a:moveTo>
                      <a:pt x="254" y="0"/>
                    </a:moveTo>
                    <a:cubicBezTo>
                      <a:pt x="62" y="267"/>
                      <a:pt x="0" y="603"/>
                      <a:pt x="69" y="926"/>
                    </a:cubicBezTo>
                    <a:lnTo>
                      <a:pt x="213" y="891"/>
                    </a:lnTo>
                    <a:cubicBezTo>
                      <a:pt x="158" y="610"/>
                      <a:pt x="213" y="322"/>
                      <a:pt x="370" y="82"/>
                    </a:cubicBez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9"/>
              <p:cNvSpPr/>
              <p:nvPr/>
            </p:nvSpPr>
            <p:spPr>
              <a:xfrm>
                <a:off x="807673" y="2385857"/>
                <a:ext cx="39804" cy="54463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174" extrusionOk="0">
                    <a:moveTo>
                      <a:pt x="124" y="1"/>
                    </a:moveTo>
                    <a:lnTo>
                      <a:pt x="1" y="83"/>
                    </a:lnTo>
                    <a:lnTo>
                      <a:pt x="734" y="1173"/>
                    </a:lnTo>
                    <a:lnTo>
                      <a:pt x="858" y="1091"/>
                    </a:lnTo>
                    <a:lnTo>
                      <a:pt x="12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9"/>
              <p:cNvSpPr/>
              <p:nvPr/>
            </p:nvSpPr>
            <p:spPr>
              <a:xfrm>
                <a:off x="367375" y="2216622"/>
                <a:ext cx="183941" cy="347145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7483" extrusionOk="0">
                    <a:moveTo>
                      <a:pt x="2044" y="0"/>
                    </a:moveTo>
                    <a:cubicBezTo>
                      <a:pt x="803" y="1886"/>
                      <a:pt x="1" y="3676"/>
                      <a:pt x="158" y="5020"/>
                    </a:cubicBezTo>
                    <a:cubicBezTo>
                      <a:pt x="275" y="5864"/>
                      <a:pt x="494" y="6687"/>
                      <a:pt x="803" y="7482"/>
                    </a:cubicBezTo>
                    <a:cubicBezTo>
                      <a:pt x="3964" y="5055"/>
                      <a:pt x="2456" y="967"/>
                      <a:pt x="2044" y="0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9"/>
              <p:cNvSpPr/>
              <p:nvPr/>
            </p:nvSpPr>
            <p:spPr>
              <a:xfrm>
                <a:off x="1840340" y="3064421"/>
                <a:ext cx="1124939" cy="680141"/>
              </a:xfrm>
              <a:custGeom>
                <a:avLst/>
                <a:gdLst/>
                <a:ahLst/>
                <a:cxnLst/>
                <a:rect l="l" t="t" r="r" b="b"/>
                <a:pathLst>
                  <a:path w="24249" h="14661" extrusionOk="0">
                    <a:moveTo>
                      <a:pt x="20793" y="1"/>
                    </a:moveTo>
                    <a:lnTo>
                      <a:pt x="9814" y="5268"/>
                    </a:lnTo>
                    <a:lnTo>
                      <a:pt x="3813" y="2065"/>
                    </a:lnTo>
                    <a:lnTo>
                      <a:pt x="0" y="10239"/>
                    </a:lnTo>
                    <a:cubicBezTo>
                      <a:pt x="0" y="10239"/>
                      <a:pt x="4705" y="13716"/>
                      <a:pt x="10362" y="14608"/>
                    </a:cubicBezTo>
                    <a:cubicBezTo>
                      <a:pt x="10589" y="14643"/>
                      <a:pt x="10820" y="14660"/>
                      <a:pt x="11054" y="14660"/>
                    </a:cubicBezTo>
                    <a:cubicBezTo>
                      <a:pt x="16666" y="14660"/>
                      <a:pt x="24249" y="4897"/>
                      <a:pt x="24249" y="4897"/>
                    </a:cubicBezTo>
                    <a:lnTo>
                      <a:pt x="20793" y="1"/>
                    </a:ln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9"/>
              <p:cNvSpPr/>
              <p:nvPr/>
            </p:nvSpPr>
            <p:spPr>
              <a:xfrm>
                <a:off x="2687536" y="2856124"/>
                <a:ext cx="557714" cy="435520"/>
              </a:xfrm>
              <a:custGeom>
                <a:avLst/>
                <a:gdLst/>
                <a:ahLst/>
                <a:cxnLst/>
                <a:rect l="l" t="t" r="r" b="b"/>
                <a:pathLst>
                  <a:path w="12022" h="9388" extrusionOk="0">
                    <a:moveTo>
                      <a:pt x="8523" y="1"/>
                    </a:moveTo>
                    <a:cubicBezTo>
                      <a:pt x="7824" y="1"/>
                      <a:pt x="5637" y="2571"/>
                      <a:pt x="5637" y="2571"/>
                    </a:cubicBezTo>
                    <a:cubicBezTo>
                      <a:pt x="5637" y="2571"/>
                      <a:pt x="6638" y="328"/>
                      <a:pt x="5857" y="198"/>
                    </a:cubicBezTo>
                    <a:cubicBezTo>
                      <a:pt x="5842" y="196"/>
                      <a:pt x="5827" y="195"/>
                      <a:pt x="5812" y="195"/>
                    </a:cubicBezTo>
                    <a:cubicBezTo>
                      <a:pt x="4965" y="195"/>
                      <a:pt x="3443" y="3867"/>
                      <a:pt x="3443" y="3867"/>
                    </a:cubicBezTo>
                    <a:lnTo>
                      <a:pt x="0" y="6151"/>
                    </a:lnTo>
                    <a:lnTo>
                      <a:pt x="5980" y="9387"/>
                    </a:lnTo>
                    <a:lnTo>
                      <a:pt x="6926" y="8311"/>
                    </a:lnTo>
                    <a:cubicBezTo>
                      <a:pt x="6926" y="8311"/>
                      <a:pt x="12022" y="4525"/>
                      <a:pt x="11494" y="3675"/>
                    </a:cubicBezTo>
                    <a:cubicBezTo>
                      <a:pt x="11414" y="3546"/>
                      <a:pt x="11295" y="3491"/>
                      <a:pt x="11152" y="3491"/>
                    </a:cubicBezTo>
                    <a:cubicBezTo>
                      <a:pt x="10668" y="3491"/>
                      <a:pt x="9901" y="4113"/>
                      <a:pt x="9367" y="4607"/>
                    </a:cubicBezTo>
                    <a:lnTo>
                      <a:pt x="9367" y="4607"/>
                    </a:lnTo>
                    <a:cubicBezTo>
                      <a:pt x="10189" y="3761"/>
                      <a:pt x="11520" y="2263"/>
                      <a:pt x="11144" y="1775"/>
                    </a:cubicBezTo>
                    <a:cubicBezTo>
                      <a:pt x="11086" y="1700"/>
                      <a:pt x="11005" y="1666"/>
                      <a:pt x="10906" y="1666"/>
                    </a:cubicBezTo>
                    <a:cubicBezTo>
                      <a:pt x="10439" y="1666"/>
                      <a:pt x="9586" y="2428"/>
                      <a:pt x="8965" y="3053"/>
                    </a:cubicBezTo>
                    <a:lnTo>
                      <a:pt x="8965" y="3053"/>
                    </a:lnTo>
                    <a:cubicBezTo>
                      <a:pt x="9753" y="2166"/>
                      <a:pt x="10821" y="801"/>
                      <a:pt x="10390" y="356"/>
                    </a:cubicBezTo>
                    <a:cubicBezTo>
                      <a:pt x="10332" y="298"/>
                      <a:pt x="10258" y="271"/>
                      <a:pt x="10169" y="271"/>
                    </a:cubicBezTo>
                    <a:cubicBezTo>
                      <a:pt x="9439" y="271"/>
                      <a:pt x="7764" y="2082"/>
                      <a:pt x="7065" y="2876"/>
                    </a:cubicBezTo>
                    <a:lnTo>
                      <a:pt x="7065" y="2876"/>
                    </a:lnTo>
                    <a:cubicBezTo>
                      <a:pt x="7696" y="2128"/>
                      <a:pt x="9022" y="462"/>
                      <a:pt x="8668" y="61"/>
                    </a:cubicBezTo>
                    <a:cubicBezTo>
                      <a:pt x="8632" y="20"/>
                      <a:pt x="8583" y="1"/>
                      <a:pt x="8523" y="1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9"/>
              <p:cNvSpPr/>
              <p:nvPr/>
            </p:nvSpPr>
            <p:spPr>
              <a:xfrm>
                <a:off x="2913090" y="3061962"/>
                <a:ext cx="140333" cy="4263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919" extrusionOk="0">
                    <a:moveTo>
                      <a:pt x="769" y="1"/>
                    </a:moveTo>
                    <a:cubicBezTo>
                      <a:pt x="494" y="1"/>
                      <a:pt x="230" y="55"/>
                      <a:pt x="0" y="191"/>
                    </a:cubicBezTo>
                    <a:lnTo>
                      <a:pt x="83" y="315"/>
                    </a:lnTo>
                    <a:cubicBezTo>
                      <a:pt x="282" y="195"/>
                      <a:pt x="516" y="147"/>
                      <a:pt x="762" y="147"/>
                    </a:cubicBezTo>
                    <a:cubicBezTo>
                      <a:pt x="1744" y="147"/>
                      <a:pt x="2926" y="907"/>
                      <a:pt x="2942" y="918"/>
                    </a:cubicBezTo>
                    <a:lnTo>
                      <a:pt x="3025" y="788"/>
                    </a:lnTo>
                    <a:cubicBezTo>
                      <a:pt x="2960" y="750"/>
                      <a:pt x="1791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9"/>
              <p:cNvSpPr/>
              <p:nvPr/>
            </p:nvSpPr>
            <p:spPr>
              <a:xfrm>
                <a:off x="2982444" y="3021834"/>
                <a:ext cx="17861" cy="47087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015" extrusionOk="0">
                    <a:moveTo>
                      <a:pt x="185" y="0"/>
                    </a:moveTo>
                    <a:lnTo>
                      <a:pt x="55" y="62"/>
                    </a:lnTo>
                    <a:cubicBezTo>
                      <a:pt x="55" y="62"/>
                      <a:pt x="220" y="439"/>
                      <a:pt x="0" y="953"/>
                    </a:cubicBezTo>
                    <a:lnTo>
                      <a:pt x="137" y="1015"/>
                    </a:lnTo>
                    <a:cubicBezTo>
                      <a:pt x="384" y="439"/>
                      <a:pt x="199" y="14"/>
                      <a:pt x="1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9"/>
              <p:cNvSpPr/>
              <p:nvPr/>
            </p:nvSpPr>
            <p:spPr>
              <a:xfrm>
                <a:off x="2976367" y="3230501"/>
                <a:ext cx="42402" cy="1693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65" extrusionOk="0">
                    <a:moveTo>
                      <a:pt x="824" y="1"/>
                    </a:moveTo>
                    <a:cubicBezTo>
                      <a:pt x="635" y="144"/>
                      <a:pt x="404" y="215"/>
                      <a:pt x="169" y="215"/>
                    </a:cubicBezTo>
                    <a:cubicBezTo>
                      <a:pt x="122" y="215"/>
                      <a:pt x="75" y="212"/>
                      <a:pt x="28" y="206"/>
                    </a:cubicBezTo>
                    <a:lnTo>
                      <a:pt x="1" y="350"/>
                    </a:lnTo>
                    <a:cubicBezTo>
                      <a:pt x="56" y="357"/>
                      <a:pt x="118" y="364"/>
                      <a:pt x="179" y="364"/>
                    </a:cubicBezTo>
                    <a:cubicBezTo>
                      <a:pt x="447" y="364"/>
                      <a:pt x="700" y="275"/>
                      <a:pt x="913" y="117"/>
                    </a:cubicBezTo>
                    <a:lnTo>
                      <a:pt x="82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9"/>
              <p:cNvSpPr/>
              <p:nvPr/>
            </p:nvSpPr>
            <p:spPr>
              <a:xfrm>
                <a:off x="2266304" y="3286170"/>
                <a:ext cx="80860" cy="45881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989" extrusionOk="0">
                    <a:moveTo>
                      <a:pt x="1674" y="1"/>
                    </a:moveTo>
                    <a:lnTo>
                      <a:pt x="1" y="858"/>
                    </a:lnTo>
                    <a:lnTo>
                      <a:pt x="69" y="988"/>
                    </a:lnTo>
                    <a:lnTo>
                      <a:pt x="1743" y="131"/>
                    </a:lnTo>
                    <a:lnTo>
                      <a:pt x="167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9"/>
              <p:cNvSpPr/>
              <p:nvPr/>
            </p:nvSpPr>
            <p:spPr>
              <a:xfrm>
                <a:off x="2222093" y="3631089"/>
                <a:ext cx="348073" cy="113380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2444" extrusionOk="0">
                    <a:moveTo>
                      <a:pt x="4555" y="0"/>
                    </a:moveTo>
                    <a:cubicBezTo>
                      <a:pt x="2307" y="0"/>
                      <a:pt x="648" y="1321"/>
                      <a:pt x="1" y="1933"/>
                    </a:cubicBezTo>
                    <a:cubicBezTo>
                      <a:pt x="700" y="2125"/>
                      <a:pt x="1413" y="2276"/>
                      <a:pt x="2126" y="2393"/>
                    </a:cubicBezTo>
                    <a:cubicBezTo>
                      <a:pt x="2350" y="2427"/>
                      <a:pt x="2577" y="2443"/>
                      <a:pt x="2807" y="2443"/>
                    </a:cubicBezTo>
                    <a:cubicBezTo>
                      <a:pt x="4292" y="2443"/>
                      <a:pt x="5918" y="1764"/>
                      <a:pt x="7503" y="761"/>
                    </a:cubicBezTo>
                    <a:cubicBezTo>
                      <a:pt x="6444" y="211"/>
                      <a:pt x="5453" y="0"/>
                      <a:pt x="4555" y="0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9"/>
              <p:cNvSpPr/>
              <p:nvPr/>
            </p:nvSpPr>
            <p:spPr>
              <a:xfrm>
                <a:off x="571310" y="2625746"/>
                <a:ext cx="1642247" cy="1778962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38347" extrusionOk="0">
                    <a:moveTo>
                      <a:pt x="9608" y="0"/>
                    </a:moveTo>
                    <a:cubicBezTo>
                      <a:pt x="4033" y="3237"/>
                      <a:pt x="0" y="8641"/>
                      <a:pt x="0" y="8641"/>
                    </a:cubicBezTo>
                    <a:lnTo>
                      <a:pt x="4760" y="15492"/>
                    </a:lnTo>
                    <a:lnTo>
                      <a:pt x="3923" y="36791"/>
                    </a:lnTo>
                    <a:cubicBezTo>
                      <a:pt x="7113" y="37954"/>
                      <a:pt x="11028" y="38347"/>
                      <a:pt x="14865" y="38347"/>
                    </a:cubicBezTo>
                    <a:cubicBezTo>
                      <a:pt x="22892" y="38347"/>
                      <a:pt x="30579" y="36627"/>
                      <a:pt x="30579" y="36627"/>
                    </a:cubicBezTo>
                    <a:lnTo>
                      <a:pt x="29570" y="22178"/>
                    </a:lnTo>
                    <a:lnTo>
                      <a:pt x="32581" y="23433"/>
                    </a:lnTo>
                    <a:lnTo>
                      <a:pt x="35399" y="11905"/>
                    </a:lnTo>
                    <a:cubicBezTo>
                      <a:pt x="35399" y="11905"/>
                      <a:pt x="30894" y="8716"/>
                      <a:pt x="27109" y="7352"/>
                    </a:cubicBezTo>
                    <a:cubicBezTo>
                      <a:pt x="25305" y="6700"/>
                      <a:pt x="23882" y="6530"/>
                      <a:pt x="22886" y="6530"/>
                    </a:cubicBezTo>
                    <a:cubicBezTo>
                      <a:pt x="21795" y="6530"/>
                      <a:pt x="21218" y="6735"/>
                      <a:pt x="21218" y="6735"/>
                    </a:cubicBezTo>
                    <a:lnTo>
                      <a:pt x="14408" y="5980"/>
                    </a:lnTo>
                    <a:lnTo>
                      <a:pt x="96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9"/>
              <p:cNvSpPr/>
              <p:nvPr/>
            </p:nvSpPr>
            <p:spPr>
              <a:xfrm>
                <a:off x="1275018" y="2199133"/>
                <a:ext cx="44257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7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30" y="28"/>
                    </a:cubicBezTo>
                    <a:cubicBezTo>
                      <a:pt x="110" y="110"/>
                      <a:pt x="0" y="350"/>
                      <a:pt x="83" y="569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1" y="275"/>
                    </a:cubicBezTo>
                    <a:cubicBezTo>
                      <a:pt x="813" y="10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9"/>
              <p:cNvSpPr/>
              <p:nvPr/>
            </p:nvSpPr>
            <p:spPr>
              <a:xfrm>
                <a:off x="1195179" y="2358858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5" y="1"/>
                    </a:moveTo>
                    <a:cubicBezTo>
                      <a:pt x="427" y="1"/>
                      <a:pt x="377" y="9"/>
                      <a:pt x="329" y="27"/>
                    </a:cubicBezTo>
                    <a:cubicBezTo>
                      <a:pt x="110" y="110"/>
                      <a:pt x="0" y="350"/>
                      <a:pt x="76" y="569"/>
                    </a:cubicBezTo>
                    <a:cubicBezTo>
                      <a:pt x="140" y="741"/>
                      <a:pt x="305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0"/>
                      <a:pt x="953" y="494"/>
                      <a:pt x="871" y="274"/>
                    </a:cubicBezTo>
                    <a:cubicBezTo>
                      <a:pt x="807" y="108"/>
                      <a:pt x="647" y="1"/>
                      <a:pt x="4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9"/>
              <p:cNvSpPr/>
              <p:nvPr/>
            </p:nvSpPr>
            <p:spPr>
              <a:xfrm>
                <a:off x="1438547" y="2268488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29" y="28"/>
                    </a:cubicBezTo>
                    <a:cubicBezTo>
                      <a:pt x="117" y="103"/>
                      <a:pt x="0" y="350"/>
                      <a:pt x="83" y="569"/>
                    </a:cubicBezTo>
                    <a:cubicBezTo>
                      <a:pt x="146" y="739"/>
                      <a:pt x="309" y="844"/>
                      <a:pt x="478" y="844"/>
                    </a:cubicBezTo>
                    <a:cubicBezTo>
                      <a:pt x="527" y="844"/>
                      <a:pt x="576" y="835"/>
                      <a:pt x="624" y="816"/>
                    </a:cubicBezTo>
                    <a:cubicBezTo>
                      <a:pt x="844" y="734"/>
                      <a:pt x="960" y="494"/>
                      <a:pt x="878" y="275"/>
                    </a:cubicBezTo>
                    <a:cubicBezTo>
                      <a:pt x="814" y="10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9"/>
              <p:cNvSpPr/>
              <p:nvPr/>
            </p:nvSpPr>
            <p:spPr>
              <a:xfrm>
                <a:off x="1682239" y="2177793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29" y="28"/>
                    </a:cubicBezTo>
                    <a:cubicBezTo>
                      <a:pt x="110" y="111"/>
                      <a:pt x="0" y="351"/>
                      <a:pt x="83" y="570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4" y="844"/>
                      <a:pt x="575" y="835"/>
                      <a:pt x="624" y="817"/>
                    </a:cubicBezTo>
                    <a:cubicBezTo>
                      <a:pt x="844" y="741"/>
                      <a:pt x="953" y="495"/>
                      <a:pt x="871" y="275"/>
                    </a:cubicBezTo>
                    <a:cubicBezTo>
                      <a:pt x="813" y="105"/>
                      <a:pt x="651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9"/>
              <p:cNvSpPr/>
              <p:nvPr/>
            </p:nvSpPr>
            <p:spPr>
              <a:xfrm>
                <a:off x="1361862" y="2432620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79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11"/>
                      <a:pt x="1" y="351"/>
                      <a:pt x="83" y="570"/>
                    </a:cubicBezTo>
                    <a:cubicBezTo>
                      <a:pt x="147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9"/>
              <p:cNvSpPr/>
              <p:nvPr/>
            </p:nvSpPr>
            <p:spPr>
              <a:xfrm>
                <a:off x="1605230" y="2341971"/>
                <a:ext cx="44582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8" extrusionOk="0">
                    <a:moveTo>
                      <a:pt x="483" y="0"/>
                    </a:moveTo>
                    <a:cubicBezTo>
                      <a:pt x="434" y="0"/>
                      <a:pt x="385" y="9"/>
                      <a:pt x="337" y="28"/>
                    </a:cubicBezTo>
                    <a:cubicBezTo>
                      <a:pt x="117" y="110"/>
                      <a:pt x="1" y="350"/>
                      <a:pt x="83" y="570"/>
                    </a:cubicBezTo>
                    <a:cubicBezTo>
                      <a:pt x="148" y="742"/>
                      <a:pt x="314" y="847"/>
                      <a:pt x="486" y="847"/>
                    </a:cubicBezTo>
                    <a:cubicBezTo>
                      <a:pt x="533" y="847"/>
                      <a:pt x="579" y="839"/>
                      <a:pt x="625" y="823"/>
                    </a:cubicBezTo>
                    <a:cubicBezTo>
                      <a:pt x="844" y="741"/>
                      <a:pt x="961" y="494"/>
                      <a:pt x="878" y="275"/>
                    </a:cubicBezTo>
                    <a:cubicBezTo>
                      <a:pt x="815" y="105"/>
                      <a:pt x="652" y="0"/>
                      <a:pt x="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9"/>
              <p:cNvSpPr/>
              <p:nvPr/>
            </p:nvSpPr>
            <p:spPr>
              <a:xfrm>
                <a:off x="794637" y="2773363"/>
                <a:ext cx="44257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7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30" y="28"/>
                    </a:cubicBezTo>
                    <a:cubicBezTo>
                      <a:pt x="110" y="110"/>
                      <a:pt x="0" y="350"/>
                      <a:pt x="83" y="569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1" y="275"/>
                    </a:cubicBezTo>
                    <a:cubicBezTo>
                      <a:pt x="808" y="105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9"/>
              <p:cNvSpPr/>
              <p:nvPr/>
            </p:nvSpPr>
            <p:spPr>
              <a:xfrm>
                <a:off x="1038330" y="2682854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1" y="1"/>
                    </a:moveTo>
                    <a:cubicBezTo>
                      <a:pt x="424" y="1"/>
                      <a:pt x="376" y="8"/>
                      <a:pt x="330" y="24"/>
                    </a:cubicBezTo>
                    <a:cubicBezTo>
                      <a:pt x="110" y="107"/>
                      <a:pt x="0" y="353"/>
                      <a:pt x="76" y="573"/>
                    </a:cubicBezTo>
                    <a:cubicBezTo>
                      <a:pt x="140" y="743"/>
                      <a:pt x="302" y="847"/>
                      <a:pt x="474" y="847"/>
                    </a:cubicBezTo>
                    <a:cubicBezTo>
                      <a:pt x="524" y="847"/>
                      <a:pt x="575" y="838"/>
                      <a:pt x="624" y="820"/>
                    </a:cubicBezTo>
                    <a:cubicBezTo>
                      <a:pt x="844" y="737"/>
                      <a:pt x="954" y="497"/>
                      <a:pt x="871" y="278"/>
                    </a:cubicBezTo>
                    <a:cubicBezTo>
                      <a:pt x="807" y="105"/>
                      <a:pt x="644" y="1"/>
                      <a:pt x="4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9"/>
              <p:cNvSpPr/>
              <p:nvPr/>
            </p:nvSpPr>
            <p:spPr>
              <a:xfrm>
                <a:off x="1281698" y="2592344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3" y="0"/>
                    </a:moveTo>
                    <a:cubicBezTo>
                      <a:pt x="434" y="0"/>
                      <a:pt x="384" y="9"/>
                      <a:pt x="336" y="28"/>
                    </a:cubicBezTo>
                    <a:cubicBezTo>
                      <a:pt x="117" y="110"/>
                      <a:pt x="0" y="350"/>
                      <a:pt x="83" y="569"/>
                    </a:cubicBezTo>
                    <a:cubicBezTo>
                      <a:pt x="147" y="740"/>
                      <a:pt x="309" y="844"/>
                      <a:pt x="478" y="844"/>
                    </a:cubicBezTo>
                    <a:cubicBezTo>
                      <a:pt x="527" y="844"/>
                      <a:pt x="577" y="835"/>
                      <a:pt x="625" y="816"/>
                    </a:cubicBezTo>
                    <a:cubicBezTo>
                      <a:pt x="844" y="734"/>
                      <a:pt x="961" y="494"/>
                      <a:pt x="878" y="275"/>
                    </a:cubicBezTo>
                    <a:cubicBezTo>
                      <a:pt x="814" y="105"/>
                      <a:pt x="652" y="0"/>
                      <a:pt x="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9"/>
              <p:cNvSpPr/>
              <p:nvPr/>
            </p:nvSpPr>
            <p:spPr>
              <a:xfrm>
                <a:off x="1525391" y="2501696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5" y="1"/>
                    </a:moveTo>
                    <a:cubicBezTo>
                      <a:pt x="427" y="1"/>
                      <a:pt x="378" y="9"/>
                      <a:pt x="330" y="27"/>
                    </a:cubicBezTo>
                    <a:cubicBezTo>
                      <a:pt x="110" y="110"/>
                      <a:pt x="0" y="356"/>
                      <a:pt x="83" y="569"/>
                    </a:cubicBezTo>
                    <a:cubicBezTo>
                      <a:pt x="147" y="741"/>
                      <a:pt x="308" y="849"/>
                      <a:pt x="480" y="849"/>
                    </a:cubicBezTo>
                    <a:cubicBezTo>
                      <a:pt x="528" y="849"/>
                      <a:pt x="577" y="841"/>
                      <a:pt x="624" y="823"/>
                    </a:cubicBezTo>
                    <a:cubicBezTo>
                      <a:pt x="844" y="741"/>
                      <a:pt x="954" y="494"/>
                      <a:pt x="871" y="281"/>
                    </a:cubicBezTo>
                    <a:cubicBezTo>
                      <a:pt x="812" y="110"/>
                      <a:pt x="649" y="1"/>
                      <a:pt x="4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9"/>
              <p:cNvSpPr/>
              <p:nvPr/>
            </p:nvSpPr>
            <p:spPr>
              <a:xfrm>
                <a:off x="717628" y="2937680"/>
                <a:ext cx="44582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8" extrusionOk="0">
                    <a:moveTo>
                      <a:pt x="478" y="1"/>
                    </a:moveTo>
                    <a:cubicBezTo>
                      <a:pt x="431" y="1"/>
                      <a:pt x="384" y="8"/>
                      <a:pt x="337" y="24"/>
                    </a:cubicBezTo>
                    <a:cubicBezTo>
                      <a:pt x="117" y="107"/>
                      <a:pt x="1" y="353"/>
                      <a:pt x="83" y="573"/>
                    </a:cubicBezTo>
                    <a:cubicBezTo>
                      <a:pt x="147" y="743"/>
                      <a:pt x="310" y="847"/>
                      <a:pt x="482" y="847"/>
                    </a:cubicBezTo>
                    <a:cubicBezTo>
                      <a:pt x="532" y="847"/>
                      <a:pt x="582" y="838"/>
                      <a:pt x="632" y="820"/>
                    </a:cubicBezTo>
                    <a:cubicBezTo>
                      <a:pt x="844" y="737"/>
                      <a:pt x="961" y="497"/>
                      <a:pt x="879" y="278"/>
                    </a:cubicBezTo>
                    <a:cubicBezTo>
                      <a:pt x="814" y="105"/>
                      <a:pt x="651" y="1"/>
                      <a:pt x="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9"/>
              <p:cNvSpPr/>
              <p:nvPr/>
            </p:nvSpPr>
            <p:spPr>
              <a:xfrm>
                <a:off x="975980" y="2840815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8"/>
                    </a:cubicBezTo>
                    <a:cubicBezTo>
                      <a:pt x="110" y="110"/>
                      <a:pt x="0" y="350"/>
                      <a:pt x="76" y="569"/>
                    </a:cubicBezTo>
                    <a:cubicBezTo>
                      <a:pt x="140" y="741"/>
                      <a:pt x="305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4" y="494"/>
                      <a:pt x="871" y="274"/>
                    </a:cubicBezTo>
                    <a:cubicBezTo>
                      <a:pt x="807" y="104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9"/>
              <p:cNvSpPr/>
              <p:nvPr/>
            </p:nvSpPr>
            <p:spPr>
              <a:xfrm>
                <a:off x="1463969" y="2658498"/>
                <a:ext cx="44582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1" y="110"/>
                      <a:pt x="1" y="350"/>
                      <a:pt x="83" y="570"/>
                    </a:cubicBezTo>
                    <a:cubicBezTo>
                      <a:pt x="147" y="740"/>
                      <a:pt x="310" y="844"/>
                      <a:pt x="482" y="844"/>
                    </a:cubicBezTo>
                    <a:cubicBezTo>
                      <a:pt x="532" y="844"/>
                      <a:pt x="582" y="835"/>
                      <a:pt x="632" y="817"/>
                    </a:cubicBezTo>
                    <a:cubicBezTo>
                      <a:pt x="851" y="741"/>
                      <a:pt x="961" y="494"/>
                      <a:pt x="879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9"/>
              <p:cNvSpPr/>
              <p:nvPr/>
            </p:nvSpPr>
            <p:spPr>
              <a:xfrm>
                <a:off x="1692074" y="2575458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1" y="111"/>
                      <a:pt x="1" y="351"/>
                      <a:pt x="83" y="570"/>
                    </a:cubicBezTo>
                    <a:cubicBezTo>
                      <a:pt x="147" y="740"/>
                      <a:pt x="305" y="844"/>
                      <a:pt x="476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9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9"/>
              <p:cNvSpPr/>
              <p:nvPr/>
            </p:nvSpPr>
            <p:spPr>
              <a:xfrm>
                <a:off x="637789" y="3097266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0" y="109"/>
                      <a:pt x="1" y="356"/>
                      <a:pt x="83" y="569"/>
                    </a:cubicBezTo>
                    <a:cubicBezTo>
                      <a:pt x="147" y="740"/>
                      <a:pt x="308" y="849"/>
                      <a:pt x="480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2" y="280"/>
                    </a:cubicBezTo>
                    <a:cubicBezTo>
                      <a:pt x="813" y="109"/>
                      <a:pt x="649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9"/>
              <p:cNvSpPr/>
              <p:nvPr/>
            </p:nvSpPr>
            <p:spPr>
              <a:xfrm>
                <a:off x="881482" y="3006849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79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10"/>
                      <a:pt x="1" y="351"/>
                      <a:pt x="83" y="570"/>
                    </a:cubicBezTo>
                    <a:cubicBezTo>
                      <a:pt x="141" y="740"/>
                      <a:pt x="303" y="844"/>
                      <a:pt x="475" y="844"/>
                    </a:cubicBezTo>
                    <a:cubicBezTo>
                      <a:pt x="524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9"/>
              <p:cNvSpPr/>
              <p:nvPr/>
            </p:nvSpPr>
            <p:spPr>
              <a:xfrm>
                <a:off x="1124850" y="2916201"/>
                <a:ext cx="44582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7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30" y="28"/>
                    </a:cubicBezTo>
                    <a:cubicBezTo>
                      <a:pt x="117" y="110"/>
                      <a:pt x="1" y="350"/>
                      <a:pt x="83" y="570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61" y="494"/>
                      <a:pt x="878" y="275"/>
                    </a:cubicBezTo>
                    <a:cubicBezTo>
                      <a:pt x="815" y="10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9"/>
              <p:cNvSpPr/>
              <p:nvPr/>
            </p:nvSpPr>
            <p:spPr>
              <a:xfrm>
                <a:off x="1368542" y="2825692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2" y="1"/>
                    </a:moveTo>
                    <a:cubicBezTo>
                      <a:pt x="424" y="1"/>
                      <a:pt x="376" y="8"/>
                      <a:pt x="330" y="24"/>
                    </a:cubicBezTo>
                    <a:cubicBezTo>
                      <a:pt x="110" y="107"/>
                      <a:pt x="1" y="354"/>
                      <a:pt x="83" y="573"/>
                    </a:cubicBezTo>
                    <a:cubicBezTo>
                      <a:pt x="147" y="743"/>
                      <a:pt x="305" y="847"/>
                      <a:pt x="475" y="847"/>
                    </a:cubicBezTo>
                    <a:cubicBezTo>
                      <a:pt x="525" y="847"/>
                      <a:pt x="575" y="838"/>
                      <a:pt x="625" y="820"/>
                    </a:cubicBezTo>
                    <a:cubicBezTo>
                      <a:pt x="844" y="738"/>
                      <a:pt x="954" y="498"/>
                      <a:pt x="872" y="278"/>
                    </a:cubicBezTo>
                    <a:cubicBezTo>
                      <a:pt x="812" y="105"/>
                      <a:pt x="647" y="1"/>
                      <a:pt x="4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9"/>
              <p:cNvSpPr/>
              <p:nvPr/>
            </p:nvSpPr>
            <p:spPr>
              <a:xfrm>
                <a:off x="1612235" y="2735183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30" y="0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1" y="740"/>
                      <a:pt x="303" y="844"/>
                      <a:pt x="474" y="844"/>
                    </a:cubicBezTo>
                    <a:cubicBezTo>
                      <a:pt x="524" y="844"/>
                      <a:pt x="575" y="835"/>
                      <a:pt x="625" y="816"/>
                    </a:cubicBezTo>
                    <a:cubicBezTo>
                      <a:pt x="844" y="741"/>
                      <a:pt x="954" y="494"/>
                      <a:pt x="871" y="275"/>
                    </a:cubicBezTo>
                    <a:cubicBezTo>
                      <a:pt x="808" y="105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9"/>
              <p:cNvSpPr/>
              <p:nvPr/>
            </p:nvSpPr>
            <p:spPr>
              <a:xfrm>
                <a:off x="804519" y="3171028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8"/>
                    </a:cubicBezTo>
                    <a:cubicBezTo>
                      <a:pt x="110" y="103"/>
                      <a:pt x="0" y="350"/>
                      <a:pt x="82" y="569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4" y="844"/>
                      <a:pt x="575" y="835"/>
                      <a:pt x="624" y="816"/>
                    </a:cubicBezTo>
                    <a:cubicBezTo>
                      <a:pt x="844" y="734"/>
                      <a:pt x="953" y="494"/>
                      <a:pt x="871" y="275"/>
                    </a:cubicBezTo>
                    <a:cubicBezTo>
                      <a:pt x="813" y="105"/>
                      <a:pt x="651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9"/>
              <p:cNvSpPr/>
              <p:nvPr/>
            </p:nvSpPr>
            <p:spPr>
              <a:xfrm>
                <a:off x="1048165" y="3080333"/>
                <a:ext cx="44304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8" extrusionOk="0">
                    <a:moveTo>
                      <a:pt x="479" y="1"/>
                    </a:moveTo>
                    <a:cubicBezTo>
                      <a:pt x="430" y="1"/>
                      <a:pt x="380" y="10"/>
                      <a:pt x="330" y="28"/>
                    </a:cubicBezTo>
                    <a:cubicBezTo>
                      <a:pt x="111" y="111"/>
                      <a:pt x="1" y="351"/>
                      <a:pt x="83" y="570"/>
                    </a:cubicBezTo>
                    <a:cubicBezTo>
                      <a:pt x="148" y="743"/>
                      <a:pt x="311" y="848"/>
                      <a:pt x="484" y="848"/>
                    </a:cubicBezTo>
                    <a:cubicBezTo>
                      <a:pt x="531" y="848"/>
                      <a:pt x="578" y="840"/>
                      <a:pt x="625" y="824"/>
                    </a:cubicBezTo>
                    <a:cubicBezTo>
                      <a:pt x="844" y="741"/>
                      <a:pt x="954" y="495"/>
                      <a:pt x="872" y="275"/>
                    </a:cubicBezTo>
                    <a:cubicBezTo>
                      <a:pt x="808" y="105"/>
                      <a:pt x="650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9"/>
              <p:cNvSpPr/>
              <p:nvPr/>
            </p:nvSpPr>
            <p:spPr>
              <a:xfrm>
                <a:off x="1291579" y="2990009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3" y="0"/>
                    </a:moveTo>
                    <a:cubicBezTo>
                      <a:pt x="434" y="0"/>
                      <a:pt x="384" y="9"/>
                      <a:pt x="336" y="28"/>
                    </a:cubicBezTo>
                    <a:cubicBezTo>
                      <a:pt x="117" y="103"/>
                      <a:pt x="0" y="350"/>
                      <a:pt x="82" y="569"/>
                    </a:cubicBezTo>
                    <a:cubicBezTo>
                      <a:pt x="146" y="740"/>
                      <a:pt x="309" y="844"/>
                      <a:pt x="481" y="844"/>
                    </a:cubicBezTo>
                    <a:cubicBezTo>
                      <a:pt x="531" y="844"/>
                      <a:pt x="582" y="835"/>
                      <a:pt x="631" y="816"/>
                    </a:cubicBezTo>
                    <a:cubicBezTo>
                      <a:pt x="844" y="734"/>
                      <a:pt x="960" y="494"/>
                      <a:pt x="878" y="275"/>
                    </a:cubicBezTo>
                    <a:cubicBezTo>
                      <a:pt x="814" y="105"/>
                      <a:pt x="651" y="0"/>
                      <a:pt x="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9"/>
              <p:cNvSpPr/>
              <p:nvPr/>
            </p:nvSpPr>
            <p:spPr>
              <a:xfrm>
                <a:off x="1535226" y="2899361"/>
                <a:ext cx="44304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4" extrusionOk="0">
                    <a:moveTo>
                      <a:pt x="480" y="0"/>
                    </a:moveTo>
                    <a:cubicBezTo>
                      <a:pt x="430" y="0"/>
                      <a:pt x="380" y="9"/>
                      <a:pt x="330" y="27"/>
                    </a:cubicBezTo>
                    <a:cubicBezTo>
                      <a:pt x="111" y="110"/>
                      <a:pt x="1" y="350"/>
                      <a:pt x="83" y="569"/>
                    </a:cubicBezTo>
                    <a:cubicBezTo>
                      <a:pt x="147" y="739"/>
                      <a:pt x="306" y="843"/>
                      <a:pt x="476" y="843"/>
                    </a:cubicBezTo>
                    <a:cubicBezTo>
                      <a:pt x="525" y="843"/>
                      <a:pt x="576" y="834"/>
                      <a:pt x="625" y="816"/>
                    </a:cubicBezTo>
                    <a:cubicBezTo>
                      <a:pt x="844" y="734"/>
                      <a:pt x="954" y="494"/>
                      <a:pt x="879" y="274"/>
                    </a:cubicBezTo>
                    <a:cubicBezTo>
                      <a:pt x="815" y="104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9"/>
              <p:cNvSpPr/>
              <p:nvPr/>
            </p:nvSpPr>
            <p:spPr>
              <a:xfrm>
                <a:off x="968001" y="3240104"/>
                <a:ext cx="44582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9" extrusionOk="0">
                    <a:moveTo>
                      <a:pt x="479" y="0"/>
                    </a:moveTo>
                    <a:cubicBezTo>
                      <a:pt x="431" y="0"/>
                      <a:pt x="383" y="9"/>
                      <a:pt x="337" y="27"/>
                    </a:cubicBezTo>
                    <a:cubicBezTo>
                      <a:pt x="117" y="109"/>
                      <a:pt x="1" y="356"/>
                      <a:pt x="83" y="575"/>
                    </a:cubicBezTo>
                    <a:cubicBezTo>
                      <a:pt x="147" y="741"/>
                      <a:pt x="312" y="849"/>
                      <a:pt x="485" y="849"/>
                    </a:cubicBezTo>
                    <a:cubicBezTo>
                      <a:pt x="534" y="849"/>
                      <a:pt x="584" y="840"/>
                      <a:pt x="632" y="822"/>
                    </a:cubicBezTo>
                    <a:cubicBezTo>
                      <a:pt x="844" y="740"/>
                      <a:pt x="961" y="493"/>
                      <a:pt x="879" y="281"/>
                    </a:cubicBezTo>
                    <a:cubicBezTo>
                      <a:pt x="814" y="109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9"/>
              <p:cNvSpPr/>
              <p:nvPr/>
            </p:nvSpPr>
            <p:spPr>
              <a:xfrm>
                <a:off x="1211694" y="3149688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1" y="104"/>
                      <a:pt x="1" y="351"/>
                      <a:pt x="83" y="570"/>
                    </a:cubicBezTo>
                    <a:cubicBezTo>
                      <a:pt x="147" y="740"/>
                      <a:pt x="305" y="844"/>
                      <a:pt x="476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2" y="275"/>
                    </a:cubicBezTo>
                    <a:cubicBezTo>
                      <a:pt x="813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9"/>
              <p:cNvSpPr/>
              <p:nvPr/>
            </p:nvSpPr>
            <p:spPr>
              <a:xfrm>
                <a:off x="1455387" y="3059039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9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2" y="742"/>
                      <a:pt x="308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9"/>
              <p:cNvSpPr/>
              <p:nvPr/>
            </p:nvSpPr>
            <p:spPr>
              <a:xfrm>
                <a:off x="1699079" y="2968669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79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04"/>
                      <a:pt x="1" y="351"/>
                      <a:pt x="76" y="570"/>
                    </a:cubicBezTo>
                    <a:cubicBezTo>
                      <a:pt x="140" y="740"/>
                      <a:pt x="302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37" y="735"/>
                      <a:pt x="954" y="495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9"/>
              <p:cNvSpPr/>
              <p:nvPr/>
            </p:nvSpPr>
            <p:spPr>
              <a:xfrm>
                <a:off x="891363" y="3404236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4" y="1"/>
                    </a:moveTo>
                    <a:cubicBezTo>
                      <a:pt x="426" y="1"/>
                      <a:pt x="377" y="9"/>
                      <a:pt x="329" y="27"/>
                    </a:cubicBezTo>
                    <a:cubicBezTo>
                      <a:pt x="110" y="110"/>
                      <a:pt x="0" y="357"/>
                      <a:pt x="82" y="576"/>
                    </a:cubicBezTo>
                    <a:cubicBezTo>
                      <a:pt x="141" y="742"/>
                      <a:pt x="305" y="849"/>
                      <a:pt x="478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3" y="494"/>
                      <a:pt x="871" y="281"/>
                    </a:cubicBezTo>
                    <a:cubicBezTo>
                      <a:pt x="807" y="110"/>
                      <a:pt x="646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9"/>
              <p:cNvSpPr/>
              <p:nvPr/>
            </p:nvSpPr>
            <p:spPr>
              <a:xfrm>
                <a:off x="1150643" y="3308438"/>
                <a:ext cx="44257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2" extrusionOk="0">
                    <a:moveTo>
                      <a:pt x="479" y="1"/>
                    </a:moveTo>
                    <a:cubicBezTo>
                      <a:pt x="430" y="1"/>
                      <a:pt x="379" y="10"/>
                      <a:pt x="329" y="28"/>
                    </a:cubicBezTo>
                    <a:cubicBezTo>
                      <a:pt x="110" y="110"/>
                      <a:pt x="0" y="357"/>
                      <a:pt x="82" y="577"/>
                    </a:cubicBezTo>
                    <a:cubicBezTo>
                      <a:pt x="146" y="747"/>
                      <a:pt x="305" y="851"/>
                      <a:pt x="475" y="851"/>
                    </a:cubicBezTo>
                    <a:cubicBezTo>
                      <a:pt x="524" y="851"/>
                      <a:pt x="575" y="842"/>
                      <a:pt x="624" y="824"/>
                    </a:cubicBezTo>
                    <a:cubicBezTo>
                      <a:pt x="844" y="741"/>
                      <a:pt x="953" y="495"/>
                      <a:pt x="871" y="275"/>
                    </a:cubicBezTo>
                    <a:cubicBezTo>
                      <a:pt x="813" y="105"/>
                      <a:pt x="651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9"/>
              <p:cNvSpPr/>
              <p:nvPr/>
            </p:nvSpPr>
            <p:spPr>
              <a:xfrm>
                <a:off x="1378424" y="3223218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6" y="1"/>
                    </a:moveTo>
                    <a:cubicBezTo>
                      <a:pt x="427" y="1"/>
                      <a:pt x="377" y="9"/>
                      <a:pt x="329" y="27"/>
                    </a:cubicBezTo>
                    <a:cubicBezTo>
                      <a:pt x="110" y="110"/>
                      <a:pt x="0" y="350"/>
                      <a:pt x="82" y="569"/>
                    </a:cubicBezTo>
                    <a:cubicBezTo>
                      <a:pt x="147" y="741"/>
                      <a:pt x="307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3" y="494"/>
                      <a:pt x="878" y="274"/>
                    </a:cubicBezTo>
                    <a:cubicBezTo>
                      <a:pt x="814" y="108"/>
                      <a:pt x="649" y="1"/>
                      <a:pt x="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9"/>
              <p:cNvSpPr/>
              <p:nvPr/>
            </p:nvSpPr>
            <p:spPr>
              <a:xfrm>
                <a:off x="1622116" y="3132709"/>
                <a:ext cx="44257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7" extrusionOk="0">
                    <a:moveTo>
                      <a:pt x="471" y="0"/>
                    </a:moveTo>
                    <a:cubicBezTo>
                      <a:pt x="424" y="0"/>
                      <a:pt x="376" y="8"/>
                      <a:pt x="329" y="24"/>
                    </a:cubicBezTo>
                    <a:cubicBezTo>
                      <a:pt x="110" y="106"/>
                      <a:pt x="0" y="353"/>
                      <a:pt x="82" y="573"/>
                    </a:cubicBezTo>
                    <a:cubicBezTo>
                      <a:pt x="146" y="743"/>
                      <a:pt x="305" y="847"/>
                      <a:pt x="475" y="847"/>
                    </a:cubicBezTo>
                    <a:cubicBezTo>
                      <a:pt x="524" y="847"/>
                      <a:pt x="575" y="838"/>
                      <a:pt x="624" y="819"/>
                    </a:cubicBezTo>
                    <a:cubicBezTo>
                      <a:pt x="844" y="737"/>
                      <a:pt x="953" y="497"/>
                      <a:pt x="871" y="278"/>
                    </a:cubicBezTo>
                    <a:cubicBezTo>
                      <a:pt x="806" y="105"/>
                      <a:pt x="644" y="0"/>
                      <a:pt x="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9"/>
              <p:cNvSpPr/>
              <p:nvPr/>
            </p:nvSpPr>
            <p:spPr>
              <a:xfrm>
                <a:off x="1882974" y="3034916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4" y="0"/>
                    </a:moveTo>
                    <a:cubicBezTo>
                      <a:pt x="426" y="0"/>
                      <a:pt x="377" y="9"/>
                      <a:pt x="330" y="27"/>
                    </a:cubicBezTo>
                    <a:cubicBezTo>
                      <a:pt x="110" y="109"/>
                      <a:pt x="0" y="356"/>
                      <a:pt x="83" y="575"/>
                    </a:cubicBezTo>
                    <a:cubicBezTo>
                      <a:pt x="141" y="745"/>
                      <a:pt x="302" y="849"/>
                      <a:pt x="474" y="849"/>
                    </a:cubicBezTo>
                    <a:cubicBezTo>
                      <a:pt x="524" y="849"/>
                      <a:pt x="575" y="841"/>
                      <a:pt x="624" y="822"/>
                    </a:cubicBezTo>
                    <a:cubicBezTo>
                      <a:pt x="844" y="740"/>
                      <a:pt x="954" y="500"/>
                      <a:pt x="871" y="280"/>
                    </a:cubicBezTo>
                    <a:cubicBezTo>
                      <a:pt x="807" y="109"/>
                      <a:pt x="646" y="0"/>
                      <a:pt x="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9"/>
              <p:cNvSpPr/>
              <p:nvPr/>
            </p:nvSpPr>
            <p:spPr>
              <a:xfrm>
                <a:off x="811199" y="3564239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8"/>
                    </a:cubicBezTo>
                    <a:cubicBezTo>
                      <a:pt x="117" y="103"/>
                      <a:pt x="0" y="350"/>
                      <a:pt x="82" y="569"/>
                    </a:cubicBezTo>
                    <a:cubicBezTo>
                      <a:pt x="146" y="740"/>
                      <a:pt x="309" y="844"/>
                      <a:pt x="478" y="844"/>
                    </a:cubicBezTo>
                    <a:cubicBezTo>
                      <a:pt x="527" y="844"/>
                      <a:pt x="576" y="835"/>
                      <a:pt x="624" y="816"/>
                    </a:cubicBezTo>
                    <a:cubicBezTo>
                      <a:pt x="844" y="734"/>
                      <a:pt x="960" y="494"/>
                      <a:pt x="878" y="275"/>
                    </a:cubicBezTo>
                    <a:cubicBezTo>
                      <a:pt x="814" y="105"/>
                      <a:pt x="651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9"/>
              <p:cNvSpPr/>
              <p:nvPr/>
            </p:nvSpPr>
            <p:spPr>
              <a:xfrm>
                <a:off x="1054845" y="3473544"/>
                <a:ext cx="44304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8" extrusionOk="0">
                    <a:moveTo>
                      <a:pt x="479" y="1"/>
                    </a:moveTo>
                    <a:cubicBezTo>
                      <a:pt x="430" y="1"/>
                      <a:pt x="380" y="10"/>
                      <a:pt x="330" y="28"/>
                    </a:cubicBezTo>
                    <a:cubicBezTo>
                      <a:pt x="111" y="111"/>
                      <a:pt x="1" y="351"/>
                      <a:pt x="83" y="570"/>
                    </a:cubicBezTo>
                    <a:cubicBezTo>
                      <a:pt x="148" y="743"/>
                      <a:pt x="311" y="848"/>
                      <a:pt x="484" y="848"/>
                    </a:cubicBezTo>
                    <a:cubicBezTo>
                      <a:pt x="531" y="848"/>
                      <a:pt x="578" y="840"/>
                      <a:pt x="625" y="824"/>
                    </a:cubicBezTo>
                    <a:cubicBezTo>
                      <a:pt x="844" y="741"/>
                      <a:pt x="954" y="495"/>
                      <a:pt x="872" y="275"/>
                    </a:cubicBezTo>
                    <a:cubicBezTo>
                      <a:pt x="808" y="105"/>
                      <a:pt x="650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9"/>
              <p:cNvSpPr/>
              <p:nvPr/>
            </p:nvSpPr>
            <p:spPr>
              <a:xfrm>
                <a:off x="1298538" y="3382942"/>
                <a:ext cx="44304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1" y="109"/>
                      <a:pt x="1" y="356"/>
                      <a:pt x="83" y="575"/>
                    </a:cubicBezTo>
                    <a:cubicBezTo>
                      <a:pt x="147" y="741"/>
                      <a:pt x="308" y="849"/>
                      <a:pt x="479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2" y="281"/>
                    </a:cubicBezTo>
                    <a:cubicBezTo>
                      <a:pt x="808" y="109"/>
                      <a:pt x="647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9"/>
              <p:cNvSpPr/>
              <p:nvPr/>
            </p:nvSpPr>
            <p:spPr>
              <a:xfrm>
                <a:off x="1558793" y="3286495"/>
                <a:ext cx="44582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50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10"/>
                      <a:pt x="0" y="350"/>
                      <a:pt x="83" y="570"/>
                    </a:cubicBezTo>
                    <a:cubicBezTo>
                      <a:pt x="147" y="741"/>
                      <a:pt x="308" y="850"/>
                      <a:pt x="480" y="850"/>
                    </a:cubicBezTo>
                    <a:cubicBezTo>
                      <a:pt x="528" y="850"/>
                      <a:pt x="577" y="841"/>
                      <a:pt x="625" y="824"/>
                    </a:cubicBezTo>
                    <a:cubicBezTo>
                      <a:pt x="844" y="741"/>
                      <a:pt x="961" y="494"/>
                      <a:pt x="878" y="275"/>
                    </a:cubicBezTo>
                    <a:cubicBezTo>
                      <a:pt x="814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9"/>
              <p:cNvSpPr/>
              <p:nvPr/>
            </p:nvSpPr>
            <p:spPr>
              <a:xfrm>
                <a:off x="1785599" y="3201924"/>
                <a:ext cx="44304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9" extrusionOk="0">
                    <a:moveTo>
                      <a:pt x="476" y="0"/>
                    </a:moveTo>
                    <a:cubicBezTo>
                      <a:pt x="428" y="0"/>
                      <a:pt x="378" y="9"/>
                      <a:pt x="330" y="27"/>
                    </a:cubicBezTo>
                    <a:cubicBezTo>
                      <a:pt x="111" y="109"/>
                      <a:pt x="1" y="356"/>
                      <a:pt x="83" y="569"/>
                    </a:cubicBezTo>
                    <a:cubicBezTo>
                      <a:pt x="148" y="740"/>
                      <a:pt x="308" y="849"/>
                      <a:pt x="480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9" y="274"/>
                    </a:cubicBezTo>
                    <a:cubicBezTo>
                      <a:pt x="814" y="108"/>
                      <a:pt x="650" y="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9"/>
              <p:cNvSpPr/>
              <p:nvPr/>
            </p:nvSpPr>
            <p:spPr>
              <a:xfrm>
                <a:off x="2029292" y="3111276"/>
                <a:ext cx="44304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6"/>
                    </a:cubicBezTo>
                    <a:cubicBezTo>
                      <a:pt x="111" y="109"/>
                      <a:pt x="1" y="356"/>
                      <a:pt x="83" y="575"/>
                    </a:cubicBezTo>
                    <a:cubicBezTo>
                      <a:pt x="147" y="741"/>
                      <a:pt x="308" y="849"/>
                      <a:pt x="479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500"/>
                      <a:pt x="872" y="280"/>
                    </a:cubicBezTo>
                    <a:cubicBezTo>
                      <a:pt x="807" y="109"/>
                      <a:pt x="647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9"/>
              <p:cNvSpPr/>
              <p:nvPr/>
            </p:nvSpPr>
            <p:spPr>
              <a:xfrm>
                <a:off x="977882" y="3637723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6" y="1"/>
                    </a:moveTo>
                    <a:cubicBezTo>
                      <a:pt x="436" y="1"/>
                      <a:pt x="386" y="9"/>
                      <a:pt x="336" y="28"/>
                    </a:cubicBezTo>
                    <a:cubicBezTo>
                      <a:pt x="117" y="110"/>
                      <a:pt x="0" y="350"/>
                      <a:pt x="83" y="570"/>
                    </a:cubicBezTo>
                    <a:cubicBezTo>
                      <a:pt x="147" y="740"/>
                      <a:pt x="309" y="844"/>
                      <a:pt x="481" y="844"/>
                    </a:cubicBezTo>
                    <a:cubicBezTo>
                      <a:pt x="531" y="844"/>
                      <a:pt x="582" y="835"/>
                      <a:pt x="631" y="816"/>
                    </a:cubicBezTo>
                    <a:cubicBezTo>
                      <a:pt x="844" y="741"/>
                      <a:pt x="961" y="494"/>
                      <a:pt x="878" y="275"/>
                    </a:cubicBezTo>
                    <a:cubicBezTo>
                      <a:pt x="814" y="105"/>
                      <a:pt x="656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9"/>
              <p:cNvSpPr/>
              <p:nvPr/>
            </p:nvSpPr>
            <p:spPr>
              <a:xfrm>
                <a:off x="1221575" y="3547074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5" y="1"/>
                    </a:moveTo>
                    <a:cubicBezTo>
                      <a:pt x="427" y="1"/>
                      <a:pt x="377" y="9"/>
                      <a:pt x="330" y="27"/>
                    </a:cubicBezTo>
                    <a:cubicBezTo>
                      <a:pt x="110" y="110"/>
                      <a:pt x="0" y="357"/>
                      <a:pt x="83" y="576"/>
                    </a:cubicBezTo>
                    <a:cubicBezTo>
                      <a:pt x="147" y="742"/>
                      <a:pt x="307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4" y="501"/>
                      <a:pt x="878" y="281"/>
                    </a:cubicBezTo>
                    <a:cubicBezTo>
                      <a:pt x="814" y="110"/>
                      <a:pt x="649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9"/>
              <p:cNvSpPr/>
              <p:nvPr/>
            </p:nvSpPr>
            <p:spPr>
              <a:xfrm>
                <a:off x="1465268" y="3456704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1"/>
                    </a:moveTo>
                    <a:cubicBezTo>
                      <a:pt x="429" y="1"/>
                      <a:pt x="379" y="9"/>
                      <a:pt x="329" y="28"/>
                    </a:cubicBezTo>
                    <a:cubicBezTo>
                      <a:pt x="110" y="110"/>
                      <a:pt x="0" y="350"/>
                      <a:pt x="83" y="570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4" y="816"/>
                    </a:cubicBezTo>
                    <a:cubicBezTo>
                      <a:pt x="844" y="734"/>
                      <a:pt x="954" y="494"/>
                      <a:pt x="871" y="275"/>
                    </a:cubicBezTo>
                    <a:cubicBezTo>
                      <a:pt x="807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9"/>
              <p:cNvSpPr/>
              <p:nvPr/>
            </p:nvSpPr>
            <p:spPr>
              <a:xfrm>
                <a:off x="1708961" y="3366056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5" y="1"/>
                    </a:moveTo>
                    <a:cubicBezTo>
                      <a:pt x="427" y="1"/>
                      <a:pt x="378" y="9"/>
                      <a:pt x="329" y="27"/>
                    </a:cubicBezTo>
                    <a:cubicBezTo>
                      <a:pt x="110" y="110"/>
                      <a:pt x="0" y="350"/>
                      <a:pt x="76" y="569"/>
                    </a:cubicBezTo>
                    <a:cubicBezTo>
                      <a:pt x="140" y="741"/>
                      <a:pt x="305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3" y="494"/>
                      <a:pt x="871" y="274"/>
                    </a:cubicBezTo>
                    <a:cubicBezTo>
                      <a:pt x="807" y="108"/>
                      <a:pt x="647" y="1"/>
                      <a:pt x="4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9"/>
              <p:cNvSpPr/>
              <p:nvPr/>
            </p:nvSpPr>
            <p:spPr>
              <a:xfrm>
                <a:off x="1952329" y="3275686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29" y="28"/>
                    </a:cubicBezTo>
                    <a:cubicBezTo>
                      <a:pt x="110" y="103"/>
                      <a:pt x="0" y="350"/>
                      <a:pt x="83" y="570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4" y="816"/>
                    </a:cubicBezTo>
                    <a:cubicBezTo>
                      <a:pt x="844" y="734"/>
                      <a:pt x="954" y="494"/>
                      <a:pt x="878" y="275"/>
                    </a:cubicBezTo>
                    <a:cubicBezTo>
                      <a:pt x="814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9"/>
              <p:cNvSpPr/>
              <p:nvPr/>
            </p:nvSpPr>
            <p:spPr>
              <a:xfrm>
                <a:off x="898043" y="3797447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6" y="1"/>
                    </a:moveTo>
                    <a:cubicBezTo>
                      <a:pt x="427" y="1"/>
                      <a:pt x="377" y="9"/>
                      <a:pt x="329" y="27"/>
                    </a:cubicBezTo>
                    <a:cubicBezTo>
                      <a:pt x="110" y="110"/>
                      <a:pt x="0" y="350"/>
                      <a:pt x="82" y="569"/>
                    </a:cubicBezTo>
                    <a:cubicBezTo>
                      <a:pt x="147" y="741"/>
                      <a:pt x="307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3" y="494"/>
                      <a:pt x="871" y="274"/>
                    </a:cubicBezTo>
                    <a:cubicBezTo>
                      <a:pt x="812" y="108"/>
                      <a:pt x="649" y="1"/>
                      <a:pt x="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9"/>
              <p:cNvSpPr/>
              <p:nvPr/>
            </p:nvSpPr>
            <p:spPr>
              <a:xfrm>
                <a:off x="1141736" y="3707077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8"/>
                    </a:cubicBezTo>
                    <a:cubicBezTo>
                      <a:pt x="110" y="103"/>
                      <a:pt x="0" y="350"/>
                      <a:pt x="82" y="570"/>
                    </a:cubicBezTo>
                    <a:cubicBezTo>
                      <a:pt x="141" y="740"/>
                      <a:pt x="302" y="844"/>
                      <a:pt x="474" y="844"/>
                    </a:cubicBezTo>
                    <a:cubicBezTo>
                      <a:pt x="524" y="844"/>
                      <a:pt x="575" y="835"/>
                      <a:pt x="624" y="816"/>
                    </a:cubicBezTo>
                    <a:cubicBezTo>
                      <a:pt x="844" y="734"/>
                      <a:pt x="953" y="494"/>
                      <a:pt x="871" y="275"/>
                    </a:cubicBezTo>
                    <a:cubicBezTo>
                      <a:pt x="807" y="105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9"/>
              <p:cNvSpPr/>
              <p:nvPr/>
            </p:nvSpPr>
            <p:spPr>
              <a:xfrm>
                <a:off x="1385104" y="3616429"/>
                <a:ext cx="44582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7" extrusionOk="0">
                    <a:moveTo>
                      <a:pt x="483" y="0"/>
                    </a:moveTo>
                    <a:cubicBezTo>
                      <a:pt x="434" y="0"/>
                      <a:pt x="384" y="9"/>
                      <a:pt x="336" y="27"/>
                    </a:cubicBezTo>
                    <a:cubicBezTo>
                      <a:pt x="117" y="110"/>
                      <a:pt x="0" y="350"/>
                      <a:pt x="82" y="569"/>
                    </a:cubicBezTo>
                    <a:cubicBezTo>
                      <a:pt x="147" y="742"/>
                      <a:pt x="314" y="847"/>
                      <a:pt x="489" y="847"/>
                    </a:cubicBezTo>
                    <a:cubicBezTo>
                      <a:pt x="536" y="847"/>
                      <a:pt x="584" y="839"/>
                      <a:pt x="631" y="823"/>
                    </a:cubicBezTo>
                    <a:cubicBezTo>
                      <a:pt x="844" y="741"/>
                      <a:pt x="960" y="494"/>
                      <a:pt x="878" y="274"/>
                    </a:cubicBezTo>
                    <a:cubicBezTo>
                      <a:pt x="814" y="104"/>
                      <a:pt x="652" y="0"/>
                      <a:pt x="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9"/>
              <p:cNvSpPr/>
              <p:nvPr/>
            </p:nvSpPr>
            <p:spPr>
              <a:xfrm>
                <a:off x="1628797" y="3525781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6" y="0"/>
                      <a:pt x="377" y="9"/>
                      <a:pt x="329" y="27"/>
                    </a:cubicBezTo>
                    <a:cubicBezTo>
                      <a:pt x="110" y="109"/>
                      <a:pt x="0" y="356"/>
                      <a:pt x="82" y="569"/>
                    </a:cubicBezTo>
                    <a:cubicBezTo>
                      <a:pt x="147" y="740"/>
                      <a:pt x="307" y="849"/>
                      <a:pt x="479" y="849"/>
                    </a:cubicBezTo>
                    <a:cubicBezTo>
                      <a:pt x="527" y="849"/>
                      <a:pt x="576" y="840"/>
                      <a:pt x="624" y="822"/>
                    </a:cubicBezTo>
                    <a:cubicBezTo>
                      <a:pt x="844" y="740"/>
                      <a:pt x="953" y="493"/>
                      <a:pt x="878" y="281"/>
                    </a:cubicBezTo>
                    <a:cubicBezTo>
                      <a:pt x="814" y="109"/>
                      <a:pt x="649" y="0"/>
                      <a:pt x="4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9"/>
              <p:cNvSpPr/>
              <p:nvPr/>
            </p:nvSpPr>
            <p:spPr>
              <a:xfrm>
                <a:off x="1872490" y="3435411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7"/>
                    </a:cubicBezTo>
                    <a:cubicBezTo>
                      <a:pt x="110" y="110"/>
                      <a:pt x="0" y="350"/>
                      <a:pt x="82" y="569"/>
                    </a:cubicBezTo>
                    <a:cubicBezTo>
                      <a:pt x="141" y="739"/>
                      <a:pt x="302" y="843"/>
                      <a:pt x="474" y="843"/>
                    </a:cubicBezTo>
                    <a:cubicBezTo>
                      <a:pt x="524" y="843"/>
                      <a:pt x="575" y="835"/>
                      <a:pt x="624" y="816"/>
                    </a:cubicBezTo>
                    <a:cubicBezTo>
                      <a:pt x="844" y="734"/>
                      <a:pt x="953" y="494"/>
                      <a:pt x="871" y="274"/>
                    </a:cubicBezTo>
                    <a:cubicBezTo>
                      <a:pt x="807" y="104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9"/>
              <p:cNvSpPr/>
              <p:nvPr/>
            </p:nvSpPr>
            <p:spPr>
              <a:xfrm>
                <a:off x="2115858" y="3344716"/>
                <a:ext cx="44582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8" extrusionOk="0">
                    <a:moveTo>
                      <a:pt x="485" y="1"/>
                    </a:moveTo>
                    <a:cubicBezTo>
                      <a:pt x="436" y="1"/>
                      <a:pt x="386" y="9"/>
                      <a:pt x="336" y="28"/>
                    </a:cubicBezTo>
                    <a:cubicBezTo>
                      <a:pt x="117" y="110"/>
                      <a:pt x="0" y="350"/>
                      <a:pt x="82" y="570"/>
                    </a:cubicBezTo>
                    <a:cubicBezTo>
                      <a:pt x="147" y="742"/>
                      <a:pt x="314" y="847"/>
                      <a:pt x="489" y="847"/>
                    </a:cubicBezTo>
                    <a:cubicBezTo>
                      <a:pt x="536" y="847"/>
                      <a:pt x="584" y="840"/>
                      <a:pt x="631" y="823"/>
                    </a:cubicBezTo>
                    <a:cubicBezTo>
                      <a:pt x="844" y="741"/>
                      <a:pt x="960" y="494"/>
                      <a:pt x="878" y="275"/>
                    </a:cubicBezTo>
                    <a:cubicBezTo>
                      <a:pt x="814" y="105"/>
                      <a:pt x="656" y="1"/>
                      <a:pt x="4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9"/>
              <p:cNvSpPr/>
              <p:nvPr/>
            </p:nvSpPr>
            <p:spPr>
              <a:xfrm>
                <a:off x="821359" y="3961626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0" y="109"/>
                      <a:pt x="1" y="356"/>
                      <a:pt x="76" y="569"/>
                    </a:cubicBezTo>
                    <a:cubicBezTo>
                      <a:pt x="140" y="740"/>
                      <a:pt x="305" y="849"/>
                      <a:pt x="479" y="849"/>
                    </a:cubicBezTo>
                    <a:cubicBezTo>
                      <a:pt x="527" y="849"/>
                      <a:pt x="577" y="840"/>
                      <a:pt x="625" y="822"/>
                    </a:cubicBezTo>
                    <a:cubicBezTo>
                      <a:pt x="837" y="740"/>
                      <a:pt x="954" y="493"/>
                      <a:pt x="871" y="281"/>
                    </a:cubicBezTo>
                    <a:cubicBezTo>
                      <a:pt x="807" y="109"/>
                      <a:pt x="646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9"/>
              <p:cNvSpPr/>
              <p:nvPr/>
            </p:nvSpPr>
            <p:spPr>
              <a:xfrm>
                <a:off x="1064727" y="3871209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04"/>
                      <a:pt x="1" y="351"/>
                      <a:pt x="83" y="570"/>
                    </a:cubicBezTo>
                    <a:cubicBezTo>
                      <a:pt x="147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8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9"/>
              <p:cNvSpPr/>
              <p:nvPr/>
            </p:nvSpPr>
            <p:spPr>
              <a:xfrm>
                <a:off x="1308419" y="3780561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9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1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9"/>
              <p:cNvSpPr/>
              <p:nvPr/>
            </p:nvSpPr>
            <p:spPr>
              <a:xfrm>
                <a:off x="1552112" y="3690052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1" y="1"/>
                    </a:moveTo>
                    <a:cubicBezTo>
                      <a:pt x="424" y="1"/>
                      <a:pt x="376" y="8"/>
                      <a:pt x="330" y="24"/>
                    </a:cubicBezTo>
                    <a:cubicBezTo>
                      <a:pt x="110" y="107"/>
                      <a:pt x="0" y="354"/>
                      <a:pt x="76" y="573"/>
                    </a:cubicBezTo>
                    <a:cubicBezTo>
                      <a:pt x="140" y="743"/>
                      <a:pt x="302" y="847"/>
                      <a:pt x="474" y="847"/>
                    </a:cubicBezTo>
                    <a:cubicBezTo>
                      <a:pt x="524" y="847"/>
                      <a:pt x="575" y="838"/>
                      <a:pt x="624" y="820"/>
                    </a:cubicBezTo>
                    <a:cubicBezTo>
                      <a:pt x="844" y="738"/>
                      <a:pt x="954" y="498"/>
                      <a:pt x="871" y="278"/>
                    </a:cubicBezTo>
                    <a:cubicBezTo>
                      <a:pt x="807" y="105"/>
                      <a:pt x="644" y="1"/>
                      <a:pt x="4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9"/>
              <p:cNvSpPr/>
              <p:nvPr/>
            </p:nvSpPr>
            <p:spPr>
              <a:xfrm>
                <a:off x="1795480" y="3599543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7" y="110"/>
                      <a:pt x="1" y="350"/>
                      <a:pt x="83" y="570"/>
                    </a:cubicBezTo>
                    <a:cubicBezTo>
                      <a:pt x="147" y="740"/>
                      <a:pt x="309" y="844"/>
                      <a:pt x="478" y="844"/>
                    </a:cubicBezTo>
                    <a:cubicBezTo>
                      <a:pt x="527" y="844"/>
                      <a:pt x="577" y="835"/>
                      <a:pt x="625" y="817"/>
                    </a:cubicBezTo>
                    <a:cubicBezTo>
                      <a:pt x="844" y="734"/>
                      <a:pt x="961" y="494"/>
                      <a:pt x="878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9"/>
              <p:cNvSpPr/>
              <p:nvPr/>
            </p:nvSpPr>
            <p:spPr>
              <a:xfrm>
                <a:off x="2039173" y="3508894"/>
                <a:ext cx="44257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7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30" y="27"/>
                    </a:cubicBezTo>
                    <a:cubicBezTo>
                      <a:pt x="110" y="110"/>
                      <a:pt x="0" y="350"/>
                      <a:pt x="83" y="569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1" y="274"/>
                    </a:cubicBezTo>
                    <a:cubicBezTo>
                      <a:pt x="808" y="104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9"/>
              <p:cNvSpPr/>
              <p:nvPr/>
            </p:nvSpPr>
            <p:spPr>
              <a:xfrm>
                <a:off x="795302" y="4121443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2" y="1"/>
                    </a:moveTo>
                    <a:cubicBezTo>
                      <a:pt x="424" y="1"/>
                      <a:pt x="376" y="8"/>
                      <a:pt x="330" y="24"/>
                    </a:cubicBezTo>
                    <a:cubicBezTo>
                      <a:pt x="110" y="107"/>
                      <a:pt x="0" y="354"/>
                      <a:pt x="83" y="573"/>
                    </a:cubicBezTo>
                    <a:cubicBezTo>
                      <a:pt x="146" y="743"/>
                      <a:pt x="305" y="847"/>
                      <a:pt x="475" y="847"/>
                    </a:cubicBezTo>
                    <a:cubicBezTo>
                      <a:pt x="525" y="847"/>
                      <a:pt x="575" y="838"/>
                      <a:pt x="624" y="820"/>
                    </a:cubicBezTo>
                    <a:cubicBezTo>
                      <a:pt x="844" y="738"/>
                      <a:pt x="954" y="498"/>
                      <a:pt x="871" y="278"/>
                    </a:cubicBezTo>
                    <a:cubicBezTo>
                      <a:pt x="812" y="105"/>
                      <a:pt x="646" y="1"/>
                      <a:pt x="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9"/>
              <p:cNvSpPr/>
              <p:nvPr/>
            </p:nvSpPr>
            <p:spPr>
              <a:xfrm>
                <a:off x="1001124" y="4027733"/>
                <a:ext cx="44582" cy="39479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51" extrusionOk="0">
                    <a:moveTo>
                      <a:pt x="485" y="1"/>
                    </a:moveTo>
                    <a:cubicBezTo>
                      <a:pt x="436" y="1"/>
                      <a:pt x="385" y="10"/>
                      <a:pt x="336" y="28"/>
                    </a:cubicBezTo>
                    <a:cubicBezTo>
                      <a:pt x="117" y="111"/>
                      <a:pt x="0" y="351"/>
                      <a:pt x="82" y="570"/>
                    </a:cubicBezTo>
                    <a:cubicBezTo>
                      <a:pt x="147" y="742"/>
                      <a:pt x="312" y="850"/>
                      <a:pt x="485" y="850"/>
                    </a:cubicBezTo>
                    <a:cubicBezTo>
                      <a:pt x="534" y="850"/>
                      <a:pt x="583" y="842"/>
                      <a:pt x="631" y="824"/>
                    </a:cubicBezTo>
                    <a:cubicBezTo>
                      <a:pt x="850" y="741"/>
                      <a:pt x="960" y="495"/>
                      <a:pt x="878" y="275"/>
                    </a:cubicBezTo>
                    <a:cubicBezTo>
                      <a:pt x="814" y="105"/>
                      <a:pt x="656" y="1"/>
                      <a:pt x="4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9"/>
              <p:cNvSpPr/>
              <p:nvPr/>
            </p:nvSpPr>
            <p:spPr>
              <a:xfrm>
                <a:off x="1228256" y="3940286"/>
                <a:ext cx="44582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50" extrusionOk="0">
                    <a:moveTo>
                      <a:pt x="479" y="1"/>
                    </a:moveTo>
                    <a:cubicBezTo>
                      <a:pt x="431" y="1"/>
                      <a:pt x="383" y="9"/>
                      <a:pt x="336" y="27"/>
                    </a:cubicBezTo>
                    <a:cubicBezTo>
                      <a:pt x="117" y="110"/>
                      <a:pt x="0" y="350"/>
                      <a:pt x="83" y="569"/>
                    </a:cubicBezTo>
                    <a:cubicBezTo>
                      <a:pt x="147" y="741"/>
                      <a:pt x="312" y="849"/>
                      <a:pt x="486" y="849"/>
                    </a:cubicBezTo>
                    <a:cubicBezTo>
                      <a:pt x="534" y="849"/>
                      <a:pt x="583" y="841"/>
                      <a:pt x="631" y="823"/>
                    </a:cubicBezTo>
                    <a:cubicBezTo>
                      <a:pt x="844" y="741"/>
                      <a:pt x="960" y="494"/>
                      <a:pt x="878" y="274"/>
                    </a:cubicBezTo>
                    <a:cubicBezTo>
                      <a:pt x="814" y="108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9"/>
              <p:cNvSpPr/>
              <p:nvPr/>
            </p:nvSpPr>
            <p:spPr>
              <a:xfrm>
                <a:off x="1471948" y="3849916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29" y="28"/>
                    </a:cubicBezTo>
                    <a:cubicBezTo>
                      <a:pt x="110" y="103"/>
                      <a:pt x="0" y="350"/>
                      <a:pt x="83" y="570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4" y="816"/>
                    </a:cubicBezTo>
                    <a:cubicBezTo>
                      <a:pt x="844" y="734"/>
                      <a:pt x="954" y="494"/>
                      <a:pt x="871" y="275"/>
                    </a:cubicBezTo>
                    <a:cubicBezTo>
                      <a:pt x="813" y="105"/>
                      <a:pt x="651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9"/>
              <p:cNvSpPr/>
              <p:nvPr/>
            </p:nvSpPr>
            <p:spPr>
              <a:xfrm>
                <a:off x="1733455" y="3754164"/>
                <a:ext cx="44582" cy="39479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51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29" y="28"/>
                    </a:cubicBezTo>
                    <a:cubicBezTo>
                      <a:pt x="110" y="110"/>
                      <a:pt x="0" y="357"/>
                      <a:pt x="83" y="576"/>
                    </a:cubicBezTo>
                    <a:cubicBezTo>
                      <a:pt x="146" y="746"/>
                      <a:pt x="309" y="851"/>
                      <a:pt x="478" y="851"/>
                    </a:cubicBezTo>
                    <a:cubicBezTo>
                      <a:pt x="527" y="851"/>
                      <a:pt x="576" y="842"/>
                      <a:pt x="624" y="823"/>
                    </a:cubicBezTo>
                    <a:cubicBezTo>
                      <a:pt x="844" y="741"/>
                      <a:pt x="960" y="494"/>
                      <a:pt x="878" y="275"/>
                    </a:cubicBezTo>
                    <a:cubicBezTo>
                      <a:pt x="814" y="10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9"/>
              <p:cNvSpPr/>
              <p:nvPr/>
            </p:nvSpPr>
            <p:spPr>
              <a:xfrm>
                <a:off x="907878" y="4195112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30" y="27"/>
                    </a:cubicBezTo>
                    <a:cubicBezTo>
                      <a:pt x="110" y="110"/>
                      <a:pt x="1" y="350"/>
                      <a:pt x="83" y="569"/>
                    </a:cubicBezTo>
                    <a:cubicBezTo>
                      <a:pt x="147" y="739"/>
                      <a:pt x="305" y="843"/>
                      <a:pt x="476" y="843"/>
                    </a:cubicBezTo>
                    <a:cubicBezTo>
                      <a:pt x="525" y="843"/>
                      <a:pt x="575" y="835"/>
                      <a:pt x="625" y="816"/>
                    </a:cubicBezTo>
                    <a:cubicBezTo>
                      <a:pt x="844" y="741"/>
                      <a:pt x="954" y="494"/>
                      <a:pt x="879" y="274"/>
                    </a:cubicBezTo>
                    <a:cubicBezTo>
                      <a:pt x="815" y="104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9"/>
              <p:cNvSpPr/>
              <p:nvPr/>
            </p:nvSpPr>
            <p:spPr>
              <a:xfrm>
                <a:off x="1151571" y="4104464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0" y="109"/>
                      <a:pt x="1" y="356"/>
                      <a:pt x="83" y="569"/>
                    </a:cubicBezTo>
                    <a:cubicBezTo>
                      <a:pt x="147" y="740"/>
                      <a:pt x="308" y="849"/>
                      <a:pt x="480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2" y="274"/>
                    </a:cubicBezTo>
                    <a:cubicBezTo>
                      <a:pt x="807" y="108"/>
                      <a:pt x="647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9"/>
              <p:cNvSpPr/>
              <p:nvPr/>
            </p:nvSpPr>
            <p:spPr>
              <a:xfrm>
                <a:off x="1395264" y="4014094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30" y="0"/>
                      <a:pt x="379" y="9"/>
                      <a:pt x="330" y="27"/>
                    </a:cubicBezTo>
                    <a:cubicBezTo>
                      <a:pt x="110" y="103"/>
                      <a:pt x="1" y="350"/>
                      <a:pt x="76" y="569"/>
                    </a:cubicBezTo>
                    <a:cubicBezTo>
                      <a:pt x="140" y="739"/>
                      <a:pt x="302" y="843"/>
                      <a:pt x="474" y="843"/>
                    </a:cubicBezTo>
                    <a:cubicBezTo>
                      <a:pt x="524" y="843"/>
                      <a:pt x="575" y="835"/>
                      <a:pt x="625" y="816"/>
                    </a:cubicBezTo>
                    <a:cubicBezTo>
                      <a:pt x="844" y="734"/>
                      <a:pt x="954" y="494"/>
                      <a:pt x="872" y="274"/>
                    </a:cubicBezTo>
                    <a:cubicBezTo>
                      <a:pt x="808" y="104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1638632" y="3923399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7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41"/>
                      <a:pt x="954" y="494"/>
                      <a:pt x="878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882324" y="3832797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0" y="109"/>
                      <a:pt x="1" y="356"/>
                      <a:pt x="83" y="568"/>
                    </a:cubicBezTo>
                    <a:cubicBezTo>
                      <a:pt x="147" y="740"/>
                      <a:pt x="308" y="848"/>
                      <a:pt x="480" y="848"/>
                    </a:cubicBezTo>
                    <a:cubicBezTo>
                      <a:pt x="528" y="848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2" y="280"/>
                    </a:cubicBezTo>
                    <a:cubicBezTo>
                      <a:pt x="807" y="109"/>
                      <a:pt x="647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9"/>
              <p:cNvSpPr/>
              <p:nvPr/>
            </p:nvSpPr>
            <p:spPr>
              <a:xfrm>
                <a:off x="1088572" y="4261637"/>
                <a:ext cx="44304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50" extrusionOk="0">
                    <a:moveTo>
                      <a:pt x="476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1" y="109"/>
                      <a:pt x="1" y="356"/>
                      <a:pt x="83" y="575"/>
                    </a:cubicBezTo>
                    <a:cubicBezTo>
                      <a:pt x="147" y="745"/>
                      <a:pt x="305" y="849"/>
                      <a:pt x="476" y="849"/>
                    </a:cubicBezTo>
                    <a:cubicBezTo>
                      <a:pt x="525" y="849"/>
                      <a:pt x="576" y="841"/>
                      <a:pt x="625" y="822"/>
                    </a:cubicBezTo>
                    <a:cubicBezTo>
                      <a:pt x="844" y="740"/>
                      <a:pt x="954" y="500"/>
                      <a:pt x="879" y="280"/>
                    </a:cubicBezTo>
                    <a:cubicBezTo>
                      <a:pt x="814" y="109"/>
                      <a:pt x="649" y="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9"/>
              <p:cNvSpPr/>
              <p:nvPr/>
            </p:nvSpPr>
            <p:spPr>
              <a:xfrm>
                <a:off x="1315100" y="4173772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7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4"/>
                      <a:pt x="954" y="494"/>
                      <a:pt x="878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9"/>
              <p:cNvSpPr/>
              <p:nvPr/>
            </p:nvSpPr>
            <p:spPr>
              <a:xfrm>
                <a:off x="1558793" y="4083171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4" y="0"/>
                    </a:moveTo>
                    <a:cubicBezTo>
                      <a:pt x="426" y="0"/>
                      <a:pt x="378" y="9"/>
                      <a:pt x="330" y="26"/>
                    </a:cubicBezTo>
                    <a:cubicBezTo>
                      <a:pt x="110" y="109"/>
                      <a:pt x="0" y="356"/>
                      <a:pt x="83" y="568"/>
                    </a:cubicBezTo>
                    <a:cubicBezTo>
                      <a:pt x="147" y="740"/>
                      <a:pt x="308" y="848"/>
                      <a:pt x="480" y="848"/>
                    </a:cubicBezTo>
                    <a:cubicBezTo>
                      <a:pt x="528" y="848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1" y="280"/>
                    </a:cubicBezTo>
                    <a:cubicBezTo>
                      <a:pt x="807" y="109"/>
                      <a:pt x="646" y="0"/>
                      <a:pt x="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9"/>
              <p:cNvSpPr/>
              <p:nvPr/>
            </p:nvSpPr>
            <p:spPr>
              <a:xfrm>
                <a:off x="1802161" y="3992754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3" y="1"/>
                    </a:moveTo>
                    <a:cubicBezTo>
                      <a:pt x="434" y="1"/>
                      <a:pt x="384" y="9"/>
                      <a:pt x="337" y="28"/>
                    </a:cubicBezTo>
                    <a:cubicBezTo>
                      <a:pt x="117" y="103"/>
                      <a:pt x="1" y="350"/>
                      <a:pt x="83" y="570"/>
                    </a:cubicBezTo>
                    <a:cubicBezTo>
                      <a:pt x="147" y="740"/>
                      <a:pt x="309" y="844"/>
                      <a:pt x="481" y="844"/>
                    </a:cubicBezTo>
                    <a:cubicBezTo>
                      <a:pt x="531" y="844"/>
                      <a:pt x="582" y="835"/>
                      <a:pt x="631" y="817"/>
                    </a:cubicBezTo>
                    <a:cubicBezTo>
                      <a:pt x="844" y="734"/>
                      <a:pt x="961" y="494"/>
                      <a:pt x="878" y="275"/>
                    </a:cubicBezTo>
                    <a:cubicBezTo>
                      <a:pt x="815" y="105"/>
                      <a:pt x="652" y="1"/>
                      <a:pt x="4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9"/>
              <p:cNvSpPr/>
              <p:nvPr/>
            </p:nvSpPr>
            <p:spPr>
              <a:xfrm>
                <a:off x="1238090" y="4337951"/>
                <a:ext cx="44628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47" extrusionOk="0">
                    <a:moveTo>
                      <a:pt x="486" y="0"/>
                    </a:moveTo>
                    <a:cubicBezTo>
                      <a:pt x="437" y="0"/>
                      <a:pt x="386" y="9"/>
                      <a:pt x="337" y="27"/>
                    </a:cubicBezTo>
                    <a:cubicBezTo>
                      <a:pt x="118" y="110"/>
                      <a:pt x="1" y="350"/>
                      <a:pt x="83" y="569"/>
                    </a:cubicBezTo>
                    <a:cubicBezTo>
                      <a:pt x="148" y="742"/>
                      <a:pt x="315" y="847"/>
                      <a:pt x="490" y="847"/>
                    </a:cubicBezTo>
                    <a:cubicBezTo>
                      <a:pt x="537" y="847"/>
                      <a:pt x="585" y="839"/>
                      <a:pt x="632" y="823"/>
                    </a:cubicBezTo>
                    <a:cubicBezTo>
                      <a:pt x="844" y="741"/>
                      <a:pt x="961" y="494"/>
                      <a:pt x="879" y="274"/>
                    </a:cubicBezTo>
                    <a:cubicBezTo>
                      <a:pt x="815" y="104"/>
                      <a:pt x="657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9"/>
              <p:cNvSpPr/>
              <p:nvPr/>
            </p:nvSpPr>
            <p:spPr>
              <a:xfrm>
                <a:off x="1481783" y="4247256"/>
                <a:ext cx="44304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1" y="110"/>
                      <a:pt x="1" y="350"/>
                      <a:pt x="83" y="570"/>
                    </a:cubicBezTo>
                    <a:cubicBezTo>
                      <a:pt x="147" y="740"/>
                      <a:pt x="305" y="844"/>
                      <a:pt x="476" y="844"/>
                    </a:cubicBezTo>
                    <a:cubicBezTo>
                      <a:pt x="525" y="844"/>
                      <a:pt x="576" y="835"/>
                      <a:pt x="625" y="817"/>
                    </a:cubicBezTo>
                    <a:cubicBezTo>
                      <a:pt x="844" y="741"/>
                      <a:pt x="954" y="494"/>
                      <a:pt x="879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9"/>
              <p:cNvSpPr/>
              <p:nvPr/>
            </p:nvSpPr>
            <p:spPr>
              <a:xfrm>
                <a:off x="1725476" y="4156932"/>
                <a:ext cx="44304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4" extrusionOk="0">
                    <a:moveTo>
                      <a:pt x="479" y="0"/>
                    </a:moveTo>
                    <a:cubicBezTo>
                      <a:pt x="430" y="0"/>
                      <a:pt x="379" y="9"/>
                      <a:pt x="330" y="27"/>
                    </a:cubicBezTo>
                    <a:cubicBezTo>
                      <a:pt x="111" y="110"/>
                      <a:pt x="1" y="350"/>
                      <a:pt x="83" y="569"/>
                    </a:cubicBezTo>
                    <a:cubicBezTo>
                      <a:pt x="147" y="739"/>
                      <a:pt x="305" y="843"/>
                      <a:pt x="476" y="843"/>
                    </a:cubicBezTo>
                    <a:cubicBezTo>
                      <a:pt x="525" y="843"/>
                      <a:pt x="575" y="835"/>
                      <a:pt x="625" y="816"/>
                    </a:cubicBezTo>
                    <a:cubicBezTo>
                      <a:pt x="844" y="734"/>
                      <a:pt x="954" y="494"/>
                      <a:pt x="872" y="274"/>
                    </a:cubicBezTo>
                    <a:cubicBezTo>
                      <a:pt x="808" y="104"/>
                      <a:pt x="650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9"/>
              <p:cNvSpPr/>
              <p:nvPr/>
            </p:nvSpPr>
            <p:spPr>
              <a:xfrm>
                <a:off x="1645637" y="4316611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76" y="570"/>
                    </a:cubicBezTo>
                    <a:cubicBezTo>
                      <a:pt x="140" y="740"/>
                      <a:pt x="302" y="844"/>
                      <a:pt x="474" y="844"/>
                    </a:cubicBezTo>
                    <a:cubicBezTo>
                      <a:pt x="524" y="844"/>
                      <a:pt x="575" y="835"/>
                      <a:pt x="625" y="817"/>
                    </a:cubicBezTo>
                    <a:cubicBezTo>
                      <a:pt x="844" y="741"/>
                      <a:pt x="954" y="494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9"/>
              <p:cNvSpPr/>
              <p:nvPr/>
            </p:nvSpPr>
            <p:spPr>
              <a:xfrm>
                <a:off x="1889005" y="4226009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6" y="0"/>
                    </a:moveTo>
                    <a:cubicBezTo>
                      <a:pt x="427" y="0"/>
                      <a:pt x="378" y="8"/>
                      <a:pt x="330" y="27"/>
                    </a:cubicBezTo>
                    <a:cubicBezTo>
                      <a:pt x="110" y="109"/>
                      <a:pt x="1" y="356"/>
                      <a:pt x="83" y="568"/>
                    </a:cubicBezTo>
                    <a:cubicBezTo>
                      <a:pt x="147" y="740"/>
                      <a:pt x="308" y="848"/>
                      <a:pt x="480" y="848"/>
                    </a:cubicBezTo>
                    <a:cubicBezTo>
                      <a:pt x="528" y="848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8" y="273"/>
                    </a:cubicBezTo>
                    <a:cubicBezTo>
                      <a:pt x="814" y="107"/>
                      <a:pt x="650" y="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9"/>
              <p:cNvSpPr/>
              <p:nvPr/>
            </p:nvSpPr>
            <p:spPr>
              <a:xfrm>
                <a:off x="1343074" y="4569071"/>
                <a:ext cx="44628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47" extrusionOk="0">
                    <a:moveTo>
                      <a:pt x="478" y="0"/>
                    </a:moveTo>
                    <a:cubicBezTo>
                      <a:pt x="431" y="0"/>
                      <a:pt x="384" y="8"/>
                      <a:pt x="337" y="24"/>
                    </a:cubicBezTo>
                    <a:cubicBezTo>
                      <a:pt x="118" y="106"/>
                      <a:pt x="1" y="353"/>
                      <a:pt x="83" y="573"/>
                    </a:cubicBezTo>
                    <a:cubicBezTo>
                      <a:pt x="147" y="743"/>
                      <a:pt x="310" y="847"/>
                      <a:pt x="482" y="847"/>
                    </a:cubicBezTo>
                    <a:cubicBezTo>
                      <a:pt x="532" y="847"/>
                      <a:pt x="582" y="838"/>
                      <a:pt x="632" y="820"/>
                    </a:cubicBezTo>
                    <a:cubicBezTo>
                      <a:pt x="851" y="737"/>
                      <a:pt x="961" y="497"/>
                      <a:pt x="879" y="278"/>
                    </a:cubicBezTo>
                    <a:cubicBezTo>
                      <a:pt x="814" y="105"/>
                      <a:pt x="652" y="0"/>
                      <a:pt x="4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9"/>
              <p:cNvSpPr/>
              <p:nvPr/>
            </p:nvSpPr>
            <p:spPr>
              <a:xfrm>
                <a:off x="1941844" y="3331680"/>
                <a:ext cx="68427" cy="350624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7558" extrusionOk="0">
                    <a:moveTo>
                      <a:pt x="41" y="0"/>
                    </a:moveTo>
                    <a:lnTo>
                      <a:pt x="0" y="7317"/>
                    </a:lnTo>
                    <a:lnTo>
                      <a:pt x="55" y="7345"/>
                    </a:lnTo>
                    <a:lnTo>
                      <a:pt x="34" y="6961"/>
                    </a:lnTo>
                    <a:lnTo>
                      <a:pt x="34" y="6961"/>
                    </a:lnTo>
                    <a:lnTo>
                      <a:pt x="1474" y="7557"/>
                    </a:lnTo>
                    <a:lnTo>
                      <a:pt x="1474" y="755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698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9"/>
              <p:cNvSpPr/>
              <p:nvPr/>
            </p:nvSpPr>
            <p:spPr>
              <a:xfrm>
                <a:off x="571310" y="2625746"/>
                <a:ext cx="482978" cy="445401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9601" extrusionOk="0">
                    <a:moveTo>
                      <a:pt x="9608" y="0"/>
                    </a:moveTo>
                    <a:cubicBezTo>
                      <a:pt x="4033" y="3237"/>
                      <a:pt x="0" y="8641"/>
                      <a:pt x="0" y="8641"/>
                    </a:cubicBezTo>
                    <a:lnTo>
                      <a:pt x="666" y="9601"/>
                    </a:lnTo>
                    <a:cubicBezTo>
                      <a:pt x="1701" y="7969"/>
                      <a:pt x="4883" y="3539"/>
                      <a:pt x="10410" y="1002"/>
                    </a:cubicBezTo>
                    <a:lnTo>
                      <a:pt x="96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9"/>
              <p:cNvSpPr/>
              <p:nvPr/>
            </p:nvSpPr>
            <p:spPr>
              <a:xfrm>
                <a:off x="2041724" y="3155115"/>
                <a:ext cx="171833" cy="557714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12022" extrusionOk="0">
                    <a:moveTo>
                      <a:pt x="2977" y="0"/>
                    </a:moveTo>
                    <a:lnTo>
                      <a:pt x="0" y="11658"/>
                    </a:lnTo>
                    <a:lnTo>
                      <a:pt x="892" y="12022"/>
                    </a:lnTo>
                    <a:lnTo>
                      <a:pt x="3703" y="494"/>
                    </a:lnTo>
                    <a:cubicBezTo>
                      <a:pt x="3703" y="494"/>
                      <a:pt x="3436" y="309"/>
                      <a:pt x="29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9"/>
              <p:cNvSpPr/>
              <p:nvPr/>
            </p:nvSpPr>
            <p:spPr>
              <a:xfrm>
                <a:off x="781277" y="3327876"/>
                <a:ext cx="64298" cy="130452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812" extrusionOk="0">
                    <a:moveTo>
                      <a:pt x="90" y="0"/>
                    </a:moveTo>
                    <a:lnTo>
                      <a:pt x="0" y="124"/>
                    </a:lnTo>
                    <a:cubicBezTo>
                      <a:pt x="14" y="130"/>
                      <a:pt x="1159" y="912"/>
                      <a:pt x="1235" y="2812"/>
                    </a:cubicBezTo>
                    <a:lnTo>
                      <a:pt x="1386" y="2805"/>
                    </a:lnTo>
                    <a:cubicBezTo>
                      <a:pt x="1303" y="823"/>
                      <a:pt x="138" y="34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9"/>
              <p:cNvSpPr/>
              <p:nvPr/>
            </p:nvSpPr>
            <p:spPr>
              <a:xfrm>
                <a:off x="1939293" y="3310340"/>
                <a:ext cx="7051" cy="4292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9252" extrusionOk="0">
                    <a:moveTo>
                      <a:pt x="0" y="1"/>
                    </a:moveTo>
                    <a:lnTo>
                      <a:pt x="0" y="9252"/>
                    </a:lnTo>
                    <a:lnTo>
                      <a:pt x="151" y="9252"/>
                    </a:lnTo>
                    <a:lnTo>
                      <a:pt x="15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9"/>
              <p:cNvSpPr/>
              <p:nvPr/>
            </p:nvSpPr>
            <p:spPr>
              <a:xfrm>
                <a:off x="1940545" y="3359051"/>
                <a:ext cx="36974" cy="53489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153" extrusionOk="0">
                    <a:moveTo>
                      <a:pt x="748" y="0"/>
                    </a:moveTo>
                    <a:cubicBezTo>
                      <a:pt x="721" y="14"/>
                      <a:pt x="83" y="240"/>
                      <a:pt x="1" y="1138"/>
                    </a:cubicBezTo>
                    <a:lnTo>
                      <a:pt x="145" y="1152"/>
                    </a:lnTo>
                    <a:cubicBezTo>
                      <a:pt x="220" y="357"/>
                      <a:pt x="769" y="151"/>
                      <a:pt x="796" y="144"/>
                    </a:cubicBez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9"/>
              <p:cNvSpPr/>
              <p:nvPr/>
            </p:nvSpPr>
            <p:spPr>
              <a:xfrm>
                <a:off x="1481783" y="3282366"/>
                <a:ext cx="396784" cy="310867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6701" extrusionOk="0">
                    <a:moveTo>
                      <a:pt x="1640" y="0"/>
                    </a:moveTo>
                    <a:cubicBezTo>
                      <a:pt x="1640" y="0"/>
                      <a:pt x="1" y="6700"/>
                      <a:pt x="4273" y="6700"/>
                    </a:cubicBezTo>
                    <a:cubicBezTo>
                      <a:pt x="8552" y="6700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9"/>
              <p:cNvSpPr/>
              <p:nvPr/>
            </p:nvSpPr>
            <p:spPr>
              <a:xfrm>
                <a:off x="1553365" y="3303382"/>
                <a:ext cx="240909" cy="8629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186" extrusionOk="0">
                    <a:moveTo>
                      <a:pt x="1" y="0"/>
                    </a:moveTo>
                    <a:lnTo>
                      <a:pt x="1" y="185"/>
                    </a:lnTo>
                    <a:lnTo>
                      <a:pt x="556" y="185"/>
                    </a:lnTo>
                    <a:lnTo>
                      <a:pt x="556" y="0"/>
                    </a:lnTo>
                    <a:close/>
                    <a:moveTo>
                      <a:pt x="927" y="0"/>
                    </a:moveTo>
                    <a:lnTo>
                      <a:pt x="927" y="185"/>
                    </a:lnTo>
                    <a:lnTo>
                      <a:pt x="1482" y="185"/>
                    </a:lnTo>
                    <a:lnTo>
                      <a:pt x="1482" y="0"/>
                    </a:lnTo>
                    <a:close/>
                    <a:moveTo>
                      <a:pt x="1852" y="0"/>
                    </a:moveTo>
                    <a:lnTo>
                      <a:pt x="1852" y="185"/>
                    </a:lnTo>
                    <a:lnTo>
                      <a:pt x="2408" y="185"/>
                    </a:lnTo>
                    <a:lnTo>
                      <a:pt x="2408" y="0"/>
                    </a:lnTo>
                    <a:close/>
                    <a:moveTo>
                      <a:pt x="2778" y="0"/>
                    </a:moveTo>
                    <a:lnTo>
                      <a:pt x="2778" y="185"/>
                    </a:lnTo>
                    <a:lnTo>
                      <a:pt x="3334" y="185"/>
                    </a:lnTo>
                    <a:lnTo>
                      <a:pt x="3334" y="0"/>
                    </a:lnTo>
                    <a:close/>
                    <a:moveTo>
                      <a:pt x="3704" y="0"/>
                    </a:moveTo>
                    <a:lnTo>
                      <a:pt x="3704" y="185"/>
                    </a:lnTo>
                    <a:lnTo>
                      <a:pt x="4266" y="185"/>
                    </a:lnTo>
                    <a:lnTo>
                      <a:pt x="4266" y="0"/>
                    </a:lnTo>
                    <a:close/>
                    <a:moveTo>
                      <a:pt x="4637" y="0"/>
                    </a:moveTo>
                    <a:lnTo>
                      <a:pt x="4637" y="185"/>
                    </a:lnTo>
                    <a:lnTo>
                      <a:pt x="5192" y="185"/>
                    </a:lnTo>
                    <a:lnTo>
                      <a:pt x="5192" y="0"/>
                    </a:lnTo>
                    <a:close/>
                  </a:path>
                </a:pathLst>
              </a:custGeom>
              <a:solidFill>
                <a:srgbClr val="F6A8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9"/>
              <p:cNvSpPr/>
              <p:nvPr/>
            </p:nvSpPr>
            <p:spPr>
              <a:xfrm>
                <a:off x="997923" y="2648942"/>
                <a:ext cx="1189237" cy="570797"/>
              </a:xfrm>
              <a:custGeom>
                <a:avLst/>
                <a:gdLst/>
                <a:ahLst/>
                <a:cxnLst/>
                <a:rect l="l" t="t" r="r" b="b"/>
                <a:pathLst>
                  <a:path w="25635" h="12304" extrusionOk="0">
                    <a:moveTo>
                      <a:pt x="144" y="1"/>
                    </a:moveTo>
                    <a:lnTo>
                      <a:pt x="0" y="111"/>
                    </a:lnTo>
                    <a:cubicBezTo>
                      <a:pt x="172" y="351"/>
                      <a:pt x="4286" y="5926"/>
                      <a:pt x="5377" y="6413"/>
                    </a:cubicBezTo>
                    <a:cubicBezTo>
                      <a:pt x="5958" y="6672"/>
                      <a:pt x="7630" y="6735"/>
                      <a:pt x="9100" y="6735"/>
                    </a:cubicBezTo>
                    <a:cubicBezTo>
                      <a:pt x="10389" y="6735"/>
                      <a:pt x="11522" y="6687"/>
                      <a:pt x="11624" y="6680"/>
                    </a:cubicBezTo>
                    <a:cubicBezTo>
                      <a:pt x="11636" y="6679"/>
                      <a:pt x="11876" y="6648"/>
                      <a:pt x="12312" y="6648"/>
                    </a:cubicBezTo>
                    <a:cubicBezTo>
                      <a:pt x="14099" y="6648"/>
                      <a:pt x="19186" y="7162"/>
                      <a:pt x="25518" y="12304"/>
                    </a:cubicBezTo>
                    <a:lnTo>
                      <a:pt x="25634" y="12153"/>
                    </a:lnTo>
                    <a:cubicBezTo>
                      <a:pt x="19249" y="6974"/>
                      <a:pt x="14103" y="6465"/>
                      <a:pt x="12298" y="6465"/>
                    </a:cubicBezTo>
                    <a:cubicBezTo>
                      <a:pt x="11856" y="6465"/>
                      <a:pt x="11614" y="6495"/>
                      <a:pt x="11604" y="6495"/>
                    </a:cubicBezTo>
                    <a:cubicBezTo>
                      <a:pt x="11581" y="6495"/>
                      <a:pt x="10419" y="6543"/>
                      <a:pt x="9096" y="6543"/>
                    </a:cubicBezTo>
                    <a:cubicBezTo>
                      <a:pt x="7646" y="6543"/>
                      <a:pt x="6001" y="6485"/>
                      <a:pt x="5452" y="6241"/>
                    </a:cubicBezTo>
                    <a:cubicBezTo>
                      <a:pt x="4403" y="5768"/>
                      <a:pt x="192" y="56"/>
                      <a:pt x="144" y="1"/>
                    </a:cubicBezTo>
                    <a:close/>
                  </a:path>
                </a:pathLst>
              </a:custGeom>
              <a:solidFill>
                <a:srgbClr val="F6C6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9"/>
              <p:cNvSpPr/>
              <p:nvPr/>
            </p:nvSpPr>
            <p:spPr>
              <a:xfrm>
                <a:off x="756133" y="4278431"/>
                <a:ext cx="1232195" cy="93571"/>
              </a:xfrm>
              <a:custGeom>
                <a:avLst/>
                <a:gdLst/>
                <a:ahLst/>
                <a:cxnLst/>
                <a:rect l="l" t="t" r="r" b="b"/>
                <a:pathLst>
                  <a:path w="26561" h="2017" extrusionOk="0">
                    <a:moveTo>
                      <a:pt x="26512" y="1"/>
                    </a:moveTo>
                    <a:cubicBezTo>
                      <a:pt x="21144" y="1376"/>
                      <a:pt x="16374" y="1831"/>
                      <a:pt x="12410" y="1831"/>
                    </a:cubicBezTo>
                    <a:cubicBezTo>
                      <a:pt x="5304" y="1831"/>
                      <a:pt x="789" y="368"/>
                      <a:pt x="62" y="117"/>
                    </a:cubicBezTo>
                    <a:lnTo>
                      <a:pt x="1" y="289"/>
                    </a:lnTo>
                    <a:cubicBezTo>
                      <a:pt x="728" y="542"/>
                      <a:pt x="5267" y="2017"/>
                      <a:pt x="12406" y="2017"/>
                    </a:cubicBezTo>
                    <a:cubicBezTo>
                      <a:pt x="16384" y="2017"/>
                      <a:pt x="21170" y="1557"/>
                      <a:pt x="26560" y="179"/>
                    </a:cubicBezTo>
                    <a:lnTo>
                      <a:pt x="26512" y="1"/>
                    </a:lnTo>
                    <a:close/>
                  </a:path>
                </a:pathLst>
              </a:custGeom>
              <a:solidFill>
                <a:srgbClr val="F6C6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9"/>
              <p:cNvSpPr/>
              <p:nvPr/>
            </p:nvSpPr>
            <p:spPr>
              <a:xfrm>
                <a:off x="884033" y="3956476"/>
                <a:ext cx="576828" cy="154390"/>
              </a:xfrm>
              <a:custGeom>
                <a:avLst/>
                <a:gdLst/>
                <a:ahLst/>
                <a:cxnLst/>
                <a:rect l="l" t="t" r="r" b="b"/>
                <a:pathLst>
                  <a:path w="12434" h="3328" extrusionOk="0">
                    <a:moveTo>
                      <a:pt x="96" y="1"/>
                    </a:moveTo>
                    <a:lnTo>
                      <a:pt x="0" y="158"/>
                    </a:lnTo>
                    <a:cubicBezTo>
                      <a:pt x="62" y="193"/>
                      <a:pt x="5349" y="3327"/>
                      <a:pt x="10760" y="3327"/>
                    </a:cubicBezTo>
                    <a:cubicBezTo>
                      <a:pt x="10801" y="3327"/>
                      <a:pt x="10842" y="3327"/>
                      <a:pt x="10882" y="3327"/>
                    </a:cubicBezTo>
                    <a:cubicBezTo>
                      <a:pt x="11403" y="3327"/>
                      <a:pt x="11918" y="3287"/>
                      <a:pt x="12433" y="3224"/>
                    </a:cubicBezTo>
                    <a:lnTo>
                      <a:pt x="12406" y="3039"/>
                    </a:lnTo>
                    <a:cubicBezTo>
                      <a:pt x="11857" y="3112"/>
                      <a:pt x="11303" y="3145"/>
                      <a:pt x="10751" y="3145"/>
                    </a:cubicBezTo>
                    <a:cubicBezTo>
                      <a:pt x="5398" y="3145"/>
                      <a:pt x="152" y="32"/>
                      <a:pt x="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9"/>
              <p:cNvSpPr/>
              <p:nvPr/>
            </p:nvSpPr>
            <p:spPr>
              <a:xfrm>
                <a:off x="1015738" y="4124134"/>
                <a:ext cx="362732" cy="48432"/>
              </a:xfrm>
              <a:custGeom>
                <a:avLst/>
                <a:gdLst/>
                <a:ahLst/>
                <a:cxnLst/>
                <a:rect l="l" t="t" r="r" b="b"/>
                <a:pathLst>
                  <a:path w="7819" h="1044" extrusionOk="0">
                    <a:moveTo>
                      <a:pt x="76" y="1"/>
                    </a:moveTo>
                    <a:lnTo>
                      <a:pt x="1" y="172"/>
                    </a:lnTo>
                    <a:cubicBezTo>
                      <a:pt x="1447" y="741"/>
                      <a:pt x="2984" y="1036"/>
                      <a:pt x="4533" y="1043"/>
                    </a:cubicBezTo>
                    <a:cubicBezTo>
                      <a:pt x="4570" y="1043"/>
                      <a:pt x="4606" y="1044"/>
                      <a:pt x="4642" y="1044"/>
                    </a:cubicBezTo>
                    <a:cubicBezTo>
                      <a:pt x="5723" y="1044"/>
                      <a:pt x="6803" y="845"/>
                      <a:pt x="7818" y="467"/>
                    </a:cubicBezTo>
                    <a:lnTo>
                      <a:pt x="7750" y="296"/>
                    </a:lnTo>
                    <a:cubicBezTo>
                      <a:pt x="6663" y="712"/>
                      <a:pt x="5554" y="859"/>
                      <a:pt x="4529" y="859"/>
                    </a:cubicBezTo>
                    <a:cubicBezTo>
                      <a:pt x="2076" y="859"/>
                      <a:pt x="105" y="15"/>
                      <a:pt x="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9"/>
              <p:cNvSpPr/>
              <p:nvPr/>
            </p:nvSpPr>
            <p:spPr>
              <a:xfrm>
                <a:off x="1134221" y="2528232"/>
                <a:ext cx="102014" cy="114215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2462" extrusionOk="0">
                    <a:moveTo>
                      <a:pt x="1023" y="0"/>
                    </a:moveTo>
                    <a:cubicBezTo>
                      <a:pt x="878" y="0"/>
                      <a:pt x="734" y="48"/>
                      <a:pt x="601" y="169"/>
                    </a:cubicBezTo>
                    <a:cubicBezTo>
                      <a:pt x="0" y="707"/>
                      <a:pt x="759" y="2462"/>
                      <a:pt x="1871" y="2462"/>
                    </a:cubicBezTo>
                    <a:cubicBezTo>
                      <a:pt x="1977" y="2462"/>
                      <a:pt x="2087" y="2446"/>
                      <a:pt x="2199" y="2411"/>
                    </a:cubicBezTo>
                    <a:lnTo>
                      <a:pt x="2185" y="751"/>
                    </a:lnTo>
                    <a:cubicBezTo>
                      <a:pt x="2185" y="751"/>
                      <a:pt x="1595" y="0"/>
                      <a:pt x="1023" y="0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9"/>
              <p:cNvSpPr/>
              <p:nvPr/>
            </p:nvSpPr>
            <p:spPr>
              <a:xfrm>
                <a:off x="1170684" y="2553608"/>
                <a:ext cx="55716" cy="3688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95" extrusionOk="0">
                    <a:moveTo>
                      <a:pt x="277" y="1"/>
                    </a:moveTo>
                    <a:cubicBezTo>
                      <a:pt x="186" y="1"/>
                      <a:pt x="93" y="25"/>
                      <a:pt x="0" y="81"/>
                    </a:cubicBezTo>
                    <a:lnTo>
                      <a:pt x="76" y="204"/>
                    </a:lnTo>
                    <a:cubicBezTo>
                      <a:pt x="140" y="166"/>
                      <a:pt x="206" y="150"/>
                      <a:pt x="272" y="150"/>
                    </a:cubicBezTo>
                    <a:cubicBezTo>
                      <a:pt x="678" y="150"/>
                      <a:pt x="1071" y="782"/>
                      <a:pt x="1077" y="794"/>
                    </a:cubicBezTo>
                    <a:lnTo>
                      <a:pt x="1200" y="712"/>
                    </a:lnTo>
                    <a:cubicBezTo>
                      <a:pt x="1177" y="677"/>
                      <a:pt x="760" y="1"/>
                      <a:pt x="27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9"/>
              <p:cNvSpPr/>
              <p:nvPr/>
            </p:nvSpPr>
            <p:spPr>
              <a:xfrm>
                <a:off x="1184370" y="2560845"/>
                <a:ext cx="19438" cy="3154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80" extrusionOk="0">
                    <a:moveTo>
                      <a:pt x="377" y="0"/>
                    </a:moveTo>
                    <a:cubicBezTo>
                      <a:pt x="247" y="28"/>
                      <a:pt x="144" y="110"/>
                      <a:pt x="89" y="234"/>
                    </a:cubicBezTo>
                    <a:cubicBezTo>
                      <a:pt x="0" y="432"/>
                      <a:pt x="123" y="672"/>
                      <a:pt x="130" y="679"/>
                    </a:cubicBezTo>
                    <a:lnTo>
                      <a:pt x="261" y="611"/>
                    </a:lnTo>
                    <a:cubicBezTo>
                      <a:pt x="254" y="611"/>
                      <a:pt x="165" y="426"/>
                      <a:pt x="226" y="288"/>
                    </a:cubicBezTo>
                    <a:cubicBezTo>
                      <a:pt x="261" y="213"/>
                      <a:pt x="336" y="158"/>
                      <a:pt x="418" y="144"/>
                    </a:cubicBezTo>
                    <a:lnTo>
                      <a:pt x="377" y="0"/>
                    </a:ln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9"/>
              <p:cNvSpPr/>
              <p:nvPr/>
            </p:nvSpPr>
            <p:spPr>
              <a:xfrm>
                <a:off x="1695275" y="2545628"/>
                <a:ext cx="111385" cy="11129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99" extrusionOk="0">
                    <a:moveTo>
                      <a:pt x="1444" y="1"/>
                    </a:moveTo>
                    <a:cubicBezTo>
                      <a:pt x="883" y="1"/>
                      <a:pt x="234" y="671"/>
                      <a:pt x="234" y="671"/>
                    </a:cubicBezTo>
                    <a:lnTo>
                      <a:pt x="0" y="2324"/>
                    </a:lnTo>
                    <a:cubicBezTo>
                      <a:pt x="132" y="2375"/>
                      <a:pt x="264" y="2399"/>
                      <a:pt x="394" y="2399"/>
                    </a:cubicBezTo>
                    <a:cubicBezTo>
                      <a:pt x="1476" y="2399"/>
                      <a:pt x="2401" y="768"/>
                      <a:pt x="1886" y="198"/>
                    </a:cubicBezTo>
                    <a:cubicBezTo>
                      <a:pt x="1758" y="56"/>
                      <a:pt x="1604" y="1"/>
                      <a:pt x="1444" y="1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9"/>
              <p:cNvSpPr/>
              <p:nvPr/>
            </p:nvSpPr>
            <p:spPr>
              <a:xfrm>
                <a:off x="1712115" y="2570819"/>
                <a:ext cx="59242" cy="34283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739" extrusionOk="0">
                    <a:moveTo>
                      <a:pt x="974" y="0"/>
                    </a:moveTo>
                    <a:cubicBezTo>
                      <a:pt x="503" y="0"/>
                      <a:pt x="23" y="616"/>
                      <a:pt x="1" y="649"/>
                    </a:cubicBezTo>
                    <a:lnTo>
                      <a:pt x="117" y="739"/>
                    </a:lnTo>
                    <a:cubicBezTo>
                      <a:pt x="123" y="733"/>
                      <a:pt x="576" y="148"/>
                      <a:pt x="977" y="148"/>
                    </a:cubicBezTo>
                    <a:cubicBezTo>
                      <a:pt x="1053" y="148"/>
                      <a:pt x="1126" y="169"/>
                      <a:pt x="1194" y="217"/>
                    </a:cubicBezTo>
                    <a:lnTo>
                      <a:pt x="1276" y="101"/>
                    </a:lnTo>
                    <a:cubicBezTo>
                      <a:pt x="1179" y="30"/>
                      <a:pt x="1077" y="0"/>
                      <a:pt x="974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9"/>
              <p:cNvSpPr/>
              <p:nvPr/>
            </p:nvSpPr>
            <p:spPr>
              <a:xfrm>
                <a:off x="1737259" y="2576757"/>
                <a:ext cx="17536" cy="32474"/>
              </a:xfrm>
              <a:custGeom>
                <a:avLst/>
                <a:gdLst/>
                <a:ahLst/>
                <a:cxnLst/>
                <a:rect l="l" t="t" r="r" b="b"/>
                <a:pathLst>
                  <a:path w="378" h="700" extrusionOk="0">
                    <a:moveTo>
                      <a:pt x="49" y="0"/>
                    </a:moveTo>
                    <a:lnTo>
                      <a:pt x="1" y="137"/>
                    </a:lnTo>
                    <a:cubicBezTo>
                      <a:pt x="76" y="158"/>
                      <a:pt x="145" y="213"/>
                      <a:pt x="172" y="288"/>
                    </a:cubicBezTo>
                    <a:cubicBezTo>
                      <a:pt x="220" y="425"/>
                      <a:pt x="97" y="611"/>
                      <a:pt x="97" y="611"/>
                    </a:cubicBezTo>
                    <a:lnTo>
                      <a:pt x="220" y="700"/>
                    </a:lnTo>
                    <a:cubicBezTo>
                      <a:pt x="227" y="686"/>
                      <a:pt x="378" y="453"/>
                      <a:pt x="309" y="240"/>
                    </a:cubicBezTo>
                    <a:cubicBezTo>
                      <a:pt x="268" y="124"/>
                      <a:pt x="172" y="35"/>
                      <a:pt x="49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9"/>
              <p:cNvSpPr/>
              <p:nvPr/>
            </p:nvSpPr>
            <p:spPr>
              <a:xfrm>
                <a:off x="1215823" y="2239215"/>
                <a:ext cx="518607" cy="742908"/>
              </a:xfrm>
              <a:custGeom>
                <a:avLst/>
                <a:gdLst/>
                <a:ahLst/>
                <a:cxnLst/>
                <a:rect l="l" t="t" r="r" b="b"/>
                <a:pathLst>
                  <a:path w="11179" h="16014" extrusionOk="0">
                    <a:moveTo>
                      <a:pt x="5856" y="1"/>
                    </a:moveTo>
                    <a:cubicBezTo>
                      <a:pt x="5753" y="1"/>
                      <a:pt x="5649" y="3"/>
                      <a:pt x="5542" y="7"/>
                    </a:cubicBezTo>
                    <a:cubicBezTo>
                      <a:pt x="748" y="213"/>
                      <a:pt x="159" y="4602"/>
                      <a:pt x="138" y="8819"/>
                    </a:cubicBezTo>
                    <a:cubicBezTo>
                      <a:pt x="124" y="12900"/>
                      <a:pt x="1" y="14833"/>
                      <a:pt x="1" y="14833"/>
                    </a:cubicBezTo>
                    <a:cubicBezTo>
                      <a:pt x="1464" y="15732"/>
                      <a:pt x="2929" y="16013"/>
                      <a:pt x="4186" y="16013"/>
                    </a:cubicBezTo>
                    <a:cubicBezTo>
                      <a:pt x="6277" y="16013"/>
                      <a:pt x="7798" y="15238"/>
                      <a:pt x="7798" y="15238"/>
                    </a:cubicBezTo>
                    <a:lnTo>
                      <a:pt x="7798" y="13606"/>
                    </a:lnTo>
                    <a:cubicBezTo>
                      <a:pt x="10246" y="12961"/>
                      <a:pt x="11179" y="9766"/>
                      <a:pt x="11055" y="6440"/>
                    </a:cubicBezTo>
                    <a:cubicBezTo>
                      <a:pt x="10935" y="3087"/>
                      <a:pt x="9709" y="1"/>
                      <a:pt x="5856" y="1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9"/>
              <p:cNvSpPr/>
              <p:nvPr/>
            </p:nvSpPr>
            <p:spPr>
              <a:xfrm>
                <a:off x="1559767" y="2530922"/>
                <a:ext cx="45510" cy="95195"/>
              </a:xfrm>
              <a:custGeom>
                <a:avLst/>
                <a:gdLst/>
                <a:ahLst/>
                <a:cxnLst/>
                <a:rect l="l" t="t" r="r" b="b"/>
                <a:pathLst>
                  <a:path w="981" h="2052" extrusionOk="0">
                    <a:moveTo>
                      <a:pt x="405" y="1"/>
                    </a:moveTo>
                    <a:lnTo>
                      <a:pt x="0" y="2051"/>
                    </a:lnTo>
                    <a:lnTo>
                      <a:pt x="631" y="2051"/>
                    </a:lnTo>
                    <a:cubicBezTo>
                      <a:pt x="734" y="2010"/>
                      <a:pt x="823" y="1941"/>
                      <a:pt x="878" y="1839"/>
                    </a:cubicBezTo>
                    <a:cubicBezTo>
                      <a:pt x="981" y="1640"/>
                      <a:pt x="878" y="1386"/>
                      <a:pt x="665" y="1317"/>
                    </a:cubicBezTo>
                    <a:lnTo>
                      <a:pt x="439" y="1235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9"/>
              <p:cNvSpPr/>
              <p:nvPr/>
            </p:nvSpPr>
            <p:spPr>
              <a:xfrm>
                <a:off x="1560045" y="2531247"/>
                <a:ext cx="46809" cy="98349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20" extrusionOk="0">
                    <a:moveTo>
                      <a:pt x="323" y="1"/>
                    </a:moveTo>
                    <a:lnTo>
                      <a:pt x="357" y="1283"/>
                    </a:lnTo>
                    <a:lnTo>
                      <a:pt x="639" y="1379"/>
                    </a:lnTo>
                    <a:cubicBezTo>
                      <a:pt x="721" y="1413"/>
                      <a:pt x="796" y="1482"/>
                      <a:pt x="824" y="1571"/>
                    </a:cubicBezTo>
                    <a:cubicBezTo>
                      <a:pt x="858" y="1646"/>
                      <a:pt x="851" y="1729"/>
                      <a:pt x="810" y="1797"/>
                    </a:cubicBezTo>
                    <a:cubicBezTo>
                      <a:pt x="769" y="1873"/>
                      <a:pt x="694" y="1934"/>
                      <a:pt x="611" y="1969"/>
                    </a:cubicBezTo>
                    <a:lnTo>
                      <a:pt x="1" y="1969"/>
                    </a:lnTo>
                    <a:lnTo>
                      <a:pt x="1" y="2120"/>
                    </a:lnTo>
                    <a:lnTo>
                      <a:pt x="652" y="2120"/>
                    </a:lnTo>
                    <a:cubicBezTo>
                      <a:pt x="776" y="2072"/>
                      <a:pt x="879" y="1989"/>
                      <a:pt x="940" y="1873"/>
                    </a:cubicBezTo>
                    <a:cubicBezTo>
                      <a:pt x="1002" y="1763"/>
                      <a:pt x="1009" y="1633"/>
                      <a:pt x="968" y="1523"/>
                    </a:cubicBezTo>
                    <a:cubicBezTo>
                      <a:pt x="920" y="1393"/>
                      <a:pt x="817" y="1290"/>
                      <a:pt x="687" y="1242"/>
                    </a:cubicBezTo>
                    <a:lnTo>
                      <a:pt x="501" y="1180"/>
                    </a:lnTo>
                    <a:lnTo>
                      <a:pt x="47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9"/>
              <p:cNvSpPr/>
              <p:nvPr/>
            </p:nvSpPr>
            <p:spPr>
              <a:xfrm>
                <a:off x="1460629" y="2525124"/>
                <a:ext cx="55901" cy="2676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77" extrusionOk="0">
                    <a:moveTo>
                      <a:pt x="895" y="0"/>
                    </a:moveTo>
                    <a:cubicBezTo>
                      <a:pt x="569" y="0"/>
                      <a:pt x="1" y="242"/>
                      <a:pt x="121" y="510"/>
                    </a:cubicBezTo>
                    <a:cubicBezTo>
                      <a:pt x="143" y="558"/>
                      <a:pt x="199" y="577"/>
                      <a:pt x="273" y="577"/>
                    </a:cubicBezTo>
                    <a:cubicBezTo>
                      <a:pt x="410" y="577"/>
                      <a:pt x="608" y="515"/>
                      <a:pt x="772" y="462"/>
                    </a:cubicBezTo>
                    <a:cubicBezTo>
                      <a:pt x="1026" y="373"/>
                      <a:pt x="1204" y="167"/>
                      <a:pt x="1081" y="50"/>
                    </a:cubicBezTo>
                    <a:cubicBezTo>
                      <a:pt x="1045" y="16"/>
                      <a:pt x="978" y="0"/>
                      <a:pt x="8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9"/>
              <p:cNvSpPr/>
              <p:nvPr/>
            </p:nvSpPr>
            <p:spPr>
              <a:xfrm>
                <a:off x="1632601" y="2525124"/>
                <a:ext cx="55901" cy="2676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77" extrusionOk="0">
                    <a:moveTo>
                      <a:pt x="310" y="0"/>
                    </a:moveTo>
                    <a:cubicBezTo>
                      <a:pt x="227" y="0"/>
                      <a:pt x="160" y="16"/>
                      <a:pt x="124" y="50"/>
                    </a:cubicBezTo>
                    <a:cubicBezTo>
                      <a:pt x="0" y="167"/>
                      <a:pt x="179" y="373"/>
                      <a:pt x="432" y="462"/>
                    </a:cubicBezTo>
                    <a:cubicBezTo>
                      <a:pt x="596" y="515"/>
                      <a:pt x="795" y="577"/>
                      <a:pt x="931" y="577"/>
                    </a:cubicBezTo>
                    <a:cubicBezTo>
                      <a:pt x="1006" y="577"/>
                      <a:pt x="1062" y="558"/>
                      <a:pt x="1084" y="510"/>
                    </a:cubicBezTo>
                    <a:cubicBezTo>
                      <a:pt x="1204" y="242"/>
                      <a:pt x="635" y="0"/>
                      <a:pt x="3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9"/>
              <p:cNvSpPr/>
              <p:nvPr/>
            </p:nvSpPr>
            <p:spPr>
              <a:xfrm>
                <a:off x="1638956" y="2560149"/>
                <a:ext cx="27417" cy="2556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51" extrusionOk="0">
                    <a:moveTo>
                      <a:pt x="293" y="1"/>
                    </a:moveTo>
                    <a:cubicBezTo>
                      <a:pt x="285" y="1"/>
                      <a:pt x="276" y="1"/>
                      <a:pt x="268" y="2"/>
                    </a:cubicBezTo>
                    <a:cubicBezTo>
                      <a:pt x="117" y="9"/>
                      <a:pt x="1" y="139"/>
                      <a:pt x="21" y="297"/>
                    </a:cubicBezTo>
                    <a:cubicBezTo>
                      <a:pt x="34" y="443"/>
                      <a:pt x="158" y="551"/>
                      <a:pt x="309" y="551"/>
                    </a:cubicBezTo>
                    <a:cubicBezTo>
                      <a:pt x="314" y="551"/>
                      <a:pt x="318" y="551"/>
                      <a:pt x="323" y="550"/>
                    </a:cubicBezTo>
                    <a:cubicBezTo>
                      <a:pt x="474" y="543"/>
                      <a:pt x="590" y="406"/>
                      <a:pt x="570" y="255"/>
                    </a:cubicBezTo>
                    <a:cubicBezTo>
                      <a:pt x="557" y="113"/>
                      <a:pt x="439" y="1"/>
                      <a:pt x="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9"/>
              <p:cNvSpPr/>
              <p:nvPr/>
            </p:nvSpPr>
            <p:spPr>
              <a:xfrm>
                <a:off x="1492314" y="2564649"/>
                <a:ext cx="27371" cy="2584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57" extrusionOk="0">
                    <a:moveTo>
                      <a:pt x="282" y="0"/>
                    </a:moveTo>
                    <a:cubicBezTo>
                      <a:pt x="277" y="0"/>
                      <a:pt x="272" y="0"/>
                      <a:pt x="268" y="1"/>
                    </a:cubicBezTo>
                    <a:cubicBezTo>
                      <a:pt x="117" y="8"/>
                      <a:pt x="0" y="145"/>
                      <a:pt x="21" y="296"/>
                    </a:cubicBezTo>
                    <a:cubicBezTo>
                      <a:pt x="34" y="442"/>
                      <a:pt x="158" y="556"/>
                      <a:pt x="309" y="556"/>
                    </a:cubicBezTo>
                    <a:cubicBezTo>
                      <a:pt x="314" y="556"/>
                      <a:pt x="318" y="556"/>
                      <a:pt x="323" y="556"/>
                    </a:cubicBezTo>
                    <a:cubicBezTo>
                      <a:pt x="473" y="542"/>
                      <a:pt x="590" y="412"/>
                      <a:pt x="576" y="261"/>
                    </a:cubicBezTo>
                    <a:cubicBezTo>
                      <a:pt x="556" y="108"/>
                      <a:pt x="433" y="0"/>
                      <a:pt x="2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9"/>
              <p:cNvSpPr/>
              <p:nvPr/>
            </p:nvSpPr>
            <p:spPr>
              <a:xfrm>
                <a:off x="1525066" y="2644210"/>
                <a:ext cx="67499" cy="2737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590" extrusionOk="0">
                    <a:moveTo>
                      <a:pt x="124" y="0"/>
                    </a:moveTo>
                    <a:lnTo>
                      <a:pt x="1" y="89"/>
                    </a:lnTo>
                    <a:cubicBezTo>
                      <a:pt x="241" y="398"/>
                      <a:pt x="611" y="583"/>
                      <a:pt x="1009" y="590"/>
                    </a:cubicBezTo>
                    <a:cubicBezTo>
                      <a:pt x="1159" y="590"/>
                      <a:pt x="1310" y="562"/>
                      <a:pt x="1454" y="514"/>
                    </a:cubicBezTo>
                    <a:lnTo>
                      <a:pt x="1406" y="370"/>
                    </a:lnTo>
                    <a:cubicBezTo>
                      <a:pt x="1280" y="418"/>
                      <a:pt x="1148" y="440"/>
                      <a:pt x="1018" y="440"/>
                    </a:cubicBezTo>
                    <a:cubicBezTo>
                      <a:pt x="676" y="440"/>
                      <a:pt x="343" y="283"/>
                      <a:pt x="124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9"/>
              <p:cNvSpPr/>
              <p:nvPr/>
            </p:nvSpPr>
            <p:spPr>
              <a:xfrm>
                <a:off x="1534623" y="2678539"/>
                <a:ext cx="35675" cy="17536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8" extrusionOk="0">
                    <a:moveTo>
                      <a:pt x="151" y="1"/>
                    </a:moveTo>
                    <a:lnTo>
                      <a:pt x="0" y="110"/>
                    </a:lnTo>
                    <a:cubicBezTo>
                      <a:pt x="137" y="282"/>
                      <a:pt x="350" y="378"/>
                      <a:pt x="576" y="378"/>
                    </a:cubicBezTo>
                    <a:cubicBezTo>
                      <a:pt x="638" y="378"/>
                      <a:pt x="700" y="371"/>
                      <a:pt x="768" y="357"/>
                    </a:cubicBezTo>
                    <a:lnTo>
                      <a:pt x="727" y="172"/>
                    </a:lnTo>
                    <a:cubicBezTo>
                      <a:pt x="675" y="187"/>
                      <a:pt x="622" y="195"/>
                      <a:pt x="570" y="195"/>
                    </a:cubicBezTo>
                    <a:cubicBezTo>
                      <a:pt x="409" y="195"/>
                      <a:pt x="255" y="125"/>
                      <a:pt x="151" y="1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9"/>
              <p:cNvSpPr/>
              <p:nvPr/>
            </p:nvSpPr>
            <p:spPr>
              <a:xfrm>
                <a:off x="1645312" y="2596148"/>
                <a:ext cx="83087" cy="989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134" extrusionOk="0">
                    <a:moveTo>
                      <a:pt x="1386" y="1"/>
                    </a:moveTo>
                    <a:cubicBezTo>
                      <a:pt x="618" y="1"/>
                      <a:pt x="1" y="481"/>
                      <a:pt x="1" y="1064"/>
                    </a:cubicBezTo>
                    <a:cubicBezTo>
                      <a:pt x="1" y="1653"/>
                      <a:pt x="618" y="2133"/>
                      <a:pt x="1386" y="2133"/>
                    </a:cubicBezTo>
                    <a:cubicBezTo>
                      <a:pt x="1427" y="2133"/>
                      <a:pt x="1468" y="2133"/>
                      <a:pt x="1509" y="2126"/>
                    </a:cubicBezTo>
                    <a:cubicBezTo>
                      <a:pt x="1660" y="1441"/>
                      <a:pt x="1756" y="748"/>
                      <a:pt x="1791" y="49"/>
                    </a:cubicBezTo>
                    <a:cubicBezTo>
                      <a:pt x="1653" y="14"/>
                      <a:pt x="1523" y="1"/>
                      <a:pt x="1386" y="1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9"/>
              <p:cNvSpPr/>
              <p:nvPr/>
            </p:nvSpPr>
            <p:spPr>
              <a:xfrm>
                <a:off x="1334816" y="2596148"/>
                <a:ext cx="128921" cy="98999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2134" extrusionOk="0">
                    <a:moveTo>
                      <a:pt x="1386" y="1"/>
                    </a:moveTo>
                    <a:cubicBezTo>
                      <a:pt x="625" y="1"/>
                      <a:pt x="1" y="481"/>
                      <a:pt x="1" y="1064"/>
                    </a:cubicBezTo>
                    <a:cubicBezTo>
                      <a:pt x="1" y="1653"/>
                      <a:pt x="625" y="2133"/>
                      <a:pt x="1386" y="2133"/>
                    </a:cubicBezTo>
                    <a:cubicBezTo>
                      <a:pt x="2154" y="2133"/>
                      <a:pt x="2778" y="1653"/>
                      <a:pt x="2778" y="1064"/>
                    </a:cubicBezTo>
                    <a:cubicBezTo>
                      <a:pt x="2778" y="481"/>
                      <a:pt x="2154" y="1"/>
                      <a:pt x="1386" y="1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9"/>
              <p:cNvSpPr/>
              <p:nvPr/>
            </p:nvSpPr>
            <p:spPr>
              <a:xfrm>
                <a:off x="1111164" y="2104309"/>
                <a:ext cx="744161" cy="519256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11193" extrusionOk="0">
                    <a:moveTo>
                      <a:pt x="10603" y="1"/>
                    </a:moveTo>
                    <a:cubicBezTo>
                      <a:pt x="9163" y="1"/>
                      <a:pt x="9087" y="1009"/>
                      <a:pt x="8326" y="1009"/>
                    </a:cubicBezTo>
                    <a:cubicBezTo>
                      <a:pt x="7675" y="1009"/>
                      <a:pt x="7706" y="577"/>
                      <a:pt x="7162" y="577"/>
                    </a:cubicBezTo>
                    <a:cubicBezTo>
                      <a:pt x="7070" y="577"/>
                      <a:pt x="6962" y="589"/>
                      <a:pt x="6831" y="618"/>
                    </a:cubicBezTo>
                    <a:cubicBezTo>
                      <a:pt x="5926" y="810"/>
                      <a:pt x="6591" y="1448"/>
                      <a:pt x="5610" y="1791"/>
                    </a:cubicBezTo>
                    <a:cubicBezTo>
                      <a:pt x="5459" y="1844"/>
                      <a:pt x="5324" y="1865"/>
                      <a:pt x="5201" y="1865"/>
                    </a:cubicBezTo>
                    <a:cubicBezTo>
                      <a:pt x="4747" y="1865"/>
                      <a:pt x="4454" y="1580"/>
                      <a:pt x="4056" y="1580"/>
                    </a:cubicBezTo>
                    <a:cubicBezTo>
                      <a:pt x="3865" y="1580"/>
                      <a:pt x="3650" y="1645"/>
                      <a:pt x="3382" y="1839"/>
                    </a:cubicBezTo>
                    <a:cubicBezTo>
                      <a:pt x="2401" y="2552"/>
                      <a:pt x="3430" y="2963"/>
                      <a:pt x="2545" y="3553"/>
                    </a:cubicBezTo>
                    <a:cubicBezTo>
                      <a:pt x="1667" y="4143"/>
                      <a:pt x="488" y="3430"/>
                      <a:pt x="248" y="4925"/>
                    </a:cubicBezTo>
                    <a:cubicBezTo>
                      <a:pt x="1" y="6419"/>
                      <a:pt x="1516" y="6961"/>
                      <a:pt x="1667" y="7914"/>
                    </a:cubicBezTo>
                    <a:cubicBezTo>
                      <a:pt x="1811" y="8868"/>
                      <a:pt x="1468" y="9115"/>
                      <a:pt x="1468" y="9115"/>
                    </a:cubicBezTo>
                    <a:cubicBezTo>
                      <a:pt x="1468" y="9115"/>
                      <a:pt x="2593" y="9457"/>
                      <a:pt x="2374" y="11192"/>
                    </a:cubicBezTo>
                    <a:cubicBezTo>
                      <a:pt x="2374" y="11192"/>
                      <a:pt x="3793" y="11124"/>
                      <a:pt x="3793" y="9992"/>
                    </a:cubicBezTo>
                    <a:cubicBezTo>
                      <a:pt x="3793" y="8868"/>
                      <a:pt x="3793" y="7887"/>
                      <a:pt x="4362" y="7887"/>
                    </a:cubicBezTo>
                    <a:cubicBezTo>
                      <a:pt x="4688" y="7887"/>
                      <a:pt x="4899" y="7979"/>
                      <a:pt x="5176" y="7979"/>
                    </a:cubicBezTo>
                    <a:cubicBezTo>
                      <a:pt x="5377" y="7979"/>
                      <a:pt x="5613" y="7931"/>
                      <a:pt x="5953" y="7764"/>
                    </a:cubicBezTo>
                    <a:cubicBezTo>
                      <a:pt x="6734" y="7383"/>
                      <a:pt x="6573" y="6101"/>
                      <a:pt x="7827" y="6101"/>
                    </a:cubicBezTo>
                    <a:cubicBezTo>
                      <a:pt x="7862" y="6101"/>
                      <a:pt x="7898" y="6102"/>
                      <a:pt x="7935" y="6104"/>
                    </a:cubicBezTo>
                    <a:cubicBezTo>
                      <a:pt x="9250" y="6170"/>
                      <a:pt x="8920" y="7187"/>
                      <a:pt x="9929" y="7187"/>
                    </a:cubicBezTo>
                    <a:cubicBezTo>
                      <a:pt x="9972" y="7187"/>
                      <a:pt x="10019" y="7185"/>
                      <a:pt x="10068" y="7181"/>
                    </a:cubicBezTo>
                    <a:cubicBezTo>
                      <a:pt x="10830" y="7114"/>
                      <a:pt x="11551" y="6584"/>
                      <a:pt x="12065" y="6584"/>
                    </a:cubicBezTo>
                    <a:cubicBezTo>
                      <a:pt x="12341" y="6584"/>
                      <a:pt x="12558" y="6738"/>
                      <a:pt x="12687" y="7201"/>
                    </a:cubicBezTo>
                    <a:cubicBezTo>
                      <a:pt x="13051" y="8525"/>
                      <a:pt x="12811" y="9553"/>
                      <a:pt x="13270" y="9944"/>
                    </a:cubicBezTo>
                    <a:cubicBezTo>
                      <a:pt x="13270" y="9944"/>
                      <a:pt x="13956" y="9752"/>
                      <a:pt x="14031" y="8772"/>
                    </a:cubicBezTo>
                    <a:cubicBezTo>
                      <a:pt x="14107" y="7791"/>
                      <a:pt x="14079" y="6961"/>
                      <a:pt x="14669" y="6810"/>
                    </a:cubicBezTo>
                    <a:cubicBezTo>
                      <a:pt x="15259" y="6666"/>
                      <a:pt x="15945" y="6419"/>
                      <a:pt x="15993" y="5590"/>
                    </a:cubicBezTo>
                    <a:cubicBezTo>
                      <a:pt x="16041" y="4753"/>
                      <a:pt x="15478" y="4561"/>
                      <a:pt x="15307" y="3848"/>
                    </a:cubicBezTo>
                    <a:cubicBezTo>
                      <a:pt x="15136" y="3142"/>
                      <a:pt x="15478" y="2600"/>
                      <a:pt x="14820" y="1962"/>
                    </a:cubicBezTo>
                    <a:cubicBezTo>
                      <a:pt x="14547" y="1700"/>
                      <a:pt x="14287" y="1629"/>
                      <a:pt x="14026" y="1629"/>
                    </a:cubicBezTo>
                    <a:cubicBezTo>
                      <a:pt x="13715" y="1629"/>
                      <a:pt x="13404" y="1730"/>
                      <a:pt x="13069" y="1730"/>
                    </a:cubicBezTo>
                    <a:cubicBezTo>
                      <a:pt x="13000" y="1730"/>
                      <a:pt x="12930" y="1726"/>
                      <a:pt x="12859" y="1715"/>
                    </a:cubicBezTo>
                    <a:cubicBezTo>
                      <a:pt x="12146" y="1619"/>
                      <a:pt x="12050" y="1"/>
                      <a:pt x="106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9"/>
              <p:cNvSpPr/>
              <p:nvPr/>
            </p:nvSpPr>
            <p:spPr>
              <a:xfrm>
                <a:off x="1445552" y="2862434"/>
                <a:ext cx="131751" cy="60494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1304" extrusionOk="0">
                    <a:moveTo>
                      <a:pt x="0" y="0"/>
                    </a:moveTo>
                    <a:cubicBezTo>
                      <a:pt x="844" y="631"/>
                      <a:pt x="1811" y="1077"/>
                      <a:pt x="2839" y="1303"/>
                    </a:cubicBezTo>
                    <a:lnTo>
                      <a:pt x="2839" y="288"/>
                    </a:lnTo>
                    <a:cubicBezTo>
                      <a:pt x="2681" y="295"/>
                      <a:pt x="2513" y="299"/>
                      <a:pt x="2339" y="299"/>
                    </a:cubicBezTo>
                    <a:cubicBezTo>
                      <a:pt x="1629" y="299"/>
                      <a:pt x="804" y="232"/>
                      <a:pt x="0" y="0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9"/>
              <p:cNvSpPr/>
              <p:nvPr/>
            </p:nvSpPr>
            <p:spPr>
              <a:xfrm>
                <a:off x="1405470" y="2836640"/>
                <a:ext cx="172436" cy="42077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907" extrusionOk="0">
                    <a:moveTo>
                      <a:pt x="110" y="1"/>
                    </a:moveTo>
                    <a:lnTo>
                      <a:pt x="0" y="97"/>
                    </a:lnTo>
                    <a:cubicBezTo>
                      <a:pt x="28" y="138"/>
                      <a:pt x="686" y="906"/>
                      <a:pt x="2887" y="906"/>
                    </a:cubicBezTo>
                    <a:cubicBezTo>
                      <a:pt x="3141" y="906"/>
                      <a:pt x="3415" y="899"/>
                      <a:pt x="3717" y="872"/>
                    </a:cubicBezTo>
                    <a:lnTo>
                      <a:pt x="3703" y="728"/>
                    </a:lnTo>
                    <a:cubicBezTo>
                      <a:pt x="3413" y="751"/>
                      <a:pt x="3144" y="761"/>
                      <a:pt x="2895" y="761"/>
                    </a:cubicBezTo>
                    <a:cubicBezTo>
                      <a:pt x="765" y="761"/>
                      <a:pt x="116" y="7"/>
                      <a:pt x="1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9"/>
              <p:cNvSpPr/>
              <p:nvPr/>
            </p:nvSpPr>
            <p:spPr>
              <a:xfrm>
                <a:off x="1213596" y="2924783"/>
                <a:ext cx="364959" cy="57943"/>
              </a:xfrm>
              <a:custGeom>
                <a:avLst/>
                <a:gdLst/>
                <a:ahLst/>
                <a:cxnLst/>
                <a:rect l="l" t="t" r="r" b="b"/>
                <a:pathLst>
                  <a:path w="7867" h="1249" extrusionOk="0">
                    <a:moveTo>
                      <a:pt x="97" y="1"/>
                    </a:moveTo>
                    <a:lnTo>
                      <a:pt x="1" y="110"/>
                    </a:lnTo>
                    <a:cubicBezTo>
                      <a:pt x="22" y="131"/>
                      <a:pt x="1393" y="1249"/>
                      <a:pt x="4026" y="1249"/>
                    </a:cubicBezTo>
                    <a:cubicBezTo>
                      <a:pt x="5096" y="1249"/>
                      <a:pt x="6379" y="1063"/>
                      <a:pt x="7867" y="535"/>
                    </a:cubicBezTo>
                    <a:lnTo>
                      <a:pt x="7812" y="398"/>
                    </a:lnTo>
                    <a:cubicBezTo>
                      <a:pt x="6345" y="918"/>
                      <a:pt x="5080" y="1103"/>
                      <a:pt x="4023" y="1103"/>
                    </a:cubicBezTo>
                    <a:cubicBezTo>
                      <a:pt x="1457" y="1103"/>
                      <a:pt x="116" y="15"/>
                      <a:pt x="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5" name="Google Shape;835;p39"/>
            <p:cNvSpPr/>
            <p:nvPr/>
          </p:nvSpPr>
          <p:spPr>
            <a:xfrm rot="5134619" flipH="1">
              <a:off x="2983889" y="4254661"/>
              <a:ext cx="607912" cy="693461"/>
            </a:xfrm>
            <a:custGeom>
              <a:avLst/>
              <a:gdLst/>
              <a:ahLst/>
              <a:cxnLst/>
              <a:rect l="l" t="t" r="r" b="b"/>
              <a:pathLst>
                <a:path w="18678" h="21305" extrusionOk="0">
                  <a:moveTo>
                    <a:pt x="13889" y="1"/>
                  </a:moveTo>
                  <a:cubicBezTo>
                    <a:pt x="10508" y="1"/>
                    <a:pt x="5495" y="3203"/>
                    <a:pt x="2946" y="8639"/>
                  </a:cubicBezTo>
                  <a:cubicBezTo>
                    <a:pt x="110" y="14694"/>
                    <a:pt x="0" y="21304"/>
                    <a:pt x="3025" y="21304"/>
                  </a:cubicBezTo>
                  <a:cubicBezTo>
                    <a:pt x="3080" y="21304"/>
                    <a:pt x="3136" y="21302"/>
                    <a:pt x="3193" y="21298"/>
                  </a:cubicBezTo>
                  <a:cubicBezTo>
                    <a:pt x="6388" y="21051"/>
                    <a:pt x="7863" y="14543"/>
                    <a:pt x="9954" y="12081"/>
                  </a:cubicBezTo>
                  <a:cubicBezTo>
                    <a:pt x="14871" y="7781"/>
                    <a:pt x="18677" y="6424"/>
                    <a:pt x="17079" y="2007"/>
                  </a:cubicBezTo>
                  <a:cubicBezTo>
                    <a:pt x="16586" y="641"/>
                    <a:pt x="15400" y="1"/>
                    <a:pt x="138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 rot="1919449">
              <a:off x="629501" y="279335"/>
              <a:ext cx="820588" cy="1009209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001;p43">
            <a:extLst>
              <a:ext uri="{FF2B5EF4-FFF2-40B4-BE49-F238E27FC236}">
                <a16:creationId xmlns:a16="http://schemas.microsoft.com/office/drawing/2014/main" id="{D019B822-8170-4545-9BD9-AF7ABB030321}"/>
              </a:ext>
            </a:extLst>
          </p:cNvPr>
          <p:cNvSpPr txBox="1">
            <a:spLocks/>
          </p:cNvSpPr>
          <p:nvPr/>
        </p:nvSpPr>
        <p:spPr>
          <a:xfrm>
            <a:off x="3259298" y="3977866"/>
            <a:ext cx="257689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3000"/>
              <a:buFont typeface="Passion One"/>
              <a:buNone/>
              <a:defRPr sz="3700" b="0" i="0" u="none" strike="noStrike" cap="none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r>
              <a:rPr lang="en-US" sz="3600" dirty="0">
                <a:solidFill>
                  <a:srgbClr val="C37A6C"/>
                </a:solidFill>
              </a:rPr>
              <a:t>Race</a:t>
            </a:r>
          </a:p>
          <a:p>
            <a:r>
              <a:rPr lang="en-US" sz="1800" dirty="0">
                <a:solidFill>
                  <a:srgbClr val="92D050"/>
                </a:solidFill>
              </a:rPr>
              <a:t>POC</a:t>
            </a:r>
            <a:r>
              <a:rPr lang="en-US" sz="1800" dirty="0">
                <a:solidFill>
                  <a:srgbClr val="C37A6C"/>
                </a:solidFill>
              </a:rPr>
              <a:t> or NHW</a:t>
            </a:r>
          </a:p>
        </p:txBody>
      </p:sp>
      <p:sp>
        <p:nvSpPr>
          <p:cNvPr id="143" name="Google Shape;1001;p43">
            <a:extLst>
              <a:ext uri="{FF2B5EF4-FFF2-40B4-BE49-F238E27FC236}">
                <a16:creationId xmlns:a16="http://schemas.microsoft.com/office/drawing/2014/main" id="{21C7780B-F763-4FB9-A81F-1CCC789C0C6C}"/>
              </a:ext>
            </a:extLst>
          </p:cNvPr>
          <p:cNvSpPr txBox="1">
            <a:spLocks/>
          </p:cNvSpPr>
          <p:nvPr/>
        </p:nvSpPr>
        <p:spPr>
          <a:xfrm>
            <a:off x="6131027" y="3980429"/>
            <a:ext cx="2374911" cy="42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3000"/>
              <a:buFont typeface="Passion One"/>
              <a:buNone/>
              <a:defRPr sz="3700" b="0" i="0" u="none" strike="noStrike" cap="none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r>
              <a:rPr lang="en-US" sz="2800" dirty="0">
                <a:solidFill>
                  <a:srgbClr val="C37A6C"/>
                </a:solidFill>
              </a:rPr>
              <a:t>Substance Use</a:t>
            </a:r>
          </a:p>
          <a:p>
            <a:r>
              <a:rPr lang="en-US" sz="2800" dirty="0">
                <a:solidFill>
                  <a:srgbClr val="C37A6C"/>
                </a:solidFill>
              </a:rPr>
              <a:t> &amp; Mood</a:t>
            </a:r>
          </a:p>
        </p:txBody>
      </p:sp>
      <p:sp>
        <p:nvSpPr>
          <p:cNvPr id="144" name="Google Shape;3558;p79">
            <a:extLst>
              <a:ext uri="{FF2B5EF4-FFF2-40B4-BE49-F238E27FC236}">
                <a16:creationId xmlns:a16="http://schemas.microsoft.com/office/drawing/2014/main" id="{3F1F5E21-E84F-4AB8-A2EC-98B9E2156331}"/>
              </a:ext>
            </a:extLst>
          </p:cNvPr>
          <p:cNvSpPr/>
          <p:nvPr/>
        </p:nvSpPr>
        <p:spPr>
          <a:xfrm>
            <a:off x="5374629" y="4278720"/>
            <a:ext cx="859555" cy="502135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353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001;p43">
            <a:extLst>
              <a:ext uri="{FF2B5EF4-FFF2-40B4-BE49-F238E27FC236}">
                <a16:creationId xmlns:a16="http://schemas.microsoft.com/office/drawing/2014/main" id="{003B24B9-0C1E-450B-9C4C-8E38BD6D09D1}"/>
              </a:ext>
            </a:extLst>
          </p:cNvPr>
          <p:cNvSpPr txBox="1">
            <a:spLocks/>
          </p:cNvSpPr>
          <p:nvPr/>
        </p:nvSpPr>
        <p:spPr>
          <a:xfrm>
            <a:off x="4533161" y="3094467"/>
            <a:ext cx="257689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3000"/>
              <a:buFont typeface="Passion One"/>
              <a:buNone/>
              <a:defRPr sz="3700" b="0" i="0" u="none" strike="noStrike" cap="none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ssion One"/>
              <a:buNone/>
              <a:defRPr sz="3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r>
              <a:rPr lang="en-US" sz="2800" dirty="0">
                <a:solidFill>
                  <a:srgbClr val="92D050"/>
                </a:solidFill>
              </a:rPr>
              <a:t>Social Support</a:t>
            </a:r>
            <a:endParaRPr lang="en-US" sz="1600" dirty="0">
              <a:solidFill>
                <a:srgbClr val="92D050"/>
              </a:solidFill>
            </a:endParaRPr>
          </a:p>
        </p:txBody>
      </p:sp>
      <p:sp>
        <p:nvSpPr>
          <p:cNvPr id="147" name="Google Shape;3558;p79">
            <a:extLst>
              <a:ext uri="{FF2B5EF4-FFF2-40B4-BE49-F238E27FC236}">
                <a16:creationId xmlns:a16="http://schemas.microsoft.com/office/drawing/2014/main" id="{B44FB591-06FA-4041-A0DD-0E996E9CE607}"/>
              </a:ext>
            </a:extLst>
          </p:cNvPr>
          <p:cNvSpPr/>
          <p:nvPr/>
        </p:nvSpPr>
        <p:spPr>
          <a:xfrm rot="5400000">
            <a:off x="5456063" y="3736476"/>
            <a:ext cx="603532" cy="466719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92D050"/>
              </a:solidFill>
            </a:endParaRPr>
          </a:p>
        </p:txBody>
      </p:sp>
      <p:sp>
        <p:nvSpPr>
          <p:cNvPr id="148" name="Google Shape;1000;p43">
            <a:extLst>
              <a:ext uri="{FF2B5EF4-FFF2-40B4-BE49-F238E27FC236}">
                <a16:creationId xmlns:a16="http://schemas.microsoft.com/office/drawing/2014/main" id="{AB877F6D-1C5A-4D4D-ABF4-626F2B25E712}"/>
              </a:ext>
            </a:extLst>
          </p:cNvPr>
          <p:cNvSpPr txBox="1">
            <a:spLocks/>
          </p:cNvSpPr>
          <p:nvPr/>
        </p:nvSpPr>
        <p:spPr>
          <a:xfrm>
            <a:off x="3507258" y="1684562"/>
            <a:ext cx="5119650" cy="24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600"/>
              <a:buFont typeface="Gothic A1"/>
              <a:buNone/>
              <a:defRPr sz="18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600"/>
              <a:buFont typeface="Gothic A1"/>
              <a:buNone/>
              <a:defRPr sz="16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600"/>
              <a:buFont typeface="Gothic A1"/>
              <a:buNone/>
              <a:defRPr sz="16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600"/>
              <a:buFont typeface="Gothic A1"/>
              <a:buNone/>
              <a:defRPr sz="16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600"/>
              <a:buFont typeface="Gothic A1"/>
              <a:buNone/>
              <a:defRPr sz="16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600"/>
              <a:buFont typeface="Gothic A1"/>
              <a:buNone/>
              <a:defRPr sz="16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600"/>
              <a:buFont typeface="Gothic A1"/>
              <a:buNone/>
              <a:defRPr sz="16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600"/>
              <a:buFont typeface="Gothic A1"/>
              <a:buNone/>
              <a:defRPr sz="16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600"/>
              <a:buFont typeface="Gothic A1"/>
              <a:buNone/>
              <a:defRPr sz="16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n-US" dirty="0">
                <a:solidFill>
                  <a:srgbClr val="353056"/>
                </a:solidFill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“Social Support is more protective in POC than NHW populations and mitigates substance use and poor mood for these participants” 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rgbClr val="353056"/>
              </a:solidFill>
              <a:latin typeface="Gothic A1" panose="020B0604020202020204" charset="-127"/>
              <a:ea typeface="Gothic A1" panose="020B0604020202020204" charset="-127"/>
              <a:cs typeface="Gothic A1" panose="020B0604020202020204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1" name="Google Shape;841;p40"/>
          <p:cNvGrpSpPr/>
          <p:nvPr/>
        </p:nvGrpSpPr>
        <p:grpSpPr>
          <a:xfrm rot="-10562627">
            <a:off x="4542741" y="2618790"/>
            <a:ext cx="832173" cy="770313"/>
            <a:chOff x="1437362" y="1499331"/>
            <a:chExt cx="1239129" cy="1118902"/>
          </a:xfrm>
        </p:grpSpPr>
        <p:sp>
          <p:nvSpPr>
            <p:cNvPr id="842" name="Google Shape;842;p40"/>
            <p:cNvSpPr/>
            <p:nvPr/>
          </p:nvSpPr>
          <p:spPr>
            <a:xfrm>
              <a:off x="1685925" y="1779724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0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40"/>
          <p:cNvGrpSpPr/>
          <p:nvPr/>
        </p:nvGrpSpPr>
        <p:grpSpPr>
          <a:xfrm rot="-302577">
            <a:off x="7590043" y="2750931"/>
            <a:ext cx="877734" cy="803723"/>
            <a:chOff x="1437362" y="1499331"/>
            <a:chExt cx="1239129" cy="1118902"/>
          </a:xfrm>
        </p:grpSpPr>
        <p:sp>
          <p:nvSpPr>
            <p:cNvPr id="845" name="Google Shape;845;p40"/>
            <p:cNvSpPr/>
            <p:nvPr/>
          </p:nvSpPr>
          <p:spPr>
            <a:xfrm>
              <a:off x="1685925" y="1779724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0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" name="Google Shape;847;p40"/>
          <p:cNvGrpSpPr/>
          <p:nvPr/>
        </p:nvGrpSpPr>
        <p:grpSpPr>
          <a:xfrm rot="-10299747">
            <a:off x="5611031" y="1259332"/>
            <a:ext cx="951990" cy="698892"/>
            <a:chOff x="1437362" y="1499331"/>
            <a:chExt cx="1239129" cy="1118902"/>
          </a:xfrm>
        </p:grpSpPr>
        <p:sp>
          <p:nvSpPr>
            <p:cNvPr id="848" name="Google Shape;848;p40"/>
            <p:cNvSpPr/>
            <p:nvPr/>
          </p:nvSpPr>
          <p:spPr>
            <a:xfrm>
              <a:off x="1685925" y="1779724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0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40"/>
          <p:cNvGrpSpPr/>
          <p:nvPr/>
        </p:nvGrpSpPr>
        <p:grpSpPr>
          <a:xfrm>
            <a:off x="2329617" y="1528497"/>
            <a:ext cx="913535" cy="697801"/>
            <a:chOff x="1539268" y="1572539"/>
            <a:chExt cx="1137223" cy="1045694"/>
          </a:xfrm>
        </p:grpSpPr>
        <p:sp>
          <p:nvSpPr>
            <p:cNvPr id="851" name="Google Shape;851;p40"/>
            <p:cNvSpPr/>
            <p:nvPr/>
          </p:nvSpPr>
          <p:spPr>
            <a:xfrm>
              <a:off x="1685925" y="1779724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52" name="Google Shape;852;p40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853" name="Google Shape;853;p40"/>
          <p:cNvSpPr txBox="1">
            <a:spLocks noGrp="1"/>
          </p:cNvSpPr>
          <p:nvPr>
            <p:ph type="title"/>
          </p:nvPr>
        </p:nvSpPr>
        <p:spPr>
          <a:xfrm>
            <a:off x="2096374" y="2270767"/>
            <a:ext cx="22416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Intensive Longitudinal Mobile Health Survey</a:t>
            </a:r>
            <a:endParaRPr sz="1800" dirty="0"/>
          </a:p>
        </p:txBody>
      </p:sp>
      <p:sp>
        <p:nvSpPr>
          <p:cNvPr id="854" name="Google Shape;854;p40"/>
          <p:cNvSpPr txBox="1">
            <a:spLocks noGrp="1"/>
          </p:cNvSpPr>
          <p:nvPr>
            <p:ph type="subTitle" idx="1"/>
          </p:nvPr>
        </p:nvSpPr>
        <p:spPr>
          <a:xfrm>
            <a:off x="2251110" y="2716327"/>
            <a:ext cx="2531765" cy="12291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353056"/>
                </a:solidFill>
              </a:rPr>
              <a:t>4x per day for 60 days </a:t>
            </a:r>
          </a:p>
          <a:p>
            <a:pPr marL="171450" lvl="0" indent="-17145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353056"/>
                </a:solidFill>
              </a:rPr>
              <a:t>Start day from July 2020-2021</a:t>
            </a:r>
          </a:p>
          <a:p>
            <a:pPr marL="171450" lvl="0" indent="-17145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353056"/>
                </a:solidFill>
              </a:rPr>
              <a:t>Day level data analyzed</a:t>
            </a:r>
          </a:p>
        </p:txBody>
      </p:sp>
      <p:sp>
        <p:nvSpPr>
          <p:cNvPr id="855" name="Google Shape;855;p40"/>
          <p:cNvSpPr txBox="1">
            <a:spLocks noGrp="1"/>
          </p:cNvSpPr>
          <p:nvPr>
            <p:ph type="title" idx="2"/>
          </p:nvPr>
        </p:nvSpPr>
        <p:spPr>
          <a:xfrm>
            <a:off x="5037342" y="1797805"/>
            <a:ext cx="22416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Outcomes measures</a:t>
            </a:r>
            <a:endParaRPr sz="1800" dirty="0"/>
          </a:p>
        </p:txBody>
      </p:sp>
      <p:sp>
        <p:nvSpPr>
          <p:cNvPr id="856" name="Google Shape;856;p40"/>
          <p:cNvSpPr txBox="1">
            <a:spLocks noGrp="1"/>
          </p:cNvSpPr>
          <p:nvPr>
            <p:ph type="subTitle" idx="3"/>
          </p:nvPr>
        </p:nvSpPr>
        <p:spPr>
          <a:xfrm>
            <a:off x="5299515" y="2043140"/>
            <a:ext cx="2939703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353056"/>
                </a:solidFill>
              </a:rPr>
              <a:t>4 outcomes for substance use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353056"/>
                </a:solidFill>
              </a:rPr>
              <a:t>4 outcomes for mood changes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353056"/>
                </a:solidFill>
              </a:rPr>
              <a:t>Social Support</a:t>
            </a:r>
          </a:p>
        </p:txBody>
      </p:sp>
      <p:sp>
        <p:nvSpPr>
          <p:cNvPr id="857" name="Google Shape;857;p40"/>
          <p:cNvSpPr txBox="1">
            <a:spLocks noGrp="1"/>
          </p:cNvSpPr>
          <p:nvPr>
            <p:ph type="title" idx="4"/>
          </p:nvPr>
        </p:nvSpPr>
        <p:spPr>
          <a:xfrm>
            <a:off x="7085140" y="3524004"/>
            <a:ext cx="22416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Statistical Analysis </a:t>
            </a:r>
            <a:endParaRPr sz="1800" dirty="0"/>
          </a:p>
        </p:txBody>
      </p:sp>
      <p:sp>
        <p:nvSpPr>
          <p:cNvPr id="858" name="Google Shape;858;p40"/>
          <p:cNvSpPr txBox="1">
            <a:spLocks noGrp="1"/>
          </p:cNvSpPr>
          <p:nvPr>
            <p:ph type="subTitle" idx="5"/>
          </p:nvPr>
        </p:nvSpPr>
        <p:spPr>
          <a:xfrm>
            <a:off x="7287772" y="3844823"/>
            <a:ext cx="2240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53056"/>
                </a:solidFill>
              </a:rPr>
              <a:t>Correlation &amp; Linear Regression Models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53056"/>
                </a:solidFill>
              </a:rPr>
              <a:t>JASP and R</a:t>
            </a:r>
            <a:endParaRPr sz="1200" dirty="0">
              <a:solidFill>
                <a:srgbClr val="353056"/>
              </a:solidFill>
            </a:endParaRPr>
          </a:p>
        </p:txBody>
      </p:sp>
      <p:sp>
        <p:nvSpPr>
          <p:cNvPr id="859" name="Google Shape;859;p40"/>
          <p:cNvSpPr txBox="1">
            <a:spLocks noGrp="1"/>
          </p:cNvSpPr>
          <p:nvPr>
            <p:ph type="title" idx="6"/>
          </p:nvPr>
        </p:nvSpPr>
        <p:spPr>
          <a:xfrm>
            <a:off x="1676142" y="1667395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01</a:t>
            </a:r>
            <a:endParaRPr sz="4400" dirty="0"/>
          </a:p>
        </p:txBody>
      </p:sp>
      <p:sp>
        <p:nvSpPr>
          <p:cNvPr id="860" name="Google Shape;860;p40"/>
          <p:cNvSpPr txBox="1">
            <a:spLocks noGrp="1"/>
          </p:cNvSpPr>
          <p:nvPr>
            <p:ph type="title" idx="7"/>
          </p:nvPr>
        </p:nvSpPr>
        <p:spPr>
          <a:xfrm>
            <a:off x="4903771" y="1345802"/>
            <a:ext cx="2175902" cy="6357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03</a:t>
            </a:r>
            <a:endParaRPr sz="4400" dirty="0"/>
          </a:p>
        </p:txBody>
      </p:sp>
      <p:sp>
        <p:nvSpPr>
          <p:cNvPr id="861" name="Google Shape;861;p40"/>
          <p:cNvSpPr txBox="1">
            <a:spLocks noGrp="1"/>
          </p:cNvSpPr>
          <p:nvPr>
            <p:ph type="title" idx="8"/>
          </p:nvPr>
        </p:nvSpPr>
        <p:spPr>
          <a:xfrm>
            <a:off x="6979867" y="2993785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04</a:t>
            </a:r>
            <a:endParaRPr sz="4400" dirty="0"/>
          </a:p>
        </p:txBody>
      </p:sp>
      <p:sp>
        <p:nvSpPr>
          <p:cNvPr id="862" name="Google Shape;862;p40"/>
          <p:cNvSpPr txBox="1">
            <a:spLocks noGrp="1"/>
          </p:cNvSpPr>
          <p:nvPr>
            <p:ph type="title" idx="9"/>
          </p:nvPr>
        </p:nvSpPr>
        <p:spPr>
          <a:xfrm>
            <a:off x="3865251" y="3256532"/>
            <a:ext cx="22404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49A56"/>
                </a:solidFill>
              </a:rPr>
              <a:t>Participants</a:t>
            </a:r>
            <a:endParaRPr sz="1800" dirty="0">
              <a:solidFill>
                <a:srgbClr val="F49A56"/>
              </a:solidFill>
            </a:endParaRPr>
          </a:p>
        </p:txBody>
      </p:sp>
      <p:sp>
        <p:nvSpPr>
          <p:cNvPr id="863" name="Google Shape;863;p40"/>
          <p:cNvSpPr txBox="1">
            <a:spLocks noGrp="1"/>
          </p:cNvSpPr>
          <p:nvPr>
            <p:ph type="subTitle" idx="13"/>
          </p:nvPr>
        </p:nvSpPr>
        <p:spPr>
          <a:xfrm>
            <a:off x="4399260" y="3489434"/>
            <a:ext cx="2240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353056"/>
                </a:solidFill>
              </a:rPr>
              <a:t>47 total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353056"/>
                </a:solidFill>
              </a:rPr>
              <a:t>13 POC, 34 NHW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353056"/>
                </a:solidFill>
              </a:rPr>
              <a:t>21+ with smartphone</a:t>
            </a:r>
          </a:p>
        </p:txBody>
      </p:sp>
      <p:sp>
        <p:nvSpPr>
          <p:cNvPr id="864" name="Google Shape;864;p40"/>
          <p:cNvSpPr txBox="1">
            <a:spLocks noGrp="1"/>
          </p:cNvSpPr>
          <p:nvPr>
            <p:ph type="title" idx="14"/>
          </p:nvPr>
        </p:nvSpPr>
        <p:spPr>
          <a:xfrm>
            <a:off x="3802948" y="2687574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353056"/>
                </a:solidFill>
              </a:rPr>
              <a:t>02</a:t>
            </a:r>
            <a:endParaRPr sz="4400" dirty="0">
              <a:solidFill>
                <a:srgbClr val="353056"/>
              </a:solidFill>
            </a:endParaRPr>
          </a:p>
        </p:txBody>
      </p:sp>
      <p:grpSp>
        <p:nvGrpSpPr>
          <p:cNvPr id="26" name="Google Shape;2638;p69">
            <a:extLst>
              <a:ext uri="{FF2B5EF4-FFF2-40B4-BE49-F238E27FC236}">
                <a16:creationId xmlns:a16="http://schemas.microsoft.com/office/drawing/2014/main" id="{1F7A4DD1-54D6-4A87-AEA1-BEB0011F07E5}"/>
              </a:ext>
            </a:extLst>
          </p:cNvPr>
          <p:cNvGrpSpPr/>
          <p:nvPr/>
        </p:nvGrpSpPr>
        <p:grpSpPr>
          <a:xfrm rot="215372">
            <a:off x="242071" y="1090052"/>
            <a:ext cx="1904176" cy="3481205"/>
            <a:chOff x="3990670" y="1044949"/>
            <a:chExt cx="1901392" cy="3476114"/>
          </a:xfrm>
        </p:grpSpPr>
        <p:grpSp>
          <p:nvGrpSpPr>
            <p:cNvPr id="27" name="Google Shape;2639;p69">
              <a:extLst>
                <a:ext uri="{FF2B5EF4-FFF2-40B4-BE49-F238E27FC236}">
                  <a16:creationId xmlns:a16="http://schemas.microsoft.com/office/drawing/2014/main" id="{43AC1DA6-06C8-496A-AAEB-51FC144C0568}"/>
                </a:ext>
              </a:extLst>
            </p:cNvPr>
            <p:cNvGrpSpPr/>
            <p:nvPr/>
          </p:nvGrpSpPr>
          <p:grpSpPr>
            <a:xfrm rot="-229497">
              <a:off x="3990670" y="1044949"/>
              <a:ext cx="1901392" cy="3476114"/>
              <a:chOff x="838011" y="1420790"/>
              <a:chExt cx="1695707" cy="3100081"/>
            </a:xfrm>
          </p:grpSpPr>
          <p:sp>
            <p:nvSpPr>
              <p:cNvPr id="31" name="Google Shape;2640;p69">
                <a:extLst>
                  <a:ext uri="{FF2B5EF4-FFF2-40B4-BE49-F238E27FC236}">
                    <a16:creationId xmlns:a16="http://schemas.microsoft.com/office/drawing/2014/main" id="{460B976F-A9CD-45C4-8ED1-4E370EE0536B}"/>
                  </a:ext>
                </a:extLst>
              </p:cNvPr>
              <p:cNvSpPr/>
              <p:nvPr/>
            </p:nvSpPr>
            <p:spPr>
              <a:xfrm>
                <a:off x="994942" y="1421528"/>
                <a:ext cx="1538776" cy="3099343"/>
              </a:xfrm>
              <a:custGeom>
                <a:avLst/>
                <a:gdLst/>
                <a:ahLst/>
                <a:cxnLst/>
                <a:rect l="l" t="t" r="r" b="b"/>
                <a:pathLst>
                  <a:path w="34554" h="71434" extrusionOk="0">
                    <a:moveTo>
                      <a:pt x="1575" y="0"/>
                    </a:moveTo>
                    <a:cubicBezTo>
                      <a:pt x="706" y="0"/>
                      <a:pt x="1" y="689"/>
                      <a:pt x="1" y="1557"/>
                    </a:cubicBezTo>
                    <a:lnTo>
                      <a:pt x="1" y="69876"/>
                    </a:lnTo>
                    <a:cubicBezTo>
                      <a:pt x="1" y="70728"/>
                      <a:pt x="706" y="71433"/>
                      <a:pt x="1575" y="71433"/>
                    </a:cubicBezTo>
                    <a:lnTo>
                      <a:pt x="32980" y="71433"/>
                    </a:lnTo>
                    <a:cubicBezTo>
                      <a:pt x="33849" y="71433"/>
                      <a:pt x="34554" y="70728"/>
                      <a:pt x="34554" y="69876"/>
                    </a:cubicBezTo>
                    <a:lnTo>
                      <a:pt x="34554" y="1557"/>
                    </a:lnTo>
                    <a:cubicBezTo>
                      <a:pt x="34554" y="689"/>
                      <a:pt x="33849" y="0"/>
                      <a:pt x="329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641;p69">
                <a:extLst>
                  <a:ext uri="{FF2B5EF4-FFF2-40B4-BE49-F238E27FC236}">
                    <a16:creationId xmlns:a16="http://schemas.microsoft.com/office/drawing/2014/main" id="{F2F665A4-B333-4EB9-AF09-037AE8051041}"/>
                  </a:ext>
                </a:extLst>
              </p:cNvPr>
              <p:cNvSpPr/>
              <p:nvPr/>
            </p:nvSpPr>
            <p:spPr>
              <a:xfrm>
                <a:off x="838011" y="1420790"/>
                <a:ext cx="1546836" cy="3100080"/>
              </a:xfrm>
              <a:custGeom>
                <a:avLst/>
                <a:gdLst/>
                <a:ahLst/>
                <a:cxnLst/>
                <a:rect l="l" t="t" r="r" b="b"/>
                <a:pathLst>
                  <a:path w="34735" h="71451" extrusionOk="0">
                    <a:moveTo>
                      <a:pt x="1787" y="1"/>
                    </a:moveTo>
                    <a:cubicBezTo>
                      <a:pt x="804" y="1"/>
                      <a:pt x="1" y="1115"/>
                      <a:pt x="1" y="2492"/>
                    </a:cubicBezTo>
                    <a:lnTo>
                      <a:pt x="1" y="68975"/>
                    </a:lnTo>
                    <a:cubicBezTo>
                      <a:pt x="1" y="70336"/>
                      <a:pt x="804" y="71450"/>
                      <a:pt x="1787" y="71450"/>
                    </a:cubicBezTo>
                    <a:lnTo>
                      <a:pt x="34734" y="71450"/>
                    </a:lnTo>
                    <a:lnTo>
                      <a:pt x="347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8" name="Google Shape;2642;p69">
              <a:extLst>
                <a:ext uri="{FF2B5EF4-FFF2-40B4-BE49-F238E27FC236}">
                  <a16:creationId xmlns:a16="http://schemas.microsoft.com/office/drawing/2014/main" id="{C6968DDE-0B29-4860-93FA-D590E0911E5B}"/>
                </a:ext>
              </a:extLst>
            </p:cNvPr>
            <p:cNvSpPr/>
            <p:nvPr/>
          </p:nvSpPr>
          <p:spPr>
            <a:xfrm rot="-239566">
              <a:off x="4944623" y="4238887"/>
              <a:ext cx="200362" cy="172198"/>
            </a:xfrm>
            <a:custGeom>
              <a:avLst/>
              <a:gdLst/>
              <a:ahLst/>
              <a:cxnLst/>
              <a:rect l="l" t="t" r="r" b="b"/>
              <a:pathLst>
                <a:path w="3870" h="3326" extrusionOk="0">
                  <a:moveTo>
                    <a:pt x="2214" y="358"/>
                  </a:moveTo>
                  <a:lnTo>
                    <a:pt x="2214" y="375"/>
                  </a:lnTo>
                  <a:cubicBezTo>
                    <a:pt x="2935" y="375"/>
                    <a:pt x="3509" y="948"/>
                    <a:pt x="3525" y="1670"/>
                  </a:cubicBezTo>
                  <a:cubicBezTo>
                    <a:pt x="3525" y="2456"/>
                    <a:pt x="2882" y="2973"/>
                    <a:pt x="2212" y="2973"/>
                  </a:cubicBezTo>
                  <a:cubicBezTo>
                    <a:pt x="1890" y="2973"/>
                    <a:pt x="1562" y="2853"/>
                    <a:pt x="1296" y="2587"/>
                  </a:cubicBezTo>
                  <a:cubicBezTo>
                    <a:pt x="476" y="1768"/>
                    <a:pt x="1066" y="358"/>
                    <a:pt x="2214" y="358"/>
                  </a:cubicBezTo>
                  <a:close/>
                  <a:moveTo>
                    <a:pt x="2197" y="1"/>
                  </a:moveTo>
                  <a:cubicBezTo>
                    <a:pt x="1793" y="1"/>
                    <a:pt x="1383" y="152"/>
                    <a:pt x="1050" y="489"/>
                  </a:cubicBezTo>
                  <a:cubicBezTo>
                    <a:pt x="1" y="1538"/>
                    <a:pt x="739" y="3325"/>
                    <a:pt x="2214" y="3325"/>
                  </a:cubicBezTo>
                  <a:cubicBezTo>
                    <a:pt x="3132" y="3325"/>
                    <a:pt x="3869" y="2587"/>
                    <a:pt x="3869" y="1670"/>
                  </a:cubicBezTo>
                  <a:cubicBezTo>
                    <a:pt x="3869" y="669"/>
                    <a:pt x="3048" y="1"/>
                    <a:pt x="2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43;p69">
              <a:extLst>
                <a:ext uri="{FF2B5EF4-FFF2-40B4-BE49-F238E27FC236}">
                  <a16:creationId xmlns:a16="http://schemas.microsoft.com/office/drawing/2014/main" id="{C4704EC2-91CF-485B-A55F-0CD60289AEF9}"/>
                </a:ext>
              </a:extLst>
            </p:cNvPr>
            <p:cNvSpPr/>
            <p:nvPr/>
          </p:nvSpPr>
          <p:spPr>
            <a:xfrm rot="-239566">
              <a:off x="4463845" y="4350543"/>
              <a:ext cx="171473" cy="18690"/>
            </a:xfrm>
            <a:custGeom>
              <a:avLst/>
              <a:gdLst/>
              <a:ahLst/>
              <a:cxnLst/>
              <a:rect l="l" t="t" r="r" b="b"/>
              <a:pathLst>
                <a:path w="3312" h="361" extrusionOk="0">
                  <a:moveTo>
                    <a:pt x="1" y="0"/>
                  </a:moveTo>
                  <a:lnTo>
                    <a:pt x="1" y="361"/>
                  </a:lnTo>
                  <a:lnTo>
                    <a:pt x="3312" y="361"/>
                  </a:lnTo>
                  <a:lnTo>
                    <a:pt x="33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44;p69">
              <a:extLst>
                <a:ext uri="{FF2B5EF4-FFF2-40B4-BE49-F238E27FC236}">
                  <a16:creationId xmlns:a16="http://schemas.microsoft.com/office/drawing/2014/main" id="{1ABC9D07-1DFD-4B6C-A784-ABC119BF065B}"/>
                </a:ext>
              </a:extLst>
            </p:cNvPr>
            <p:cNvSpPr/>
            <p:nvPr/>
          </p:nvSpPr>
          <p:spPr>
            <a:xfrm rot="-239566">
              <a:off x="5482305" y="4239479"/>
              <a:ext cx="125653" cy="101009"/>
            </a:xfrm>
            <a:custGeom>
              <a:avLst/>
              <a:gdLst/>
              <a:ahLst/>
              <a:cxnLst/>
              <a:rect l="l" t="t" r="r" b="b"/>
              <a:pathLst>
                <a:path w="2427" h="1951" extrusionOk="0">
                  <a:moveTo>
                    <a:pt x="2328" y="0"/>
                  </a:moveTo>
                  <a:lnTo>
                    <a:pt x="328" y="656"/>
                  </a:lnTo>
                  <a:cubicBezTo>
                    <a:pt x="148" y="688"/>
                    <a:pt x="0" y="836"/>
                    <a:pt x="0" y="1033"/>
                  </a:cubicBezTo>
                  <a:cubicBezTo>
                    <a:pt x="0" y="1197"/>
                    <a:pt x="132" y="1328"/>
                    <a:pt x="361" y="1393"/>
                  </a:cubicBezTo>
                  <a:lnTo>
                    <a:pt x="2328" y="1951"/>
                  </a:lnTo>
                  <a:lnTo>
                    <a:pt x="2426" y="1606"/>
                  </a:lnTo>
                  <a:lnTo>
                    <a:pt x="459" y="1049"/>
                  </a:lnTo>
                  <a:cubicBezTo>
                    <a:pt x="427" y="1049"/>
                    <a:pt x="394" y="1033"/>
                    <a:pt x="377" y="1016"/>
                  </a:cubicBezTo>
                  <a:lnTo>
                    <a:pt x="427" y="1000"/>
                  </a:lnTo>
                  <a:lnTo>
                    <a:pt x="2426" y="344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 descr="Png Text Message Bubble | Text message bubble, Iphone text bubble, Text  bubble">
            <a:extLst>
              <a:ext uri="{FF2B5EF4-FFF2-40B4-BE49-F238E27FC236}">
                <a16:creationId xmlns:a16="http://schemas.microsoft.com/office/drawing/2014/main" id="{CBF6C26E-3703-488A-9FDA-6334110C6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0" y="1412176"/>
            <a:ext cx="1539237" cy="2493584"/>
          </a:xfrm>
          <a:prstGeom prst="roundRect">
            <a:avLst>
              <a:gd name="adj" fmla="val 8305"/>
            </a:avLst>
          </a:prstGeom>
          <a:ln w="28575">
            <a:solidFill>
              <a:srgbClr val="F1AE6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Google Shape;853;p40">
            <a:extLst>
              <a:ext uri="{FF2B5EF4-FFF2-40B4-BE49-F238E27FC236}">
                <a16:creationId xmlns:a16="http://schemas.microsoft.com/office/drawing/2014/main" id="{85570229-FBC6-4181-9BF9-C8CF9E27BDDF}"/>
              </a:ext>
            </a:extLst>
          </p:cNvPr>
          <p:cNvSpPr txBox="1">
            <a:spLocks/>
          </p:cNvSpPr>
          <p:nvPr/>
        </p:nvSpPr>
        <p:spPr>
          <a:xfrm>
            <a:off x="1139225" y="354558"/>
            <a:ext cx="2797399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2400"/>
              <a:buFont typeface="Passion One"/>
              <a:buNone/>
              <a:defRPr sz="2800" b="0" i="0" u="none" strike="noStrike" cap="none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dirty="0">
                <a:solidFill>
                  <a:srgbClr val="353056"/>
                </a:solidFill>
              </a:rPr>
              <a:t>Methods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44"/>
          <p:cNvGrpSpPr/>
          <p:nvPr/>
        </p:nvGrpSpPr>
        <p:grpSpPr>
          <a:xfrm>
            <a:off x="3512354" y="3566500"/>
            <a:ext cx="2236316" cy="1577000"/>
            <a:chOff x="2330425" y="1451100"/>
            <a:chExt cx="4928150" cy="3659700"/>
          </a:xfrm>
        </p:grpSpPr>
        <p:sp>
          <p:nvSpPr>
            <p:cNvPr id="1157" name="Google Shape;1157;p44"/>
            <p:cNvSpPr/>
            <p:nvPr/>
          </p:nvSpPr>
          <p:spPr>
            <a:xfrm>
              <a:off x="2330425" y="2938850"/>
              <a:ext cx="2852600" cy="2171950"/>
            </a:xfrm>
            <a:custGeom>
              <a:avLst/>
              <a:gdLst/>
              <a:ahLst/>
              <a:cxnLst/>
              <a:rect l="l" t="t" r="r" b="b"/>
              <a:pathLst>
                <a:path w="114104" h="86878" extrusionOk="0">
                  <a:moveTo>
                    <a:pt x="57603" y="0"/>
                  </a:moveTo>
                  <a:cubicBezTo>
                    <a:pt x="54216" y="0"/>
                    <a:pt x="51924" y="730"/>
                    <a:pt x="45727" y="2236"/>
                  </a:cubicBezTo>
                  <a:cubicBezTo>
                    <a:pt x="36683" y="4432"/>
                    <a:pt x="6868" y="24941"/>
                    <a:pt x="1024" y="52522"/>
                  </a:cubicBezTo>
                  <a:cubicBezTo>
                    <a:pt x="336" y="55779"/>
                    <a:pt x="1" y="59110"/>
                    <a:pt x="38" y="62442"/>
                  </a:cubicBezTo>
                  <a:cubicBezTo>
                    <a:pt x="162" y="72460"/>
                    <a:pt x="9697" y="73974"/>
                    <a:pt x="15439" y="73974"/>
                  </a:cubicBezTo>
                  <a:cubicBezTo>
                    <a:pt x="15745" y="73974"/>
                    <a:pt x="16040" y="73969"/>
                    <a:pt x="16322" y="73962"/>
                  </a:cubicBezTo>
                  <a:lnTo>
                    <a:pt x="16360" y="73962"/>
                  </a:lnTo>
                  <a:cubicBezTo>
                    <a:pt x="16471" y="73962"/>
                    <a:pt x="16602" y="73943"/>
                    <a:pt x="16732" y="73943"/>
                  </a:cubicBezTo>
                  <a:cubicBezTo>
                    <a:pt x="17216" y="73925"/>
                    <a:pt x="17662" y="73906"/>
                    <a:pt x="18035" y="73869"/>
                  </a:cubicBezTo>
                  <a:lnTo>
                    <a:pt x="18425" y="73832"/>
                  </a:lnTo>
                  <a:cubicBezTo>
                    <a:pt x="18611" y="73832"/>
                    <a:pt x="18779" y="73813"/>
                    <a:pt x="18928" y="73794"/>
                  </a:cubicBezTo>
                  <a:cubicBezTo>
                    <a:pt x="18984" y="73776"/>
                    <a:pt x="19040" y="73776"/>
                    <a:pt x="19095" y="73776"/>
                  </a:cubicBezTo>
                  <a:lnTo>
                    <a:pt x="19133" y="73776"/>
                  </a:lnTo>
                  <a:lnTo>
                    <a:pt x="19281" y="73757"/>
                  </a:lnTo>
                  <a:lnTo>
                    <a:pt x="19468" y="73720"/>
                  </a:lnTo>
                  <a:lnTo>
                    <a:pt x="19542" y="73720"/>
                  </a:lnTo>
                  <a:cubicBezTo>
                    <a:pt x="19635" y="73701"/>
                    <a:pt x="19672" y="73701"/>
                    <a:pt x="19672" y="73701"/>
                  </a:cubicBezTo>
                  <a:lnTo>
                    <a:pt x="19672" y="73701"/>
                  </a:lnTo>
                  <a:lnTo>
                    <a:pt x="18835" y="86878"/>
                  </a:lnTo>
                  <a:lnTo>
                    <a:pt x="100090" y="86878"/>
                  </a:lnTo>
                  <a:lnTo>
                    <a:pt x="100090" y="77572"/>
                  </a:lnTo>
                  <a:cubicBezTo>
                    <a:pt x="100090" y="77572"/>
                    <a:pt x="113843" y="75916"/>
                    <a:pt x="113973" y="57733"/>
                  </a:cubicBezTo>
                  <a:cubicBezTo>
                    <a:pt x="114103" y="41151"/>
                    <a:pt x="104258" y="25853"/>
                    <a:pt x="92664" y="15301"/>
                  </a:cubicBezTo>
                  <a:cubicBezTo>
                    <a:pt x="83749" y="7168"/>
                    <a:pt x="73811" y="1827"/>
                    <a:pt x="66571" y="859"/>
                  </a:cubicBezTo>
                  <a:cubicBezTo>
                    <a:pt x="62310" y="290"/>
                    <a:pt x="59739" y="0"/>
                    <a:pt x="57603" y="0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4"/>
            <p:cNvSpPr/>
            <p:nvPr/>
          </p:nvSpPr>
          <p:spPr>
            <a:xfrm>
              <a:off x="2819900" y="4551050"/>
              <a:ext cx="1690800" cy="383875"/>
            </a:xfrm>
            <a:custGeom>
              <a:avLst/>
              <a:gdLst/>
              <a:ahLst/>
              <a:cxnLst/>
              <a:rect l="l" t="t" r="r" b="b"/>
              <a:pathLst>
                <a:path w="67632" h="15355" extrusionOk="0">
                  <a:moveTo>
                    <a:pt x="35082" y="1"/>
                  </a:moveTo>
                  <a:cubicBezTo>
                    <a:pt x="35082" y="1"/>
                    <a:pt x="8840" y="9176"/>
                    <a:pt x="93" y="9213"/>
                  </a:cubicBezTo>
                  <a:lnTo>
                    <a:pt x="0" y="15355"/>
                  </a:lnTo>
                  <a:cubicBezTo>
                    <a:pt x="0" y="15355"/>
                    <a:pt x="26614" y="11707"/>
                    <a:pt x="34616" y="4877"/>
                  </a:cubicBezTo>
                  <a:cubicBezTo>
                    <a:pt x="34616" y="4877"/>
                    <a:pt x="43813" y="14575"/>
                    <a:pt x="62436" y="14575"/>
                  </a:cubicBezTo>
                  <a:cubicBezTo>
                    <a:pt x="64093" y="14575"/>
                    <a:pt x="65825" y="14498"/>
                    <a:pt x="67632" y="14331"/>
                  </a:cubicBezTo>
                  <a:cubicBezTo>
                    <a:pt x="67632" y="14331"/>
                    <a:pt x="53097" y="13773"/>
                    <a:pt x="35082" y="1"/>
                  </a:cubicBezTo>
                  <a:close/>
                </a:path>
              </a:pathLst>
            </a:custGeom>
            <a:solidFill>
              <a:srgbClr val="353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4"/>
            <p:cNvSpPr/>
            <p:nvPr/>
          </p:nvSpPr>
          <p:spPr>
            <a:xfrm>
              <a:off x="4203150" y="3778725"/>
              <a:ext cx="83775" cy="633250"/>
            </a:xfrm>
            <a:custGeom>
              <a:avLst/>
              <a:gdLst/>
              <a:ahLst/>
              <a:cxnLst/>
              <a:rect l="l" t="t" r="r" b="b"/>
              <a:pathLst>
                <a:path w="3351" h="25330" extrusionOk="0">
                  <a:moveTo>
                    <a:pt x="893" y="0"/>
                  </a:moveTo>
                  <a:lnTo>
                    <a:pt x="0" y="205"/>
                  </a:lnTo>
                  <a:cubicBezTo>
                    <a:pt x="37" y="317"/>
                    <a:pt x="2420" y="10478"/>
                    <a:pt x="1563" y="25274"/>
                  </a:cubicBezTo>
                  <a:lnTo>
                    <a:pt x="2475" y="25329"/>
                  </a:lnTo>
                  <a:cubicBezTo>
                    <a:pt x="3350" y="10385"/>
                    <a:pt x="912" y="112"/>
                    <a:pt x="893" y="0"/>
                  </a:cubicBezTo>
                  <a:close/>
                </a:path>
              </a:pathLst>
            </a:custGeom>
            <a:solidFill>
              <a:srgbClr val="353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4"/>
            <p:cNvSpPr/>
            <p:nvPr/>
          </p:nvSpPr>
          <p:spPr>
            <a:xfrm>
              <a:off x="4008200" y="2968675"/>
              <a:ext cx="1190175" cy="1467950"/>
            </a:xfrm>
            <a:custGeom>
              <a:avLst/>
              <a:gdLst/>
              <a:ahLst/>
              <a:cxnLst/>
              <a:rect l="l" t="t" r="r" b="b"/>
              <a:pathLst>
                <a:path w="47607" h="58718" extrusionOk="0">
                  <a:moveTo>
                    <a:pt x="279" y="1"/>
                  </a:moveTo>
                  <a:lnTo>
                    <a:pt x="0" y="876"/>
                  </a:lnTo>
                  <a:cubicBezTo>
                    <a:pt x="205" y="931"/>
                    <a:pt x="21645" y="8264"/>
                    <a:pt x="34170" y="27396"/>
                  </a:cubicBezTo>
                  <a:cubicBezTo>
                    <a:pt x="46639" y="46472"/>
                    <a:pt x="44741" y="58439"/>
                    <a:pt x="44703" y="58569"/>
                  </a:cubicBezTo>
                  <a:lnTo>
                    <a:pt x="45597" y="58718"/>
                  </a:lnTo>
                  <a:cubicBezTo>
                    <a:pt x="45690" y="58215"/>
                    <a:pt x="47607" y="46286"/>
                    <a:pt x="34914" y="26893"/>
                  </a:cubicBezTo>
                  <a:cubicBezTo>
                    <a:pt x="22221" y="7501"/>
                    <a:pt x="503" y="75"/>
                    <a:pt x="279" y="1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4"/>
            <p:cNvSpPr/>
            <p:nvPr/>
          </p:nvSpPr>
          <p:spPr>
            <a:xfrm>
              <a:off x="2353700" y="2998000"/>
              <a:ext cx="1141800" cy="1323250"/>
            </a:xfrm>
            <a:custGeom>
              <a:avLst/>
              <a:gdLst/>
              <a:ahLst/>
              <a:cxnLst/>
              <a:rect l="l" t="t" r="r" b="b"/>
              <a:pathLst>
                <a:path w="45672" h="52930" extrusionOk="0">
                  <a:moveTo>
                    <a:pt x="45299" y="0"/>
                  </a:moveTo>
                  <a:cubicBezTo>
                    <a:pt x="45206" y="56"/>
                    <a:pt x="36105" y="4337"/>
                    <a:pt x="26055" y="12953"/>
                  </a:cubicBezTo>
                  <a:cubicBezTo>
                    <a:pt x="16750" y="20882"/>
                    <a:pt x="4690" y="34226"/>
                    <a:pt x="0" y="52706"/>
                  </a:cubicBezTo>
                  <a:lnTo>
                    <a:pt x="875" y="52929"/>
                  </a:lnTo>
                  <a:cubicBezTo>
                    <a:pt x="5509" y="34709"/>
                    <a:pt x="17420" y="21514"/>
                    <a:pt x="26614" y="13661"/>
                  </a:cubicBezTo>
                  <a:cubicBezTo>
                    <a:pt x="36608" y="5137"/>
                    <a:pt x="45578" y="875"/>
                    <a:pt x="45671" y="838"/>
                  </a:cubicBezTo>
                  <a:lnTo>
                    <a:pt x="45299" y="0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4"/>
            <p:cNvSpPr/>
            <p:nvPr/>
          </p:nvSpPr>
          <p:spPr>
            <a:xfrm>
              <a:off x="4306900" y="3881550"/>
              <a:ext cx="306625" cy="336400"/>
            </a:xfrm>
            <a:custGeom>
              <a:avLst/>
              <a:gdLst/>
              <a:ahLst/>
              <a:cxnLst/>
              <a:rect l="l" t="t" r="r" b="b"/>
              <a:pathLst>
                <a:path w="12265" h="13456" extrusionOk="0">
                  <a:moveTo>
                    <a:pt x="9" y="0"/>
                  </a:moveTo>
                  <a:cubicBezTo>
                    <a:pt x="3" y="0"/>
                    <a:pt x="0" y="0"/>
                    <a:pt x="0" y="0"/>
                  </a:cubicBezTo>
                  <a:lnTo>
                    <a:pt x="801" y="11111"/>
                  </a:lnTo>
                  <a:lnTo>
                    <a:pt x="12265" y="13456"/>
                  </a:lnTo>
                  <a:lnTo>
                    <a:pt x="11874" y="10980"/>
                  </a:lnTo>
                  <a:cubicBezTo>
                    <a:pt x="7897" y="107"/>
                    <a:pt x="307" y="0"/>
                    <a:pt x="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4"/>
            <p:cNvSpPr/>
            <p:nvPr/>
          </p:nvSpPr>
          <p:spPr>
            <a:xfrm>
              <a:off x="4754025" y="4389150"/>
              <a:ext cx="425750" cy="503450"/>
            </a:xfrm>
            <a:custGeom>
              <a:avLst/>
              <a:gdLst/>
              <a:ahLst/>
              <a:cxnLst/>
              <a:rect l="l" t="t" r="r" b="b"/>
              <a:pathLst>
                <a:path w="17030" h="20138" extrusionOk="0">
                  <a:moveTo>
                    <a:pt x="17029" y="0"/>
                  </a:moveTo>
                  <a:lnTo>
                    <a:pt x="17029" y="0"/>
                  </a:lnTo>
                  <a:cubicBezTo>
                    <a:pt x="3760" y="3499"/>
                    <a:pt x="0" y="20137"/>
                    <a:pt x="0" y="20137"/>
                  </a:cubicBezTo>
                  <a:lnTo>
                    <a:pt x="2122" y="19467"/>
                  </a:lnTo>
                  <a:lnTo>
                    <a:pt x="3146" y="19932"/>
                  </a:lnTo>
                  <a:lnTo>
                    <a:pt x="3146" y="19560"/>
                  </a:lnTo>
                  <a:cubicBezTo>
                    <a:pt x="3146" y="19560"/>
                    <a:pt x="16750" y="17923"/>
                    <a:pt x="17029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4"/>
            <p:cNvSpPr/>
            <p:nvPr/>
          </p:nvSpPr>
          <p:spPr>
            <a:xfrm>
              <a:off x="2330425" y="4251425"/>
              <a:ext cx="503925" cy="536175"/>
            </a:xfrm>
            <a:custGeom>
              <a:avLst/>
              <a:gdLst/>
              <a:ahLst/>
              <a:cxnLst/>
              <a:rect l="l" t="t" r="r" b="b"/>
              <a:pathLst>
                <a:path w="20157" h="21447" extrusionOk="0">
                  <a:moveTo>
                    <a:pt x="1024" y="1"/>
                  </a:moveTo>
                  <a:cubicBezTo>
                    <a:pt x="336" y="3276"/>
                    <a:pt x="1" y="6589"/>
                    <a:pt x="38" y="9920"/>
                  </a:cubicBezTo>
                  <a:cubicBezTo>
                    <a:pt x="825" y="19960"/>
                    <a:pt x="10183" y="21447"/>
                    <a:pt x="15683" y="21447"/>
                  </a:cubicBezTo>
                  <a:cubicBezTo>
                    <a:pt x="15903" y="21447"/>
                    <a:pt x="16116" y="21444"/>
                    <a:pt x="16322" y="21440"/>
                  </a:cubicBezTo>
                  <a:lnTo>
                    <a:pt x="16360" y="21440"/>
                  </a:lnTo>
                  <a:lnTo>
                    <a:pt x="16732" y="21422"/>
                  </a:lnTo>
                  <a:cubicBezTo>
                    <a:pt x="17216" y="21422"/>
                    <a:pt x="17662" y="21384"/>
                    <a:pt x="18035" y="21366"/>
                  </a:cubicBezTo>
                  <a:lnTo>
                    <a:pt x="18425" y="21329"/>
                  </a:lnTo>
                  <a:cubicBezTo>
                    <a:pt x="18611" y="21310"/>
                    <a:pt x="18779" y="21291"/>
                    <a:pt x="18928" y="21273"/>
                  </a:cubicBezTo>
                  <a:lnTo>
                    <a:pt x="19095" y="21254"/>
                  </a:lnTo>
                  <a:lnTo>
                    <a:pt x="19133" y="21254"/>
                  </a:lnTo>
                  <a:lnTo>
                    <a:pt x="19281" y="21235"/>
                  </a:lnTo>
                  <a:lnTo>
                    <a:pt x="19468" y="21217"/>
                  </a:lnTo>
                  <a:lnTo>
                    <a:pt x="19542" y="21198"/>
                  </a:lnTo>
                  <a:cubicBezTo>
                    <a:pt x="19635" y="21180"/>
                    <a:pt x="19672" y="21180"/>
                    <a:pt x="19672" y="21180"/>
                  </a:cubicBezTo>
                  <a:cubicBezTo>
                    <a:pt x="20156" y="10627"/>
                    <a:pt x="8283" y="3406"/>
                    <a:pt x="1024" y="1"/>
                  </a:cubicBezTo>
                  <a:close/>
                </a:path>
              </a:pathLst>
            </a:custGeom>
            <a:solidFill>
              <a:srgbClr val="353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4"/>
            <p:cNvSpPr/>
            <p:nvPr/>
          </p:nvSpPr>
          <p:spPr>
            <a:xfrm>
              <a:off x="3004600" y="3592150"/>
              <a:ext cx="253600" cy="482025"/>
            </a:xfrm>
            <a:custGeom>
              <a:avLst/>
              <a:gdLst/>
              <a:ahLst/>
              <a:cxnLst/>
              <a:rect l="l" t="t" r="r" b="b"/>
              <a:pathLst>
                <a:path w="10144" h="19281" extrusionOk="0">
                  <a:moveTo>
                    <a:pt x="9529" y="0"/>
                  </a:moveTo>
                  <a:cubicBezTo>
                    <a:pt x="9288" y="242"/>
                    <a:pt x="3388" y="6049"/>
                    <a:pt x="1" y="19039"/>
                  </a:cubicBezTo>
                  <a:lnTo>
                    <a:pt x="838" y="19281"/>
                  </a:lnTo>
                  <a:cubicBezTo>
                    <a:pt x="4170" y="6533"/>
                    <a:pt x="10088" y="689"/>
                    <a:pt x="10144" y="633"/>
                  </a:cubicBezTo>
                  <a:lnTo>
                    <a:pt x="952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4"/>
            <p:cNvSpPr/>
            <p:nvPr/>
          </p:nvSpPr>
          <p:spPr>
            <a:xfrm>
              <a:off x="2777100" y="3760775"/>
              <a:ext cx="1602400" cy="1026200"/>
            </a:xfrm>
            <a:custGeom>
              <a:avLst/>
              <a:gdLst/>
              <a:ahLst/>
              <a:cxnLst/>
              <a:rect l="l" t="t" r="r" b="b"/>
              <a:pathLst>
                <a:path w="64096" h="41048" extrusionOk="0">
                  <a:moveTo>
                    <a:pt x="52930" y="1"/>
                  </a:moveTo>
                  <a:cubicBezTo>
                    <a:pt x="25073" y="1"/>
                    <a:pt x="4710" y="15044"/>
                    <a:pt x="4504" y="15216"/>
                  </a:cubicBezTo>
                  <a:lnTo>
                    <a:pt x="5025" y="15905"/>
                  </a:lnTo>
                  <a:cubicBezTo>
                    <a:pt x="5249" y="15749"/>
                    <a:pt x="25391" y="872"/>
                    <a:pt x="52947" y="872"/>
                  </a:cubicBezTo>
                  <a:cubicBezTo>
                    <a:pt x="55124" y="872"/>
                    <a:pt x="57347" y="965"/>
                    <a:pt x="59610" y="1165"/>
                  </a:cubicBezTo>
                  <a:cubicBezTo>
                    <a:pt x="60094" y="3380"/>
                    <a:pt x="62923" y="17040"/>
                    <a:pt x="60690" y="25657"/>
                  </a:cubicBezTo>
                  <a:cubicBezTo>
                    <a:pt x="58829" y="26047"/>
                    <a:pt x="47420" y="28374"/>
                    <a:pt x="35323" y="31947"/>
                  </a:cubicBezTo>
                  <a:cubicBezTo>
                    <a:pt x="23040" y="35576"/>
                    <a:pt x="9101" y="39670"/>
                    <a:pt x="0" y="40173"/>
                  </a:cubicBezTo>
                  <a:lnTo>
                    <a:pt x="56" y="41048"/>
                  </a:lnTo>
                  <a:cubicBezTo>
                    <a:pt x="9250" y="40545"/>
                    <a:pt x="23226" y="36432"/>
                    <a:pt x="35565" y="32784"/>
                  </a:cubicBezTo>
                  <a:cubicBezTo>
                    <a:pt x="48704" y="28913"/>
                    <a:pt x="61006" y="26494"/>
                    <a:pt x="61118" y="26475"/>
                  </a:cubicBezTo>
                  <a:lnTo>
                    <a:pt x="61397" y="26420"/>
                  </a:lnTo>
                  <a:lnTo>
                    <a:pt x="61471" y="26159"/>
                  </a:lnTo>
                  <a:cubicBezTo>
                    <a:pt x="64096" y="16593"/>
                    <a:pt x="60541" y="1295"/>
                    <a:pt x="60392" y="662"/>
                  </a:cubicBezTo>
                  <a:lnTo>
                    <a:pt x="60318" y="346"/>
                  </a:lnTo>
                  <a:lnTo>
                    <a:pt x="60001" y="327"/>
                  </a:lnTo>
                  <a:cubicBezTo>
                    <a:pt x="57597" y="104"/>
                    <a:pt x="55238" y="1"/>
                    <a:pt x="52930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4"/>
            <p:cNvSpPr/>
            <p:nvPr/>
          </p:nvSpPr>
          <p:spPr>
            <a:xfrm>
              <a:off x="4385525" y="3583300"/>
              <a:ext cx="239175" cy="636050"/>
            </a:xfrm>
            <a:custGeom>
              <a:avLst/>
              <a:gdLst/>
              <a:ahLst/>
              <a:cxnLst/>
              <a:rect l="l" t="t" r="r" b="b"/>
              <a:pathLst>
                <a:path w="9567" h="25442" extrusionOk="0">
                  <a:moveTo>
                    <a:pt x="745" y="1"/>
                  </a:moveTo>
                  <a:lnTo>
                    <a:pt x="1" y="466"/>
                  </a:lnTo>
                  <a:cubicBezTo>
                    <a:pt x="56" y="578"/>
                    <a:pt x="7128" y="12321"/>
                    <a:pt x="8692" y="25442"/>
                  </a:cubicBezTo>
                  <a:lnTo>
                    <a:pt x="9566" y="25330"/>
                  </a:lnTo>
                  <a:cubicBezTo>
                    <a:pt x="7966" y="12023"/>
                    <a:pt x="819" y="112"/>
                    <a:pt x="745" y="1"/>
                  </a:cubicBezTo>
                  <a:close/>
                </a:path>
              </a:pathLst>
            </a:custGeom>
            <a:solidFill>
              <a:srgbClr val="220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4"/>
            <p:cNvSpPr/>
            <p:nvPr/>
          </p:nvSpPr>
          <p:spPr>
            <a:xfrm>
              <a:off x="4321325" y="4151400"/>
              <a:ext cx="455050" cy="128900"/>
            </a:xfrm>
            <a:custGeom>
              <a:avLst/>
              <a:gdLst/>
              <a:ahLst/>
              <a:cxnLst/>
              <a:rect l="l" t="t" r="r" b="b"/>
              <a:pathLst>
                <a:path w="18202" h="5156" extrusionOk="0">
                  <a:moveTo>
                    <a:pt x="131" y="0"/>
                  </a:moveTo>
                  <a:lnTo>
                    <a:pt x="0" y="875"/>
                  </a:lnTo>
                  <a:cubicBezTo>
                    <a:pt x="10497" y="2438"/>
                    <a:pt x="17829" y="5118"/>
                    <a:pt x="17904" y="5156"/>
                  </a:cubicBezTo>
                  <a:lnTo>
                    <a:pt x="18202" y="4337"/>
                  </a:lnTo>
                  <a:cubicBezTo>
                    <a:pt x="18127" y="4299"/>
                    <a:pt x="10720" y="1582"/>
                    <a:pt x="131" y="0"/>
                  </a:cubicBezTo>
                  <a:close/>
                </a:path>
              </a:pathLst>
            </a:custGeom>
            <a:solidFill>
              <a:srgbClr val="220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4"/>
            <p:cNvSpPr/>
            <p:nvPr/>
          </p:nvSpPr>
          <p:spPr>
            <a:xfrm>
              <a:off x="3696450" y="4556175"/>
              <a:ext cx="1139475" cy="357825"/>
            </a:xfrm>
            <a:custGeom>
              <a:avLst/>
              <a:gdLst/>
              <a:ahLst/>
              <a:cxnLst/>
              <a:rect l="l" t="t" r="r" b="b"/>
              <a:pathLst>
                <a:path w="45579" h="14313" extrusionOk="0">
                  <a:moveTo>
                    <a:pt x="559" y="1"/>
                  </a:moveTo>
                  <a:lnTo>
                    <a:pt x="1" y="671"/>
                  </a:lnTo>
                  <a:cubicBezTo>
                    <a:pt x="206" y="820"/>
                    <a:pt x="16620" y="14312"/>
                    <a:pt x="35976" y="14312"/>
                  </a:cubicBezTo>
                  <a:cubicBezTo>
                    <a:pt x="36046" y="14313"/>
                    <a:pt x="36117" y="14313"/>
                    <a:pt x="36187" y="14313"/>
                  </a:cubicBezTo>
                  <a:cubicBezTo>
                    <a:pt x="39355" y="14313"/>
                    <a:pt x="42520" y="13904"/>
                    <a:pt x="45579" y="13140"/>
                  </a:cubicBezTo>
                  <a:lnTo>
                    <a:pt x="45374" y="12284"/>
                  </a:lnTo>
                  <a:cubicBezTo>
                    <a:pt x="42197" y="13097"/>
                    <a:pt x="39038" y="13448"/>
                    <a:pt x="35952" y="13448"/>
                  </a:cubicBezTo>
                  <a:cubicBezTo>
                    <a:pt x="16949" y="13448"/>
                    <a:pt x="751" y="161"/>
                    <a:pt x="559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4"/>
            <p:cNvSpPr/>
            <p:nvPr/>
          </p:nvSpPr>
          <p:spPr>
            <a:xfrm>
              <a:off x="2984325" y="2234300"/>
              <a:ext cx="152900" cy="199250"/>
            </a:xfrm>
            <a:custGeom>
              <a:avLst/>
              <a:gdLst/>
              <a:ahLst/>
              <a:cxnLst/>
              <a:rect l="l" t="t" r="r" b="b"/>
              <a:pathLst>
                <a:path w="6116" h="7970" extrusionOk="0">
                  <a:moveTo>
                    <a:pt x="2761" y="0"/>
                  </a:moveTo>
                  <a:cubicBezTo>
                    <a:pt x="2221" y="0"/>
                    <a:pt x="1715" y="168"/>
                    <a:pt x="1333" y="622"/>
                  </a:cubicBezTo>
                  <a:cubicBezTo>
                    <a:pt x="1" y="2188"/>
                    <a:pt x="978" y="7969"/>
                    <a:pt x="4225" y="7969"/>
                  </a:cubicBezTo>
                  <a:cubicBezTo>
                    <a:pt x="4606" y="7969"/>
                    <a:pt x="5020" y="7889"/>
                    <a:pt x="5464" y="7713"/>
                  </a:cubicBezTo>
                  <a:lnTo>
                    <a:pt x="6116" y="1367"/>
                  </a:lnTo>
                  <a:cubicBezTo>
                    <a:pt x="6116" y="1367"/>
                    <a:pt x="4300" y="0"/>
                    <a:pt x="2761" y="0"/>
                  </a:cubicBezTo>
                  <a:close/>
                </a:path>
              </a:pathLst>
            </a:custGeom>
            <a:solidFill>
              <a:srgbClr val="F5A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4"/>
            <p:cNvSpPr/>
            <p:nvPr/>
          </p:nvSpPr>
          <p:spPr>
            <a:xfrm>
              <a:off x="3033925" y="2307075"/>
              <a:ext cx="81450" cy="78225"/>
            </a:xfrm>
            <a:custGeom>
              <a:avLst/>
              <a:gdLst/>
              <a:ahLst/>
              <a:cxnLst/>
              <a:rect l="l" t="t" r="r" b="b"/>
              <a:pathLst>
                <a:path w="3258" h="3129" extrusionOk="0">
                  <a:moveTo>
                    <a:pt x="838" y="1"/>
                  </a:moveTo>
                  <a:lnTo>
                    <a:pt x="0" y="56"/>
                  </a:lnTo>
                  <a:cubicBezTo>
                    <a:pt x="0" y="112"/>
                    <a:pt x="112" y="1713"/>
                    <a:pt x="1173" y="2587"/>
                  </a:cubicBezTo>
                  <a:cubicBezTo>
                    <a:pt x="1601" y="2926"/>
                    <a:pt x="2131" y="3128"/>
                    <a:pt x="2682" y="3128"/>
                  </a:cubicBezTo>
                  <a:cubicBezTo>
                    <a:pt x="2706" y="3128"/>
                    <a:pt x="2730" y="3128"/>
                    <a:pt x="2755" y="3127"/>
                  </a:cubicBezTo>
                  <a:cubicBezTo>
                    <a:pt x="2922" y="3127"/>
                    <a:pt x="3090" y="3109"/>
                    <a:pt x="3257" y="3090"/>
                  </a:cubicBezTo>
                  <a:lnTo>
                    <a:pt x="3145" y="2252"/>
                  </a:lnTo>
                  <a:cubicBezTo>
                    <a:pt x="3018" y="2281"/>
                    <a:pt x="2889" y="2295"/>
                    <a:pt x="2760" y="2295"/>
                  </a:cubicBezTo>
                  <a:cubicBezTo>
                    <a:pt x="2380" y="2295"/>
                    <a:pt x="2004" y="2173"/>
                    <a:pt x="1712" y="1936"/>
                  </a:cubicBezTo>
                  <a:cubicBezTo>
                    <a:pt x="931" y="1303"/>
                    <a:pt x="838" y="19"/>
                    <a:pt x="838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4"/>
            <p:cNvSpPr/>
            <p:nvPr/>
          </p:nvSpPr>
          <p:spPr>
            <a:xfrm>
              <a:off x="3085200" y="1664275"/>
              <a:ext cx="1110975" cy="1391750"/>
            </a:xfrm>
            <a:custGeom>
              <a:avLst/>
              <a:gdLst/>
              <a:ahLst/>
              <a:cxnLst/>
              <a:rect l="l" t="t" r="r" b="b"/>
              <a:pathLst>
                <a:path w="44439" h="55670" extrusionOk="0">
                  <a:moveTo>
                    <a:pt x="19765" y="1"/>
                  </a:moveTo>
                  <a:cubicBezTo>
                    <a:pt x="1" y="1"/>
                    <a:pt x="536" y="21573"/>
                    <a:pt x="555" y="23851"/>
                  </a:cubicBezTo>
                  <a:cubicBezTo>
                    <a:pt x="555" y="24335"/>
                    <a:pt x="536" y="25657"/>
                    <a:pt x="648" y="27443"/>
                  </a:cubicBezTo>
                  <a:cubicBezTo>
                    <a:pt x="815" y="30123"/>
                    <a:pt x="1281" y="32785"/>
                    <a:pt x="2025" y="35372"/>
                  </a:cubicBezTo>
                  <a:cubicBezTo>
                    <a:pt x="3793" y="41364"/>
                    <a:pt x="7664" y="47729"/>
                    <a:pt x="16206" y="49292"/>
                  </a:cubicBezTo>
                  <a:lnTo>
                    <a:pt x="16113" y="53461"/>
                  </a:lnTo>
                  <a:cubicBezTo>
                    <a:pt x="16113" y="53461"/>
                    <a:pt x="18727" y="55670"/>
                    <a:pt x="24892" y="55670"/>
                  </a:cubicBezTo>
                  <a:cubicBezTo>
                    <a:pt x="27975" y="55670"/>
                    <a:pt x="31945" y="55117"/>
                    <a:pt x="36920" y="53461"/>
                  </a:cubicBezTo>
                  <a:lnTo>
                    <a:pt x="37460" y="31761"/>
                  </a:lnTo>
                  <a:cubicBezTo>
                    <a:pt x="37806" y="31828"/>
                    <a:pt x="38153" y="31862"/>
                    <a:pt x="38498" y="31862"/>
                  </a:cubicBezTo>
                  <a:cubicBezTo>
                    <a:pt x="39678" y="31862"/>
                    <a:pt x="40832" y="31476"/>
                    <a:pt x="41796" y="30756"/>
                  </a:cubicBezTo>
                  <a:cubicBezTo>
                    <a:pt x="44234" y="28951"/>
                    <a:pt x="44439" y="25471"/>
                    <a:pt x="43415" y="23796"/>
                  </a:cubicBezTo>
                  <a:cubicBezTo>
                    <a:pt x="42710" y="22626"/>
                    <a:pt x="41776" y="22217"/>
                    <a:pt x="40815" y="22217"/>
                  </a:cubicBezTo>
                  <a:cubicBezTo>
                    <a:pt x="38579" y="22217"/>
                    <a:pt x="36194" y="24428"/>
                    <a:pt x="36194" y="24428"/>
                  </a:cubicBezTo>
                  <a:cubicBezTo>
                    <a:pt x="36194" y="24428"/>
                    <a:pt x="42113" y="979"/>
                    <a:pt x="21045" y="30"/>
                  </a:cubicBezTo>
                  <a:cubicBezTo>
                    <a:pt x="20609" y="10"/>
                    <a:pt x="20183" y="1"/>
                    <a:pt x="19765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4"/>
            <p:cNvSpPr/>
            <p:nvPr/>
          </p:nvSpPr>
          <p:spPr>
            <a:xfrm>
              <a:off x="3101850" y="2341450"/>
              <a:ext cx="200550" cy="207425"/>
            </a:xfrm>
            <a:custGeom>
              <a:avLst/>
              <a:gdLst/>
              <a:ahLst/>
              <a:cxnLst/>
              <a:rect l="l" t="t" r="r" b="b"/>
              <a:pathLst>
                <a:path w="8022" h="8297" extrusionOk="0">
                  <a:moveTo>
                    <a:pt x="2421" y="0"/>
                  </a:moveTo>
                  <a:cubicBezTo>
                    <a:pt x="2158" y="0"/>
                    <a:pt x="1890" y="13"/>
                    <a:pt x="1620" y="40"/>
                  </a:cubicBezTo>
                  <a:cubicBezTo>
                    <a:pt x="1061" y="77"/>
                    <a:pt x="521" y="189"/>
                    <a:pt x="0" y="356"/>
                  </a:cubicBezTo>
                  <a:cubicBezTo>
                    <a:pt x="168" y="3036"/>
                    <a:pt x="615" y="5698"/>
                    <a:pt x="1359" y="8285"/>
                  </a:cubicBezTo>
                  <a:cubicBezTo>
                    <a:pt x="1498" y="8292"/>
                    <a:pt x="1640" y="8297"/>
                    <a:pt x="1782" y="8297"/>
                  </a:cubicBezTo>
                  <a:cubicBezTo>
                    <a:pt x="1984" y="8297"/>
                    <a:pt x="2186" y="8288"/>
                    <a:pt x="2383" y="8266"/>
                  </a:cubicBezTo>
                  <a:cubicBezTo>
                    <a:pt x="5602" y="7968"/>
                    <a:pt x="8022" y="5884"/>
                    <a:pt x="7817" y="3613"/>
                  </a:cubicBezTo>
                  <a:cubicBezTo>
                    <a:pt x="7629" y="1534"/>
                    <a:pt x="5287" y="0"/>
                    <a:pt x="2421" y="0"/>
                  </a:cubicBezTo>
                  <a:close/>
                </a:path>
              </a:pathLst>
            </a:custGeom>
            <a:solidFill>
              <a:srgbClr val="F59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4"/>
            <p:cNvSpPr/>
            <p:nvPr/>
          </p:nvSpPr>
          <p:spPr>
            <a:xfrm>
              <a:off x="3588050" y="2370050"/>
              <a:ext cx="300600" cy="207225"/>
            </a:xfrm>
            <a:custGeom>
              <a:avLst/>
              <a:gdLst/>
              <a:ahLst/>
              <a:cxnLst/>
              <a:rect l="l" t="t" r="r" b="b"/>
              <a:pathLst>
                <a:path w="12024" h="8289" extrusionOk="0">
                  <a:moveTo>
                    <a:pt x="6371" y="0"/>
                  </a:moveTo>
                  <a:cubicBezTo>
                    <a:pt x="6137" y="0"/>
                    <a:pt x="5899" y="10"/>
                    <a:pt x="5658" y="31"/>
                  </a:cubicBezTo>
                  <a:cubicBezTo>
                    <a:pt x="2439" y="292"/>
                    <a:pt x="1" y="2358"/>
                    <a:pt x="187" y="4628"/>
                  </a:cubicBezTo>
                  <a:cubicBezTo>
                    <a:pt x="359" y="6729"/>
                    <a:pt x="2730" y="8288"/>
                    <a:pt x="5634" y="8288"/>
                  </a:cubicBezTo>
                  <a:cubicBezTo>
                    <a:pt x="5869" y="8288"/>
                    <a:pt x="6106" y="8278"/>
                    <a:pt x="6347" y="8257"/>
                  </a:cubicBezTo>
                  <a:cubicBezTo>
                    <a:pt x="9567" y="7997"/>
                    <a:pt x="12023" y="5931"/>
                    <a:pt x="11819" y="3660"/>
                  </a:cubicBezTo>
                  <a:cubicBezTo>
                    <a:pt x="11646" y="1559"/>
                    <a:pt x="9275" y="0"/>
                    <a:pt x="6371" y="0"/>
                  </a:cubicBezTo>
                  <a:close/>
                </a:path>
              </a:pathLst>
            </a:custGeom>
            <a:solidFill>
              <a:srgbClr val="F59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4"/>
            <p:cNvSpPr/>
            <p:nvPr/>
          </p:nvSpPr>
          <p:spPr>
            <a:xfrm>
              <a:off x="3086500" y="2263350"/>
              <a:ext cx="75850" cy="323850"/>
            </a:xfrm>
            <a:custGeom>
              <a:avLst/>
              <a:gdLst/>
              <a:ahLst/>
              <a:cxnLst/>
              <a:rect l="l" t="t" r="r" b="b"/>
              <a:pathLst>
                <a:path w="3034" h="12954" extrusionOk="0">
                  <a:moveTo>
                    <a:pt x="614" y="0"/>
                  </a:moveTo>
                  <a:cubicBezTo>
                    <a:pt x="577" y="242"/>
                    <a:pt x="0" y="5639"/>
                    <a:pt x="2234" y="12953"/>
                  </a:cubicBezTo>
                  <a:lnTo>
                    <a:pt x="3034" y="12711"/>
                  </a:lnTo>
                  <a:cubicBezTo>
                    <a:pt x="856" y="5565"/>
                    <a:pt x="1433" y="149"/>
                    <a:pt x="1433" y="11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3984475" y="2266300"/>
              <a:ext cx="157275" cy="125950"/>
            </a:xfrm>
            <a:custGeom>
              <a:avLst/>
              <a:gdLst/>
              <a:ahLst/>
              <a:cxnLst/>
              <a:rect l="l" t="t" r="r" b="b"/>
              <a:pathLst>
                <a:path w="6291" h="5038" extrusionOk="0">
                  <a:moveTo>
                    <a:pt x="5171" y="1"/>
                  </a:moveTo>
                  <a:cubicBezTo>
                    <a:pt x="2259" y="1"/>
                    <a:pt x="531" y="3004"/>
                    <a:pt x="0" y="4795"/>
                  </a:cubicBezTo>
                  <a:lnTo>
                    <a:pt x="800" y="5037"/>
                  </a:lnTo>
                  <a:cubicBezTo>
                    <a:pt x="868" y="4851"/>
                    <a:pt x="2109" y="838"/>
                    <a:pt x="5140" y="838"/>
                  </a:cubicBezTo>
                  <a:cubicBezTo>
                    <a:pt x="5438" y="838"/>
                    <a:pt x="5753" y="877"/>
                    <a:pt x="6086" y="962"/>
                  </a:cubicBezTo>
                  <a:lnTo>
                    <a:pt x="6290" y="143"/>
                  </a:lnTo>
                  <a:cubicBezTo>
                    <a:pt x="5900" y="46"/>
                    <a:pt x="5527" y="1"/>
                    <a:pt x="517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4"/>
            <p:cNvSpPr/>
            <p:nvPr/>
          </p:nvSpPr>
          <p:spPr>
            <a:xfrm>
              <a:off x="4051475" y="2290800"/>
              <a:ext cx="60975" cy="57700"/>
            </a:xfrm>
            <a:custGeom>
              <a:avLst/>
              <a:gdLst/>
              <a:ahLst/>
              <a:cxnLst/>
              <a:rect l="l" t="t" r="r" b="b"/>
              <a:pathLst>
                <a:path w="2439" h="2308" extrusionOk="0">
                  <a:moveTo>
                    <a:pt x="37" y="0"/>
                  </a:moveTo>
                  <a:lnTo>
                    <a:pt x="0" y="838"/>
                  </a:lnTo>
                  <a:cubicBezTo>
                    <a:pt x="800" y="912"/>
                    <a:pt x="1470" y="1508"/>
                    <a:pt x="1638" y="2308"/>
                  </a:cubicBezTo>
                  <a:lnTo>
                    <a:pt x="2438" y="2103"/>
                  </a:lnTo>
                  <a:cubicBezTo>
                    <a:pt x="2177" y="949"/>
                    <a:pt x="1210" y="112"/>
                    <a:pt x="3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4"/>
            <p:cNvSpPr/>
            <p:nvPr/>
          </p:nvSpPr>
          <p:spPr>
            <a:xfrm>
              <a:off x="3968650" y="2415025"/>
              <a:ext cx="118675" cy="48875"/>
            </a:xfrm>
            <a:custGeom>
              <a:avLst/>
              <a:gdLst/>
              <a:ahLst/>
              <a:cxnLst/>
              <a:rect l="l" t="t" r="r" b="b"/>
              <a:pathLst>
                <a:path w="4747" h="1955" extrusionOk="0">
                  <a:moveTo>
                    <a:pt x="670" y="0"/>
                  </a:moveTo>
                  <a:lnTo>
                    <a:pt x="0" y="521"/>
                  </a:lnTo>
                  <a:cubicBezTo>
                    <a:pt x="801" y="1433"/>
                    <a:pt x="1954" y="1954"/>
                    <a:pt x="3164" y="1954"/>
                  </a:cubicBezTo>
                  <a:cubicBezTo>
                    <a:pt x="3704" y="1954"/>
                    <a:pt x="4225" y="1861"/>
                    <a:pt x="4746" y="1675"/>
                  </a:cubicBezTo>
                  <a:lnTo>
                    <a:pt x="4467" y="894"/>
                  </a:lnTo>
                  <a:cubicBezTo>
                    <a:pt x="3985" y="1057"/>
                    <a:pt x="3547" y="1122"/>
                    <a:pt x="3154" y="1122"/>
                  </a:cubicBezTo>
                  <a:cubicBezTo>
                    <a:pt x="1571" y="1122"/>
                    <a:pt x="715" y="60"/>
                    <a:pt x="670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3488025" y="2884000"/>
              <a:ext cx="216375" cy="115875"/>
            </a:xfrm>
            <a:custGeom>
              <a:avLst/>
              <a:gdLst/>
              <a:ahLst/>
              <a:cxnLst/>
              <a:rect l="l" t="t" r="r" b="b"/>
              <a:pathLst>
                <a:path w="8655" h="4635" extrusionOk="0">
                  <a:moveTo>
                    <a:pt x="8654" y="1"/>
                  </a:moveTo>
                  <a:cubicBezTo>
                    <a:pt x="7389" y="838"/>
                    <a:pt x="3220" y="1155"/>
                    <a:pt x="75" y="1266"/>
                  </a:cubicBezTo>
                  <a:lnTo>
                    <a:pt x="0" y="4635"/>
                  </a:lnTo>
                  <a:cubicBezTo>
                    <a:pt x="3276" y="3965"/>
                    <a:pt x="6272" y="2346"/>
                    <a:pt x="8654" y="1"/>
                  </a:cubicBezTo>
                  <a:close/>
                </a:path>
              </a:pathLst>
            </a:custGeom>
            <a:solidFill>
              <a:srgbClr val="F59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3490350" y="2851450"/>
              <a:ext cx="254525" cy="67475"/>
            </a:xfrm>
            <a:custGeom>
              <a:avLst/>
              <a:gdLst/>
              <a:ahLst/>
              <a:cxnLst/>
              <a:rect l="l" t="t" r="r" b="b"/>
              <a:pathLst>
                <a:path w="10181" h="2699" extrusionOk="0">
                  <a:moveTo>
                    <a:pt x="9752" y="0"/>
                  </a:moveTo>
                  <a:cubicBezTo>
                    <a:pt x="9717" y="18"/>
                    <a:pt x="6676" y="1862"/>
                    <a:pt x="1052" y="1862"/>
                  </a:cubicBezTo>
                  <a:cubicBezTo>
                    <a:pt x="723" y="1862"/>
                    <a:pt x="384" y="1856"/>
                    <a:pt x="38" y="1843"/>
                  </a:cubicBezTo>
                  <a:lnTo>
                    <a:pt x="0" y="2680"/>
                  </a:lnTo>
                  <a:cubicBezTo>
                    <a:pt x="373" y="2699"/>
                    <a:pt x="726" y="2699"/>
                    <a:pt x="1080" y="2699"/>
                  </a:cubicBezTo>
                  <a:cubicBezTo>
                    <a:pt x="6905" y="2699"/>
                    <a:pt x="10050" y="800"/>
                    <a:pt x="10180" y="726"/>
                  </a:cubicBezTo>
                  <a:lnTo>
                    <a:pt x="9752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4"/>
            <p:cNvSpPr/>
            <p:nvPr/>
          </p:nvSpPr>
          <p:spPr>
            <a:xfrm>
              <a:off x="3307500" y="2285675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950" y="0"/>
                  </a:moveTo>
                  <a:cubicBezTo>
                    <a:pt x="428" y="0"/>
                    <a:pt x="0" y="410"/>
                    <a:pt x="0" y="931"/>
                  </a:cubicBezTo>
                  <a:cubicBezTo>
                    <a:pt x="0" y="1452"/>
                    <a:pt x="428" y="1880"/>
                    <a:pt x="950" y="1880"/>
                  </a:cubicBezTo>
                  <a:cubicBezTo>
                    <a:pt x="1471" y="1880"/>
                    <a:pt x="1880" y="1452"/>
                    <a:pt x="1880" y="931"/>
                  </a:cubicBezTo>
                  <a:cubicBezTo>
                    <a:pt x="1880" y="410"/>
                    <a:pt x="1471" y="0"/>
                    <a:pt x="950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3559675" y="2285675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931" y="0"/>
                  </a:moveTo>
                  <a:cubicBezTo>
                    <a:pt x="410" y="0"/>
                    <a:pt x="0" y="410"/>
                    <a:pt x="0" y="931"/>
                  </a:cubicBezTo>
                  <a:cubicBezTo>
                    <a:pt x="0" y="1452"/>
                    <a:pt x="410" y="1880"/>
                    <a:pt x="931" y="1880"/>
                  </a:cubicBezTo>
                  <a:cubicBezTo>
                    <a:pt x="1452" y="1880"/>
                    <a:pt x="1880" y="1452"/>
                    <a:pt x="1880" y="931"/>
                  </a:cubicBezTo>
                  <a:cubicBezTo>
                    <a:pt x="1880" y="410"/>
                    <a:pt x="1452" y="0"/>
                    <a:pt x="931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4"/>
            <p:cNvSpPr/>
            <p:nvPr/>
          </p:nvSpPr>
          <p:spPr>
            <a:xfrm>
              <a:off x="3223275" y="2188500"/>
              <a:ext cx="175900" cy="97675"/>
            </a:xfrm>
            <a:custGeom>
              <a:avLst/>
              <a:gdLst/>
              <a:ahLst/>
              <a:cxnLst/>
              <a:rect l="l" t="t" r="r" b="b"/>
              <a:pathLst>
                <a:path w="7036" h="3907" extrusionOk="0">
                  <a:moveTo>
                    <a:pt x="5282" y="1"/>
                  </a:moveTo>
                  <a:cubicBezTo>
                    <a:pt x="3796" y="1"/>
                    <a:pt x="1651" y="563"/>
                    <a:pt x="1" y="3292"/>
                  </a:cubicBezTo>
                  <a:lnTo>
                    <a:pt x="1006" y="3906"/>
                  </a:lnTo>
                  <a:cubicBezTo>
                    <a:pt x="2401" y="1625"/>
                    <a:pt x="4129" y="1164"/>
                    <a:pt x="5295" y="1164"/>
                  </a:cubicBezTo>
                  <a:cubicBezTo>
                    <a:pt x="6041" y="1164"/>
                    <a:pt x="6557" y="1353"/>
                    <a:pt x="6608" y="1375"/>
                  </a:cubicBezTo>
                  <a:lnTo>
                    <a:pt x="7036" y="277"/>
                  </a:lnTo>
                  <a:cubicBezTo>
                    <a:pt x="7020" y="269"/>
                    <a:pt x="6309" y="1"/>
                    <a:pt x="5282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4"/>
            <p:cNvSpPr/>
            <p:nvPr/>
          </p:nvSpPr>
          <p:spPr>
            <a:xfrm>
              <a:off x="3534075" y="2191625"/>
              <a:ext cx="168000" cy="103375"/>
            </a:xfrm>
            <a:custGeom>
              <a:avLst/>
              <a:gdLst/>
              <a:ahLst/>
              <a:cxnLst/>
              <a:rect l="l" t="t" r="r" b="b"/>
              <a:pathLst>
                <a:path w="6720" h="4135" extrusionOk="0">
                  <a:moveTo>
                    <a:pt x="1640" y="1"/>
                  </a:moveTo>
                  <a:cubicBezTo>
                    <a:pt x="700" y="1"/>
                    <a:pt x="22" y="208"/>
                    <a:pt x="1" y="208"/>
                  </a:cubicBezTo>
                  <a:lnTo>
                    <a:pt x="373" y="1343"/>
                  </a:lnTo>
                  <a:cubicBezTo>
                    <a:pt x="428" y="1322"/>
                    <a:pt x="957" y="1157"/>
                    <a:pt x="1676" y="1157"/>
                  </a:cubicBezTo>
                  <a:cubicBezTo>
                    <a:pt x="2901" y="1157"/>
                    <a:pt x="4676" y="1637"/>
                    <a:pt x="5603" y="4135"/>
                  </a:cubicBezTo>
                  <a:lnTo>
                    <a:pt x="6719" y="3725"/>
                  </a:lnTo>
                  <a:cubicBezTo>
                    <a:pt x="5541" y="586"/>
                    <a:pt x="3221" y="1"/>
                    <a:pt x="1640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4"/>
            <p:cNvSpPr/>
            <p:nvPr/>
          </p:nvSpPr>
          <p:spPr>
            <a:xfrm>
              <a:off x="3412650" y="2239150"/>
              <a:ext cx="86100" cy="197300"/>
            </a:xfrm>
            <a:custGeom>
              <a:avLst/>
              <a:gdLst/>
              <a:ahLst/>
              <a:cxnLst/>
              <a:rect l="l" t="t" r="r" b="b"/>
              <a:pathLst>
                <a:path w="3444" h="7892" extrusionOk="0">
                  <a:moveTo>
                    <a:pt x="1675" y="0"/>
                  </a:moveTo>
                  <a:lnTo>
                    <a:pt x="0" y="7389"/>
                  </a:lnTo>
                  <a:lnTo>
                    <a:pt x="3313" y="7891"/>
                  </a:lnTo>
                  <a:lnTo>
                    <a:pt x="3443" y="7054"/>
                  </a:lnTo>
                  <a:lnTo>
                    <a:pt x="1005" y="6700"/>
                  </a:lnTo>
                  <a:lnTo>
                    <a:pt x="2476" y="186"/>
                  </a:lnTo>
                  <a:lnTo>
                    <a:pt x="1675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3426150" y="2513950"/>
              <a:ext cx="135400" cy="50900"/>
            </a:xfrm>
            <a:custGeom>
              <a:avLst/>
              <a:gdLst/>
              <a:ahLst/>
              <a:cxnLst/>
              <a:rect l="l" t="t" r="r" b="b"/>
              <a:pathLst>
                <a:path w="5416" h="2036" extrusionOk="0">
                  <a:moveTo>
                    <a:pt x="1792" y="0"/>
                  </a:moveTo>
                  <a:cubicBezTo>
                    <a:pt x="830" y="0"/>
                    <a:pt x="65" y="177"/>
                    <a:pt x="0" y="193"/>
                  </a:cubicBezTo>
                  <a:lnTo>
                    <a:pt x="186" y="994"/>
                  </a:lnTo>
                  <a:cubicBezTo>
                    <a:pt x="203" y="994"/>
                    <a:pt x="908" y="834"/>
                    <a:pt x="1779" y="834"/>
                  </a:cubicBezTo>
                  <a:cubicBezTo>
                    <a:pt x="2809" y="834"/>
                    <a:pt x="4073" y="1058"/>
                    <a:pt x="4709" y="2036"/>
                  </a:cubicBezTo>
                  <a:lnTo>
                    <a:pt x="5416" y="1589"/>
                  </a:lnTo>
                  <a:cubicBezTo>
                    <a:pt x="4589" y="292"/>
                    <a:pt x="3027" y="0"/>
                    <a:pt x="179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4"/>
            <p:cNvSpPr/>
            <p:nvPr/>
          </p:nvSpPr>
          <p:spPr>
            <a:xfrm>
              <a:off x="2812925" y="1451100"/>
              <a:ext cx="1423750" cy="980525"/>
            </a:xfrm>
            <a:custGeom>
              <a:avLst/>
              <a:gdLst/>
              <a:ahLst/>
              <a:cxnLst/>
              <a:rect l="l" t="t" r="r" b="b"/>
              <a:pathLst>
                <a:path w="56950" h="39221" extrusionOk="0">
                  <a:moveTo>
                    <a:pt x="31502" y="0"/>
                  </a:moveTo>
                  <a:cubicBezTo>
                    <a:pt x="21188" y="0"/>
                    <a:pt x="13790" y="11369"/>
                    <a:pt x="8474" y="11369"/>
                  </a:cubicBezTo>
                  <a:cubicBezTo>
                    <a:pt x="8296" y="11369"/>
                    <a:pt x="8120" y="11356"/>
                    <a:pt x="7947" y="11330"/>
                  </a:cubicBezTo>
                  <a:lnTo>
                    <a:pt x="7947" y="11330"/>
                  </a:lnTo>
                  <a:cubicBezTo>
                    <a:pt x="7947" y="11330"/>
                    <a:pt x="8654" y="14252"/>
                    <a:pt x="10608" y="14475"/>
                  </a:cubicBezTo>
                  <a:cubicBezTo>
                    <a:pt x="10608" y="14475"/>
                    <a:pt x="7947" y="14475"/>
                    <a:pt x="6197" y="18383"/>
                  </a:cubicBezTo>
                  <a:cubicBezTo>
                    <a:pt x="4467" y="22291"/>
                    <a:pt x="2792" y="26404"/>
                    <a:pt x="0" y="27037"/>
                  </a:cubicBezTo>
                  <a:cubicBezTo>
                    <a:pt x="0" y="27037"/>
                    <a:pt x="1776" y="29261"/>
                    <a:pt x="4665" y="29261"/>
                  </a:cubicBezTo>
                  <a:cubicBezTo>
                    <a:pt x="5212" y="29261"/>
                    <a:pt x="5799" y="29181"/>
                    <a:pt x="6421" y="28991"/>
                  </a:cubicBezTo>
                  <a:lnTo>
                    <a:pt x="6421" y="28991"/>
                  </a:lnTo>
                  <a:lnTo>
                    <a:pt x="2159" y="34146"/>
                  </a:lnTo>
                  <a:cubicBezTo>
                    <a:pt x="2159" y="34146"/>
                    <a:pt x="3464" y="35032"/>
                    <a:pt x="5825" y="35032"/>
                  </a:cubicBezTo>
                  <a:cubicBezTo>
                    <a:pt x="7628" y="35032"/>
                    <a:pt x="10047" y="34516"/>
                    <a:pt x="12972" y="32695"/>
                  </a:cubicBezTo>
                  <a:cubicBezTo>
                    <a:pt x="19746" y="28489"/>
                    <a:pt x="19672" y="23055"/>
                    <a:pt x="19672" y="23055"/>
                  </a:cubicBezTo>
                  <a:lnTo>
                    <a:pt x="19672" y="23055"/>
                  </a:lnTo>
                  <a:cubicBezTo>
                    <a:pt x="19672" y="23055"/>
                    <a:pt x="20596" y="23706"/>
                    <a:pt x="22082" y="23706"/>
                  </a:cubicBezTo>
                  <a:cubicBezTo>
                    <a:pt x="23082" y="23706"/>
                    <a:pt x="24338" y="23410"/>
                    <a:pt x="25739" y="22422"/>
                  </a:cubicBezTo>
                  <a:cubicBezTo>
                    <a:pt x="25739" y="22422"/>
                    <a:pt x="25739" y="24878"/>
                    <a:pt x="30559" y="25418"/>
                  </a:cubicBezTo>
                  <a:cubicBezTo>
                    <a:pt x="30865" y="25454"/>
                    <a:pt x="31164" y="25470"/>
                    <a:pt x="31453" y="25470"/>
                  </a:cubicBezTo>
                  <a:cubicBezTo>
                    <a:pt x="35723" y="25470"/>
                    <a:pt x="38170" y="21864"/>
                    <a:pt x="38171" y="21863"/>
                  </a:cubicBezTo>
                  <a:lnTo>
                    <a:pt x="38171" y="21863"/>
                  </a:lnTo>
                  <a:cubicBezTo>
                    <a:pt x="38171" y="21864"/>
                    <a:pt x="36143" y="27726"/>
                    <a:pt x="41800" y="28284"/>
                  </a:cubicBezTo>
                  <a:cubicBezTo>
                    <a:pt x="41800" y="28284"/>
                    <a:pt x="42917" y="34295"/>
                    <a:pt x="42284" y="39171"/>
                  </a:cubicBezTo>
                  <a:cubicBezTo>
                    <a:pt x="42438" y="39204"/>
                    <a:pt x="42592" y="39220"/>
                    <a:pt x="42745" y="39220"/>
                  </a:cubicBezTo>
                  <a:cubicBezTo>
                    <a:pt x="43625" y="39220"/>
                    <a:pt x="44447" y="38691"/>
                    <a:pt x="44796" y="37850"/>
                  </a:cubicBezTo>
                  <a:cubicBezTo>
                    <a:pt x="45634" y="36101"/>
                    <a:pt x="47085" y="32974"/>
                    <a:pt x="47085" y="32974"/>
                  </a:cubicBezTo>
                  <a:cubicBezTo>
                    <a:pt x="47085" y="32974"/>
                    <a:pt x="49575" y="30758"/>
                    <a:pt x="51777" y="30758"/>
                  </a:cubicBezTo>
                  <a:cubicBezTo>
                    <a:pt x="52554" y="30758"/>
                    <a:pt x="53295" y="31035"/>
                    <a:pt x="53878" y="31783"/>
                  </a:cubicBezTo>
                  <a:cubicBezTo>
                    <a:pt x="53878" y="31783"/>
                    <a:pt x="55069" y="27112"/>
                    <a:pt x="53674" y="24450"/>
                  </a:cubicBezTo>
                  <a:lnTo>
                    <a:pt x="53674" y="24450"/>
                  </a:lnTo>
                  <a:cubicBezTo>
                    <a:pt x="53674" y="24451"/>
                    <a:pt x="54668" y="25368"/>
                    <a:pt x="56044" y="25368"/>
                  </a:cubicBezTo>
                  <a:cubicBezTo>
                    <a:pt x="56331" y="25368"/>
                    <a:pt x="56635" y="25328"/>
                    <a:pt x="56949" y="25232"/>
                  </a:cubicBezTo>
                  <a:cubicBezTo>
                    <a:pt x="56949" y="25232"/>
                    <a:pt x="53953" y="16020"/>
                    <a:pt x="50324" y="12949"/>
                  </a:cubicBezTo>
                  <a:cubicBezTo>
                    <a:pt x="48504" y="11409"/>
                    <a:pt x="46946" y="11025"/>
                    <a:pt x="45845" y="11025"/>
                  </a:cubicBezTo>
                  <a:cubicBezTo>
                    <a:pt x="44750" y="11025"/>
                    <a:pt x="44108" y="11404"/>
                    <a:pt x="44108" y="11404"/>
                  </a:cubicBezTo>
                  <a:cubicBezTo>
                    <a:pt x="44108" y="11404"/>
                    <a:pt x="43624" y="796"/>
                    <a:pt x="32457" y="33"/>
                  </a:cubicBezTo>
                  <a:cubicBezTo>
                    <a:pt x="32136" y="11"/>
                    <a:pt x="31818" y="0"/>
                    <a:pt x="3150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4"/>
            <p:cNvSpPr/>
            <p:nvPr/>
          </p:nvSpPr>
          <p:spPr>
            <a:xfrm>
              <a:off x="3772300" y="1776200"/>
              <a:ext cx="129375" cy="194050"/>
            </a:xfrm>
            <a:custGeom>
              <a:avLst/>
              <a:gdLst/>
              <a:ahLst/>
              <a:cxnLst/>
              <a:rect l="l" t="t" r="r" b="b"/>
              <a:pathLst>
                <a:path w="5175" h="7762" extrusionOk="0">
                  <a:moveTo>
                    <a:pt x="4393" y="1"/>
                  </a:moveTo>
                  <a:cubicBezTo>
                    <a:pt x="3202" y="2569"/>
                    <a:pt x="1731" y="5007"/>
                    <a:pt x="1" y="7259"/>
                  </a:cubicBezTo>
                  <a:lnTo>
                    <a:pt x="671" y="7761"/>
                  </a:lnTo>
                  <a:cubicBezTo>
                    <a:pt x="2439" y="5454"/>
                    <a:pt x="3946" y="2960"/>
                    <a:pt x="5174" y="317"/>
                  </a:cubicBezTo>
                  <a:lnTo>
                    <a:pt x="4393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4"/>
            <p:cNvSpPr/>
            <p:nvPr/>
          </p:nvSpPr>
          <p:spPr>
            <a:xfrm>
              <a:off x="3436850" y="1972550"/>
              <a:ext cx="338725" cy="121925"/>
            </a:xfrm>
            <a:custGeom>
              <a:avLst/>
              <a:gdLst/>
              <a:ahLst/>
              <a:cxnLst/>
              <a:rect l="l" t="t" r="r" b="b"/>
              <a:pathLst>
                <a:path w="13549" h="4877" extrusionOk="0">
                  <a:moveTo>
                    <a:pt x="354" y="0"/>
                  </a:moveTo>
                  <a:cubicBezTo>
                    <a:pt x="335" y="94"/>
                    <a:pt x="0" y="1862"/>
                    <a:pt x="1098" y="3257"/>
                  </a:cubicBezTo>
                  <a:cubicBezTo>
                    <a:pt x="1880" y="4262"/>
                    <a:pt x="3145" y="4802"/>
                    <a:pt x="4895" y="4858"/>
                  </a:cubicBezTo>
                  <a:cubicBezTo>
                    <a:pt x="5155" y="4876"/>
                    <a:pt x="5397" y="4876"/>
                    <a:pt x="5639" y="4876"/>
                  </a:cubicBezTo>
                  <a:cubicBezTo>
                    <a:pt x="10031" y="4876"/>
                    <a:pt x="12041" y="3164"/>
                    <a:pt x="13549" y="1266"/>
                  </a:cubicBezTo>
                  <a:lnTo>
                    <a:pt x="12879" y="745"/>
                  </a:lnTo>
                  <a:cubicBezTo>
                    <a:pt x="11610" y="2349"/>
                    <a:pt x="9890" y="4036"/>
                    <a:pt x="5663" y="4036"/>
                  </a:cubicBezTo>
                  <a:cubicBezTo>
                    <a:pt x="5428" y="4036"/>
                    <a:pt x="5184" y="4031"/>
                    <a:pt x="4932" y="4020"/>
                  </a:cubicBezTo>
                  <a:cubicBezTo>
                    <a:pt x="3443" y="3965"/>
                    <a:pt x="2382" y="3536"/>
                    <a:pt x="1768" y="2755"/>
                  </a:cubicBezTo>
                  <a:cubicBezTo>
                    <a:pt x="893" y="1657"/>
                    <a:pt x="1173" y="187"/>
                    <a:pt x="1173" y="168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4"/>
            <p:cNvSpPr/>
            <p:nvPr/>
          </p:nvSpPr>
          <p:spPr>
            <a:xfrm>
              <a:off x="3280050" y="1991150"/>
              <a:ext cx="186125" cy="60525"/>
            </a:xfrm>
            <a:custGeom>
              <a:avLst/>
              <a:gdLst/>
              <a:ahLst/>
              <a:cxnLst/>
              <a:rect l="l" t="t" r="r" b="b"/>
              <a:pathLst>
                <a:path w="7445" h="2421" extrusionOk="0">
                  <a:moveTo>
                    <a:pt x="782" y="1"/>
                  </a:moveTo>
                  <a:lnTo>
                    <a:pt x="0" y="280"/>
                  </a:lnTo>
                  <a:cubicBezTo>
                    <a:pt x="19" y="354"/>
                    <a:pt x="726" y="2234"/>
                    <a:pt x="3667" y="2402"/>
                  </a:cubicBezTo>
                  <a:cubicBezTo>
                    <a:pt x="3816" y="2420"/>
                    <a:pt x="3983" y="2420"/>
                    <a:pt x="4132" y="2420"/>
                  </a:cubicBezTo>
                  <a:cubicBezTo>
                    <a:pt x="6700" y="2420"/>
                    <a:pt x="7407" y="1080"/>
                    <a:pt x="7445" y="1024"/>
                  </a:cubicBezTo>
                  <a:lnTo>
                    <a:pt x="6700" y="634"/>
                  </a:lnTo>
                  <a:cubicBezTo>
                    <a:pt x="6665" y="686"/>
                    <a:pt x="6153" y="1594"/>
                    <a:pt x="4127" y="1594"/>
                  </a:cubicBezTo>
                  <a:cubicBezTo>
                    <a:pt x="3998" y="1594"/>
                    <a:pt x="3864" y="1591"/>
                    <a:pt x="3722" y="1583"/>
                  </a:cubicBezTo>
                  <a:cubicBezTo>
                    <a:pt x="1359" y="1434"/>
                    <a:pt x="801" y="57"/>
                    <a:pt x="782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4"/>
            <p:cNvSpPr/>
            <p:nvPr/>
          </p:nvSpPr>
          <p:spPr>
            <a:xfrm>
              <a:off x="2863625" y="2015825"/>
              <a:ext cx="456450" cy="313175"/>
            </a:xfrm>
            <a:custGeom>
              <a:avLst/>
              <a:gdLst/>
              <a:ahLst/>
              <a:cxnLst/>
              <a:rect l="l" t="t" r="r" b="b"/>
              <a:pathLst>
                <a:path w="18258" h="12527" extrusionOk="0">
                  <a:moveTo>
                    <a:pt x="17439" y="0"/>
                  </a:moveTo>
                  <a:cubicBezTo>
                    <a:pt x="16508" y="6588"/>
                    <a:pt x="11688" y="10143"/>
                    <a:pt x="7482" y="11260"/>
                  </a:cubicBezTo>
                  <a:cubicBezTo>
                    <a:pt x="6308" y="11575"/>
                    <a:pt x="5163" y="11683"/>
                    <a:pt x="4143" y="11683"/>
                  </a:cubicBezTo>
                  <a:cubicBezTo>
                    <a:pt x="1915" y="11683"/>
                    <a:pt x="287" y="11167"/>
                    <a:pt x="261" y="11167"/>
                  </a:cubicBezTo>
                  <a:lnTo>
                    <a:pt x="1" y="11967"/>
                  </a:lnTo>
                  <a:cubicBezTo>
                    <a:pt x="1285" y="12324"/>
                    <a:pt x="2603" y="12526"/>
                    <a:pt x="3938" y="12526"/>
                  </a:cubicBezTo>
                  <a:cubicBezTo>
                    <a:pt x="3997" y="12526"/>
                    <a:pt x="4055" y="12526"/>
                    <a:pt x="4114" y="12525"/>
                  </a:cubicBezTo>
                  <a:cubicBezTo>
                    <a:pt x="5323" y="12525"/>
                    <a:pt x="6533" y="12376"/>
                    <a:pt x="7706" y="12079"/>
                  </a:cubicBezTo>
                  <a:cubicBezTo>
                    <a:pt x="12154" y="10869"/>
                    <a:pt x="17271" y="7110"/>
                    <a:pt x="18258" y="131"/>
                  </a:cubicBezTo>
                  <a:lnTo>
                    <a:pt x="1743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4"/>
            <p:cNvSpPr/>
            <p:nvPr/>
          </p:nvSpPr>
          <p:spPr>
            <a:xfrm>
              <a:off x="3129775" y="1548375"/>
              <a:ext cx="669075" cy="207850"/>
            </a:xfrm>
            <a:custGeom>
              <a:avLst/>
              <a:gdLst/>
              <a:ahLst/>
              <a:cxnLst/>
              <a:rect l="l" t="t" r="r" b="b"/>
              <a:pathLst>
                <a:path w="26763" h="8314" extrusionOk="0">
                  <a:moveTo>
                    <a:pt x="18532" y="1"/>
                  </a:moveTo>
                  <a:cubicBezTo>
                    <a:pt x="10119" y="1"/>
                    <a:pt x="546" y="7239"/>
                    <a:pt x="0" y="7662"/>
                  </a:cubicBezTo>
                  <a:lnTo>
                    <a:pt x="521" y="8313"/>
                  </a:lnTo>
                  <a:cubicBezTo>
                    <a:pt x="646" y="8217"/>
                    <a:pt x="10335" y="890"/>
                    <a:pt x="18572" y="890"/>
                  </a:cubicBezTo>
                  <a:cubicBezTo>
                    <a:pt x="21415" y="890"/>
                    <a:pt x="24086" y="1763"/>
                    <a:pt x="26130" y="4107"/>
                  </a:cubicBezTo>
                  <a:lnTo>
                    <a:pt x="26762" y="3549"/>
                  </a:lnTo>
                  <a:cubicBezTo>
                    <a:pt x="24499" y="958"/>
                    <a:pt x="21592" y="1"/>
                    <a:pt x="18532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4"/>
            <p:cNvSpPr/>
            <p:nvPr/>
          </p:nvSpPr>
          <p:spPr>
            <a:xfrm>
              <a:off x="3092550" y="1704300"/>
              <a:ext cx="714200" cy="284100"/>
            </a:xfrm>
            <a:custGeom>
              <a:avLst/>
              <a:gdLst/>
              <a:ahLst/>
              <a:cxnLst/>
              <a:rect l="l" t="t" r="r" b="b"/>
              <a:pathLst>
                <a:path w="28568" h="11364" extrusionOk="0">
                  <a:moveTo>
                    <a:pt x="20820" y="0"/>
                  </a:moveTo>
                  <a:cubicBezTo>
                    <a:pt x="11294" y="0"/>
                    <a:pt x="577" y="10220"/>
                    <a:pt x="0" y="10768"/>
                  </a:cubicBezTo>
                  <a:lnTo>
                    <a:pt x="596" y="11363"/>
                  </a:lnTo>
                  <a:cubicBezTo>
                    <a:pt x="727" y="11232"/>
                    <a:pt x="11579" y="882"/>
                    <a:pt x="20874" y="882"/>
                  </a:cubicBezTo>
                  <a:cubicBezTo>
                    <a:pt x="23446" y="882"/>
                    <a:pt x="25899" y="1675"/>
                    <a:pt x="27972" y="3696"/>
                  </a:cubicBezTo>
                  <a:lnTo>
                    <a:pt x="28568" y="3100"/>
                  </a:lnTo>
                  <a:cubicBezTo>
                    <a:pt x="26274" y="869"/>
                    <a:pt x="23597" y="0"/>
                    <a:pt x="20820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4"/>
            <p:cNvSpPr/>
            <p:nvPr/>
          </p:nvSpPr>
          <p:spPr>
            <a:xfrm>
              <a:off x="3881175" y="1904600"/>
              <a:ext cx="156825" cy="283400"/>
            </a:xfrm>
            <a:custGeom>
              <a:avLst/>
              <a:gdLst/>
              <a:ahLst/>
              <a:cxnLst/>
              <a:rect l="l" t="t" r="r" b="b"/>
              <a:pathLst>
                <a:path w="6273" h="11336" extrusionOk="0">
                  <a:moveTo>
                    <a:pt x="460" y="0"/>
                  </a:moveTo>
                  <a:cubicBezTo>
                    <a:pt x="190" y="0"/>
                    <a:pt x="21" y="39"/>
                    <a:pt x="0" y="39"/>
                  </a:cubicBezTo>
                  <a:lnTo>
                    <a:pt x="205" y="857"/>
                  </a:lnTo>
                  <a:cubicBezTo>
                    <a:pt x="211" y="857"/>
                    <a:pt x="301" y="839"/>
                    <a:pt x="454" y="839"/>
                  </a:cubicBezTo>
                  <a:cubicBezTo>
                    <a:pt x="768" y="839"/>
                    <a:pt x="1347" y="915"/>
                    <a:pt x="2010" y="1378"/>
                  </a:cubicBezTo>
                  <a:cubicBezTo>
                    <a:pt x="3295" y="2309"/>
                    <a:pt x="4932" y="4784"/>
                    <a:pt x="5435" y="11335"/>
                  </a:cubicBezTo>
                  <a:lnTo>
                    <a:pt x="6272" y="11261"/>
                  </a:lnTo>
                  <a:cubicBezTo>
                    <a:pt x="5844" y="5752"/>
                    <a:pt x="4579" y="2216"/>
                    <a:pt x="2494" y="709"/>
                  </a:cubicBezTo>
                  <a:cubicBezTo>
                    <a:pt x="1674" y="111"/>
                    <a:pt x="920" y="0"/>
                    <a:pt x="460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4"/>
            <p:cNvSpPr/>
            <p:nvPr/>
          </p:nvSpPr>
          <p:spPr>
            <a:xfrm>
              <a:off x="3863500" y="2234950"/>
              <a:ext cx="145650" cy="211275"/>
            </a:xfrm>
            <a:custGeom>
              <a:avLst/>
              <a:gdLst/>
              <a:ahLst/>
              <a:cxnLst/>
              <a:rect l="l" t="t" r="r" b="b"/>
              <a:pathLst>
                <a:path w="5826" h="8451" extrusionOk="0">
                  <a:moveTo>
                    <a:pt x="521" y="7501"/>
                  </a:moveTo>
                  <a:lnTo>
                    <a:pt x="261" y="7817"/>
                  </a:lnTo>
                  <a:lnTo>
                    <a:pt x="533" y="7509"/>
                  </a:lnTo>
                  <a:lnTo>
                    <a:pt x="533" y="7509"/>
                  </a:lnTo>
                  <a:cubicBezTo>
                    <a:pt x="533" y="7509"/>
                    <a:pt x="533" y="7509"/>
                    <a:pt x="533" y="7509"/>
                  </a:cubicBezTo>
                  <a:lnTo>
                    <a:pt x="533" y="7509"/>
                  </a:lnTo>
                  <a:lnTo>
                    <a:pt x="540" y="7501"/>
                  </a:lnTo>
                  <a:lnTo>
                    <a:pt x="533" y="7509"/>
                  </a:lnTo>
                  <a:lnTo>
                    <a:pt x="533" y="7509"/>
                  </a:lnTo>
                  <a:cubicBezTo>
                    <a:pt x="529" y="7506"/>
                    <a:pt x="525" y="7504"/>
                    <a:pt x="521" y="7501"/>
                  </a:cubicBezTo>
                  <a:close/>
                  <a:moveTo>
                    <a:pt x="5025" y="1"/>
                  </a:moveTo>
                  <a:cubicBezTo>
                    <a:pt x="5025" y="20"/>
                    <a:pt x="4541" y="1732"/>
                    <a:pt x="2978" y="5268"/>
                  </a:cubicBezTo>
                  <a:cubicBezTo>
                    <a:pt x="2178" y="7073"/>
                    <a:pt x="1471" y="7501"/>
                    <a:pt x="1117" y="7594"/>
                  </a:cubicBezTo>
                  <a:cubicBezTo>
                    <a:pt x="1054" y="7611"/>
                    <a:pt x="988" y="7620"/>
                    <a:pt x="924" y="7620"/>
                  </a:cubicBezTo>
                  <a:cubicBezTo>
                    <a:pt x="784" y="7620"/>
                    <a:pt x="647" y="7581"/>
                    <a:pt x="533" y="7509"/>
                  </a:cubicBezTo>
                  <a:lnTo>
                    <a:pt x="533" y="7509"/>
                  </a:lnTo>
                  <a:lnTo>
                    <a:pt x="0" y="8152"/>
                  </a:lnTo>
                  <a:cubicBezTo>
                    <a:pt x="261" y="8338"/>
                    <a:pt x="577" y="8450"/>
                    <a:pt x="912" y="8450"/>
                  </a:cubicBezTo>
                  <a:cubicBezTo>
                    <a:pt x="1042" y="8450"/>
                    <a:pt x="1154" y="8432"/>
                    <a:pt x="1284" y="8413"/>
                  </a:cubicBezTo>
                  <a:cubicBezTo>
                    <a:pt x="2196" y="8190"/>
                    <a:pt x="3015" y="7259"/>
                    <a:pt x="3741" y="5621"/>
                  </a:cubicBezTo>
                  <a:cubicBezTo>
                    <a:pt x="5342" y="2011"/>
                    <a:pt x="5807" y="299"/>
                    <a:pt x="5825" y="224"/>
                  </a:cubicBezTo>
                  <a:lnTo>
                    <a:pt x="502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4"/>
            <p:cNvSpPr/>
            <p:nvPr/>
          </p:nvSpPr>
          <p:spPr>
            <a:xfrm>
              <a:off x="3431250" y="2928675"/>
              <a:ext cx="618850" cy="143450"/>
            </a:xfrm>
            <a:custGeom>
              <a:avLst/>
              <a:gdLst/>
              <a:ahLst/>
              <a:cxnLst/>
              <a:rect l="l" t="t" r="r" b="b"/>
              <a:pathLst>
                <a:path w="24754" h="5738" extrusionOk="0">
                  <a:moveTo>
                    <a:pt x="23581" y="0"/>
                  </a:moveTo>
                  <a:cubicBezTo>
                    <a:pt x="19229" y="1287"/>
                    <a:pt x="14812" y="1669"/>
                    <a:pt x="11103" y="1669"/>
                  </a:cubicBezTo>
                  <a:cubicBezTo>
                    <a:pt x="5692" y="1669"/>
                    <a:pt x="1787" y="857"/>
                    <a:pt x="1787" y="857"/>
                  </a:cubicBezTo>
                  <a:cubicBezTo>
                    <a:pt x="243" y="1973"/>
                    <a:pt x="1" y="3388"/>
                    <a:pt x="1" y="3388"/>
                  </a:cubicBezTo>
                  <a:cubicBezTo>
                    <a:pt x="3369" y="5140"/>
                    <a:pt x="7089" y="5738"/>
                    <a:pt x="10599" y="5738"/>
                  </a:cubicBezTo>
                  <a:cubicBezTo>
                    <a:pt x="18163" y="5738"/>
                    <a:pt x="24753" y="2960"/>
                    <a:pt x="24753" y="2960"/>
                  </a:cubicBezTo>
                  <a:cubicBezTo>
                    <a:pt x="24697" y="857"/>
                    <a:pt x="23581" y="0"/>
                    <a:pt x="23581" y="0"/>
                  </a:cubicBezTo>
                  <a:close/>
                </a:path>
              </a:pathLst>
            </a:custGeom>
            <a:solidFill>
              <a:srgbClr val="353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4"/>
            <p:cNvSpPr/>
            <p:nvPr/>
          </p:nvSpPr>
          <p:spPr>
            <a:xfrm>
              <a:off x="3426150" y="2992875"/>
              <a:ext cx="627675" cy="86100"/>
            </a:xfrm>
            <a:custGeom>
              <a:avLst/>
              <a:gdLst/>
              <a:ahLst/>
              <a:cxnLst/>
              <a:rect l="l" t="t" r="r" b="b"/>
              <a:pathLst>
                <a:path w="25107" h="3444" extrusionOk="0">
                  <a:moveTo>
                    <a:pt x="24808" y="1"/>
                  </a:moveTo>
                  <a:cubicBezTo>
                    <a:pt x="19763" y="1977"/>
                    <a:pt x="15244" y="2617"/>
                    <a:pt x="11507" y="2617"/>
                  </a:cubicBezTo>
                  <a:cubicBezTo>
                    <a:pt x="4684" y="2617"/>
                    <a:pt x="463" y="483"/>
                    <a:pt x="391" y="447"/>
                  </a:cubicBezTo>
                  <a:lnTo>
                    <a:pt x="0" y="1192"/>
                  </a:lnTo>
                  <a:cubicBezTo>
                    <a:pt x="75" y="1229"/>
                    <a:pt x="4467" y="3444"/>
                    <a:pt x="11520" y="3444"/>
                  </a:cubicBezTo>
                  <a:cubicBezTo>
                    <a:pt x="16173" y="3425"/>
                    <a:pt x="20788" y="2513"/>
                    <a:pt x="25106" y="764"/>
                  </a:cubicBezTo>
                  <a:lnTo>
                    <a:pt x="2480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4"/>
            <p:cNvSpPr/>
            <p:nvPr/>
          </p:nvSpPr>
          <p:spPr>
            <a:xfrm>
              <a:off x="4372500" y="2918325"/>
              <a:ext cx="2660425" cy="2192475"/>
            </a:xfrm>
            <a:custGeom>
              <a:avLst/>
              <a:gdLst/>
              <a:ahLst/>
              <a:cxnLst/>
              <a:rect l="l" t="t" r="r" b="b"/>
              <a:pathLst>
                <a:path w="106417" h="87699" extrusionOk="0">
                  <a:moveTo>
                    <a:pt x="50298" y="0"/>
                  </a:moveTo>
                  <a:cubicBezTo>
                    <a:pt x="16783" y="0"/>
                    <a:pt x="0" y="35142"/>
                    <a:pt x="0" y="35142"/>
                  </a:cubicBezTo>
                  <a:cubicBezTo>
                    <a:pt x="0" y="35142"/>
                    <a:pt x="7668" y="44875"/>
                    <a:pt x="22761" y="48579"/>
                  </a:cubicBezTo>
                  <a:cubicBezTo>
                    <a:pt x="22761" y="48579"/>
                    <a:pt x="15057" y="76327"/>
                    <a:pt x="18425" y="87699"/>
                  </a:cubicBezTo>
                  <a:lnTo>
                    <a:pt x="90263" y="87699"/>
                  </a:lnTo>
                  <a:cubicBezTo>
                    <a:pt x="90263" y="87699"/>
                    <a:pt x="89369" y="58070"/>
                    <a:pt x="82949" y="42996"/>
                  </a:cubicBezTo>
                  <a:cubicBezTo>
                    <a:pt x="82949" y="42996"/>
                    <a:pt x="95641" y="41600"/>
                    <a:pt x="106417" y="29484"/>
                  </a:cubicBezTo>
                  <a:cubicBezTo>
                    <a:pt x="106417" y="29484"/>
                    <a:pt x="90989" y="3374"/>
                    <a:pt x="54604" y="191"/>
                  </a:cubicBezTo>
                  <a:cubicBezTo>
                    <a:pt x="53140" y="62"/>
                    <a:pt x="51704" y="0"/>
                    <a:pt x="50298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4"/>
            <p:cNvSpPr/>
            <p:nvPr/>
          </p:nvSpPr>
          <p:spPr>
            <a:xfrm>
              <a:off x="6223350" y="3657275"/>
              <a:ext cx="239625" cy="550900"/>
            </a:xfrm>
            <a:custGeom>
              <a:avLst/>
              <a:gdLst/>
              <a:ahLst/>
              <a:cxnLst/>
              <a:rect l="l" t="t" r="r" b="b"/>
              <a:pathLst>
                <a:path w="9585" h="22036" extrusionOk="0">
                  <a:moveTo>
                    <a:pt x="3443" y="1"/>
                  </a:moveTo>
                  <a:cubicBezTo>
                    <a:pt x="3444" y="2"/>
                    <a:pt x="8021" y="13940"/>
                    <a:pt x="4001" y="17942"/>
                  </a:cubicBezTo>
                  <a:cubicBezTo>
                    <a:pt x="0" y="21961"/>
                    <a:pt x="9585" y="22036"/>
                    <a:pt x="9585" y="22036"/>
                  </a:cubicBezTo>
                  <a:cubicBezTo>
                    <a:pt x="9585" y="22036"/>
                    <a:pt x="9585" y="11967"/>
                    <a:pt x="3443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4"/>
            <p:cNvSpPr/>
            <p:nvPr/>
          </p:nvSpPr>
          <p:spPr>
            <a:xfrm>
              <a:off x="4933150" y="3549800"/>
              <a:ext cx="313150" cy="765850"/>
            </a:xfrm>
            <a:custGeom>
              <a:avLst/>
              <a:gdLst/>
              <a:ahLst/>
              <a:cxnLst/>
              <a:rect l="l" t="t" r="r" b="b"/>
              <a:pathLst>
                <a:path w="12526" h="30634" extrusionOk="0">
                  <a:moveTo>
                    <a:pt x="9455" y="1"/>
                  </a:moveTo>
                  <a:lnTo>
                    <a:pt x="9455" y="1"/>
                  </a:lnTo>
                  <a:cubicBezTo>
                    <a:pt x="950" y="14927"/>
                    <a:pt x="0" y="30634"/>
                    <a:pt x="0" y="30634"/>
                  </a:cubicBezTo>
                  <a:cubicBezTo>
                    <a:pt x="0" y="30634"/>
                    <a:pt x="12526" y="21477"/>
                    <a:pt x="8357" y="19877"/>
                  </a:cubicBezTo>
                  <a:cubicBezTo>
                    <a:pt x="4188" y="18276"/>
                    <a:pt x="9454" y="2"/>
                    <a:pt x="9455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4"/>
            <p:cNvSpPr/>
            <p:nvPr/>
          </p:nvSpPr>
          <p:spPr>
            <a:xfrm>
              <a:off x="5790175" y="4375200"/>
              <a:ext cx="827275" cy="532750"/>
            </a:xfrm>
            <a:custGeom>
              <a:avLst/>
              <a:gdLst/>
              <a:ahLst/>
              <a:cxnLst/>
              <a:rect l="l" t="t" r="r" b="b"/>
              <a:pathLst>
                <a:path w="33091" h="21310" extrusionOk="0">
                  <a:moveTo>
                    <a:pt x="3164" y="0"/>
                  </a:moveTo>
                  <a:lnTo>
                    <a:pt x="1" y="6309"/>
                  </a:lnTo>
                  <a:cubicBezTo>
                    <a:pt x="1" y="6309"/>
                    <a:pt x="12526" y="20639"/>
                    <a:pt x="33035" y="21309"/>
                  </a:cubicBezTo>
                  <a:lnTo>
                    <a:pt x="33090" y="21309"/>
                  </a:lnTo>
                  <a:cubicBezTo>
                    <a:pt x="32737" y="16526"/>
                    <a:pt x="32141" y="10180"/>
                    <a:pt x="31118" y="3741"/>
                  </a:cubicBezTo>
                  <a:lnTo>
                    <a:pt x="3164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4"/>
            <p:cNvSpPr/>
            <p:nvPr/>
          </p:nvSpPr>
          <p:spPr>
            <a:xfrm>
              <a:off x="4815900" y="4460800"/>
              <a:ext cx="1076650" cy="354775"/>
            </a:xfrm>
            <a:custGeom>
              <a:avLst/>
              <a:gdLst/>
              <a:ahLst/>
              <a:cxnLst/>
              <a:rect l="l" t="t" r="r" b="b"/>
              <a:pathLst>
                <a:path w="43066" h="14191" extrusionOk="0">
                  <a:moveTo>
                    <a:pt x="38134" y="0"/>
                  </a:moveTo>
                  <a:lnTo>
                    <a:pt x="466" y="9436"/>
                  </a:lnTo>
                  <a:cubicBezTo>
                    <a:pt x="280" y="10962"/>
                    <a:pt x="112" y="12488"/>
                    <a:pt x="1" y="13977"/>
                  </a:cubicBezTo>
                  <a:cubicBezTo>
                    <a:pt x="302" y="14021"/>
                    <a:pt x="1595" y="14191"/>
                    <a:pt x="3809" y="14191"/>
                  </a:cubicBezTo>
                  <a:cubicBezTo>
                    <a:pt x="10064" y="14191"/>
                    <a:pt x="23672" y="12836"/>
                    <a:pt x="43066" y="3462"/>
                  </a:cubicBezTo>
                  <a:lnTo>
                    <a:pt x="38134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4"/>
            <p:cNvSpPr/>
            <p:nvPr/>
          </p:nvSpPr>
          <p:spPr>
            <a:xfrm>
              <a:off x="5931625" y="2982175"/>
              <a:ext cx="1071525" cy="717925"/>
            </a:xfrm>
            <a:custGeom>
              <a:avLst/>
              <a:gdLst/>
              <a:ahLst/>
              <a:cxnLst/>
              <a:rect l="l" t="t" r="r" b="b"/>
              <a:pathLst>
                <a:path w="42861" h="28717" extrusionOk="0">
                  <a:moveTo>
                    <a:pt x="56" y="1"/>
                  </a:moveTo>
                  <a:lnTo>
                    <a:pt x="0" y="838"/>
                  </a:lnTo>
                  <a:cubicBezTo>
                    <a:pt x="242" y="857"/>
                    <a:pt x="22929" y="2327"/>
                    <a:pt x="42172" y="28717"/>
                  </a:cubicBezTo>
                  <a:lnTo>
                    <a:pt x="42861" y="28233"/>
                  </a:lnTo>
                  <a:cubicBezTo>
                    <a:pt x="23357" y="1508"/>
                    <a:pt x="279" y="19"/>
                    <a:pt x="5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4"/>
            <p:cNvSpPr/>
            <p:nvPr/>
          </p:nvSpPr>
          <p:spPr>
            <a:xfrm>
              <a:off x="4412050" y="2961700"/>
              <a:ext cx="1113875" cy="892425"/>
            </a:xfrm>
            <a:custGeom>
              <a:avLst/>
              <a:gdLst/>
              <a:ahLst/>
              <a:cxnLst/>
              <a:rect l="l" t="t" r="r" b="b"/>
              <a:pathLst>
                <a:path w="44555" h="35697" extrusionOk="0">
                  <a:moveTo>
                    <a:pt x="44443" y="1"/>
                  </a:moveTo>
                  <a:cubicBezTo>
                    <a:pt x="29703" y="1769"/>
                    <a:pt x="18406" y="11279"/>
                    <a:pt x="11520" y="18965"/>
                  </a:cubicBezTo>
                  <a:cubicBezTo>
                    <a:pt x="4076" y="27247"/>
                    <a:pt x="38" y="35249"/>
                    <a:pt x="0" y="35324"/>
                  </a:cubicBezTo>
                  <a:lnTo>
                    <a:pt x="745" y="35696"/>
                  </a:lnTo>
                  <a:cubicBezTo>
                    <a:pt x="912" y="35380"/>
                    <a:pt x="16806" y="4170"/>
                    <a:pt x="44555" y="838"/>
                  </a:cubicBezTo>
                  <a:lnTo>
                    <a:pt x="44443" y="1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4"/>
            <p:cNvSpPr/>
            <p:nvPr/>
          </p:nvSpPr>
          <p:spPr>
            <a:xfrm>
              <a:off x="4276200" y="3715450"/>
              <a:ext cx="2982375" cy="1049075"/>
            </a:xfrm>
            <a:custGeom>
              <a:avLst/>
              <a:gdLst/>
              <a:ahLst/>
              <a:cxnLst/>
              <a:rect l="l" t="t" r="r" b="b"/>
              <a:pathLst>
                <a:path w="119295" h="41963" extrusionOk="0">
                  <a:moveTo>
                    <a:pt x="108091" y="0"/>
                  </a:moveTo>
                  <a:cubicBezTo>
                    <a:pt x="108091" y="1"/>
                    <a:pt x="101373" y="7147"/>
                    <a:pt x="86801" y="11111"/>
                  </a:cubicBezTo>
                  <a:lnTo>
                    <a:pt x="87787" y="16601"/>
                  </a:lnTo>
                  <a:cubicBezTo>
                    <a:pt x="87787" y="16601"/>
                    <a:pt x="66656" y="7648"/>
                    <a:pt x="48545" y="7648"/>
                  </a:cubicBezTo>
                  <a:cubicBezTo>
                    <a:pt x="39456" y="7648"/>
                    <a:pt x="31128" y="9903"/>
                    <a:pt x="26613" y="16675"/>
                  </a:cubicBezTo>
                  <a:cubicBezTo>
                    <a:pt x="26613" y="16675"/>
                    <a:pt x="16266" y="14275"/>
                    <a:pt x="8282" y="7165"/>
                  </a:cubicBezTo>
                  <a:lnTo>
                    <a:pt x="8282" y="7165"/>
                  </a:lnTo>
                  <a:cubicBezTo>
                    <a:pt x="8282" y="7166"/>
                    <a:pt x="0" y="23803"/>
                    <a:pt x="10143" y="36421"/>
                  </a:cubicBezTo>
                  <a:cubicBezTo>
                    <a:pt x="12910" y="39865"/>
                    <a:pt x="18117" y="41116"/>
                    <a:pt x="24223" y="41116"/>
                  </a:cubicBezTo>
                  <a:cubicBezTo>
                    <a:pt x="40459" y="41116"/>
                    <a:pt x="63053" y="32271"/>
                    <a:pt x="63053" y="32271"/>
                  </a:cubicBezTo>
                  <a:cubicBezTo>
                    <a:pt x="63053" y="32271"/>
                    <a:pt x="76724" y="41963"/>
                    <a:pt x="90203" y="41963"/>
                  </a:cubicBezTo>
                  <a:cubicBezTo>
                    <a:pt x="94881" y="41963"/>
                    <a:pt x="99536" y="40795"/>
                    <a:pt x="103588" y="37650"/>
                  </a:cubicBezTo>
                  <a:cubicBezTo>
                    <a:pt x="119295" y="25460"/>
                    <a:pt x="108092" y="1"/>
                    <a:pt x="108091" y="0"/>
                  </a:cubicBezTo>
                  <a:close/>
                </a:path>
              </a:pathLst>
            </a:custGeom>
            <a:solidFill>
              <a:srgbClr val="BF7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4"/>
            <p:cNvSpPr/>
            <p:nvPr/>
          </p:nvSpPr>
          <p:spPr>
            <a:xfrm>
              <a:off x="4761475" y="4194325"/>
              <a:ext cx="1206450" cy="394925"/>
            </a:xfrm>
            <a:custGeom>
              <a:avLst/>
              <a:gdLst/>
              <a:ahLst/>
              <a:cxnLst/>
              <a:rect l="l" t="t" r="r" b="b"/>
              <a:pathLst>
                <a:path w="48258" h="15797" extrusionOk="0">
                  <a:moveTo>
                    <a:pt x="13909" y="0"/>
                  </a:moveTo>
                  <a:cubicBezTo>
                    <a:pt x="5847" y="0"/>
                    <a:pt x="69" y="4109"/>
                    <a:pt x="0" y="4164"/>
                  </a:cubicBezTo>
                  <a:lnTo>
                    <a:pt x="484" y="4853"/>
                  </a:lnTo>
                  <a:cubicBezTo>
                    <a:pt x="567" y="4797"/>
                    <a:pt x="6111" y="830"/>
                    <a:pt x="13879" y="830"/>
                  </a:cubicBezTo>
                  <a:cubicBezTo>
                    <a:pt x="16541" y="830"/>
                    <a:pt x="19465" y="1296"/>
                    <a:pt x="22519" y="2545"/>
                  </a:cubicBezTo>
                  <a:cubicBezTo>
                    <a:pt x="34504" y="7440"/>
                    <a:pt x="47681" y="15703"/>
                    <a:pt x="47811" y="15796"/>
                  </a:cubicBezTo>
                  <a:lnTo>
                    <a:pt x="48258" y="15089"/>
                  </a:lnTo>
                  <a:cubicBezTo>
                    <a:pt x="48128" y="14996"/>
                    <a:pt x="34877" y="6695"/>
                    <a:pt x="22835" y="1764"/>
                  </a:cubicBezTo>
                  <a:cubicBezTo>
                    <a:pt x="19684" y="479"/>
                    <a:pt x="16664" y="0"/>
                    <a:pt x="13909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4"/>
            <p:cNvSpPr/>
            <p:nvPr/>
          </p:nvSpPr>
          <p:spPr>
            <a:xfrm>
              <a:off x="4898250" y="3934575"/>
              <a:ext cx="307575" cy="304775"/>
            </a:xfrm>
            <a:custGeom>
              <a:avLst/>
              <a:gdLst/>
              <a:ahLst/>
              <a:cxnLst/>
              <a:rect l="l" t="t" r="r" b="b"/>
              <a:pathLst>
                <a:path w="12303" h="12191" extrusionOk="0">
                  <a:moveTo>
                    <a:pt x="12060" y="1"/>
                  </a:moveTo>
                  <a:cubicBezTo>
                    <a:pt x="987" y="3183"/>
                    <a:pt x="1" y="12023"/>
                    <a:pt x="1" y="12116"/>
                  </a:cubicBezTo>
                  <a:lnTo>
                    <a:pt x="838" y="12191"/>
                  </a:lnTo>
                  <a:cubicBezTo>
                    <a:pt x="875" y="11856"/>
                    <a:pt x="1769" y="3816"/>
                    <a:pt x="12302" y="801"/>
                  </a:cubicBezTo>
                  <a:lnTo>
                    <a:pt x="1206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4"/>
            <p:cNvSpPr/>
            <p:nvPr/>
          </p:nvSpPr>
          <p:spPr>
            <a:xfrm>
              <a:off x="6408525" y="4097425"/>
              <a:ext cx="205675" cy="120525"/>
            </a:xfrm>
            <a:custGeom>
              <a:avLst/>
              <a:gdLst/>
              <a:ahLst/>
              <a:cxnLst/>
              <a:rect l="l" t="t" r="r" b="b"/>
              <a:pathLst>
                <a:path w="8227" h="4821" extrusionOk="0">
                  <a:moveTo>
                    <a:pt x="317" y="1"/>
                  </a:moveTo>
                  <a:lnTo>
                    <a:pt x="0" y="782"/>
                  </a:lnTo>
                  <a:cubicBezTo>
                    <a:pt x="2717" y="1880"/>
                    <a:pt x="5304" y="3220"/>
                    <a:pt x="7761" y="4821"/>
                  </a:cubicBezTo>
                  <a:lnTo>
                    <a:pt x="8226" y="4132"/>
                  </a:lnTo>
                  <a:cubicBezTo>
                    <a:pt x="5732" y="2494"/>
                    <a:pt x="3090" y="1117"/>
                    <a:pt x="31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4"/>
            <p:cNvSpPr/>
            <p:nvPr/>
          </p:nvSpPr>
          <p:spPr>
            <a:xfrm>
              <a:off x="4404600" y="4293775"/>
              <a:ext cx="458775" cy="449475"/>
            </a:xfrm>
            <a:custGeom>
              <a:avLst/>
              <a:gdLst/>
              <a:ahLst/>
              <a:cxnLst/>
              <a:rect l="l" t="t" r="r" b="b"/>
              <a:pathLst>
                <a:path w="18351" h="17979" extrusionOk="0">
                  <a:moveTo>
                    <a:pt x="1" y="0"/>
                  </a:moveTo>
                  <a:lnTo>
                    <a:pt x="1" y="0"/>
                  </a:lnTo>
                  <a:cubicBezTo>
                    <a:pt x="261" y="4355"/>
                    <a:pt x="1583" y="9045"/>
                    <a:pt x="4988" y="13270"/>
                  </a:cubicBezTo>
                  <a:cubicBezTo>
                    <a:pt x="7650" y="16582"/>
                    <a:pt x="12544" y="17867"/>
                    <a:pt x="18351" y="17978"/>
                  </a:cubicBezTo>
                  <a:cubicBezTo>
                    <a:pt x="16918" y="6346"/>
                    <a:pt x="4114" y="1322"/>
                    <a:pt x="1" y="0"/>
                  </a:cubicBezTo>
                  <a:close/>
                </a:path>
              </a:pathLst>
            </a:custGeom>
            <a:solidFill>
              <a:srgbClr val="AB5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4"/>
            <p:cNvSpPr/>
            <p:nvPr/>
          </p:nvSpPr>
          <p:spPr>
            <a:xfrm>
              <a:off x="6587650" y="4205825"/>
              <a:ext cx="487150" cy="556500"/>
            </a:xfrm>
            <a:custGeom>
              <a:avLst/>
              <a:gdLst/>
              <a:ahLst/>
              <a:cxnLst/>
              <a:rect l="l" t="t" r="r" b="b"/>
              <a:pathLst>
                <a:path w="19486" h="22260" extrusionOk="0">
                  <a:moveTo>
                    <a:pt x="19486" y="1"/>
                  </a:moveTo>
                  <a:lnTo>
                    <a:pt x="19486" y="1"/>
                  </a:lnTo>
                  <a:cubicBezTo>
                    <a:pt x="9269" y="2960"/>
                    <a:pt x="2364" y="16769"/>
                    <a:pt x="0" y="22259"/>
                  </a:cubicBezTo>
                  <a:cubicBezTo>
                    <a:pt x="3890" y="21924"/>
                    <a:pt x="7724" y="20677"/>
                    <a:pt x="11111" y="18035"/>
                  </a:cubicBezTo>
                  <a:cubicBezTo>
                    <a:pt x="17253" y="13270"/>
                    <a:pt x="19281" y="6496"/>
                    <a:pt x="19486" y="1"/>
                  </a:cubicBezTo>
                  <a:close/>
                </a:path>
              </a:pathLst>
            </a:custGeom>
            <a:solidFill>
              <a:srgbClr val="AB5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4"/>
            <p:cNvSpPr/>
            <p:nvPr/>
          </p:nvSpPr>
          <p:spPr>
            <a:xfrm>
              <a:off x="4364600" y="3534450"/>
              <a:ext cx="813300" cy="610925"/>
            </a:xfrm>
            <a:custGeom>
              <a:avLst/>
              <a:gdLst/>
              <a:ahLst/>
              <a:cxnLst/>
              <a:rect l="l" t="t" r="r" b="b"/>
              <a:pathLst>
                <a:path w="32532" h="24437" extrusionOk="0">
                  <a:moveTo>
                    <a:pt x="31843" y="1"/>
                  </a:moveTo>
                  <a:cubicBezTo>
                    <a:pt x="28214" y="5398"/>
                    <a:pt x="23599" y="20658"/>
                    <a:pt x="22780" y="23394"/>
                  </a:cubicBezTo>
                  <a:cubicBezTo>
                    <a:pt x="9231" y="19486"/>
                    <a:pt x="707" y="10292"/>
                    <a:pt x="614" y="10199"/>
                  </a:cubicBezTo>
                  <a:lnTo>
                    <a:pt x="0" y="10776"/>
                  </a:lnTo>
                  <a:cubicBezTo>
                    <a:pt x="93" y="10869"/>
                    <a:pt x="8933" y="20398"/>
                    <a:pt x="22966" y="24325"/>
                  </a:cubicBezTo>
                  <a:lnTo>
                    <a:pt x="23357" y="24436"/>
                  </a:lnTo>
                  <a:lnTo>
                    <a:pt x="23468" y="24027"/>
                  </a:lnTo>
                  <a:cubicBezTo>
                    <a:pt x="23524" y="23859"/>
                    <a:pt x="28698" y="6161"/>
                    <a:pt x="32532" y="466"/>
                  </a:cubicBezTo>
                  <a:lnTo>
                    <a:pt x="31843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4"/>
            <p:cNvSpPr/>
            <p:nvPr/>
          </p:nvSpPr>
          <p:spPr>
            <a:xfrm>
              <a:off x="5038775" y="3600975"/>
              <a:ext cx="46075" cy="148450"/>
            </a:xfrm>
            <a:custGeom>
              <a:avLst/>
              <a:gdLst/>
              <a:ahLst/>
              <a:cxnLst/>
              <a:rect l="l" t="t" r="r" b="b"/>
              <a:pathLst>
                <a:path w="1843" h="5938" extrusionOk="0">
                  <a:moveTo>
                    <a:pt x="707" y="1"/>
                  </a:moveTo>
                  <a:cubicBezTo>
                    <a:pt x="689" y="168"/>
                    <a:pt x="0" y="4058"/>
                    <a:pt x="1117" y="5938"/>
                  </a:cubicBezTo>
                  <a:lnTo>
                    <a:pt x="1843" y="5510"/>
                  </a:lnTo>
                  <a:cubicBezTo>
                    <a:pt x="875" y="3891"/>
                    <a:pt x="1526" y="187"/>
                    <a:pt x="1526" y="150"/>
                  </a:cubicBezTo>
                  <a:lnTo>
                    <a:pt x="707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4"/>
            <p:cNvSpPr/>
            <p:nvPr/>
          </p:nvSpPr>
          <p:spPr>
            <a:xfrm>
              <a:off x="4394825" y="3729875"/>
              <a:ext cx="565325" cy="334550"/>
            </a:xfrm>
            <a:custGeom>
              <a:avLst/>
              <a:gdLst/>
              <a:ahLst/>
              <a:cxnLst/>
              <a:rect l="l" t="t" r="r" b="b"/>
              <a:pathLst>
                <a:path w="22613" h="13382" extrusionOk="0">
                  <a:moveTo>
                    <a:pt x="615" y="0"/>
                  </a:moveTo>
                  <a:lnTo>
                    <a:pt x="1" y="577"/>
                  </a:lnTo>
                  <a:cubicBezTo>
                    <a:pt x="503" y="1117"/>
                    <a:pt x="12172" y="13381"/>
                    <a:pt x="22259" y="13381"/>
                  </a:cubicBezTo>
                  <a:lnTo>
                    <a:pt x="22613" y="13363"/>
                  </a:lnTo>
                  <a:lnTo>
                    <a:pt x="22594" y="12525"/>
                  </a:lnTo>
                  <a:lnTo>
                    <a:pt x="22278" y="12525"/>
                  </a:lnTo>
                  <a:cubicBezTo>
                    <a:pt x="12526" y="12525"/>
                    <a:pt x="727" y="130"/>
                    <a:pt x="61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4"/>
            <p:cNvSpPr/>
            <p:nvPr/>
          </p:nvSpPr>
          <p:spPr>
            <a:xfrm>
              <a:off x="6444800" y="3647975"/>
              <a:ext cx="595575" cy="355500"/>
            </a:xfrm>
            <a:custGeom>
              <a:avLst/>
              <a:gdLst/>
              <a:ahLst/>
              <a:cxnLst/>
              <a:rect l="l" t="t" r="r" b="b"/>
              <a:pathLst>
                <a:path w="23823" h="14220" extrusionOk="0">
                  <a:moveTo>
                    <a:pt x="23209" y="1"/>
                  </a:moveTo>
                  <a:cubicBezTo>
                    <a:pt x="12433" y="11707"/>
                    <a:pt x="131" y="13382"/>
                    <a:pt x="1" y="13382"/>
                  </a:cubicBezTo>
                  <a:lnTo>
                    <a:pt x="113" y="14219"/>
                  </a:lnTo>
                  <a:cubicBezTo>
                    <a:pt x="224" y="14201"/>
                    <a:pt x="12824" y="12507"/>
                    <a:pt x="23823" y="559"/>
                  </a:cubicBezTo>
                  <a:lnTo>
                    <a:pt x="23209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4"/>
            <p:cNvSpPr/>
            <p:nvPr/>
          </p:nvSpPr>
          <p:spPr>
            <a:xfrm>
              <a:off x="6298250" y="3636800"/>
              <a:ext cx="182875" cy="495550"/>
            </a:xfrm>
            <a:custGeom>
              <a:avLst/>
              <a:gdLst/>
              <a:ahLst/>
              <a:cxnLst/>
              <a:rect l="l" t="t" r="r" b="b"/>
              <a:pathLst>
                <a:path w="7315" h="19822" extrusionOk="0">
                  <a:moveTo>
                    <a:pt x="764" y="1"/>
                  </a:moveTo>
                  <a:lnTo>
                    <a:pt x="0" y="355"/>
                  </a:lnTo>
                  <a:cubicBezTo>
                    <a:pt x="3425" y="7762"/>
                    <a:pt x="5491" y="13940"/>
                    <a:pt x="6496" y="19821"/>
                  </a:cubicBezTo>
                  <a:lnTo>
                    <a:pt x="7315" y="19691"/>
                  </a:lnTo>
                  <a:cubicBezTo>
                    <a:pt x="6310" y="13717"/>
                    <a:pt x="4225" y="7482"/>
                    <a:pt x="76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4"/>
            <p:cNvSpPr/>
            <p:nvPr/>
          </p:nvSpPr>
          <p:spPr>
            <a:xfrm>
              <a:off x="6359675" y="3665650"/>
              <a:ext cx="34900" cy="114025"/>
            </a:xfrm>
            <a:custGeom>
              <a:avLst/>
              <a:gdLst/>
              <a:ahLst/>
              <a:cxnLst/>
              <a:rect l="l" t="t" r="r" b="b"/>
              <a:pathLst>
                <a:path w="1396" h="4561" extrusionOk="0">
                  <a:moveTo>
                    <a:pt x="912" y="1"/>
                  </a:moveTo>
                  <a:lnTo>
                    <a:pt x="93" y="150"/>
                  </a:lnTo>
                  <a:cubicBezTo>
                    <a:pt x="112" y="187"/>
                    <a:pt x="540" y="2662"/>
                    <a:pt x="0" y="4300"/>
                  </a:cubicBezTo>
                  <a:lnTo>
                    <a:pt x="782" y="4560"/>
                  </a:lnTo>
                  <a:cubicBezTo>
                    <a:pt x="1396" y="2718"/>
                    <a:pt x="949" y="112"/>
                    <a:pt x="912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4"/>
            <p:cNvSpPr/>
            <p:nvPr/>
          </p:nvSpPr>
          <p:spPr>
            <a:xfrm>
              <a:off x="6421550" y="3598200"/>
              <a:ext cx="584875" cy="351300"/>
            </a:xfrm>
            <a:custGeom>
              <a:avLst/>
              <a:gdLst/>
              <a:ahLst/>
              <a:cxnLst/>
              <a:rect l="l" t="t" r="r" b="b"/>
              <a:pathLst>
                <a:path w="23395" h="14052" extrusionOk="0">
                  <a:moveTo>
                    <a:pt x="22873" y="0"/>
                  </a:moveTo>
                  <a:cubicBezTo>
                    <a:pt x="12488" y="8636"/>
                    <a:pt x="112" y="13214"/>
                    <a:pt x="0" y="13251"/>
                  </a:cubicBezTo>
                  <a:lnTo>
                    <a:pt x="280" y="14051"/>
                  </a:lnTo>
                  <a:cubicBezTo>
                    <a:pt x="410" y="13995"/>
                    <a:pt x="12898" y="9380"/>
                    <a:pt x="23394" y="633"/>
                  </a:cubicBezTo>
                  <a:lnTo>
                    <a:pt x="22873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4"/>
            <p:cNvSpPr/>
            <p:nvPr/>
          </p:nvSpPr>
          <p:spPr>
            <a:xfrm>
              <a:off x="6347100" y="2257075"/>
              <a:ext cx="152950" cy="199275"/>
            </a:xfrm>
            <a:custGeom>
              <a:avLst/>
              <a:gdLst/>
              <a:ahLst/>
              <a:cxnLst/>
              <a:rect l="l" t="t" r="r" b="b"/>
              <a:pathLst>
                <a:path w="6118" h="7971" extrusionOk="0">
                  <a:moveTo>
                    <a:pt x="3363" y="1"/>
                  </a:moveTo>
                  <a:cubicBezTo>
                    <a:pt x="1816" y="1"/>
                    <a:pt x="1" y="1368"/>
                    <a:pt x="1" y="1368"/>
                  </a:cubicBezTo>
                  <a:lnTo>
                    <a:pt x="652" y="7714"/>
                  </a:lnTo>
                  <a:cubicBezTo>
                    <a:pt x="1099" y="7890"/>
                    <a:pt x="1514" y="7970"/>
                    <a:pt x="1897" y="7970"/>
                  </a:cubicBezTo>
                  <a:cubicBezTo>
                    <a:pt x="5154" y="7970"/>
                    <a:pt x="6118" y="2189"/>
                    <a:pt x="4802" y="623"/>
                  </a:cubicBezTo>
                  <a:cubicBezTo>
                    <a:pt x="4416" y="169"/>
                    <a:pt x="3906" y="1"/>
                    <a:pt x="3363" y="1"/>
                  </a:cubicBezTo>
                  <a:close/>
                </a:path>
              </a:pathLst>
            </a:custGeom>
            <a:solidFill>
              <a:srgbClr val="BF7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4"/>
            <p:cNvSpPr/>
            <p:nvPr/>
          </p:nvSpPr>
          <p:spPr>
            <a:xfrm>
              <a:off x="6368975" y="2329400"/>
              <a:ext cx="81450" cy="78675"/>
            </a:xfrm>
            <a:custGeom>
              <a:avLst/>
              <a:gdLst/>
              <a:ahLst/>
              <a:cxnLst/>
              <a:rect l="l" t="t" r="r" b="b"/>
              <a:pathLst>
                <a:path w="3258" h="3147" extrusionOk="0">
                  <a:moveTo>
                    <a:pt x="2420" y="1"/>
                  </a:moveTo>
                  <a:cubicBezTo>
                    <a:pt x="2420" y="19"/>
                    <a:pt x="2327" y="1304"/>
                    <a:pt x="1564" y="1936"/>
                  </a:cubicBezTo>
                  <a:cubicBezTo>
                    <a:pt x="1251" y="2178"/>
                    <a:pt x="874" y="2311"/>
                    <a:pt x="490" y="2311"/>
                  </a:cubicBezTo>
                  <a:cubicBezTo>
                    <a:pt x="370" y="2311"/>
                    <a:pt x="250" y="2298"/>
                    <a:pt x="131" y="2271"/>
                  </a:cubicBezTo>
                  <a:lnTo>
                    <a:pt x="0" y="3109"/>
                  </a:lnTo>
                  <a:cubicBezTo>
                    <a:pt x="168" y="3127"/>
                    <a:pt x="335" y="3127"/>
                    <a:pt x="503" y="3146"/>
                  </a:cubicBezTo>
                  <a:cubicBezTo>
                    <a:pt x="1080" y="3146"/>
                    <a:pt x="1657" y="2960"/>
                    <a:pt x="2103" y="2588"/>
                  </a:cubicBezTo>
                  <a:cubicBezTo>
                    <a:pt x="3164" y="1713"/>
                    <a:pt x="3257" y="113"/>
                    <a:pt x="3257" y="57"/>
                  </a:cubicBezTo>
                  <a:lnTo>
                    <a:pt x="242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4"/>
            <p:cNvSpPr/>
            <p:nvPr/>
          </p:nvSpPr>
          <p:spPr>
            <a:xfrm>
              <a:off x="5288625" y="1687075"/>
              <a:ext cx="1110525" cy="1391750"/>
            </a:xfrm>
            <a:custGeom>
              <a:avLst/>
              <a:gdLst/>
              <a:ahLst/>
              <a:cxnLst/>
              <a:rect l="l" t="t" r="r" b="b"/>
              <a:pathLst>
                <a:path w="44421" h="55670" extrusionOk="0">
                  <a:moveTo>
                    <a:pt x="24655" y="0"/>
                  </a:moveTo>
                  <a:cubicBezTo>
                    <a:pt x="24238" y="0"/>
                    <a:pt x="23811" y="10"/>
                    <a:pt x="23375" y="30"/>
                  </a:cubicBezTo>
                  <a:cubicBezTo>
                    <a:pt x="2308" y="979"/>
                    <a:pt x="8245" y="24428"/>
                    <a:pt x="8245" y="24428"/>
                  </a:cubicBezTo>
                  <a:cubicBezTo>
                    <a:pt x="8245" y="24428"/>
                    <a:pt x="5851" y="22217"/>
                    <a:pt x="3610" y="22217"/>
                  </a:cubicBezTo>
                  <a:cubicBezTo>
                    <a:pt x="2646" y="22217"/>
                    <a:pt x="1710" y="22626"/>
                    <a:pt x="1005" y="23796"/>
                  </a:cubicBezTo>
                  <a:cubicBezTo>
                    <a:pt x="0" y="25471"/>
                    <a:pt x="186" y="28951"/>
                    <a:pt x="2624" y="30756"/>
                  </a:cubicBezTo>
                  <a:cubicBezTo>
                    <a:pt x="3589" y="31476"/>
                    <a:pt x="4754" y="31861"/>
                    <a:pt x="5938" y="31861"/>
                  </a:cubicBezTo>
                  <a:cubicBezTo>
                    <a:pt x="6285" y="31861"/>
                    <a:pt x="6633" y="31828"/>
                    <a:pt x="6979" y="31761"/>
                  </a:cubicBezTo>
                  <a:lnTo>
                    <a:pt x="7519" y="53461"/>
                  </a:lnTo>
                  <a:cubicBezTo>
                    <a:pt x="12488" y="55117"/>
                    <a:pt x="16454" y="55669"/>
                    <a:pt x="19534" y="55669"/>
                  </a:cubicBezTo>
                  <a:cubicBezTo>
                    <a:pt x="25693" y="55669"/>
                    <a:pt x="28307" y="53461"/>
                    <a:pt x="28307" y="53461"/>
                  </a:cubicBezTo>
                  <a:lnTo>
                    <a:pt x="28214" y="49292"/>
                  </a:lnTo>
                  <a:cubicBezTo>
                    <a:pt x="36756" y="47710"/>
                    <a:pt x="40646" y="41364"/>
                    <a:pt x="42414" y="35371"/>
                  </a:cubicBezTo>
                  <a:cubicBezTo>
                    <a:pt x="43140" y="32785"/>
                    <a:pt x="43605" y="30123"/>
                    <a:pt x="43773" y="27425"/>
                  </a:cubicBezTo>
                  <a:cubicBezTo>
                    <a:pt x="43903" y="25638"/>
                    <a:pt x="43866" y="24335"/>
                    <a:pt x="43884" y="23833"/>
                  </a:cubicBezTo>
                  <a:cubicBezTo>
                    <a:pt x="43903" y="21573"/>
                    <a:pt x="44421" y="0"/>
                    <a:pt x="24655" y="0"/>
                  </a:cubicBezTo>
                  <a:close/>
                </a:path>
              </a:pathLst>
            </a:custGeom>
            <a:solidFill>
              <a:srgbClr val="BF7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4"/>
            <p:cNvSpPr/>
            <p:nvPr/>
          </p:nvSpPr>
          <p:spPr>
            <a:xfrm>
              <a:off x="6181925" y="2363875"/>
              <a:ext cx="201025" cy="207675"/>
            </a:xfrm>
            <a:custGeom>
              <a:avLst/>
              <a:gdLst/>
              <a:ahLst/>
              <a:cxnLst/>
              <a:rect l="l" t="t" r="r" b="b"/>
              <a:pathLst>
                <a:path w="8041" h="8307" extrusionOk="0">
                  <a:moveTo>
                    <a:pt x="5639" y="1"/>
                  </a:moveTo>
                  <a:cubicBezTo>
                    <a:pt x="2772" y="1"/>
                    <a:pt x="411" y="1522"/>
                    <a:pt x="206" y="3610"/>
                  </a:cubicBezTo>
                  <a:cubicBezTo>
                    <a:pt x="1" y="5880"/>
                    <a:pt x="2420" y="7983"/>
                    <a:pt x="5640" y="8262"/>
                  </a:cubicBezTo>
                  <a:cubicBezTo>
                    <a:pt x="5885" y="8289"/>
                    <a:pt x="6140" y="8307"/>
                    <a:pt x="6398" y="8307"/>
                  </a:cubicBezTo>
                  <a:cubicBezTo>
                    <a:pt x="6493" y="8307"/>
                    <a:pt x="6587" y="8304"/>
                    <a:pt x="6682" y="8299"/>
                  </a:cubicBezTo>
                  <a:cubicBezTo>
                    <a:pt x="7408" y="5713"/>
                    <a:pt x="7873" y="3051"/>
                    <a:pt x="8041" y="353"/>
                  </a:cubicBezTo>
                  <a:cubicBezTo>
                    <a:pt x="7501" y="204"/>
                    <a:pt x="6961" y="92"/>
                    <a:pt x="6403" y="36"/>
                  </a:cubicBezTo>
                  <a:cubicBezTo>
                    <a:pt x="6145" y="12"/>
                    <a:pt x="5890" y="1"/>
                    <a:pt x="5639" y="1"/>
                  </a:cubicBezTo>
                  <a:close/>
                </a:path>
              </a:pathLst>
            </a:custGeom>
            <a:solidFill>
              <a:srgbClr val="AB5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4"/>
            <p:cNvSpPr/>
            <p:nvPr/>
          </p:nvSpPr>
          <p:spPr>
            <a:xfrm>
              <a:off x="5584050" y="2345850"/>
              <a:ext cx="300600" cy="207600"/>
            </a:xfrm>
            <a:custGeom>
              <a:avLst/>
              <a:gdLst/>
              <a:ahLst/>
              <a:cxnLst/>
              <a:rect l="l" t="t" r="r" b="b"/>
              <a:pathLst>
                <a:path w="12024" h="8304" extrusionOk="0">
                  <a:moveTo>
                    <a:pt x="5653" y="0"/>
                  </a:moveTo>
                  <a:cubicBezTo>
                    <a:pt x="2749" y="0"/>
                    <a:pt x="378" y="1560"/>
                    <a:pt x="206" y="3661"/>
                  </a:cubicBezTo>
                  <a:cubicBezTo>
                    <a:pt x="1" y="5931"/>
                    <a:pt x="2458" y="7997"/>
                    <a:pt x="5677" y="8276"/>
                  </a:cubicBezTo>
                  <a:cubicBezTo>
                    <a:pt x="5906" y="8294"/>
                    <a:pt x="6132" y="8304"/>
                    <a:pt x="6355" y="8304"/>
                  </a:cubicBezTo>
                  <a:cubicBezTo>
                    <a:pt x="9275" y="8304"/>
                    <a:pt x="11664" y="6755"/>
                    <a:pt x="11837" y="4628"/>
                  </a:cubicBezTo>
                  <a:cubicBezTo>
                    <a:pt x="12024" y="2358"/>
                    <a:pt x="9585" y="292"/>
                    <a:pt x="6366" y="31"/>
                  </a:cubicBezTo>
                  <a:cubicBezTo>
                    <a:pt x="6125" y="11"/>
                    <a:pt x="5888" y="0"/>
                    <a:pt x="5653" y="0"/>
                  </a:cubicBezTo>
                  <a:close/>
                </a:path>
              </a:pathLst>
            </a:custGeom>
            <a:solidFill>
              <a:srgbClr val="AB5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4"/>
            <p:cNvSpPr/>
            <p:nvPr/>
          </p:nvSpPr>
          <p:spPr>
            <a:xfrm>
              <a:off x="5714800" y="2859350"/>
              <a:ext cx="281525" cy="162875"/>
            </a:xfrm>
            <a:custGeom>
              <a:avLst/>
              <a:gdLst/>
              <a:ahLst/>
              <a:cxnLst/>
              <a:rect l="l" t="t" r="r" b="b"/>
              <a:pathLst>
                <a:path w="11261" h="6515" extrusionOk="0">
                  <a:moveTo>
                    <a:pt x="1" y="0"/>
                  </a:moveTo>
                  <a:cubicBezTo>
                    <a:pt x="1" y="1"/>
                    <a:pt x="5845" y="5416"/>
                    <a:pt x="11260" y="6514"/>
                  </a:cubicBezTo>
                  <a:lnTo>
                    <a:pt x="11167" y="2643"/>
                  </a:lnTo>
                  <a:cubicBezTo>
                    <a:pt x="8040" y="2532"/>
                    <a:pt x="1266" y="857"/>
                    <a:pt x="1" y="0"/>
                  </a:cubicBezTo>
                  <a:close/>
                </a:path>
              </a:pathLst>
            </a:custGeom>
            <a:solidFill>
              <a:srgbClr val="AB5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4"/>
            <p:cNvSpPr/>
            <p:nvPr/>
          </p:nvSpPr>
          <p:spPr>
            <a:xfrm>
              <a:off x="5265350" y="1511425"/>
              <a:ext cx="1300450" cy="1420650"/>
            </a:xfrm>
            <a:custGeom>
              <a:avLst/>
              <a:gdLst/>
              <a:ahLst/>
              <a:cxnLst/>
              <a:rect l="l" t="t" r="r" b="b"/>
              <a:pathLst>
                <a:path w="52018" h="56826" extrusionOk="0">
                  <a:moveTo>
                    <a:pt x="37684" y="18021"/>
                  </a:moveTo>
                  <a:cubicBezTo>
                    <a:pt x="38011" y="18021"/>
                    <a:pt x="38366" y="18082"/>
                    <a:pt x="38767" y="18222"/>
                  </a:cubicBezTo>
                  <a:cubicBezTo>
                    <a:pt x="43326" y="19860"/>
                    <a:pt x="42563" y="31436"/>
                    <a:pt x="42563" y="31436"/>
                  </a:cubicBezTo>
                  <a:cubicBezTo>
                    <a:pt x="42563" y="31436"/>
                    <a:pt x="43308" y="38471"/>
                    <a:pt x="39046" y="39196"/>
                  </a:cubicBezTo>
                  <a:cubicBezTo>
                    <a:pt x="38543" y="39284"/>
                    <a:pt x="38087" y="39323"/>
                    <a:pt x="37669" y="39323"/>
                  </a:cubicBezTo>
                  <a:cubicBezTo>
                    <a:pt x="34550" y="39323"/>
                    <a:pt x="33542" y="37157"/>
                    <a:pt x="30522" y="37075"/>
                  </a:cubicBezTo>
                  <a:cubicBezTo>
                    <a:pt x="30457" y="37073"/>
                    <a:pt x="30393" y="37072"/>
                    <a:pt x="30330" y="37072"/>
                  </a:cubicBezTo>
                  <a:cubicBezTo>
                    <a:pt x="27242" y="37072"/>
                    <a:pt x="25695" y="39126"/>
                    <a:pt x="20725" y="39126"/>
                  </a:cubicBezTo>
                  <a:cubicBezTo>
                    <a:pt x="20430" y="39126"/>
                    <a:pt x="20123" y="39119"/>
                    <a:pt x="19802" y="39103"/>
                  </a:cubicBezTo>
                  <a:cubicBezTo>
                    <a:pt x="13977" y="38824"/>
                    <a:pt x="12768" y="31622"/>
                    <a:pt x="12768" y="31622"/>
                  </a:cubicBezTo>
                  <a:cubicBezTo>
                    <a:pt x="11800" y="24475"/>
                    <a:pt x="16601" y="19153"/>
                    <a:pt x="20621" y="18539"/>
                  </a:cubicBezTo>
                  <a:cubicBezTo>
                    <a:pt x="21005" y="18480"/>
                    <a:pt x="21364" y="18454"/>
                    <a:pt x="21705" y="18454"/>
                  </a:cubicBezTo>
                  <a:cubicBezTo>
                    <a:pt x="24812" y="18454"/>
                    <a:pt x="26357" y="20637"/>
                    <a:pt x="30153" y="20637"/>
                  </a:cubicBezTo>
                  <a:cubicBezTo>
                    <a:pt x="30327" y="20637"/>
                    <a:pt x="30506" y="20633"/>
                    <a:pt x="30690" y="20623"/>
                  </a:cubicBezTo>
                  <a:cubicBezTo>
                    <a:pt x="34704" y="20430"/>
                    <a:pt x="35629" y="18021"/>
                    <a:pt x="37684" y="18021"/>
                  </a:cubicBezTo>
                  <a:close/>
                  <a:moveTo>
                    <a:pt x="25084" y="0"/>
                  </a:moveTo>
                  <a:cubicBezTo>
                    <a:pt x="23798" y="0"/>
                    <a:pt x="22414" y="98"/>
                    <a:pt x="20919" y="319"/>
                  </a:cubicBezTo>
                  <a:cubicBezTo>
                    <a:pt x="6812" y="2403"/>
                    <a:pt x="8227" y="13253"/>
                    <a:pt x="8227" y="13253"/>
                  </a:cubicBezTo>
                  <a:cubicBezTo>
                    <a:pt x="1" y="15114"/>
                    <a:pt x="3220" y="29761"/>
                    <a:pt x="3220" y="29761"/>
                  </a:cubicBezTo>
                  <a:cubicBezTo>
                    <a:pt x="3614" y="29625"/>
                    <a:pt x="4022" y="29567"/>
                    <a:pt x="4431" y="29567"/>
                  </a:cubicBezTo>
                  <a:cubicBezTo>
                    <a:pt x="6771" y="29567"/>
                    <a:pt x="9157" y="31454"/>
                    <a:pt x="9157" y="31454"/>
                  </a:cubicBezTo>
                  <a:cubicBezTo>
                    <a:pt x="9157" y="31454"/>
                    <a:pt x="10255" y="37503"/>
                    <a:pt x="7910" y="38768"/>
                  </a:cubicBezTo>
                  <a:lnTo>
                    <a:pt x="8096" y="46399"/>
                  </a:lnTo>
                  <a:cubicBezTo>
                    <a:pt x="8524" y="47087"/>
                    <a:pt x="11967" y="52466"/>
                    <a:pt x="19188" y="54867"/>
                  </a:cubicBezTo>
                  <a:cubicBezTo>
                    <a:pt x="24263" y="56538"/>
                    <a:pt x="26963" y="56826"/>
                    <a:pt x="28221" y="56826"/>
                  </a:cubicBezTo>
                  <a:cubicBezTo>
                    <a:pt x="28882" y="56826"/>
                    <a:pt x="29145" y="56746"/>
                    <a:pt x="29145" y="56746"/>
                  </a:cubicBezTo>
                  <a:lnTo>
                    <a:pt x="29164" y="56746"/>
                  </a:lnTo>
                  <a:lnTo>
                    <a:pt x="29164" y="56318"/>
                  </a:lnTo>
                  <a:cubicBezTo>
                    <a:pt x="37706" y="54736"/>
                    <a:pt x="41577" y="48371"/>
                    <a:pt x="43345" y="42397"/>
                  </a:cubicBezTo>
                  <a:cubicBezTo>
                    <a:pt x="44089" y="39792"/>
                    <a:pt x="44536" y="37131"/>
                    <a:pt x="44704" y="34451"/>
                  </a:cubicBezTo>
                  <a:cubicBezTo>
                    <a:pt x="44815" y="32925"/>
                    <a:pt x="44815" y="31752"/>
                    <a:pt x="44815" y="31138"/>
                  </a:cubicBezTo>
                  <a:cubicBezTo>
                    <a:pt x="48872" y="30096"/>
                    <a:pt x="51571" y="26746"/>
                    <a:pt x="51571" y="26746"/>
                  </a:cubicBezTo>
                  <a:cubicBezTo>
                    <a:pt x="49617" y="26671"/>
                    <a:pt x="48444" y="24736"/>
                    <a:pt x="48444" y="24736"/>
                  </a:cubicBezTo>
                  <a:lnTo>
                    <a:pt x="48444" y="24736"/>
                  </a:lnTo>
                  <a:cubicBezTo>
                    <a:pt x="48476" y="24737"/>
                    <a:pt x="48508" y="24737"/>
                    <a:pt x="48539" y="24737"/>
                  </a:cubicBezTo>
                  <a:cubicBezTo>
                    <a:pt x="50047" y="24737"/>
                    <a:pt x="51416" y="23869"/>
                    <a:pt x="52018" y="22484"/>
                  </a:cubicBezTo>
                  <a:cubicBezTo>
                    <a:pt x="49766" y="21944"/>
                    <a:pt x="48612" y="19004"/>
                    <a:pt x="46825" y="14202"/>
                  </a:cubicBezTo>
                  <a:cubicBezTo>
                    <a:pt x="45039" y="9382"/>
                    <a:pt x="42861" y="8842"/>
                    <a:pt x="42861" y="8842"/>
                  </a:cubicBezTo>
                  <a:cubicBezTo>
                    <a:pt x="46118" y="8842"/>
                    <a:pt x="45113" y="5586"/>
                    <a:pt x="45113" y="5585"/>
                  </a:cubicBezTo>
                  <a:lnTo>
                    <a:pt x="45113" y="5585"/>
                  </a:lnTo>
                  <a:cubicBezTo>
                    <a:pt x="44639" y="5710"/>
                    <a:pt x="44176" y="5767"/>
                    <a:pt x="43717" y="5767"/>
                  </a:cubicBezTo>
                  <a:cubicBezTo>
                    <a:pt x="39094" y="5767"/>
                    <a:pt x="34970" y="0"/>
                    <a:pt x="25084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5" name="Google Shape;1225;p44"/>
            <p:cNvSpPr/>
            <p:nvPr/>
          </p:nvSpPr>
          <p:spPr>
            <a:xfrm>
              <a:off x="6141000" y="2307550"/>
              <a:ext cx="47000" cy="47000"/>
            </a:xfrm>
            <a:custGeom>
              <a:avLst/>
              <a:gdLst/>
              <a:ahLst/>
              <a:cxnLst/>
              <a:rect l="l" t="t" r="r" b="b"/>
              <a:pathLst>
                <a:path w="1880" h="1880" extrusionOk="0">
                  <a:moveTo>
                    <a:pt x="949" y="0"/>
                  </a:moveTo>
                  <a:cubicBezTo>
                    <a:pt x="428" y="0"/>
                    <a:pt x="0" y="410"/>
                    <a:pt x="0" y="931"/>
                  </a:cubicBezTo>
                  <a:cubicBezTo>
                    <a:pt x="0" y="1452"/>
                    <a:pt x="428" y="1880"/>
                    <a:pt x="949" y="1880"/>
                  </a:cubicBezTo>
                  <a:cubicBezTo>
                    <a:pt x="1470" y="1880"/>
                    <a:pt x="1880" y="1452"/>
                    <a:pt x="1880" y="931"/>
                  </a:cubicBezTo>
                  <a:cubicBezTo>
                    <a:pt x="1880" y="410"/>
                    <a:pt x="1470" y="0"/>
                    <a:pt x="949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4"/>
            <p:cNvSpPr/>
            <p:nvPr/>
          </p:nvSpPr>
          <p:spPr>
            <a:xfrm>
              <a:off x="5871125" y="2297775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931" y="0"/>
                  </a:moveTo>
                  <a:cubicBezTo>
                    <a:pt x="410" y="0"/>
                    <a:pt x="1" y="428"/>
                    <a:pt x="1" y="949"/>
                  </a:cubicBezTo>
                  <a:cubicBezTo>
                    <a:pt x="1" y="1471"/>
                    <a:pt x="410" y="1880"/>
                    <a:pt x="931" y="1880"/>
                  </a:cubicBezTo>
                  <a:cubicBezTo>
                    <a:pt x="1452" y="1880"/>
                    <a:pt x="1880" y="1471"/>
                    <a:pt x="1880" y="949"/>
                  </a:cubicBezTo>
                  <a:cubicBezTo>
                    <a:pt x="1880" y="428"/>
                    <a:pt x="1452" y="0"/>
                    <a:pt x="931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4"/>
            <p:cNvSpPr/>
            <p:nvPr/>
          </p:nvSpPr>
          <p:spPr>
            <a:xfrm>
              <a:off x="6081425" y="2197000"/>
              <a:ext cx="185200" cy="89625"/>
            </a:xfrm>
            <a:custGeom>
              <a:avLst/>
              <a:gdLst/>
              <a:ahLst/>
              <a:cxnLst/>
              <a:rect l="l" t="t" r="r" b="b"/>
              <a:pathLst>
                <a:path w="7408" h="3585" extrusionOk="0">
                  <a:moveTo>
                    <a:pt x="2887" y="0"/>
                  </a:moveTo>
                  <a:cubicBezTo>
                    <a:pt x="1288" y="0"/>
                    <a:pt x="62" y="747"/>
                    <a:pt x="1" y="793"/>
                  </a:cubicBezTo>
                  <a:lnTo>
                    <a:pt x="745" y="2003"/>
                  </a:lnTo>
                  <a:cubicBezTo>
                    <a:pt x="761" y="1987"/>
                    <a:pt x="1716" y="1413"/>
                    <a:pt x="2897" y="1413"/>
                  </a:cubicBezTo>
                  <a:cubicBezTo>
                    <a:pt x="3146" y="1413"/>
                    <a:pt x="3405" y="1439"/>
                    <a:pt x="3667" y="1500"/>
                  </a:cubicBezTo>
                  <a:cubicBezTo>
                    <a:pt x="4654" y="1742"/>
                    <a:pt x="5491" y="2431"/>
                    <a:pt x="6198" y="3585"/>
                  </a:cubicBezTo>
                  <a:lnTo>
                    <a:pt x="7408" y="2840"/>
                  </a:lnTo>
                  <a:cubicBezTo>
                    <a:pt x="6496" y="1351"/>
                    <a:pt x="5342" y="439"/>
                    <a:pt x="3984" y="123"/>
                  </a:cubicBezTo>
                  <a:cubicBezTo>
                    <a:pt x="3606" y="36"/>
                    <a:pt x="3237" y="0"/>
                    <a:pt x="288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4"/>
            <p:cNvSpPr/>
            <p:nvPr/>
          </p:nvSpPr>
          <p:spPr>
            <a:xfrm>
              <a:off x="5767850" y="2200425"/>
              <a:ext cx="204275" cy="97825"/>
            </a:xfrm>
            <a:custGeom>
              <a:avLst/>
              <a:gdLst/>
              <a:ahLst/>
              <a:cxnLst/>
              <a:rect l="l" t="t" r="r" b="b"/>
              <a:pathLst>
                <a:path w="8171" h="3913" extrusionOk="0">
                  <a:moveTo>
                    <a:pt x="5245" y="0"/>
                  </a:moveTo>
                  <a:cubicBezTo>
                    <a:pt x="3214" y="0"/>
                    <a:pt x="986" y="766"/>
                    <a:pt x="0" y="3410"/>
                  </a:cubicBezTo>
                  <a:lnTo>
                    <a:pt x="1322" y="3913"/>
                  </a:lnTo>
                  <a:cubicBezTo>
                    <a:pt x="2076" y="1905"/>
                    <a:pt x="3748" y="1418"/>
                    <a:pt x="5193" y="1418"/>
                  </a:cubicBezTo>
                  <a:cubicBezTo>
                    <a:pt x="6493" y="1418"/>
                    <a:pt x="7608" y="1812"/>
                    <a:pt x="7705" y="1847"/>
                  </a:cubicBezTo>
                  <a:lnTo>
                    <a:pt x="8170" y="507"/>
                  </a:lnTo>
                  <a:cubicBezTo>
                    <a:pt x="7412" y="230"/>
                    <a:pt x="6358" y="0"/>
                    <a:pt x="524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4"/>
            <p:cNvSpPr/>
            <p:nvPr/>
          </p:nvSpPr>
          <p:spPr>
            <a:xfrm>
              <a:off x="5993975" y="2200075"/>
              <a:ext cx="81900" cy="208450"/>
            </a:xfrm>
            <a:custGeom>
              <a:avLst/>
              <a:gdLst/>
              <a:ahLst/>
              <a:cxnLst/>
              <a:rect l="l" t="t" r="r" b="b"/>
              <a:pathLst>
                <a:path w="3276" h="8338" extrusionOk="0">
                  <a:moveTo>
                    <a:pt x="1824" y="0"/>
                  </a:moveTo>
                  <a:lnTo>
                    <a:pt x="1005" y="168"/>
                  </a:lnTo>
                  <a:lnTo>
                    <a:pt x="2289" y="6439"/>
                  </a:lnTo>
                  <a:cubicBezTo>
                    <a:pt x="2364" y="6830"/>
                    <a:pt x="2103" y="7202"/>
                    <a:pt x="1712" y="7258"/>
                  </a:cubicBezTo>
                  <a:lnTo>
                    <a:pt x="0" y="7519"/>
                  </a:lnTo>
                  <a:lnTo>
                    <a:pt x="112" y="8338"/>
                  </a:lnTo>
                  <a:lnTo>
                    <a:pt x="1843" y="8077"/>
                  </a:lnTo>
                  <a:cubicBezTo>
                    <a:pt x="2699" y="7965"/>
                    <a:pt x="3276" y="7128"/>
                    <a:pt x="3108" y="6272"/>
                  </a:cubicBezTo>
                  <a:lnTo>
                    <a:pt x="182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4"/>
            <p:cNvSpPr/>
            <p:nvPr/>
          </p:nvSpPr>
          <p:spPr>
            <a:xfrm>
              <a:off x="5938600" y="2512600"/>
              <a:ext cx="136800" cy="52250"/>
            </a:xfrm>
            <a:custGeom>
              <a:avLst/>
              <a:gdLst/>
              <a:ahLst/>
              <a:cxnLst/>
              <a:rect l="l" t="t" r="r" b="b"/>
              <a:pathLst>
                <a:path w="5472" h="2090" extrusionOk="0">
                  <a:moveTo>
                    <a:pt x="3668" y="0"/>
                  </a:moveTo>
                  <a:cubicBezTo>
                    <a:pt x="2420" y="0"/>
                    <a:pt x="840" y="294"/>
                    <a:pt x="0" y="1606"/>
                  </a:cubicBezTo>
                  <a:lnTo>
                    <a:pt x="763" y="2090"/>
                  </a:lnTo>
                  <a:cubicBezTo>
                    <a:pt x="1386" y="1136"/>
                    <a:pt x="2630" y="914"/>
                    <a:pt x="3651" y="914"/>
                  </a:cubicBezTo>
                  <a:cubicBezTo>
                    <a:pt x="4523" y="914"/>
                    <a:pt x="5231" y="1076"/>
                    <a:pt x="5249" y="1085"/>
                  </a:cubicBezTo>
                  <a:lnTo>
                    <a:pt x="5472" y="192"/>
                  </a:lnTo>
                  <a:cubicBezTo>
                    <a:pt x="5399" y="175"/>
                    <a:pt x="4633" y="0"/>
                    <a:pt x="3668" y="0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4"/>
            <p:cNvSpPr/>
            <p:nvPr/>
          </p:nvSpPr>
          <p:spPr>
            <a:xfrm>
              <a:off x="5343050" y="2288975"/>
              <a:ext cx="156825" cy="125600"/>
            </a:xfrm>
            <a:custGeom>
              <a:avLst/>
              <a:gdLst/>
              <a:ahLst/>
              <a:cxnLst/>
              <a:rect l="l" t="t" r="r" b="b"/>
              <a:pathLst>
                <a:path w="6273" h="5024" extrusionOk="0">
                  <a:moveTo>
                    <a:pt x="1134" y="1"/>
                  </a:moveTo>
                  <a:cubicBezTo>
                    <a:pt x="774" y="1"/>
                    <a:pt x="397" y="47"/>
                    <a:pt x="1" y="148"/>
                  </a:cubicBezTo>
                  <a:lnTo>
                    <a:pt x="205" y="948"/>
                  </a:lnTo>
                  <a:cubicBezTo>
                    <a:pt x="532" y="866"/>
                    <a:pt x="841" y="828"/>
                    <a:pt x="1134" y="828"/>
                  </a:cubicBezTo>
                  <a:cubicBezTo>
                    <a:pt x="4163" y="828"/>
                    <a:pt x="5421" y="4837"/>
                    <a:pt x="5472" y="5024"/>
                  </a:cubicBezTo>
                  <a:lnTo>
                    <a:pt x="6272" y="4800"/>
                  </a:lnTo>
                  <a:cubicBezTo>
                    <a:pt x="5743" y="3012"/>
                    <a:pt x="4034" y="1"/>
                    <a:pt x="113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4"/>
            <p:cNvSpPr/>
            <p:nvPr/>
          </p:nvSpPr>
          <p:spPr>
            <a:xfrm>
              <a:off x="5371900" y="2313600"/>
              <a:ext cx="60975" cy="57700"/>
            </a:xfrm>
            <a:custGeom>
              <a:avLst/>
              <a:gdLst/>
              <a:ahLst/>
              <a:cxnLst/>
              <a:rect l="l" t="t" r="r" b="b"/>
              <a:pathLst>
                <a:path w="2439" h="2308" extrusionOk="0">
                  <a:moveTo>
                    <a:pt x="2401" y="0"/>
                  </a:moveTo>
                  <a:cubicBezTo>
                    <a:pt x="1229" y="93"/>
                    <a:pt x="261" y="949"/>
                    <a:pt x="0" y="2084"/>
                  </a:cubicBezTo>
                  <a:lnTo>
                    <a:pt x="819" y="2308"/>
                  </a:lnTo>
                  <a:cubicBezTo>
                    <a:pt x="968" y="1508"/>
                    <a:pt x="1638" y="912"/>
                    <a:pt x="2438" y="838"/>
                  </a:cubicBezTo>
                  <a:lnTo>
                    <a:pt x="240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4"/>
            <p:cNvSpPr/>
            <p:nvPr/>
          </p:nvSpPr>
          <p:spPr>
            <a:xfrm>
              <a:off x="5445875" y="2437825"/>
              <a:ext cx="69825" cy="48400"/>
            </a:xfrm>
            <a:custGeom>
              <a:avLst/>
              <a:gdLst/>
              <a:ahLst/>
              <a:cxnLst/>
              <a:rect l="l" t="t" r="r" b="b"/>
              <a:pathLst>
                <a:path w="2793" h="1936" extrusionOk="0">
                  <a:moveTo>
                    <a:pt x="2141" y="0"/>
                  </a:moveTo>
                  <a:cubicBezTo>
                    <a:pt x="1582" y="614"/>
                    <a:pt x="819" y="1005"/>
                    <a:pt x="1" y="1098"/>
                  </a:cubicBezTo>
                  <a:lnTo>
                    <a:pt x="75" y="1936"/>
                  </a:lnTo>
                  <a:cubicBezTo>
                    <a:pt x="1136" y="1824"/>
                    <a:pt x="2104" y="1322"/>
                    <a:pt x="2792" y="503"/>
                  </a:cubicBezTo>
                  <a:lnTo>
                    <a:pt x="214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4"/>
            <p:cNvSpPr/>
            <p:nvPr/>
          </p:nvSpPr>
          <p:spPr>
            <a:xfrm>
              <a:off x="5345375" y="2426650"/>
              <a:ext cx="93075" cy="137275"/>
            </a:xfrm>
            <a:custGeom>
              <a:avLst/>
              <a:gdLst/>
              <a:ahLst/>
              <a:cxnLst/>
              <a:rect l="l" t="t" r="r" b="b"/>
              <a:pathLst>
                <a:path w="3723" h="5491" extrusionOk="0">
                  <a:moveTo>
                    <a:pt x="2178" y="0"/>
                  </a:moveTo>
                  <a:cubicBezTo>
                    <a:pt x="1936" y="410"/>
                    <a:pt x="1" y="4020"/>
                    <a:pt x="1396" y="5249"/>
                  </a:cubicBezTo>
                  <a:cubicBezTo>
                    <a:pt x="1545" y="5398"/>
                    <a:pt x="1750" y="5491"/>
                    <a:pt x="1973" y="5491"/>
                  </a:cubicBezTo>
                  <a:cubicBezTo>
                    <a:pt x="2048" y="5491"/>
                    <a:pt x="2141" y="5472"/>
                    <a:pt x="2215" y="5453"/>
                  </a:cubicBezTo>
                  <a:cubicBezTo>
                    <a:pt x="3183" y="5100"/>
                    <a:pt x="3648" y="2532"/>
                    <a:pt x="3723" y="2010"/>
                  </a:cubicBezTo>
                  <a:lnTo>
                    <a:pt x="3276" y="1936"/>
                  </a:lnTo>
                  <a:cubicBezTo>
                    <a:pt x="3109" y="3015"/>
                    <a:pt x="2625" y="4821"/>
                    <a:pt x="2066" y="5025"/>
                  </a:cubicBezTo>
                  <a:cubicBezTo>
                    <a:pt x="2043" y="5031"/>
                    <a:pt x="2016" y="5037"/>
                    <a:pt x="1983" y="5037"/>
                  </a:cubicBezTo>
                  <a:cubicBezTo>
                    <a:pt x="1914" y="5037"/>
                    <a:pt x="1821" y="5010"/>
                    <a:pt x="1694" y="4895"/>
                  </a:cubicBezTo>
                  <a:cubicBezTo>
                    <a:pt x="745" y="4076"/>
                    <a:pt x="2011" y="1247"/>
                    <a:pt x="2569" y="224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4"/>
            <p:cNvSpPr/>
            <p:nvPr/>
          </p:nvSpPr>
          <p:spPr>
            <a:xfrm>
              <a:off x="5471475" y="3012425"/>
              <a:ext cx="529025" cy="72600"/>
            </a:xfrm>
            <a:custGeom>
              <a:avLst/>
              <a:gdLst/>
              <a:ahLst/>
              <a:cxnLst/>
              <a:rect l="l" t="t" r="r" b="b"/>
              <a:pathLst>
                <a:path w="21161" h="2904" extrusionOk="0">
                  <a:moveTo>
                    <a:pt x="20844" y="0"/>
                  </a:moveTo>
                  <a:cubicBezTo>
                    <a:pt x="16940" y="1556"/>
                    <a:pt x="13347" y="2071"/>
                    <a:pt x="10298" y="2071"/>
                  </a:cubicBezTo>
                  <a:cubicBezTo>
                    <a:pt x="4335" y="2071"/>
                    <a:pt x="453" y="99"/>
                    <a:pt x="391" y="75"/>
                  </a:cubicBezTo>
                  <a:lnTo>
                    <a:pt x="0" y="801"/>
                  </a:lnTo>
                  <a:cubicBezTo>
                    <a:pt x="56" y="838"/>
                    <a:pt x="4113" y="2904"/>
                    <a:pt x="10292" y="2904"/>
                  </a:cubicBezTo>
                  <a:cubicBezTo>
                    <a:pt x="14014" y="2885"/>
                    <a:pt x="17699" y="2159"/>
                    <a:pt x="21161" y="763"/>
                  </a:cubicBezTo>
                  <a:lnTo>
                    <a:pt x="208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4"/>
            <p:cNvSpPr/>
            <p:nvPr/>
          </p:nvSpPr>
          <p:spPr>
            <a:xfrm>
              <a:off x="5499850" y="1865075"/>
              <a:ext cx="158225" cy="111675"/>
            </a:xfrm>
            <a:custGeom>
              <a:avLst/>
              <a:gdLst/>
              <a:ahLst/>
              <a:cxnLst/>
              <a:rect l="l" t="t" r="r" b="b"/>
              <a:pathLst>
                <a:path w="6329" h="4467" extrusionOk="0">
                  <a:moveTo>
                    <a:pt x="670" y="0"/>
                  </a:moveTo>
                  <a:lnTo>
                    <a:pt x="0" y="503"/>
                  </a:lnTo>
                  <a:cubicBezTo>
                    <a:pt x="112" y="652"/>
                    <a:pt x="2755" y="4113"/>
                    <a:pt x="6254" y="4467"/>
                  </a:cubicBezTo>
                  <a:lnTo>
                    <a:pt x="6328" y="3629"/>
                  </a:lnTo>
                  <a:cubicBezTo>
                    <a:pt x="3201" y="3332"/>
                    <a:pt x="689" y="38"/>
                    <a:pt x="670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4" name="Google Shape;1254;p44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Results </a:t>
            </a:r>
            <a:br>
              <a:rPr lang="en" dirty="0"/>
            </a:br>
            <a:r>
              <a:rPr lang="en" sz="2000" dirty="0"/>
              <a:t>RQ 1: Did substance use/mood differ between groups?</a:t>
            </a:r>
            <a:endParaRPr dirty="0"/>
          </a:p>
        </p:txBody>
      </p:sp>
      <p:graphicFrame>
        <p:nvGraphicFramePr>
          <p:cNvPr id="109" name="Chart 108">
            <a:extLst>
              <a:ext uri="{FF2B5EF4-FFF2-40B4-BE49-F238E27FC236}">
                <a16:creationId xmlns:a16="http://schemas.microsoft.com/office/drawing/2014/main" id="{AA8B48C0-5254-4578-952C-EBC0A744E8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393813"/>
              </p:ext>
            </p:extLst>
          </p:nvPr>
        </p:nvGraphicFramePr>
        <p:xfrm>
          <a:off x="-172498" y="1665046"/>
          <a:ext cx="3691829" cy="1961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0" name="Chart 109">
            <a:extLst>
              <a:ext uri="{FF2B5EF4-FFF2-40B4-BE49-F238E27FC236}">
                <a16:creationId xmlns:a16="http://schemas.microsoft.com/office/drawing/2014/main" id="{1308AA0C-612E-4E53-BAAB-063B9776C4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839746"/>
              </p:ext>
            </p:extLst>
          </p:nvPr>
        </p:nvGraphicFramePr>
        <p:xfrm>
          <a:off x="2959752" y="1558477"/>
          <a:ext cx="3491857" cy="253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1" name="Chart 110">
            <a:extLst>
              <a:ext uri="{FF2B5EF4-FFF2-40B4-BE49-F238E27FC236}">
                <a16:creationId xmlns:a16="http://schemas.microsoft.com/office/drawing/2014/main" id="{3508F3BC-6B35-4E59-97A3-B83E2831F6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947683"/>
              </p:ext>
            </p:extLst>
          </p:nvPr>
        </p:nvGraphicFramePr>
        <p:xfrm>
          <a:off x="5900110" y="1745517"/>
          <a:ext cx="3177227" cy="1961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71E8169-52A8-451C-963C-0E1C62E699AA}"/>
              </a:ext>
            </a:extLst>
          </p:cNvPr>
          <p:cNvSpPr txBox="1"/>
          <p:nvPr/>
        </p:nvSpPr>
        <p:spPr>
          <a:xfrm>
            <a:off x="-18878" y="3639259"/>
            <a:ext cx="2950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Note:</a:t>
            </a:r>
            <a:r>
              <a:rPr lang="en-US" sz="1200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 ***p&lt;0.001 between groups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D774A9-4553-4168-AB6E-9FDF3CC7FC71}"/>
              </a:ext>
            </a:extLst>
          </p:cNvPr>
          <p:cNvSpPr txBox="1"/>
          <p:nvPr/>
        </p:nvSpPr>
        <p:spPr>
          <a:xfrm>
            <a:off x="801186" y="3257890"/>
            <a:ext cx="2216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5790D5"/>
                </a:solidFill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0.14 drinks less than POC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56"/>
          <p:cNvSpPr/>
          <p:nvPr/>
        </p:nvSpPr>
        <p:spPr>
          <a:xfrm>
            <a:off x="5749015" y="1242300"/>
            <a:ext cx="2203365" cy="523870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rgbClr val="CF79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C37A6C"/>
              </a:solidFill>
            </a:endParaRPr>
          </a:p>
        </p:txBody>
      </p:sp>
      <p:sp>
        <p:nvSpPr>
          <p:cNvPr id="1773" name="Google Shape;1773;p56"/>
          <p:cNvSpPr/>
          <p:nvPr/>
        </p:nvSpPr>
        <p:spPr>
          <a:xfrm rot="4543582">
            <a:off x="4131999" y="666783"/>
            <a:ext cx="861353" cy="1737379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rgbClr val="5790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56"/>
          <p:cNvSpPr txBox="1">
            <a:spLocks noGrp="1"/>
          </p:cNvSpPr>
          <p:nvPr>
            <p:ph type="title"/>
          </p:nvPr>
        </p:nvSpPr>
        <p:spPr>
          <a:xfrm>
            <a:off x="713225" y="169943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Results</a:t>
            </a:r>
            <a:br>
              <a:rPr lang="en" dirty="0"/>
            </a:br>
            <a:r>
              <a:rPr lang="en" sz="2000" dirty="0"/>
              <a:t>RQ 2: Is Social Support a protective factor?</a:t>
            </a:r>
            <a:endParaRPr sz="2000" dirty="0"/>
          </a:p>
        </p:txBody>
      </p:sp>
      <p:graphicFrame>
        <p:nvGraphicFramePr>
          <p:cNvPr id="1775" name="Google Shape;1775;p56"/>
          <p:cNvGraphicFramePr/>
          <p:nvPr>
            <p:extLst>
              <p:ext uri="{D42A27DB-BD31-4B8C-83A1-F6EECF244321}">
                <p14:modId xmlns:p14="http://schemas.microsoft.com/office/powerpoint/2010/main" val="3765927996"/>
              </p:ext>
            </p:extLst>
          </p:nvPr>
        </p:nvGraphicFramePr>
        <p:xfrm>
          <a:off x="421287" y="1242300"/>
          <a:ext cx="7990838" cy="3901200"/>
        </p:xfrm>
        <a:graphic>
          <a:graphicData uri="http://schemas.openxmlformats.org/drawingml/2006/table">
            <a:tbl>
              <a:tblPr>
                <a:noFill/>
                <a:tableStyleId>{1FED1B0B-F65F-4951-935A-732F307C21CD}</a:tableStyleId>
              </a:tblPr>
              <a:tblGrid>
                <a:gridCol w="3087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0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353056"/>
                        </a:solidFill>
                        <a:latin typeface="Passion One" panose="020B0604020202020204" charset="0"/>
                        <a:ea typeface="Gothic A1" panose="020B0604020202020204" charset="-127"/>
                        <a:cs typeface="Gothic A1" panose="020B0604020202020204" charset="-127"/>
                        <a:sym typeface="Roboto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28251">
                          <a:alpha val="0"/>
                        </a:srgbClr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8251">
                          <a:alpha val="0"/>
                        </a:srgbClr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tx1"/>
                          </a:solidFill>
                          <a:latin typeface="Passion One" panose="020B0604020202020204" charset="0"/>
                          <a:ea typeface="Gothic A1" panose="020B0604020202020204" charset="-127"/>
                          <a:cs typeface="Gothic A1" panose="020B0604020202020204" charset="-127"/>
                          <a:sym typeface="Passion One"/>
                        </a:rPr>
                        <a:t>NHW</a:t>
                      </a:r>
                      <a:endParaRPr sz="2000" dirty="0">
                        <a:solidFill>
                          <a:schemeClr val="tx1"/>
                        </a:solidFill>
                        <a:latin typeface="Passion One" panose="020B0604020202020204" charset="0"/>
                        <a:ea typeface="Gothic A1" panose="020B0604020202020204" charset="-127"/>
                        <a:cs typeface="Gothic A1" panose="020B0604020202020204" charset="-127"/>
                        <a:sym typeface="Passion On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tx1"/>
                          </a:solidFill>
                          <a:latin typeface="Passion One" panose="020B0604020202020204" charset="0"/>
                          <a:ea typeface="Gothic A1" panose="020B0604020202020204" charset="-127"/>
                          <a:cs typeface="Gothic A1" panose="020B0604020202020204" charset="-127"/>
                          <a:sym typeface="Passion One"/>
                        </a:rPr>
                        <a:t>POC</a:t>
                      </a:r>
                      <a:r>
                        <a:rPr lang="en" sz="2000" dirty="0">
                          <a:solidFill>
                            <a:srgbClr val="353056"/>
                          </a:solidFill>
                          <a:latin typeface="Passion One" panose="020B0604020202020204" charset="0"/>
                          <a:ea typeface="Gothic A1" panose="020B0604020202020204" charset="-127"/>
                          <a:cs typeface="Gothic A1" panose="020B0604020202020204" charset="-127"/>
                          <a:sym typeface="Passion One"/>
                        </a:rPr>
                        <a:t> </a:t>
                      </a:r>
                      <a:endParaRPr sz="2000" dirty="0">
                        <a:solidFill>
                          <a:srgbClr val="353056"/>
                        </a:solidFill>
                        <a:latin typeface="Passion One" panose="020B0604020202020204" charset="0"/>
                        <a:ea typeface="Gothic A1" panose="020B0604020202020204" charset="-127"/>
                        <a:cs typeface="Gothic A1" panose="020B0604020202020204" charset="-127"/>
                        <a:sym typeface="Passion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rgbClr val="353056"/>
                          </a:solidFill>
                          <a:latin typeface="Passion One" panose="020B0604020202020204" charset="0"/>
                          <a:ea typeface="Gothic A1" panose="020B0604020202020204" charset="-127"/>
                          <a:cs typeface="Gothic A1" panose="020B0604020202020204" charset="-127"/>
                          <a:sym typeface="Passion One"/>
                        </a:rPr>
                        <a:t>Angry Mood</a:t>
                      </a:r>
                      <a:endParaRPr sz="2000" dirty="0">
                        <a:solidFill>
                          <a:srgbClr val="353056"/>
                        </a:solidFill>
                        <a:latin typeface="Passion One" panose="020B0604020202020204" charset="0"/>
                        <a:ea typeface="Gothic A1" panose="020B0604020202020204" charset="-127"/>
                        <a:cs typeface="Gothic A1" panose="020B0604020202020204" charset="-127"/>
                        <a:sym typeface="Passion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rgbClr val="353056"/>
                          </a:solidFill>
                          <a:latin typeface="Passion One" panose="020B0604020202020204" charset="0"/>
                          <a:ea typeface="Gothic A1" panose="020B0604020202020204" charset="-127"/>
                          <a:cs typeface="Gothic A1" panose="020B0604020202020204" charset="-127"/>
                          <a:sym typeface="Gothic A1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rgbClr val="353056"/>
                          </a:solidFill>
                          <a:latin typeface="Passion One" panose="020B0604020202020204" charset="0"/>
                          <a:ea typeface="Gothic A1" panose="020B0604020202020204" charset="-127"/>
                          <a:cs typeface="Gothic A1" panose="020B0604020202020204" charset="-127"/>
                          <a:sym typeface="Gothic A1"/>
                        </a:rPr>
                        <a:t>No</a:t>
                      </a:r>
                      <a:endParaRPr sz="2000" dirty="0">
                        <a:solidFill>
                          <a:srgbClr val="353056"/>
                        </a:solidFill>
                        <a:latin typeface="Passion One" panose="020B0604020202020204" charset="0"/>
                        <a:ea typeface="Gothic A1" panose="020B0604020202020204" charset="-127"/>
                        <a:cs typeface="Gothic A1" panose="020B0604020202020204" charset="-127"/>
                        <a:sym typeface="Gothic A1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0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rgbClr val="353056"/>
                          </a:solidFill>
                          <a:latin typeface="Passion One" panose="020B0604020202020204" charset="0"/>
                          <a:ea typeface="Gothic A1" panose="020B0604020202020204" charset="-127"/>
                          <a:cs typeface="Gothic A1" panose="020B0604020202020204" charset="-127"/>
                          <a:sym typeface="Passion One"/>
                        </a:rPr>
                        <a:t>Anxious Mood</a:t>
                      </a:r>
                      <a:endParaRPr sz="2000" dirty="0">
                        <a:solidFill>
                          <a:srgbClr val="353056"/>
                        </a:solidFill>
                        <a:latin typeface="Passion One" panose="020B0604020202020204" charset="0"/>
                        <a:ea typeface="Gothic A1" panose="020B0604020202020204" charset="-127"/>
                        <a:cs typeface="Gothic A1" panose="020B0604020202020204" charset="-127"/>
                        <a:sym typeface="Passion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rgbClr val="353056"/>
                          </a:solidFill>
                          <a:latin typeface="Passion One" panose="020B0604020202020204" charset="0"/>
                          <a:ea typeface="Gothic A1" panose="020B0604020202020204" charset="-127"/>
                          <a:cs typeface="Gothic A1" panose="020B0604020202020204" charset="-127"/>
                          <a:sym typeface="Gothic A1"/>
                        </a:rPr>
                        <a:t>Yes</a:t>
                      </a:r>
                      <a:endParaRPr sz="2000" dirty="0">
                        <a:solidFill>
                          <a:srgbClr val="353056"/>
                        </a:solidFill>
                        <a:latin typeface="Passion One" panose="020B0604020202020204" charset="0"/>
                        <a:ea typeface="Gothic A1" panose="020B0604020202020204" charset="-127"/>
                        <a:cs typeface="Gothic A1" panose="020B0604020202020204" charset="-127"/>
                        <a:sym typeface="Gothic A1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rgbClr val="353056"/>
                          </a:solidFill>
                          <a:latin typeface="Passion One" panose="020B0604020202020204" charset="0"/>
                          <a:ea typeface="Gothic A1" panose="020B0604020202020204" charset="-127"/>
                          <a:cs typeface="Gothic A1" panose="020B0604020202020204" charset="-127"/>
                          <a:sym typeface="Gothic A1"/>
                        </a:rPr>
                        <a:t>No</a:t>
                      </a:r>
                      <a:endParaRPr sz="2000" dirty="0">
                        <a:solidFill>
                          <a:srgbClr val="353056"/>
                        </a:solidFill>
                        <a:latin typeface="Passion One" panose="020B0604020202020204" charset="0"/>
                        <a:ea typeface="Gothic A1" panose="020B0604020202020204" charset="-127"/>
                        <a:cs typeface="Gothic A1" panose="020B0604020202020204" charset="-127"/>
                        <a:sym typeface="Gothic A1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0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rgbClr val="353056"/>
                          </a:solidFill>
                          <a:latin typeface="Passion One" panose="020B0604020202020204" charset="0"/>
                          <a:ea typeface="Gothic A1" panose="020B0604020202020204" charset="-127"/>
                          <a:cs typeface="Gothic A1" panose="020B0604020202020204" charset="-127"/>
                          <a:sym typeface="Passion One"/>
                        </a:rPr>
                        <a:t>Depressive Mood</a:t>
                      </a:r>
                      <a:endParaRPr sz="2000" dirty="0">
                        <a:solidFill>
                          <a:srgbClr val="353056"/>
                        </a:solidFill>
                        <a:latin typeface="Passion One" panose="020B0604020202020204" charset="0"/>
                        <a:ea typeface="Gothic A1" panose="020B0604020202020204" charset="-127"/>
                        <a:cs typeface="Gothic A1" panose="020B0604020202020204" charset="-127"/>
                        <a:sym typeface="Passion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rgbClr val="353056"/>
                          </a:solidFill>
                          <a:latin typeface="Passion One" panose="020B0604020202020204" charset="0"/>
                          <a:ea typeface="Gothic A1" panose="020B0604020202020204" charset="-127"/>
                          <a:cs typeface="Gothic A1" panose="020B0604020202020204" charset="-127"/>
                          <a:sym typeface="Gothic A1"/>
                        </a:rPr>
                        <a:t>Yes</a:t>
                      </a:r>
                      <a:endParaRPr sz="2000" dirty="0">
                        <a:solidFill>
                          <a:srgbClr val="353056"/>
                        </a:solidFill>
                        <a:latin typeface="Passion One" panose="020B0604020202020204" charset="0"/>
                        <a:ea typeface="Gothic A1" panose="020B0604020202020204" charset="-127"/>
                        <a:cs typeface="Gothic A1" panose="020B0604020202020204" charset="-127"/>
                        <a:sym typeface="Gothic A1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rgbClr val="353056"/>
                          </a:solidFill>
                          <a:latin typeface="Passion One" panose="020B0604020202020204" charset="0"/>
                          <a:ea typeface="Gothic A1" panose="020B0604020202020204" charset="-127"/>
                          <a:cs typeface="Gothic A1" panose="020B0604020202020204" charset="-127"/>
                          <a:sym typeface="Gothic A1"/>
                        </a:rPr>
                        <a:t>Yes</a:t>
                      </a:r>
                      <a:endParaRPr sz="2000" dirty="0">
                        <a:solidFill>
                          <a:srgbClr val="353056"/>
                        </a:solidFill>
                        <a:latin typeface="Passion One" panose="020B0604020202020204" charset="0"/>
                        <a:ea typeface="Gothic A1" panose="020B0604020202020204" charset="-127"/>
                        <a:cs typeface="Gothic A1" panose="020B0604020202020204" charset="-127"/>
                        <a:sym typeface="Gothic A1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0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rgbClr val="353056"/>
                          </a:solidFill>
                          <a:latin typeface="Passion One" panose="020B0604020202020204" charset="0"/>
                          <a:ea typeface="Gothic A1" panose="020B0604020202020204" charset="-127"/>
                          <a:cs typeface="Gothic A1" panose="020B0604020202020204" charset="-127"/>
                          <a:sym typeface="Passion One"/>
                        </a:rPr>
                        <a:t>Life has Meaning</a:t>
                      </a:r>
                      <a:endParaRPr sz="2000" dirty="0">
                        <a:solidFill>
                          <a:srgbClr val="353056"/>
                        </a:solidFill>
                        <a:latin typeface="Passion One" panose="020B0604020202020204" charset="0"/>
                        <a:ea typeface="Gothic A1" panose="020B0604020202020204" charset="-127"/>
                        <a:cs typeface="Gothic A1" panose="020B0604020202020204" charset="-127"/>
                        <a:sym typeface="Passion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rgbClr val="353056"/>
                          </a:solidFill>
                          <a:latin typeface="Passion One" panose="020B0604020202020204" charset="0"/>
                          <a:ea typeface="Gothic A1" panose="020B0604020202020204" charset="-127"/>
                          <a:cs typeface="Gothic A1" panose="020B0604020202020204" charset="-127"/>
                          <a:sym typeface="Gothic A1"/>
                        </a:rPr>
                        <a:t>Yes</a:t>
                      </a:r>
                      <a:endParaRPr sz="2000" dirty="0">
                        <a:solidFill>
                          <a:srgbClr val="353056"/>
                        </a:solidFill>
                        <a:latin typeface="Passion One" panose="020B0604020202020204" charset="0"/>
                        <a:ea typeface="Gothic A1" panose="020B0604020202020204" charset="-127"/>
                        <a:cs typeface="Gothic A1" panose="020B0604020202020204" charset="-127"/>
                        <a:sym typeface="Gothic A1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rgbClr val="353056"/>
                          </a:solidFill>
                          <a:latin typeface="Passion One" panose="020B0604020202020204" charset="0"/>
                          <a:ea typeface="Gothic A1" panose="020B0604020202020204" charset="-127"/>
                          <a:cs typeface="Gothic A1" panose="020B0604020202020204" charset="-127"/>
                          <a:sym typeface="Gothic A1"/>
                        </a:rPr>
                        <a:t>Yes</a:t>
                      </a:r>
                      <a:endParaRPr sz="2000" dirty="0">
                        <a:solidFill>
                          <a:srgbClr val="353056"/>
                        </a:solidFill>
                        <a:latin typeface="Passion One" panose="020B0604020202020204" charset="0"/>
                        <a:ea typeface="Gothic A1" panose="020B0604020202020204" charset="-127"/>
                        <a:cs typeface="Gothic A1" panose="020B0604020202020204" charset="-127"/>
                        <a:sym typeface="Gothic A1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0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353056"/>
                          </a:solidFill>
                          <a:latin typeface="Passion One" panose="020B0604020202020204" charset="0"/>
                          <a:ea typeface="Gothic A1" panose="020B0604020202020204" charset="-127"/>
                          <a:cs typeface="Gothic A1" panose="020B0604020202020204" charset="-127"/>
                          <a:sym typeface="Passion One"/>
                        </a:rPr>
                        <a:t>Craving for Alcohol</a:t>
                      </a:r>
                      <a:endParaRPr sz="2000" dirty="0">
                        <a:solidFill>
                          <a:srgbClr val="353056"/>
                        </a:solidFill>
                        <a:latin typeface="Passion One" panose="020B0604020202020204" charset="0"/>
                        <a:ea typeface="Gothic A1" panose="020B0604020202020204" charset="-127"/>
                        <a:cs typeface="Gothic A1" panose="020B0604020202020204" charset="-127"/>
                        <a:sym typeface="Passion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353056"/>
                          </a:solidFill>
                          <a:latin typeface="Passion One" panose="020B0604020202020204" charset="0"/>
                          <a:ea typeface="Gothic A1" panose="020B0604020202020204" charset="-127"/>
                          <a:cs typeface="Gothic A1" panose="020B0604020202020204" charset="-127"/>
                          <a:sym typeface="Gothic A1"/>
                        </a:rPr>
                        <a:t>Yes</a:t>
                      </a:r>
                      <a:endParaRPr sz="2000" dirty="0">
                        <a:solidFill>
                          <a:srgbClr val="353056"/>
                        </a:solidFill>
                        <a:latin typeface="Passion One" panose="020B0604020202020204" charset="0"/>
                        <a:ea typeface="Gothic A1" panose="020B0604020202020204" charset="-127"/>
                        <a:cs typeface="Gothic A1" panose="020B0604020202020204" charset="-127"/>
                        <a:sym typeface="Gothic A1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353056"/>
                          </a:solidFill>
                          <a:latin typeface="Passion One" panose="020B0604020202020204" charset="0"/>
                          <a:ea typeface="Gothic A1" panose="020B0604020202020204" charset="-127"/>
                          <a:cs typeface="Gothic A1" panose="020B0604020202020204" charset="-127"/>
                          <a:sym typeface="Gothic A1"/>
                        </a:rPr>
                        <a:t>No</a:t>
                      </a:r>
                      <a:endParaRPr sz="2000" dirty="0">
                        <a:solidFill>
                          <a:srgbClr val="353056"/>
                        </a:solidFill>
                        <a:latin typeface="Passion One" panose="020B0604020202020204" charset="0"/>
                        <a:ea typeface="Gothic A1" panose="020B0604020202020204" charset="-127"/>
                        <a:cs typeface="Gothic A1" panose="020B0604020202020204" charset="-127"/>
                        <a:sym typeface="Gothic A1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13720"/>
                  </a:ext>
                </a:extLst>
              </a:tr>
              <a:tr h="4750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CF7977"/>
                          </a:solidFill>
                          <a:latin typeface="Passion One" panose="020B0604020202020204" charset="0"/>
                          <a:ea typeface="Gothic A1" panose="020B0604020202020204" charset="-127"/>
                          <a:cs typeface="Gothic A1" panose="020B0604020202020204" charset="-127"/>
                          <a:sym typeface="Passion One"/>
                        </a:rPr>
                        <a:t>Drug Use</a:t>
                      </a:r>
                      <a:endParaRPr sz="2000" dirty="0">
                        <a:solidFill>
                          <a:srgbClr val="CF7977"/>
                        </a:solidFill>
                        <a:latin typeface="Passion One" panose="020B0604020202020204" charset="0"/>
                        <a:ea typeface="Gothic A1" panose="020B0604020202020204" charset="-127"/>
                        <a:cs typeface="Gothic A1" panose="020B0604020202020204" charset="-127"/>
                        <a:sym typeface="Passion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353056"/>
                          </a:solidFill>
                          <a:latin typeface="Passion One" panose="020B0604020202020204" charset="0"/>
                          <a:ea typeface="Gothic A1" panose="020B0604020202020204" charset="-127"/>
                          <a:cs typeface="Gothic A1" panose="020B0604020202020204" charset="-127"/>
                          <a:sym typeface="Gothic A1"/>
                        </a:rPr>
                        <a:t>No</a:t>
                      </a:r>
                      <a:endParaRPr sz="2000" dirty="0">
                        <a:solidFill>
                          <a:srgbClr val="353056"/>
                        </a:solidFill>
                        <a:latin typeface="Passion One" panose="020B0604020202020204" charset="0"/>
                        <a:ea typeface="Gothic A1" panose="020B0604020202020204" charset="-127"/>
                        <a:cs typeface="Gothic A1" panose="020B0604020202020204" charset="-127"/>
                        <a:sym typeface="Gothic A1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353056"/>
                          </a:solidFill>
                          <a:latin typeface="Passion One" panose="020B0604020202020204" charset="0"/>
                          <a:ea typeface="Gothic A1" panose="020B0604020202020204" charset="-127"/>
                          <a:cs typeface="Gothic A1" panose="020B0604020202020204" charset="-127"/>
                          <a:sym typeface="Gothic A1"/>
                        </a:rPr>
                        <a:t>Yes</a:t>
                      </a:r>
                      <a:endParaRPr sz="2000" dirty="0">
                        <a:solidFill>
                          <a:srgbClr val="353056"/>
                        </a:solidFill>
                        <a:latin typeface="Passion One" panose="020B0604020202020204" charset="0"/>
                        <a:ea typeface="Gothic A1" panose="020B0604020202020204" charset="-127"/>
                        <a:cs typeface="Gothic A1" panose="020B0604020202020204" charset="-127"/>
                        <a:sym typeface="Gothic A1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572618"/>
                  </a:ext>
                </a:extLst>
              </a:tr>
              <a:tr h="4750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353056"/>
                          </a:solidFill>
                          <a:latin typeface="Passion One" panose="020B0604020202020204" charset="0"/>
                          <a:ea typeface="Gothic A1" panose="020B0604020202020204" charset="-127"/>
                          <a:cs typeface="Gothic A1" panose="020B0604020202020204" charset="-127"/>
                          <a:sym typeface="Passion One"/>
                        </a:rPr>
                        <a:t>Alcohol Use</a:t>
                      </a:r>
                      <a:endParaRPr sz="2000" dirty="0">
                        <a:solidFill>
                          <a:srgbClr val="353056"/>
                        </a:solidFill>
                        <a:latin typeface="Passion One" panose="020B0604020202020204" charset="0"/>
                        <a:ea typeface="Gothic A1" panose="020B0604020202020204" charset="-127"/>
                        <a:cs typeface="Gothic A1" panose="020B0604020202020204" charset="-127"/>
                        <a:sym typeface="Passion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353056"/>
                          </a:solidFill>
                          <a:latin typeface="Passion One" panose="020B0604020202020204" charset="0"/>
                          <a:ea typeface="Gothic A1" panose="020B0604020202020204" charset="-127"/>
                          <a:cs typeface="Gothic A1" panose="020B0604020202020204" charset="-127"/>
                          <a:sym typeface="Gothic A1"/>
                        </a:rPr>
                        <a:t>Yes</a:t>
                      </a:r>
                      <a:endParaRPr sz="2000" dirty="0">
                        <a:solidFill>
                          <a:srgbClr val="353056"/>
                        </a:solidFill>
                        <a:latin typeface="Passion One" panose="020B0604020202020204" charset="0"/>
                        <a:ea typeface="Gothic A1" panose="020B0604020202020204" charset="-127"/>
                        <a:cs typeface="Gothic A1" panose="020B0604020202020204" charset="-127"/>
                        <a:sym typeface="Gothic A1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353056"/>
                          </a:solidFill>
                          <a:latin typeface="Passion One" panose="020B0604020202020204" charset="0"/>
                          <a:ea typeface="Gothic A1" panose="020B0604020202020204" charset="-127"/>
                          <a:cs typeface="Gothic A1" panose="020B0604020202020204" charset="-127"/>
                          <a:sym typeface="Gothic A1"/>
                        </a:rPr>
                        <a:t>No</a:t>
                      </a:r>
                      <a:endParaRPr sz="2000" dirty="0">
                        <a:solidFill>
                          <a:srgbClr val="353056"/>
                        </a:solidFill>
                        <a:latin typeface="Passion One" panose="020B0604020202020204" charset="0"/>
                        <a:ea typeface="Gothic A1" panose="020B0604020202020204" charset="-127"/>
                        <a:cs typeface="Gothic A1" panose="020B0604020202020204" charset="-127"/>
                        <a:sym typeface="Gothic A1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CAFD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7339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F5D5D73-EA27-4640-8384-D8DD8B236295}"/>
              </a:ext>
            </a:extLst>
          </p:cNvPr>
          <p:cNvSpPr txBox="1"/>
          <p:nvPr/>
        </p:nvSpPr>
        <p:spPr>
          <a:xfrm>
            <a:off x="7383137" y="4404836"/>
            <a:ext cx="2057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Passion One" panose="020B0604020202020204" charset="0"/>
                <a:ea typeface="Gothic A1" panose="020B0604020202020204" charset="-127"/>
                <a:cs typeface="Gothic A1" panose="020B0604020202020204" charset="-127"/>
              </a:rPr>
              <a:t>Legend: </a:t>
            </a:r>
          </a:p>
          <a:p>
            <a:pPr algn="ctr"/>
            <a:r>
              <a:rPr lang="en-US" dirty="0">
                <a:solidFill>
                  <a:srgbClr val="CF7977"/>
                </a:solidFill>
                <a:latin typeface="Passion One" panose="020B0604020202020204" charset="0"/>
                <a:ea typeface="Gothic A1" panose="020B0604020202020204" charset="-127"/>
                <a:cs typeface="Gothic A1" panose="020B0604020202020204" charset="-127"/>
              </a:rPr>
              <a:t>Social support is more protective for POC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51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Limitations/Improvements for the study</a:t>
            </a:r>
            <a:endParaRPr dirty="0"/>
          </a:p>
        </p:txBody>
      </p:sp>
      <p:sp>
        <p:nvSpPr>
          <p:cNvPr id="1614" name="Google Shape;1614;p51"/>
          <p:cNvSpPr txBox="1"/>
          <p:nvPr/>
        </p:nvSpPr>
        <p:spPr>
          <a:xfrm>
            <a:off x="-77149" y="1284525"/>
            <a:ext cx="3428983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b="1" dirty="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rPr>
              <a:t>Increase Sample Size</a:t>
            </a:r>
            <a:endParaRPr sz="2800" b="1" dirty="0">
              <a:solidFill>
                <a:schemeClr val="dk2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616" name="Google Shape;1616;p51"/>
          <p:cNvSpPr txBox="1"/>
          <p:nvPr/>
        </p:nvSpPr>
        <p:spPr>
          <a:xfrm>
            <a:off x="-482187" y="3591325"/>
            <a:ext cx="3337644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b="1" dirty="0">
                <a:solidFill>
                  <a:schemeClr val="accent4"/>
                </a:solidFill>
                <a:latin typeface="Passion One"/>
                <a:ea typeface="Passion One"/>
                <a:cs typeface="Passion One"/>
                <a:sym typeface="Passion One"/>
              </a:rPr>
              <a:t>Match Baseline Social Support </a:t>
            </a:r>
            <a:endParaRPr sz="2800" b="1" dirty="0">
              <a:solidFill>
                <a:schemeClr val="accent4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618" name="Google Shape;1618;p51"/>
          <p:cNvSpPr txBox="1"/>
          <p:nvPr/>
        </p:nvSpPr>
        <p:spPr>
          <a:xfrm flipH="1">
            <a:off x="6069683" y="1274526"/>
            <a:ext cx="4226644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b="1" dirty="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rPr>
              <a:t>Linear Mixed Models</a:t>
            </a:r>
            <a:endParaRPr sz="2800" b="1" dirty="0">
              <a:solidFill>
                <a:schemeClr val="accent3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620" name="Google Shape;1620;p51"/>
          <p:cNvSpPr txBox="1"/>
          <p:nvPr/>
        </p:nvSpPr>
        <p:spPr>
          <a:xfrm flipH="1">
            <a:off x="6214682" y="3618906"/>
            <a:ext cx="3007444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b="1" dirty="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rPr>
              <a:t>Self-reporting bias</a:t>
            </a:r>
            <a:endParaRPr sz="2800" b="1" dirty="0">
              <a:solidFill>
                <a:schemeClr val="lt2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grpSp>
        <p:nvGrpSpPr>
          <p:cNvPr id="1622" name="Google Shape;1622;p51"/>
          <p:cNvGrpSpPr/>
          <p:nvPr/>
        </p:nvGrpSpPr>
        <p:grpSpPr>
          <a:xfrm>
            <a:off x="2855044" y="1429176"/>
            <a:ext cx="3433912" cy="2675096"/>
            <a:chOff x="2855044" y="1352976"/>
            <a:chExt cx="3433912" cy="2675096"/>
          </a:xfrm>
        </p:grpSpPr>
        <p:grpSp>
          <p:nvGrpSpPr>
            <p:cNvPr id="1623" name="Google Shape;1623;p51"/>
            <p:cNvGrpSpPr/>
            <p:nvPr/>
          </p:nvGrpSpPr>
          <p:grpSpPr>
            <a:xfrm>
              <a:off x="3378898" y="1634165"/>
              <a:ext cx="2386204" cy="2393907"/>
              <a:chOff x="2460150" y="791550"/>
              <a:chExt cx="2749400" cy="2758275"/>
            </a:xfrm>
          </p:grpSpPr>
          <p:sp>
            <p:nvSpPr>
              <p:cNvPr id="1624" name="Google Shape;1624;p51"/>
              <p:cNvSpPr/>
              <p:nvPr/>
            </p:nvSpPr>
            <p:spPr>
              <a:xfrm>
                <a:off x="2512450" y="957850"/>
                <a:ext cx="658075" cy="525350"/>
              </a:xfrm>
              <a:custGeom>
                <a:avLst/>
                <a:gdLst/>
                <a:ahLst/>
                <a:cxnLst/>
                <a:rect l="l" t="t" r="r" b="b"/>
                <a:pathLst>
                  <a:path w="26323" h="21014" extrusionOk="0">
                    <a:moveTo>
                      <a:pt x="15451" y="0"/>
                    </a:moveTo>
                    <a:cubicBezTo>
                      <a:pt x="12520" y="0"/>
                      <a:pt x="9827" y="2040"/>
                      <a:pt x="7157" y="4710"/>
                    </a:cubicBezTo>
                    <a:cubicBezTo>
                      <a:pt x="2721" y="9166"/>
                      <a:pt x="1" y="13686"/>
                      <a:pt x="5609" y="19273"/>
                    </a:cubicBezTo>
                    <a:cubicBezTo>
                      <a:pt x="6856" y="20521"/>
                      <a:pt x="8124" y="21013"/>
                      <a:pt x="9365" y="21013"/>
                    </a:cubicBezTo>
                    <a:cubicBezTo>
                      <a:pt x="12701" y="21013"/>
                      <a:pt x="15841" y="17451"/>
                      <a:pt x="17870" y="15423"/>
                    </a:cubicBezTo>
                    <a:cubicBezTo>
                      <a:pt x="20653" y="12640"/>
                      <a:pt x="26323" y="7765"/>
                      <a:pt x="21720" y="3161"/>
                    </a:cubicBezTo>
                    <a:cubicBezTo>
                      <a:pt x="19480" y="913"/>
                      <a:pt x="17412" y="0"/>
                      <a:pt x="154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51"/>
              <p:cNvSpPr/>
              <p:nvPr/>
            </p:nvSpPr>
            <p:spPr>
              <a:xfrm>
                <a:off x="4492875" y="2948575"/>
                <a:ext cx="658075" cy="525275"/>
              </a:xfrm>
              <a:custGeom>
                <a:avLst/>
                <a:gdLst/>
                <a:ahLst/>
                <a:cxnLst/>
                <a:rect l="l" t="t" r="r" b="b"/>
                <a:pathLst>
                  <a:path w="26323" h="21011" extrusionOk="0">
                    <a:moveTo>
                      <a:pt x="16951" y="1"/>
                    </a:moveTo>
                    <a:cubicBezTo>
                      <a:pt x="13618" y="1"/>
                      <a:pt x="10481" y="3553"/>
                      <a:pt x="8454" y="5595"/>
                    </a:cubicBezTo>
                    <a:cubicBezTo>
                      <a:pt x="5671" y="8378"/>
                      <a:pt x="1" y="13253"/>
                      <a:pt x="4604" y="17856"/>
                    </a:cubicBezTo>
                    <a:cubicBezTo>
                      <a:pt x="6840" y="20101"/>
                      <a:pt x="8906" y="21011"/>
                      <a:pt x="10864" y="21011"/>
                    </a:cubicBezTo>
                    <a:cubicBezTo>
                      <a:pt x="13799" y="21011"/>
                      <a:pt x="16494" y="18968"/>
                      <a:pt x="19167" y="16308"/>
                    </a:cubicBezTo>
                    <a:cubicBezTo>
                      <a:pt x="23624" y="11851"/>
                      <a:pt x="26323" y="7331"/>
                      <a:pt x="20715" y="1745"/>
                    </a:cubicBezTo>
                    <a:cubicBezTo>
                      <a:pt x="19465" y="495"/>
                      <a:pt x="18195" y="1"/>
                      <a:pt x="16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51"/>
              <p:cNvSpPr/>
              <p:nvPr/>
            </p:nvSpPr>
            <p:spPr>
              <a:xfrm>
                <a:off x="4492875" y="958000"/>
                <a:ext cx="658075" cy="525200"/>
              </a:xfrm>
              <a:custGeom>
                <a:avLst/>
                <a:gdLst/>
                <a:ahLst/>
                <a:cxnLst/>
                <a:rect l="l" t="t" r="r" b="b"/>
                <a:pathLst>
                  <a:path w="26323" h="21008" extrusionOk="0">
                    <a:moveTo>
                      <a:pt x="10864" y="0"/>
                    </a:moveTo>
                    <a:cubicBezTo>
                      <a:pt x="8906" y="0"/>
                      <a:pt x="6840" y="911"/>
                      <a:pt x="4604" y="3155"/>
                    </a:cubicBezTo>
                    <a:cubicBezTo>
                      <a:pt x="1" y="7759"/>
                      <a:pt x="5671" y="12634"/>
                      <a:pt x="8454" y="15417"/>
                    </a:cubicBezTo>
                    <a:cubicBezTo>
                      <a:pt x="10482" y="17445"/>
                      <a:pt x="13622" y="21007"/>
                      <a:pt x="16958" y="21007"/>
                    </a:cubicBezTo>
                    <a:cubicBezTo>
                      <a:pt x="18199" y="21007"/>
                      <a:pt x="19467" y="20515"/>
                      <a:pt x="20715" y="19267"/>
                    </a:cubicBezTo>
                    <a:cubicBezTo>
                      <a:pt x="26323" y="13680"/>
                      <a:pt x="23624" y="9160"/>
                      <a:pt x="19167" y="4704"/>
                    </a:cubicBezTo>
                    <a:cubicBezTo>
                      <a:pt x="16494" y="2044"/>
                      <a:pt x="13799" y="0"/>
                      <a:pt x="108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51"/>
              <p:cNvSpPr/>
              <p:nvPr/>
            </p:nvSpPr>
            <p:spPr>
              <a:xfrm>
                <a:off x="2512450" y="2948650"/>
                <a:ext cx="658075" cy="525350"/>
              </a:xfrm>
              <a:custGeom>
                <a:avLst/>
                <a:gdLst/>
                <a:ahLst/>
                <a:cxnLst/>
                <a:rect l="l" t="t" r="r" b="b"/>
                <a:pathLst>
                  <a:path w="26323" h="21014" extrusionOk="0">
                    <a:moveTo>
                      <a:pt x="9365" y="1"/>
                    </a:moveTo>
                    <a:cubicBezTo>
                      <a:pt x="8124" y="1"/>
                      <a:pt x="6856" y="494"/>
                      <a:pt x="5609" y="1742"/>
                    </a:cubicBezTo>
                    <a:cubicBezTo>
                      <a:pt x="1" y="7328"/>
                      <a:pt x="2721" y="11848"/>
                      <a:pt x="7157" y="16305"/>
                    </a:cubicBezTo>
                    <a:cubicBezTo>
                      <a:pt x="9827" y="18975"/>
                      <a:pt x="12520" y="21014"/>
                      <a:pt x="15451" y="21014"/>
                    </a:cubicBezTo>
                    <a:cubicBezTo>
                      <a:pt x="17412" y="21014"/>
                      <a:pt x="19480" y="20101"/>
                      <a:pt x="21720" y="17853"/>
                    </a:cubicBezTo>
                    <a:cubicBezTo>
                      <a:pt x="26323" y="13250"/>
                      <a:pt x="20653" y="8375"/>
                      <a:pt x="17870" y="5592"/>
                    </a:cubicBezTo>
                    <a:cubicBezTo>
                      <a:pt x="15841" y="3563"/>
                      <a:pt x="12701" y="1"/>
                      <a:pt x="93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51"/>
              <p:cNvSpPr/>
              <p:nvPr/>
            </p:nvSpPr>
            <p:spPr>
              <a:xfrm>
                <a:off x="3803450" y="1070875"/>
                <a:ext cx="308125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2325" h="11990" extrusionOk="0">
                    <a:moveTo>
                      <a:pt x="9165" y="0"/>
                    </a:moveTo>
                    <a:lnTo>
                      <a:pt x="3955" y="5231"/>
                    </a:lnTo>
                    <a:lnTo>
                      <a:pt x="1235" y="5901"/>
                    </a:lnTo>
                    <a:lnTo>
                      <a:pt x="0" y="7135"/>
                    </a:lnTo>
                    <a:lnTo>
                      <a:pt x="5064" y="11990"/>
                    </a:lnTo>
                    <a:lnTo>
                      <a:pt x="7114" y="8391"/>
                    </a:lnTo>
                    <a:lnTo>
                      <a:pt x="12324" y="3160"/>
                    </a:lnTo>
                    <a:lnTo>
                      <a:pt x="9165" y="0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51"/>
              <p:cNvSpPr/>
              <p:nvPr/>
            </p:nvSpPr>
            <p:spPr>
              <a:xfrm>
                <a:off x="3564400" y="1068775"/>
                <a:ext cx="409500" cy="407625"/>
              </a:xfrm>
              <a:custGeom>
                <a:avLst/>
                <a:gdLst/>
                <a:ahLst/>
                <a:cxnLst/>
                <a:rect l="l" t="t" r="r" b="b"/>
                <a:pathLst>
                  <a:path w="16380" h="16305" extrusionOk="0">
                    <a:moveTo>
                      <a:pt x="3139" y="1"/>
                    </a:moveTo>
                    <a:lnTo>
                      <a:pt x="0" y="3181"/>
                    </a:lnTo>
                    <a:lnTo>
                      <a:pt x="5231" y="8412"/>
                    </a:lnTo>
                    <a:lnTo>
                      <a:pt x="5901" y="11132"/>
                    </a:lnTo>
                    <a:lnTo>
                      <a:pt x="6842" y="12074"/>
                    </a:lnTo>
                    <a:lnTo>
                      <a:pt x="7135" y="12367"/>
                    </a:lnTo>
                    <a:lnTo>
                      <a:pt x="9311" y="14543"/>
                    </a:lnTo>
                    <a:lnTo>
                      <a:pt x="9521" y="14752"/>
                    </a:lnTo>
                    <a:lnTo>
                      <a:pt x="10797" y="16028"/>
                    </a:lnTo>
                    <a:cubicBezTo>
                      <a:pt x="10982" y="16223"/>
                      <a:pt x="11193" y="16305"/>
                      <a:pt x="11397" y="16305"/>
                    </a:cubicBezTo>
                    <a:cubicBezTo>
                      <a:pt x="12046" y="16305"/>
                      <a:pt x="12621" y="15478"/>
                      <a:pt x="12031" y="14856"/>
                    </a:cubicBezTo>
                    <a:lnTo>
                      <a:pt x="12031" y="14856"/>
                    </a:lnTo>
                    <a:cubicBezTo>
                      <a:pt x="12216" y="14998"/>
                      <a:pt x="12408" y="15058"/>
                      <a:pt x="12592" y="15058"/>
                    </a:cubicBezTo>
                    <a:cubicBezTo>
                      <a:pt x="13307" y="15058"/>
                      <a:pt x="13886" y="14141"/>
                      <a:pt x="13287" y="13476"/>
                    </a:cubicBezTo>
                    <a:lnTo>
                      <a:pt x="13287" y="13476"/>
                    </a:lnTo>
                    <a:cubicBezTo>
                      <a:pt x="13481" y="13650"/>
                      <a:pt x="13697" y="13725"/>
                      <a:pt x="13906" y="13725"/>
                    </a:cubicBezTo>
                    <a:cubicBezTo>
                      <a:pt x="14571" y="13725"/>
                      <a:pt x="15156" y="12963"/>
                      <a:pt x="14710" y="12262"/>
                    </a:cubicBezTo>
                    <a:lnTo>
                      <a:pt x="14710" y="12262"/>
                    </a:lnTo>
                    <a:cubicBezTo>
                      <a:pt x="14876" y="12419"/>
                      <a:pt x="15059" y="12486"/>
                      <a:pt x="15235" y="12486"/>
                    </a:cubicBezTo>
                    <a:cubicBezTo>
                      <a:pt x="15853" y="12486"/>
                      <a:pt x="16380" y="11665"/>
                      <a:pt x="15777" y="11111"/>
                    </a:cubicBezTo>
                    <a:lnTo>
                      <a:pt x="14480" y="9793"/>
                    </a:lnTo>
                    <a:lnTo>
                      <a:pt x="14228" y="9542"/>
                    </a:lnTo>
                    <a:lnTo>
                      <a:pt x="11969" y="7303"/>
                    </a:lnTo>
                    <a:lnTo>
                      <a:pt x="8370" y="5232"/>
                    </a:lnTo>
                    <a:lnTo>
                      <a:pt x="3139" y="1"/>
                    </a:lnTo>
                    <a:close/>
                  </a:path>
                </a:pathLst>
              </a:custGeom>
              <a:solidFill>
                <a:srgbClr val="A891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51"/>
              <p:cNvSpPr/>
              <p:nvPr/>
            </p:nvSpPr>
            <p:spPr>
              <a:xfrm>
                <a:off x="3795775" y="1394475"/>
                <a:ext cx="90300" cy="75225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3009" extrusionOk="0">
                    <a:moveTo>
                      <a:pt x="2535" y="0"/>
                    </a:moveTo>
                    <a:cubicBezTo>
                      <a:pt x="2364" y="0"/>
                      <a:pt x="2185" y="65"/>
                      <a:pt x="2023" y="217"/>
                    </a:cubicBezTo>
                    <a:lnTo>
                      <a:pt x="517" y="1724"/>
                    </a:lnTo>
                    <a:cubicBezTo>
                      <a:pt x="0" y="2273"/>
                      <a:pt x="492" y="3008"/>
                      <a:pt x="1081" y="3008"/>
                    </a:cubicBezTo>
                    <a:cubicBezTo>
                      <a:pt x="1255" y="3008"/>
                      <a:pt x="1437" y="2944"/>
                      <a:pt x="1605" y="2791"/>
                    </a:cubicBezTo>
                    <a:lnTo>
                      <a:pt x="3111" y="1305"/>
                    </a:lnTo>
                    <a:cubicBezTo>
                      <a:pt x="3612" y="740"/>
                      <a:pt x="3115" y="0"/>
                      <a:pt x="2535" y="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51"/>
              <p:cNvSpPr/>
              <p:nvPr/>
            </p:nvSpPr>
            <p:spPr>
              <a:xfrm>
                <a:off x="3731875" y="1330650"/>
                <a:ext cx="90400" cy="75475"/>
              </a:xfrm>
              <a:custGeom>
                <a:avLst/>
                <a:gdLst/>
                <a:ahLst/>
                <a:cxnLst/>
                <a:rect l="l" t="t" r="r" b="b"/>
                <a:pathLst>
                  <a:path w="3616" h="3019" extrusionOk="0">
                    <a:moveTo>
                      <a:pt x="2539" y="0"/>
                    </a:moveTo>
                    <a:cubicBezTo>
                      <a:pt x="2367" y="0"/>
                      <a:pt x="2189" y="65"/>
                      <a:pt x="2027" y="218"/>
                    </a:cubicBezTo>
                    <a:lnTo>
                      <a:pt x="520" y="1724"/>
                    </a:lnTo>
                    <a:cubicBezTo>
                      <a:pt x="0" y="2277"/>
                      <a:pt x="502" y="3018"/>
                      <a:pt x="1096" y="3018"/>
                    </a:cubicBezTo>
                    <a:cubicBezTo>
                      <a:pt x="1266" y="3018"/>
                      <a:pt x="1444" y="2957"/>
                      <a:pt x="1608" y="2812"/>
                    </a:cubicBezTo>
                    <a:lnTo>
                      <a:pt x="3115" y="1306"/>
                    </a:lnTo>
                    <a:cubicBezTo>
                      <a:pt x="3615" y="740"/>
                      <a:pt x="3118" y="0"/>
                      <a:pt x="2539" y="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51"/>
              <p:cNvSpPr/>
              <p:nvPr/>
            </p:nvSpPr>
            <p:spPr>
              <a:xfrm>
                <a:off x="3703175" y="1310975"/>
                <a:ext cx="7792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2573" extrusionOk="0">
                    <a:moveTo>
                      <a:pt x="2126" y="1"/>
                    </a:moveTo>
                    <a:cubicBezTo>
                      <a:pt x="1963" y="1"/>
                      <a:pt x="1795" y="68"/>
                      <a:pt x="1647" y="230"/>
                    </a:cubicBezTo>
                    <a:lnTo>
                      <a:pt x="454" y="1423"/>
                    </a:lnTo>
                    <a:cubicBezTo>
                      <a:pt x="0" y="1910"/>
                      <a:pt x="439" y="2573"/>
                      <a:pt x="962" y="2573"/>
                    </a:cubicBezTo>
                    <a:cubicBezTo>
                      <a:pt x="1113" y="2573"/>
                      <a:pt x="1271" y="2517"/>
                      <a:pt x="1417" y="2386"/>
                    </a:cubicBezTo>
                    <a:lnTo>
                      <a:pt x="2589" y="1193"/>
                    </a:lnTo>
                    <a:cubicBezTo>
                      <a:pt x="3117" y="713"/>
                      <a:pt x="2654" y="1"/>
                      <a:pt x="2126" y="1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51"/>
              <p:cNvSpPr/>
              <p:nvPr/>
            </p:nvSpPr>
            <p:spPr>
              <a:xfrm>
                <a:off x="3761575" y="1350575"/>
                <a:ext cx="105750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3550" extrusionOk="0">
                    <a:moveTo>
                      <a:pt x="3088" y="0"/>
                    </a:moveTo>
                    <a:cubicBezTo>
                      <a:pt x="2901" y="0"/>
                      <a:pt x="2705" y="76"/>
                      <a:pt x="2533" y="258"/>
                    </a:cubicBezTo>
                    <a:lnTo>
                      <a:pt x="608" y="2204"/>
                    </a:lnTo>
                    <a:cubicBezTo>
                      <a:pt x="0" y="2748"/>
                      <a:pt x="531" y="3549"/>
                      <a:pt x="1141" y="3549"/>
                    </a:cubicBezTo>
                    <a:cubicBezTo>
                      <a:pt x="1329" y="3549"/>
                      <a:pt x="1524" y="3473"/>
                      <a:pt x="1696" y="3292"/>
                    </a:cubicBezTo>
                    <a:lnTo>
                      <a:pt x="3621" y="1346"/>
                    </a:lnTo>
                    <a:cubicBezTo>
                      <a:pt x="4230" y="801"/>
                      <a:pt x="3699" y="0"/>
                      <a:pt x="3088" y="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51"/>
              <p:cNvSpPr/>
              <p:nvPr/>
            </p:nvSpPr>
            <p:spPr>
              <a:xfrm>
                <a:off x="3805025" y="1223100"/>
                <a:ext cx="743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2972" h="3612" extrusionOk="0">
                    <a:moveTo>
                      <a:pt x="984" y="0"/>
                    </a:moveTo>
                    <a:lnTo>
                      <a:pt x="335" y="649"/>
                    </a:lnTo>
                    <a:cubicBezTo>
                      <a:pt x="84" y="858"/>
                      <a:pt x="0" y="1172"/>
                      <a:pt x="63" y="1465"/>
                    </a:cubicBezTo>
                    <a:lnTo>
                      <a:pt x="461" y="2992"/>
                    </a:lnTo>
                    <a:cubicBezTo>
                      <a:pt x="564" y="3422"/>
                      <a:pt x="893" y="3612"/>
                      <a:pt x="1228" y="3612"/>
                    </a:cubicBezTo>
                    <a:cubicBezTo>
                      <a:pt x="1708" y="3612"/>
                      <a:pt x="2199" y="3223"/>
                      <a:pt x="2051" y="2595"/>
                    </a:cubicBezTo>
                    <a:lnTo>
                      <a:pt x="1862" y="1841"/>
                    </a:lnTo>
                    <a:lnTo>
                      <a:pt x="2971" y="712"/>
                    </a:lnTo>
                    <a:lnTo>
                      <a:pt x="984" y="0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51"/>
              <p:cNvSpPr/>
              <p:nvPr/>
            </p:nvSpPr>
            <p:spPr>
              <a:xfrm>
                <a:off x="2692400" y="2182450"/>
                <a:ext cx="299250" cy="308125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12325" extrusionOk="0">
                    <a:moveTo>
                      <a:pt x="7136" y="0"/>
                    </a:moveTo>
                    <a:lnTo>
                      <a:pt x="5880" y="1235"/>
                    </a:lnTo>
                    <a:lnTo>
                      <a:pt x="5211" y="3955"/>
                    </a:lnTo>
                    <a:lnTo>
                      <a:pt x="1" y="9165"/>
                    </a:lnTo>
                    <a:lnTo>
                      <a:pt x="3160" y="12324"/>
                    </a:lnTo>
                    <a:lnTo>
                      <a:pt x="8370" y="7114"/>
                    </a:lnTo>
                    <a:lnTo>
                      <a:pt x="11969" y="5043"/>
                    </a:lnTo>
                    <a:lnTo>
                      <a:pt x="7136" y="0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51"/>
              <p:cNvSpPr/>
              <p:nvPr/>
            </p:nvSpPr>
            <p:spPr>
              <a:xfrm>
                <a:off x="2689800" y="1942875"/>
                <a:ext cx="416025" cy="401375"/>
              </a:xfrm>
              <a:custGeom>
                <a:avLst/>
                <a:gdLst/>
                <a:ahLst/>
                <a:cxnLst/>
                <a:rect l="l" t="t" r="r" b="b"/>
                <a:pathLst>
                  <a:path w="16641" h="16055" extrusionOk="0">
                    <a:moveTo>
                      <a:pt x="3160" y="0"/>
                    </a:moveTo>
                    <a:lnTo>
                      <a:pt x="0" y="3160"/>
                    </a:lnTo>
                    <a:lnTo>
                      <a:pt x="5231" y="8390"/>
                    </a:lnTo>
                    <a:lnTo>
                      <a:pt x="7302" y="11989"/>
                    </a:lnTo>
                    <a:lnTo>
                      <a:pt x="9541" y="14228"/>
                    </a:lnTo>
                    <a:lnTo>
                      <a:pt x="9792" y="14479"/>
                    </a:lnTo>
                    <a:lnTo>
                      <a:pt x="11111" y="15797"/>
                    </a:lnTo>
                    <a:cubicBezTo>
                      <a:pt x="11282" y="15979"/>
                      <a:pt x="11478" y="16054"/>
                      <a:pt x="11668" y="16054"/>
                    </a:cubicBezTo>
                    <a:cubicBezTo>
                      <a:pt x="12268" y="16054"/>
                      <a:pt x="12802" y="15297"/>
                      <a:pt x="12261" y="14709"/>
                    </a:cubicBezTo>
                    <a:lnTo>
                      <a:pt x="12261" y="14709"/>
                    </a:lnTo>
                    <a:cubicBezTo>
                      <a:pt x="12432" y="14818"/>
                      <a:pt x="12607" y="14866"/>
                      <a:pt x="12773" y="14866"/>
                    </a:cubicBezTo>
                    <a:cubicBezTo>
                      <a:pt x="13502" y="14866"/>
                      <a:pt x="14071" y="13951"/>
                      <a:pt x="13475" y="13287"/>
                    </a:cubicBezTo>
                    <a:lnTo>
                      <a:pt x="13475" y="13287"/>
                    </a:lnTo>
                    <a:cubicBezTo>
                      <a:pt x="13671" y="13468"/>
                      <a:pt x="13888" y="13545"/>
                      <a:pt x="14098" y="13545"/>
                    </a:cubicBezTo>
                    <a:cubicBezTo>
                      <a:pt x="14784" y="13545"/>
                      <a:pt x="15385" y="12720"/>
                      <a:pt x="14856" y="12031"/>
                    </a:cubicBezTo>
                    <a:lnTo>
                      <a:pt x="14856" y="12031"/>
                    </a:lnTo>
                    <a:cubicBezTo>
                      <a:pt x="15038" y="12204"/>
                      <a:pt x="15237" y="12277"/>
                      <a:pt x="15427" y="12277"/>
                    </a:cubicBezTo>
                    <a:cubicBezTo>
                      <a:pt x="16088" y="12277"/>
                      <a:pt x="16640" y="11398"/>
                      <a:pt x="16007" y="10797"/>
                    </a:cubicBezTo>
                    <a:lnTo>
                      <a:pt x="14751" y="9541"/>
                    </a:lnTo>
                    <a:lnTo>
                      <a:pt x="14521" y="9332"/>
                    </a:lnTo>
                    <a:lnTo>
                      <a:pt x="12366" y="7156"/>
                    </a:lnTo>
                    <a:lnTo>
                      <a:pt x="12052" y="6863"/>
                    </a:lnTo>
                    <a:lnTo>
                      <a:pt x="11111" y="5901"/>
                    </a:lnTo>
                    <a:lnTo>
                      <a:pt x="8390" y="5231"/>
                    </a:lnTo>
                    <a:lnTo>
                      <a:pt x="3160" y="0"/>
                    </a:lnTo>
                    <a:close/>
                  </a:path>
                </a:pathLst>
              </a:custGeom>
              <a:solidFill>
                <a:srgbClr val="A891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51"/>
              <p:cNvSpPr/>
              <p:nvPr/>
            </p:nvSpPr>
            <p:spPr>
              <a:xfrm>
                <a:off x="3007975" y="2180700"/>
                <a:ext cx="92625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3071" extrusionOk="0">
                    <a:moveTo>
                      <a:pt x="2568" y="1"/>
                    </a:moveTo>
                    <a:cubicBezTo>
                      <a:pt x="2383" y="1"/>
                      <a:pt x="2191" y="76"/>
                      <a:pt x="2024" y="258"/>
                    </a:cubicBezTo>
                    <a:lnTo>
                      <a:pt x="518" y="1765"/>
                    </a:lnTo>
                    <a:cubicBezTo>
                      <a:pt x="1" y="2330"/>
                      <a:pt x="494" y="3070"/>
                      <a:pt x="1083" y="3070"/>
                    </a:cubicBezTo>
                    <a:cubicBezTo>
                      <a:pt x="1257" y="3070"/>
                      <a:pt x="1439" y="3006"/>
                      <a:pt x="1606" y="2853"/>
                    </a:cubicBezTo>
                    <a:lnTo>
                      <a:pt x="3112" y="1346"/>
                    </a:lnTo>
                    <a:cubicBezTo>
                      <a:pt x="3704" y="802"/>
                      <a:pt x="3170" y="1"/>
                      <a:pt x="2568" y="1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51"/>
              <p:cNvSpPr/>
              <p:nvPr/>
            </p:nvSpPr>
            <p:spPr>
              <a:xfrm>
                <a:off x="2942375" y="2118425"/>
                <a:ext cx="92125" cy="765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3061" extrusionOk="0">
                    <a:moveTo>
                      <a:pt x="2608" y="0"/>
                    </a:moveTo>
                    <a:cubicBezTo>
                      <a:pt x="2436" y="0"/>
                      <a:pt x="2258" y="65"/>
                      <a:pt x="2096" y="218"/>
                    </a:cubicBezTo>
                    <a:lnTo>
                      <a:pt x="589" y="1724"/>
                    </a:lnTo>
                    <a:cubicBezTo>
                      <a:pt x="0" y="2265"/>
                      <a:pt x="513" y="3060"/>
                      <a:pt x="1114" y="3060"/>
                    </a:cubicBezTo>
                    <a:cubicBezTo>
                      <a:pt x="1304" y="3060"/>
                      <a:pt x="1502" y="2982"/>
                      <a:pt x="1677" y="2791"/>
                    </a:cubicBezTo>
                    <a:lnTo>
                      <a:pt x="3184" y="1306"/>
                    </a:lnTo>
                    <a:cubicBezTo>
                      <a:pt x="3684" y="740"/>
                      <a:pt x="3187" y="0"/>
                      <a:pt x="2608" y="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51"/>
              <p:cNvSpPr/>
              <p:nvPr/>
            </p:nvSpPr>
            <p:spPr>
              <a:xfrm>
                <a:off x="2925100" y="2087700"/>
                <a:ext cx="79700" cy="6500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00" extrusionOk="0">
                    <a:moveTo>
                      <a:pt x="2186" y="0"/>
                    </a:moveTo>
                    <a:cubicBezTo>
                      <a:pt x="2020" y="0"/>
                      <a:pt x="1848" y="69"/>
                      <a:pt x="1699" y="233"/>
                    </a:cubicBezTo>
                    <a:lnTo>
                      <a:pt x="527" y="1405"/>
                    </a:lnTo>
                    <a:cubicBezTo>
                      <a:pt x="1" y="1899"/>
                      <a:pt x="459" y="2600"/>
                      <a:pt x="984" y="2600"/>
                    </a:cubicBezTo>
                    <a:cubicBezTo>
                      <a:pt x="1148" y="2600"/>
                      <a:pt x="1319" y="2532"/>
                      <a:pt x="1468" y="2367"/>
                    </a:cubicBezTo>
                    <a:lnTo>
                      <a:pt x="2661" y="1196"/>
                    </a:lnTo>
                    <a:cubicBezTo>
                      <a:pt x="3187" y="701"/>
                      <a:pt x="2717" y="0"/>
                      <a:pt x="2186" y="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51"/>
              <p:cNvSpPr/>
              <p:nvPr/>
            </p:nvSpPr>
            <p:spPr>
              <a:xfrm>
                <a:off x="2965500" y="2150325"/>
                <a:ext cx="100900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3449" extrusionOk="0">
                    <a:moveTo>
                      <a:pt x="2960" y="1"/>
                    </a:moveTo>
                    <a:cubicBezTo>
                      <a:pt x="2788" y="1"/>
                      <a:pt x="2609" y="65"/>
                      <a:pt x="2447" y="218"/>
                    </a:cubicBezTo>
                    <a:lnTo>
                      <a:pt x="501" y="2143"/>
                    </a:lnTo>
                    <a:cubicBezTo>
                      <a:pt x="0" y="2708"/>
                      <a:pt x="497" y="3448"/>
                      <a:pt x="1077" y="3448"/>
                    </a:cubicBezTo>
                    <a:cubicBezTo>
                      <a:pt x="1248" y="3448"/>
                      <a:pt x="1427" y="3384"/>
                      <a:pt x="1589" y="3231"/>
                    </a:cubicBezTo>
                    <a:lnTo>
                      <a:pt x="3535" y="1285"/>
                    </a:lnTo>
                    <a:cubicBezTo>
                      <a:pt x="4035" y="736"/>
                      <a:pt x="3539" y="1"/>
                      <a:pt x="2960" y="1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51"/>
              <p:cNvSpPr/>
              <p:nvPr/>
            </p:nvSpPr>
            <p:spPr>
              <a:xfrm>
                <a:off x="2844100" y="2184875"/>
                <a:ext cx="99075" cy="73425"/>
              </a:xfrm>
              <a:custGeom>
                <a:avLst/>
                <a:gdLst/>
                <a:ahLst/>
                <a:cxnLst/>
                <a:rect l="l" t="t" r="r" b="b"/>
                <a:pathLst>
                  <a:path w="3963" h="2937" extrusionOk="0">
                    <a:moveTo>
                      <a:pt x="1263" y="0"/>
                    </a:moveTo>
                    <a:cubicBezTo>
                      <a:pt x="1035" y="0"/>
                      <a:pt x="811" y="107"/>
                      <a:pt x="649" y="301"/>
                    </a:cubicBezTo>
                    <a:lnTo>
                      <a:pt x="1" y="949"/>
                    </a:lnTo>
                    <a:lnTo>
                      <a:pt x="712" y="2937"/>
                    </a:lnTo>
                    <a:lnTo>
                      <a:pt x="1842" y="1807"/>
                    </a:lnTo>
                    <a:lnTo>
                      <a:pt x="2595" y="2016"/>
                    </a:lnTo>
                    <a:cubicBezTo>
                      <a:pt x="2673" y="2035"/>
                      <a:pt x="2747" y="2043"/>
                      <a:pt x="2817" y="2043"/>
                    </a:cubicBezTo>
                    <a:cubicBezTo>
                      <a:pt x="3709" y="2043"/>
                      <a:pt x="3963" y="659"/>
                      <a:pt x="2993" y="426"/>
                    </a:cubicBezTo>
                    <a:lnTo>
                      <a:pt x="1465" y="29"/>
                    </a:lnTo>
                    <a:cubicBezTo>
                      <a:pt x="1398" y="10"/>
                      <a:pt x="1331" y="0"/>
                      <a:pt x="1263" y="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51"/>
              <p:cNvSpPr/>
              <p:nvPr/>
            </p:nvSpPr>
            <p:spPr>
              <a:xfrm>
                <a:off x="3559175" y="3058625"/>
                <a:ext cx="308650" cy="299225"/>
              </a:xfrm>
              <a:custGeom>
                <a:avLst/>
                <a:gdLst/>
                <a:ahLst/>
                <a:cxnLst/>
                <a:rect l="l" t="t" r="r" b="b"/>
                <a:pathLst>
                  <a:path w="12346" h="11969" extrusionOk="0">
                    <a:moveTo>
                      <a:pt x="7282" y="0"/>
                    </a:moveTo>
                    <a:lnTo>
                      <a:pt x="5210" y="3578"/>
                    </a:lnTo>
                    <a:lnTo>
                      <a:pt x="0" y="8809"/>
                    </a:lnTo>
                    <a:lnTo>
                      <a:pt x="3160" y="11968"/>
                    </a:lnTo>
                    <a:lnTo>
                      <a:pt x="8370" y="6738"/>
                    </a:lnTo>
                    <a:lnTo>
                      <a:pt x="11090" y="6068"/>
                    </a:lnTo>
                    <a:lnTo>
                      <a:pt x="12345" y="4833"/>
                    </a:lnTo>
                    <a:lnTo>
                      <a:pt x="7282" y="0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51"/>
              <p:cNvSpPr/>
              <p:nvPr/>
            </p:nvSpPr>
            <p:spPr>
              <a:xfrm>
                <a:off x="3696925" y="2952850"/>
                <a:ext cx="409950" cy="407100"/>
              </a:xfrm>
              <a:custGeom>
                <a:avLst/>
                <a:gdLst/>
                <a:ahLst/>
                <a:cxnLst/>
                <a:rect l="l" t="t" r="r" b="b"/>
                <a:pathLst>
                  <a:path w="16398" h="16284" extrusionOk="0">
                    <a:moveTo>
                      <a:pt x="4992" y="0"/>
                    </a:moveTo>
                    <a:cubicBezTo>
                      <a:pt x="4339" y="0"/>
                      <a:pt x="3777" y="827"/>
                      <a:pt x="4366" y="1448"/>
                    </a:cubicBezTo>
                    <a:cubicBezTo>
                      <a:pt x="4180" y="1306"/>
                      <a:pt x="3984" y="1244"/>
                      <a:pt x="3798" y="1244"/>
                    </a:cubicBezTo>
                    <a:cubicBezTo>
                      <a:pt x="3081" y="1244"/>
                      <a:pt x="2496" y="2149"/>
                      <a:pt x="3111" y="2829"/>
                    </a:cubicBezTo>
                    <a:cubicBezTo>
                      <a:pt x="2911" y="2655"/>
                      <a:pt x="2692" y="2580"/>
                      <a:pt x="2483" y="2580"/>
                    </a:cubicBezTo>
                    <a:cubicBezTo>
                      <a:pt x="1815" y="2580"/>
                      <a:pt x="1242" y="3342"/>
                      <a:pt x="1688" y="4043"/>
                    </a:cubicBezTo>
                    <a:cubicBezTo>
                      <a:pt x="1513" y="3878"/>
                      <a:pt x="1323" y="3808"/>
                      <a:pt x="1141" y="3808"/>
                    </a:cubicBezTo>
                    <a:cubicBezTo>
                      <a:pt x="518" y="3808"/>
                      <a:pt x="0" y="4626"/>
                      <a:pt x="600" y="5194"/>
                    </a:cubicBezTo>
                    <a:lnTo>
                      <a:pt x="1918" y="6491"/>
                    </a:lnTo>
                    <a:lnTo>
                      <a:pt x="2169" y="6742"/>
                    </a:lnTo>
                    <a:lnTo>
                      <a:pt x="4408" y="9002"/>
                    </a:lnTo>
                    <a:lnTo>
                      <a:pt x="8007" y="11052"/>
                    </a:lnTo>
                    <a:lnTo>
                      <a:pt x="13238" y="16283"/>
                    </a:lnTo>
                    <a:lnTo>
                      <a:pt x="16397" y="13103"/>
                    </a:lnTo>
                    <a:lnTo>
                      <a:pt x="11166" y="7872"/>
                    </a:lnTo>
                    <a:lnTo>
                      <a:pt x="10497" y="5194"/>
                    </a:lnTo>
                    <a:lnTo>
                      <a:pt x="9534" y="4231"/>
                    </a:lnTo>
                    <a:lnTo>
                      <a:pt x="9241" y="3938"/>
                    </a:lnTo>
                    <a:lnTo>
                      <a:pt x="7086" y="1762"/>
                    </a:lnTo>
                    <a:lnTo>
                      <a:pt x="6856" y="1553"/>
                    </a:lnTo>
                    <a:lnTo>
                      <a:pt x="5601" y="277"/>
                    </a:lnTo>
                    <a:cubicBezTo>
                      <a:pt x="5411" y="82"/>
                      <a:pt x="5197" y="0"/>
                      <a:pt x="4992" y="0"/>
                    </a:cubicBezTo>
                    <a:close/>
                  </a:path>
                </a:pathLst>
              </a:custGeom>
              <a:solidFill>
                <a:srgbClr val="DF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51"/>
              <p:cNvSpPr/>
              <p:nvPr/>
            </p:nvSpPr>
            <p:spPr>
              <a:xfrm>
                <a:off x="3784775" y="2959025"/>
                <a:ext cx="90200" cy="7522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009" extrusionOk="0">
                    <a:moveTo>
                      <a:pt x="2537" y="0"/>
                    </a:moveTo>
                    <a:cubicBezTo>
                      <a:pt x="2365" y="0"/>
                      <a:pt x="2186" y="65"/>
                      <a:pt x="2024" y="218"/>
                    </a:cubicBezTo>
                    <a:lnTo>
                      <a:pt x="517" y="1724"/>
                    </a:lnTo>
                    <a:cubicBezTo>
                      <a:pt x="1" y="2273"/>
                      <a:pt x="493" y="3009"/>
                      <a:pt x="1081" y="3009"/>
                    </a:cubicBezTo>
                    <a:cubicBezTo>
                      <a:pt x="1255" y="3009"/>
                      <a:pt x="1438" y="2944"/>
                      <a:pt x="1605" y="2791"/>
                    </a:cubicBezTo>
                    <a:lnTo>
                      <a:pt x="3091" y="1285"/>
                    </a:lnTo>
                    <a:cubicBezTo>
                      <a:pt x="3607" y="736"/>
                      <a:pt x="3115" y="0"/>
                      <a:pt x="2537" y="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51"/>
              <p:cNvSpPr/>
              <p:nvPr/>
            </p:nvSpPr>
            <p:spPr>
              <a:xfrm>
                <a:off x="3846375" y="3022850"/>
                <a:ext cx="92425" cy="76525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3061" extrusionOk="0">
                    <a:moveTo>
                      <a:pt x="2625" y="0"/>
                    </a:moveTo>
                    <a:cubicBezTo>
                      <a:pt x="2454" y="0"/>
                      <a:pt x="2275" y="65"/>
                      <a:pt x="2112" y="218"/>
                    </a:cubicBezTo>
                    <a:lnTo>
                      <a:pt x="606" y="1703"/>
                    </a:lnTo>
                    <a:cubicBezTo>
                      <a:pt x="1" y="2260"/>
                      <a:pt x="523" y="3060"/>
                      <a:pt x="1120" y="3060"/>
                    </a:cubicBezTo>
                    <a:cubicBezTo>
                      <a:pt x="1308" y="3060"/>
                      <a:pt x="1503" y="2981"/>
                      <a:pt x="1673" y="2791"/>
                    </a:cubicBezTo>
                    <a:lnTo>
                      <a:pt x="3180" y="1285"/>
                    </a:lnTo>
                    <a:cubicBezTo>
                      <a:pt x="3696" y="736"/>
                      <a:pt x="3204" y="0"/>
                      <a:pt x="2625" y="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51"/>
              <p:cNvSpPr/>
              <p:nvPr/>
            </p:nvSpPr>
            <p:spPr>
              <a:xfrm>
                <a:off x="3891475" y="3052800"/>
                <a:ext cx="78025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2555" extrusionOk="0">
                    <a:moveTo>
                      <a:pt x="2132" y="0"/>
                    </a:moveTo>
                    <a:cubicBezTo>
                      <a:pt x="1968" y="0"/>
                      <a:pt x="1797" y="69"/>
                      <a:pt x="1648" y="233"/>
                    </a:cubicBezTo>
                    <a:lnTo>
                      <a:pt x="1627" y="212"/>
                    </a:lnTo>
                    <a:lnTo>
                      <a:pt x="455" y="1405"/>
                    </a:lnTo>
                    <a:cubicBezTo>
                      <a:pt x="1" y="1892"/>
                      <a:pt x="440" y="2554"/>
                      <a:pt x="962" y="2554"/>
                    </a:cubicBezTo>
                    <a:cubicBezTo>
                      <a:pt x="1113" y="2554"/>
                      <a:pt x="1272" y="2499"/>
                      <a:pt x="1417" y="2367"/>
                    </a:cubicBezTo>
                    <a:lnTo>
                      <a:pt x="2610" y="1196"/>
                    </a:lnTo>
                    <a:cubicBezTo>
                      <a:pt x="3120" y="701"/>
                      <a:pt x="2658" y="0"/>
                      <a:pt x="2132" y="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51"/>
              <p:cNvSpPr/>
              <p:nvPr/>
            </p:nvSpPr>
            <p:spPr>
              <a:xfrm>
                <a:off x="3805625" y="2990925"/>
                <a:ext cx="101250" cy="85950"/>
              </a:xfrm>
              <a:custGeom>
                <a:avLst/>
                <a:gdLst/>
                <a:ahLst/>
                <a:cxnLst/>
                <a:rect l="l" t="t" r="r" b="b"/>
                <a:pathLst>
                  <a:path w="4050" h="3438" extrusionOk="0">
                    <a:moveTo>
                      <a:pt x="2979" y="1"/>
                    </a:moveTo>
                    <a:cubicBezTo>
                      <a:pt x="2808" y="1"/>
                      <a:pt x="2629" y="65"/>
                      <a:pt x="2466" y="218"/>
                    </a:cubicBezTo>
                    <a:lnTo>
                      <a:pt x="520" y="2143"/>
                    </a:lnTo>
                    <a:cubicBezTo>
                      <a:pt x="0" y="2696"/>
                      <a:pt x="502" y="3437"/>
                      <a:pt x="1096" y="3437"/>
                    </a:cubicBezTo>
                    <a:cubicBezTo>
                      <a:pt x="1266" y="3437"/>
                      <a:pt x="1445" y="3376"/>
                      <a:pt x="1608" y="3231"/>
                    </a:cubicBezTo>
                    <a:lnTo>
                      <a:pt x="3533" y="1285"/>
                    </a:lnTo>
                    <a:cubicBezTo>
                      <a:pt x="4050" y="736"/>
                      <a:pt x="3558" y="1"/>
                      <a:pt x="2979" y="1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51"/>
              <p:cNvSpPr/>
              <p:nvPr/>
            </p:nvSpPr>
            <p:spPr>
              <a:xfrm>
                <a:off x="3791950" y="3115475"/>
                <a:ext cx="74300" cy="90150"/>
              </a:xfrm>
              <a:custGeom>
                <a:avLst/>
                <a:gdLst/>
                <a:ahLst/>
                <a:cxnLst/>
                <a:rect l="l" t="t" r="r" b="b"/>
                <a:pathLst>
                  <a:path w="2972" h="3606" extrusionOk="0">
                    <a:moveTo>
                      <a:pt x="1735" y="0"/>
                    </a:moveTo>
                    <a:cubicBezTo>
                      <a:pt x="1251" y="0"/>
                      <a:pt x="760" y="392"/>
                      <a:pt x="921" y="1011"/>
                    </a:cubicBezTo>
                    <a:lnTo>
                      <a:pt x="1109" y="1764"/>
                    </a:lnTo>
                    <a:lnTo>
                      <a:pt x="0" y="2894"/>
                    </a:lnTo>
                    <a:lnTo>
                      <a:pt x="1967" y="3606"/>
                    </a:lnTo>
                    <a:lnTo>
                      <a:pt x="2637" y="2957"/>
                    </a:lnTo>
                    <a:cubicBezTo>
                      <a:pt x="2867" y="2748"/>
                      <a:pt x="2971" y="2434"/>
                      <a:pt x="2888" y="2141"/>
                    </a:cubicBezTo>
                    <a:lnTo>
                      <a:pt x="2511" y="614"/>
                    </a:lnTo>
                    <a:cubicBezTo>
                      <a:pt x="2400" y="187"/>
                      <a:pt x="2069" y="0"/>
                      <a:pt x="1735" y="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51"/>
              <p:cNvSpPr/>
              <p:nvPr/>
            </p:nvSpPr>
            <p:spPr>
              <a:xfrm>
                <a:off x="4679625" y="1938150"/>
                <a:ext cx="299225" cy="308650"/>
              </a:xfrm>
              <a:custGeom>
                <a:avLst/>
                <a:gdLst/>
                <a:ahLst/>
                <a:cxnLst/>
                <a:rect l="l" t="t" r="r" b="b"/>
                <a:pathLst>
                  <a:path w="11969" h="12346" extrusionOk="0">
                    <a:moveTo>
                      <a:pt x="8809" y="1"/>
                    </a:moveTo>
                    <a:lnTo>
                      <a:pt x="3578" y="5211"/>
                    </a:lnTo>
                    <a:lnTo>
                      <a:pt x="1" y="7282"/>
                    </a:lnTo>
                    <a:lnTo>
                      <a:pt x="4834" y="12346"/>
                    </a:lnTo>
                    <a:lnTo>
                      <a:pt x="6068" y="11090"/>
                    </a:lnTo>
                    <a:lnTo>
                      <a:pt x="6738" y="8370"/>
                    </a:lnTo>
                    <a:lnTo>
                      <a:pt x="11969" y="3160"/>
                    </a:lnTo>
                    <a:lnTo>
                      <a:pt x="8809" y="1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51"/>
              <p:cNvSpPr/>
              <p:nvPr/>
            </p:nvSpPr>
            <p:spPr>
              <a:xfrm>
                <a:off x="4564400" y="2084175"/>
                <a:ext cx="416550" cy="401150"/>
              </a:xfrm>
              <a:custGeom>
                <a:avLst/>
                <a:gdLst/>
                <a:ahLst/>
                <a:cxnLst/>
                <a:rect l="l" t="t" r="r" b="b"/>
                <a:pathLst>
                  <a:path w="16662" h="16046" extrusionOk="0">
                    <a:moveTo>
                      <a:pt x="4971" y="1"/>
                    </a:moveTo>
                    <a:cubicBezTo>
                      <a:pt x="4368" y="1"/>
                      <a:pt x="3847" y="752"/>
                      <a:pt x="4400" y="1337"/>
                    </a:cubicBezTo>
                    <a:cubicBezTo>
                      <a:pt x="4229" y="1228"/>
                      <a:pt x="4055" y="1180"/>
                      <a:pt x="3889" y="1180"/>
                    </a:cubicBezTo>
                    <a:cubicBezTo>
                      <a:pt x="3160" y="1180"/>
                      <a:pt x="2590" y="2095"/>
                      <a:pt x="3187" y="2759"/>
                    </a:cubicBezTo>
                    <a:cubicBezTo>
                      <a:pt x="2986" y="2578"/>
                      <a:pt x="2766" y="2501"/>
                      <a:pt x="2555" y="2501"/>
                    </a:cubicBezTo>
                    <a:cubicBezTo>
                      <a:pt x="1865" y="2501"/>
                      <a:pt x="1277" y="3326"/>
                      <a:pt x="1806" y="4015"/>
                    </a:cubicBezTo>
                    <a:cubicBezTo>
                      <a:pt x="1623" y="3842"/>
                      <a:pt x="1423" y="3769"/>
                      <a:pt x="1232" y="3769"/>
                    </a:cubicBezTo>
                    <a:cubicBezTo>
                      <a:pt x="565" y="3769"/>
                      <a:pt x="0" y="4648"/>
                      <a:pt x="634" y="5249"/>
                    </a:cubicBezTo>
                    <a:lnTo>
                      <a:pt x="1910" y="6526"/>
                    </a:lnTo>
                    <a:lnTo>
                      <a:pt x="2120" y="6735"/>
                    </a:lnTo>
                    <a:lnTo>
                      <a:pt x="4296" y="8911"/>
                    </a:lnTo>
                    <a:lnTo>
                      <a:pt x="4589" y="9204"/>
                    </a:lnTo>
                    <a:lnTo>
                      <a:pt x="5551" y="10145"/>
                    </a:lnTo>
                    <a:lnTo>
                      <a:pt x="8250" y="10815"/>
                    </a:lnTo>
                    <a:lnTo>
                      <a:pt x="13481" y="16046"/>
                    </a:lnTo>
                    <a:lnTo>
                      <a:pt x="16662" y="12907"/>
                    </a:lnTo>
                    <a:lnTo>
                      <a:pt x="11431" y="7676"/>
                    </a:lnTo>
                    <a:lnTo>
                      <a:pt x="9359" y="4078"/>
                    </a:lnTo>
                    <a:lnTo>
                      <a:pt x="7099" y="1818"/>
                    </a:lnTo>
                    <a:lnTo>
                      <a:pt x="6848" y="1567"/>
                    </a:lnTo>
                    <a:lnTo>
                      <a:pt x="5551" y="269"/>
                    </a:lnTo>
                    <a:cubicBezTo>
                      <a:pt x="5372" y="80"/>
                      <a:pt x="5167" y="1"/>
                      <a:pt x="4971" y="1"/>
                    </a:cubicBezTo>
                    <a:close/>
                  </a:path>
                </a:pathLst>
              </a:custGeom>
              <a:solidFill>
                <a:srgbClr val="DF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51"/>
              <p:cNvSpPr/>
              <p:nvPr/>
            </p:nvSpPr>
            <p:spPr>
              <a:xfrm>
                <a:off x="4572550" y="2169950"/>
                <a:ext cx="92400" cy="76525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3061" extrusionOk="0">
                    <a:moveTo>
                      <a:pt x="2578" y="1"/>
                    </a:moveTo>
                    <a:cubicBezTo>
                      <a:pt x="2390" y="1"/>
                      <a:pt x="2194" y="80"/>
                      <a:pt x="2024" y="270"/>
                    </a:cubicBezTo>
                    <a:lnTo>
                      <a:pt x="517" y="1776"/>
                    </a:lnTo>
                    <a:cubicBezTo>
                      <a:pt x="1" y="2325"/>
                      <a:pt x="493" y="3061"/>
                      <a:pt x="1072" y="3061"/>
                    </a:cubicBezTo>
                    <a:cubicBezTo>
                      <a:pt x="1243" y="3061"/>
                      <a:pt x="1422" y="2996"/>
                      <a:pt x="1584" y="2844"/>
                    </a:cubicBezTo>
                    <a:lnTo>
                      <a:pt x="3091" y="1337"/>
                    </a:lnTo>
                    <a:cubicBezTo>
                      <a:pt x="3696" y="796"/>
                      <a:pt x="3175" y="1"/>
                      <a:pt x="2578" y="1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51"/>
              <p:cNvSpPr/>
              <p:nvPr/>
            </p:nvSpPr>
            <p:spPr>
              <a:xfrm>
                <a:off x="4633950" y="2235075"/>
                <a:ext cx="9262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3070" extrusionOk="0">
                    <a:moveTo>
                      <a:pt x="2623" y="0"/>
                    </a:moveTo>
                    <a:cubicBezTo>
                      <a:pt x="2449" y="0"/>
                      <a:pt x="2267" y="65"/>
                      <a:pt x="2100" y="218"/>
                    </a:cubicBezTo>
                    <a:lnTo>
                      <a:pt x="593" y="1724"/>
                    </a:lnTo>
                    <a:cubicBezTo>
                      <a:pt x="1" y="2268"/>
                      <a:pt x="535" y="3070"/>
                      <a:pt x="1137" y="3070"/>
                    </a:cubicBezTo>
                    <a:cubicBezTo>
                      <a:pt x="1322" y="3070"/>
                      <a:pt x="1514" y="2994"/>
                      <a:pt x="1681" y="2812"/>
                    </a:cubicBezTo>
                    <a:lnTo>
                      <a:pt x="3188" y="1306"/>
                    </a:lnTo>
                    <a:cubicBezTo>
                      <a:pt x="3704" y="740"/>
                      <a:pt x="3211" y="0"/>
                      <a:pt x="2623" y="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51"/>
              <p:cNvSpPr/>
              <p:nvPr/>
            </p:nvSpPr>
            <p:spPr>
              <a:xfrm>
                <a:off x="4667775" y="2277075"/>
                <a:ext cx="76550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2515" extrusionOk="0">
                    <a:moveTo>
                      <a:pt x="2099" y="1"/>
                    </a:moveTo>
                    <a:cubicBezTo>
                      <a:pt x="1947" y="1"/>
                      <a:pt x="1789" y="57"/>
                      <a:pt x="1646" y="191"/>
                    </a:cubicBezTo>
                    <a:lnTo>
                      <a:pt x="454" y="1362"/>
                    </a:lnTo>
                    <a:cubicBezTo>
                      <a:pt x="1" y="1863"/>
                      <a:pt x="448" y="2514"/>
                      <a:pt x="964" y="2514"/>
                    </a:cubicBezTo>
                    <a:cubicBezTo>
                      <a:pt x="1115" y="2514"/>
                      <a:pt x="1273" y="2458"/>
                      <a:pt x="1416" y="2325"/>
                    </a:cubicBezTo>
                    <a:lnTo>
                      <a:pt x="2609" y="1153"/>
                    </a:lnTo>
                    <a:cubicBezTo>
                      <a:pt x="3061" y="652"/>
                      <a:pt x="2615" y="1"/>
                      <a:pt x="2099" y="1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51"/>
              <p:cNvSpPr/>
              <p:nvPr/>
            </p:nvSpPr>
            <p:spPr>
              <a:xfrm>
                <a:off x="4602250" y="2192175"/>
                <a:ext cx="103400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4136" h="3501" extrusionOk="0">
                    <a:moveTo>
                      <a:pt x="3054" y="1"/>
                    </a:moveTo>
                    <a:cubicBezTo>
                      <a:pt x="2880" y="1"/>
                      <a:pt x="2698" y="65"/>
                      <a:pt x="2531" y="218"/>
                    </a:cubicBezTo>
                    <a:lnTo>
                      <a:pt x="606" y="2164"/>
                    </a:lnTo>
                    <a:cubicBezTo>
                      <a:pt x="1" y="2705"/>
                      <a:pt x="522" y="3500"/>
                      <a:pt x="1119" y="3500"/>
                    </a:cubicBezTo>
                    <a:cubicBezTo>
                      <a:pt x="1307" y="3500"/>
                      <a:pt x="1502" y="3421"/>
                      <a:pt x="1673" y="3231"/>
                    </a:cubicBezTo>
                    <a:lnTo>
                      <a:pt x="3619" y="1306"/>
                    </a:lnTo>
                    <a:cubicBezTo>
                      <a:pt x="4135" y="741"/>
                      <a:pt x="3642" y="1"/>
                      <a:pt x="3054" y="1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51"/>
              <p:cNvSpPr/>
              <p:nvPr/>
            </p:nvSpPr>
            <p:spPr>
              <a:xfrm>
                <a:off x="4727700" y="2170400"/>
                <a:ext cx="98950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2938" extrusionOk="0">
                    <a:moveTo>
                      <a:pt x="3246" y="1"/>
                    </a:moveTo>
                    <a:lnTo>
                      <a:pt x="2116" y="1131"/>
                    </a:lnTo>
                    <a:lnTo>
                      <a:pt x="1363" y="942"/>
                    </a:lnTo>
                    <a:cubicBezTo>
                      <a:pt x="1281" y="921"/>
                      <a:pt x="1203" y="911"/>
                      <a:pt x="1129" y="911"/>
                    </a:cubicBezTo>
                    <a:cubicBezTo>
                      <a:pt x="263" y="911"/>
                      <a:pt x="1" y="2280"/>
                      <a:pt x="965" y="2512"/>
                    </a:cubicBezTo>
                    <a:lnTo>
                      <a:pt x="2492" y="2909"/>
                    </a:lnTo>
                    <a:cubicBezTo>
                      <a:pt x="2560" y="2929"/>
                      <a:pt x="2629" y="2938"/>
                      <a:pt x="2697" y="2938"/>
                    </a:cubicBezTo>
                    <a:cubicBezTo>
                      <a:pt x="2925" y="2938"/>
                      <a:pt x="3148" y="2835"/>
                      <a:pt x="3308" y="2658"/>
                    </a:cubicBezTo>
                    <a:lnTo>
                      <a:pt x="3957" y="1989"/>
                    </a:lnTo>
                    <a:lnTo>
                      <a:pt x="3246" y="1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51"/>
              <p:cNvSpPr/>
              <p:nvPr/>
            </p:nvSpPr>
            <p:spPr>
              <a:xfrm>
                <a:off x="2460150" y="913025"/>
                <a:ext cx="1269050" cy="1200400"/>
              </a:xfrm>
              <a:custGeom>
                <a:avLst/>
                <a:gdLst/>
                <a:ahLst/>
                <a:cxnLst/>
                <a:rect l="l" t="t" r="r" b="b"/>
                <a:pathLst>
                  <a:path w="50762" h="48016" extrusionOk="0">
                    <a:moveTo>
                      <a:pt x="30873" y="1"/>
                    </a:moveTo>
                    <a:cubicBezTo>
                      <a:pt x="23676" y="1"/>
                      <a:pt x="16478" y="2747"/>
                      <a:pt x="10986" y="8239"/>
                    </a:cubicBezTo>
                    <a:cubicBezTo>
                      <a:pt x="1" y="19224"/>
                      <a:pt x="1" y="37030"/>
                      <a:pt x="10986" y="48015"/>
                    </a:cubicBezTo>
                    <a:lnTo>
                      <a:pt x="15986" y="43035"/>
                    </a:lnTo>
                    <a:cubicBezTo>
                      <a:pt x="7742" y="34791"/>
                      <a:pt x="7742" y="21463"/>
                      <a:pt x="15986" y="13240"/>
                    </a:cubicBezTo>
                    <a:cubicBezTo>
                      <a:pt x="20098" y="9118"/>
                      <a:pt x="25486" y="7057"/>
                      <a:pt x="30876" y="7057"/>
                    </a:cubicBezTo>
                    <a:cubicBezTo>
                      <a:pt x="36266" y="7057"/>
                      <a:pt x="41660" y="9118"/>
                      <a:pt x="45781" y="13240"/>
                    </a:cubicBezTo>
                    <a:lnTo>
                      <a:pt x="50761" y="8239"/>
                    </a:lnTo>
                    <a:cubicBezTo>
                      <a:pt x="45269" y="2747"/>
                      <a:pt x="38071" y="1"/>
                      <a:pt x="308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51"/>
              <p:cNvSpPr/>
              <p:nvPr/>
            </p:nvSpPr>
            <p:spPr>
              <a:xfrm>
                <a:off x="3936325" y="2320525"/>
                <a:ext cx="1273225" cy="1203550"/>
              </a:xfrm>
              <a:custGeom>
                <a:avLst/>
                <a:gdLst/>
                <a:ahLst/>
                <a:cxnLst/>
                <a:rect l="l" t="t" r="r" b="b"/>
                <a:pathLst>
                  <a:path w="50929" h="48142" extrusionOk="0">
                    <a:moveTo>
                      <a:pt x="39776" y="1"/>
                    </a:moveTo>
                    <a:lnTo>
                      <a:pt x="34775" y="5002"/>
                    </a:lnTo>
                    <a:cubicBezTo>
                      <a:pt x="43145" y="13204"/>
                      <a:pt x="43207" y="26637"/>
                      <a:pt x="34922" y="34922"/>
                    </a:cubicBezTo>
                    <a:cubicBezTo>
                      <a:pt x="30805" y="39039"/>
                      <a:pt x="25417" y="41095"/>
                      <a:pt x="20032" y="41095"/>
                    </a:cubicBezTo>
                    <a:cubicBezTo>
                      <a:pt x="14579" y="41095"/>
                      <a:pt x="9128" y="38987"/>
                      <a:pt x="5001" y="34776"/>
                    </a:cubicBezTo>
                    <a:lnTo>
                      <a:pt x="0" y="39777"/>
                    </a:lnTo>
                    <a:cubicBezTo>
                      <a:pt x="5503" y="45353"/>
                      <a:pt x="12755" y="48141"/>
                      <a:pt x="20009" y="48141"/>
                    </a:cubicBezTo>
                    <a:cubicBezTo>
                      <a:pt x="27208" y="48141"/>
                      <a:pt x="34409" y="45395"/>
                      <a:pt x="39901" y="39902"/>
                    </a:cubicBezTo>
                    <a:cubicBezTo>
                      <a:pt x="50928" y="28876"/>
                      <a:pt x="50886" y="10965"/>
                      <a:pt x="39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51"/>
              <p:cNvSpPr/>
              <p:nvPr/>
            </p:nvSpPr>
            <p:spPr>
              <a:xfrm>
                <a:off x="3936325" y="918000"/>
                <a:ext cx="1264325" cy="1195425"/>
              </a:xfrm>
              <a:custGeom>
                <a:avLst/>
                <a:gdLst/>
                <a:ahLst/>
                <a:cxnLst/>
                <a:rect l="l" t="t" r="r" b="b"/>
                <a:pathLst>
                  <a:path w="50573" h="47817" extrusionOk="0">
                    <a:moveTo>
                      <a:pt x="19678" y="0"/>
                    </a:moveTo>
                    <a:cubicBezTo>
                      <a:pt x="12573" y="0"/>
                      <a:pt x="5466" y="2678"/>
                      <a:pt x="0" y="8040"/>
                    </a:cubicBezTo>
                    <a:lnTo>
                      <a:pt x="5001" y="13041"/>
                    </a:lnTo>
                    <a:cubicBezTo>
                      <a:pt x="9130" y="8796"/>
                      <a:pt x="14612" y="6667"/>
                      <a:pt x="20099" y="6667"/>
                    </a:cubicBezTo>
                    <a:cubicBezTo>
                      <a:pt x="25483" y="6667"/>
                      <a:pt x="30870" y="8718"/>
                      <a:pt x="34984" y="12832"/>
                    </a:cubicBezTo>
                    <a:cubicBezTo>
                      <a:pt x="43291" y="21139"/>
                      <a:pt x="43186" y="34634"/>
                      <a:pt x="34775" y="42815"/>
                    </a:cubicBezTo>
                    <a:lnTo>
                      <a:pt x="39776" y="47816"/>
                    </a:lnTo>
                    <a:cubicBezTo>
                      <a:pt x="50572" y="36810"/>
                      <a:pt x="50489" y="19151"/>
                      <a:pt x="39567" y="8250"/>
                    </a:cubicBezTo>
                    <a:cubicBezTo>
                      <a:pt x="34079" y="2752"/>
                      <a:pt x="26879" y="0"/>
                      <a:pt x="196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51"/>
              <p:cNvSpPr/>
              <p:nvPr/>
            </p:nvSpPr>
            <p:spPr>
              <a:xfrm>
                <a:off x="2460150" y="2320525"/>
                <a:ext cx="1269050" cy="1200400"/>
              </a:xfrm>
              <a:custGeom>
                <a:avLst/>
                <a:gdLst/>
                <a:ahLst/>
                <a:cxnLst/>
                <a:rect l="l" t="t" r="r" b="b"/>
                <a:pathLst>
                  <a:path w="50762" h="48016" extrusionOk="0">
                    <a:moveTo>
                      <a:pt x="10986" y="1"/>
                    </a:moveTo>
                    <a:cubicBezTo>
                      <a:pt x="1" y="10986"/>
                      <a:pt x="1" y="28792"/>
                      <a:pt x="10986" y="39777"/>
                    </a:cubicBezTo>
                    <a:cubicBezTo>
                      <a:pt x="16478" y="45269"/>
                      <a:pt x="23676" y="48015"/>
                      <a:pt x="30873" y="48015"/>
                    </a:cubicBezTo>
                    <a:cubicBezTo>
                      <a:pt x="38071" y="48015"/>
                      <a:pt x="45269" y="45269"/>
                      <a:pt x="50761" y="39777"/>
                    </a:cubicBezTo>
                    <a:lnTo>
                      <a:pt x="45781" y="34776"/>
                    </a:lnTo>
                    <a:cubicBezTo>
                      <a:pt x="41660" y="38898"/>
                      <a:pt x="36266" y="40959"/>
                      <a:pt x="30876" y="40959"/>
                    </a:cubicBezTo>
                    <a:cubicBezTo>
                      <a:pt x="25486" y="40959"/>
                      <a:pt x="20098" y="38898"/>
                      <a:pt x="15986" y="34776"/>
                    </a:cubicBezTo>
                    <a:cubicBezTo>
                      <a:pt x="7742" y="26553"/>
                      <a:pt x="7742" y="13225"/>
                      <a:pt x="15986" y="4981"/>
                    </a:cubicBezTo>
                    <a:lnTo>
                      <a:pt x="109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51"/>
              <p:cNvSpPr/>
              <p:nvPr/>
            </p:nvSpPr>
            <p:spPr>
              <a:xfrm>
                <a:off x="2532850" y="941425"/>
                <a:ext cx="509525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20381" h="18720" extrusionOk="0">
                    <a:moveTo>
                      <a:pt x="9584" y="0"/>
                    </a:moveTo>
                    <a:cubicBezTo>
                      <a:pt x="7622" y="0"/>
                      <a:pt x="5616" y="819"/>
                      <a:pt x="3704" y="2730"/>
                    </a:cubicBezTo>
                    <a:cubicBezTo>
                      <a:pt x="1" y="6434"/>
                      <a:pt x="399" y="10472"/>
                      <a:pt x="2930" y="13904"/>
                    </a:cubicBezTo>
                    <a:cubicBezTo>
                      <a:pt x="1926" y="14929"/>
                      <a:pt x="2324" y="15640"/>
                      <a:pt x="4248" y="16686"/>
                    </a:cubicBezTo>
                    <a:cubicBezTo>
                      <a:pt x="5106" y="17147"/>
                      <a:pt x="5593" y="17277"/>
                      <a:pt x="5870" y="17277"/>
                    </a:cubicBezTo>
                    <a:cubicBezTo>
                      <a:pt x="6147" y="17277"/>
                      <a:pt x="6215" y="17147"/>
                      <a:pt x="6236" y="17084"/>
                    </a:cubicBezTo>
                    <a:cubicBezTo>
                      <a:pt x="7885" y="18150"/>
                      <a:pt x="9737" y="18720"/>
                      <a:pt x="11550" y="18720"/>
                    </a:cubicBezTo>
                    <a:cubicBezTo>
                      <a:pt x="13188" y="18720"/>
                      <a:pt x="14796" y="18255"/>
                      <a:pt x="16196" y="17272"/>
                    </a:cubicBezTo>
                    <a:cubicBezTo>
                      <a:pt x="16582" y="17396"/>
                      <a:pt x="17230" y="17575"/>
                      <a:pt x="17742" y="17575"/>
                    </a:cubicBezTo>
                    <a:cubicBezTo>
                      <a:pt x="18007" y="17575"/>
                      <a:pt x="18236" y="17526"/>
                      <a:pt x="18372" y="17398"/>
                    </a:cubicBezTo>
                    <a:cubicBezTo>
                      <a:pt x="18769" y="17000"/>
                      <a:pt x="18435" y="15808"/>
                      <a:pt x="18267" y="15222"/>
                    </a:cubicBezTo>
                    <a:cubicBezTo>
                      <a:pt x="20381" y="12230"/>
                      <a:pt x="20130" y="8401"/>
                      <a:pt x="18079" y="5262"/>
                    </a:cubicBezTo>
                    <a:cubicBezTo>
                      <a:pt x="18205" y="5220"/>
                      <a:pt x="18560" y="4948"/>
                      <a:pt x="17661" y="3274"/>
                    </a:cubicBezTo>
                    <a:cubicBezTo>
                      <a:pt x="16983" y="2013"/>
                      <a:pt x="16445" y="1411"/>
                      <a:pt x="15872" y="1411"/>
                    </a:cubicBezTo>
                    <a:cubicBezTo>
                      <a:pt x="15561" y="1411"/>
                      <a:pt x="15239" y="1589"/>
                      <a:pt x="14878" y="1935"/>
                    </a:cubicBezTo>
                    <a:cubicBezTo>
                      <a:pt x="13227" y="720"/>
                      <a:pt x="11425" y="0"/>
                      <a:pt x="9584" y="0"/>
                    </a:cubicBezTo>
                    <a:close/>
                  </a:path>
                </a:pathLst>
              </a:custGeom>
              <a:solidFill>
                <a:srgbClr val="A891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51"/>
              <p:cNvSpPr/>
              <p:nvPr/>
            </p:nvSpPr>
            <p:spPr>
              <a:xfrm>
                <a:off x="2474800" y="929075"/>
                <a:ext cx="547700" cy="476600"/>
              </a:xfrm>
              <a:custGeom>
                <a:avLst/>
                <a:gdLst/>
                <a:ahLst/>
                <a:cxnLst/>
                <a:rect l="l" t="t" r="r" b="b"/>
                <a:pathLst>
                  <a:path w="21908" h="19064" extrusionOk="0">
                    <a:moveTo>
                      <a:pt x="11571" y="0"/>
                    </a:moveTo>
                    <a:cubicBezTo>
                      <a:pt x="9420" y="0"/>
                      <a:pt x="7341" y="885"/>
                      <a:pt x="5524" y="2701"/>
                    </a:cubicBezTo>
                    <a:cubicBezTo>
                      <a:pt x="0" y="8246"/>
                      <a:pt x="4604" y="18185"/>
                      <a:pt x="11906" y="19043"/>
                    </a:cubicBezTo>
                    <a:lnTo>
                      <a:pt x="12032" y="19064"/>
                    </a:lnTo>
                    <a:cubicBezTo>
                      <a:pt x="12283" y="18896"/>
                      <a:pt x="12450" y="18499"/>
                      <a:pt x="12471" y="17787"/>
                    </a:cubicBezTo>
                    <a:cubicBezTo>
                      <a:pt x="12492" y="16804"/>
                      <a:pt x="12199" y="16615"/>
                      <a:pt x="13182" y="16176"/>
                    </a:cubicBezTo>
                    <a:cubicBezTo>
                      <a:pt x="14229" y="15716"/>
                      <a:pt x="15107" y="16009"/>
                      <a:pt x="17074" y="14063"/>
                    </a:cubicBezTo>
                    <a:cubicBezTo>
                      <a:pt x="18957" y="12159"/>
                      <a:pt x="18518" y="11364"/>
                      <a:pt x="18936" y="10443"/>
                    </a:cubicBezTo>
                    <a:cubicBezTo>
                      <a:pt x="19221" y="9793"/>
                      <a:pt x="19391" y="9686"/>
                      <a:pt x="19743" y="9686"/>
                    </a:cubicBezTo>
                    <a:cubicBezTo>
                      <a:pt x="19914" y="9686"/>
                      <a:pt x="20129" y="9712"/>
                      <a:pt x="20421" y="9712"/>
                    </a:cubicBezTo>
                    <a:cubicBezTo>
                      <a:pt x="20455" y="9712"/>
                      <a:pt x="20490" y="9711"/>
                      <a:pt x="20527" y="9711"/>
                    </a:cubicBezTo>
                    <a:cubicBezTo>
                      <a:pt x="21384" y="9690"/>
                      <a:pt x="21782" y="9460"/>
                      <a:pt x="21908" y="9104"/>
                    </a:cubicBezTo>
                    <a:cubicBezTo>
                      <a:pt x="21845" y="8790"/>
                      <a:pt x="21761" y="8476"/>
                      <a:pt x="21656" y="8162"/>
                    </a:cubicBezTo>
                    <a:cubicBezTo>
                      <a:pt x="20799" y="5463"/>
                      <a:pt x="19041" y="3162"/>
                      <a:pt x="16677" y="1613"/>
                    </a:cubicBezTo>
                    <a:cubicBezTo>
                      <a:pt x="14992" y="546"/>
                      <a:pt x="13260" y="0"/>
                      <a:pt x="11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51"/>
              <p:cNvSpPr/>
              <p:nvPr/>
            </p:nvSpPr>
            <p:spPr>
              <a:xfrm>
                <a:off x="4609525" y="3000650"/>
                <a:ext cx="509525" cy="468275"/>
              </a:xfrm>
              <a:custGeom>
                <a:avLst/>
                <a:gdLst/>
                <a:ahLst/>
                <a:cxnLst/>
                <a:rect l="l" t="t" r="r" b="b"/>
                <a:pathLst>
                  <a:path w="20381" h="18731" extrusionOk="0">
                    <a:moveTo>
                      <a:pt x="8843" y="1"/>
                    </a:moveTo>
                    <a:cubicBezTo>
                      <a:pt x="7201" y="1"/>
                      <a:pt x="5589" y="465"/>
                      <a:pt x="4185" y="1440"/>
                    </a:cubicBezTo>
                    <a:cubicBezTo>
                      <a:pt x="3806" y="1318"/>
                      <a:pt x="3172" y="1144"/>
                      <a:pt x="2665" y="1144"/>
                    </a:cubicBezTo>
                    <a:cubicBezTo>
                      <a:pt x="2388" y="1144"/>
                      <a:pt x="2150" y="1196"/>
                      <a:pt x="2009" y="1336"/>
                    </a:cubicBezTo>
                    <a:cubicBezTo>
                      <a:pt x="1612" y="1733"/>
                      <a:pt x="1926" y="2926"/>
                      <a:pt x="2135" y="3491"/>
                    </a:cubicBezTo>
                    <a:cubicBezTo>
                      <a:pt x="1" y="6483"/>
                      <a:pt x="273" y="10333"/>
                      <a:pt x="2302" y="13471"/>
                    </a:cubicBezTo>
                    <a:cubicBezTo>
                      <a:pt x="2177" y="13513"/>
                      <a:pt x="1821" y="13764"/>
                      <a:pt x="2721" y="15438"/>
                    </a:cubicBezTo>
                    <a:cubicBezTo>
                      <a:pt x="3399" y="16699"/>
                      <a:pt x="3936" y="17301"/>
                      <a:pt x="4509" y="17301"/>
                    </a:cubicBezTo>
                    <a:cubicBezTo>
                      <a:pt x="4821" y="17301"/>
                      <a:pt x="5143" y="17124"/>
                      <a:pt x="5504" y="16777"/>
                    </a:cubicBezTo>
                    <a:cubicBezTo>
                      <a:pt x="7157" y="18005"/>
                      <a:pt x="8963" y="18731"/>
                      <a:pt x="10807" y="18731"/>
                    </a:cubicBezTo>
                    <a:cubicBezTo>
                      <a:pt x="12767" y="18731"/>
                      <a:pt x="14769" y="17911"/>
                      <a:pt x="16677" y="16003"/>
                    </a:cubicBezTo>
                    <a:cubicBezTo>
                      <a:pt x="20380" y="12300"/>
                      <a:pt x="19983" y="8241"/>
                      <a:pt x="17472" y="4809"/>
                    </a:cubicBezTo>
                    <a:cubicBezTo>
                      <a:pt x="18455" y="3805"/>
                      <a:pt x="18079" y="3072"/>
                      <a:pt x="16133" y="2026"/>
                    </a:cubicBezTo>
                    <a:cubicBezTo>
                      <a:pt x="15266" y="1572"/>
                      <a:pt x="14779" y="1443"/>
                      <a:pt x="14503" y="1443"/>
                    </a:cubicBezTo>
                    <a:cubicBezTo>
                      <a:pt x="14233" y="1443"/>
                      <a:pt x="14166" y="1567"/>
                      <a:pt x="14145" y="1629"/>
                    </a:cubicBezTo>
                    <a:cubicBezTo>
                      <a:pt x="12500" y="565"/>
                      <a:pt x="10653" y="1"/>
                      <a:pt x="8843" y="1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51"/>
              <p:cNvSpPr/>
              <p:nvPr/>
            </p:nvSpPr>
            <p:spPr>
              <a:xfrm>
                <a:off x="4625750" y="3002650"/>
                <a:ext cx="548225" cy="476075"/>
              </a:xfrm>
              <a:custGeom>
                <a:avLst/>
                <a:gdLst/>
                <a:ahLst/>
                <a:cxnLst/>
                <a:rect l="l" t="t" r="r" b="b"/>
                <a:pathLst>
                  <a:path w="21929" h="19043" extrusionOk="0">
                    <a:moveTo>
                      <a:pt x="9876" y="0"/>
                    </a:moveTo>
                    <a:cubicBezTo>
                      <a:pt x="9625" y="189"/>
                      <a:pt x="9186" y="1925"/>
                      <a:pt x="8391" y="2239"/>
                    </a:cubicBezTo>
                    <a:cubicBezTo>
                      <a:pt x="8260" y="2305"/>
                      <a:pt x="8113" y="2337"/>
                      <a:pt x="7965" y="2337"/>
                    </a:cubicBezTo>
                    <a:cubicBezTo>
                      <a:pt x="7876" y="2337"/>
                      <a:pt x="7787" y="2325"/>
                      <a:pt x="7700" y="2302"/>
                    </a:cubicBezTo>
                    <a:cubicBezTo>
                      <a:pt x="7261" y="2114"/>
                      <a:pt x="7052" y="858"/>
                      <a:pt x="6905" y="419"/>
                    </a:cubicBezTo>
                    <a:cubicBezTo>
                      <a:pt x="6257" y="1193"/>
                      <a:pt x="6005" y="2679"/>
                      <a:pt x="5796" y="3306"/>
                    </a:cubicBezTo>
                    <a:cubicBezTo>
                      <a:pt x="5796" y="3097"/>
                      <a:pt x="5796" y="2888"/>
                      <a:pt x="5796" y="2679"/>
                    </a:cubicBezTo>
                    <a:cubicBezTo>
                      <a:pt x="5817" y="2448"/>
                      <a:pt x="5817" y="1402"/>
                      <a:pt x="5796" y="1193"/>
                    </a:cubicBezTo>
                    <a:cubicBezTo>
                      <a:pt x="5566" y="1402"/>
                      <a:pt x="5378" y="1653"/>
                      <a:pt x="5210" y="1925"/>
                    </a:cubicBezTo>
                    <a:cubicBezTo>
                      <a:pt x="5085" y="2155"/>
                      <a:pt x="5001" y="2386"/>
                      <a:pt x="4938" y="2637"/>
                    </a:cubicBezTo>
                    <a:cubicBezTo>
                      <a:pt x="4771" y="3118"/>
                      <a:pt x="4645" y="3599"/>
                      <a:pt x="4562" y="4101"/>
                    </a:cubicBezTo>
                    <a:cubicBezTo>
                      <a:pt x="4520" y="4248"/>
                      <a:pt x="4499" y="4394"/>
                      <a:pt x="4499" y="4541"/>
                    </a:cubicBezTo>
                    <a:cubicBezTo>
                      <a:pt x="4457" y="3892"/>
                      <a:pt x="4478" y="3264"/>
                      <a:pt x="4541" y="2637"/>
                    </a:cubicBezTo>
                    <a:lnTo>
                      <a:pt x="4541" y="2637"/>
                    </a:lnTo>
                    <a:cubicBezTo>
                      <a:pt x="4520" y="2762"/>
                      <a:pt x="4394" y="2888"/>
                      <a:pt x="4311" y="2992"/>
                    </a:cubicBezTo>
                    <a:cubicBezTo>
                      <a:pt x="4206" y="3139"/>
                      <a:pt x="4101" y="3285"/>
                      <a:pt x="4039" y="3453"/>
                    </a:cubicBezTo>
                    <a:cubicBezTo>
                      <a:pt x="3829" y="3892"/>
                      <a:pt x="3683" y="4331"/>
                      <a:pt x="3620" y="4792"/>
                    </a:cubicBezTo>
                    <a:cubicBezTo>
                      <a:pt x="3557" y="5127"/>
                      <a:pt x="3536" y="5461"/>
                      <a:pt x="3578" y="5775"/>
                    </a:cubicBezTo>
                    <a:cubicBezTo>
                      <a:pt x="3264" y="5440"/>
                      <a:pt x="3348" y="4938"/>
                      <a:pt x="3118" y="4583"/>
                    </a:cubicBezTo>
                    <a:cubicBezTo>
                      <a:pt x="3076" y="4666"/>
                      <a:pt x="3055" y="4729"/>
                      <a:pt x="3013" y="4813"/>
                    </a:cubicBezTo>
                    <a:lnTo>
                      <a:pt x="2930" y="5127"/>
                    </a:lnTo>
                    <a:cubicBezTo>
                      <a:pt x="2720" y="5733"/>
                      <a:pt x="2616" y="6361"/>
                      <a:pt x="2679" y="7010"/>
                    </a:cubicBezTo>
                    <a:cubicBezTo>
                      <a:pt x="2741" y="7282"/>
                      <a:pt x="2762" y="7575"/>
                      <a:pt x="2762" y="7847"/>
                    </a:cubicBezTo>
                    <a:cubicBezTo>
                      <a:pt x="2700" y="7972"/>
                      <a:pt x="2658" y="8098"/>
                      <a:pt x="2595" y="8244"/>
                    </a:cubicBezTo>
                    <a:cubicBezTo>
                      <a:pt x="2156" y="9228"/>
                      <a:pt x="126" y="9583"/>
                      <a:pt x="0" y="9939"/>
                    </a:cubicBezTo>
                    <a:cubicBezTo>
                      <a:pt x="63" y="10274"/>
                      <a:pt x="147" y="10588"/>
                      <a:pt x="251" y="10902"/>
                    </a:cubicBezTo>
                    <a:cubicBezTo>
                      <a:pt x="1109" y="13580"/>
                      <a:pt x="2867" y="15902"/>
                      <a:pt x="5231" y="17430"/>
                    </a:cubicBezTo>
                    <a:cubicBezTo>
                      <a:pt x="6916" y="18497"/>
                      <a:pt x="8648" y="19043"/>
                      <a:pt x="10337" y="19043"/>
                    </a:cubicBezTo>
                    <a:cubicBezTo>
                      <a:pt x="12488" y="19043"/>
                      <a:pt x="14567" y="18158"/>
                      <a:pt x="16384" y="16342"/>
                    </a:cubicBezTo>
                    <a:cubicBezTo>
                      <a:pt x="21928" y="10797"/>
                      <a:pt x="17304" y="879"/>
                      <a:pt x="100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51"/>
              <p:cNvSpPr/>
              <p:nvPr/>
            </p:nvSpPr>
            <p:spPr>
              <a:xfrm>
                <a:off x="2549075" y="3007450"/>
                <a:ext cx="507950" cy="468875"/>
              </a:xfrm>
              <a:custGeom>
                <a:avLst/>
                <a:gdLst/>
                <a:ahLst/>
                <a:cxnLst/>
                <a:rect l="l" t="t" r="r" b="b"/>
                <a:pathLst>
                  <a:path w="20318" h="18755" extrusionOk="0">
                    <a:moveTo>
                      <a:pt x="11542" y="0"/>
                    </a:moveTo>
                    <a:cubicBezTo>
                      <a:pt x="9731" y="0"/>
                      <a:pt x="7888" y="581"/>
                      <a:pt x="6236" y="1650"/>
                    </a:cubicBezTo>
                    <a:cubicBezTo>
                      <a:pt x="6216" y="1589"/>
                      <a:pt x="6141" y="1474"/>
                      <a:pt x="5880" y="1474"/>
                    </a:cubicBezTo>
                    <a:cubicBezTo>
                      <a:pt x="5602" y="1474"/>
                      <a:pt x="5111" y="1604"/>
                      <a:pt x="4248" y="2068"/>
                    </a:cubicBezTo>
                    <a:cubicBezTo>
                      <a:pt x="2323" y="3114"/>
                      <a:pt x="1926" y="3826"/>
                      <a:pt x="2909" y="4851"/>
                    </a:cubicBezTo>
                    <a:cubicBezTo>
                      <a:pt x="398" y="8261"/>
                      <a:pt x="1" y="12321"/>
                      <a:pt x="3704" y="16024"/>
                    </a:cubicBezTo>
                    <a:cubicBezTo>
                      <a:pt x="5615" y="17935"/>
                      <a:pt x="7616" y="18754"/>
                      <a:pt x="9576" y="18754"/>
                    </a:cubicBezTo>
                    <a:cubicBezTo>
                      <a:pt x="11414" y="18754"/>
                      <a:pt x="13217" y="18034"/>
                      <a:pt x="14877" y="16819"/>
                    </a:cubicBezTo>
                    <a:cubicBezTo>
                      <a:pt x="15238" y="17165"/>
                      <a:pt x="15563" y="17343"/>
                      <a:pt x="15877" y="17343"/>
                    </a:cubicBezTo>
                    <a:cubicBezTo>
                      <a:pt x="16454" y="17343"/>
                      <a:pt x="16996" y="16741"/>
                      <a:pt x="17660" y="15480"/>
                    </a:cubicBezTo>
                    <a:cubicBezTo>
                      <a:pt x="18581" y="13764"/>
                      <a:pt x="18183" y="13534"/>
                      <a:pt x="18058" y="13492"/>
                    </a:cubicBezTo>
                    <a:cubicBezTo>
                      <a:pt x="20087" y="10354"/>
                      <a:pt x="20317" y="6483"/>
                      <a:pt x="18246" y="3533"/>
                    </a:cubicBezTo>
                    <a:cubicBezTo>
                      <a:pt x="18434" y="2947"/>
                      <a:pt x="18748" y="1754"/>
                      <a:pt x="18372" y="1357"/>
                    </a:cubicBezTo>
                    <a:cubicBezTo>
                      <a:pt x="18236" y="1221"/>
                      <a:pt x="18008" y="1171"/>
                      <a:pt x="17742" y="1171"/>
                    </a:cubicBezTo>
                    <a:cubicBezTo>
                      <a:pt x="17231" y="1171"/>
                      <a:pt x="16581" y="1358"/>
                      <a:pt x="16196" y="1482"/>
                    </a:cubicBezTo>
                    <a:cubicBezTo>
                      <a:pt x="14778" y="471"/>
                      <a:pt x="13173" y="0"/>
                      <a:pt x="11542" y="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51"/>
              <p:cNvSpPr/>
              <p:nvPr/>
            </p:nvSpPr>
            <p:spPr>
              <a:xfrm>
                <a:off x="2537050" y="2996175"/>
                <a:ext cx="522600" cy="487475"/>
              </a:xfrm>
              <a:custGeom>
                <a:avLst/>
                <a:gdLst/>
                <a:ahLst/>
                <a:cxnLst/>
                <a:rect l="l" t="t" r="r" b="b"/>
                <a:pathLst>
                  <a:path w="20904" h="19499" extrusionOk="0">
                    <a:moveTo>
                      <a:pt x="10796" y="0"/>
                    </a:moveTo>
                    <a:cubicBezTo>
                      <a:pt x="10364" y="0"/>
                      <a:pt x="9851" y="56"/>
                      <a:pt x="9270" y="217"/>
                    </a:cubicBezTo>
                    <a:cubicBezTo>
                      <a:pt x="6549" y="992"/>
                      <a:pt x="4018" y="3000"/>
                      <a:pt x="2511" y="5386"/>
                    </a:cubicBezTo>
                    <a:cubicBezTo>
                      <a:pt x="0" y="9361"/>
                      <a:pt x="272" y="13588"/>
                      <a:pt x="3641" y="16956"/>
                    </a:cubicBezTo>
                    <a:cubicBezTo>
                      <a:pt x="5411" y="18727"/>
                      <a:pt x="7617" y="19499"/>
                      <a:pt x="9847" y="19499"/>
                    </a:cubicBezTo>
                    <a:cubicBezTo>
                      <a:pt x="14865" y="19499"/>
                      <a:pt x="20003" y="15589"/>
                      <a:pt x="20568" y="10344"/>
                    </a:cubicBezTo>
                    <a:cubicBezTo>
                      <a:pt x="20903" y="7269"/>
                      <a:pt x="20317" y="6139"/>
                      <a:pt x="20317" y="6139"/>
                    </a:cubicBezTo>
                    <a:cubicBezTo>
                      <a:pt x="19355" y="4779"/>
                      <a:pt x="18037" y="3754"/>
                      <a:pt x="16509" y="3168"/>
                    </a:cubicBezTo>
                    <a:cubicBezTo>
                      <a:pt x="15505" y="2770"/>
                      <a:pt x="14500" y="2477"/>
                      <a:pt x="13454" y="2268"/>
                    </a:cubicBezTo>
                    <a:lnTo>
                      <a:pt x="12324" y="280"/>
                    </a:lnTo>
                    <a:cubicBezTo>
                      <a:pt x="12324" y="280"/>
                      <a:pt x="11764" y="0"/>
                      <a:pt x="107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51"/>
              <p:cNvSpPr/>
              <p:nvPr/>
            </p:nvSpPr>
            <p:spPr>
              <a:xfrm>
                <a:off x="2492600" y="3354700"/>
                <a:ext cx="237500" cy="19512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7805" extrusionOk="0">
                    <a:moveTo>
                      <a:pt x="4281" y="1"/>
                    </a:moveTo>
                    <a:cubicBezTo>
                      <a:pt x="1457" y="1"/>
                      <a:pt x="0" y="3741"/>
                      <a:pt x="1737" y="6172"/>
                    </a:cubicBezTo>
                    <a:cubicBezTo>
                      <a:pt x="2534" y="7279"/>
                      <a:pt x="3826" y="7804"/>
                      <a:pt x="5142" y="7804"/>
                    </a:cubicBezTo>
                    <a:cubicBezTo>
                      <a:pt x="6140" y="7804"/>
                      <a:pt x="7151" y="7503"/>
                      <a:pt x="7972" y="6926"/>
                    </a:cubicBezTo>
                    <a:cubicBezTo>
                      <a:pt x="8704" y="6403"/>
                      <a:pt x="9395" y="5356"/>
                      <a:pt x="9436" y="4436"/>
                    </a:cubicBezTo>
                    <a:cubicBezTo>
                      <a:pt x="9499" y="3285"/>
                      <a:pt x="8348" y="2343"/>
                      <a:pt x="7616" y="1611"/>
                    </a:cubicBezTo>
                    <a:cubicBezTo>
                      <a:pt x="7030" y="1025"/>
                      <a:pt x="6340" y="565"/>
                      <a:pt x="5586" y="251"/>
                    </a:cubicBezTo>
                    <a:cubicBezTo>
                      <a:pt x="5126" y="79"/>
                      <a:pt x="4689" y="1"/>
                      <a:pt x="4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51"/>
              <p:cNvSpPr/>
              <p:nvPr/>
            </p:nvSpPr>
            <p:spPr>
              <a:xfrm>
                <a:off x="2589875" y="3347925"/>
                <a:ext cx="1506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4896" extrusionOk="0">
                    <a:moveTo>
                      <a:pt x="1364" y="1"/>
                    </a:moveTo>
                    <a:cubicBezTo>
                      <a:pt x="811" y="1"/>
                      <a:pt x="328" y="165"/>
                      <a:pt x="1" y="501"/>
                    </a:cubicBezTo>
                    <a:cubicBezTo>
                      <a:pt x="317" y="292"/>
                      <a:pt x="716" y="190"/>
                      <a:pt x="1156" y="190"/>
                    </a:cubicBezTo>
                    <a:cubicBezTo>
                      <a:pt x="1995" y="190"/>
                      <a:pt x="2986" y="562"/>
                      <a:pt x="3851" y="1275"/>
                    </a:cubicBezTo>
                    <a:cubicBezTo>
                      <a:pt x="5190" y="2363"/>
                      <a:pt x="5797" y="3891"/>
                      <a:pt x="5378" y="4895"/>
                    </a:cubicBezTo>
                    <a:cubicBezTo>
                      <a:pt x="6027" y="3912"/>
                      <a:pt x="5441" y="2259"/>
                      <a:pt x="4018" y="1066"/>
                    </a:cubicBezTo>
                    <a:cubicBezTo>
                      <a:pt x="3167" y="365"/>
                      <a:pt x="2188" y="1"/>
                      <a:pt x="1364" y="1"/>
                    </a:cubicBezTo>
                    <a:close/>
                  </a:path>
                </a:pathLst>
              </a:custGeom>
              <a:solidFill>
                <a:srgbClr val="EDB4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51"/>
              <p:cNvSpPr/>
              <p:nvPr/>
            </p:nvSpPr>
            <p:spPr>
              <a:xfrm>
                <a:off x="4567675" y="1005300"/>
                <a:ext cx="507425" cy="469075"/>
              </a:xfrm>
              <a:custGeom>
                <a:avLst/>
                <a:gdLst/>
                <a:ahLst/>
                <a:cxnLst/>
                <a:rect l="l" t="t" r="r" b="b"/>
                <a:pathLst>
                  <a:path w="20297" h="18763" extrusionOk="0">
                    <a:moveTo>
                      <a:pt x="10732" y="1"/>
                    </a:moveTo>
                    <a:cubicBezTo>
                      <a:pt x="8890" y="1"/>
                      <a:pt x="7084" y="726"/>
                      <a:pt x="5420" y="1954"/>
                    </a:cubicBezTo>
                    <a:cubicBezTo>
                      <a:pt x="5059" y="1600"/>
                      <a:pt x="4736" y="1420"/>
                      <a:pt x="4424" y="1420"/>
                    </a:cubicBezTo>
                    <a:cubicBezTo>
                      <a:pt x="3851" y="1420"/>
                      <a:pt x="3314" y="2026"/>
                      <a:pt x="2637" y="3272"/>
                    </a:cubicBezTo>
                    <a:cubicBezTo>
                      <a:pt x="1717" y="4988"/>
                      <a:pt x="2114" y="5239"/>
                      <a:pt x="2240" y="5260"/>
                    </a:cubicBezTo>
                    <a:cubicBezTo>
                      <a:pt x="210" y="8398"/>
                      <a:pt x="1" y="12269"/>
                      <a:pt x="2051" y="15219"/>
                    </a:cubicBezTo>
                    <a:cubicBezTo>
                      <a:pt x="1863" y="15805"/>
                      <a:pt x="1549" y="17019"/>
                      <a:pt x="1947" y="17395"/>
                    </a:cubicBezTo>
                    <a:cubicBezTo>
                      <a:pt x="2080" y="17536"/>
                      <a:pt x="2316" y="17587"/>
                      <a:pt x="2592" y="17587"/>
                    </a:cubicBezTo>
                    <a:cubicBezTo>
                      <a:pt x="3098" y="17587"/>
                      <a:pt x="3736" y="17413"/>
                      <a:pt x="4102" y="17291"/>
                    </a:cubicBezTo>
                    <a:cubicBezTo>
                      <a:pt x="5519" y="18292"/>
                      <a:pt x="7124" y="18762"/>
                      <a:pt x="8757" y="18762"/>
                    </a:cubicBezTo>
                    <a:cubicBezTo>
                      <a:pt x="10571" y="18762"/>
                      <a:pt x="12420" y="18182"/>
                      <a:pt x="14082" y="17103"/>
                    </a:cubicBezTo>
                    <a:cubicBezTo>
                      <a:pt x="14093" y="17174"/>
                      <a:pt x="14163" y="17296"/>
                      <a:pt x="14429" y="17296"/>
                    </a:cubicBezTo>
                    <a:cubicBezTo>
                      <a:pt x="14706" y="17296"/>
                      <a:pt x="15195" y="17164"/>
                      <a:pt x="16049" y="16705"/>
                    </a:cubicBezTo>
                    <a:cubicBezTo>
                      <a:pt x="17995" y="15659"/>
                      <a:pt x="18372" y="14926"/>
                      <a:pt x="17388" y="13922"/>
                    </a:cubicBezTo>
                    <a:cubicBezTo>
                      <a:pt x="19920" y="10491"/>
                      <a:pt x="20297" y="6431"/>
                      <a:pt x="16593" y="2728"/>
                    </a:cubicBezTo>
                    <a:cubicBezTo>
                      <a:pt x="14685" y="820"/>
                      <a:pt x="12689" y="1"/>
                      <a:pt x="10732" y="1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51"/>
              <p:cNvSpPr/>
              <p:nvPr/>
            </p:nvSpPr>
            <p:spPr>
              <a:xfrm>
                <a:off x="4564550" y="997925"/>
                <a:ext cx="522575" cy="487450"/>
              </a:xfrm>
              <a:custGeom>
                <a:avLst/>
                <a:gdLst/>
                <a:ahLst/>
                <a:cxnLst/>
                <a:rect l="l" t="t" r="r" b="b"/>
                <a:pathLst>
                  <a:path w="20903" h="19498" extrusionOk="0">
                    <a:moveTo>
                      <a:pt x="11054" y="0"/>
                    </a:moveTo>
                    <a:cubicBezTo>
                      <a:pt x="6029" y="0"/>
                      <a:pt x="879" y="3915"/>
                      <a:pt x="314" y="9175"/>
                    </a:cubicBezTo>
                    <a:cubicBezTo>
                      <a:pt x="0" y="12229"/>
                      <a:pt x="586" y="13359"/>
                      <a:pt x="586" y="13359"/>
                    </a:cubicBezTo>
                    <a:cubicBezTo>
                      <a:pt x="1528" y="14719"/>
                      <a:pt x="2867" y="15745"/>
                      <a:pt x="4394" y="16351"/>
                    </a:cubicBezTo>
                    <a:cubicBezTo>
                      <a:pt x="5378" y="16728"/>
                      <a:pt x="6403" y="17021"/>
                      <a:pt x="7428" y="17230"/>
                    </a:cubicBezTo>
                    <a:lnTo>
                      <a:pt x="8579" y="19218"/>
                    </a:lnTo>
                    <a:cubicBezTo>
                      <a:pt x="8579" y="19218"/>
                      <a:pt x="9139" y="19498"/>
                      <a:pt x="10100" y="19498"/>
                    </a:cubicBezTo>
                    <a:cubicBezTo>
                      <a:pt x="10529" y="19498"/>
                      <a:pt x="11038" y="19442"/>
                      <a:pt x="11613" y="19281"/>
                    </a:cubicBezTo>
                    <a:cubicBezTo>
                      <a:pt x="14354" y="18506"/>
                      <a:pt x="16886" y="16498"/>
                      <a:pt x="18392" y="14113"/>
                    </a:cubicBezTo>
                    <a:cubicBezTo>
                      <a:pt x="20903" y="10137"/>
                      <a:pt x="20631" y="5910"/>
                      <a:pt x="17262" y="2542"/>
                    </a:cubicBezTo>
                    <a:cubicBezTo>
                      <a:pt x="15493" y="772"/>
                      <a:pt x="13286" y="0"/>
                      <a:pt x="110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51"/>
              <p:cNvSpPr/>
              <p:nvPr/>
            </p:nvSpPr>
            <p:spPr>
              <a:xfrm>
                <a:off x="4883325" y="791550"/>
                <a:ext cx="211125" cy="319950"/>
              </a:xfrm>
              <a:custGeom>
                <a:avLst/>
                <a:gdLst/>
                <a:ahLst/>
                <a:cxnLst/>
                <a:rect l="l" t="t" r="r" b="b"/>
                <a:pathLst>
                  <a:path w="8445" h="12798" extrusionOk="0">
                    <a:moveTo>
                      <a:pt x="75" y="774"/>
                    </a:moveTo>
                    <a:lnTo>
                      <a:pt x="75" y="774"/>
                    </a:lnTo>
                    <a:cubicBezTo>
                      <a:pt x="77" y="776"/>
                      <a:pt x="79" y="777"/>
                      <a:pt x="80" y="779"/>
                    </a:cubicBezTo>
                    <a:lnTo>
                      <a:pt x="80" y="779"/>
                    </a:lnTo>
                    <a:cubicBezTo>
                      <a:pt x="79" y="777"/>
                      <a:pt x="77" y="776"/>
                      <a:pt x="75" y="774"/>
                    </a:cubicBezTo>
                    <a:close/>
                    <a:moveTo>
                      <a:pt x="1247" y="0"/>
                    </a:moveTo>
                    <a:cubicBezTo>
                      <a:pt x="1645" y="419"/>
                      <a:pt x="1394" y="1486"/>
                      <a:pt x="1352" y="2051"/>
                    </a:cubicBezTo>
                    <a:cubicBezTo>
                      <a:pt x="1352" y="2197"/>
                      <a:pt x="1352" y="2323"/>
                      <a:pt x="1331" y="2448"/>
                    </a:cubicBezTo>
                    <a:cubicBezTo>
                      <a:pt x="872" y="1927"/>
                      <a:pt x="579" y="1260"/>
                      <a:pt x="80" y="779"/>
                    </a:cubicBezTo>
                    <a:lnTo>
                      <a:pt x="80" y="779"/>
                    </a:lnTo>
                    <a:cubicBezTo>
                      <a:pt x="493" y="1180"/>
                      <a:pt x="327" y="2241"/>
                      <a:pt x="327" y="2825"/>
                    </a:cubicBezTo>
                    <a:cubicBezTo>
                      <a:pt x="348" y="3620"/>
                      <a:pt x="389" y="4415"/>
                      <a:pt x="640" y="5126"/>
                    </a:cubicBezTo>
                    <a:cubicBezTo>
                      <a:pt x="871" y="5712"/>
                      <a:pt x="1770" y="6256"/>
                      <a:pt x="2314" y="6947"/>
                    </a:cubicBezTo>
                    <a:cubicBezTo>
                      <a:pt x="2168" y="7282"/>
                      <a:pt x="1980" y="7575"/>
                      <a:pt x="1749" y="7826"/>
                    </a:cubicBezTo>
                    <a:cubicBezTo>
                      <a:pt x="1101" y="8558"/>
                      <a:pt x="703" y="10295"/>
                      <a:pt x="1331" y="11215"/>
                    </a:cubicBezTo>
                    <a:cubicBezTo>
                      <a:pt x="1255" y="11262"/>
                      <a:pt x="1158" y="11280"/>
                      <a:pt x="1052" y="11280"/>
                    </a:cubicBezTo>
                    <a:cubicBezTo>
                      <a:pt x="672" y="11280"/>
                      <a:pt x="166" y="11048"/>
                      <a:pt x="43" y="11048"/>
                    </a:cubicBezTo>
                    <a:cubicBezTo>
                      <a:pt x="0" y="11048"/>
                      <a:pt x="4" y="11076"/>
                      <a:pt x="75" y="11152"/>
                    </a:cubicBezTo>
                    <a:cubicBezTo>
                      <a:pt x="738" y="11870"/>
                      <a:pt x="1416" y="12798"/>
                      <a:pt x="2453" y="12798"/>
                    </a:cubicBezTo>
                    <a:cubicBezTo>
                      <a:pt x="2595" y="12798"/>
                      <a:pt x="2744" y="12781"/>
                      <a:pt x="2900" y="12743"/>
                    </a:cubicBezTo>
                    <a:cubicBezTo>
                      <a:pt x="3047" y="12701"/>
                      <a:pt x="2775" y="12261"/>
                      <a:pt x="2921" y="12178"/>
                    </a:cubicBezTo>
                    <a:cubicBezTo>
                      <a:pt x="3842" y="11738"/>
                      <a:pt x="5327" y="11445"/>
                      <a:pt x="6122" y="10588"/>
                    </a:cubicBezTo>
                    <a:cubicBezTo>
                      <a:pt x="7001" y="9855"/>
                      <a:pt x="7713" y="8976"/>
                      <a:pt x="7922" y="7930"/>
                    </a:cubicBezTo>
                    <a:cubicBezTo>
                      <a:pt x="8445" y="5398"/>
                      <a:pt x="6039" y="4436"/>
                      <a:pt x="4407" y="3474"/>
                    </a:cubicBezTo>
                    <a:cubicBezTo>
                      <a:pt x="3674" y="3055"/>
                      <a:pt x="3005" y="2511"/>
                      <a:pt x="2461" y="1862"/>
                    </a:cubicBezTo>
                    <a:cubicBezTo>
                      <a:pt x="1980" y="1297"/>
                      <a:pt x="1749" y="523"/>
                      <a:pt x="1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51"/>
              <p:cNvSpPr/>
              <p:nvPr/>
            </p:nvSpPr>
            <p:spPr>
              <a:xfrm>
                <a:off x="4916050" y="1008375"/>
                <a:ext cx="95250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2564" extrusionOk="0">
                    <a:moveTo>
                      <a:pt x="250" y="1"/>
                    </a:moveTo>
                    <a:cubicBezTo>
                      <a:pt x="140" y="1"/>
                      <a:pt x="55" y="24"/>
                      <a:pt x="1" y="73"/>
                    </a:cubicBezTo>
                    <a:cubicBezTo>
                      <a:pt x="48" y="56"/>
                      <a:pt x="106" y="47"/>
                      <a:pt x="173" y="47"/>
                    </a:cubicBezTo>
                    <a:cubicBezTo>
                      <a:pt x="583" y="47"/>
                      <a:pt x="1344" y="368"/>
                      <a:pt x="2135" y="889"/>
                    </a:cubicBezTo>
                    <a:cubicBezTo>
                      <a:pt x="3056" y="1517"/>
                      <a:pt x="3704" y="2207"/>
                      <a:pt x="3704" y="2563"/>
                    </a:cubicBezTo>
                    <a:cubicBezTo>
                      <a:pt x="3809" y="2249"/>
                      <a:pt x="3140" y="1496"/>
                      <a:pt x="2177" y="827"/>
                    </a:cubicBezTo>
                    <a:cubicBezTo>
                      <a:pt x="1404" y="317"/>
                      <a:pt x="657" y="1"/>
                      <a:pt x="250" y="1"/>
                    </a:cubicBezTo>
                    <a:close/>
                  </a:path>
                </a:pathLst>
              </a:custGeom>
              <a:solidFill>
                <a:srgbClr val="00A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2" name="Google Shape;1672;p51"/>
            <p:cNvCxnSpPr>
              <a:cxnSpLocks/>
              <a:stCxn id="1614" idx="3"/>
            </p:cNvCxnSpPr>
            <p:nvPr/>
          </p:nvCxnSpPr>
          <p:spPr>
            <a:xfrm>
              <a:off x="3351834" y="1362975"/>
              <a:ext cx="394662" cy="522900"/>
            </a:xfrm>
            <a:prstGeom prst="curvedConnector2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3" name="Google Shape;1673;p51"/>
            <p:cNvCxnSpPr>
              <a:cxnSpLocks/>
            </p:cNvCxnSpPr>
            <p:nvPr/>
          </p:nvCxnSpPr>
          <p:spPr>
            <a:xfrm rot="10800000" flipH="1">
              <a:off x="2855044" y="3209875"/>
              <a:ext cx="669300" cy="4599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4" name="Google Shape;1674;p51"/>
            <p:cNvCxnSpPr>
              <a:cxnSpLocks/>
              <a:stCxn id="1618" idx="3"/>
            </p:cNvCxnSpPr>
            <p:nvPr/>
          </p:nvCxnSpPr>
          <p:spPr>
            <a:xfrm rot="10800000" flipV="1">
              <a:off x="5432783" y="1352976"/>
              <a:ext cx="636900" cy="5133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5" name="Google Shape;1675;p51"/>
            <p:cNvCxnSpPr>
              <a:cxnSpLocks/>
            </p:cNvCxnSpPr>
            <p:nvPr/>
          </p:nvCxnSpPr>
          <p:spPr>
            <a:xfrm rot="10800000">
              <a:off x="5623556" y="3190975"/>
              <a:ext cx="665400" cy="4788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45"/>
          <p:cNvSpPr txBox="1">
            <a:spLocks noGrp="1"/>
          </p:cNvSpPr>
          <p:nvPr>
            <p:ph type="subTitle" idx="5"/>
          </p:nvPr>
        </p:nvSpPr>
        <p:spPr>
          <a:xfrm>
            <a:off x="5952401" y="2776213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Prospective Study</a:t>
            </a:r>
            <a:endParaRPr dirty="0"/>
          </a:p>
        </p:txBody>
      </p:sp>
      <p:sp>
        <p:nvSpPr>
          <p:cNvPr id="1260" name="Google Shape;1260;p45"/>
          <p:cNvSpPr txBox="1">
            <a:spLocks noGrp="1"/>
          </p:cNvSpPr>
          <p:nvPr>
            <p:ph type="subTitle" idx="1"/>
          </p:nvPr>
        </p:nvSpPr>
        <p:spPr>
          <a:xfrm>
            <a:off x="1059150" y="2814750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Landmark Date</a:t>
            </a:r>
            <a:endParaRPr dirty="0"/>
          </a:p>
        </p:txBody>
      </p:sp>
      <p:sp>
        <p:nvSpPr>
          <p:cNvPr id="1261" name="Google Shape;1261;p45"/>
          <p:cNvSpPr txBox="1">
            <a:spLocks noGrp="1"/>
          </p:cNvSpPr>
          <p:nvPr>
            <p:ph type="subTitle" idx="2"/>
          </p:nvPr>
        </p:nvSpPr>
        <p:spPr>
          <a:xfrm>
            <a:off x="1059150" y="3450600"/>
            <a:ext cx="2280950" cy="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00"/>
              </a:spcBef>
              <a:spcAft>
                <a:spcPts val="0"/>
              </a:spcAft>
              <a:buNone/>
            </a:pPr>
            <a:endParaRPr lang="en" dirty="0">
              <a:solidFill>
                <a:srgbClr val="353056"/>
              </a:solidFill>
            </a:endParaRPr>
          </a:p>
          <a:p>
            <a:pPr marL="0" lvl="0" indent="0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53056"/>
                </a:solidFill>
              </a:rPr>
              <a:t>- </a:t>
            </a:r>
            <a:r>
              <a:rPr lang="en-US" dirty="0">
                <a:solidFill>
                  <a:srgbClr val="353056"/>
                </a:solidFill>
              </a:rPr>
              <a:t>S</a:t>
            </a:r>
            <a:r>
              <a:rPr lang="en" dirty="0">
                <a:solidFill>
                  <a:srgbClr val="353056"/>
                </a:solidFill>
              </a:rPr>
              <a:t>ociopolitical stressor differences between races</a:t>
            </a:r>
            <a:endParaRPr dirty="0">
              <a:solidFill>
                <a:srgbClr val="353056"/>
              </a:solidFill>
            </a:endParaRPr>
          </a:p>
        </p:txBody>
      </p:sp>
      <p:sp>
        <p:nvSpPr>
          <p:cNvPr id="1262" name="Google Shape;1262;p45"/>
          <p:cNvSpPr txBox="1">
            <a:spLocks noGrp="1"/>
          </p:cNvSpPr>
          <p:nvPr>
            <p:ph type="subTitle" idx="3"/>
          </p:nvPr>
        </p:nvSpPr>
        <p:spPr>
          <a:xfrm>
            <a:off x="3497550" y="2776213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News Consumption</a:t>
            </a:r>
            <a:endParaRPr dirty="0"/>
          </a:p>
        </p:txBody>
      </p:sp>
      <p:sp>
        <p:nvSpPr>
          <p:cNvPr id="1263" name="Google Shape;1263;p45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Future Directions</a:t>
            </a:r>
            <a:endParaRPr dirty="0"/>
          </a:p>
        </p:txBody>
      </p:sp>
      <p:sp>
        <p:nvSpPr>
          <p:cNvPr id="1264" name="Google Shape;1264;p45"/>
          <p:cNvSpPr txBox="1">
            <a:spLocks noGrp="1"/>
          </p:cNvSpPr>
          <p:nvPr>
            <p:ph type="subTitle" idx="4"/>
          </p:nvPr>
        </p:nvSpPr>
        <p:spPr>
          <a:xfrm>
            <a:off x="3497550" y="3450600"/>
            <a:ext cx="2148900" cy="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lang="en" dirty="0">
              <a:solidFill>
                <a:srgbClr val="353056"/>
              </a:solidFill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53056"/>
                </a:solidFill>
              </a:rPr>
              <a:t>- Could play a role in social support</a:t>
            </a:r>
            <a:endParaRPr dirty="0">
              <a:solidFill>
                <a:srgbClr val="353056"/>
              </a:solidFill>
            </a:endParaRPr>
          </a:p>
        </p:txBody>
      </p:sp>
      <p:sp>
        <p:nvSpPr>
          <p:cNvPr id="1265" name="Google Shape;1265;p45"/>
          <p:cNvSpPr txBox="1">
            <a:spLocks noGrp="1"/>
          </p:cNvSpPr>
          <p:nvPr>
            <p:ph type="subTitle" idx="6"/>
          </p:nvPr>
        </p:nvSpPr>
        <p:spPr>
          <a:xfrm>
            <a:off x="5935950" y="3450600"/>
            <a:ext cx="2148900" cy="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lang="en" dirty="0">
              <a:solidFill>
                <a:srgbClr val="353056"/>
              </a:solidFill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53056"/>
                </a:solidFill>
              </a:rPr>
              <a:t>-Better causal inferences around stressful periods</a:t>
            </a:r>
            <a:endParaRPr dirty="0">
              <a:solidFill>
                <a:srgbClr val="353056"/>
              </a:solidFill>
            </a:endParaRPr>
          </a:p>
        </p:txBody>
      </p:sp>
      <p:grpSp>
        <p:nvGrpSpPr>
          <p:cNvPr id="1266" name="Google Shape;1266;p45"/>
          <p:cNvGrpSpPr/>
          <p:nvPr/>
        </p:nvGrpSpPr>
        <p:grpSpPr>
          <a:xfrm>
            <a:off x="1514035" y="1561837"/>
            <a:ext cx="1239129" cy="1118902"/>
            <a:chOff x="1437362" y="1499331"/>
            <a:chExt cx="1239129" cy="1118902"/>
          </a:xfrm>
        </p:grpSpPr>
        <p:sp>
          <p:nvSpPr>
            <p:cNvPr id="1267" name="Google Shape;1267;p45"/>
            <p:cNvSpPr/>
            <p:nvPr/>
          </p:nvSpPr>
          <p:spPr>
            <a:xfrm>
              <a:off x="1685925" y="1779724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5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5"/>
          <p:cNvGrpSpPr/>
          <p:nvPr/>
        </p:nvGrpSpPr>
        <p:grpSpPr>
          <a:xfrm>
            <a:off x="4013022" y="1607406"/>
            <a:ext cx="1075920" cy="1110163"/>
            <a:chOff x="3979898" y="1609086"/>
            <a:chExt cx="1075920" cy="1110163"/>
          </a:xfrm>
        </p:grpSpPr>
        <p:sp>
          <p:nvSpPr>
            <p:cNvPr id="1270" name="Google Shape;1270;p45"/>
            <p:cNvSpPr/>
            <p:nvPr/>
          </p:nvSpPr>
          <p:spPr>
            <a:xfrm rot="5663686">
              <a:off x="3903868" y="1804704"/>
              <a:ext cx="990575" cy="838516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5"/>
            <p:cNvSpPr/>
            <p:nvPr/>
          </p:nvSpPr>
          <p:spPr>
            <a:xfrm rot="7205193">
              <a:off x="4532521" y="1555136"/>
              <a:ext cx="469347" cy="577247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2" name="Google Shape;1272;p45"/>
          <p:cNvGrpSpPr/>
          <p:nvPr/>
        </p:nvGrpSpPr>
        <p:grpSpPr>
          <a:xfrm>
            <a:off x="6446892" y="1563791"/>
            <a:ext cx="1119978" cy="1061823"/>
            <a:chOff x="6359719" y="1592366"/>
            <a:chExt cx="1119978" cy="1061823"/>
          </a:xfrm>
        </p:grpSpPr>
        <p:sp>
          <p:nvSpPr>
            <p:cNvPr id="1273" name="Google Shape;1273;p45"/>
            <p:cNvSpPr/>
            <p:nvPr/>
          </p:nvSpPr>
          <p:spPr>
            <a:xfrm rot="-4711192">
              <a:off x="6565184" y="1668392"/>
              <a:ext cx="990540" cy="838487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5"/>
            <p:cNvSpPr/>
            <p:nvPr/>
          </p:nvSpPr>
          <p:spPr>
            <a:xfrm rot="-3169725">
              <a:off x="6413668" y="2130906"/>
              <a:ext cx="469334" cy="577231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2878;p72">
            <a:extLst>
              <a:ext uri="{FF2B5EF4-FFF2-40B4-BE49-F238E27FC236}">
                <a16:creationId xmlns:a16="http://schemas.microsoft.com/office/drawing/2014/main" id="{68A96786-9A54-48BC-8FAC-BC90EBA09337}"/>
              </a:ext>
            </a:extLst>
          </p:cNvPr>
          <p:cNvGrpSpPr/>
          <p:nvPr/>
        </p:nvGrpSpPr>
        <p:grpSpPr>
          <a:xfrm>
            <a:off x="1772424" y="1617511"/>
            <a:ext cx="990565" cy="1051918"/>
            <a:chOff x="3966313" y="4111100"/>
            <a:chExt cx="471575" cy="470450"/>
          </a:xfrm>
        </p:grpSpPr>
        <p:sp>
          <p:nvSpPr>
            <p:cNvPr id="41" name="Google Shape;2879;p72">
              <a:extLst>
                <a:ext uri="{FF2B5EF4-FFF2-40B4-BE49-F238E27FC236}">
                  <a16:creationId xmlns:a16="http://schemas.microsoft.com/office/drawing/2014/main" id="{3C4CAC14-A8A9-439D-85BB-0489A5DBD4D7}"/>
                </a:ext>
              </a:extLst>
            </p:cNvPr>
            <p:cNvSpPr/>
            <p:nvPr/>
          </p:nvSpPr>
          <p:spPr>
            <a:xfrm>
              <a:off x="4053463" y="4523825"/>
              <a:ext cx="18500" cy="57300"/>
            </a:xfrm>
            <a:custGeom>
              <a:avLst/>
              <a:gdLst/>
              <a:ahLst/>
              <a:cxnLst/>
              <a:rect l="l" t="t" r="r" b="b"/>
              <a:pathLst>
                <a:path w="740" h="2292" extrusionOk="0">
                  <a:moveTo>
                    <a:pt x="370" y="0"/>
                  </a:moveTo>
                  <a:cubicBezTo>
                    <a:pt x="162" y="0"/>
                    <a:pt x="1" y="162"/>
                    <a:pt x="1" y="369"/>
                  </a:cubicBezTo>
                  <a:lnTo>
                    <a:pt x="1" y="1962"/>
                  </a:lnTo>
                  <a:cubicBezTo>
                    <a:pt x="12" y="2182"/>
                    <a:pt x="185" y="2291"/>
                    <a:pt x="361" y="2291"/>
                  </a:cubicBezTo>
                  <a:cubicBezTo>
                    <a:pt x="537" y="2291"/>
                    <a:pt x="716" y="2182"/>
                    <a:pt x="739" y="1962"/>
                  </a:cubicBezTo>
                  <a:lnTo>
                    <a:pt x="739" y="369"/>
                  </a:lnTo>
                  <a:cubicBezTo>
                    <a:pt x="739" y="162"/>
                    <a:pt x="578" y="0"/>
                    <a:pt x="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880;p72">
              <a:extLst>
                <a:ext uri="{FF2B5EF4-FFF2-40B4-BE49-F238E27FC236}">
                  <a16:creationId xmlns:a16="http://schemas.microsoft.com/office/drawing/2014/main" id="{B0D00167-DA92-48B3-A5DB-178E814621B4}"/>
                </a:ext>
              </a:extLst>
            </p:cNvPr>
            <p:cNvSpPr/>
            <p:nvPr/>
          </p:nvSpPr>
          <p:spPr>
            <a:xfrm>
              <a:off x="3966313" y="4111100"/>
              <a:ext cx="471575" cy="470450"/>
            </a:xfrm>
            <a:custGeom>
              <a:avLst/>
              <a:gdLst/>
              <a:ahLst/>
              <a:cxnLst/>
              <a:rect l="l" t="t" r="r" b="b"/>
              <a:pathLst>
                <a:path w="18863" h="18818" extrusionOk="0">
                  <a:moveTo>
                    <a:pt x="9789" y="879"/>
                  </a:moveTo>
                  <a:lnTo>
                    <a:pt x="12398" y="1826"/>
                  </a:lnTo>
                  <a:lnTo>
                    <a:pt x="9789" y="2772"/>
                  </a:lnTo>
                  <a:lnTo>
                    <a:pt x="9789" y="1618"/>
                  </a:lnTo>
                  <a:lnTo>
                    <a:pt x="9789" y="879"/>
                  </a:lnTo>
                  <a:close/>
                  <a:moveTo>
                    <a:pt x="3844" y="7367"/>
                  </a:moveTo>
                  <a:cubicBezTo>
                    <a:pt x="4324" y="7367"/>
                    <a:pt x="4803" y="7690"/>
                    <a:pt x="4803" y="8336"/>
                  </a:cubicBezTo>
                  <a:lnTo>
                    <a:pt x="4803" y="8567"/>
                  </a:lnTo>
                  <a:cubicBezTo>
                    <a:pt x="4803" y="9214"/>
                    <a:pt x="4318" y="9537"/>
                    <a:pt x="3836" y="9537"/>
                  </a:cubicBezTo>
                  <a:cubicBezTo>
                    <a:pt x="3354" y="9537"/>
                    <a:pt x="2875" y="9214"/>
                    <a:pt x="2886" y="8567"/>
                  </a:cubicBezTo>
                  <a:lnTo>
                    <a:pt x="2886" y="8336"/>
                  </a:lnTo>
                  <a:cubicBezTo>
                    <a:pt x="2886" y="7690"/>
                    <a:pt x="3365" y="7367"/>
                    <a:pt x="3844" y="7367"/>
                  </a:cubicBezTo>
                  <a:close/>
                  <a:moveTo>
                    <a:pt x="15007" y="7367"/>
                  </a:moveTo>
                  <a:cubicBezTo>
                    <a:pt x="15492" y="7367"/>
                    <a:pt x="15977" y="7690"/>
                    <a:pt x="15977" y="8336"/>
                  </a:cubicBezTo>
                  <a:lnTo>
                    <a:pt x="15977" y="8567"/>
                  </a:lnTo>
                  <a:cubicBezTo>
                    <a:pt x="15977" y="9214"/>
                    <a:pt x="15492" y="9537"/>
                    <a:pt x="15007" y="9537"/>
                  </a:cubicBezTo>
                  <a:cubicBezTo>
                    <a:pt x="14522" y="9537"/>
                    <a:pt x="14037" y="9214"/>
                    <a:pt x="14037" y="8567"/>
                  </a:cubicBezTo>
                  <a:lnTo>
                    <a:pt x="14037" y="8336"/>
                  </a:lnTo>
                  <a:cubicBezTo>
                    <a:pt x="14037" y="7690"/>
                    <a:pt x="14522" y="7367"/>
                    <a:pt x="15007" y="7367"/>
                  </a:cubicBezTo>
                  <a:close/>
                  <a:moveTo>
                    <a:pt x="9434" y="1"/>
                  </a:moveTo>
                  <a:cubicBezTo>
                    <a:pt x="9245" y="1"/>
                    <a:pt x="9074" y="163"/>
                    <a:pt x="9074" y="371"/>
                  </a:cubicBezTo>
                  <a:lnTo>
                    <a:pt x="9074" y="5404"/>
                  </a:lnTo>
                  <a:cubicBezTo>
                    <a:pt x="8967" y="5372"/>
                    <a:pt x="8861" y="5357"/>
                    <a:pt x="8757" y="5357"/>
                  </a:cubicBezTo>
                  <a:cubicBezTo>
                    <a:pt x="8185" y="5357"/>
                    <a:pt x="7688" y="5814"/>
                    <a:pt x="7688" y="6420"/>
                  </a:cubicBezTo>
                  <a:lnTo>
                    <a:pt x="7688" y="6605"/>
                  </a:lnTo>
                  <a:cubicBezTo>
                    <a:pt x="7688" y="8013"/>
                    <a:pt x="6673" y="9214"/>
                    <a:pt x="5287" y="9491"/>
                  </a:cubicBezTo>
                  <a:cubicBezTo>
                    <a:pt x="5472" y="9214"/>
                    <a:pt x="5564" y="8890"/>
                    <a:pt x="5541" y="8567"/>
                  </a:cubicBezTo>
                  <a:lnTo>
                    <a:pt x="5541" y="8336"/>
                  </a:lnTo>
                  <a:cubicBezTo>
                    <a:pt x="5541" y="7390"/>
                    <a:pt x="4803" y="6628"/>
                    <a:pt x="3856" y="6628"/>
                  </a:cubicBezTo>
                  <a:cubicBezTo>
                    <a:pt x="2909" y="6628"/>
                    <a:pt x="2148" y="7390"/>
                    <a:pt x="2148" y="8336"/>
                  </a:cubicBezTo>
                  <a:lnTo>
                    <a:pt x="2148" y="8567"/>
                  </a:lnTo>
                  <a:cubicBezTo>
                    <a:pt x="2148" y="8913"/>
                    <a:pt x="2263" y="9260"/>
                    <a:pt x="2448" y="9537"/>
                  </a:cubicBezTo>
                  <a:lnTo>
                    <a:pt x="1778" y="9537"/>
                  </a:lnTo>
                  <a:cubicBezTo>
                    <a:pt x="808" y="9537"/>
                    <a:pt x="0" y="10322"/>
                    <a:pt x="0" y="11291"/>
                  </a:cubicBezTo>
                  <a:lnTo>
                    <a:pt x="0" y="15493"/>
                  </a:lnTo>
                  <a:cubicBezTo>
                    <a:pt x="0" y="16117"/>
                    <a:pt x="531" y="16648"/>
                    <a:pt x="1155" y="16648"/>
                  </a:cubicBezTo>
                  <a:cubicBezTo>
                    <a:pt x="1170" y="16649"/>
                    <a:pt x="1184" y="16649"/>
                    <a:pt x="1199" y="16649"/>
                  </a:cubicBezTo>
                  <a:cubicBezTo>
                    <a:pt x="1694" y="16649"/>
                    <a:pt x="1694" y="15907"/>
                    <a:pt x="1199" y="15907"/>
                  </a:cubicBezTo>
                  <a:cubicBezTo>
                    <a:pt x="1184" y="15907"/>
                    <a:pt x="1170" y="15908"/>
                    <a:pt x="1155" y="15909"/>
                  </a:cubicBezTo>
                  <a:cubicBezTo>
                    <a:pt x="924" y="15909"/>
                    <a:pt x="739" y="15724"/>
                    <a:pt x="739" y="15493"/>
                  </a:cubicBezTo>
                  <a:lnTo>
                    <a:pt x="739" y="11291"/>
                  </a:lnTo>
                  <a:cubicBezTo>
                    <a:pt x="739" y="10737"/>
                    <a:pt x="1201" y="10276"/>
                    <a:pt x="1755" y="10276"/>
                  </a:cubicBezTo>
                  <a:lnTo>
                    <a:pt x="4733" y="10276"/>
                  </a:lnTo>
                  <a:cubicBezTo>
                    <a:pt x="6765" y="10276"/>
                    <a:pt x="8404" y="8636"/>
                    <a:pt x="8404" y="6605"/>
                  </a:cubicBezTo>
                  <a:lnTo>
                    <a:pt x="8404" y="6420"/>
                  </a:lnTo>
                  <a:cubicBezTo>
                    <a:pt x="8404" y="6328"/>
                    <a:pt x="8450" y="6258"/>
                    <a:pt x="8520" y="6189"/>
                  </a:cubicBezTo>
                  <a:cubicBezTo>
                    <a:pt x="8566" y="6120"/>
                    <a:pt x="8658" y="6097"/>
                    <a:pt x="8750" y="6097"/>
                  </a:cubicBezTo>
                  <a:cubicBezTo>
                    <a:pt x="8935" y="6120"/>
                    <a:pt x="9074" y="6258"/>
                    <a:pt x="9074" y="6443"/>
                  </a:cubicBezTo>
                  <a:lnTo>
                    <a:pt x="9074" y="6605"/>
                  </a:lnTo>
                  <a:cubicBezTo>
                    <a:pt x="9074" y="8567"/>
                    <a:pt x="7735" y="10276"/>
                    <a:pt x="5842" y="10783"/>
                  </a:cubicBezTo>
                  <a:cubicBezTo>
                    <a:pt x="5680" y="10830"/>
                    <a:pt x="5564" y="10968"/>
                    <a:pt x="5564" y="11130"/>
                  </a:cubicBezTo>
                  <a:lnTo>
                    <a:pt x="5564" y="14593"/>
                  </a:lnTo>
                  <a:lnTo>
                    <a:pt x="2148" y="14593"/>
                  </a:lnTo>
                  <a:lnTo>
                    <a:pt x="2148" y="11476"/>
                  </a:lnTo>
                  <a:cubicBezTo>
                    <a:pt x="2171" y="11211"/>
                    <a:pt x="1974" y="11078"/>
                    <a:pt x="1778" y="11078"/>
                  </a:cubicBezTo>
                  <a:cubicBezTo>
                    <a:pt x="1582" y="11078"/>
                    <a:pt x="1386" y="11211"/>
                    <a:pt x="1409" y="11476"/>
                  </a:cubicBezTo>
                  <a:lnTo>
                    <a:pt x="1409" y="14985"/>
                  </a:lnTo>
                  <a:cubicBezTo>
                    <a:pt x="1409" y="15170"/>
                    <a:pt x="1570" y="15355"/>
                    <a:pt x="1778" y="15355"/>
                  </a:cubicBezTo>
                  <a:lnTo>
                    <a:pt x="1824" y="15355"/>
                  </a:lnTo>
                  <a:lnTo>
                    <a:pt x="1824" y="18471"/>
                  </a:lnTo>
                  <a:cubicBezTo>
                    <a:pt x="1836" y="18702"/>
                    <a:pt x="2009" y="18818"/>
                    <a:pt x="2185" y="18818"/>
                  </a:cubicBezTo>
                  <a:cubicBezTo>
                    <a:pt x="2361" y="18818"/>
                    <a:pt x="2540" y="18702"/>
                    <a:pt x="2563" y="18471"/>
                  </a:cubicBezTo>
                  <a:lnTo>
                    <a:pt x="2563" y="15332"/>
                  </a:lnTo>
                  <a:lnTo>
                    <a:pt x="5149" y="15332"/>
                  </a:lnTo>
                  <a:lnTo>
                    <a:pt x="5149" y="18471"/>
                  </a:lnTo>
                  <a:cubicBezTo>
                    <a:pt x="5172" y="18691"/>
                    <a:pt x="5345" y="18800"/>
                    <a:pt x="5518" y="18800"/>
                  </a:cubicBezTo>
                  <a:cubicBezTo>
                    <a:pt x="5691" y="18800"/>
                    <a:pt x="5865" y="18691"/>
                    <a:pt x="5888" y="18471"/>
                  </a:cubicBezTo>
                  <a:lnTo>
                    <a:pt x="5888" y="15332"/>
                  </a:lnTo>
                  <a:lnTo>
                    <a:pt x="5934" y="15332"/>
                  </a:lnTo>
                  <a:cubicBezTo>
                    <a:pt x="6142" y="15332"/>
                    <a:pt x="6303" y="15170"/>
                    <a:pt x="6303" y="14962"/>
                  </a:cubicBezTo>
                  <a:lnTo>
                    <a:pt x="6303" y="11407"/>
                  </a:lnTo>
                  <a:cubicBezTo>
                    <a:pt x="7458" y="11037"/>
                    <a:pt x="8427" y="10252"/>
                    <a:pt x="9051" y="9237"/>
                  </a:cubicBezTo>
                  <a:lnTo>
                    <a:pt x="9051" y="13115"/>
                  </a:lnTo>
                  <a:cubicBezTo>
                    <a:pt x="9074" y="13335"/>
                    <a:pt x="9253" y="13444"/>
                    <a:pt x="9429" y="13444"/>
                  </a:cubicBezTo>
                  <a:cubicBezTo>
                    <a:pt x="9605" y="13444"/>
                    <a:pt x="9778" y="13335"/>
                    <a:pt x="9789" y="13115"/>
                  </a:cubicBezTo>
                  <a:lnTo>
                    <a:pt x="9789" y="9237"/>
                  </a:lnTo>
                  <a:cubicBezTo>
                    <a:pt x="10413" y="10252"/>
                    <a:pt x="11406" y="11037"/>
                    <a:pt x="12537" y="11407"/>
                  </a:cubicBezTo>
                  <a:lnTo>
                    <a:pt x="12537" y="14985"/>
                  </a:lnTo>
                  <a:cubicBezTo>
                    <a:pt x="12537" y="15170"/>
                    <a:pt x="12721" y="15355"/>
                    <a:pt x="12906" y="15355"/>
                  </a:cubicBezTo>
                  <a:lnTo>
                    <a:pt x="12975" y="15355"/>
                  </a:lnTo>
                  <a:lnTo>
                    <a:pt x="12975" y="18471"/>
                  </a:lnTo>
                  <a:cubicBezTo>
                    <a:pt x="12987" y="18702"/>
                    <a:pt x="13160" y="18818"/>
                    <a:pt x="13336" y="18818"/>
                  </a:cubicBezTo>
                  <a:cubicBezTo>
                    <a:pt x="13512" y="18818"/>
                    <a:pt x="13691" y="18702"/>
                    <a:pt x="13714" y="18471"/>
                  </a:cubicBezTo>
                  <a:lnTo>
                    <a:pt x="13714" y="15332"/>
                  </a:lnTo>
                  <a:lnTo>
                    <a:pt x="16300" y="15332"/>
                  </a:lnTo>
                  <a:lnTo>
                    <a:pt x="16300" y="18471"/>
                  </a:lnTo>
                  <a:cubicBezTo>
                    <a:pt x="16323" y="18691"/>
                    <a:pt x="16496" y="18800"/>
                    <a:pt x="16669" y="18800"/>
                  </a:cubicBezTo>
                  <a:cubicBezTo>
                    <a:pt x="16843" y="18800"/>
                    <a:pt x="17016" y="18691"/>
                    <a:pt x="17039" y="18471"/>
                  </a:cubicBezTo>
                  <a:lnTo>
                    <a:pt x="17039" y="15332"/>
                  </a:lnTo>
                  <a:lnTo>
                    <a:pt x="17085" y="15332"/>
                  </a:lnTo>
                  <a:cubicBezTo>
                    <a:pt x="17293" y="15332"/>
                    <a:pt x="17454" y="15170"/>
                    <a:pt x="17454" y="14962"/>
                  </a:cubicBezTo>
                  <a:lnTo>
                    <a:pt x="17454" y="11476"/>
                  </a:lnTo>
                  <a:cubicBezTo>
                    <a:pt x="17477" y="11211"/>
                    <a:pt x="17281" y="11078"/>
                    <a:pt x="17085" y="11078"/>
                  </a:cubicBezTo>
                  <a:cubicBezTo>
                    <a:pt x="16889" y="11078"/>
                    <a:pt x="16692" y="11211"/>
                    <a:pt x="16716" y="11476"/>
                  </a:cubicBezTo>
                  <a:lnTo>
                    <a:pt x="16716" y="14616"/>
                  </a:lnTo>
                  <a:lnTo>
                    <a:pt x="13299" y="14616"/>
                  </a:lnTo>
                  <a:lnTo>
                    <a:pt x="13299" y="11153"/>
                  </a:lnTo>
                  <a:cubicBezTo>
                    <a:pt x="13299" y="10968"/>
                    <a:pt x="13183" y="10830"/>
                    <a:pt x="13022" y="10783"/>
                  </a:cubicBezTo>
                  <a:cubicBezTo>
                    <a:pt x="11105" y="10276"/>
                    <a:pt x="9789" y="8567"/>
                    <a:pt x="9789" y="6605"/>
                  </a:cubicBezTo>
                  <a:lnTo>
                    <a:pt x="9789" y="6443"/>
                  </a:lnTo>
                  <a:cubicBezTo>
                    <a:pt x="9789" y="6258"/>
                    <a:pt x="9928" y="6120"/>
                    <a:pt x="10113" y="6097"/>
                  </a:cubicBezTo>
                  <a:cubicBezTo>
                    <a:pt x="10297" y="6097"/>
                    <a:pt x="10459" y="6235"/>
                    <a:pt x="10459" y="6420"/>
                  </a:cubicBezTo>
                  <a:lnTo>
                    <a:pt x="10459" y="6605"/>
                  </a:lnTo>
                  <a:cubicBezTo>
                    <a:pt x="10459" y="8636"/>
                    <a:pt x="12098" y="10276"/>
                    <a:pt x="14130" y="10276"/>
                  </a:cubicBezTo>
                  <a:lnTo>
                    <a:pt x="17085" y="10276"/>
                  </a:lnTo>
                  <a:cubicBezTo>
                    <a:pt x="17662" y="10276"/>
                    <a:pt x="18101" y="10737"/>
                    <a:pt x="18101" y="11291"/>
                  </a:cubicBezTo>
                  <a:lnTo>
                    <a:pt x="18101" y="11938"/>
                  </a:lnTo>
                  <a:cubicBezTo>
                    <a:pt x="18078" y="12203"/>
                    <a:pt x="18274" y="12336"/>
                    <a:pt x="18470" y="12336"/>
                  </a:cubicBezTo>
                  <a:cubicBezTo>
                    <a:pt x="18666" y="12336"/>
                    <a:pt x="18863" y="12203"/>
                    <a:pt x="18840" y="11938"/>
                  </a:cubicBezTo>
                  <a:lnTo>
                    <a:pt x="18840" y="11291"/>
                  </a:lnTo>
                  <a:cubicBezTo>
                    <a:pt x="18840" y="10322"/>
                    <a:pt x="18078" y="9537"/>
                    <a:pt x="17108" y="9537"/>
                  </a:cubicBezTo>
                  <a:lnTo>
                    <a:pt x="16439" y="9537"/>
                  </a:lnTo>
                  <a:cubicBezTo>
                    <a:pt x="16623" y="9260"/>
                    <a:pt x="16716" y="8913"/>
                    <a:pt x="16716" y="8567"/>
                  </a:cubicBezTo>
                  <a:lnTo>
                    <a:pt x="16716" y="8336"/>
                  </a:lnTo>
                  <a:cubicBezTo>
                    <a:pt x="16716" y="7390"/>
                    <a:pt x="15954" y="6628"/>
                    <a:pt x="15030" y="6628"/>
                  </a:cubicBezTo>
                  <a:cubicBezTo>
                    <a:pt x="14084" y="6628"/>
                    <a:pt x="13322" y="7390"/>
                    <a:pt x="13322" y="8336"/>
                  </a:cubicBezTo>
                  <a:lnTo>
                    <a:pt x="13322" y="8567"/>
                  </a:lnTo>
                  <a:cubicBezTo>
                    <a:pt x="13322" y="8890"/>
                    <a:pt x="13414" y="9214"/>
                    <a:pt x="13599" y="9491"/>
                  </a:cubicBezTo>
                  <a:cubicBezTo>
                    <a:pt x="12190" y="9214"/>
                    <a:pt x="11198" y="8013"/>
                    <a:pt x="11198" y="6605"/>
                  </a:cubicBezTo>
                  <a:lnTo>
                    <a:pt x="11198" y="6420"/>
                  </a:lnTo>
                  <a:cubicBezTo>
                    <a:pt x="11198" y="5814"/>
                    <a:pt x="10685" y="5357"/>
                    <a:pt x="10121" y="5357"/>
                  </a:cubicBezTo>
                  <a:cubicBezTo>
                    <a:pt x="10019" y="5357"/>
                    <a:pt x="9915" y="5372"/>
                    <a:pt x="9812" y="5404"/>
                  </a:cubicBezTo>
                  <a:lnTo>
                    <a:pt x="9812" y="3557"/>
                  </a:lnTo>
                  <a:lnTo>
                    <a:pt x="13599" y="2172"/>
                  </a:lnTo>
                  <a:cubicBezTo>
                    <a:pt x="13922" y="2056"/>
                    <a:pt x="13922" y="1595"/>
                    <a:pt x="13599" y="1479"/>
                  </a:cubicBezTo>
                  <a:lnTo>
                    <a:pt x="9559" y="25"/>
                  </a:lnTo>
                  <a:cubicBezTo>
                    <a:pt x="9517" y="8"/>
                    <a:pt x="9475" y="1"/>
                    <a:pt x="9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881;p72">
              <a:extLst>
                <a:ext uri="{FF2B5EF4-FFF2-40B4-BE49-F238E27FC236}">
                  <a16:creationId xmlns:a16="http://schemas.microsoft.com/office/drawing/2014/main" id="{1C6D72BA-E941-4108-A0DD-7CFFBF7D8E9A}"/>
                </a:ext>
              </a:extLst>
            </p:cNvPr>
            <p:cNvSpPr/>
            <p:nvPr/>
          </p:nvSpPr>
          <p:spPr>
            <a:xfrm>
              <a:off x="4417038" y="4436850"/>
              <a:ext cx="20850" cy="18550"/>
            </a:xfrm>
            <a:custGeom>
              <a:avLst/>
              <a:gdLst/>
              <a:ahLst/>
              <a:cxnLst/>
              <a:rect l="l" t="t" r="r" b="b"/>
              <a:pathLst>
                <a:path w="834" h="742" extrusionOk="0">
                  <a:moveTo>
                    <a:pt x="463" y="0"/>
                  </a:moveTo>
                  <a:cubicBezTo>
                    <a:pt x="225" y="0"/>
                    <a:pt x="0" y="232"/>
                    <a:pt x="118" y="501"/>
                  </a:cubicBezTo>
                  <a:cubicBezTo>
                    <a:pt x="186" y="667"/>
                    <a:pt x="325" y="742"/>
                    <a:pt x="462" y="742"/>
                  </a:cubicBezTo>
                  <a:cubicBezTo>
                    <a:pt x="649" y="742"/>
                    <a:pt x="834" y="602"/>
                    <a:pt x="834" y="362"/>
                  </a:cubicBezTo>
                  <a:cubicBezTo>
                    <a:pt x="834" y="270"/>
                    <a:pt x="787" y="178"/>
                    <a:pt x="718" y="108"/>
                  </a:cubicBezTo>
                  <a:cubicBezTo>
                    <a:pt x="643" y="33"/>
                    <a:pt x="552" y="0"/>
                    <a:pt x="4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82;p72">
              <a:extLst>
                <a:ext uri="{FF2B5EF4-FFF2-40B4-BE49-F238E27FC236}">
                  <a16:creationId xmlns:a16="http://schemas.microsoft.com/office/drawing/2014/main" id="{09A5BE07-B946-46E4-AADA-B90594B9AC30}"/>
                </a:ext>
              </a:extLst>
            </p:cNvPr>
            <p:cNvSpPr/>
            <p:nvPr/>
          </p:nvSpPr>
          <p:spPr>
            <a:xfrm>
              <a:off x="4397463" y="4472450"/>
              <a:ext cx="40425" cy="54850"/>
            </a:xfrm>
            <a:custGeom>
              <a:avLst/>
              <a:gdLst/>
              <a:ahLst/>
              <a:cxnLst/>
              <a:rect l="l" t="t" r="r" b="b"/>
              <a:pathLst>
                <a:path w="1617" h="2194" extrusionOk="0">
                  <a:moveTo>
                    <a:pt x="1247" y="0"/>
                  </a:moveTo>
                  <a:cubicBezTo>
                    <a:pt x="1039" y="0"/>
                    <a:pt x="878" y="162"/>
                    <a:pt x="878" y="370"/>
                  </a:cubicBezTo>
                  <a:lnTo>
                    <a:pt x="878" y="1039"/>
                  </a:lnTo>
                  <a:cubicBezTo>
                    <a:pt x="878" y="1270"/>
                    <a:pt x="693" y="1455"/>
                    <a:pt x="462" y="1455"/>
                  </a:cubicBezTo>
                  <a:cubicBezTo>
                    <a:pt x="1" y="1501"/>
                    <a:pt x="1" y="2147"/>
                    <a:pt x="462" y="2194"/>
                  </a:cubicBezTo>
                  <a:cubicBezTo>
                    <a:pt x="1086" y="2194"/>
                    <a:pt x="1617" y="1686"/>
                    <a:pt x="1617" y="1039"/>
                  </a:cubicBezTo>
                  <a:lnTo>
                    <a:pt x="1617" y="370"/>
                  </a:lnTo>
                  <a:cubicBezTo>
                    <a:pt x="1617" y="185"/>
                    <a:pt x="1455" y="0"/>
                    <a:pt x="1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83;p72">
              <a:extLst>
                <a:ext uri="{FF2B5EF4-FFF2-40B4-BE49-F238E27FC236}">
                  <a16:creationId xmlns:a16="http://schemas.microsoft.com/office/drawing/2014/main" id="{727E86A2-85D3-4EAE-A59B-A1DB2FCF943E}"/>
                </a:ext>
              </a:extLst>
            </p:cNvPr>
            <p:cNvSpPr/>
            <p:nvPr/>
          </p:nvSpPr>
          <p:spPr>
            <a:xfrm>
              <a:off x="4332813" y="4523825"/>
              <a:ext cx="18500" cy="57300"/>
            </a:xfrm>
            <a:custGeom>
              <a:avLst/>
              <a:gdLst/>
              <a:ahLst/>
              <a:cxnLst/>
              <a:rect l="l" t="t" r="r" b="b"/>
              <a:pathLst>
                <a:path w="740" h="2292" extrusionOk="0">
                  <a:moveTo>
                    <a:pt x="370" y="0"/>
                  </a:moveTo>
                  <a:cubicBezTo>
                    <a:pt x="162" y="0"/>
                    <a:pt x="1" y="162"/>
                    <a:pt x="1" y="369"/>
                  </a:cubicBezTo>
                  <a:lnTo>
                    <a:pt x="1" y="1962"/>
                  </a:lnTo>
                  <a:cubicBezTo>
                    <a:pt x="12" y="2182"/>
                    <a:pt x="186" y="2291"/>
                    <a:pt x="362" y="2291"/>
                  </a:cubicBezTo>
                  <a:cubicBezTo>
                    <a:pt x="538" y="2291"/>
                    <a:pt x="717" y="2182"/>
                    <a:pt x="740" y="1962"/>
                  </a:cubicBezTo>
                  <a:lnTo>
                    <a:pt x="740" y="369"/>
                  </a:lnTo>
                  <a:cubicBezTo>
                    <a:pt x="740" y="162"/>
                    <a:pt x="555" y="0"/>
                    <a:pt x="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84;p72">
              <a:extLst>
                <a:ext uri="{FF2B5EF4-FFF2-40B4-BE49-F238E27FC236}">
                  <a16:creationId xmlns:a16="http://schemas.microsoft.com/office/drawing/2014/main" id="{F404A665-7E00-4061-B359-3EEF071D527C}"/>
                </a:ext>
              </a:extLst>
            </p:cNvPr>
            <p:cNvSpPr/>
            <p:nvPr/>
          </p:nvSpPr>
          <p:spPr>
            <a:xfrm>
              <a:off x="4190738" y="4462925"/>
              <a:ext cx="20900" cy="18625"/>
            </a:xfrm>
            <a:custGeom>
              <a:avLst/>
              <a:gdLst/>
              <a:ahLst/>
              <a:cxnLst/>
              <a:rect l="l" t="t" r="r" b="b"/>
              <a:pathLst>
                <a:path w="836" h="745" extrusionOk="0">
                  <a:moveTo>
                    <a:pt x="474" y="0"/>
                  </a:moveTo>
                  <a:cubicBezTo>
                    <a:pt x="233" y="0"/>
                    <a:pt x="1" y="247"/>
                    <a:pt x="120" y="520"/>
                  </a:cubicBezTo>
                  <a:cubicBezTo>
                    <a:pt x="178" y="674"/>
                    <a:pt x="313" y="744"/>
                    <a:pt x="450" y="744"/>
                  </a:cubicBezTo>
                  <a:cubicBezTo>
                    <a:pt x="640" y="744"/>
                    <a:pt x="835" y="610"/>
                    <a:pt x="835" y="381"/>
                  </a:cubicBezTo>
                  <a:cubicBezTo>
                    <a:pt x="812" y="266"/>
                    <a:pt x="789" y="173"/>
                    <a:pt x="720" y="104"/>
                  </a:cubicBezTo>
                  <a:cubicBezTo>
                    <a:pt x="647" y="31"/>
                    <a:pt x="560" y="0"/>
                    <a:pt x="4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2737;p72">
            <a:extLst>
              <a:ext uri="{FF2B5EF4-FFF2-40B4-BE49-F238E27FC236}">
                <a16:creationId xmlns:a16="http://schemas.microsoft.com/office/drawing/2014/main" id="{29701AA2-78AF-40ED-B71A-0441F76B2466}"/>
              </a:ext>
            </a:extLst>
          </p:cNvPr>
          <p:cNvGrpSpPr/>
          <p:nvPr/>
        </p:nvGrpSpPr>
        <p:grpSpPr>
          <a:xfrm>
            <a:off x="4186343" y="1823013"/>
            <a:ext cx="771313" cy="710873"/>
            <a:chOff x="3214813" y="2697150"/>
            <a:chExt cx="496400" cy="472050"/>
          </a:xfrm>
        </p:grpSpPr>
        <p:sp>
          <p:nvSpPr>
            <p:cNvPr id="53" name="Google Shape;2738;p72">
              <a:extLst>
                <a:ext uri="{FF2B5EF4-FFF2-40B4-BE49-F238E27FC236}">
                  <a16:creationId xmlns:a16="http://schemas.microsoft.com/office/drawing/2014/main" id="{CF5686CE-03F2-4468-81F6-DB011C241AB4}"/>
                </a:ext>
              </a:extLst>
            </p:cNvPr>
            <p:cNvSpPr/>
            <p:nvPr/>
          </p:nvSpPr>
          <p:spPr>
            <a:xfrm>
              <a:off x="3214813" y="2697150"/>
              <a:ext cx="496400" cy="472050"/>
            </a:xfrm>
            <a:custGeom>
              <a:avLst/>
              <a:gdLst/>
              <a:ahLst/>
              <a:cxnLst/>
              <a:rect l="l" t="t" r="r" b="b"/>
              <a:pathLst>
                <a:path w="19856" h="18882" extrusionOk="0">
                  <a:moveTo>
                    <a:pt x="3983" y="2738"/>
                  </a:moveTo>
                  <a:cubicBezTo>
                    <a:pt x="4324" y="2738"/>
                    <a:pt x="4665" y="2963"/>
                    <a:pt x="4665" y="3413"/>
                  </a:cubicBezTo>
                  <a:lnTo>
                    <a:pt x="4665" y="3736"/>
                  </a:lnTo>
                  <a:cubicBezTo>
                    <a:pt x="4665" y="4198"/>
                    <a:pt x="4324" y="4429"/>
                    <a:pt x="3983" y="4429"/>
                  </a:cubicBezTo>
                  <a:cubicBezTo>
                    <a:pt x="3643" y="4429"/>
                    <a:pt x="3302" y="4198"/>
                    <a:pt x="3302" y="3736"/>
                  </a:cubicBezTo>
                  <a:lnTo>
                    <a:pt x="3302" y="3413"/>
                  </a:lnTo>
                  <a:cubicBezTo>
                    <a:pt x="3302" y="2963"/>
                    <a:pt x="3643" y="2738"/>
                    <a:pt x="3983" y="2738"/>
                  </a:cubicBezTo>
                  <a:close/>
                  <a:moveTo>
                    <a:pt x="15896" y="2738"/>
                  </a:moveTo>
                  <a:cubicBezTo>
                    <a:pt x="16237" y="2738"/>
                    <a:pt x="16578" y="2963"/>
                    <a:pt x="16578" y="3413"/>
                  </a:cubicBezTo>
                  <a:lnTo>
                    <a:pt x="16578" y="3736"/>
                  </a:lnTo>
                  <a:cubicBezTo>
                    <a:pt x="16578" y="4198"/>
                    <a:pt x="16237" y="4429"/>
                    <a:pt x="15896" y="4429"/>
                  </a:cubicBezTo>
                  <a:cubicBezTo>
                    <a:pt x="15556" y="4429"/>
                    <a:pt x="15215" y="4198"/>
                    <a:pt x="15215" y="3736"/>
                  </a:cubicBezTo>
                  <a:lnTo>
                    <a:pt x="15215" y="3413"/>
                  </a:lnTo>
                  <a:cubicBezTo>
                    <a:pt x="15215" y="2963"/>
                    <a:pt x="15556" y="2738"/>
                    <a:pt x="15896" y="2738"/>
                  </a:cubicBezTo>
                  <a:close/>
                  <a:moveTo>
                    <a:pt x="3972" y="758"/>
                  </a:moveTo>
                  <a:cubicBezTo>
                    <a:pt x="6027" y="758"/>
                    <a:pt x="7343" y="2975"/>
                    <a:pt x="6373" y="4775"/>
                  </a:cubicBezTo>
                  <a:cubicBezTo>
                    <a:pt x="6165" y="4452"/>
                    <a:pt x="5842" y="4221"/>
                    <a:pt x="5450" y="4129"/>
                  </a:cubicBezTo>
                  <a:lnTo>
                    <a:pt x="5334" y="4129"/>
                  </a:lnTo>
                  <a:cubicBezTo>
                    <a:pt x="5380" y="4013"/>
                    <a:pt x="5380" y="3875"/>
                    <a:pt x="5380" y="3759"/>
                  </a:cubicBezTo>
                  <a:lnTo>
                    <a:pt x="5380" y="3413"/>
                  </a:lnTo>
                  <a:cubicBezTo>
                    <a:pt x="5380" y="2467"/>
                    <a:pt x="4676" y="1993"/>
                    <a:pt x="3972" y="1993"/>
                  </a:cubicBezTo>
                  <a:cubicBezTo>
                    <a:pt x="3268" y="1993"/>
                    <a:pt x="2564" y="2467"/>
                    <a:pt x="2564" y="3413"/>
                  </a:cubicBezTo>
                  <a:lnTo>
                    <a:pt x="2564" y="3736"/>
                  </a:lnTo>
                  <a:cubicBezTo>
                    <a:pt x="2564" y="3875"/>
                    <a:pt x="2564" y="3990"/>
                    <a:pt x="2610" y="4106"/>
                  </a:cubicBezTo>
                  <a:lnTo>
                    <a:pt x="2494" y="4129"/>
                  </a:lnTo>
                  <a:cubicBezTo>
                    <a:pt x="2102" y="4198"/>
                    <a:pt x="1779" y="4429"/>
                    <a:pt x="1571" y="4775"/>
                  </a:cubicBezTo>
                  <a:cubicBezTo>
                    <a:pt x="601" y="2975"/>
                    <a:pt x="1917" y="758"/>
                    <a:pt x="3972" y="758"/>
                  </a:cubicBezTo>
                  <a:close/>
                  <a:moveTo>
                    <a:pt x="15908" y="758"/>
                  </a:moveTo>
                  <a:cubicBezTo>
                    <a:pt x="17963" y="758"/>
                    <a:pt x="19279" y="2975"/>
                    <a:pt x="18286" y="4798"/>
                  </a:cubicBezTo>
                  <a:cubicBezTo>
                    <a:pt x="18101" y="4452"/>
                    <a:pt x="17778" y="4221"/>
                    <a:pt x="17386" y="4152"/>
                  </a:cubicBezTo>
                  <a:lnTo>
                    <a:pt x="17270" y="4129"/>
                  </a:lnTo>
                  <a:cubicBezTo>
                    <a:pt x="17293" y="4013"/>
                    <a:pt x="17316" y="3875"/>
                    <a:pt x="17316" y="3759"/>
                  </a:cubicBezTo>
                  <a:lnTo>
                    <a:pt x="17316" y="3413"/>
                  </a:lnTo>
                  <a:cubicBezTo>
                    <a:pt x="17316" y="2467"/>
                    <a:pt x="16606" y="1993"/>
                    <a:pt x="15896" y="1993"/>
                  </a:cubicBezTo>
                  <a:cubicBezTo>
                    <a:pt x="15187" y="1993"/>
                    <a:pt x="14477" y="2467"/>
                    <a:pt x="14477" y="3413"/>
                  </a:cubicBezTo>
                  <a:lnTo>
                    <a:pt x="14477" y="3736"/>
                  </a:lnTo>
                  <a:cubicBezTo>
                    <a:pt x="14477" y="3875"/>
                    <a:pt x="14500" y="3990"/>
                    <a:pt x="14523" y="4106"/>
                  </a:cubicBezTo>
                  <a:lnTo>
                    <a:pt x="14407" y="4129"/>
                  </a:lnTo>
                  <a:cubicBezTo>
                    <a:pt x="14038" y="4198"/>
                    <a:pt x="13692" y="4429"/>
                    <a:pt x="13507" y="4775"/>
                  </a:cubicBezTo>
                  <a:cubicBezTo>
                    <a:pt x="12537" y="2951"/>
                    <a:pt x="13853" y="758"/>
                    <a:pt x="15908" y="758"/>
                  </a:cubicBezTo>
                  <a:close/>
                  <a:moveTo>
                    <a:pt x="4942" y="4798"/>
                  </a:moveTo>
                  <a:lnTo>
                    <a:pt x="5334" y="4868"/>
                  </a:lnTo>
                  <a:cubicBezTo>
                    <a:pt x="5611" y="4914"/>
                    <a:pt x="5796" y="5168"/>
                    <a:pt x="5819" y="5445"/>
                  </a:cubicBezTo>
                  <a:lnTo>
                    <a:pt x="5819" y="5491"/>
                  </a:lnTo>
                  <a:cubicBezTo>
                    <a:pt x="5299" y="5964"/>
                    <a:pt x="4641" y="6201"/>
                    <a:pt x="3983" y="6201"/>
                  </a:cubicBezTo>
                  <a:cubicBezTo>
                    <a:pt x="3325" y="6201"/>
                    <a:pt x="2668" y="5964"/>
                    <a:pt x="2148" y="5491"/>
                  </a:cubicBezTo>
                  <a:lnTo>
                    <a:pt x="2148" y="5445"/>
                  </a:lnTo>
                  <a:cubicBezTo>
                    <a:pt x="2148" y="5168"/>
                    <a:pt x="2356" y="4914"/>
                    <a:pt x="2633" y="4868"/>
                  </a:cubicBezTo>
                  <a:lnTo>
                    <a:pt x="3002" y="4798"/>
                  </a:lnTo>
                  <a:cubicBezTo>
                    <a:pt x="3279" y="5029"/>
                    <a:pt x="3626" y="5168"/>
                    <a:pt x="3972" y="5168"/>
                  </a:cubicBezTo>
                  <a:cubicBezTo>
                    <a:pt x="4341" y="5168"/>
                    <a:pt x="4688" y="5029"/>
                    <a:pt x="4942" y="4798"/>
                  </a:cubicBezTo>
                  <a:close/>
                  <a:moveTo>
                    <a:pt x="16878" y="4798"/>
                  </a:moveTo>
                  <a:lnTo>
                    <a:pt x="17247" y="4868"/>
                  </a:lnTo>
                  <a:cubicBezTo>
                    <a:pt x="17524" y="4914"/>
                    <a:pt x="17732" y="5168"/>
                    <a:pt x="17732" y="5445"/>
                  </a:cubicBezTo>
                  <a:lnTo>
                    <a:pt x="17732" y="5491"/>
                  </a:lnTo>
                  <a:cubicBezTo>
                    <a:pt x="17212" y="5964"/>
                    <a:pt x="16554" y="6201"/>
                    <a:pt x="15896" y="6201"/>
                  </a:cubicBezTo>
                  <a:cubicBezTo>
                    <a:pt x="15238" y="6201"/>
                    <a:pt x="14580" y="5964"/>
                    <a:pt x="14061" y="5491"/>
                  </a:cubicBezTo>
                  <a:lnTo>
                    <a:pt x="14061" y="5445"/>
                  </a:lnTo>
                  <a:cubicBezTo>
                    <a:pt x="14061" y="5168"/>
                    <a:pt x="14269" y="4914"/>
                    <a:pt x="14546" y="4868"/>
                  </a:cubicBezTo>
                  <a:lnTo>
                    <a:pt x="14938" y="4798"/>
                  </a:lnTo>
                  <a:cubicBezTo>
                    <a:pt x="15192" y="5029"/>
                    <a:pt x="15539" y="5168"/>
                    <a:pt x="15908" y="5168"/>
                  </a:cubicBezTo>
                  <a:cubicBezTo>
                    <a:pt x="16254" y="5168"/>
                    <a:pt x="16601" y="5029"/>
                    <a:pt x="16878" y="4798"/>
                  </a:cubicBezTo>
                  <a:close/>
                  <a:moveTo>
                    <a:pt x="9943" y="735"/>
                  </a:moveTo>
                  <a:cubicBezTo>
                    <a:pt x="10200" y="735"/>
                    <a:pt x="10459" y="827"/>
                    <a:pt x="10667" y="1012"/>
                  </a:cubicBezTo>
                  <a:lnTo>
                    <a:pt x="12560" y="2628"/>
                  </a:lnTo>
                  <a:cubicBezTo>
                    <a:pt x="11969" y="4918"/>
                    <a:pt x="13774" y="6955"/>
                    <a:pt x="15904" y="6955"/>
                  </a:cubicBezTo>
                  <a:cubicBezTo>
                    <a:pt x="16351" y="6955"/>
                    <a:pt x="16813" y="6865"/>
                    <a:pt x="17270" y="6668"/>
                  </a:cubicBezTo>
                  <a:lnTo>
                    <a:pt x="18401" y="7615"/>
                  </a:lnTo>
                  <a:lnTo>
                    <a:pt x="12930" y="12302"/>
                  </a:lnTo>
                  <a:lnTo>
                    <a:pt x="6950" y="12302"/>
                  </a:lnTo>
                  <a:lnTo>
                    <a:pt x="1502" y="7638"/>
                  </a:lnTo>
                  <a:lnTo>
                    <a:pt x="2633" y="6668"/>
                  </a:lnTo>
                  <a:cubicBezTo>
                    <a:pt x="3086" y="6859"/>
                    <a:pt x="3543" y="6947"/>
                    <a:pt x="3986" y="6947"/>
                  </a:cubicBezTo>
                  <a:cubicBezTo>
                    <a:pt x="6116" y="6947"/>
                    <a:pt x="7916" y="4922"/>
                    <a:pt x="7343" y="2628"/>
                  </a:cubicBezTo>
                  <a:lnTo>
                    <a:pt x="9236" y="1012"/>
                  </a:lnTo>
                  <a:cubicBezTo>
                    <a:pt x="9432" y="827"/>
                    <a:pt x="9686" y="735"/>
                    <a:pt x="9943" y="735"/>
                  </a:cubicBezTo>
                  <a:close/>
                  <a:moveTo>
                    <a:pt x="1248" y="8400"/>
                  </a:moveTo>
                  <a:lnTo>
                    <a:pt x="6234" y="12648"/>
                  </a:lnTo>
                  <a:lnTo>
                    <a:pt x="1248" y="17635"/>
                  </a:lnTo>
                  <a:lnTo>
                    <a:pt x="1248" y="8400"/>
                  </a:lnTo>
                  <a:close/>
                  <a:moveTo>
                    <a:pt x="18632" y="8400"/>
                  </a:moveTo>
                  <a:lnTo>
                    <a:pt x="18632" y="17635"/>
                  </a:lnTo>
                  <a:lnTo>
                    <a:pt x="13645" y="12648"/>
                  </a:lnTo>
                  <a:lnTo>
                    <a:pt x="18632" y="8400"/>
                  </a:lnTo>
                  <a:close/>
                  <a:moveTo>
                    <a:pt x="12999" y="13041"/>
                  </a:moveTo>
                  <a:lnTo>
                    <a:pt x="13022" y="13064"/>
                  </a:lnTo>
                  <a:lnTo>
                    <a:pt x="18101" y="18143"/>
                  </a:lnTo>
                  <a:lnTo>
                    <a:pt x="1779" y="18143"/>
                  </a:lnTo>
                  <a:lnTo>
                    <a:pt x="6881" y="13041"/>
                  </a:lnTo>
                  <a:close/>
                  <a:moveTo>
                    <a:pt x="3956" y="0"/>
                  </a:moveTo>
                  <a:cubicBezTo>
                    <a:pt x="3167" y="0"/>
                    <a:pt x="2369" y="266"/>
                    <a:pt x="1709" y="827"/>
                  </a:cubicBezTo>
                  <a:cubicBezTo>
                    <a:pt x="1" y="2282"/>
                    <a:pt x="116" y="4960"/>
                    <a:pt x="1940" y="6276"/>
                  </a:cubicBezTo>
                  <a:lnTo>
                    <a:pt x="647" y="7384"/>
                  </a:lnTo>
                  <a:cubicBezTo>
                    <a:pt x="555" y="7453"/>
                    <a:pt x="509" y="7569"/>
                    <a:pt x="509" y="7684"/>
                  </a:cubicBezTo>
                  <a:lnTo>
                    <a:pt x="509" y="17773"/>
                  </a:lnTo>
                  <a:cubicBezTo>
                    <a:pt x="509" y="18374"/>
                    <a:pt x="1017" y="18882"/>
                    <a:pt x="1617" y="18882"/>
                  </a:cubicBezTo>
                  <a:lnTo>
                    <a:pt x="18263" y="18882"/>
                  </a:lnTo>
                  <a:cubicBezTo>
                    <a:pt x="18863" y="18882"/>
                    <a:pt x="19371" y="18374"/>
                    <a:pt x="19371" y="17750"/>
                  </a:cubicBezTo>
                  <a:lnTo>
                    <a:pt x="19371" y="7638"/>
                  </a:lnTo>
                  <a:cubicBezTo>
                    <a:pt x="19371" y="7546"/>
                    <a:pt x="19302" y="7430"/>
                    <a:pt x="19233" y="7361"/>
                  </a:cubicBezTo>
                  <a:lnTo>
                    <a:pt x="17940" y="6276"/>
                  </a:lnTo>
                  <a:cubicBezTo>
                    <a:pt x="19764" y="4960"/>
                    <a:pt x="19856" y="2282"/>
                    <a:pt x="18147" y="827"/>
                  </a:cubicBezTo>
                  <a:cubicBezTo>
                    <a:pt x="17497" y="266"/>
                    <a:pt x="16704" y="0"/>
                    <a:pt x="15919" y="0"/>
                  </a:cubicBezTo>
                  <a:cubicBezTo>
                    <a:pt x="14670" y="0"/>
                    <a:pt x="13438" y="671"/>
                    <a:pt x="12814" y="1889"/>
                  </a:cubicBezTo>
                  <a:lnTo>
                    <a:pt x="11129" y="458"/>
                  </a:lnTo>
                  <a:cubicBezTo>
                    <a:pt x="10783" y="158"/>
                    <a:pt x="10356" y="8"/>
                    <a:pt x="9931" y="8"/>
                  </a:cubicBezTo>
                  <a:cubicBezTo>
                    <a:pt x="9507" y="8"/>
                    <a:pt x="9086" y="158"/>
                    <a:pt x="8751" y="458"/>
                  </a:cubicBezTo>
                  <a:lnTo>
                    <a:pt x="7066" y="1889"/>
                  </a:lnTo>
                  <a:cubicBezTo>
                    <a:pt x="6442" y="671"/>
                    <a:pt x="5210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39;p72">
              <a:extLst>
                <a:ext uri="{FF2B5EF4-FFF2-40B4-BE49-F238E27FC236}">
                  <a16:creationId xmlns:a16="http://schemas.microsoft.com/office/drawing/2014/main" id="{7FE1E10E-7ED9-4017-9B8F-10325471E7FF}"/>
                </a:ext>
              </a:extLst>
            </p:cNvPr>
            <p:cNvSpPr/>
            <p:nvPr/>
          </p:nvSpPr>
          <p:spPr>
            <a:xfrm>
              <a:off x="3377363" y="2849025"/>
              <a:ext cx="171100" cy="39725"/>
            </a:xfrm>
            <a:custGeom>
              <a:avLst/>
              <a:gdLst/>
              <a:ahLst/>
              <a:cxnLst/>
              <a:rect l="l" t="t" r="r" b="b"/>
              <a:pathLst>
                <a:path w="6844" h="1589" extrusionOk="0">
                  <a:moveTo>
                    <a:pt x="5505" y="1"/>
                  </a:moveTo>
                  <a:cubicBezTo>
                    <a:pt x="5225" y="1"/>
                    <a:pt x="4986" y="344"/>
                    <a:pt x="5204" y="617"/>
                  </a:cubicBezTo>
                  <a:lnTo>
                    <a:pt x="5458" y="871"/>
                  </a:lnTo>
                  <a:lnTo>
                    <a:pt x="517" y="871"/>
                  </a:lnTo>
                  <a:cubicBezTo>
                    <a:pt x="496" y="868"/>
                    <a:pt x="476" y="866"/>
                    <a:pt x="456" y="866"/>
                  </a:cubicBezTo>
                  <a:cubicBezTo>
                    <a:pt x="1" y="866"/>
                    <a:pt x="7" y="1588"/>
                    <a:pt x="476" y="1588"/>
                  </a:cubicBezTo>
                  <a:cubicBezTo>
                    <a:pt x="489" y="1588"/>
                    <a:pt x="503" y="1587"/>
                    <a:pt x="517" y="1586"/>
                  </a:cubicBezTo>
                  <a:lnTo>
                    <a:pt x="6358" y="1586"/>
                  </a:lnTo>
                  <a:cubicBezTo>
                    <a:pt x="6682" y="1586"/>
                    <a:pt x="6843" y="1194"/>
                    <a:pt x="6612" y="963"/>
                  </a:cubicBezTo>
                  <a:lnTo>
                    <a:pt x="5735" y="86"/>
                  </a:lnTo>
                  <a:cubicBezTo>
                    <a:pt x="5661" y="26"/>
                    <a:pt x="5582" y="1"/>
                    <a:pt x="5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40;p72">
              <a:extLst>
                <a:ext uri="{FF2B5EF4-FFF2-40B4-BE49-F238E27FC236}">
                  <a16:creationId xmlns:a16="http://schemas.microsoft.com/office/drawing/2014/main" id="{B29A1529-FB3D-4970-8006-AF9967B70799}"/>
                </a:ext>
              </a:extLst>
            </p:cNvPr>
            <p:cNvSpPr/>
            <p:nvPr/>
          </p:nvSpPr>
          <p:spPr>
            <a:xfrm>
              <a:off x="3378163" y="2907725"/>
              <a:ext cx="128150" cy="41075"/>
            </a:xfrm>
            <a:custGeom>
              <a:avLst/>
              <a:gdLst/>
              <a:ahLst/>
              <a:cxnLst/>
              <a:rect l="l" t="t" r="r" b="b"/>
              <a:pathLst>
                <a:path w="5126" h="1643" extrusionOk="0">
                  <a:moveTo>
                    <a:pt x="485" y="0"/>
                  </a:moveTo>
                  <a:cubicBezTo>
                    <a:pt x="162" y="0"/>
                    <a:pt x="1" y="393"/>
                    <a:pt x="231" y="623"/>
                  </a:cubicBezTo>
                  <a:lnTo>
                    <a:pt x="1109" y="1501"/>
                  </a:lnTo>
                  <a:cubicBezTo>
                    <a:pt x="1193" y="1601"/>
                    <a:pt x="1291" y="1642"/>
                    <a:pt x="1387" y="1642"/>
                  </a:cubicBezTo>
                  <a:cubicBezTo>
                    <a:pt x="1686" y="1642"/>
                    <a:pt x="1955" y="1238"/>
                    <a:pt x="1640" y="993"/>
                  </a:cubicBezTo>
                  <a:lnTo>
                    <a:pt x="1386" y="739"/>
                  </a:lnTo>
                  <a:lnTo>
                    <a:pt x="4664" y="739"/>
                  </a:lnTo>
                  <a:cubicBezTo>
                    <a:pt x="5126" y="693"/>
                    <a:pt x="5126" y="23"/>
                    <a:pt x="4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41;p72">
              <a:extLst>
                <a:ext uri="{FF2B5EF4-FFF2-40B4-BE49-F238E27FC236}">
                  <a16:creationId xmlns:a16="http://schemas.microsoft.com/office/drawing/2014/main" id="{21442150-73A6-4527-9431-D216F9016325}"/>
                </a:ext>
              </a:extLst>
            </p:cNvPr>
            <p:cNvSpPr/>
            <p:nvPr/>
          </p:nvSpPr>
          <p:spPr>
            <a:xfrm>
              <a:off x="3524713" y="2907325"/>
              <a:ext cx="20850" cy="18575"/>
            </a:xfrm>
            <a:custGeom>
              <a:avLst/>
              <a:gdLst/>
              <a:ahLst/>
              <a:cxnLst/>
              <a:rect l="l" t="t" r="r" b="b"/>
              <a:pathLst>
                <a:path w="834" h="743" extrusionOk="0">
                  <a:moveTo>
                    <a:pt x="463" y="0"/>
                  </a:moveTo>
                  <a:cubicBezTo>
                    <a:pt x="225" y="0"/>
                    <a:pt x="1" y="232"/>
                    <a:pt x="118" y="501"/>
                  </a:cubicBezTo>
                  <a:cubicBezTo>
                    <a:pt x="177" y="667"/>
                    <a:pt x="314" y="742"/>
                    <a:pt x="453" y="742"/>
                  </a:cubicBezTo>
                  <a:cubicBezTo>
                    <a:pt x="642" y="742"/>
                    <a:pt x="834" y="602"/>
                    <a:pt x="834" y="362"/>
                  </a:cubicBezTo>
                  <a:cubicBezTo>
                    <a:pt x="834" y="270"/>
                    <a:pt x="788" y="178"/>
                    <a:pt x="718" y="108"/>
                  </a:cubicBezTo>
                  <a:cubicBezTo>
                    <a:pt x="643" y="33"/>
                    <a:pt x="552" y="0"/>
                    <a:pt x="4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854;p72">
            <a:extLst>
              <a:ext uri="{FF2B5EF4-FFF2-40B4-BE49-F238E27FC236}">
                <a16:creationId xmlns:a16="http://schemas.microsoft.com/office/drawing/2014/main" id="{D5033A60-108B-44AD-A4E9-3B480E11F477}"/>
              </a:ext>
            </a:extLst>
          </p:cNvPr>
          <p:cNvGrpSpPr/>
          <p:nvPr/>
        </p:nvGrpSpPr>
        <p:grpSpPr>
          <a:xfrm>
            <a:off x="6693663" y="1932450"/>
            <a:ext cx="677913" cy="706048"/>
            <a:chOff x="3966313" y="1282375"/>
            <a:chExt cx="471575" cy="473325"/>
          </a:xfrm>
        </p:grpSpPr>
        <p:sp>
          <p:nvSpPr>
            <p:cNvPr id="58" name="Google Shape;2855;p72">
              <a:extLst>
                <a:ext uri="{FF2B5EF4-FFF2-40B4-BE49-F238E27FC236}">
                  <a16:creationId xmlns:a16="http://schemas.microsoft.com/office/drawing/2014/main" id="{E170977E-8EBD-496D-BCC5-D45C85349EB6}"/>
                </a:ext>
              </a:extLst>
            </p:cNvPr>
            <p:cNvSpPr/>
            <p:nvPr/>
          </p:nvSpPr>
          <p:spPr>
            <a:xfrm>
              <a:off x="4250288" y="1282375"/>
              <a:ext cx="187600" cy="189350"/>
            </a:xfrm>
            <a:custGeom>
              <a:avLst/>
              <a:gdLst/>
              <a:ahLst/>
              <a:cxnLst/>
              <a:rect l="l" t="t" r="r" b="b"/>
              <a:pathLst>
                <a:path w="7504" h="7574" extrusionOk="0">
                  <a:moveTo>
                    <a:pt x="3752" y="803"/>
                  </a:moveTo>
                  <a:cubicBezTo>
                    <a:pt x="4335" y="803"/>
                    <a:pt x="4918" y="1190"/>
                    <a:pt x="4918" y="1963"/>
                  </a:cubicBezTo>
                  <a:lnTo>
                    <a:pt x="4918" y="2494"/>
                  </a:lnTo>
                  <a:cubicBezTo>
                    <a:pt x="4918" y="3268"/>
                    <a:pt x="4335" y="3654"/>
                    <a:pt x="3752" y="3654"/>
                  </a:cubicBezTo>
                  <a:cubicBezTo>
                    <a:pt x="3169" y="3654"/>
                    <a:pt x="2586" y="3268"/>
                    <a:pt x="2586" y="2494"/>
                  </a:cubicBezTo>
                  <a:lnTo>
                    <a:pt x="2586" y="1963"/>
                  </a:lnTo>
                  <a:cubicBezTo>
                    <a:pt x="2586" y="1190"/>
                    <a:pt x="3169" y="803"/>
                    <a:pt x="3752" y="803"/>
                  </a:cubicBezTo>
                  <a:close/>
                  <a:moveTo>
                    <a:pt x="4756" y="4387"/>
                  </a:moveTo>
                  <a:cubicBezTo>
                    <a:pt x="5864" y="4387"/>
                    <a:pt x="6765" y="5288"/>
                    <a:pt x="6765" y="6396"/>
                  </a:cubicBezTo>
                  <a:lnTo>
                    <a:pt x="6765" y="6835"/>
                  </a:lnTo>
                  <a:lnTo>
                    <a:pt x="716" y="6835"/>
                  </a:lnTo>
                  <a:lnTo>
                    <a:pt x="716" y="6396"/>
                  </a:lnTo>
                  <a:cubicBezTo>
                    <a:pt x="716" y="5288"/>
                    <a:pt x="1616" y="4387"/>
                    <a:pt x="2725" y="4387"/>
                  </a:cubicBezTo>
                  <a:close/>
                  <a:moveTo>
                    <a:pt x="3740" y="1"/>
                  </a:moveTo>
                  <a:cubicBezTo>
                    <a:pt x="2655" y="1"/>
                    <a:pt x="1801" y="901"/>
                    <a:pt x="1847" y="1963"/>
                  </a:cubicBezTo>
                  <a:lnTo>
                    <a:pt x="1847" y="2494"/>
                  </a:lnTo>
                  <a:cubicBezTo>
                    <a:pt x="1847" y="2933"/>
                    <a:pt x="1986" y="3371"/>
                    <a:pt x="2286" y="3695"/>
                  </a:cubicBezTo>
                  <a:cubicBezTo>
                    <a:pt x="947" y="3926"/>
                    <a:pt x="0" y="5057"/>
                    <a:pt x="0" y="6396"/>
                  </a:cubicBezTo>
                  <a:lnTo>
                    <a:pt x="0" y="7204"/>
                  </a:lnTo>
                  <a:cubicBezTo>
                    <a:pt x="0" y="7412"/>
                    <a:pt x="162" y="7573"/>
                    <a:pt x="370" y="7573"/>
                  </a:cubicBezTo>
                  <a:lnTo>
                    <a:pt x="7134" y="7573"/>
                  </a:lnTo>
                  <a:cubicBezTo>
                    <a:pt x="7342" y="7573"/>
                    <a:pt x="7504" y="7412"/>
                    <a:pt x="7504" y="7204"/>
                  </a:cubicBezTo>
                  <a:lnTo>
                    <a:pt x="7504" y="6396"/>
                  </a:lnTo>
                  <a:cubicBezTo>
                    <a:pt x="7504" y="5057"/>
                    <a:pt x="6534" y="3926"/>
                    <a:pt x="5218" y="3695"/>
                  </a:cubicBezTo>
                  <a:cubicBezTo>
                    <a:pt x="5495" y="3371"/>
                    <a:pt x="5657" y="2933"/>
                    <a:pt x="5657" y="2494"/>
                  </a:cubicBezTo>
                  <a:lnTo>
                    <a:pt x="5657" y="1963"/>
                  </a:lnTo>
                  <a:cubicBezTo>
                    <a:pt x="5680" y="901"/>
                    <a:pt x="4826" y="1"/>
                    <a:pt x="3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56;p72">
              <a:extLst>
                <a:ext uri="{FF2B5EF4-FFF2-40B4-BE49-F238E27FC236}">
                  <a16:creationId xmlns:a16="http://schemas.microsoft.com/office/drawing/2014/main" id="{1388A465-47FE-46AF-8F05-48A1090ECCA1}"/>
                </a:ext>
              </a:extLst>
            </p:cNvPr>
            <p:cNvSpPr/>
            <p:nvPr/>
          </p:nvSpPr>
          <p:spPr>
            <a:xfrm>
              <a:off x="4190613" y="1344100"/>
              <a:ext cx="72400" cy="18575"/>
            </a:xfrm>
            <a:custGeom>
              <a:avLst/>
              <a:gdLst/>
              <a:ahLst/>
              <a:cxnLst/>
              <a:rect l="l" t="t" r="r" b="b"/>
              <a:pathLst>
                <a:path w="2896" h="743" extrusionOk="0">
                  <a:moveTo>
                    <a:pt x="497" y="0"/>
                  </a:moveTo>
                  <a:cubicBezTo>
                    <a:pt x="1" y="0"/>
                    <a:pt x="1" y="743"/>
                    <a:pt x="497" y="743"/>
                  </a:cubicBezTo>
                  <a:cubicBezTo>
                    <a:pt x="511" y="743"/>
                    <a:pt x="525" y="742"/>
                    <a:pt x="540" y="741"/>
                  </a:cubicBezTo>
                  <a:lnTo>
                    <a:pt x="2457" y="741"/>
                  </a:lnTo>
                  <a:cubicBezTo>
                    <a:pt x="2895" y="695"/>
                    <a:pt x="2895" y="48"/>
                    <a:pt x="2457" y="2"/>
                  </a:cubicBezTo>
                  <a:lnTo>
                    <a:pt x="540" y="2"/>
                  </a:lnTo>
                  <a:cubicBezTo>
                    <a:pt x="525" y="1"/>
                    <a:pt x="511" y="0"/>
                    <a:pt x="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57;p72">
              <a:extLst>
                <a:ext uri="{FF2B5EF4-FFF2-40B4-BE49-F238E27FC236}">
                  <a16:creationId xmlns:a16="http://schemas.microsoft.com/office/drawing/2014/main" id="{B11762C8-C407-4B62-9E09-C7AF3C6C4698}"/>
                </a:ext>
              </a:extLst>
            </p:cNvPr>
            <p:cNvSpPr/>
            <p:nvPr/>
          </p:nvSpPr>
          <p:spPr>
            <a:xfrm>
              <a:off x="4152113" y="1344075"/>
              <a:ext cx="20850" cy="18400"/>
            </a:xfrm>
            <a:custGeom>
              <a:avLst/>
              <a:gdLst/>
              <a:ahLst/>
              <a:cxnLst/>
              <a:rect l="l" t="t" r="r" b="b"/>
              <a:pathLst>
                <a:path w="834" h="736" extrusionOk="0">
                  <a:moveTo>
                    <a:pt x="459" y="0"/>
                  </a:moveTo>
                  <a:cubicBezTo>
                    <a:pt x="223" y="0"/>
                    <a:pt x="1" y="244"/>
                    <a:pt x="118" y="511"/>
                  </a:cubicBezTo>
                  <a:cubicBezTo>
                    <a:pt x="186" y="666"/>
                    <a:pt x="322" y="735"/>
                    <a:pt x="458" y="735"/>
                  </a:cubicBezTo>
                  <a:cubicBezTo>
                    <a:pt x="646" y="735"/>
                    <a:pt x="834" y="601"/>
                    <a:pt x="834" y="372"/>
                  </a:cubicBezTo>
                  <a:cubicBezTo>
                    <a:pt x="834" y="280"/>
                    <a:pt x="787" y="188"/>
                    <a:pt x="718" y="118"/>
                  </a:cubicBezTo>
                  <a:cubicBezTo>
                    <a:pt x="642" y="36"/>
                    <a:pt x="549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58;p72">
              <a:extLst>
                <a:ext uri="{FF2B5EF4-FFF2-40B4-BE49-F238E27FC236}">
                  <a16:creationId xmlns:a16="http://schemas.microsoft.com/office/drawing/2014/main" id="{B54BDFDB-7C86-409A-BE28-4FF19D74C98F}"/>
                </a:ext>
              </a:extLst>
            </p:cNvPr>
            <p:cNvSpPr/>
            <p:nvPr/>
          </p:nvSpPr>
          <p:spPr>
            <a:xfrm>
              <a:off x="4164638" y="1677125"/>
              <a:ext cx="72975" cy="18575"/>
            </a:xfrm>
            <a:custGeom>
              <a:avLst/>
              <a:gdLst/>
              <a:ahLst/>
              <a:cxnLst/>
              <a:rect l="l" t="t" r="r" b="b"/>
              <a:pathLst>
                <a:path w="2919" h="743" extrusionOk="0">
                  <a:moveTo>
                    <a:pt x="497" y="0"/>
                  </a:moveTo>
                  <a:cubicBezTo>
                    <a:pt x="1" y="0"/>
                    <a:pt x="1" y="743"/>
                    <a:pt x="497" y="743"/>
                  </a:cubicBezTo>
                  <a:cubicBezTo>
                    <a:pt x="511" y="743"/>
                    <a:pt x="525" y="742"/>
                    <a:pt x="540" y="741"/>
                  </a:cubicBezTo>
                  <a:lnTo>
                    <a:pt x="2480" y="741"/>
                  </a:lnTo>
                  <a:cubicBezTo>
                    <a:pt x="2918" y="695"/>
                    <a:pt x="2918" y="49"/>
                    <a:pt x="2480" y="2"/>
                  </a:cubicBezTo>
                  <a:lnTo>
                    <a:pt x="540" y="2"/>
                  </a:lnTo>
                  <a:cubicBezTo>
                    <a:pt x="525" y="1"/>
                    <a:pt x="511" y="0"/>
                    <a:pt x="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859;p72">
              <a:extLst>
                <a:ext uri="{FF2B5EF4-FFF2-40B4-BE49-F238E27FC236}">
                  <a16:creationId xmlns:a16="http://schemas.microsoft.com/office/drawing/2014/main" id="{E41863C2-BF5B-48D7-AFC9-CAEFB0900525}"/>
                </a:ext>
              </a:extLst>
            </p:cNvPr>
            <p:cNvSpPr/>
            <p:nvPr/>
          </p:nvSpPr>
          <p:spPr>
            <a:xfrm>
              <a:off x="4026338" y="1486125"/>
              <a:ext cx="18500" cy="65825"/>
            </a:xfrm>
            <a:custGeom>
              <a:avLst/>
              <a:gdLst/>
              <a:ahLst/>
              <a:cxnLst/>
              <a:rect l="l" t="t" r="r" b="b"/>
              <a:pathLst>
                <a:path w="740" h="2633" extrusionOk="0">
                  <a:moveTo>
                    <a:pt x="370" y="0"/>
                  </a:moveTo>
                  <a:cubicBezTo>
                    <a:pt x="162" y="0"/>
                    <a:pt x="1" y="185"/>
                    <a:pt x="1" y="370"/>
                  </a:cubicBezTo>
                  <a:lnTo>
                    <a:pt x="1" y="2286"/>
                  </a:lnTo>
                  <a:cubicBezTo>
                    <a:pt x="24" y="2517"/>
                    <a:pt x="197" y="2632"/>
                    <a:pt x="370" y="2632"/>
                  </a:cubicBezTo>
                  <a:cubicBezTo>
                    <a:pt x="543" y="2632"/>
                    <a:pt x="716" y="2517"/>
                    <a:pt x="739" y="2286"/>
                  </a:cubicBezTo>
                  <a:lnTo>
                    <a:pt x="739" y="370"/>
                  </a:lnTo>
                  <a:cubicBezTo>
                    <a:pt x="739" y="185"/>
                    <a:pt x="578" y="24"/>
                    <a:pt x="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860;p72">
              <a:extLst>
                <a:ext uri="{FF2B5EF4-FFF2-40B4-BE49-F238E27FC236}">
                  <a16:creationId xmlns:a16="http://schemas.microsoft.com/office/drawing/2014/main" id="{7CDF0778-6E89-43E8-96CE-1B8E74D44B28}"/>
                </a:ext>
              </a:extLst>
            </p:cNvPr>
            <p:cNvSpPr/>
            <p:nvPr/>
          </p:nvSpPr>
          <p:spPr>
            <a:xfrm>
              <a:off x="4359363" y="1486125"/>
              <a:ext cx="18500" cy="65825"/>
            </a:xfrm>
            <a:custGeom>
              <a:avLst/>
              <a:gdLst/>
              <a:ahLst/>
              <a:cxnLst/>
              <a:rect l="l" t="t" r="r" b="b"/>
              <a:pathLst>
                <a:path w="740" h="2633" extrusionOk="0">
                  <a:moveTo>
                    <a:pt x="370" y="0"/>
                  </a:moveTo>
                  <a:cubicBezTo>
                    <a:pt x="186" y="0"/>
                    <a:pt x="1" y="185"/>
                    <a:pt x="1" y="370"/>
                  </a:cubicBezTo>
                  <a:lnTo>
                    <a:pt x="1" y="2286"/>
                  </a:lnTo>
                  <a:cubicBezTo>
                    <a:pt x="24" y="2517"/>
                    <a:pt x="203" y="2632"/>
                    <a:pt x="379" y="2632"/>
                  </a:cubicBezTo>
                  <a:cubicBezTo>
                    <a:pt x="555" y="2632"/>
                    <a:pt x="728" y="2517"/>
                    <a:pt x="740" y="2286"/>
                  </a:cubicBezTo>
                  <a:lnTo>
                    <a:pt x="740" y="370"/>
                  </a:lnTo>
                  <a:cubicBezTo>
                    <a:pt x="740" y="185"/>
                    <a:pt x="578" y="24"/>
                    <a:pt x="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861;p72">
              <a:extLst>
                <a:ext uri="{FF2B5EF4-FFF2-40B4-BE49-F238E27FC236}">
                  <a16:creationId xmlns:a16="http://schemas.microsoft.com/office/drawing/2014/main" id="{34B9F972-E676-429C-ADD3-C66FB62FF3E6}"/>
                </a:ext>
              </a:extLst>
            </p:cNvPr>
            <p:cNvSpPr/>
            <p:nvPr/>
          </p:nvSpPr>
          <p:spPr>
            <a:xfrm>
              <a:off x="3966313" y="1285850"/>
              <a:ext cx="188175" cy="185875"/>
            </a:xfrm>
            <a:custGeom>
              <a:avLst/>
              <a:gdLst/>
              <a:ahLst/>
              <a:cxnLst/>
              <a:rect l="l" t="t" r="r" b="b"/>
              <a:pathLst>
                <a:path w="7527" h="7435" extrusionOk="0">
                  <a:moveTo>
                    <a:pt x="3775" y="664"/>
                  </a:moveTo>
                  <a:cubicBezTo>
                    <a:pt x="4358" y="664"/>
                    <a:pt x="4941" y="1051"/>
                    <a:pt x="4941" y="1824"/>
                  </a:cubicBezTo>
                  <a:lnTo>
                    <a:pt x="4941" y="2355"/>
                  </a:lnTo>
                  <a:cubicBezTo>
                    <a:pt x="4941" y="3129"/>
                    <a:pt x="4358" y="3515"/>
                    <a:pt x="3775" y="3515"/>
                  </a:cubicBezTo>
                  <a:cubicBezTo>
                    <a:pt x="3192" y="3515"/>
                    <a:pt x="2609" y="3129"/>
                    <a:pt x="2609" y="2355"/>
                  </a:cubicBezTo>
                  <a:lnTo>
                    <a:pt x="2609" y="1824"/>
                  </a:lnTo>
                  <a:cubicBezTo>
                    <a:pt x="2609" y="1051"/>
                    <a:pt x="3192" y="664"/>
                    <a:pt x="3775" y="664"/>
                  </a:cubicBezTo>
                  <a:close/>
                  <a:moveTo>
                    <a:pt x="4779" y="4248"/>
                  </a:moveTo>
                  <a:cubicBezTo>
                    <a:pt x="5888" y="4248"/>
                    <a:pt x="6788" y="5149"/>
                    <a:pt x="6788" y="6257"/>
                  </a:cubicBezTo>
                  <a:lnTo>
                    <a:pt x="6788" y="6696"/>
                  </a:lnTo>
                  <a:lnTo>
                    <a:pt x="739" y="6696"/>
                  </a:lnTo>
                  <a:lnTo>
                    <a:pt x="739" y="6257"/>
                  </a:lnTo>
                  <a:cubicBezTo>
                    <a:pt x="739" y="5149"/>
                    <a:pt x="1640" y="4248"/>
                    <a:pt x="2748" y="4248"/>
                  </a:cubicBezTo>
                  <a:close/>
                  <a:moveTo>
                    <a:pt x="3764" y="0"/>
                  </a:moveTo>
                  <a:cubicBezTo>
                    <a:pt x="2748" y="0"/>
                    <a:pt x="1894" y="808"/>
                    <a:pt x="1871" y="1824"/>
                  </a:cubicBezTo>
                  <a:lnTo>
                    <a:pt x="1871" y="2355"/>
                  </a:lnTo>
                  <a:cubicBezTo>
                    <a:pt x="1871" y="2794"/>
                    <a:pt x="2009" y="3232"/>
                    <a:pt x="2286" y="3556"/>
                  </a:cubicBezTo>
                  <a:cubicBezTo>
                    <a:pt x="970" y="3787"/>
                    <a:pt x="0" y="4918"/>
                    <a:pt x="0" y="6257"/>
                  </a:cubicBezTo>
                  <a:lnTo>
                    <a:pt x="0" y="7065"/>
                  </a:lnTo>
                  <a:cubicBezTo>
                    <a:pt x="0" y="7273"/>
                    <a:pt x="185" y="7434"/>
                    <a:pt x="370" y="7434"/>
                  </a:cubicBezTo>
                  <a:lnTo>
                    <a:pt x="7157" y="7434"/>
                  </a:lnTo>
                  <a:cubicBezTo>
                    <a:pt x="7365" y="7434"/>
                    <a:pt x="7527" y="7273"/>
                    <a:pt x="7527" y="7065"/>
                  </a:cubicBezTo>
                  <a:lnTo>
                    <a:pt x="7527" y="6257"/>
                  </a:lnTo>
                  <a:cubicBezTo>
                    <a:pt x="7527" y="4918"/>
                    <a:pt x="6557" y="3787"/>
                    <a:pt x="5241" y="3556"/>
                  </a:cubicBezTo>
                  <a:cubicBezTo>
                    <a:pt x="5518" y="3232"/>
                    <a:pt x="5657" y="2794"/>
                    <a:pt x="5657" y="2355"/>
                  </a:cubicBezTo>
                  <a:lnTo>
                    <a:pt x="5657" y="1824"/>
                  </a:lnTo>
                  <a:cubicBezTo>
                    <a:pt x="5634" y="808"/>
                    <a:pt x="4779" y="0"/>
                    <a:pt x="37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862;p72">
              <a:extLst>
                <a:ext uri="{FF2B5EF4-FFF2-40B4-BE49-F238E27FC236}">
                  <a16:creationId xmlns:a16="http://schemas.microsoft.com/office/drawing/2014/main" id="{3C397A16-1EE7-429C-B17E-3457CC6EACBC}"/>
                </a:ext>
              </a:extLst>
            </p:cNvPr>
            <p:cNvSpPr/>
            <p:nvPr/>
          </p:nvSpPr>
          <p:spPr>
            <a:xfrm>
              <a:off x="4250288" y="1565775"/>
              <a:ext cx="187600" cy="189925"/>
            </a:xfrm>
            <a:custGeom>
              <a:avLst/>
              <a:gdLst/>
              <a:ahLst/>
              <a:cxnLst/>
              <a:rect l="l" t="t" r="r" b="b"/>
              <a:pathLst>
                <a:path w="7504" h="7597" extrusionOk="0">
                  <a:moveTo>
                    <a:pt x="3752" y="826"/>
                  </a:moveTo>
                  <a:cubicBezTo>
                    <a:pt x="4335" y="826"/>
                    <a:pt x="4918" y="1213"/>
                    <a:pt x="4918" y="1986"/>
                  </a:cubicBezTo>
                  <a:lnTo>
                    <a:pt x="4918" y="2517"/>
                  </a:lnTo>
                  <a:cubicBezTo>
                    <a:pt x="4918" y="3290"/>
                    <a:pt x="4335" y="3677"/>
                    <a:pt x="3752" y="3677"/>
                  </a:cubicBezTo>
                  <a:cubicBezTo>
                    <a:pt x="3169" y="3677"/>
                    <a:pt x="2586" y="3290"/>
                    <a:pt x="2586" y="2517"/>
                  </a:cubicBezTo>
                  <a:lnTo>
                    <a:pt x="2586" y="1986"/>
                  </a:lnTo>
                  <a:cubicBezTo>
                    <a:pt x="2586" y="1213"/>
                    <a:pt x="3169" y="826"/>
                    <a:pt x="3752" y="826"/>
                  </a:cubicBezTo>
                  <a:close/>
                  <a:moveTo>
                    <a:pt x="4756" y="4410"/>
                  </a:moveTo>
                  <a:cubicBezTo>
                    <a:pt x="5864" y="4410"/>
                    <a:pt x="6765" y="5311"/>
                    <a:pt x="6765" y="6419"/>
                  </a:cubicBezTo>
                  <a:lnTo>
                    <a:pt x="6765" y="6857"/>
                  </a:lnTo>
                  <a:lnTo>
                    <a:pt x="716" y="6857"/>
                  </a:lnTo>
                  <a:lnTo>
                    <a:pt x="716" y="6419"/>
                  </a:lnTo>
                  <a:cubicBezTo>
                    <a:pt x="716" y="5311"/>
                    <a:pt x="1616" y="4410"/>
                    <a:pt x="2725" y="4410"/>
                  </a:cubicBezTo>
                  <a:close/>
                  <a:moveTo>
                    <a:pt x="3740" y="1"/>
                  </a:moveTo>
                  <a:cubicBezTo>
                    <a:pt x="2655" y="1"/>
                    <a:pt x="1801" y="901"/>
                    <a:pt x="1847" y="1986"/>
                  </a:cubicBezTo>
                  <a:lnTo>
                    <a:pt x="1847" y="2517"/>
                  </a:lnTo>
                  <a:cubicBezTo>
                    <a:pt x="1847" y="2956"/>
                    <a:pt x="1986" y="3371"/>
                    <a:pt x="2286" y="3718"/>
                  </a:cubicBezTo>
                  <a:cubicBezTo>
                    <a:pt x="947" y="3925"/>
                    <a:pt x="0" y="5080"/>
                    <a:pt x="0" y="6419"/>
                  </a:cubicBezTo>
                  <a:lnTo>
                    <a:pt x="0" y="7227"/>
                  </a:lnTo>
                  <a:cubicBezTo>
                    <a:pt x="0" y="7411"/>
                    <a:pt x="162" y="7596"/>
                    <a:pt x="370" y="7596"/>
                  </a:cubicBezTo>
                  <a:lnTo>
                    <a:pt x="7134" y="7596"/>
                  </a:lnTo>
                  <a:cubicBezTo>
                    <a:pt x="7342" y="7596"/>
                    <a:pt x="7504" y="7411"/>
                    <a:pt x="7504" y="7227"/>
                  </a:cubicBezTo>
                  <a:lnTo>
                    <a:pt x="7504" y="6419"/>
                  </a:lnTo>
                  <a:cubicBezTo>
                    <a:pt x="7504" y="5080"/>
                    <a:pt x="6534" y="3925"/>
                    <a:pt x="5218" y="3718"/>
                  </a:cubicBezTo>
                  <a:cubicBezTo>
                    <a:pt x="5495" y="3371"/>
                    <a:pt x="5657" y="2956"/>
                    <a:pt x="5657" y="2517"/>
                  </a:cubicBezTo>
                  <a:lnTo>
                    <a:pt x="5657" y="1986"/>
                  </a:lnTo>
                  <a:cubicBezTo>
                    <a:pt x="5680" y="901"/>
                    <a:pt x="4826" y="1"/>
                    <a:pt x="3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863;p72">
              <a:extLst>
                <a:ext uri="{FF2B5EF4-FFF2-40B4-BE49-F238E27FC236}">
                  <a16:creationId xmlns:a16="http://schemas.microsoft.com/office/drawing/2014/main" id="{A7B58384-1FF5-45A6-91DB-3C33D34FD6D2}"/>
                </a:ext>
              </a:extLst>
            </p:cNvPr>
            <p:cNvSpPr/>
            <p:nvPr/>
          </p:nvSpPr>
          <p:spPr>
            <a:xfrm>
              <a:off x="3966313" y="1565775"/>
              <a:ext cx="188175" cy="189925"/>
            </a:xfrm>
            <a:custGeom>
              <a:avLst/>
              <a:gdLst/>
              <a:ahLst/>
              <a:cxnLst/>
              <a:rect l="l" t="t" r="r" b="b"/>
              <a:pathLst>
                <a:path w="7527" h="7597" extrusionOk="0">
                  <a:moveTo>
                    <a:pt x="3775" y="826"/>
                  </a:moveTo>
                  <a:cubicBezTo>
                    <a:pt x="4358" y="826"/>
                    <a:pt x="4941" y="1213"/>
                    <a:pt x="4941" y="1986"/>
                  </a:cubicBezTo>
                  <a:lnTo>
                    <a:pt x="4941" y="2517"/>
                  </a:lnTo>
                  <a:cubicBezTo>
                    <a:pt x="4941" y="3290"/>
                    <a:pt x="4358" y="3677"/>
                    <a:pt x="3775" y="3677"/>
                  </a:cubicBezTo>
                  <a:cubicBezTo>
                    <a:pt x="3192" y="3677"/>
                    <a:pt x="2609" y="3290"/>
                    <a:pt x="2609" y="2517"/>
                  </a:cubicBezTo>
                  <a:lnTo>
                    <a:pt x="2609" y="1986"/>
                  </a:lnTo>
                  <a:cubicBezTo>
                    <a:pt x="2609" y="1213"/>
                    <a:pt x="3192" y="826"/>
                    <a:pt x="3775" y="826"/>
                  </a:cubicBezTo>
                  <a:close/>
                  <a:moveTo>
                    <a:pt x="4779" y="4410"/>
                  </a:moveTo>
                  <a:cubicBezTo>
                    <a:pt x="5888" y="4410"/>
                    <a:pt x="6788" y="5311"/>
                    <a:pt x="6788" y="6419"/>
                  </a:cubicBezTo>
                  <a:lnTo>
                    <a:pt x="6788" y="6857"/>
                  </a:lnTo>
                  <a:lnTo>
                    <a:pt x="739" y="6857"/>
                  </a:lnTo>
                  <a:lnTo>
                    <a:pt x="739" y="6419"/>
                  </a:lnTo>
                  <a:cubicBezTo>
                    <a:pt x="739" y="5311"/>
                    <a:pt x="1640" y="4410"/>
                    <a:pt x="2748" y="4410"/>
                  </a:cubicBezTo>
                  <a:close/>
                  <a:moveTo>
                    <a:pt x="3764" y="1"/>
                  </a:moveTo>
                  <a:cubicBezTo>
                    <a:pt x="2679" y="1"/>
                    <a:pt x="1824" y="901"/>
                    <a:pt x="1871" y="1986"/>
                  </a:cubicBezTo>
                  <a:lnTo>
                    <a:pt x="1871" y="2517"/>
                  </a:lnTo>
                  <a:cubicBezTo>
                    <a:pt x="1871" y="2956"/>
                    <a:pt x="2009" y="3371"/>
                    <a:pt x="2286" y="3718"/>
                  </a:cubicBezTo>
                  <a:cubicBezTo>
                    <a:pt x="970" y="3925"/>
                    <a:pt x="0" y="5080"/>
                    <a:pt x="0" y="6419"/>
                  </a:cubicBezTo>
                  <a:lnTo>
                    <a:pt x="0" y="7227"/>
                  </a:lnTo>
                  <a:cubicBezTo>
                    <a:pt x="0" y="7411"/>
                    <a:pt x="185" y="7596"/>
                    <a:pt x="370" y="7596"/>
                  </a:cubicBezTo>
                  <a:lnTo>
                    <a:pt x="7157" y="7596"/>
                  </a:lnTo>
                  <a:cubicBezTo>
                    <a:pt x="7365" y="7596"/>
                    <a:pt x="7527" y="7411"/>
                    <a:pt x="7527" y="7227"/>
                  </a:cubicBezTo>
                  <a:lnTo>
                    <a:pt x="7527" y="6419"/>
                  </a:lnTo>
                  <a:cubicBezTo>
                    <a:pt x="7527" y="5080"/>
                    <a:pt x="6557" y="3925"/>
                    <a:pt x="5241" y="3718"/>
                  </a:cubicBezTo>
                  <a:cubicBezTo>
                    <a:pt x="5518" y="3371"/>
                    <a:pt x="5657" y="2956"/>
                    <a:pt x="5657" y="2517"/>
                  </a:cubicBezTo>
                  <a:lnTo>
                    <a:pt x="5657" y="1986"/>
                  </a:lnTo>
                  <a:cubicBezTo>
                    <a:pt x="5703" y="901"/>
                    <a:pt x="4849" y="1"/>
                    <a:pt x="3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US Reconciliation Day by Slidesgo">
  <a:themeElements>
    <a:clrScheme name="Simple Light">
      <a:dk1>
        <a:srgbClr val="F8F1ED"/>
      </a:dk1>
      <a:lt1>
        <a:srgbClr val="6B3933"/>
      </a:lt1>
      <a:dk2>
        <a:srgbClr val="D7675D"/>
      </a:dk2>
      <a:lt2>
        <a:srgbClr val="F49A56"/>
      </a:lt2>
      <a:accent1>
        <a:srgbClr val="F5B868"/>
      </a:accent1>
      <a:accent2>
        <a:srgbClr val="C3DCFF"/>
      </a:accent2>
      <a:accent3>
        <a:srgbClr val="8D95B9"/>
      </a:accent3>
      <a:accent4>
        <a:srgbClr val="5A669E"/>
      </a:accent4>
      <a:accent5>
        <a:srgbClr val="353056"/>
      </a:accent5>
      <a:accent6>
        <a:srgbClr val="201512"/>
      </a:accent6>
      <a:hlink>
        <a:srgbClr val="6B39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F4D360F85661468B9B23CC78D0CBAF" ma:contentTypeVersion="18" ma:contentTypeDescription="Create a new document." ma:contentTypeScope="" ma:versionID="f39e63fe1a22b1bedbcf6fb692222841">
  <xsd:schema xmlns:xsd="http://www.w3.org/2001/XMLSchema" xmlns:xs="http://www.w3.org/2001/XMLSchema" xmlns:p="http://schemas.microsoft.com/office/2006/metadata/properties" xmlns:ns2="b10b96fc-3cac-4f39-8741-761b5c694de7" xmlns:ns3="cd07119f-ec39-461f-9d35-e9dde5481e50" targetNamespace="http://schemas.microsoft.com/office/2006/metadata/properties" ma:root="true" ma:fieldsID="1bc355f65d7d3abee87d101411c176a8" ns2:_="" ns3:_="">
    <xsd:import namespace="b10b96fc-3cac-4f39-8741-761b5c694de7"/>
    <xsd:import namespace="cd07119f-ec39-461f-9d35-e9dde5481e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b96fc-3cac-4f39-8741-761b5c694d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7310ada-04f1-49d1-83c9-5a60708465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07119f-ec39-461f-9d35-e9dde5481e5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575d1d3-11ac-4cfd-9924-75d384c3cee9}" ma:internalName="TaxCatchAll" ma:showField="CatchAllData" ma:web="cd07119f-ec39-461f-9d35-e9dde5481e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0b96fc-3cac-4f39-8741-761b5c694de7">
      <Terms xmlns="http://schemas.microsoft.com/office/infopath/2007/PartnerControls"/>
    </lcf76f155ced4ddcb4097134ff3c332f>
    <TaxCatchAll xmlns="cd07119f-ec39-461f-9d35-e9dde5481e50" xsi:nil="true"/>
  </documentManagement>
</p:properties>
</file>

<file path=customXml/itemProps1.xml><?xml version="1.0" encoding="utf-8"?>
<ds:datastoreItem xmlns:ds="http://schemas.openxmlformats.org/officeDocument/2006/customXml" ds:itemID="{ED720A32-2C03-4219-8613-1DE286F0C79E}"/>
</file>

<file path=customXml/itemProps2.xml><?xml version="1.0" encoding="utf-8"?>
<ds:datastoreItem xmlns:ds="http://schemas.openxmlformats.org/officeDocument/2006/customXml" ds:itemID="{6BF5FCB7-9A5E-4AD6-B705-9FA61E017079}"/>
</file>

<file path=customXml/itemProps3.xml><?xml version="1.0" encoding="utf-8"?>
<ds:datastoreItem xmlns:ds="http://schemas.openxmlformats.org/officeDocument/2006/customXml" ds:itemID="{6FC52369-D45D-4718-BC62-21948BFDCFF3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809</Words>
  <Application>Microsoft Office PowerPoint</Application>
  <PresentationFormat>On-screen Show (16:9)</PresentationFormat>
  <Paragraphs>123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Orbitron</vt:lpstr>
      <vt:lpstr>Courier New</vt:lpstr>
      <vt:lpstr>Arial</vt:lpstr>
      <vt:lpstr>Passion One</vt:lpstr>
      <vt:lpstr>Gothic A1</vt:lpstr>
      <vt:lpstr>US Reconciliation Day by Slidesgo</vt:lpstr>
      <vt:lpstr>The Impact of Social Support on Substance Use and Mood Across Races during COVID-19</vt:lpstr>
      <vt:lpstr>Introduction</vt:lpstr>
      <vt:lpstr>Central Research Questions</vt:lpstr>
      <vt:lpstr>Hypothesis</vt:lpstr>
      <vt:lpstr>Intensive Longitudinal Mobile Health Survey</vt:lpstr>
      <vt:lpstr>Results  RQ 1: Did substance use/mood differ between groups?</vt:lpstr>
      <vt:lpstr>Results RQ 2: Is Social Support a protective factor?</vt:lpstr>
      <vt:lpstr>Limitations/Improvements for the study</vt:lpstr>
      <vt:lpstr>Future Directions</vt:lpstr>
      <vt:lpstr>References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Social Support on Substance Use and Mood Across Races during COVID-19</dc:title>
  <dc:creator>Aneri Patel</dc:creator>
  <cp:lastModifiedBy>Patel, Aneri D.</cp:lastModifiedBy>
  <cp:revision>6</cp:revision>
  <dcterms:modified xsi:type="dcterms:W3CDTF">2021-08-13T08:09:55Z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0x010100C8F4D360F85661468B9B23CC78D0CBAF</vt:lpwstr>
  </property>
</Properties>
</file>