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61" r:id="rId4"/>
    <p:sldId id="258" r:id="rId5"/>
    <p:sldId id="263" r:id="rId6"/>
    <p:sldId id="260" r:id="rId7"/>
    <p:sldId id="277" r:id="rId8"/>
    <p:sldId id="265" r:id="rId9"/>
    <p:sldId id="266" r:id="rId10"/>
    <p:sldId id="267" r:id="rId11"/>
    <p:sldId id="268" r:id="rId12"/>
    <p:sldId id="270" r:id="rId13"/>
    <p:sldId id="269"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21D65-2CB3-49A6-84D2-8E5F258B2459}" v="202" dt="2019-08-09T23:48:21.341"/>
    <p1510:client id="{C367629A-F11F-473A-8EC4-D3BE6DE180FB}" v="989" dt="2019-08-10T21:16:06.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59463" autoAdjust="0"/>
  </p:normalViewPr>
  <p:slideViewPr>
    <p:cSldViewPr snapToGrid="0">
      <p:cViewPr varScale="1">
        <p:scale>
          <a:sx n="53" d="100"/>
          <a:sy n="53" d="100"/>
        </p:scale>
        <p:origin x="15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Luo" userId="9be7ac1feb19af01" providerId="LiveId" clId="{2C52AAD1-2FDE-4090-89E1-47353D05F850}"/>
    <pc:docChg chg="undo custSel mod addSld delSld modSld">
      <pc:chgData name="Lily Luo" userId="9be7ac1feb19af01" providerId="LiveId" clId="{2C52AAD1-2FDE-4090-89E1-47353D05F850}" dt="2019-06-05T00:56:52.955" v="4135" actId="20577"/>
      <pc:docMkLst>
        <pc:docMk/>
      </pc:docMkLst>
      <pc:sldChg chg="modSp">
        <pc:chgData name="Lily Luo" userId="9be7ac1feb19af01" providerId="LiveId" clId="{2C52AAD1-2FDE-4090-89E1-47353D05F850}" dt="2019-05-30T21:48:28.260" v="2172" actId="20577"/>
        <pc:sldMkLst>
          <pc:docMk/>
          <pc:sldMk cId="1228823577" sldId="256"/>
        </pc:sldMkLst>
        <pc:spChg chg="mod">
          <ac:chgData name="Lily Luo" userId="9be7ac1feb19af01" providerId="LiveId" clId="{2C52AAD1-2FDE-4090-89E1-47353D05F850}" dt="2019-05-30T20:03:05.684" v="217" actId="20577"/>
          <ac:spMkLst>
            <pc:docMk/>
            <pc:sldMk cId="1228823577" sldId="256"/>
            <ac:spMk id="2" creationId="{4CB4D2CF-D835-4518-BE47-916C720DF892}"/>
          </ac:spMkLst>
        </pc:spChg>
        <pc:spChg chg="mod">
          <ac:chgData name="Lily Luo" userId="9be7ac1feb19af01" providerId="LiveId" clId="{2C52AAD1-2FDE-4090-89E1-47353D05F850}" dt="2019-05-30T21:48:28.260" v="2172" actId="20577"/>
          <ac:spMkLst>
            <pc:docMk/>
            <pc:sldMk cId="1228823577" sldId="256"/>
            <ac:spMk id="3" creationId="{18D4975D-3C37-44DE-8BEB-B35D6CB560E5}"/>
          </ac:spMkLst>
        </pc:spChg>
      </pc:sldChg>
      <pc:sldChg chg="addSp delSp modSp modAnim">
        <pc:chgData name="Lily Luo" userId="9be7ac1feb19af01" providerId="LiveId" clId="{2C52AAD1-2FDE-4090-89E1-47353D05F850}" dt="2019-05-30T22:39:29.836" v="2353" actId="20577"/>
        <pc:sldMkLst>
          <pc:docMk/>
          <pc:sldMk cId="3668238489" sldId="257"/>
        </pc:sldMkLst>
        <pc:spChg chg="mod">
          <ac:chgData name="Lily Luo" userId="9be7ac1feb19af01" providerId="LiveId" clId="{2C52AAD1-2FDE-4090-89E1-47353D05F850}" dt="2019-05-30T20:22:22.363" v="671" actId="20577"/>
          <ac:spMkLst>
            <pc:docMk/>
            <pc:sldMk cId="3668238489" sldId="257"/>
            <ac:spMk id="2" creationId="{52293A8C-D489-4C1D-AE6C-A45D6A354416}"/>
          </ac:spMkLst>
        </pc:spChg>
        <pc:spChg chg="mod">
          <ac:chgData name="Lily Luo" userId="9be7ac1feb19af01" providerId="LiveId" clId="{2C52AAD1-2FDE-4090-89E1-47353D05F850}" dt="2019-05-30T22:39:29.836" v="2353" actId="20577"/>
          <ac:spMkLst>
            <pc:docMk/>
            <pc:sldMk cId="3668238489" sldId="257"/>
            <ac:spMk id="3" creationId="{6D85C197-DCD7-4489-83BF-D12CF756F323}"/>
          </ac:spMkLst>
        </pc:spChg>
        <pc:spChg chg="add del mod">
          <ac:chgData name="Lily Luo" userId="9be7ac1feb19af01" providerId="LiveId" clId="{2C52AAD1-2FDE-4090-89E1-47353D05F850}" dt="2019-05-30T20:28:15.216" v="979"/>
          <ac:spMkLst>
            <pc:docMk/>
            <pc:sldMk cId="3668238489" sldId="257"/>
            <ac:spMk id="4" creationId="{2B5619EE-FC1E-4F9D-BCAE-19C9D8A53DDC}"/>
          </ac:spMkLst>
        </pc:spChg>
        <pc:spChg chg="add mod">
          <ac:chgData name="Lily Luo" userId="9be7ac1feb19af01" providerId="LiveId" clId="{2C52AAD1-2FDE-4090-89E1-47353D05F850}" dt="2019-05-30T22:35:23.924" v="2249" actId="1076"/>
          <ac:spMkLst>
            <pc:docMk/>
            <pc:sldMk cId="3668238489" sldId="257"/>
            <ac:spMk id="5" creationId="{8A9C3380-41E1-4A2D-9981-DD3C6406D090}"/>
          </ac:spMkLst>
        </pc:spChg>
        <pc:spChg chg="add mod">
          <ac:chgData name="Lily Luo" userId="9be7ac1feb19af01" providerId="LiveId" clId="{2C52AAD1-2FDE-4090-89E1-47353D05F850}" dt="2019-05-30T22:35:23.924" v="2249" actId="1076"/>
          <ac:spMkLst>
            <pc:docMk/>
            <pc:sldMk cId="3668238489" sldId="257"/>
            <ac:spMk id="6" creationId="{6A1B965A-D693-49E0-B449-4EFF2D4303C6}"/>
          </ac:spMkLst>
        </pc:spChg>
        <pc:spChg chg="add del mod">
          <ac:chgData name="Lily Luo" userId="9be7ac1feb19af01" providerId="LiveId" clId="{2C52AAD1-2FDE-4090-89E1-47353D05F850}" dt="2019-05-30T20:28:15.216" v="979"/>
          <ac:spMkLst>
            <pc:docMk/>
            <pc:sldMk cId="3668238489" sldId="257"/>
            <ac:spMk id="7" creationId="{5D4EB363-4B8B-4FE4-B61D-7D45985C3A3B}"/>
          </ac:spMkLst>
        </pc:spChg>
        <pc:spChg chg="add mod">
          <ac:chgData name="Lily Luo" userId="9be7ac1feb19af01" providerId="LiveId" clId="{2C52AAD1-2FDE-4090-89E1-47353D05F850}" dt="2019-05-30T22:35:23.924" v="2249" actId="1076"/>
          <ac:spMkLst>
            <pc:docMk/>
            <pc:sldMk cId="3668238489" sldId="257"/>
            <ac:spMk id="8" creationId="{4B2C4BAD-C060-4C92-89E5-19B8E78DD99C}"/>
          </ac:spMkLst>
        </pc:spChg>
      </pc:sldChg>
      <pc:sldChg chg="addSp delSp modSp delAnim modAnim modNotesTx">
        <pc:chgData name="Lily Luo" userId="9be7ac1feb19af01" providerId="LiveId" clId="{2C52AAD1-2FDE-4090-89E1-47353D05F850}" dt="2019-06-05T00:30:59.296" v="3946" actId="20577"/>
        <pc:sldMkLst>
          <pc:docMk/>
          <pc:sldMk cId="692736410" sldId="258"/>
        </pc:sldMkLst>
        <pc:spChg chg="mod">
          <ac:chgData name="Lily Luo" userId="9be7ac1feb19af01" providerId="LiveId" clId="{2C52AAD1-2FDE-4090-89E1-47353D05F850}" dt="2019-06-05T00:30:59.296" v="3946" actId="20577"/>
          <ac:spMkLst>
            <pc:docMk/>
            <pc:sldMk cId="692736410" sldId="258"/>
            <ac:spMk id="3" creationId="{4145CCE7-C040-49F1-95DA-73B41FE0CF2A}"/>
          </ac:spMkLst>
        </pc:spChg>
        <pc:spChg chg="add mod">
          <ac:chgData name="Lily Luo" userId="9be7ac1feb19af01" providerId="LiveId" clId="{2C52AAD1-2FDE-4090-89E1-47353D05F850}" dt="2019-05-30T22:46:07.160" v="2578" actId="1076"/>
          <ac:spMkLst>
            <pc:docMk/>
            <pc:sldMk cId="692736410" sldId="258"/>
            <ac:spMk id="4" creationId="{9E85A2E0-378D-4706-85F4-C0B96AE61989}"/>
          </ac:spMkLst>
        </pc:spChg>
        <pc:spChg chg="add mod">
          <ac:chgData name="Lily Luo" userId="9be7ac1feb19af01" providerId="LiveId" clId="{2C52AAD1-2FDE-4090-89E1-47353D05F850}" dt="2019-05-30T22:46:07.160" v="2578" actId="1076"/>
          <ac:spMkLst>
            <pc:docMk/>
            <pc:sldMk cId="692736410" sldId="258"/>
            <ac:spMk id="5" creationId="{561BA559-6DD7-472E-A287-F07127985407}"/>
          </ac:spMkLst>
        </pc:spChg>
        <pc:spChg chg="add mod">
          <ac:chgData name="Lily Luo" userId="9be7ac1feb19af01" providerId="LiveId" clId="{2C52AAD1-2FDE-4090-89E1-47353D05F850}" dt="2019-05-30T22:46:07.160" v="2578" actId="1076"/>
          <ac:spMkLst>
            <pc:docMk/>
            <pc:sldMk cId="692736410" sldId="258"/>
            <ac:spMk id="6" creationId="{659333F0-CD68-4594-A183-CBBFA7D7FD29}"/>
          </ac:spMkLst>
        </pc:spChg>
        <pc:spChg chg="add del mod">
          <ac:chgData name="Lily Luo" userId="9be7ac1feb19af01" providerId="LiveId" clId="{2C52AAD1-2FDE-4090-89E1-47353D05F850}" dt="2019-05-30T20:37:02.135" v="1522" actId="20577"/>
          <ac:spMkLst>
            <pc:docMk/>
            <pc:sldMk cId="692736410" sldId="258"/>
            <ac:spMk id="7" creationId="{0696FE27-6A86-4675-904A-298243205F34}"/>
          </ac:spMkLst>
        </pc:spChg>
        <pc:spChg chg="add del mod">
          <ac:chgData name="Lily Luo" userId="9be7ac1feb19af01" providerId="LiveId" clId="{2C52AAD1-2FDE-4090-89E1-47353D05F850}" dt="2019-05-30T20:37:04.300" v="1523" actId="478"/>
          <ac:spMkLst>
            <pc:docMk/>
            <pc:sldMk cId="692736410" sldId="258"/>
            <ac:spMk id="8" creationId="{CA635B2D-047C-463E-99F5-50593B99CF4E}"/>
          </ac:spMkLst>
        </pc:spChg>
        <pc:spChg chg="add del mod">
          <ac:chgData name="Lily Luo" userId="9be7ac1feb19af01" providerId="LiveId" clId="{2C52AAD1-2FDE-4090-89E1-47353D05F850}" dt="2019-05-30T20:36:54.621" v="1506" actId="1076"/>
          <ac:spMkLst>
            <pc:docMk/>
            <pc:sldMk cId="692736410" sldId="258"/>
            <ac:spMk id="9" creationId="{27355F2A-88C2-417B-A37F-BB72CDC1E0AB}"/>
          </ac:spMkLst>
        </pc:spChg>
        <pc:spChg chg="add del mod">
          <ac:chgData name="Lily Luo" userId="9be7ac1feb19af01" providerId="LiveId" clId="{2C52AAD1-2FDE-4090-89E1-47353D05F850}" dt="2019-05-30T20:37:43.474" v="1540" actId="20577"/>
          <ac:spMkLst>
            <pc:docMk/>
            <pc:sldMk cId="692736410" sldId="258"/>
            <ac:spMk id="10" creationId="{F02104D1-4CCD-4435-AB41-3A1A9700AB96}"/>
          </ac:spMkLst>
        </pc:spChg>
        <pc:spChg chg="add del mod">
          <ac:chgData name="Lily Luo" userId="9be7ac1feb19af01" providerId="LiveId" clId="{2C52AAD1-2FDE-4090-89E1-47353D05F850}" dt="2019-05-30T20:36:54.621" v="1506" actId="1076"/>
          <ac:spMkLst>
            <pc:docMk/>
            <pc:sldMk cId="692736410" sldId="258"/>
            <ac:spMk id="11" creationId="{4A13760B-806D-48F9-843A-18740C329A97}"/>
          </ac:spMkLst>
        </pc:spChg>
        <pc:spChg chg="add del mod">
          <ac:chgData name="Lily Luo" userId="9be7ac1feb19af01" providerId="LiveId" clId="{2C52AAD1-2FDE-4090-89E1-47353D05F850}" dt="2019-05-30T20:37:12.623" v="1525" actId="11529"/>
          <ac:spMkLst>
            <pc:docMk/>
            <pc:sldMk cId="692736410" sldId="258"/>
            <ac:spMk id="12" creationId="{A0E37740-C2E9-43E5-A535-5485134134CF}"/>
          </ac:spMkLst>
        </pc:spChg>
        <pc:spChg chg="add mod">
          <ac:chgData name="Lily Luo" userId="9be7ac1feb19af01" providerId="LiveId" clId="{2C52AAD1-2FDE-4090-89E1-47353D05F850}" dt="2019-05-30T20:37:34.608" v="1528" actId="207"/>
          <ac:spMkLst>
            <pc:docMk/>
            <pc:sldMk cId="692736410" sldId="258"/>
            <ac:spMk id="13" creationId="{1AB9064A-EC1E-4D29-B696-5588DCE7B231}"/>
          </ac:spMkLst>
        </pc:spChg>
      </pc:sldChg>
      <pc:sldChg chg="addSp delSp modSp modAnim modNotesTx">
        <pc:chgData name="Lily Luo" userId="9be7ac1feb19af01" providerId="LiveId" clId="{2C52AAD1-2FDE-4090-89E1-47353D05F850}" dt="2019-06-05T00:56:52.955" v="4135" actId="20577"/>
        <pc:sldMkLst>
          <pc:docMk/>
          <pc:sldMk cId="818490055" sldId="260"/>
        </pc:sldMkLst>
        <pc:spChg chg="mod">
          <ac:chgData name="Lily Luo" userId="9be7ac1feb19af01" providerId="LiveId" clId="{2C52AAD1-2FDE-4090-89E1-47353D05F850}" dt="2019-05-30T22:49:48.069" v="2932" actId="20577"/>
          <ac:spMkLst>
            <pc:docMk/>
            <pc:sldMk cId="818490055" sldId="260"/>
            <ac:spMk id="2" creationId="{74B57224-82AC-4E4B-BEC2-F409C65F9F0E}"/>
          </ac:spMkLst>
        </pc:spChg>
        <pc:spChg chg="mod">
          <ac:chgData name="Lily Luo" userId="9be7ac1feb19af01" providerId="LiveId" clId="{2C52AAD1-2FDE-4090-89E1-47353D05F850}" dt="2019-06-05T00:34:36.470" v="4102" actId="27636"/>
          <ac:spMkLst>
            <pc:docMk/>
            <pc:sldMk cId="818490055" sldId="260"/>
            <ac:spMk id="3" creationId="{6C83D595-38F7-48ED-AB48-9732CFA2C67D}"/>
          </ac:spMkLst>
        </pc:spChg>
        <pc:spChg chg="add del mod">
          <ac:chgData name="Lily Luo" userId="9be7ac1feb19af01" providerId="LiveId" clId="{2C52AAD1-2FDE-4090-89E1-47353D05F850}" dt="2019-05-30T20:50:44.066" v="1879" actId="478"/>
          <ac:spMkLst>
            <pc:docMk/>
            <pc:sldMk cId="818490055" sldId="260"/>
            <ac:spMk id="5" creationId="{17160FAB-5547-4F95-A31E-F1810BCA6225}"/>
          </ac:spMkLst>
        </pc:spChg>
        <pc:picChg chg="add mod">
          <ac:chgData name="Lily Luo" userId="9be7ac1feb19af01" providerId="LiveId" clId="{2C52AAD1-2FDE-4090-89E1-47353D05F850}" dt="2019-06-05T00:34:42.643" v="4104" actId="1076"/>
          <ac:picMkLst>
            <pc:docMk/>
            <pc:sldMk cId="818490055" sldId="260"/>
            <ac:picMk id="4" creationId="{6E361828-7006-4B6A-AB4E-F6EED0A645C7}"/>
          </ac:picMkLst>
        </pc:picChg>
      </pc:sldChg>
      <pc:sldChg chg="addSp modSp add modAnim modNotesTx">
        <pc:chgData name="Lily Luo" userId="9be7ac1feb19af01" providerId="LiveId" clId="{2C52AAD1-2FDE-4090-89E1-47353D05F850}" dt="2019-06-05T00:28:44.667" v="3878" actId="20577"/>
        <pc:sldMkLst>
          <pc:docMk/>
          <pc:sldMk cId="2671193407" sldId="261"/>
        </pc:sldMkLst>
        <pc:spChg chg="mod">
          <ac:chgData name="Lily Luo" userId="9be7ac1feb19af01" providerId="LiveId" clId="{2C52AAD1-2FDE-4090-89E1-47353D05F850}" dt="2019-05-30T20:22:47.284" v="739" actId="20577"/>
          <ac:spMkLst>
            <pc:docMk/>
            <pc:sldMk cId="2671193407" sldId="261"/>
            <ac:spMk id="2" creationId="{0D9E67BC-AE11-4B7B-A101-EAFC71E95B48}"/>
          </ac:spMkLst>
        </pc:spChg>
        <pc:spChg chg="mod">
          <ac:chgData name="Lily Luo" userId="9be7ac1feb19af01" providerId="LiveId" clId="{2C52AAD1-2FDE-4090-89E1-47353D05F850}" dt="2019-06-04T18:49:21.244" v="3856" actId="20577"/>
          <ac:spMkLst>
            <pc:docMk/>
            <pc:sldMk cId="2671193407" sldId="261"/>
            <ac:spMk id="3" creationId="{EA9F4ABC-FF1A-4EE4-A07F-67A1C562FB4A}"/>
          </ac:spMkLst>
        </pc:spChg>
        <pc:spChg chg="add mod">
          <ac:chgData name="Lily Luo" userId="9be7ac1feb19af01" providerId="LiveId" clId="{2C52AAD1-2FDE-4090-89E1-47353D05F850}" dt="2019-05-30T22:31:34.835" v="2205" actId="1076"/>
          <ac:spMkLst>
            <pc:docMk/>
            <pc:sldMk cId="2671193407" sldId="261"/>
            <ac:spMk id="4" creationId="{20A760EE-10C0-4BFC-BDFB-CEE3E24402FF}"/>
          </ac:spMkLst>
        </pc:spChg>
        <pc:spChg chg="add mod">
          <ac:chgData name="Lily Luo" userId="9be7ac1feb19af01" providerId="LiveId" clId="{2C52AAD1-2FDE-4090-89E1-47353D05F850}" dt="2019-05-30T22:31:34.835" v="2205" actId="1076"/>
          <ac:spMkLst>
            <pc:docMk/>
            <pc:sldMk cId="2671193407" sldId="261"/>
            <ac:spMk id="5" creationId="{CB0DEAD5-E689-4B44-8E7E-26B1862DAA6B}"/>
          </ac:spMkLst>
        </pc:spChg>
        <pc:spChg chg="add mod">
          <ac:chgData name="Lily Luo" userId="9be7ac1feb19af01" providerId="LiveId" clId="{2C52AAD1-2FDE-4090-89E1-47353D05F850}" dt="2019-05-30T22:31:34.835" v="2205" actId="1076"/>
          <ac:spMkLst>
            <pc:docMk/>
            <pc:sldMk cId="2671193407" sldId="261"/>
            <ac:spMk id="6" creationId="{774B8A21-1212-45CB-8A18-F26688D9C7F8}"/>
          </ac:spMkLst>
        </pc:spChg>
        <pc:spChg chg="add mod">
          <ac:chgData name="Lily Luo" userId="9be7ac1feb19af01" providerId="LiveId" clId="{2C52AAD1-2FDE-4090-89E1-47353D05F850}" dt="2019-05-30T22:31:34.835" v="2205" actId="1076"/>
          <ac:spMkLst>
            <pc:docMk/>
            <pc:sldMk cId="2671193407" sldId="261"/>
            <ac:spMk id="7" creationId="{59DF0536-9EF2-40A3-8EAA-7E8EAD9BEDAC}"/>
          </ac:spMkLst>
        </pc:spChg>
        <pc:spChg chg="add mod">
          <ac:chgData name="Lily Luo" userId="9be7ac1feb19af01" providerId="LiveId" clId="{2C52AAD1-2FDE-4090-89E1-47353D05F850}" dt="2019-05-30T22:31:34.835" v="2205" actId="1076"/>
          <ac:spMkLst>
            <pc:docMk/>
            <pc:sldMk cId="2671193407" sldId="261"/>
            <ac:spMk id="8" creationId="{FF718D4D-B2E8-4D97-A956-5D7DB61729F5}"/>
          </ac:spMkLst>
        </pc:spChg>
      </pc:sldChg>
      <pc:sldChg chg="modSp add modNotesTx">
        <pc:chgData name="Lily Luo" userId="9be7ac1feb19af01" providerId="LiveId" clId="{2C52AAD1-2FDE-4090-89E1-47353D05F850}" dt="2019-06-05T00:33:07.906" v="4098" actId="20577"/>
        <pc:sldMkLst>
          <pc:docMk/>
          <pc:sldMk cId="3180063700" sldId="263"/>
        </pc:sldMkLst>
        <pc:spChg chg="mod">
          <ac:chgData name="Lily Luo" userId="9be7ac1feb19af01" providerId="LiveId" clId="{2C52AAD1-2FDE-4090-89E1-47353D05F850}" dt="2019-05-30T22:54:52.527" v="3049" actId="20577"/>
          <ac:spMkLst>
            <pc:docMk/>
            <pc:sldMk cId="3180063700" sldId="263"/>
            <ac:spMk id="2" creationId="{F2C45FB8-08D8-4932-9877-919AB054C6A5}"/>
          </ac:spMkLst>
        </pc:spChg>
        <pc:spChg chg="mod">
          <ac:chgData name="Lily Luo" userId="9be7ac1feb19af01" providerId="LiveId" clId="{2C52AAD1-2FDE-4090-89E1-47353D05F850}" dt="2019-06-05T00:33:07.906" v="4098" actId="20577"/>
          <ac:spMkLst>
            <pc:docMk/>
            <pc:sldMk cId="3180063700" sldId="263"/>
            <ac:spMk id="3" creationId="{AA046271-01D4-4469-A5CA-DAB74A0C847F}"/>
          </ac:spMkLst>
        </pc:spChg>
      </pc:sldChg>
    </pc:docChg>
  </pc:docChgLst>
  <pc:docChgLst>
    <pc:chgData name="Lily Luo" userId="9be7ac1feb19af01" providerId="LiveId" clId="{9DD6770A-1275-4D8B-A60C-5CC71BE76796}"/>
    <pc:docChg chg="modSld">
      <pc:chgData name="Lily Luo" userId="9be7ac1feb19af01" providerId="LiveId" clId="{9DD6770A-1275-4D8B-A60C-5CC71BE76796}" dt="2019-06-25T18:54:42.802" v="1" actId="1076"/>
      <pc:docMkLst>
        <pc:docMk/>
      </pc:docMkLst>
      <pc:sldChg chg="addSp delSp modSp">
        <pc:chgData name="Lily Luo" userId="9be7ac1feb19af01" providerId="LiveId" clId="{9DD6770A-1275-4D8B-A60C-5CC71BE76796}" dt="2019-06-25T18:54:42.802" v="1" actId="1076"/>
        <pc:sldMkLst>
          <pc:docMk/>
          <pc:sldMk cId="692736410" sldId="258"/>
        </pc:sldMkLst>
        <pc:spChg chg="mod">
          <ac:chgData name="Lily Luo" userId="9be7ac1feb19af01" providerId="LiveId" clId="{9DD6770A-1275-4D8B-A60C-5CC71BE76796}" dt="2019-06-25T18:54:42.802" v="1" actId="1076"/>
          <ac:spMkLst>
            <pc:docMk/>
            <pc:sldMk cId="692736410" sldId="258"/>
            <ac:spMk id="3" creationId="{4145CCE7-C040-49F1-95DA-73B41FE0CF2A}"/>
          </ac:spMkLst>
        </pc:spChg>
        <pc:spChg chg="add del mod">
          <ac:chgData name="Lily Luo" userId="9be7ac1feb19af01" providerId="LiveId" clId="{9DD6770A-1275-4D8B-A60C-5CC71BE76796}" dt="2019-06-25T17:02:09.587" v="0"/>
          <ac:spMkLst>
            <pc:docMk/>
            <pc:sldMk cId="692736410" sldId="258"/>
            <ac:spMk id="8" creationId="{C5C2A61D-9C8A-46FE-883C-C316BA6060B7}"/>
          </ac:spMkLst>
        </pc:spChg>
        <pc:spChg chg="add del mod">
          <ac:chgData name="Lily Luo" userId="9be7ac1feb19af01" providerId="LiveId" clId="{9DD6770A-1275-4D8B-A60C-5CC71BE76796}" dt="2019-06-25T17:02:09.587" v="0"/>
          <ac:spMkLst>
            <pc:docMk/>
            <pc:sldMk cId="692736410" sldId="258"/>
            <ac:spMk id="12" creationId="{5FC471AE-EF01-4E3C-96BB-F8E83E4A872F}"/>
          </ac:spMkLst>
        </pc:spChg>
      </pc:sldChg>
    </pc:docChg>
  </pc:docChgLst>
  <pc:docChgLst>
    <pc:chgData name="Lily Luo" userId="9be7ac1feb19af01" providerId="LiveId" clId="{C367629A-F11F-473A-8EC4-D3BE6DE180FB}"/>
    <pc:docChg chg="undo custSel mod addSld delSld modSld sldOrd">
      <pc:chgData name="Lily Luo" userId="9be7ac1feb19af01" providerId="LiveId" clId="{C367629A-F11F-473A-8EC4-D3BE6DE180FB}" dt="2019-08-10T21:15:58.554" v="8267" actId="6549"/>
      <pc:docMkLst>
        <pc:docMk/>
      </pc:docMkLst>
      <pc:sldChg chg="modSp">
        <pc:chgData name="Lily Luo" userId="9be7ac1feb19af01" providerId="LiveId" clId="{C367629A-F11F-473A-8EC4-D3BE6DE180FB}" dt="2019-08-07T20:33:22.867" v="2667" actId="14100"/>
        <pc:sldMkLst>
          <pc:docMk/>
          <pc:sldMk cId="1228823577" sldId="256"/>
        </pc:sldMkLst>
        <pc:spChg chg="mod">
          <ac:chgData name="Lily Luo" userId="9be7ac1feb19af01" providerId="LiveId" clId="{C367629A-F11F-473A-8EC4-D3BE6DE180FB}" dt="2019-08-07T20:33:22.867" v="2667" actId="14100"/>
          <ac:spMkLst>
            <pc:docMk/>
            <pc:sldMk cId="1228823577" sldId="256"/>
            <ac:spMk id="3" creationId="{18D4975D-3C37-44DE-8BEB-B35D6CB560E5}"/>
          </ac:spMkLst>
        </pc:spChg>
      </pc:sldChg>
      <pc:sldChg chg="modSp modAnim">
        <pc:chgData name="Lily Luo" userId="9be7ac1feb19af01" providerId="LiveId" clId="{C367629A-F11F-473A-8EC4-D3BE6DE180FB}" dt="2019-08-10T17:52:04.362" v="8031"/>
        <pc:sldMkLst>
          <pc:docMk/>
          <pc:sldMk cId="3668238489" sldId="257"/>
        </pc:sldMkLst>
        <pc:spChg chg="mod">
          <ac:chgData name="Lily Luo" userId="9be7ac1feb19af01" providerId="LiveId" clId="{C367629A-F11F-473A-8EC4-D3BE6DE180FB}" dt="2019-08-09T00:58:36.436" v="7197" actId="20577"/>
          <ac:spMkLst>
            <pc:docMk/>
            <pc:sldMk cId="3668238489" sldId="257"/>
            <ac:spMk id="3" creationId="{6D85C197-DCD7-4489-83BF-D12CF756F323}"/>
          </ac:spMkLst>
        </pc:spChg>
      </pc:sldChg>
      <pc:sldChg chg="addSp delSp modSp delAnim modAnim modNotesTx">
        <pc:chgData name="Lily Luo" userId="9be7ac1feb19af01" providerId="LiveId" clId="{C367629A-F11F-473A-8EC4-D3BE6DE180FB}" dt="2019-08-10T21:13:01.637" v="8264" actId="20577"/>
        <pc:sldMkLst>
          <pc:docMk/>
          <pc:sldMk cId="692736410" sldId="258"/>
        </pc:sldMkLst>
        <pc:spChg chg="del mod">
          <ac:chgData name="Lily Luo" userId="9be7ac1feb19af01" providerId="LiveId" clId="{C367629A-F11F-473A-8EC4-D3BE6DE180FB}" dt="2019-08-07T20:37:21.419" v="2853" actId="478"/>
          <ac:spMkLst>
            <pc:docMk/>
            <pc:sldMk cId="692736410" sldId="258"/>
            <ac:spMk id="3" creationId="{4145CCE7-C040-49F1-95DA-73B41FE0CF2A}"/>
          </ac:spMkLst>
        </pc:spChg>
        <pc:spChg chg="mod">
          <ac:chgData name="Lily Luo" userId="9be7ac1feb19af01" providerId="LiveId" clId="{C367629A-F11F-473A-8EC4-D3BE6DE180FB}" dt="2019-08-07T20:38:00.365" v="2863" actId="1076"/>
          <ac:spMkLst>
            <pc:docMk/>
            <pc:sldMk cId="692736410" sldId="258"/>
            <ac:spMk id="4" creationId="{9E85A2E0-378D-4706-85F4-C0B96AE61989}"/>
          </ac:spMkLst>
        </pc:spChg>
        <pc:spChg chg="mod">
          <ac:chgData name="Lily Luo" userId="9be7ac1feb19af01" providerId="LiveId" clId="{C367629A-F11F-473A-8EC4-D3BE6DE180FB}" dt="2019-08-07T20:38:00.365" v="2863" actId="1076"/>
          <ac:spMkLst>
            <pc:docMk/>
            <pc:sldMk cId="692736410" sldId="258"/>
            <ac:spMk id="5" creationId="{561BA559-6DD7-472E-A287-F07127985407}"/>
          </ac:spMkLst>
        </pc:spChg>
        <pc:spChg chg="mod">
          <ac:chgData name="Lily Luo" userId="9be7ac1feb19af01" providerId="LiveId" clId="{C367629A-F11F-473A-8EC4-D3BE6DE180FB}" dt="2019-08-07T20:38:00.365" v="2863" actId="1076"/>
          <ac:spMkLst>
            <pc:docMk/>
            <pc:sldMk cId="692736410" sldId="258"/>
            <ac:spMk id="6" creationId="{659333F0-CD68-4594-A183-CBBFA7D7FD29}"/>
          </ac:spMkLst>
        </pc:spChg>
        <pc:spChg chg="mod">
          <ac:chgData name="Lily Luo" userId="9be7ac1feb19af01" providerId="LiveId" clId="{C367629A-F11F-473A-8EC4-D3BE6DE180FB}" dt="2019-08-07T20:37:52.489" v="2861" actId="1076"/>
          <ac:spMkLst>
            <pc:docMk/>
            <pc:sldMk cId="692736410" sldId="258"/>
            <ac:spMk id="7" creationId="{0696FE27-6A86-4675-904A-298243205F34}"/>
          </ac:spMkLst>
        </pc:spChg>
        <pc:spChg chg="mod">
          <ac:chgData name="Lily Luo" userId="9be7ac1feb19af01" providerId="LiveId" clId="{C367629A-F11F-473A-8EC4-D3BE6DE180FB}" dt="2019-08-07T20:37:52.489" v="2861" actId="1076"/>
          <ac:spMkLst>
            <pc:docMk/>
            <pc:sldMk cId="692736410" sldId="258"/>
            <ac:spMk id="9" creationId="{27355F2A-88C2-417B-A37F-BB72CDC1E0AB}"/>
          </ac:spMkLst>
        </pc:spChg>
        <pc:spChg chg="mod">
          <ac:chgData name="Lily Luo" userId="9be7ac1feb19af01" providerId="LiveId" clId="{C367629A-F11F-473A-8EC4-D3BE6DE180FB}" dt="2019-08-09T00:41:32.653" v="6796" actId="20577"/>
          <ac:spMkLst>
            <pc:docMk/>
            <pc:sldMk cId="692736410" sldId="258"/>
            <ac:spMk id="10" creationId="{F02104D1-4CCD-4435-AB41-3A1A9700AB96}"/>
          </ac:spMkLst>
        </pc:spChg>
        <pc:spChg chg="mod">
          <ac:chgData name="Lily Luo" userId="9be7ac1feb19af01" providerId="LiveId" clId="{C367629A-F11F-473A-8EC4-D3BE6DE180FB}" dt="2019-08-07T20:37:52.489" v="2861" actId="1076"/>
          <ac:spMkLst>
            <pc:docMk/>
            <pc:sldMk cId="692736410" sldId="258"/>
            <ac:spMk id="11" creationId="{4A13760B-806D-48F9-843A-18740C329A97}"/>
          </ac:spMkLst>
        </pc:spChg>
        <pc:spChg chg="add del mod">
          <ac:chgData name="Lily Luo" userId="9be7ac1feb19af01" providerId="LiveId" clId="{C367629A-F11F-473A-8EC4-D3BE6DE180FB}" dt="2019-08-07T20:37:23.186" v="2854" actId="478"/>
          <ac:spMkLst>
            <pc:docMk/>
            <pc:sldMk cId="692736410" sldId="258"/>
            <ac:spMk id="12" creationId="{5B651ED2-1E4A-447A-92F3-D9D641B93EBA}"/>
          </ac:spMkLst>
        </pc:spChg>
        <pc:spChg chg="add del">
          <ac:chgData name="Lily Luo" userId="9be7ac1feb19af01" providerId="LiveId" clId="{C367629A-F11F-473A-8EC4-D3BE6DE180FB}" dt="2019-08-09T00:42:16.683" v="6800"/>
          <ac:spMkLst>
            <pc:docMk/>
            <pc:sldMk cId="692736410" sldId="258"/>
            <ac:spMk id="12" creationId="{DD8977DF-4301-4CB5-B431-271275DB4749}"/>
          </ac:spMkLst>
        </pc:spChg>
        <pc:spChg chg="mod">
          <ac:chgData name="Lily Luo" userId="9be7ac1feb19af01" providerId="LiveId" clId="{C367629A-F11F-473A-8EC4-D3BE6DE180FB}" dt="2019-08-07T20:37:52.489" v="2861" actId="1076"/>
          <ac:spMkLst>
            <pc:docMk/>
            <pc:sldMk cId="692736410" sldId="258"/>
            <ac:spMk id="13" creationId="{1AB9064A-EC1E-4D29-B696-5588DCE7B231}"/>
          </ac:spMkLst>
        </pc:spChg>
        <pc:spChg chg="add mod">
          <ac:chgData name="Lily Luo" userId="9be7ac1feb19af01" providerId="LiveId" clId="{C367629A-F11F-473A-8EC4-D3BE6DE180FB}" dt="2019-08-07T20:41:20.387" v="2963" actId="20577"/>
          <ac:spMkLst>
            <pc:docMk/>
            <pc:sldMk cId="692736410" sldId="258"/>
            <ac:spMk id="14" creationId="{1BEAC70C-598E-4328-B08C-F83A043E8EE6}"/>
          </ac:spMkLst>
        </pc:spChg>
        <pc:spChg chg="add mod">
          <ac:chgData name="Lily Luo" userId="9be7ac1feb19af01" providerId="LiveId" clId="{C367629A-F11F-473A-8EC4-D3BE6DE180FB}" dt="2019-08-07T20:38:04.991" v="2864" actId="1076"/>
          <ac:spMkLst>
            <pc:docMk/>
            <pc:sldMk cId="692736410" sldId="258"/>
            <ac:spMk id="15" creationId="{EAA2F617-1700-47DC-AA8F-107452593ECF}"/>
          </ac:spMkLst>
        </pc:spChg>
        <pc:spChg chg="add mod">
          <ac:chgData name="Lily Luo" userId="9be7ac1feb19af01" providerId="LiveId" clId="{C367629A-F11F-473A-8EC4-D3BE6DE180FB}" dt="2019-08-07T20:38:04.991" v="2864" actId="1076"/>
          <ac:spMkLst>
            <pc:docMk/>
            <pc:sldMk cId="692736410" sldId="258"/>
            <ac:spMk id="16" creationId="{F43A8786-38C5-493C-B858-B4E5C7CE9D4B}"/>
          </ac:spMkLst>
        </pc:spChg>
        <pc:spChg chg="add mod">
          <ac:chgData name="Lily Luo" userId="9be7ac1feb19af01" providerId="LiveId" clId="{C367629A-F11F-473A-8EC4-D3BE6DE180FB}" dt="2019-08-07T20:37:45.227" v="2860" actId="571"/>
          <ac:spMkLst>
            <pc:docMk/>
            <pc:sldMk cId="692736410" sldId="258"/>
            <ac:spMk id="17" creationId="{359EE77C-1F4C-46D9-A31A-A81CCD7FA306}"/>
          </ac:spMkLst>
        </pc:spChg>
        <pc:spChg chg="add mod">
          <ac:chgData name="Lily Luo" userId="9be7ac1feb19af01" providerId="LiveId" clId="{C367629A-F11F-473A-8EC4-D3BE6DE180FB}" dt="2019-08-07T20:37:45.227" v="2860" actId="571"/>
          <ac:spMkLst>
            <pc:docMk/>
            <pc:sldMk cId="692736410" sldId="258"/>
            <ac:spMk id="18" creationId="{24EA87C9-4A00-4CBD-AA7E-57BEE1584294}"/>
          </ac:spMkLst>
        </pc:spChg>
        <pc:spChg chg="add mod">
          <ac:chgData name="Lily Luo" userId="9be7ac1feb19af01" providerId="LiveId" clId="{C367629A-F11F-473A-8EC4-D3BE6DE180FB}" dt="2019-08-07T20:40:08.740" v="2926" actId="571"/>
          <ac:spMkLst>
            <pc:docMk/>
            <pc:sldMk cId="692736410" sldId="258"/>
            <ac:spMk id="19" creationId="{37E8FD32-F786-44D8-9E08-3E863A59180D}"/>
          </ac:spMkLst>
        </pc:spChg>
        <pc:spChg chg="add mod">
          <ac:chgData name="Lily Luo" userId="9be7ac1feb19af01" providerId="LiveId" clId="{C367629A-F11F-473A-8EC4-D3BE6DE180FB}" dt="2019-08-07T20:40:08.740" v="2926" actId="571"/>
          <ac:spMkLst>
            <pc:docMk/>
            <pc:sldMk cId="692736410" sldId="258"/>
            <ac:spMk id="20" creationId="{D9403744-0F89-4E4A-957D-0DC9ED3C77C7}"/>
          </ac:spMkLst>
        </pc:spChg>
        <pc:spChg chg="add mod">
          <ac:chgData name="Lily Luo" userId="9be7ac1feb19af01" providerId="LiveId" clId="{C367629A-F11F-473A-8EC4-D3BE6DE180FB}" dt="2019-08-07T20:40:18.686" v="2931" actId="571"/>
          <ac:spMkLst>
            <pc:docMk/>
            <pc:sldMk cId="692736410" sldId="258"/>
            <ac:spMk id="21" creationId="{840BB043-B3FE-4613-A9CD-F89884C1A304}"/>
          </ac:spMkLst>
        </pc:spChg>
        <pc:spChg chg="add mod">
          <ac:chgData name="Lily Luo" userId="9be7ac1feb19af01" providerId="LiveId" clId="{C367629A-F11F-473A-8EC4-D3BE6DE180FB}" dt="2019-08-07T20:40:18.686" v="2931" actId="571"/>
          <ac:spMkLst>
            <pc:docMk/>
            <pc:sldMk cId="692736410" sldId="258"/>
            <ac:spMk id="22" creationId="{7BB23D7B-5743-4593-B973-8414E55C5951}"/>
          </ac:spMkLst>
        </pc:spChg>
        <pc:picChg chg="add mod">
          <ac:chgData name="Lily Luo" userId="9be7ac1feb19af01" providerId="LiveId" clId="{C367629A-F11F-473A-8EC4-D3BE6DE180FB}" dt="2019-08-09T00:42:48.110" v="6813" actId="1076"/>
          <ac:picMkLst>
            <pc:docMk/>
            <pc:sldMk cId="692736410" sldId="258"/>
            <ac:picMk id="8" creationId="{1B95FD65-D856-4DC7-909A-29B471051F08}"/>
          </ac:picMkLst>
        </pc:picChg>
        <pc:picChg chg="add mod">
          <ac:chgData name="Lily Luo" userId="9be7ac1feb19af01" providerId="LiveId" clId="{C367629A-F11F-473A-8EC4-D3BE6DE180FB}" dt="2019-08-09T00:42:41.413" v="6809" actId="1076"/>
          <ac:picMkLst>
            <pc:docMk/>
            <pc:sldMk cId="692736410" sldId="258"/>
            <ac:picMk id="17" creationId="{93E2DDCD-3DF0-4C58-BC80-31600CA05661}"/>
          </ac:picMkLst>
        </pc:picChg>
        <pc:picChg chg="add mod">
          <ac:chgData name="Lily Luo" userId="9be7ac1feb19af01" providerId="LiveId" clId="{C367629A-F11F-473A-8EC4-D3BE6DE180FB}" dt="2019-08-09T00:42:53.612" v="6815" actId="1076"/>
          <ac:picMkLst>
            <pc:docMk/>
            <pc:sldMk cId="692736410" sldId="258"/>
            <ac:picMk id="18" creationId="{48095FCB-FE39-4B90-95D8-366B2F146751}"/>
          </ac:picMkLst>
        </pc:picChg>
      </pc:sldChg>
      <pc:sldChg chg="modSp modAnim modNotesTx">
        <pc:chgData name="Lily Luo" userId="9be7ac1feb19af01" providerId="LiveId" clId="{C367629A-F11F-473A-8EC4-D3BE6DE180FB}" dt="2019-08-09T02:31:26.897" v="7905" actId="20577"/>
        <pc:sldMkLst>
          <pc:docMk/>
          <pc:sldMk cId="818490055" sldId="260"/>
        </pc:sldMkLst>
        <pc:spChg chg="mod">
          <ac:chgData name="Lily Luo" userId="9be7ac1feb19af01" providerId="LiveId" clId="{C367629A-F11F-473A-8EC4-D3BE6DE180FB}" dt="2019-08-09T02:31:26.897" v="7905" actId="20577"/>
          <ac:spMkLst>
            <pc:docMk/>
            <pc:sldMk cId="818490055" sldId="260"/>
            <ac:spMk id="3" creationId="{6C83D595-38F7-48ED-AB48-9732CFA2C67D}"/>
          </ac:spMkLst>
        </pc:spChg>
        <pc:picChg chg="mod">
          <ac:chgData name="Lily Luo" userId="9be7ac1feb19af01" providerId="LiveId" clId="{C367629A-F11F-473A-8EC4-D3BE6DE180FB}" dt="2019-08-09T00:44:54.464" v="6848" actId="1076"/>
          <ac:picMkLst>
            <pc:docMk/>
            <pc:sldMk cId="818490055" sldId="260"/>
            <ac:picMk id="4" creationId="{6E361828-7006-4B6A-AB4E-F6EED0A645C7}"/>
          </ac:picMkLst>
        </pc:picChg>
      </pc:sldChg>
      <pc:sldChg chg="modSp modAnim">
        <pc:chgData name="Lily Luo" userId="9be7ac1feb19af01" providerId="LiveId" clId="{C367629A-F11F-473A-8EC4-D3BE6DE180FB}" dt="2019-08-10T17:59:42.240" v="8033"/>
        <pc:sldMkLst>
          <pc:docMk/>
          <pc:sldMk cId="2671193407" sldId="261"/>
        </pc:sldMkLst>
        <pc:spChg chg="mod">
          <ac:chgData name="Lily Luo" userId="9be7ac1feb19af01" providerId="LiveId" clId="{C367629A-F11F-473A-8EC4-D3BE6DE180FB}" dt="2019-08-07T20:35:55.068" v="2771" actId="14"/>
          <ac:spMkLst>
            <pc:docMk/>
            <pc:sldMk cId="2671193407" sldId="261"/>
            <ac:spMk id="3" creationId="{EA9F4ABC-FF1A-4EE4-A07F-67A1C562FB4A}"/>
          </ac:spMkLst>
        </pc:spChg>
      </pc:sldChg>
      <pc:sldChg chg="modSp modNotesTx">
        <pc:chgData name="Lily Luo" userId="9be7ac1feb19af01" providerId="LiveId" clId="{C367629A-F11F-473A-8EC4-D3BE6DE180FB}" dt="2019-08-09T00:58:20.943" v="7195" actId="20577"/>
        <pc:sldMkLst>
          <pc:docMk/>
          <pc:sldMk cId="3180063700" sldId="263"/>
        </pc:sldMkLst>
        <pc:spChg chg="mod">
          <ac:chgData name="Lily Luo" userId="9be7ac1feb19af01" providerId="LiveId" clId="{C367629A-F11F-473A-8EC4-D3BE6DE180FB}" dt="2019-08-09T00:58:20.943" v="7195" actId="20577"/>
          <ac:spMkLst>
            <pc:docMk/>
            <pc:sldMk cId="3180063700" sldId="263"/>
            <ac:spMk id="3" creationId="{AA046271-01D4-4469-A5CA-DAB74A0C847F}"/>
          </ac:spMkLst>
        </pc:spChg>
      </pc:sldChg>
      <pc:sldChg chg="addSp delSp modSp modNotesTx">
        <pc:chgData name="Lily Luo" userId="9be7ac1feb19af01" providerId="LiveId" clId="{C367629A-F11F-473A-8EC4-D3BE6DE180FB}" dt="2019-08-09T01:11:15.362" v="7396" actId="20577"/>
        <pc:sldMkLst>
          <pc:docMk/>
          <pc:sldMk cId="4154326037" sldId="265"/>
        </pc:sldMkLst>
        <pc:graphicFrameChg chg="mod">
          <ac:chgData name="Lily Luo" userId="9be7ac1feb19af01" providerId="LiveId" clId="{C367629A-F11F-473A-8EC4-D3BE6DE180FB}" dt="2019-08-09T01:10:27.440" v="7385" actId="14100"/>
          <ac:graphicFrameMkLst>
            <pc:docMk/>
            <pc:sldMk cId="4154326037" sldId="265"/>
            <ac:graphicFrameMk id="4" creationId="{74956F92-2B8D-4C33-B80B-BD0F13E16F41}"/>
          </ac:graphicFrameMkLst>
        </pc:graphicFrameChg>
        <pc:graphicFrameChg chg="add del mod">
          <ac:chgData name="Lily Luo" userId="9be7ac1feb19af01" providerId="LiveId" clId="{C367629A-F11F-473A-8EC4-D3BE6DE180FB}" dt="2019-08-09T01:10:26.530" v="7384"/>
          <ac:graphicFrameMkLst>
            <pc:docMk/>
            <pc:sldMk cId="4154326037" sldId="265"/>
            <ac:graphicFrameMk id="8" creationId="{D978EFEC-5A7D-40C3-80C8-44B21C2CDA6B}"/>
          </ac:graphicFrameMkLst>
        </pc:graphicFrameChg>
      </pc:sldChg>
      <pc:sldChg chg="addSp delSp modSp modNotesTx">
        <pc:chgData name="Lily Luo" userId="9be7ac1feb19af01" providerId="LiveId" clId="{C367629A-F11F-473A-8EC4-D3BE6DE180FB}" dt="2019-08-09T02:37:18.559" v="7907" actId="20577"/>
        <pc:sldMkLst>
          <pc:docMk/>
          <pc:sldMk cId="2216134170" sldId="266"/>
        </pc:sldMkLst>
        <pc:spChg chg="add del mod">
          <ac:chgData name="Lily Luo" userId="9be7ac1feb19af01" providerId="LiveId" clId="{C367629A-F11F-473A-8EC4-D3BE6DE180FB}" dt="2019-08-09T01:10:38.652" v="7386"/>
          <ac:spMkLst>
            <pc:docMk/>
            <pc:sldMk cId="2216134170" sldId="266"/>
            <ac:spMk id="3" creationId="{E0BC3CA1-41E0-4DCD-B470-088B1EB3C9D8}"/>
          </ac:spMkLst>
        </pc:spChg>
        <pc:graphicFrameChg chg="add del mod">
          <ac:chgData name="Lily Luo" userId="9be7ac1feb19af01" providerId="LiveId" clId="{C367629A-F11F-473A-8EC4-D3BE6DE180FB}" dt="2019-08-09T01:10:38.652" v="7386"/>
          <ac:graphicFrameMkLst>
            <pc:docMk/>
            <pc:sldMk cId="2216134170" sldId="266"/>
            <ac:graphicFrameMk id="4" creationId="{03DA4A1D-3873-4A1F-8692-6975C7ACF856}"/>
          </ac:graphicFrameMkLst>
        </pc:graphicFrameChg>
      </pc:sldChg>
      <pc:sldChg chg="addSp delSp modSp modTransition modAnim modNotesTx">
        <pc:chgData name="Lily Luo" userId="9be7ac1feb19af01" providerId="LiveId" clId="{C367629A-F11F-473A-8EC4-D3BE6DE180FB}" dt="2019-08-10T19:00:47.640" v="8249"/>
        <pc:sldMkLst>
          <pc:docMk/>
          <pc:sldMk cId="2285658729" sldId="267"/>
        </pc:sldMkLst>
        <pc:spChg chg="mod ord">
          <ac:chgData name="Lily Luo" userId="9be7ac1feb19af01" providerId="LiveId" clId="{C367629A-F11F-473A-8EC4-D3BE6DE180FB}" dt="2019-08-06T23:38:15.241" v="313" actId="1076"/>
          <ac:spMkLst>
            <pc:docMk/>
            <pc:sldMk cId="2285658729" sldId="267"/>
            <ac:spMk id="4" creationId="{ABAFD485-160C-49A4-A8EF-3767C804E59E}"/>
          </ac:spMkLst>
        </pc:spChg>
        <pc:spChg chg="mod">
          <ac:chgData name="Lily Luo" userId="9be7ac1feb19af01" providerId="LiveId" clId="{C367629A-F11F-473A-8EC4-D3BE6DE180FB}" dt="2019-08-06T23:37:54.347" v="308" actId="1076"/>
          <ac:spMkLst>
            <pc:docMk/>
            <pc:sldMk cId="2285658729" sldId="267"/>
            <ac:spMk id="5" creationId="{A2A36997-D168-4C64-B1CB-6350B8D90513}"/>
          </ac:spMkLst>
        </pc:spChg>
        <pc:spChg chg="del">
          <ac:chgData name="Lily Luo" userId="9be7ac1feb19af01" providerId="LiveId" clId="{C367629A-F11F-473A-8EC4-D3BE6DE180FB}" dt="2019-08-06T23:30:12.439" v="2"/>
          <ac:spMkLst>
            <pc:docMk/>
            <pc:sldMk cId="2285658729" sldId="267"/>
            <ac:spMk id="6" creationId="{459EBDCF-7C37-4CDD-A0FF-5F88AF1AF6D5}"/>
          </ac:spMkLst>
        </pc:spChg>
        <pc:spChg chg="del">
          <ac:chgData name="Lily Luo" userId="9be7ac1feb19af01" providerId="LiveId" clId="{C367629A-F11F-473A-8EC4-D3BE6DE180FB}" dt="2019-08-06T23:30:12.439" v="2"/>
          <ac:spMkLst>
            <pc:docMk/>
            <pc:sldMk cId="2285658729" sldId="267"/>
            <ac:spMk id="7" creationId="{14ADC091-57C1-43AB-A553-E6A9247E78D0}"/>
          </ac:spMkLst>
        </pc:spChg>
        <pc:spChg chg="del">
          <ac:chgData name="Lily Luo" userId="9be7ac1feb19af01" providerId="LiveId" clId="{C367629A-F11F-473A-8EC4-D3BE6DE180FB}" dt="2019-08-06T23:30:12.439" v="2"/>
          <ac:spMkLst>
            <pc:docMk/>
            <pc:sldMk cId="2285658729" sldId="267"/>
            <ac:spMk id="8" creationId="{AA0C1BDC-C26E-4637-93EE-F1828FB580DF}"/>
          </ac:spMkLst>
        </pc:spChg>
        <pc:spChg chg="del">
          <ac:chgData name="Lily Luo" userId="9be7ac1feb19af01" providerId="LiveId" clId="{C367629A-F11F-473A-8EC4-D3BE6DE180FB}" dt="2019-08-06T23:30:12.439" v="2"/>
          <ac:spMkLst>
            <pc:docMk/>
            <pc:sldMk cId="2285658729" sldId="267"/>
            <ac:spMk id="9" creationId="{EB04E813-3C2E-476D-9165-64A9C8B54346}"/>
          </ac:spMkLst>
        </pc:spChg>
        <pc:spChg chg="del">
          <ac:chgData name="Lily Luo" userId="9be7ac1feb19af01" providerId="LiveId" clId="{C367629A-F11F-473A-8EC4-D3BE6DE180FB}" dt="2019-08-06T23:30:12.439" v="2"/>
          <ac:spMkLst>
            <pc:docMk/>
            <pc:sldMk cId="2285658729" sldId="267"/>
            <ac:spMk id="10" creationId="{DC758E7B-1DFF-48CE-B18E-CF31906202D8}"/>
          </ac:spMkLst>
        </pc:spChg>
        <pc:spChg chg="mod">
          <ac:chgData name="Lily Luo" userId="9be7ac1feb19af01" providerId="LiveId" clId="{C367629A-F11F-473A-8EC4-D3BE6DE180FB}" dt="2019-08-06T23:37:54.347" v="308" actId="1076"/>
          <ac:spMkLst>
            <pc:docMk/>
            <pc:sldMk cId="2285658729" sldId="267"/>
            <ac:spMk id="16" creationId="{C8B94561-081D-4A42-81F5-937B78B03283}"/>
          </ac:spMkLst>
        </pc:spChg>
        <pc:spChg chg="mod">
          <ac:chgData name="Lily Luo" userId="9be7ac1feb19af01" providerId="LiveId" clId="{C367629A-F11F-473A-8EC4-D3BE6DE180FB}" dt="2019-08-06T23:37:54.347" v="308" actId="1076"/>
          <ac:spMkLst>
            <pc:docMk/>
            <pc:sldMk cId="2285658729" sldId="267"/>
            <ac:spMk id="17" creationId="{652991F8-7916-46C5-8CBB-957BBAA1CFBB}"/>
          </ac:spMkLst>
        </pc:spChg>
        <pc:spChg chg="mod">
          <ac:chgData name="Lily Luo" userId="9be7ac1feb19af01" providerId="LiveId" clId="{C367629A-F11F-473A-8EC4-D3BE6DE180FB}" dt="2019-08-06T23:37:54.347" v="308" actId="1076"/>
          <ac:spMkLst>
            <pc:docMk/>
            <pc:sldMk cId="2285658729" sldId="267"/>
            <ac:spMk id="18" creationId="{AB98FB4B-F818-48CB-BD28-0300C4E715D1}"/>
          </ac:spMkLst>
        </pc:spChg>
        <pc:spChg chg="mod">
          <ac:chgData name="Lily Luo" userId="9be7ac1feb19af01" providerId="LiveId" clId="{C367629A-F11F-473A-8EC4-D3BE6DE180FB}" dt="2019-08-06T23:37:54.347" v="308" actId="1076"/>
          <ac:spMkLst>
            <pc:docMk/>
            <pc:sldMk cId="2285658729" sldId="267"/>
            <ac:spMk id="19" creationId="{DE643A02-4C1C-42D1-B312-0C2DE69322DB}"/>
          </ac:spMkLst>
        </pc:spChg>
        <pc:spChg chg="add del mod">
          <ac:chgData name="Lily Luo" userId="9be7ac1feb19af01" providerId="LiveId" clId="{C367629A-F11F-473A-8EC4-D3BE6DE180FB}" dt="2019-08-06T23:31:08.830" v="23" actId="478"/>
          <ac:spMkLst>
            <pc:docMk/>
            <pc:sldMk cId="2285658729" sldId="267"/>
            <ac:spMk id="20" creationId="{FF423B54-6549-4DFE-9BB4-F8EFD012B4AC}"/>
          </ac:spMkLst>
        </pc:spChg>
        <pc:spChg chg="mod">
          <ac:chgData name="Lily Luo" userId="9be7ac1feb19af01" providerId="LiveId" clId="{C367629A-F11F-473A-8EC4-D3BE6DE180FB}" dt="2019-08-06T23:40:09.476" v="324" actId="20577"/>
          <ac:spMkLst>
            <pc:docMk/>
            <pc:sldMk cId="2285658729" sldId="267"/>
            <ac:spMk id="21" creationId="{FCB3B040-58CE-4DD2-B535-5C5985DFFA7F}"/>
          </ac:spMkLst>
        </pc:spChg>
        <pc:spChg chg="mod">
          <ac:chgData name="Lily Luo" userId="9be7ac1feb19af01" providerId="LiveId" clId="{C367629A-F11F-473A-8EC4-D3BE6DE180FB}" dt="2019-08-06T23:40:05.771" v="322" actId="20577"/>
          <ac:spMkLst>
            <pc:docMk/>
            <pc:sldMk cId="2285658729" sldId="267"/>
            <ac:spMk id="22" creationId="{DA87BB32-F71F-481F-AA99-74FF47FA23D8}"/>
          </ac:spMkLst>
        </pc:spChg>
        <pc:spChg chg="mod">
          <ac:chgData name="Lily Luo" userId="9be7ac1feb19af01" providerId="LiveId" clId="{C367629A-F11F-473A-8EC4-D3BE6DE180FB}" dt="2019-08-06T23:40:00.923" v="320" actId="20577"/>
          <ac:spMkLst>
            <pc:docMk/>
            <pc:sldMk cId="2285658729" sldId="267"/>
            <ac:spMk id="23" creationId="{49DD15B3-2F90-4995-BA29-FF154DB4CA75}"/>
          </ac:spMkLst>
        </pc:spChg>
        <pc:picChg chg="add del mod">
          <ac:chgData name="Lily Luo" userId="9be7ac1feb19af01" providerId="LiveId" clId="{C367629A-F11F-473A-8EC4-D3BE6DE180FB}" dt="2019-08-09T00:46:01.264" v="6856" actId="478"/>
          <ac:picMkLst>
            <pc:docMk/>
            <pc:sldMk cId="2285658729" sldId="267"/>
            <ac:picMk id="6" creationId="{96244F6D-0FA6-4B85-A8D0-4894CF8E2264}"/>
          </ac:picMkLst>
        </pc:picChg>
        <pc:picChg chg="add mod">
          <ac:chgData name="Lily Luo" userId="9be7ac1feb19af01" providerId="LiveId" clId="{C367629A-F11F-473A-8EC4-D3BE6DE180FB}" dt="2019-08-07T21:02:55.064" v="3686" actId="1076"/>
          <ac:picMkLst>
            <pc:docMk/>
            <pc:sldMk cId="2285658729" sldId="267"/>
            <ac:picMk id="8" creationId="{54720E18-6DFA-405D-A25F-0F6D9BBF165F}"/>
          </ac:picMkLst>
        </pc:picChg>
        <pc:picChg chg="add mod">
          <ac:chgData name="Lily Luo" userId="9be7ac1feb19af01" providerId="LiveId" clId="{C367629A-F11F-473A-8EC4-D3BE6DE180FB}" dt="2019-08-06T23:37:30.755" v="307" actId="1076"/>
          <ac:picMkLst>
            <pc:docMk/>
            <pc:sldMk cId="2285658729" sldId="267"/>
            <ac:picMk id="11" creationId="{D9736671-D555-4B4B-BD42-05CA95ADC20B}"/>
          </ac:picMkLst>
        </pc:picChg>
        <pc:picChg chg="add del mod">
          <ac:chgData name="Lily Luo" userId="9be7ac1feb19af01" providerId="LiveId" clId="{C367629A-F11F-473A-8EC4-D3BE6DE180FB}" dt="2019-08-07T20:58:46.609" v="3655" actId="478"/>
          <ac:picMkLst>
            <pc:docMk/>
            <pc:sldMk cId="2285658729" sldId="267"/>
            <ac:picMk id="13" creationId="{665F98A2-BC4A-4300-BD36-B91C06AF7337}"/>
          </ac:picMkLst>
        </pc:picChg>
        <pc:picChg chg="add mod">
          <ac:chgData name="Lily Luo" userId="9be7ac1feb19af01" providerId="LiveId" clId="{C367629A-F11F-473A-8EC4-D3BE6DE180FB}" dt="2019-08-06T23:37:22.899" v="305" actId="1076"/>
          <ac:picMkLst>
            <pc:docMk/>
            <pc:sldMk cId="2285658729" sldId="267"/>
            <ac:picMk id="15" creationId="{38582D9C-3170-45F1-B215-DA05854278ED}"/>
          </ac:picMkLst>
        </pc:picChg>
        <pc:picChg chg="add mod">
          <ac:chgData name="Lily Luo" userId="9be7ac1feb19af01" providerId="LiveId" clId="{C367629A-F11F-473A-8EC4-D3BE6DE180FB}" dt="2019-08-09T00:46:21.342" v="6865" actId="1076"/>
          <ac:picMkLst>
            <pc:docMk/>
            <pc:sldMk cId="2285658729" sldId="267"/>
            <ac:picMk id="20" creationId="{114B93D0-305F-42EC-B04D-61E7294474E8}"/>
          </ac:picMkLst>
        </pc:picChg>
        <pc:picChg chg="add mod">
          <ac:chgData name="Lily Luo" userId="9be7ac1feb19af01" providerId="LiveId" clId="{C367629A-F11F-473A-8EC4-D3BE6DE180FB}" dt="2019-08-09T00:46:21.342" v="6865" actId="1076"/>
          <ac:picMkLst>
            <pc:docMk/>
            <pc:sldMk cId="2285658729" sldId="267"/>
            <ac:picMk id="24" creationId="{1ED69299-EA10-4778-B978-4A1158E4DB7F}"/>
          </ac:picMkLst>
        </pc:picChg>
        <pc:picChg chg="add del mod">
          <ac:chgData name="Lily Luo" userId="9be7ac1feb19af01" providerId="LiveId" clId="{C367629A-F11F-473A-8EC4-D3BE6DE180FB}" dt="2019-08-07T20:58:47.576" v="3656" actId="478"/>
          <ac:picMkLst>
            <pc:docMk/>
            <pc:sldMk cId="2285658729" sldId="267"/>
            <ac:picMk id="25" creationId="{25138E28-CDB4-473E-A696-D6C51BCC5564}"/>
          </ac:picMkLst>
        </pc:picChg>
        <pc:picChg chg="add del mod">
          <ac:chgData name="Lily Luo" userId="9be7ac1feb19af01" providerId="LiveId" clId="{C367629A-F11F-473A-8EC4-D3BE6DE180FB}" dt="2019-08-09T00:46:01.264" v="6856" actId="478"/>
          <ac:picMkLst>
            <pc:docMk/>
            <pc:sldMk cId="2285658729" sldId="267"/>
            <ac:picMk id="27" creationId="{8074D7C6-E809-486C-AB62-F1B5D0B163A8}"/>
          </ac:picMkLst>
        </pc:picChg>
      </pc:sldChg>
      <pc:sldChg chg="addSp delSp modSp add delAnim modAnim modNotesTx">
        <pc:chgData name="Lily Luo" userId="9be7ac1feb19af01" providerId="LiveId" clId="{C367629A-F11F-473A-8EC4-D3BE6DE180FB}" dt="2019-08-09T02:43:34.767" v="7989"/>
        <pc:sldMkLst>
          <pc:docMk/>
          <pc:sldMk cId="2360036601" sldId="268"/>
        </pc:sldMkLst>
        <pc:spChg chg="mod">
          <ac:chgData name="Lily Luo" userId="9be7ac1feb19af01" providerId="LiveId" clId="{C367629A-F11F-473A-8EC4-D3BE6DE180FB}" dt="2019-08-06T23:30:17.971" v="11" actId="20577"/>
          <ac:spMkLst>
            <pc:docMk/>
            <pc:sldMk cId="2360036601" sldId="268"/>
            <ac:spMk id="2" creationId="{11EE8255-BAE5-4E60-8AA5-1F0C5CB4C949}"/>
          </ac:spMkLst>
        </pc:spChg>
        <pc:spChg chg="del">
          <ac:chgData name="Lily Luo" userId="9be7ac1feb19af01" providerId="LiveId" clId="{C367629A-F11F-473A-8EC4-D3BE6DE180FB}" dt="2019-08-06T23:30:21.112" v="12" actId="478"/>
          <ac:spMkLst>
            <pc:docMk/>
            <pc:sldMk cId="2360036601" sldId="268"/>
            <ac:spMk id="3" creationId="{409BB905-B004-4E8A-9F9B-1A033FB9D7AD}"/>
          </ac:spMkLst>
        </pc:spChg>
        <pc:spChg chg="add mod">
          <ac:chgData name="Lily Luo" userId="9be7ac1feb19af01" providerId="LiveId" clId="{C367629A-F11F-473A-8EC4-D3BE6DE180FB}" dt="2019-08-07T21:03:22.929" v="3693" actId="20577"/>
          <ac:spMkLst>
            <pc:docMk/>
            <pc:sldMk cId="2360036601" sldId="268"/>
            <ac:spMk id="4" creationId="{57ECED24-2EC5-4414-9173-EE410F1763DA}"/>
          </ac:spMkLst>
        </pc:spChg>
        <pc:spChg chg="add mod">
          <ac:chgData name="Lily Luo" userId="9be7ac1feb19af01" providerId="LiveId" clId="{C367629A-F11F-473A-8EC4-D3BE6DE180FB}" dt="2019-08-09T01:12:04.481" v="7494" actId="14100"/>
          <ac:spMkLst>
            <pc:docMk/>
            <pc:sldMk cId="2360036601" sldId="268"/>
            <ac:spMk id="5" creationId="{AEBD4CAE-F974-4923-B837-FFA07B7F35CA}"/>
          </ac:spMkLst>
        </pc:spChg>
        <pc:spChg chg="add mod">
          <ac:chgData name="Lily Luo" userId="9be7ac1feb19af01" providerId="LiveId" clId="{C367629A-F11F-473A-8EC4-D3BE6DE180FB}" dt="2019-08-07T21:03:26.178" v="3695" actId="20577"/>
          <ac:spMkLst>
            <pc:docMk/>
            <pc:sldMk cId="2360036601" sldId="268"/>
            <ac:spMk id="6" creationId="{2EA8293E-2E26-4248-84A5-2761712649C8}"/>
          </ac:spMkLst>
        </pc:spChg>
        <pc:spChg chg="add mod">
          <ac:chgData name="Lily Luo" userId="9be7ac1feb19af01" providerId="LiveId" clId="{C367629A-F11F-473A-8EC4-D3BE6DE180FB}" dt="2019-08-07T21:03:29.361" v="3698" actId="20577"/>
          <ac:spMkLst>
            <pc:docMk/>
            <pc:sldMk cId="2360036601" sldId="268"/>
            <ac:spMk id="7" creationId="{71D96569-81BA-40A3-9313-56C7B34F7CC3}"/>
          </ac:spMkLst>
        </pc:spChg>
        <pc:spChg chg="add mod">
          <ac:chgData name="Lily Luo" userId="9be7ac1feb19af01" providerId="LiveId" clId="{C367629A-F11F-473A-8EC4-D3BE6DE180FB}" dt="2019-08-07T21:03:31.919" v="3700" actId="20577"/>
          <ac:spMkLst>
            <pc:docMk/>
            <pc:sldMk cId="2360036601" sldId="268"/>
            <ac:spMk id="8" creationId="{8D11B5E6-7B18-45CA-82C0-93FEB55620B0}"/>
          </ac:spMkLst>
        </pc:spChg>
        <pc:spChg chg="add del">
          <ac:chgData name="Lily Luo" userId="9be7ac1feb19af01" providerId="LiveId" clId="{C367629A-F11F-473A-8EC4-D3BE6DE180FB}" dt="2019-08-06T23:30:32.863" v="15"/>
          <ac:spMkLst>
            <pc:docMk/>
            <pc:sldMk cId="2360036601" sldId="268"/>
            <ac:spMk id="9" creationId="{947C7EFF-873B-4B70-BE73-3011CE4CCDBA}"/>
          </ac:spMkLst>
        </pc:spChg>
        <pc:spChg chg="add del mod">
          <ac:chgData name="Lily Luo" userId="9be7ac1feb19af01" providerId="LiveId" clId="{C367629A-F11F-473A-8EC4-D3BE6DE180FB}" dt="2019-08-09T00:47:07.133" v="6873" actId="478"/>
          <ac:spMkLst>
            <pc:docMk/>
            <pc:sldMk cId="2360036601" sldId="268"/>
            <ac:spMk id="10" creationId="{F20108BE-70B0-46B0-AE7F-373BDA5B2ADB}"/>
          </ac:spMkLst>
        </pc:spChg>
        <pc:picChg chg="add mod">
          <ac:chgData name="Lily Luo" userId="9be7ac1feb19af01" providerId="LiveId" clId="{C367629A-F11F-473A-8EC4-D3BE6DE180FB}" dt="2019-08-06T23:49:29.481" v="781" actId="1076"/>
          <ac:picMkLst>
            <pc:docMk/>
            <pc:sldMk cId="2360036601" sldId="268"/>
            <ac:picMk id="11" creationId="{3376FF90-EA15-4B1C-A8B0-B4494BF57007}"/>
          </ac:picMkLst>
        </pc:picChg>
        <pc:picChg chg="add del mod">
          <ac:chgData name="Lily Luo" userId="9be7ac1feb19af01" providerId="LiveId" clId="{C367629A-F11F-473A-8EC4-D3BE6DE180FB}" dt="2019-08-07T21:02:24.649" v="3677" actId="478"/>
          <ac:picMkLst>
            <pc:docMk/>
            <pc:sldMk cId="2360036601" sldId="268"/>
            <ac:picMk id="12" creationId="{DD2DBC5B-DE85-470E-9C26-51A247104E7C}"/>
          </ac:picMkLst>
        </pc:picChg>
        <pc:picChg chg="add mod">
          <ac:chgData name="Lily Luo" userId="9be7ac1feb19af01" providerId="LiveId" clId="{C367629A-F11F-473A-8EC4-D3BE6DE180FB}" dt="2019-08-07T21:07:13.410" v="4297" actId="1076"/>
          <ac:picMkLst>
            <pc:docMk/>
            <pc:sldMk cId="2360036601" sldId="268"/>
            <ac:picMk id="13" creationId="{14DB7EE7-4673-45A9-824E-F83EE80CA16F}"/>
          </ac:picMkLst>
        </pc:picChg>
        <pc:picChg chg="add del mod">
          <ac:chgData name="Lily Luo" userId="9be7ac1feb19af01" providerId="LiveId" clId="{C367629A-F11F-473A-8EC4-D3BE6DE180FB}" dt="2019-08-07T21:02:24.649" v="3677" actId="478"/>
          <ac:picMkLst>
            <pc:docMk/>
            <pc:sldMk cId="2360036601" sldId="268"/>
            <ac:picMk id="14" creationId="{2D150DB4-FBF9-414C-B5FA-1D150848EA9B}"/>
          </ac:picMkLst>
        </pc:picChg>
        <pc:picChg chg="add mod">
          <ac:chgData name="Lily Luo" userId="9be7ac1feb19af01" providerId="LiveId" clId="{C367629A-F11F-473A-8EC4-D3BE6DE180FB}" dt="2019-08-09T00:46:41.851" v="6872" actId="1076"/>
          <ac:picMkLst>
            <pc:docMk/>
            <pc:sldMk cId="2360036601" sldId="268"/>
            <ac:picMk id="14" creationId="{4FB6D8D9-4203-46D6-AF6F-1DD4E91E8AA9}"/>
          </ac:picMkLst>
        </pc:picChg>
        <pc:picChg chg="add del mod">
          <ac:chgData name="Lily Luo" userId="9be7ac1feb19af01" providerId="LiveId" clId="{C367629A-F11F-473A-8EC4-D3BE6DE180FB}" dt="2019-08-09T00:46:25.024" v="6866" actId="478"/>
          <ac:picMkLst>
            <pc:docMk/>
            <pc:sldMk cId="2360036601" sldId="268"/>
            <ac:picMk id="15" creationId="{6C5B6D21-C87C-4E14-9FAB-B4BCD4C00492}"/>
          </ac:picMkLst>
        </pc:picChg>
        <pc:picChg chg="add del mod">
          <ac:chgData name="Lily Luo" userId="9be7ac1feb19af01" providerId="LiveId" clId="{C367629A-F11F-473A-8EC4-D3BE6DE180FB}" dt="2019-08-09T00:46:25.024" v="6866" actId="478"/>
          <ac:picMkLst>
            <pc:docMk/>
            <pc:sldMk cId="2360036601" sldId="268"/>
            <ac:picMk id="16" creationId="{03927106-E6FB-45ED-8F76-972D51642A3B}"/>
          </ac:picMkLst>
        </pc:picChg>
        <pc:picChg chg="add mod">
          <ac:chgData name="Lily Luo" userId="9be7ac1feb19af01" providerId="LiveId" clId="{C367629A-F11F-473A-8EC4-D3BE6DE180FB}" dt="2019-08-07T21:07:05.466" v="4296" actId="1076"/>
          <ac:picMkLst>
            <pc:docMk/>
            <pc:sldMk cId="2360036601" sldId="268"/>
            <ac:picMk id="17" creationId="{7952492A-D60C-409E-B07A-BA3D90DBA190}"/>
          </ac:picMkLst>
        </pc:picChg>
        <pc:picChg chg="add mod">
          <ac:chgData name="Lily Luo" userId="9be7ac1feb19af01" providerId="LiveId" clId="{C367629A-F11F-473A-8EC4-D3BE6DE180FB}" dt="2019-08-09T00:46:35.775" v="6870" actId="1076"/>
          <ac:picMkLst>
            <pc:docMk/>
            <pc:sldMk cId="2360036601" sldId="268"/>
            <ac:picMk id="18" creationId="{21462961-A6ED-4418-B657-267A86611A7B}"/>
          </ac:picMkLst>
        </pc:picChg>
      </pc:sldChg>
      <pc:sldChg chg="addSp delSp modSp add mod setBg modAnim setClrOvrMap modNotesTx">
        <pc:chgData name="Lily Luo" userId="9be7ac1feb19af01" providerId="LiveId" clId="{C367629A-F11F-473A-8EC4-D3BE6DE180FB}" dt="2019-08-10T19:16:23.651" v="8263"/>
        <pc:sldMkLst>
          <pc:docMk/>
          <pc:sldMk cId="1217068240" sldId="269"/>
        </pc:sldMkLst>
        <pc:spChg chg="mod">
          <ac:chgData name="Lily Luo" userId="9be7ac1feb19af01" providerId="LiveId" clId="{C367629A-F11F-473A-8EC4-D3BE6DE180FB}" dt="2019-08-06T23:59:55.433" v="1127" actId="20577"/>
          <ac:spMkLst>
            <pc:docMk/>
            <pc:sldMk cId="1217068240" sldId="269"/>
            <ac:spMk id="2" creationId="{7784B39A-5D72-42E8-94BA-6C0D2EBE4C7C}"/>
          </ac:spMkLst>
        </pc:spChg>
        <pc:spChg chg="add mod">
          <ac:chgData name="Lily Luo" userId="9be7ac1feb19af01" providerId="LiveId" clId="{C367629A-F11F-473A-8EC4-D3BE6DE180FB}" dt="2019-08-10T19:14:55.429" v="8252" actId="208"/>
          <ac:spMkLst>
            <pc:docMk/>
            <pc:sldMk cId="1217068240" sldId="269"/>
            <ac:spMk id="3" creationId="{B693B04D-71A9-494D-A9FA-0B60F8729AC2}"/>
          </ac:spMkLst>
        </pc:spChg>
        <pc:spChg chg="del">
          <ac:chgData name="Lily Luo" userId="9be7ac1feb19af01" providerId="LiveId" clId="{C367629A-F11F-473A-8EC4-D3BE6DE180FB}" dt="2019-08-06T23:53:30.813" v="824" actId="478"/>
          <ac:spMkLst>
            <pc:docMk/>
            <pc:sldMk cId="1217068240" sldId="269"/>
            <ac:spMk id="3" creationId="{E68C1E90-CF85-4EDA-B6C1-9D88A0759204}"/>
          </ac:spMkLst>
        </pc:spChg>
        <pc:spChg chg="add mod">
          <ac:chgData name="Lily Luo" userId="9be7ac1feb19af01" providerId="LiveId" clId="{C367629A-F11F-473A-8EC4-D3BE6DE180FB}" dt="2019-08-07T00:14:20.483" v="1506" actId="1076"/>
          <ac:spMkLst>
            <pc:docMk/>
            <pc:sldMk cId="1217068240" sldId="269"/>
            <ac:spMk id="10" creationId="{1B4E8A96-BCE1-4197-B4E5-FE8C13FCAC62}"/>
          </ac:spMkLst>
        </pc:spChg>
        <pc:spChg chg="add mod">
          <ac:chgData name="Lily Luo" userId="9be7ac1feb19af01" providerId="LiveId" clId="{C367629A-F11F-473A-8EC4-D3BE6DE180FB}" dt="2019-08-09T00:50:32.541" v="6985" actId="1076"/>
          <ac:spMkLst>
            <pc:docMk/>
            <pc:sldMk cId="1217068240" sldId="269"/>
            <ac:spMk id="11" creationId="{262DEC62-EE7C-452F-A3B5-958F92528935}"/>
          </ac:spMkLst>
        </pc:spChg>
        <pc:spChg chg="add mod">
          <ac:chgData name="Lily Luo" userId="9be7ac1feb19af01" providerId="LiveId" clId="{C367629A-F11F-473A-8EC4-D3BE6DE180FB}" dt="2019-08-10T19:15:08.358" v="8255" actId="14100"/>
          <ac:spMkLst>
            <pc:docMk/>
            <pc:sldMk cId="1217068240" sldId="269"/>
            <ac:spMk id="17" creationId="{A1344C3B-4657-49E1-A1CB-51F258D1196C}"/>
          </ac:spMkLst>
        </pc:spChg>
        <pc:spChg chg="add">
          <ac:chgData name="Lily Luo" userId="9be7ac1feb19af01" providerId="LiveId" clId="{C367629A-F11F-473A-8EC4-D3BE6DE180FB}" dt="2019-08-06T23:59:46.189" v="1090" actId="26606"/>
          <ac:spMkLst>
            <pc:docMk/>
            <pc:sldMk cId="1217068240" sldId="269"/>
            <ac:spMk id="18" creationId="{4AC0CD9D-7610-4620-93B4-798CCD9AB581}"/>
          </ac:spMkLst>
        </pc:spChg>
        <pc:spChg chg="add">
          <ac:chgData name="Lily Luo" userId="9be7ac1feb19af01" providerId="LiveId" clId="{C367629A-F11F-473A-8EC4-D3BE6DE180FB}" dt="2019-08-06T23:59:46.189" v="1090" actId="26606"/>
          <ac:spMkLst>
            <pc:docMk/>
            <pc:sldMk cId="1217068240" sldId="269"/>
            <ac:spMk id="24" creationId="{DE4D62F9-188E-4530-84C2-24BDEE4BEB82}"/>
          </ac:spMkLst>
        </pc:spChg>
        <pc:spChg chg="add">
          <ac:chgData name="Lily Luo" userId="9be7ac1feb19af01" providerId="LiveId" clId="{C367629A-F11F-473A-8EC4-D3BE6DE180FB}" dt="2019-08-06T23:59:46.189" v="1090" actId="26606"/>
          <ac:spMkLst>
            <pc:docMk/>
            <pc:sldMk cId="1217068240" sldId="269"/>
            <ac:spMk id="26" creationId="{757B325C-3E35-45CF-9D07-3BCB281F3B9C}"/>
          </ac:spMkLst>
        </pc:spChg>
        <pc:spChg chg="add">
          <ac:chgData name="Lily Luo" userId="9be7ac1feb19af01" providerId="LiveId" clId="{C367629A-F11F-473A-8EC4-D3BE6DE180FB}" dt="2019-08-06T23:59:46.189" v="1090" actId="26606"/>
          <ac:spMkLst>
            <pc:docMk/>
            <pc:sldMk cId="1217068240" sldId="269"/>
            <ac:spMk id="28" creationId="{C24BEC42-AFF3-40D1-93A2-A27A42E1E23C}"/>
          </ac:spMkLst>
        </pc:spChg>
        <pc:spChg chg="add">
          <ac:chgData name="Lily Luo" userId="9be7ac1feb19af01" providerId="LiveId" clId="{C367629A-F11F-473A-8EC4-D3BE6DE180FB}" dt="2019-08-06T23:59:46.189" v="1090" actId="26606"/>
          <ac:spMkLst>
            <pc:docMk/>
            <pc:sldMk cId="1217068240" sldId="269"/>
            <ac:spMk id="30" creationId="{608F427C-1EC9-4280-9367-F2B3AA063E82}"/>
          </ac:spMkLst>
        </pc:spChg>
        <pc:spChg chg="add">
          <ac:chgData name="Lily Luo" userId="9be7ac1feb19af01" providerId="LiveId" clId="{C367629A-F11F-473A-8EC4-D3BE6DE180FB}" dt="2019-08-06T23:59:46.189" v="1090" actId="26606"/>
          <ac:spMkLst>
            <pc:docMk/>
            <pc:sldMk cId="1217068240" sldId="269"/>
            <ac:spMk id="32" creationId="{F98810A7-E114-447A-A7D6-69B27CFB5650}"/>
          </ac:spMkLst>
        </pc:spChg>
        <pc:graphicFrameChg chg="add del mod">
          <ac:chgData name="Lily Luo" userId="9be7ac1feb19af01" providerId="LiveId" clId="{C367629A-F11F-473A-8EC4-D3BE6DE180FB}" dt="2019-08-07T00:06:12.970" v="1269" actId="478"/>
          <ac:graphicFrameMkLst>
            <pc:docMk/>
            <pc:sldMk cId="1217068240" sldId="269"/>
            <ac:graphicFrameMk id="9" creationId="{5AE234E0-F14F-4432-84FB-78DCA169AC25}"/>
          </ac:graphicFrameMkLst>
        </pc:graphicFrameChg>
        <pc:graphicFrameChg chg="add del mod">
          <ac:chgData name="Lily Luo" userId="9be7ac1feb19af01" providerId="LiveId" clId="{C367629A-F11F-473A-8EC4-D3BE6DE180FB}" dt="2019-08-07T00:13:54.952" v="1497"/>
          <ac:graphicFrameMkLst>
            <pc:docMk/>
            <pc:sldMk cId="1217068240" sldId="269"/>
            <ac:graphicFrameMk id="21" creationId="{5AE234E0-F14F-4432-84FB-78DCA169AC25}"/>
          </ac:graphicFrameMkLst>
        </pc:graphicFrameChg>
        <pc:graphicFrameChg chg="add del">
          <ac:chgData name="Lily Luo" userId="9be7ac1feb19af01" providerId="LiveId" clId="{C367629A-F11F-473A-8EC4-D3BE6DE180FB}" dt="2019-08-07T00:14:01.031" v="1500"/>
          <ac:graphicFrameMkLst>
            <pc:docMk/>
            <pc:sldMk cId="1217068240" sldId="269"/>
            <ac:graphicFrameMk id="23" creationId="{49258A9A-3443-438E-AC08-08A92DCF45F9}"/>
          </ac:graphicFrameMkLst>
        </pc:graphicFrameChg>
        <pc:graphicFrameChg chg="add del">
          <ac:chgData name="Lily Luo" userId="9be7ac1feb19af01" providerId="LiveId" clId="{C367629A-F11F-473A-8EC4-D3BE6DE180FB}" dt="2019-08-07T00:14:09.408" v="1503"/>
          <ac:graphicFrameMkLst>
            <pc:docMk/>
            <pc:sldMk cId="1217068240" sldId="269"/>
            <ac:graphicFrameMk id="25" creationId="{DC1462C5-407B-4970-9E12-70AC792F30B6}"/>
          </ac:graphicFrameMkLst>
        </pc:graphicFrameChg>
        <pc:graphicFrameChg chg="add mod">
          <ac:chgData name="Lily Luo" userId="9be7ac1feb19af01" providerId="LiveId" clId="{C367629A-F11F-473A-8EC4-D3BE6DE180FB}" dt="2019-08-09T00:50:30.020" v="6984" actId="1076"/>
          <ac:graphicFrameMkLst>
            <pc:docMk/>
            <pc:sldMk cId="1217068240" sldId="269"/>
            <ac:graphicFrameMk id="27" creationId="{446F32F6-803E-4B7B-809B-AE6F52F01BA6}"/>
          </ac:graphicFrameMkLst>
        </pc:graphicFrameChg>
        <pc:picChg chg="add del">
          <ac:chgData name="Lily Luo" userId="9be7ac1feb19af01" providerId="LiveId" clId="{C367629A-F11F-473A-8EC4-D3BE6DE180FB}" dt="2019-08-06T23:53:52.629" v="826"/>
          <ac:picMkLst>
            <pc:docMk/>
            <pc:sldMk cId="1217068240" sldId="269"/>
            <ac:picMk id="4" creationId="{19049C56-0EF5-4AF2-8E90-65B3131FF6D0}"/>
          </ac:picMkLst>
        </pc:picChg>
        <pc:picChg chg="add del">
          <ac:chgData name="Lily Luo" userId="9be7ac1feb19af01" providerId="LiveId" clId="{C367629A-F11F-473A-8EC4-D3BE6DE180FB}" dt="2019-08-06T23:53:52.629" v="826"/>
          <ac:picMkLst>
            <pc:docMk/>
            <pc:sldMk cId="1217068240" sldId="269"/>
            <ac:picMk id="5" creationId="{4582E545-2E26-42A1-94F2-A1C662A1DB2C}"/>
          </ac:picMkLst>
        </pc:picChg>
        <pc:picChg chg="add del">
          <ac:chgData name="Lily Luo" userId="9be7ac1feb19af01" providerId="LiveId" clId="{C367629A-F11F-473A-8EC4-D3BE6DE180FB}" dt="2019-08-06T23:53:52.629" v="826"/>
          <ac:picMkLst>
            <pc:docMk/>
            <pc:sldMk cId="1217068240" sldId="269"/>
            <ac:picMk id="6" creationId="{9F11979D-1407-4216-860B-3FE1E2A18DDA}"/>
          </ac:picMkLst>
        </pc:picChg>
        <pc:picChg chg="add del">
          <ac:chgData name="Lily Luo" userId="9be7ac1feb19af01" providerId="LiveId" clId="{C367629A-F11F-473A-8EC4-D3BE6DE180FB}" dt="2019-08-06T23:53:52.629" v="826"/>
          <ac:picMkLst>
            <pc:docMk/>
            <pc:sldMk cId="1217068240" sldId="269"/>
            <ac:picMk id="7" creationId="{ABEEE5B3-B7CD-4C4F-8CBE-416D42236B5C}"/>
          </ac:picMkLst>
        </pc:picChg>
        <pc:picChg chg="add del">
          <ac:chgData name="Lily Luo" userId="9be7ac1feb19af01" providerId="LiveId" clId="{C367629A-F11F-473A-8EC4-D3BE6DE180FB}" dt="2019-08-06T23:53:52.629" v="826"/>
          <ac:picMkLst>
            <pc:docMk/>
            <pc:sldMk cId="1217068240" sldId="269"/>
            <ac:picMk id="8" creationId="{DB19DF70-2DD0-4AEF-B482-9A8889C6E4D2}"/>
          </ac:picMkLst>
        </pc:picChg>
        <pc:picChg chg="add">
          <ac:chgData name="Lily Luo" userId="9be7ac1feb19af01" providerId="LiveId" clId="{C367629A-F11F-473A-8EC4-D3BE6DE180FB}" dt="2019-08-06T23:59:46.189" v="1090" actId="26606"/>
          <ac:picMkLst>
            <pc:docMk/>
            <pc:sldMk cId="1217068240" sldId="269"/>
            <ac:picMk id="14" creationId="{41B68C77-138E-4BF7-A276-BD0C78A4219F}"/>
          </ac:picMkLst>
        </pc:picChg>
        <pc:picChg chg="add">
          <ac:chgData name="Lily Luo" userId="9be7ac1feb19af01" providerId="LiveId" clId="{C367629A-F11F-473A-8EC4-D3BE6DE180FB}" dt="2019-08-06T23:59:46.189" v="1090" actId="26606"/>
          <ac:picMkLst>
            <pc:docMk/>
            <pc:sldMk cId="1217068240" sldId="269"/>
            <ac:picMk id="16" creationId="{7C268552-D473-46ED-B1B8-422042C4DEF1}"/>
          </ac:picMkLst>
        </pc:picChg>
        <pc:picChg chg="add">
          <ac:chgData name="Lily Luo" userId="9be7ac1feb19af01" providerId="LiveId" clId="{C367629A-F11F-473A-8EC4-D3BE6DE180FB}" dt="2019-08-06T23:59:46.189" v="1090" actId="26606"/>
          <ac:picMkLst>
            <pc:docMk/>
            <pc:sldMk cId="1217068240" sldId="269"/>
            <ac:picMk id="20" creationId="{B9238B3E-24AA-439A-B527-6C5DF6D72145}"/>
          </ac:picMkLst>
        </pc:picChg>
        <pc:picChg chg="add">
          <ac:chgData name="Lily Luo" userId="9be7ac1feb19af01" providerId="LiveId" clId="{C367629A-F11F-473A-8EC4-D3BE6DE180FB}" dt="2019-08-06T23:59:46.189" v="1090" actId="26606"/>
          <ac:picMkLst>
            <pc:docMk/>
            <pc:sldMk cId="1217068240" sldId="269"/>
            <ac:picMk id="22" creationId="{69F01145-BEA3-4CBF-AA21-10077B948CA8}"/>
          </ac:picMkLst>
        </pc:picChg>
      </pc:sldChg>
      <pc:sldChg chg="addSp delSp modSp add mod setBg setClrOvrMap">
        <pc:chgData name="Lily Luo" userId="9be7ac1feb19af01" providerId="LiveId" clId="{C367629A-F11F-473A-8EC4-D3BE6DE180FB}" dt="2019-08-07T21:08:00.523" v="4302" actId="20577"/>
        <pc:sldMkLst>
          <pc:docMk/>
          <pc:sldMk cId="2192403452" sldId="270"/>
        </pc:sldMkLst>
        <pc:spChg chg="mod">
          <ac:chgData name="Lily Luo" userId="9be7ac1feb19af01" providerId="LiveId" clId="{C367629A-F11F-473A-8EC4-D3BE6DE180FB}" dt="2019-08-06T23:59:24.163" v="1087" actId="20577"/>
          <ac:spMkLst>
            <pc:docMk/>
            <pc:sldMk cId="2192403452" sldId="270"/>
            <ac:spMk id="2" creationId="{417BE383-1044-4655-92C2-02C474BB0275}"/>
          </ac:spMkLst>
        </pc:spChg>
        <pc:spChg chg="del">
          <ac:chgData name="Lily Luo" userId="9be7ac1feb19af01" providerId="LiveId" clId="{C367629A-F11F-473A-8EC4-D3BE6DE180FB}" dt="2019-08-06T23:54:06.185" v="841" actId="478"/>
          <ac:spMkLst>
            <pc:docMk/>
            <pc:sldMk cId="2192403452" sldId="270"/>
            <ac:spMk id="3" creationId="{4146DBE1-7712-4557-AEA4-0D5A9BC785E3}"/>
          </ac:spMkLst>
        </pc:spChg>
        <pc:spChg chg="add">
          <ac:chgData name="Lily Luo" userId="9be7ac1feb19af01" providerId="LiveId" clId="{C367629A-F11F-473A-8EC4-D3BE6DE180FB}" dt="2019-08-06T23:56:06.476" v="869" actId="26606"/>
          <ac:spMkLst>
            <pc:docMk/>
            <pc:sldMk cId="2192403452" sldId="270"/>
            <ac:spMk id="17" creationId="{4AC0CD9D-7610-4620-93B4-798CCD9AB581}"/>
          </ac:spMkLst>
        </pc:spChg>
        <pc:spChg chg="add">
          <ac:chgData name="Lily Luo" userId="9be7ac1feb19af01" providerId="LiveId" clId="{C367629A-F11F-473A-8EC4-D3BE6DE180FB}" dt="2019-08-06T23:56:06.476" v="869" actId="26606"/>
          <ac:spMkLst>
            <pc:docMk/>
            <pc:sldMk cId="2192403452" sldId="270"/>
            <ac:spMk id="23" creationId="{DE4D62F9-188E-4530-84C2-24BDEE4BEB82}"/>
          </ac:spMkLst>
        </pc:spChg>
        <pc:spChg chg="add">
          <ac:chgData name="Lily Luo" userId="9be7ac1feb19af01" providerId="LiveId" clId="{C367629A-F11F-473A-8EC4-D3BE6DE180FB}" dt="2019-08-06T23:56:06.476" v="869" actId="26606"/>
          <ac:spMkLst>
            <pc:docMk/>
            <pc:sldMk cId="2192403452" sldId="270"/>
            <ac:spMk id="25" creationId="{757B325C-3E35-45CF-9D07-3BCB281F3B9C}"/>
          </ac:spMkLst>
        </pc:spChg>
        <pc:spChg chg="add">
          <ac:chgData name="Lily Luo" userId="9be7ac1feb19af01" providerId="LiveId" clId="{C367629A-F11F-473A-8EC4-D3BE6DE180FB}" dt="2019-08-06T23:56:06.476" v="869" actId="26606"/>
          <ac:spMkLst>
            <pc:docMk/>
            <pc:sldMk cId="2192403452" sldId="270"/>
            <ac:spMk id="27" creationId="{C24BEC42-AFF3-40D1-93A2-A27A42E1E23C}"/>
          </ac:spMkLst>
        </pc:spChg>
        <pc:spChg chg="add">
          <ac:chgData name="Lily Luo" userId="9be7ac1feb19af01" providerId="LiveId" clId="{C367629A-F11F-473A-8EC4-D3BE6DE180FB}" dt="2019-08-06T23:56:06.476" v="869" actId="26606"/>
          <ac:spMkLst>
            <pc:docMk/>
            <pc:sldMk cId="2192403452" sldId="270"/>
            <ac:spMk id="29" creationId="{608F427C-1EC9-4280-9367-F2B3AA063E82}"/>
          </ac:spMkLst>
        </pc:spChg>
        <pc:spChg chg="add">
          <ac:chgData name="Lily Luo" userId="9be7ac1feb19af01" providerId="LiveId" clId="{C367629A-F11F-473A-8EC4-D3BE6DE180FB}" dt="2019-08-06T23:56:06.476" v="869" actId="26606"/>
          <ac:spMkLst>
            <pc:docMk/>
            <pc:sldMk cId="2192403452" sldId="270"/>
            <ac:spMk id="31" creationId="{F98810A7-E114-447A-A7D6-69B27CFB5650}"/>
          </ac:spMkLst>
        </pc:spChg>
        <pc:graphicFrameChg chg="add del">
          <ac:chgData name="Lily Luo" userId="9be7ac1feb19af01" providerId="LiveId" clId="{C367629A-F11F-473A-8EC4-D3BE6DE180FB}" dt="2019-08-06T23:54:08.211" v="843"/>
          <ac:graphicFrameMkLst>
            <pc:docMk/>
            <pc:sldMk cId="2192403452" sldId="270"/>
            <ac:graphicFrameMk id="4" creationId="{C960CAC3-4378-48B0-B4B7-D7B363B55353}"/>
          </ac:graphicFrameMkLst>
        </pc:graphicFrameChg>
        <pc:graphicFrameChg chg="add del mod">
          <ac:chgData name="Lily Luo" userId="9be7ac1feb19af01" providerId="LiveId" clId="{C367629A-F11F-473A-8EC4-D3BE6DE180FB}" dt="2019-08-06T23:55:16.340" v="861"/>
          <ac:graphicFrameMkLst>
            <pc:docMk/>
            <pc:sldMk cId="2192403452" sldId="270"/>
            <ac:graphicFrameMk id="5" creationId="{43A8CC48-F7DF-44EC-88B7-1F6FDF862B30}"/>
          </ac:graphicFrameMkLst>
        </pc:graphicFrameChg>
        <pc:graphicFrameChg chg="add del mod">
          <ac:chgData name="Lily Luo" userId="9be7ac1feb19af01" providerId="LiveId" clId="{C367629A-F11F-473A-8EC4-D3BE6DE180FB}" dt="2019-08-06T23:55:23.020" v="864"/>
          <ac:graphicFrameMkLst>
            <pc:docMk/>
            <pc:sldMk cId="2192403452" sldId="270"/>
            <ac:graphicFrameMk id="6" creationId="{170A250A-ED8D-4B8F-99C7-4D6F311C9DD2}"/>
          </ac:graphicFrameMkLst>
        </pc:graphicFrameChg>
        <pc:graphicFrameChg chg="add del">
          <ac:chgData name="Lily Luo" userId="9be7ac1feb19af01" providerId="LiveId" clId="{C367629A-F11F-473A-8EC4-D3BE6DE180FB}" dt="2019-08-06T23:55:26.083" v="866"/>
          <ac:graphicFrameMkLst>
            <pc:docMk/>
            <pc:sldMk cId="2192403452" sldId="270"/>
            <ac:graphicFrameMk id="7" creationId="{924DB939-BEB3-4129-825D-806E131A163A}"/>
          </ac:graphicFrameMkLst>
        </pc:graphicFrameChg>
        <pc:graphicFrameChg chg="add mod">
          <ac:chgData name="Lily Luo" userId="9be7ac1feb19af01" providerId="LiveId" clId="{C367629A-F11F-473A-8EC4-D3BE6DE180FB}" dt="2019-08-07T21:08:00.523" v="4302" actId="20577"/>
          <ac:graphicFrameMkLst>
            <pc:docMk/>
            <pc:sldMk cId="2192403452" sldId="270"/>
            <ac:graphicFrameMk id="8" creationId="{D7FEDB90-30FA-4205-82B1-6E2A40D203BC}"/>
          </ac:graphicFrameMkLst>
        </pc:graphicFrameChg>
        <pc:picChg chg="add">
          <ac:chgData name="Lily Luo" userId="9be7ac1feb19af01" providerId="LiveId" clId="{C367629A-F11F-473A-8EC4-D3BE6DE180FB}" dt="2019-08-06T23:56:06.476" v="869" actId="26606"/>
          <ac:picMkLst>
            <pc:docMk/>
            <pc:sldMk cId="2192403452" sldId="270"/>
            <ac:picMk id="13" creationId="{41B68C77-138E-4BF7-A276-BD0C78A4219F}"/>
          </ac:picMkLst>
        </pc:picChg>
        <pc:picChg chg="add">
          <ac:chgData name="Lily Luo" userId="9be7ac1feb19af01" providerId="LiveId" clId="{C367629A-F11F-473A-8EC4-D3BE6DE180FB}" dt="2019-08-06T23:56:06.476" v="869" actId="26606"/>
          <ac:picMkLst>
            <pc:docMk/>
            <pc:sldMk cId="2192403452" sldId="270"/>
            <ac:picMk id="15" creationId="{7C268552-D473-46ED-B1B8-422042C4DEF1}"/>
          </ac:picMkLst>
        </pc:picChg>
        <pc:picChg chg="add">
          <ac:chgData name="Lily Luo" userId="9be7ac1feb19af01" providerId="LiveId" clId="{C367629A-F11F-473A-8EC4-D3BE6DE180FB}" dt="2019-08-06T23:56:06.476" v="869" actId="26606"/>
          <ac:picMkLst>
            <pc:docMk/>
            <pc:sldMk cId="2192403452" sldId="270"/>
            <ac:picMk id="19" creationId="{B9238B3E-24AA-439A-B527-6C5DF6D72145}"/>
          </ac:picMkLst>
        </pc:picChg>
        <pc:picChg chg="add">
          <ac:chgData name="Lily Luo" userId="9be7ac1feb19af01" providerId="LiveId" clId="{C367629A-F11F-473A-8EC4-D3BE6DE180FB}" dt="2019-08-06T23:56:06.476" v="869" actId="26606"/>
          <ac:picMkLst>
            <pc:docMk/>
            <pc:sldMk cId="2192403452" sldId="270"/>
            <ac:picMk id="21" creationId="{69F01145-BEA3-4CBF-AA21-10077B948CA8}"/>
          </ac:picMkLst>
        </pc:picChg>
      </pc:sldChg>
      <pc:sldChg chg="addSp delSp modSp add modNotesTx">
        <pc:chgData name="Lily Luo" userId="9be7ac1feb19af01" providerId="LiveId" clId="{C367629A-F11F-473A-8EC4-D3BE6DE180FB}" dt="2019-08-09T00:57:23.816" v="7185" actId="20577"/>
        <pc:sldMkLst>
          <pc:docMk/>
          <pc:sldMk cId="3225266378" sldId="271"/>
        </pc:sldMkLst>
        <pc:spChg chg="del mod">
          <ac:chgData name="Lily Luo" userId="9be7ac1feb19af01" providerId="LiveId" clId="{C367629A-F11F-473A-8EC4-D3BE6DE180FB}" dt="2019-08-07T00:22:18.611" v="1828" actId="478"/>
          <ac:spMkLst>
            <pc:docMk/>
            <pc:sldMk cId="3225266378" sldId="271"/>
            <ac:spMk id="2" creationId="{73530E29-C0B6-4328-A566-997A5950F9ED}"/>
          </ac:spMkLst>
        </pc:spChg>
        <pc:spChg chg="add del mod">
          <ac:chgData name="Lily Luo" userId="9be7ac1feb19af01" providerId="LiveId" clId="{C367629A-F11F-473A-8EC4-D3BE6DE180FB}" dt="2019-08-07T21:11:33.230" v="4991"/>
          <ac:spMkLst>
            <pc:docMk/>
            <pc:sldMk cId="3225266378" sldId="271"/>
            <ac:spMk id="2" creationId="{EB9E85BF-9DAA-4709-81BD-64ECD422CEB3}"/>
          </ac:spMkLst>
        </pc:spChg>
        <pc:spChg chg="del">
          <ac:chgData name="Lily Luo" userId="9be7ac1feb19af01" providerId="LiveId" clId="{C367629A-F11F-473A-8EC4-D3BE6DE180FB}" dt="2019-08-07T00:15:37.878" v="1509" actId="931"/>
          <ac:spMkLst>
            <pc:docMk/>
            <pc:sldMk cId="3225266378" sldId="271"/>
            <ac:spMk id="3" creationId="{7F997075-D35A-40F6-BD05-DB28705740A8}"/>
          </ac:spMkLst>
        </pc:spChg>
        <pc:spChg chg="add del mod">
          <ac:chgData name="Lily Luo" userId="9be7ac1feb19af01" providerId="LiveId" clId="{C367629A-F11F-473A-8EC4-D3BE6DE180FB}" dt="2019-08-07T00:16:52.234" v="1529"/>
          <ac:spMkLst>
            <pc:docMk/>
            <pc:sldMk cId="3225266378" sldId="271"/>
            <ac:spMk id="6" creationId="{3A8E8042-C189-4A1A-9463-29EC5EE8CA6D}"/>
          </ac:spMkLst>
        </pc:spChg>
        <pc:spChg chg="add mod">
          <ac:chgData name="Lily Luo" userId="9be7ac1feb19af01" providerId="LiveId" clId="{C367629A-F11F-473A-8EC4-D3BE6DE180FB}" dt="2019-08-09T00:57:23.816" v="7185" actId="20577"/>
          <ac:spMkLst>
            <pc:docMk/>
            <pc:sldMk cId="3225266378" sldId="271"/>
            <ac:spMk id="6" creationId="{3DC0E9DA-0070-4166-B6BB-4BC14DE12311}"/>
          </ac:spMkLst>
        </pc:spChg>
        <pc:spChg chg="add del mod">
          <ac:chgData name="Lily Luo" userId="9be7ac1feb19af01" providerId="LiveId" clId="{C367629A-F11F-473A-8EC4-D3BE6DE180FB}" dt="2019-08-07T00:22:16.417" v="1827" actId="478"/>
          <ac:spMkLst>
            <pc:docMk/>
            <pc:sldMk cId="3225266378" sldId="271"/>
            <ac:spMk id="7" creationId="{F9175CCA-328C-4CEF-8E27-61413BC0E82A}"/>
          </ac:spMkLst>
        </pc:spChg>
        <pc:spChg chg="add mod">
          <ac:chgData name="Lily Luo" userId="9be7ac1feb19af01" providerId="LiveId" clId="{C367629A-F11F-473A-8EC4-D3BE6DE180FB}" dt="2019-08-07T21:11:25.240" v="4987" actId="20577"/>
          <ac:spMkLst>
            <pc:docMk/>
            <pc:sldMk cId="3225266378" sldId="271"/>
            <ac:spMk id="10" creationId="{952671D3-AE25-4E52-A187-80E5F1EB3809}"/>
          </ac:spMkLst>
        </pc:spChg>
        <pc:graphicFrameChg chg="add del">
          <ac:chgData name="Lily Luo" userId="9be7ac1feb19af01" providerId="LiveId" clId="{C367629A-F11F-473A-8EC4-D3BE6DE180FB}" dt="2019-08-07T00:21:55.954" v="1820"/>
          <ac:graphicFrameMkLst>
            <pc:docMk/>
            <pc:sldMk cId="3225266378" sldId="271"/>
            <ac:graphicFrameMk id="8" creationId="{D8614B2C-F3F8-4DE2-ADB2-98ED81C68C6D}"/>
          </ac:graphicFrameMkLst>
        </pc:graphicFrameChg>
        <pc:picChg chg="add mod">
          <ac:chgData name="Lily Luo" userId="9be7ac1feb19af01" providerId="LiveId" clId="{C367629A-F11F-473A-8EC4-D3BE6DE180FB}" dt="2019-08-07T00:16:50.050" v="1527" actId="1076"/>
          <ac:picMkLst>
            <pc:docMk/>
            <pc:sldMk cId="3225266378" sldId="271"/>
            <ac:picMk id="5" creationId="{D5F87AE3-A704-4C82-9926-16EE4C2C3360}"/>
          </ac:picMkLst>
        </pc:picChg>
      </pc:sldChg>
      <pc:sldChg chg="addSp delSp modSp add mod setBg modNotesTx">
        <pc:chgData name="Lily Luo" userId="9be7ac1feb19af01" providerId="LiveId" clId="{C367629A-F11F-473A-8EC4-D3BE6DE180FB}" dt="2019-08-09T00:57:03.827" v="7179" actId="20577"/>
        <pc:sldMkLst>
          <pc:docMk/>
          <pc:sldMk cId="2634283851" sldId="272"/>
        </pc:sldMkLst>
        <pc:spChg chg="mod">
          <ac:chgData name="Lily Luo" userId="9be7ac1feb19af01" providerId="LiveId" clId="{C367629A-F11F-473A-8EC4-D3BE6DE180FB}" dt="2019-08-07T00:30:13.260" v="2082" actId="26606"/>
          <ac:spMkLst>
            <pc:docMk/>
            <pc:sldMk cId="2634283851" sldId="272"/>
            <ac:spMk id="2" creationId="{69E4EDC5-DEB8-486E-939B-C479CE2D2FB3}"/>
          </ac:spMkLst>
        </pc:spChg>
        <pc:spChg chg="mod">
          <ac:chgData name="Lily Luo" userId="9be7ac1feb19af01" providerId="LiveId" clId="{C367629A-F11F-473A-8EC4-D3BE6DE180FB}" dt="2019-08-09T00:57:03.827" v="7179" actId="20577"/>
          <ac:spMkLst>
            <pc:docMk/>
            <pc:sldMk cId="2634283851" sldId="272"/>
            <ac:spMk id="3" creationId="{197E9E9C-B6CE-4614-86E6-DEFC34B57827}"/>
          </ac:spMkLst>
        </pc:spChg>
        <pc:spChg chg="add mod">
          <ac:chgData name="Lily Luo" userId="9be7ac1feb19af01" providerId="LiveId" clId="{C367629A-F11F-473A-8EC4-D3BE6DE180FB}" dt="2019-08-07T22:46:35.589" v="6201" actId="1076"/>
          <ac:spMkLst>
            <pc:docMk/>
            <pc:sldMk cId="2634283851" sldId="272"/>
            <ac:spMk id="4" creationId="{74B101CF-BDDE-41F6-B5C2-4FDCD732AB0D}"/>
          </ac:spMkLst>
        </pc:spChg>
        <pc:picChg chg="add del mod">
          <ac:chgData name="Lily Luo" userId="9be7ac1feb19af01" providerId="LiveId" clId="{C367629A-F11F-473A-8EC4-D3BE6DE180FB}" dt="2019-08-07T22:44:38.896" v="6170" actId="478"/>
          <ac:picMkLst>
            <pc:docMk/>
            <pc:sldMk cId="2634283851" sldId="272"/>
            <ac:picMk id="5" creationId="{E28E617D-2DAD-48A8-B0B9-15D6262E06FD}"/>
          </ac:picMkLst>
        </pc:picChg>
        <pc:picChg chg="add mod">
          <ac:chgData name="Lily Luo" userId="9be7ac1feb19af01" providerId="LiveId" clId="{C367629A-F11F-473A-8EC4-D3BE6DE180FB}" dt="2019-08-07T22:44:42.735" v="6171" actId="1076"/>
          <ac:picMkLst>
            <pc:docMk/>
            <pc:sldMk cId="2634283851" sldId="272"/>
            <ac:picMk id="1026" creationId="{28C26EA5-B2B9-4F3E-A503-B3436CBBB8B8}"/>
          </ac:picMkLst>
        </pc:picChg>
      </pc:sldChg>
      <pc:sldChg chg="addSp delSp modSp add mod setBg modNotesTx">
        <pc:chgData name="Lily Luo" userId="9be7ac1feb19af01" providerId="LiveId" clId="{C367629A-F11F-473A-8EC4-D3BE6DE180FB}" dt="2019-08-10T21:15:58.554" v="8267" actId="6549"/>
        <pc:sldMkLst>
          <pc:docMk/>
          <pc:sldMk cId="3357169744" sldId="273"/>
        </pc:sldMkLst>
        <pc:spChg chg="mod">
          <ac:chgData name="Lily Luo" userId="9be7ac1feb19af01" providerId="LiveId" clId="{C367629A-F11F-473A-8EC4-D3BE6DE180FB}" dt="2019-08-07T22:48:18.674" v="6263" actId="26606"/>
          <ac:spMkLst>
            <pc:docMk/>
            <pc:sldMk cId="3357169744" sldId="273"/>
            <ac:spMk id="2" creationId="{BD3BED88-2268-4B5E-A351-08B5276E9874}"/>
          </ac:spMkLst>
        </pc:spChg>
        <pc:spChg chg="mod ord">
          <ac:chgData name="Lily Luo" userId="9be7ac1feb19af01" providerId="LiveId" clId="{C367629A-F11F-473A-8EC4-D3BE6DE180FB}" dt="2019-08-09T00:56:39.836" v="7172" actId="313"/>
          <ac:spMkLst>
            <pc:docMk/>
            <pc:sldMk cId="3357169744" sldId="273"/>
            <ac:spMk id="3" creationId="{253513BF-4754-413F-953B-5742B47B96DE}"/>
          </ac:spMkLst>
        </pc:spChg>
        <pc:spChg chg="add mod">
          <ac:chgData name="Lily Luo" userId="9be7ac1feb19af01" providerId="LiveId" clId="{C367629A-F11F-473A-8EC4-D3BE6DE180FB}" dt="2019-08-07T23:01:55.891" v="6741" actId="1076"/>
          <ac:spMkLst>
            <pc:docMk/>
            <pc:sldMk cId="3357169744" sldId="273"/>
            <ac:spMk id="4" creationId="{B97E81B1-38FD-4EFA-AD66-C98F662E6266}"/>
          </ac:spMkLst>
        </pc:spChg>
        <pc:spChg chg="add del mod">
          <ac:chgData name="Lily Luo" userId="9be7ac1feb19af01" providerId="LiveId" clId="{C367629A-F11F-473A-8EC4-D3BE6DE180FB}" dt="2019-08-07T00:34:18.861" v="2198" actId="478"/>
          <ac:spMkLst>
            <pc:docMk/>
            <pc:sldMk cId="3357169744" sldId="273"/>
            <ac:spMk id="6" creationId="{B63C42F9-9E1D-4980-A6C6-EBEA26093415}"/>
          </ac:spMkLst>
        </pc:spChg>
        <pc:spChg chg="add del mod">
          <ac:chgData name="Lily Luo" userId="9be7ac1feb19af01" providerId="LiveId" clId="{C367629A-F11F-473A-8EC4-D3BE6DE180FB}" dt="2019-08-07T00:33:31.820" v="2197" actId="478"/>
          <ac:spMkLst>
            <pc:docMk/>
            <pc:sldMk cId="3357169744" sldId="273"/>
            <ac:spMk id="9" creationId="{22D1299A-9CA8-4C78-91DD-8E487038F782}"/>
          </ac:spMkLst>
        </pc:spChg>
        <pc:spChg chg="add del">
          <ac:chgData name="Lily Luo" userId="9be7ac1feb19af01" providerId="LiveId" clId="{C367629A-F11F-473A-8EC4-D3BE6DE180FB}" dt="2019-08-07T22:48:18.674" v="6263" actId="26606"/>
          <ac:spMkLst>
            <pc:docMk/>
            <pc:sldMk cId="3357169744" sldId="273"/>
            <ac:spMk id="71" creationId="{A26E2FAE-FA60-497B-B2CB-7702C6FF3A3F}"/>
          </ac:spMkLst>
        </pc:spChg>
        <pc:picChg chg="add del mod">
          <ac:chgData name="Lily Luo" userId="9be7ac1feb19af01" providerId="LiveId" clId="{C367629A-F11F-473A-8EC4-D3BE6DE180FB}" dt="2019-08-07T00:34:18.861" v="2198" actId="478"/>
          <ac:picMkLst>
            <pc:docMk/>
            <pc:sldMk cId="3357169744" sldId="273"/>
            <ac:picMk id="5" creationId="{35527A4C-0B70-43A2-8A2C-C46236E566DF}"/>
          </ac:picMkLst>
        </pc:picChg>
        <pc:picChg chg="add del mod">
          <ac:chgData name="Lily Luo" userId="9be7ac1feb19af01" providerId="LiveId" clId="{C367629A-F11F-473A-8EC4-D3BE6DE180FB}" dt="2019-08-07T00:33:31.820" v="2197" actId="478"/>
          <ac:picMkLst>
            <pc:docMk/>
            <pc:sldMk cId="3357169744" sldId="273"/>
            <ac:picMk id="8" creationId="{290BFC81-228E-4934-A4EE-34F2BE52209D}"/>
          </ac:picMkLst>
        </pc:picChg>
        <pc:picChg chg="add mod">
          <ac:chgData name="Lily Luo" userId="9be7ac1feb19af01" providerId="LiveId" clId="{C367629A-F11F-473A-8EC4-D3BE6DE180FB}" dt="2019-08-07T22:48:18.674" v="6263" actId="26606"/>
          <ac:picMkLst>
            <pc:docMk/>
            <pc:sldMk cId="3357169744" sldId="273"/>
            <ac:picMk id="2050" creationId="{C6041594-B1EE-4C93-B006-C41004546AF8}"/>
          </ac:picMkLst>
        </pc:picChg>
      </pc:sldChg>
      <pc:sldChg chg="addSp delSp modSp add mod setBg modAnim modNotesTx">
        <pc:chgData name="Lily Luo" userId="9be7ac1feb19af01" providerId="LiveId" clId="{C367629A-F11F-473A-8EC4-D3BE6DE180FB}" dt="2019-08-09T03:16:21.171" v="7999"/>
        <pc:sldMkLst>
          <pc:docMk/>
          <pc:sldMk cId="2517339471" sldId="274"/>
        </pc:sldMkLst>
        <pc:spChg chg="add mod">
          <ac:chgData name="Lily Luo" userId="9be7ac1feb19af01" providerId="LiveId" clId="{C367629A-F11F-473A-8EC4-D3BE6DE180FB}" dt="2019-08-09T01:23:17.125" v="7720" actId="113"/>
          <ac:spMkLst>
            <pc:docMk/>
            <pc:sldMk cId="2517339471" sldId="274"/>
            <ac:spMk id="2" creationId="{0889D300-F5B8-4748-87B2-3F7A0BAFBC4E}"/>
          </ac:spMkLst>
        </pc:spChg>
        <pc:spChg chg="del mod">
          <ac:chgData name="Lily Luo" userId="9be7ac1feb19af01" providerId="LiveId" clId="{C367629A-F11F-473A-8EC4-D3BE6DE180FB}" dt="2019-08-07T00:24:25.657" v="1896" actId="478"/>
          <ac:spMkLst>
            <pc:docMk/>
            <pc:sldMk cId="2517339471" sldId="274"/>
            <ac:spMk id="2" creationId="{2FACD55D-71F2-4EBB-90F2-70090C470908}"/>
          </ac:spMkLst>
        </pc:spChg>
        <pc:spChg chg="del">
          <ac:chgData name="Lily Luo" userId="9be7ac1feb19af01" providerId="LiveId" clId="{C367629A-F11F-473A-8EC4-D3BE6DE180FB}" dt="2019-08-07T00:24:29.943" v="1898" actId="478"/>
          <ac:spMkLst>
            <pc:docMk/>
            <pc:sldMk cId="2517339471" sldId="274"/>
            <ac:spMk id="3" creationId="{51600768-BC77-4004-85B8-962EA13A66BA}"/>
          </ac:spMkLst>
        </pc:spChg>
        <pc:spChg chg="add del mod">
          <ac:chgData name="Lily Luo" userId="9be7ac1feb19af01" providerId="LiveId" clId="{C367629A-F11F-473A-8EC4-D3BE6DE180FB}" dt="2019-08-07T00:24:27.702" v="1897" actId="478"/>
          <ac:spMkLst>
            <pc:docMk/>
            <pc:sldMk cId="2517339471" sldId="274"/>
            <ac:spMk id="5" creationId="{5A1B97BB-E9A4-463B-A2B4-291DEE4A2E64}"/>
          </ac:spMkLst>
        </pc:spChg>
        <pc:spChg chg="add mod">
          <ac:chgData name="Lily Luo" userId="9be7ac1feb19af01" providerId="LiveId" clId="{C367629A-F11F-473A-8EC4-D3BE6DE180FB}" dt="2019-08-07T00:27:32.805" v="1939" actId="207"/>
          <ac:spMkLst>
            <pc:docMk/>
            <pc:sldMk cId="2517339471" sldId="274"/>
            <ac:spMk id="8" creationId="{4BAEFCFB-E296-4921-8A64-1CE7D009A585}"/>
          </ac:spMkLst>
        </pc:spChg>
        <pc:spChg chg="add mod">
          <ac:chgData name="Lily Luo" userId="9be7ac1feb19af01" providerId="LiveId" clId="{C367629A-F11F-473A-8EC4-D3BE6DE180FB}" dt="2019-08-09T01:23:17.125" v="7720" actId="113"/>
          <ac:spMkLst>
            <pc:docMk/>
            <pc:sldMk cId="2517339471" sldId="274"/>
            <ac:spMk id="15" creationId="{C37D3AE3-6D6C-43D6-98AF-5F6B1FBF09AB}"/>
          </ac:spMkLst>
        </pc:spChg>
        <pc:spChg chg="add">
          <ac:chgData name="Lily Luo" userId="9be7ac1feb19af01" providerId="LiveId" clId="{C367629A-F11F-473A-8EC4-D3BE6DE180FB}" dt="2019-08-07T00:25:36.319" v="1901" actId="26606"/>
          <ac:spMkLst>
            <pc:docMk/>
            <pc:sldMk cId="2517339471" sldId="274"/>
            <ac:spMk id="16" creationId="{AEBE9F1A-B38D-446E-83AE-14B17CE77FF2}"/>
          </ac:spMkLst>
        </pc:spChg>
        <pc:spChg chg="add mod">
          <ac:chgData name="Lily Luo" userId="9be7ac1feb19af01" providerId="LiveId" clId="{C367629A-F11F-473A-8EC4-D3BE6DE180FB}" dt="2019-08-09T01:23:17.125" v="7720" actId="113"/>
          <ac:spMkLst>
            <pc:docMk/>
            <pc:sldMk cId="2517339471" sldId="274"/>
            <ac:spMk id="17" creationId="{B3446FD9-C156-4C80-B82E-8CC311760031}"/>
          </ac:spMkLst>
        </pc:spChg>
        <pc:spChg chg="add mod">
          <ac:chgData name="Lily Luo" userId="9be7ac1feb19af01" providerId="LiveId" clId="{C367629A-F11F-473A-8EC4-D3BE6DE180FB}" dt="2019-08-09T01:23:17.125" v="7720" actId="113"/>
          <ac:spMkLst>
            <pc:docMk/>
            <pc:sldMk cId="2517339471" sldId="274"/>
            <ac:spMk id="19" creationId="{20B1D177-7FD9-4240-9B03-6FA8A2F7B519}"/>
          </ac:spMkLst>
        </pc:spChg>
        <pc:spChg chg="add mod">
          <ac:chgData name="Lily Luo" userId="9be7ac1feb19af01" providerId="LiveId" clId="{C367629A-F11F-473A-8EC4-D3BE6DE180FB}" dt="2019-08-09T01:23:17.125" v="7720" actId="113"/>
          <ac:spMkLst>
            <pc:docMk/>
            <pc:sldMk cId="2517339471" sldId="274"/>
            <ac:spMk id="21" creationId="{F9E7104A-A9A4-400F-A428-47C74D781E40}"/>
          </ac:spMkLst>
        </pc:spChg>
        <pc:spChg chg="add">
          <ac:chgData name="Lily Luo" userId="9be7ac1feb19af01" providerId="LiveId" clId="{C367629A-F11F-473A-8EC4-D3BE6DE180FB}" dt="2019-08-07T00:25:36.319" v="1901" actId="26606"/>
          <ac:spMkLst>
            <pc:docMk/>
            <pc:sldMk cId="2517339471" sldId="274"/>
            <ac:spMk id="22" creationId="{5E3EB826-A471-488F-9E8A-D65528A3C0CA}"/>
          </ac:spMkLst>
        </pc:spChg>
        <pc:spChg chg="add mod">
          <ac:chgData name="Lily Luo" userId="9be7ac1feb19af01" providerId="LiveId" clId="{C367629A-F11F-473A-8EC4-D3BE6DE180FB}" dt="2019-08-09T01:23:17.125" v="7720" actId="113"/>
          <ac:spMkLst>
            <pc:docMk/>
            <pc:sldMk cId="2517339471" sldId="274"/>
            <ac:spMk id="23" creationId="{3917F0B9-0961-4153-A3A3-AD20E5EA01F6}"/>
          </ac:spMkLst>
        </pc:spChg>
        <pc:spChg chg="add">
          <ac:chgData name="Lily Luo" userId="9be7ac1feb19af01" providerId="LiveId" clId="{C367629A-F11F-473A-8EC4-D3BE6DE180FB}" dt="2019-08-07T00:25:36.319" v="1901" actId="26606"/>
          <ac:spMkLst>
            <pc:docMk/>
            <pc:sldMk cId="2517339471" sldId="274"/>
            <ac:spMk id="24" creationId="{2937D191-13D4-4D46-AA31-AA8157D36E28}"/>
          </ac:spMkLst>
        </pc:spChg>
        <pc:spChg chg="add">
          <ac:chgData name="Lily Luo" userId="9be7ac1feb19af01" providerId="LiveId" clId="{C367629A-F11F-473A-8EC4-D3BE6DE180FB}" dt="2019-08-07T00:25:36.319" v="1901" actId="26606"/>
          <ac:spMkLst>
            <pc:docMk/>
            <pc:sldMk cId="2517339471" sldId="274"/>
            <ac:spMk id="26" creationId="{1B796756-8CDE-44C7-BF60-022DF3B3A7B7}"/>
          </ac:spMkLst>
        </pc:spChg>
        <pc:spChg chg="add">
          <ac:chgData name="Lily Luo" userId="9be7ac1feb19af01" providerId="LiveId" clId="{C367629A-F11F-473A-8EC4-D3BE6DE180FB}" dt="2019-08-07T00:25:36.319" v="1901" actId="26606"/>
          <ac:spMkLst>
            <pc:docMk/>
            <pc:sldMk cId="2517339471" sldId="274"/>
            <ac:spMk id="28" creationId="{B502A146-6461-45FE-B52F-8F9B510D9E31}"/>
          </ac:spMkLst>
        </pc:spChg>
        <pc:spChg chg="add">
          <ac:chgData name="Lily Luo" userId="9be7ac1feb19af01" providerId="LiveId" clId="{C367629A-F11F-473A-8EC4-D3BE6DE180FB}" dt="2019-08-07T00:25:36.319" v="1901" actId="26606"/>
          <ac:spMkLst>
            <pc:docMk/>
            <pc:sldMk cId="2517339471" sldId="274"/>
            <ac:spMk id="30" creationId="{95A115E8-EE09-4F41-9329-56DEEE8ABE20}"/>
          </ac:spMkLst>
        </pc:spChg>
        <pc:picChg chg="add mod">
          <ac:chgData name="Lily Luo" userId="9be7ac1feb19af01" providerId="LiveId" clId="{C367629A-F11F-473A-8EC4-D3BE6DE180FB}" dt="2019-08-09T01:19:12.305" v="7502" actId="1076"/>
          <ac:picMkLst>
            <pc:docMk/>
            <pc:sldMk cId="2517339471" sldId="274"/>
            <ac:picMk id="7" creationId="{BB41752F-1AF2-49E9-918A-7EB329AAC36E}"/>
          </ac:picMkLst>
        </pc:picChg>
        <pc:picChg chg="add">
          <ac:chgData name="Lily Luo" userId="9be7ac1feb19af01" providerId="LiveId" clId="{C367629A-F11F-473A-8EC4-D3BE6DE180FB}" dt="2019-08-07T00:25:36.319" v="1901" actId="26606"/>
          <ac:picMkLst>
            <pc:docMk/>
            <pc:sldMk cId="2517339471" sldId="274"/>
            <ac:picMk id="12" creationId="{C9ECDD5C-152A-4CC7-8333-0F367B3A62EA}"/>
          </ac:picMkLst>
        </pc:picChg>
        <pc:picChg chg="add">
          <ac:chgData name="Lily Luo" userId="9be7ac1feb19af01" providerId="LiveId" clId="{C367629A-F11F-473A-8EC4-D3BE6DE180FB}" dt="2019-08-07T00:25:36.319" v="1901" actId="26606"/>
          <ac:picMkLst>
            <pc:docMk/>
            <pc:sldMk cId="2517339471" sldId="274"/>
            <ac:picMk id="14" creationId="{7F5C92A3-369B-43F3-BDCE-E560B1B0EC89}"/>
          </ac:picMkLst>
        </pc:picChg>
        <pc:picChg chg="add">
          <ac:chgData name="Lily Luo" userId="9be7ac1feb19af01" providerId="LiveId" clId="{C367629A-F11F-473A-8EC4-D3BE6DE180FB}" dt="2019-08-07T00:25:36.319" v="1901" actId="26606"/>
          <ac:picMkLst>
            <pc:docMk/>
            <pc:sldMk cId="2517339471" sldId="274"/>
            <ac:picMk id="18" creationId="{915B5014-A7EC-4BA6-9C83-8840CF81DB28}"/>
          </ac:picMkLst>
        </pc:picChg>
        <pc:picChg chg="add">
          <ac:chgData name="Lily Luo" userId="9be7ac1feb19af01" providerId="LiveId" clId="{C367629A-F11F-473A-8EC4-D3BE6DE180FB}" dt="2019-08-07T00:25:36.319" v="1901" actId="26606"/>
          <ac:picMkLst>
            <pc:docMk/>
            <pc:sldMk cId="2517339471" sldId="274"/>
            <ac:picMk id="20" creationId="{022C43AB-86D7-420D-8AD7-DC0A15FDD0AF}"/>
          </ac:picMkLst>
        </pc:picChg>
      </pc:sldChg>
      <pc:sldChg chg="addSp delSp modSp add mod ord modTransition setBg">
        <pc:chgData name="Lily Luo" userId="9be7ac1feb19af01" providerId="LiveId" clId="{C367629A-F11F-473A-8EC4-D3BE6DE180FB}" dt="2019-08-10T18:42:35.569" v="8046"/>
        <pc:sldMkLst>
          <pc:docMk/>
          <pc:sldMk cId="835812039" sldId="275"/>
        </pc:sldMkLst>
        <pc:spChg chg="del">
          <ac:chgData name="Lily Luo" userId="9be7ac1feb19af01" providerId="LiveId" clId="{C367629A-F11F-473A-8EC4-D3BE6DE180FB}" dt="2019-08-07T20:44:54.890" v="3318" actId="478"/>
          <ac:spMkLst>
            <pc:docMk/>
            <pc:sldMk cId="835812039" sldId="275"/>
            <ac:spMk id="2" creationId="{FA41B272-DDC6-4395-9853-1EC1026CE598}"/>
          </ac:spMkLst>
        </pc:spChg>
        <pc:spChg chg="del mod">
          <ac:chgData name="Lily Luo" userId="9be7ac1feb19af01" providerId="LiveId" clId="{C367629A-F11F-473A-8EC4-D3BE6DE180FB}" dt="2019-08-07T20:44:59.521" v="3320" actId="478"/>
          <ac:spMkLst>
            <pc:docMk/>
            <pc:sldMk cId="835812039" sldId="275"/>
            <ac:spMk id="3" creationId="{86B6177B-4581-4581-BC4D-6B838C0F4F7A}"/>
          </ac:spMkLst>
        </pc:spChg>
        <pc:spChg chg="add del">
          <ac:chgData name="Lily Luo" userId="9be7ac1feb19af01" providerId="LiveId" clId="{C367629A-F11F-473A-8EC4-D3BE6DE180FB}" dt="2019-08-07T20:51:21.231" v="3351" actId="26606"/>
          <ac:spMkLst>
            <pc:docMk/>
            <pc:sldMk cId="835812039" sldId="275"/>
            <ac:spMk id="18" creationId="{AEBE9F1A-B38D-446E-83AE-14B17CE77FF2}"/>
          </ac:spMkLst>
        </pc:spChg>
        <pc:spChg chg="add del mod">
          <ac:chgData name="Lily Luo" userId="9be7ac1feb19af01" providerId="LiveId" clId="{C367629A-F11F-473A-8EC4-D3BE6DE180FB}" dt="2019-08-07T20:53:13.729" v="3373"/>
          <ac:spMkLst>
            <pc:docMk/>
            <pc:sldMk cId="835812039" sldId="275"/>
            <ac:spMk id="23" creationId="{5C9524F7-D26F-4254-8C5E-C3A99C6FB264}"/>
          </ac:spMkLst>
        </pc:spChg>
        <pc:spChg chg="add del">
          <ac:chgData name="Lily Luo" userId="9be7ac1feb19af01" providerId="LiveId" clId="{C367629A-F11F-473A-8EC4-D3BE6DE180FB}" dt="2019-08-07T20:51:21.231" v="3351" actId="26606"/>
          <ac:spMkLst>
            <pc:docMk/>
            <pc:sldMk cId="835812039" sldId="275"/>
            <ac:spMk id="24" creationId="{5E3EB826-A471-488F-9E8A-D65528A3C0CA}"/>
          </ac:spMkLst>
        </pc:spChg>
        <pc:spChg chg="add del">
          <ac:chgData name="Lily Luo" userId="9be7ac1feb19af01" providerId="LiveId" clId="{C367629A-F11F-473A-8EC4-D3BE6DE180FB}" dt="2019-08-07T20:51:21.231" v="3351" actId="26606"/>
          <ac:spMkLst>
            <pc:docMk/>
            <pc:sldMk cId="835812039" sldId="275"/>
            <ac:spMk id="26" creationId="{2937D191-13D4-4D46-AA31-AA8157D36E28}"/>
          </ac:spMkLst>
        </pc:spChg>
        <pc:spChg chg="add del">
          <ac:chgData name="Lily Luo" userId="9be7ac1feb19af01" providerId="LiveId" clId="{C367629A-F11F-473A-8EC4-D3BE6DE180FB}" dt="2019-08-07T20:51:21.231" v="3351" actId="26606"/>
          <ac:spMkLst>
            <pc:docMk/>
            <pc:sldMk cId="835812039" sldId="275"/>
            <ac:spMk id="28" creationId="{1B796756-8CDE-44C7-BF60-022DF3B3A7B7}"/>
          </ac:spMkLst>
        </pc:spChg>
        <pc:spChg chg="add mod">
          <ac:chgData name="Lily Luo" userId="9be7ac1feb19af01" providerId="LiveId" clId="{C367629A-F11F-473A-8EC4-D3BE6DE180FB}" dt="2019-08-09T00:53:43.122" v="6999" actId="255"/>
          <ac:spMkLst>
            <pc:docMk/>
            <pc:sldMk cId="835812039" sldId="275"/>
            <ac:spMk id="29" creationId="{B07A656B-F268-43A0-8C0F-4ED8F5EEBE8B}"/>
          </ac:spMkLst>
        </pc:spChg>
        <pc:spChg chg="add del">
          <ac:chgData name="Lily Luo" userId="9be7ac1feb19af01" providerId="LiveId" clId="{C367629A-F11F-473A-8EC4-D3BE6DE180FB}" dt="2019-08-07T20:51:21.231" v="3351" actId="26606"/>
          <ac:spMkLst>
            <pc:docMk/>
            <pc:sldMk cId="835812039" sldId="275"/>
            <ac:spMk id="30" creationId="{B502A146-6461-45FE-B52F-8F9B510D9E31}"/>
          </ac:spMkLst>
        </pc:spChg>
        <pc:spChg chg="add mod">
          <ac:chgData name="Lily Luo" userId="9be7ac1feb19af01" providerId="LiveId" clId="{C367629A-F11F-473A-8EC4-D3BE6DE180FB}" dt="2019-08-09T00:53:29.213" v="6996" actId="404"/>
          <ac:spMkLst>
            <pc:docMk/>
            <pc:sldMk cId="835812039" sldId="275"/>
            <ac:spMk id="31" creationId="{2B8A1638-C1C7-4F0F-AFFE-59FE59E61472}"/>
          </ac:spMkLst>
        </pc:spChg>
        <pc:spChg chg="add del">
          <ac:chgData name="Lily Luo" userId="9be7ac1feb19af01" providerId="LiveId" clId="{C367629A-F11F-473A-8EC4-D3BE6DE180FB}" dt="2019-08-07T20:51:21.231" v="3351" actId="26606"/>
          <ac:spMkLst>
            <pc:docMk/>
            <pc:sldMk cId="835812039" sldId="275"/>
            <ac:spMk id="32" creationId="{95A115E8-EE09-4F41-9329-56DEEE8ABE20}"/>
          </ac:spMkLst>
        </pc:spChg>
        <pc:spChg chg="add mod">
          <ac:chgData name="Lily Luo" userId="9be7ac1feb19af01" providerId="LiveId" clId="{C367629A-F11F-473A-8EC4-D3BE6DE180FB}" dt="2019-08-07T20:56:58.756" v="3651" actId="20577"/>
          <ac:spMkLst>
            <pc:docMk/>
            <pc:sldMk cId="835812039" sldId="275"/>
            <ac:spMk id="33" creationId="{A8DCAF21-8ADA-4B43-A3EA-83C2BDA73637}"/>
          </ac:spMkLst>
        </pc:spChg>
        <pc:picChg chg="add del mod">
          <ac:chgData name="Lily Luo" userId="9be7ac1feb19af01" providerId="LiveId" clId="{C367629A-F11F-473A-8EC4-D3BE6DE180FB}" dt="2019-08-07T20:45:56.053" v="3322" actId="478"/>
          <ac:picMkLst>
            <pc:docMk/>
            <pc:sldMk cId="835812039" sldId="275"/>
            <ac:picMk id="5" creationId="{AFB3B06D-F065-42AF-9616-AE74394A2EDE}"/>
          </ac:picMkLst>
        </pc:picChg>
        <pc:picChg chg="add del mod">
          <ac:chgData name="Lily Luo" userId="9be7ac1feb19af01" providerId="LiveId" clId="{C367629A-F11F-473A-8EC4-D3BE6DE180FB}" dt="2019-08-07T20:48:39.262" v="3326" actId="478"/>
          <ac:picMkLst>
            <pc:docMk/>
            <pc:sldMk cId="835812039" sldId="275"/>
            <ac:picMk id="7" creationId="{7E8F7C1B-0B32-4009-A804-90E1527EAA9C}"/>
          </ac:picMkLst>
        </pc:picChg>
        <pc:picChg chg="add mod">
          <ac:chgData name="Lily Luo" userId="9be7ac1feb19af01" providerId="LiveId" clId="{C367629A-F11F-473A-8EC4-D3BE6DE180FB}" dt="2019-08-07T20:51:21.231" v="3351" actId="26606"/>
          <ac:picMkLst>
            <pc:docMk/>
            <pc:sldMk cId="835812039" sldId="275"/>
            <ac:picMk id="9" creationId="{AFD1094B-6A66-401A-B916-6E0816BF0DBA}"/>
          </ac:picMkLst>
        </pc:picChg>
        <pc:picChg chg="add del mod">
          <ac:chgData name="Lily Luo" userId="9be7ac1feb19af01" providerId="LiveId" clId="{C367629A-F11F-473A-8EC4-D3BE6DE180FB}" dt="2019-08-07T20:51:08.959" v="3349"/>
          <ac:picMkLst>
            <pc:docMk/>
            <pc:sldMk cId="835812039" sldId="275"/>
            <ac:picMk id="11" creationId="{DDCF0038-BAE0-4200-BADB-48A690AE3722}"/>
          </ac:picMkLst>
        </pc:picChg>
        <pc:picChg chg="add del mod">
          <ac:chgData name="Lily Luo" userId="9be7ac1feb19af01" providerId="LiveId" clId="{C367629A-F11F-473A-8EC4-D3BE6DE180FB}" dt="2019-08-07T20:51:08.959" v="3349"/>
          <ac:picMkLst>
            <pc:docMk/>
            <pc:sldMk cId="835812039" sldId="275"/>
            <ac:picMk id="13" creationId="{1C3B6E85-7F4D-48FB-A506-6C8FC113ECE0}"/>
          </ac:picMkLst>
        </pc:picChg>
        <pc:picChg chg="add del">
          <ac:chgData name="Lily Luo" userId="9be7ac1feb19af01" providerId="LiveId" clId="{C367629A-F11F-473A-8EC4-D3BE6DE180FB}" dt="2019-08-07T20:51:21.231" v="3351" actId="26606"/>
          <ac:picMkLst>
            <pc:docMk/>
            <pc:sldMk cId="835812039" sldId="275"/>
            <ac:picMk id="14" creationId="{C9ECDD5C-152A-4CC7-8333-0F367B3A62EA}"/>
          </ac:picMkLst>
        </pc:picChg>
        <pc:picChg chg="add del">
          <ac:chgData name="Lily Luo" userId="9be7ac1feb19af01" providerId="LiveId" clId="{C367629A-F11F-473A-8EC4-D3BE6DE180FB}" dt="2019-08-07T20:51:21.231" v="3351" actId="26606"/>
          <ac:picMkLst>
            <pc:docMk/>
            <pc:sldMk cId="835812039" sldId="275"/>
            <ac:picMk id="16" creationId="{7F5C92A3-369B-43F3-BDCE-E560B1B0EC89}"/>
          </ac:picMkLst>
        </pc:picChg>
        <pc:picChg chg="add mod">
          <ac:chgData name="Lily Luo" userId="9be7ac1feb19af01" providerId="LiveId" clId="{C367629A-F11F-473A-8EC4-D3BE6DE180FB}" dt="2019-08-07T20:52:31.018" v="3369" actId="1076"/>
          <ac:picMkLst>
            <pc:docMk/>
            <pc:sldMk cId="835812039" sldId="275"/>
            <ac:picMk id="17" creationId="{F963D617-3053-4EA8-AC1F-5327B4F9F6E4}"/>
          </ac:picMkLst>
        </pc:picChg>
        <pc:picChg chg="add del">
          <ac:chgData name="Lily Luo" userId="9be7ac1feb19af01" providerId="LiveId" clId="{C367629A-F11F-473A-8EC4-D3BE6DE180FB}" dt="2019-08-07T20:51:21.231" v="3351" actId="26606"/>
          <ac:picMkLst>
            <pc:docMk/>
            <pc:sldMk cId="835812039" sldId="275"/>
            <ac:picMk id="20" creationId="{915B5014-A7EC-4BA6-9C83-8840CF81DB28}"/>
          </ac:picMkLst>
        </pc:picChg>
        <pc:picChg chg="add mod">
          <ac:chgData name="Lily Luo" userId="9be7ac1feb19af01" providerId="LiveId" clId="{C367629A-F11F-473A-8EC4-D3BE6DE180FB}" dt="2019-08-07T20:52:27.787" v="3368" actId="14100"/>
          <ac:picMkLst>
            <pc:docMk/>
            <pc:sldMk cId="835812039" sldId="275"/>
            <ac:picMk id="21" creationId="{72751436-7177-48F8-BE5C-7EC292D8C36A}"/>
          </ac:picMkLst>
        </pc:picChg>
        <pc:picChg chg="add del">
          <ac:chgData name="Lily Luo" userId="9be7ac1feb19af01" providerId="LiveId" clId="{C367629A-F11F-473A-8EC4-D3BE6DE180FB}" dt="2019-08-07T20:51:21.231" v="3351" actId="26606"/>
          <ac:picMkLst>
            <pc:docMk/>
            <pc:sldMk cId="835812039" sldId="275"/>
            <ac:picMk id="22" creationId="{022C43AB-86D7-420D-8AD7-DC0A15FDD0AF}"/>
          </ac:picMkLst>
        </pc:picChg>
        <pc:picChg chg="add">
          <ac:chgData name="Lily Luo" userId="9be7ac1feb19af01" providerId="LiveId" clId="{C367629A-F11F-473A-8EC4-D3BE6DE180FB}" dt="2019-08-07T20:51:25.096" v="3352"/>
          <ac:picMkLst>
            <pc:docMk/>
            <pc:sldMk cId="835812039" sldId="275"/>
            <ac:picMk id="25" creationId="{6C96DDD5-3DFE-44C3-BBA7-ECFA9B6BB587}"/>
          </ac:picMkLst>
        </pc:picChg>
        <pc:picChg chg="add del mod">
          <ac:chgData name="Lily Luo" userId="9be7ac1feb19af01" providerId="LiveId" clId="{C367629A-F11F-473A-8EC4-D3BE6DE180FB}" dt="2019-08-07T20:52:11.768" v="3363" actId="478"/>
          <ac:picMkLst>
            <pc:docMk/>
            <pc:sldMk cId="835812039" sldId="275"/>
            <ac:picMk id="27" creationId="{D3529FCE-9864-47C9-B847-BFE1E682A978}"/>
          </ac:picMkLst>
        </pc:picChg>
      </pc:sldChg>
      <pc:sldChg chg="addSp delSp modSp add modTransition">
        <pc:chgData name="Lily Luo" userId="9be7ac1feb19af01" providerId="LiveId" clId="{C367629A-F11F-473A-8EC4-D3BE6DE180FB}" dt="2019-08-10T18:42:41.646" v="8047"/>
        <pc:sldMkLst>
          <pc:docMk/>
          <pc:sldMk cId="3307472458" sldId="276"/>
        </pc:sldMkLst>
        <pc:spChg chg="del">
          <ac:chgData name="Lily Luo" userId="9be7ac1feb19af01" providerId="LiveId" clId="{C367629A-F11F-473A-8EC4-D3BE6DE180FB}" dt="2019-08-10T18:40:07.786" v="8035" actId="478"/>
          <ac:spMkLst>
            <pc:docMk/>
            <pc:sldMk cId="3307472458" sldId="276"/>
            <ac:spMk id="2" creationId="{13CB72FB-2865-4E70-B0B0-5A1E554BC890}"/>
          </ac:spMkLst>
        </pc:spChg>
        <pc:spChg chg="del">
          <ac:chgData name="Lily Luo" userId="9be7ac1feb19af01" providerId="LiveId" clId="{C367629A-F11F-473A-8EC4-D3BE6DE180FB}" dt="2019-08-10T18:40:08.638" v="8036" actId="478"/>
          <ac:spMkLst>
            <pc:docMk/>
            <pc:sldMk cId="3307472458" sldId="276"/>
            <ac:spMk id="3" creationId="{8EEE1433-FA38-484E-AF38-0F85B5F09C18}"/>
          </ac:spMkLst>
        </pc:spChg>
        <pc:picChg chg="add mod modCrop">
          <ac:chgData name="Lily Luo" userId="9be7ac1feb19af01" providerId="LiveId" clId="{C367629A-F11F-473A-8EC4-D3BE6DE180FB}" dt="2019-08-10T18:42:30.503" v="8045" actId="1076"/>
          <ac:picMkLst>
            <pc:docMk/>
            <pc:sldMk cId="3307472458" sldId="276"/>
            <ac:picMk id="5" creationId="{D875EC90-A32B-4214-9AE2-7CD6B852A826}"/>
          </ac:picMkLst>
        </pc:picChg>
      </pc:sldChg>
      <pc:sldChg chg="addSp delSp modSp add">
        <pc:chgData name="Lily Luo" userId="9be7ac1feb19af01" providerId="LiveId" clId="{C367629A-F11F-473A-8EC4-D3BE6DE180FB}" dt="2019-08-10T18:55:56.672" v="8228" actId="14100"/>
        <pc:sldMkLst>
          <pc:docMk/>
          <pc:sldMk cId="991307753" sldId="277"/>
        </pc:sldMkLst>
        <pc:spChg chg="mod">
          <ac:chgData name="Lily Luo" userId="9be7ac1feb19af01" providerId="LiveId" clId="{C367629A-F11F-473A-8EC4-D3BE6DE180FB}" dt="2019-08-10T18:51:38.168" v="8079" actId="20577"/>
          <ac:spMkLst>
            <pc:docMk/>
            <pc:sldMk cId="991307753" sldId="277"/>
            <ac:spMk id="2" creationId="{5A32A6D0-816F-42B5-876B-AB7C108832E5}"/>
          </ac:spMkLst>
        </pc:spChg>
        <pc:spChg chg="del mod">
          <ac:chgData name="Lily Luo" userId="9be7ac1feb19af01" providerId="LiveId" clId="{C367629A-F11F-473A-8EC4-D3BE6DE180FB}" dt="2019-08-10T18:51:44.170" v="8083" actId="478"/>
          <ac:spMkLst>
            <pc:docMk/>
            <pc:sldMk cId="991307753" sldId="277"/>
            <ac:spMk id="3" creationId="{74743BB3-938B-476A-AFA5-36E6EE79DAD2}"/>
          </ac:spMkLst>
        </pc:spChg>
        <pc:spChg chg="add mod">
          <ac:chgData name="Lily Luo" userId="9be7ac1feb19af01" providerId="LiveId" clId="{C367629A-F11F-473A-8EC4-D3BE6DE180FB}" dt="2019-08-10T18:55:35.166" v="8207" actId="207"/>
          <ac:spMkLst>
            <pc:docMk/>
            <pc:sldMk cId="991307753" sldId="277"/>
            <ac:spMk id="9" creationId="{FFE86802-7CF5-4F9C-A0A3-524274677879}"/>
          </ac:spMkLst>
        </pc:spChg>
        <pc:spChg chg="add mod">
          <ac:chgData name="Lily Luo" userId="9be7ac1feb19af01" providerId="LiveId" clId="{C367629A-F11F-473A-8EC4-D3BE6DE180FB}" dt="2019-08-10T18:55:35.166" v="8207" actId="207"/>
          <ac:spMkLst>
            <pc:docMk/>
            <pc:sldMk cId="991307753" sldId="277"/>
            <ac:spMk id="10" creationId="{F1BE59C5-3F98-4AB0-A641-B727486D6FED}"/>
          </ac:spMkLst>
        </pc:spChg>
        <pc:spChg chg="add mod">
          <ac:chgData name="Lily Luo" userId="9be7ac1feb19af01" providerId="LiveId" clId="{C367629A-F11F-473A-8EC4-D3BE6DE180FB}" dt="2019-08-10T18:55:35.166" v="8207" actId="207"/>
          <ac:spMkLst>
            <pc:docMk/>
            <pc:sldMk cId="991307753" sldId="277"/>
            <ac:spMk id="11" creationId="{DF7FD4A1-BB7A-4196-9D14-FA4FD7360357}"/>
          </ac:spMkLst>
        </pc:spChg>
        <pc:spChg chg="add mod">
          <ac:chgData name="Lily Luo" userId="9be7ac1feb19af01" providerId="LiveId" clId="{C367629A-F11F-473A-8EC4-D3BE6DE180FB}" dt="2019-08-10T18:55:56.672" v="8228" actId="14100"/>
          <ac:spMkLst>
            <pc:docMk/>
            <pc:sldMk cId="991307753" sldId="277"/>
            <ac:spMk id="12" creationId="{C9C1C780-B824-44E5-9D11-26C50E05D277}"/>
          </ac:spMkLst>
        </pc:spChg>
        <pc:picChg chg="add mod">
          <ac:chgData name="Lily Luo" userId="9be7ac1feb19af01" providerId="LiveId" clId="{C367629A-F11F-473A-8EC4-D3BE6DE180FB}" dt="2019-08-10T18:54:02.453" v="8086" actId="1076"/>
          <ac:picMkLst>
            <pc:docMk/>
            <pc:sldMk cId="991307753" sldId="277"/>
            <ac:picMk id="4" creationId="{FE12A9FE-6E82-4B87-B60C-01F12ECF463F}"/>
          </ac:picMkLst>
        </pc:picChg>
        <pc:picChg chg="add mod">
          <ac:chgData name="Lily Luo" userId="9be7ac1feb19af01" providerId="LiveId" clId="{C367629A-F11F-473A-8EC4-D3BE6DE180FB}" dt="2019-08-10T18:54:02.453" v="8086" actId="1076"/>
          <ac:picMkLst>
            <pc:docMk/>
            <pc:sldMk cId="991307753" sldId="277"/>
            <ac:picMk id="5" creationId="{31F20054-5811-43A8-B91C-A43AF592BA67}"/>
          </ac:picMkLst>
        </pc:picChg>
        <pc:picChg chg="add mod">
          <ac:chgData name="Lily Luo" userId="9be7ac1feb19af01" providerId="LiveId" clId="{C367629A-F11F-473A-8EC4-D3BE6DE180FB}" dt="2019-08-10T18:54:02.453" v="8086" actId="1076"/>
          <ac:picMkLst>
            <pc:docMk/>
            <pc:sldMk cId="991307753" sldId="277"/>
            <ac:picMk id="6" creationId="{81977F8E-B68D-4F0D-99BF-7A2CB0CAECA3}"/>
          </ac:picMkLst>
        </pc:picChg>
        <pc:picChg chg="add mod">
          <ac:chgData name="Lily Luo" userId="9be7ac1feb19af01" providerId="LiveId" clId="{C367629A-F11F-473A-8EC4-D3BE6DE180FB}" dt="2019-08-10T18:54:02.453" v="8086" actId="1076"/>
          <ac:picMkLst>
            <pc:docMk/>
            <pc:sldMk cId="991307753" sldId="277"/>
            <ac:picMk id="7" creationId="{43A1A551-B83F-4418-ADD7-9FFD8192C4DA}"/>
          </ac:picMkLst>
        </pc:picChg>
        <pc:picChg chg="add mod">
          <ac:chgData name="Lily Luo" userId="9be7ac1feb19af01" providerId="LiveId" clId="{C367629A-F11F-473A-8EC4-D3BE6DE180FB}" dt="2019-08-10T18:54:02.453" v="8086" actId="1076"/>
          <ac:picMkLst>
            <pc:docMk/>
            <pc:sldMk cId="991307753" sldId="277"/>
            <ac:picMk id="8" creationId="{5E4650F9-397F-44D9-BB2C-E8541E41889B}"/>
          </ac:picMkLst>
        </pc:picChg>
      </pc:sldChg>
      <pc:sldChg chg="addSp delSp modSp add del">
        <pc:chgData name="Lily Luo" userId="9be7ac1feb19af01" providerId="LiveId" clId="{C367629A-F11F-473A-8EC4-D3BE6DE180FB}" dt="2019-08-10T18:51:23.359" v="8054" actId="2696"/>
        <pc:sldMkLst>
          <pc:docMk/>
          <pc:sldMk cId="2066424677" sldId="277"/>
        </pc:sldMkLst>
        <pc:spChg chg="del">
          <ac:chgData name="Lily Luo" userId="9be7ac1feb19af01" providerId="LiveId" clId="{C367629A-F11F-473A-8EC4-D3BE6DE180FB}" dt="2019-08-10T18:50:58.246" v="8049" actId="478"/>
          <ac:spMkLst>
            <pc:docMk/>
            <pc:sldMk cId="2066424677" sldId="277"/>
            <ac:spMk id="2" creationId="{7F01EB4F-9F15-4FED-90E4-979484E6A181}"/>
          </ac:spMkLst>
        </pc:spChg>
        <pc:spChg chg="del">
          <ac:chgData name="Lily Luo" userId="9be7ac1feb19af01" providerId="LiveId" clId="{C367629A-F11F-473A-8EC4-D3BE6DE180FB}" dt="2019-08-10T18:50:59.072" v="8050" actId="478"/>
          <ac:spMkLst>
            <pc:docMk/>
            <pc:sldMk cId="2066424677" sldId="277"/>
            <ac:spMk id="3" creationId="{F7EA85AB-C7D4-4114-8D2F-761224F7EB73}"/>
          </ac:spMkLst>
        </pc:spChg>
        <pc:picChg chg="add mod">
          <ac:chgData name="Lily Luo" userId="9be7ac1feb19af01" providerId="LiveId" clId="{C367629A-F11F-473A-8EC4-D3BE6DE180FB}" dt="2019-08-10T18:51:11.998" v="8053" actId="1076"/>
          <ac:picMkLst>
            <pc:docMk/>
            <pc:sldMk cId="2066424677" sldId="277"/>
            <ac:picMk id="4" creationId="{93A9EB4C-C96A-4826-A1BA-1871297B9203}"/>
          </ac:picMkLst>
        </pc:picChg>
        <pc:picChg chg="add mod">
          <ac:chgData name="Lily Luo" userId="9be7ac1feb19af01" providerId="LiveId" clId="{C367629A-F11F-473A-8EC4-D3BE6DE180FB}" dt="2019-08-10T18:51:11.998" v="8053" actId="1076"/>
          <ac:picMkLst>
            <pc:docMk/>
            <pc:sldMk cId="2066424677" sldId="277"/>
            <ac:picMk id="5" creationId="{2891FA32-44CB-48DC-B096-FD17B128601C}"/>
          </ac:picMkLst>
        </pc:picChg>
        <pc:picChg chg="add mod">
          <ac:chgData name="Lily Luo" userId="9be7ac1feb19af01" providerId="LiveId" clId="{C367629A-F11F-473A-8EC4-D3BE6DE180FB}" dt="2019-08-10T18:51:11.998" v="8053" actId="1076"/>
          <ac:picMkLst>
            <pc:docMk/>
            <pc:sldMk cId="2066424677" sldId="277"/>
            <ac:picMk id="6" creationId="{9222604A-CFDA-42EE-899B-D905AD6C5402}"/>
          </ac:picMkLst>
        </pc:picChg>
        <pc:picChg chg="add mod">
          <ac:chgData name="Lily Luo" userId="9be7ac1feb19af01" providerId="LiveId" clId="{C367629A-F11F-473A-8EC4-D3BE6DE180FB}" dt="2019-08-10T18:51:11.998" v="8053" actId="1076"/>
          <ac:picMkLst>
            <pc:docMk/>
            <pc:sldMk cId="2066424677" sldId="277"/>
            <ac:picMk id="7" creationId="{8B206419-3AB5-4AB5-A52E-3683000CDBC7}"/>
          </ac:picMkLst>
        </pc:picChg>
        <pc:picChg chg="add mod">
          <ac:chgData name="Lily Luo" userId="9be7ac1feb19af01" providerId="LiveId" clId="{C367629A-F11F-473A-8EC4-D3BE6DE180FB}" dt="2019-08-10T18:51:11.998" v="8053" actId="1076"/>
          <ac:picMkLst>
            <pc:docMk/>
            <pc:sldMk cId="2066424677" sldId="277"/>
            <ac:picMk id="8" creationId="{41494480-4B8B-49BD-BBD9-A0E096E9A5BD}"/>
          </ac:picMkLst>
        </pc:picChg>
      </pc:sldChg>
    </pc:docChg>
  </pc:docChgLst>
  <pc:docChgLst>
    <pc:chgData userId="9be7ac1feb19af01" providerId="LiveId" clId="{A3BE4138-53C6-4D95-81C2-5656AEA18143}"/>
    <pc:docChg chg="modSld">
      <pc:chgData name="" userId="9be7ac1feb19af01" providerId="LiveId" clId="{A3BE4138-53C6-4D95-81C2-5656AEA18143}" dt="2019-07-30T14:41:49.236" v="1"/>
      <pc:docMkLst>
        <pc:docMk/>
      </pc:docMkLst>
      <pc:sldChg chg="addSp">
        <pc:chgData name="" userId="9be7ac1feb19af01" providerId="LiveId" clId="{A3BE4138-53C6-4D95-81C2-5656AEA18143}" dt="2019-07-30T14:41:49.236" v="1"/>
        <pc:sldMkLst>
          <pc:docMk/>
          <pc:sldMk cId="818490055" sldId="260"/>
        </pc:sldMkLst>
        <pc:spChg chg="add">
          <ac:chgData name="" userId="9be7ac1feb19af01" providerId="LiveId" clId="{A3BE4138-53C6-4D95-81C2-5656AEA18143}" dt="2019-07-30T14:41:38.953" v="0"/>
          <ac:spMkLst>
            <pc:docMk/>
            <pc:sldMk cId="818490055" sldId="260"/>
            <ac:spMk id="5" creationId="{33E287BA-2C44-4C85-9864-9189A1B546C4}"/>
          </ac:spMkLst>
        </pc:spChg>
        <pc:spChg chg="add">
          <ac:chgData name="" userId="9be7ac1feb19af01" providerId="LiveId" clId="{A3BE4138-53C6-4D95-81C2-5656AEA18143}" dt="2019-07-30T14:41:49.236" v="1"/>
          <ac:spMkLst>
            <pc:docMk/>
            <pc:sldMk cId="818490055" sldId="260"/>
            <ac:spMk id="6" creationId="{5C65E08E-23AB-48E7-92EA-E87DC894C1CD}"/>
          </ac:spMkLst>
        </pc:spChg>
      </pc:sldChg>
    </pc:docChg>
  </pc:docChgLst>
  <pc:docChgLst>
    <pc:chgData name="Lily Luo" userId="9be7ac1feb19af01" providerId="LiveId" clId="{3D421D65-2CB3-49A6-84D2-8E5F258B2459}"/>
    <pc:docChg chg="undo custSel mod addSld modSld">
      <pc:chgData name="Lily Luo" userId="9be7ac1feb19af01" providerId="LiveId" clId="{3D421D65-2CB3-49A6-84D2-8E5F258B2459}" dt="2019-08-09T23:48:21.340" v="3164" actId="20577"/>
      <pc:docMkLst>
        <pc:docMk/>
      </pc:docMkLst>
      <pc:sldChg chg="addSp modSp mod setBg modNotesTx">
        <pc:chgData name="Lily Luo" userId="9be7ac1feb19af01" providerId="LiveId" clId="{3D421D65-2CB3-49A6-84D2-8E5F258B2459}" dt="2019-08-09T23:13:53.962" v="2724" actId="313"/>
        <pc:sldMkLst>
          <pc:docMk/>
          <pc:sldMk cId="1228823577" sldId="256"/>
        </pc:sldMkLst>
        <pc:spChg chg="mod">
          <ac:chgData name="Lily Luo" userId="9be7ac1feb19af01" providerId="LiveId" clId="{3D421D65-2CB3-49A6-84D2-8E5F258B2459}" dt="2019-07-31T20:51:24.216" v="371" actId="20577"/>
          <ac:spMkLst>
            <pc:docMk/>
            <pc:sldMk cId="1228823577" sldId="256"/>
            <ac:spMk id="2" creationId="{4CB4D2CF-D835-4518-BE47-916C720DF892}"/>
          </ac:spMkLst>
        </pc:spChg>
        <pc:spChg chg="mod">
          <ac:chgData name="Lily Luo" userId="9be7ac1feb19af01" providerId="LiveId" clId="{3D421D65-2CB3-49A6-84D2-8E5F258B2459}" dt="2019-07-31T20:51:08.713" v="370" actId="26606"/>
          <ac:spMkLst>
            <pc:docMk/>
            <pc:sldMk cId="1228823577" sldId="256"/>
            <ac:spMk id="3" creationId="{18D4975D-3C37-44DE-8BEB-B35D6CB560E5}"/>
          </ac:spMkLst>
        </pc:spChg>
        <pc:spChg chg="add">
          <ac:chgData name="Lily Luo" userId="9be7ac1feb19af01" providerId="LiveId" clId="{3D421D65-2CB3-49A6-84D2-8E5F258B2459}" dt="2019-07-31T20:51:08.713" v="370" actId="26606"/>
          <ac:spMkLst>
            <pc:docMk/>
            <pc:sldMk cId="1228823577" sldId="256"/>
            <ac:spMk id="8" creationId="{C28D0172-F2E0-4763-9C35-F022664959D8}"/>
          </ac:spMkLst>
        </pc:spChg>
        <pc:spChg chg="add">
          <ac:chgData name="Lily Luo" userId="9be7ac1feb19af01" providerId="LiveId" clId="{3D421D65-2CB3-49A6-84D2-8E5F258B2459}" dt="2019-07-31T20:51:08.713" v="370" actId="26606"/>
          <ac:spMkLst>
            <pc:docMk/>
            <pc:sldMk cId="1228823577" sldId="256"/>
            <ac:spMk id="10" creationId="{9F2851FB-E841-4509-8A6D-A416376EA380}"/>
          </ac:spMkLst>
        </pc:spChg>
        <pc:spChg chg="add">
          <ac:chgData name="Lily Luo" userId="9be7ac1feb19af01" providerId="LiveId" clId="{3D421D65-2CB3-49A6-84D2-8E5F258B2459}" dt="2019-07-31T20:51:08.713" v="370" actId="26606"/>
          <ac:spMkLst>
            <pc:docMk/>
            <pc:sldMk cId="1228823577" sldId="256"/>
            <ac:spMk id="12" creationId="{DF6FB2B2-CE21-407F-B22E-302DADC2C3D3}"/>
          </ac:spMkLst>
        </pc:spChg>
      </pc:sldChg>
      <pc:sldChg chg="modSp">
        <pc:chgData name="Lily Luo" userId="9be7ac1feb19af01" providerId="LiveId" clId="{3D421D65-2CB3-49A6-84D2-8E5F258B2459}" dt="2019-08-01T00:36:35.998" v="372" actId="20577"/>
        <pc:sldMkLst>
          <pc:docMk/>
          <pc:sldMk cId="3668238489" sldId="257"/>
        </pc:sldMkLst>
        <pc:spChg chg="mod">
          <ac:chgData name="Lily Luo" userId="9be7ac1feb19af01" providerId="LiveId" clId="{3D421D65-2CB3-49A6-84D2-8E5F258B2459}" dt="2019-08-01T00:36:35.998" v="372" actId="20577"/>
          <ac:spMkLst>
            <pc:docMk/>
            <pc:sldMk cId="3668238489" sldId="257"/>
            <ac:spMk id="3" creationId="{6D85C197-DCD7-4489-83BF-D12CF756F323}"/>
          </ac:spMkLst>
        </pc:spChg>
      </pc:sldChg>
      <pc:sldChg chg="modSp modAnim">
        <pc:chgData name="Lily Luo" userId="9be7ac1feb19af01" providerId="LiveId" clId="{3D421D65-2CB3-49A6-84D2-8E5F258B2459}" dt="2019-07-31T20:19:28.097" v="305" actId="33524"/>
        <pc:sldMkLst>
          <pc:docMk/>
          <pc:sldMk cId="818490055" sldId="260"/>
        </pc:sldMkLst>
        <pc:spChg chg="mod">
          <ac:chgData name="Lily Luo" userId="9be7ac1feb19af01" providerId="LiveId" clId="{3D421D65-2CB3-49A6-84D2-8E5F258B2459}" dt="2019-07-31T20:09:35.193" v="299" actId="33524"/>
          <ac:spMkLst>
            <pc:docMk/>
            <pc:sldMk cId="818490055" sldId="260"/>
            <ac:spMk id="3" creationId="{6C83D595-38F7-48ED-AB48-9732CFA2C67D}"/>
          </ac:spMkLst>
        </pc:spChg>
      </pc:sldChg>
      <pc:sldChg chg="modSp modAnim">
        <pc:chgData name="Lily Luo" userId="9be7ac1feb19af01" providerId="LiveId" clId="{3D421D65-2CB3-49A6-84D2-8E5F258B2459}" dt="2019-08-09T23:22:39.050" v="2901" actId="1038"/>
        <pc:sldMkLst>
          <pc:docMk/>
          <pc:sldMk cId="2671193407" sldId="261"/>
        </pc:sldMkLst>
        <pc:spChg chg="mod">
          <ac:chgData name="Lily Luo" userId="9be7ac1feb19af01" providerId="LiveId" clId="{3D421D65-2CB3-49A6-84D2-8E5F258B2459}" dt="2019-08-09T23:20:22.345" v="2900" actId="20577"/>
          <ac:spMkLst>
            <pc:docMk/>
            <pc:sldMk cId="2671193407" sldId="261"/>
            <ac:spMk id="3" creationId="{EA9F4ABC-FF1A-4EE4-A07F-67A1C562FB4A}"/>
          </ac:spMkLst>
        </pc:spChg>
        <pc:spChg chg="mod">
          <ac:chgData name="Lily Luo" userId="9be7ac1feb19af01" providerId="LiveId" clId="{3D421D65-2CB3-49A6-84D2-8E5F258B2459}" dt="2019-08-09T23:20:02.379" v="2899" actId="1076"/>
          <ac:spMkLst>
            <pc:docMk/>
            <pc:sldMk cId="2671193407" sldId="261"/>
            <ac:spMk id="4" creationId="{20A760EE-10C0-4BFC-BDFB-CEE3E24402FF}"/>
          </ac:spMkLst>
        </pc:spChg>
        <pc:spChg chg="mod">
          <ac:chgData name="Lily Luo" userId="9be7ac1feb19af01" providerId="LiveId" clId="{3D421D65-2CB3-49A6-84D2-8E5F258B2459}" dt="2019-08-09T23:20:02.379" v="2899" actId="1076"/>
          <ac:spMkLst>
            <pc:docMk/>
            <pc:sldMk cId="2671193407" sldId="261"/>
            <ac:spMk id="5" creationId="{CB0DEAD5-E689-4B44-8E7E-26B1862DAA6B}"/>
          </ac:spMkLst>
        </pc:spChg>
        <pc:spChg chg="mod">
          <ac:chgData name="Lily Luo" userId="9be7ac1feb19af01" providerId="LiveId" clId="{3D421D65-2CB3-49A6-84D2-8E5F258B2459}" dt="2019-08-09T23:20:02.379" v="2899" actId="1076"/>
          <ac:spMkLst>
            <pc:docMk/>
            <pc:sldMk cId="2671193407" sldId="261"/>
            <ac:spMk id="6" creationId="{774B8A21-1212-45CB-8A18-F26688D9C7F8}"/>
          </ac:spMkLst>
        </pc:spChg>
        <pc:spChg chg="mod">
          <ac:chgData name="Lily Luo" userId="9be7ac1feb19af01" providerId="LiveId" clId="{3D421D65-2CB3-49A6-84D2-8E5F258B2459}" dt="2019-08-09T23:22:39.050" v="2901" actId="1038"/>
          <ac:spMkLst>
            <pc:docMk/>
            <pc:sldMk cId="2671193407" sldId="261"/>
            <ac:spMk id="7" creationId="{59DF0536-9EF2-40A3-8EAA-7E8EAD9BEDAC}"/>
          </ac:spMkLst>
        </pc:spChg>
        <pc:spChg chg="mod">
          <ac:chgData name="Lily Luo" userId="9be7ac1feb19af01" providerId="LiveId" clId="{3D421D65-2CB3-49A6-84D2-8E5F258B2459}" dt="2019-08-09T23:20:02.379" v="2899" actId="1076"/>
          <ac:spMkLst>
            <pc:docMk/>
            <pc:sldMk cId="2671193407" sldId="261"/>
            <ac:spMk id="8" creationId="{FF718D4D-B2E8-4D97-A956-5D7DB61729F5}"/>
          </ac:spMkLst>
        </pc:spChg>
      </pc:sldChg>
      <pc:sldChg chg="addSp delSp modSp mod setBg setClrOvrMap">
        <pc:chgData name="Lily Luo" userId="9be7ac1feb19af01" providerId="LiveId" clId="{3D421D65-2CB3-49A6-84D2-8E5F258B2459}" dt="2019-08-01T00:56:07.198" v="385" actId="26606"/>
        <pc:sldMkLst>
          <pc:docMk/>
          <pc:sldMk cId="3180063700" sldId="263"/>
        </pc:sldMkLst>
        <pc:spChg chg="mod">
          <ac:chgData name="Lily Luo" userId="9be7ac1feb19af01" providerId="LiveId" clId="{3D421D65-2CB3-49A6-84D2-8E5F258B2459}" dt="2019-08-01T00:56:07.198" v="385" actId="26606"/>
          <ac:spMkLst>
            <pc:docMk/>
            <pc:sldMk cId="3180063700" sldId="263"/>
            <ac:spMk id="2" creationId="{F2C45FB8-08D8-4932-9877-919AB054C6A5}"/>
          </ac:spMkLst>
        </pc:spChg>
        <pc:spChg chg="mod ord">
          <ac:chgData name="Lily Luo" userId="9be7ac1feb19af01" providerId="LiveId" clId="{3D421D65-2CB3-49A6-84D2-8E5F258B2459}" dt="2019-08-01T00:56:07.198" v="385" actId="26606"/>
          <ac:spMkLst>
            <pc:docMk/>
            <pc:sldMk cId="3180063700" sldId="263"/>
            <ac:spMk id="3" creationId="{AA046271-01D4-4469-A5CA-DAB74A0C847F}"/>
          </ac:spMkLst>
        </pc:spChg>
        <pc:spChg chg="add del">
          <ac:chgData name="Lily Luo" userId="9be7ac1feb19af01" providerId="LiveId" clId="{3D421D65-2CB3-49A6-84D2-8E5F258B2459}" dt="2019-07-31T20:46:15.483" v="358" actId="26606"/>
          <ac:spMkLst>
            <pc:docMk/>
            <pc:sldMk cId="3180063700" sldId="263"/>
            <ac:spMk id="7" creationId="{14A2F755-5219-4C4E-9378-2C80BB08DF8E}"/>
          </ac:spMkLst>
        </pc:spChg>
        <pc:spChg chg="add del">
          <ac:chgData name="Lily Luo" userId="9be7ac1feb19af01" providerId="LiveId" clId="{3D421D65-2CB3-49A6-84D2-8E5F258B2459}" dt="2019-07-31T20:46:15.483" v="358" actId="26606"/>
          <ac:spMkLst>
            <pc:docMk/>
            <pc:sldMk cId="3180063700" sldId="263"/>
            <ac:spMk id="8" creationId="{BA042B41-CFBF-4E11-965F-B1906826A847}"/>
          </ac:spMkLst>
        </pc:spChg>
        <pc:spChg chg="add del">
          <ac:chgData name="Lily Luo" userId="9be7ac1feb19af01" providerId="LiveId" clId="{3D421D65-2CB3-49A6-84D2-8E5F258B2459}" dt="2019-07-31T20:46:15.483" v="358" actId="26606"/>
          <ac:spMkLst>
            <pc:docMk/>
            <pc:sldMk cId="3180063700" sldId="263"/>
            <ac:spMk id="9" creationId="{ED9FFD70-7E69-43F7-BAFF-08A75B3AE097}"/>
          </ac:spMkLst>
        </pc:spChg>
        <pc:spChg chg="add del">
          <ac:chgData name="Lily Luo" userId="9be7ac1feb19af01" providerId="LiveId" clId="{3D421D65-2CB3-49A6-84D2-8E5F258B2459}" dt="2019-07-31T20:45:55.715" v="354" actId="26606"/>
          <ac:spMkLst>
            <pc:docMk/>
            <pc:sldMk cId="3180063700" sldId="263"/>
            <ac:spMk id="10" creationId="{C8A3C342-1D03-412F-8DD3-BF519E8E0AE9}"/>
          </ac:spMkLst>
        </pc:spChg>
        <pc:spChg chg="add del">
          <ac:chgData name="Lily Luo" userId="9be7ac1feb19af01" providerId="LiveId" clId="{3D421D65-2CB3-49A6-84D2-8E5F258B2459}" dt="2019-07-31T20:46:15.483" v="358" actId="26606"/>
          <ac:spMkLst>
            <pc:docMk/>
            <pc:sldMk cId="3180063700" sldId="263"/>
            <ac:spMk id="11" creationId="{9A87AD7E-457F-4836-8DDE-FFE0F009388A}"/>
          </ac:spMkLst>
        </pc:spChg>
        <pc:spChg chg="add del">
          <ac:chgData name="Lily Luo" userId="9be7ac1feb19af01" providerId="LiveId" clId="{3D421D65-2CB3-49A6-84D2-8E5F258B2459}" dt="2019-07-31T20:45:55.715" v="354" actId="26606"/>
          <ac:spMkLst>
            <pc:docMk/>
            <pc:sldMk cId="3180063700" sldId="263"/>
            <ac:spMk id="12" creationId="{81CC9B02-E087-4350-AEBD-2C3CF001AF01}"/>
          </ac:spMkLst>
        </pc:spChg>
        <pc:spChg chg="add del">
          <ac:chgData name="Lily Luo" userId="9be7ac1feb19af01" providerId="LiveId" clId="{3D421D65-2CB3-49A6-84D2-8E5F258B2459}" dt="2019-07-31T20:47:46.835" v="360" actId="26606"/>
          <ac:spMkLst>
            <pc:docMk/>
            <pc:sldMk cId="3180063700" sldId="263"/>
            <ac:spMk id="13" creationId="{14A2F755-5219-4C4E-9378-2C80BB08DF8E}"/>
          </ac:spMkLst>
        </pc:spChg>
        <pc:spChg chg="add del">
          <ac:chgData name="Lily Luo" userId="9be7ac1feb19af01" providerId="LiveId" clId="{3D421D65-2CB3-49A6-84D2-8E5F258B2459}" dt="2019-07-31T20:45:55.715" v="354" actId="26606"/>
          <ac:spMkLst>
            <pc:docMk/>
            <pc:sldMk cId="3180063700" sldId="263"/>
            <ac:spMk id="14" creationId="{AC3BF0FA-36FA-4CE9-840E-F7C3A8F168B5}"/>
          </ac:spMkLst>
        </pc:spChg>
        <pc:spChg chg="add del">
          <ac:chgData name="Lily Luo" userId="9be7ac1feb19af01" providerId="LiveId" clId="{3D421D65-2CB3-49A6-84D2-8E5F258B2459}" dt="2019-07-31T20:47:46.835" v="360" actId="26606"/>
          <ac:spMkLst>
            <pc:docMk/>
            <pc:sldMk cId="3180063700" sldId="263"/>
            <ac:spMk id="15" creationId="{BA042B41-CFBF-4E11-965F-B1906826A847}"/>
          </ac:spMkLst>
        </pc:spChg>
        <pc:spChg chg="add del">
          <ac:chgData name="Lily Luo" userId="9be7ac1feb19af01" providerId="LiveId" clId="{3D421D65-2CB3-49A6-84D2-8E5F258B2459}" dt="2019-07-31T20:45:55.715" v="354" actId="26606"/>
          <ac:spMkLst>
            <pc:docMk/>
            <pc:sldMk cId="3180063700" sldId="263"/>
            <ac:spMk id="16" creationId="{D6F18ACE-6E82-4ADC-8A2F-A1771B309B16}"/>
          </ac:spMkLst>
        </pc:spChg>
        <pc:spChg chg="add del">
          <ac:chgData name="Lily Luo" userId="9be7ac1feb19af01" providerId="LiveId" clId="{3D421D65-2CB3-49A6-84D2-8E5F258B2459}" dt="2019-07-31T20:47:46.835" v="360" actId="26606"/>
          <ac:spMkLst>
            <pc:docMk/>
            <pc:sldMk cId="3180063700" sldId="263"/>
            <ac:spMk id="17" creationId="{ED9FFD70-7E69-43F7-BAFF-08A75B3AE097}"/>
          </ac:spMkLst>
        </pc:spChg>
        <pc:spChg chg="add del">
          <ac:chgData name="Lily Luo" userId="9be7ac1feb19af01" providerId="LiveId" clId="{3D421D65-2CB3-49A6-84D2-8E5F258B2459}" dt="2019-07-31T20:47:46.835" v="360" actId="26606"/>
          <ac:spMkLst>
            <pc:docMk/>
            <pc:sldMk cId="3180063700" sldId="263"/>
            <ac:spMk id="18" creationId="{9A87AD7E-457F-4836-8DDE-FFE0F009388A}"/>
          </ac:spMkLst>
        </pc:spChg>
        <pc:spChg chg="add del">
          <ac:chgData name="Lily Luo" userId="9be7ac1feb19af01" providerId="LiveId" clId="{3D421D65-2CB3-49A6-84D2-8E5F258B2459}" dt="2019-08-01T00:55:53.623" v="374" actId="26606"/>
          <ac:spMkLst>
            <pc:docMk/>
            <pc:sldMk cId="3180063700" sldId="263"/>
            <ac:spMk id="19" creationId="{C8A3C342-1D03-412F-8DD3-BF519E8E0AE9}"/>
          </ac:spMkLst>
        </pc:spChg>
        <pc:spChg chg="add del">
          <ac:chgData name="Lily Luo" userId="9be7ac1feb19af01" providerId="LiveId" clId="{3D421D65-2CB3-49A6-84D2-8E5F258B2459}" dt="2019-07-31T20:47:48.677" v="362" actId="26606"/>
          <ac:spMkLst>
            <pc:docMk/>
            <pc:sldMk cId="3180063700" sldId="263"/>
            <ac:spMk id="20" creationId="{61515115-95FB-41E0-86F3-8744438C09D0}"/>
          </ac:spMkLst>
        </pc:spChg>
        <pc:spChg chg="add del">
          <ac:chgData name="Lily Luo" userId="9be7ac1feb19af01" providerId="LiveId" clId="{3D421D65-2CB3-49A6-84D2-8E5F258B2459}" dt="2019-07-31T20:47:48.677" v="362" actId="26606"/>
          <ac:spMkLst>
            <pc:docMk/>
            <pc:sldMk cId="3180063700" sldId="263"/>
            <ac:spMk id="21" creationId="{8222A33F-BE2D-4D69-92A0-5DF8B17BAACA}"/>
          </ac:spMkLst>
        </pc:spChg>
        <pc:spChg chg="add del">
          <ac:chgData name="Lily Luo" userId="9be7ac1feb19af01" providerId="LiveId" clId="{3D421D65-2CB3-49A6-84D2-8E5F258B2459}" dt="2019-07-31T20:47:48.677" v="362" actId="26606"/>
          <ac:spMkLst>
            <pc:docMk/>
            <pc:sldMk cId="3180063700" sldId="263"/>
            <ac:spMk id="22" creationId="{CE1C74D0-9609-468A-9597-5D87C8A42B58}"/>
          </ac:spMkLst>
        </pc:spChg>
        <pc:spChg chg="add del">
          <ac:chgData name="Lily Luo" userId="9be7ac1feb19af01" providerId="LiveId" clId="{3D421D65-2CB3-49A6-84D2-8E5F258B2459}" dt="2019-07-31T20:47:48.677" v="362" actId="26606"/>
          <ac:spMkLst>
            <pc:docMk/>
            <pc:sldMk cId="3180063700" sldId="263"/>
            <ac:spMk id="23" creationId="{C137128D-E594-4905-9F76-E385F0831D60}"/>
          </ac:spMkLst>
        </pc:spChg>
        <pc:spChg chg="add del">
          <ac:chgData name="Lily Luo" userId="9be7ac1feb19af01" providerId="LiveId" clId="{3D421D65-2CB3-49A6-84D2-8E5F258B2459}" dt="2019-08-01T00:55:53.623" v="374" actId="26606"/>
          <ac:spMkLst>
            <pc:docMk/>
            <pc:sldMk cId="3180063700" sldId="263"/>
            <ac:spMk id="24" creationId="{81CC9B02-E087-4350-AEBD-2C3CF001AF01}"/>
          </ac:spMkLst>
        </pc:spChg>
        <pc:spChg chg="add del">
          <ac:chgData name="Lily Luo" userId="9be7ac1feb19af01" providerId="LiveId" clId="{3D421D65-2CB3-49A6-84D2-8E5F258B2459}" dt="2019-07-31T20:47:51.853" v="364" actId="26606"/>
          <ac:spMkLst>
            <pc:docMk/>
            <pc:sldMk cId="3180063700" sldId="263"/>
            <ac:spMk id="25" creationId="{EE4E366E-272A-409E-840F-9A6A64A9E3FF}"/>
          </ac:spMkLst>
        </pc:spChg>
        <pc:spChg chg="add del">
          <ac:chgData name="Lily Luo" userId="9be7ac1feb19af01" providerId="LiveId" clId="{3D421D65-2CB3-49A6-84D2-8E5F258B2459}" dt="2019-07-31T20:47:51.853" v="364" actId="26606"/>
          <ac:spMkLst>
            <pc:docMk/>
            <pc:sldMk cId="3180063700" sldId="263"/>
            <ac:spMk id="26" creationId="{A721560C-E4AB-4287-A29C-3F6916794CB9}"/>
          </ac:spMkLst>
        </pc:spChg>
        <pc:spChg chg="add del">
          <ac:chgData name="Lily Luo" userId="9be7ac1feb19af01" providerId="LiveId" clId="{3D421D65-2CB3-49A6-84D2-8E5F258B2459}" dt="2019-07-31T20:47:51.853" v="364" actId="26606"/>
          <ac:spMkLst>
            <pc:docMk/>
            <pc:sldMk cId="3180063700" sldId="263"/>
            <ac:spMk id="27" creationId="{DF6CFF07-D953-4F9C-9A0E-E0A6AACB6158}"/>
          </ac:spMkLst>
        </pc:spChg>
        <pc:spChg chg="add del">
          <ac:chgData name="Lily Luo" userId="9be7ac1feb19af01" providerId="LiveId" clId="{3D421D65-2CB3-49A6-84D2-8E5F258B2459}" dt="2019-07-31T20:47:51.853" v="364" actId="26606"/>
          <ac:spMkLst>
            <pc:docMk/>
            <pc:sldMk cId="3180063700" sldId="263"/>
            <ac:spMk id="28" creationId="{DAA4FEEE-0B5F-41BF-825D-60F9FB089568}"/>
          </ac:spMkLst>
        </pc:spChg>
        <pc:spChg chg="add del">
          <ac:chgData name="Lily Luo" userId="9be7ac1feb19af01" providerId="LiveId" clId="{3D421D65-2CB3-49A6-84D2-8E5F258B2459}" dt="2019-08-01T00:55:53.623" v="374" actId="26606"/>
          <ac:spMkLst>
            <pc:docMk/>
            <pc:sldMk cId="3180063700" sldId="263"/>
            <ac:spMk id="29" creationId="{AC3BF0FA-36FA-4CE9-840E-F7C3A8F168B5}"/>
          </ac:spMkLst>
        </pc:spChg>
        <pc:spChg chg="add del">
          <ac:chgData name="Lily Luo" userId="9be7ac1feb19af01" providerId="LiveId" clId="{3D421D65-2CB3-49A6-84D2-8E5F258B2459}" dt="2019-07-31T20:48:02.193" v="366" actId="26606"/>
          <ac:spMkLst>
            <pc:docMk/>
            <pc:sldMk cId="3180063700" sldId="263"/>
            <ac:spMk id="30" creationId="{14A2F755-5219-4C4E-9378-2C80BB08DF8E}"/>
          </ac:spMkLst>
        </pc:spChg>
        <pc:spChg chg="add del">
          <ac:chgData name="Lily Luo" userId="9be7ac1feb19af01" providerId="LiveId" clId="{3D421D65-2CB3-49A6-84D2-8E5F258B2459}" dt="2019-07-31T20:48:02.193" v="366" actId="26606"/>
          <ac:spMkLst>
            <pc:docMk/>
            <pc:sldMk cId="3180063700" sldId="263"/>
            <ac:spMk id="31" creationId="{BA042B41-CFBF-4E11-965F-B1906826A847}"/>
          </ac:spMkLst>
        </pc:spChg>
        <pc:spChg chg="add del">
          <ac:chgData name="Lily Luo" userId="9be7ac1feb19af01" providerId="LiveId" clId="{3D421D65-2CB3-49A6-84D2-8E5F258B2459}" dt="2019-07-31T20:48:02.193" v="366" actId="26606"/>
          <ac:spMkLst>
            <pc:docMk/>
            <pc:sldMk cId="3180063700" sldId="263"/>
            <ac:spMk id="32" creationId="{ED9FFD70-7E69-43F7-BAFF-08A75B3AE097}"/>
          </ac:spMkLst>
        </pc:spChg>
        <pc:spChg chg="add del">
          <ac:chgData name="Lily Luo" userId="9be7ac1feb19af01" providerId="LiveId" clId="{3D421D65-2CB3-49A6-84D2-8E5F258B2459}" dt="2019-07-31T20:48:02.193" v="366" actId="26606"/>
          <ac:spMkLst>
            <pc:docMk/>
            <pc:sldMk cId="3180063700" sldId="263"/>
            <ac:spMk id="33" creationId="{9A87AD7E-457F-4836-8DDE-FFE0F009388A}"/>
          </ac:spMkLst>
        </pc:spChg>
        <pc:spChg chg="add del">
          <ac:chgData name="Lily Luo" userId="9be7ac1feb19af01" providerId="LiveId" clId="{3D421D65-2CB3-49A6-84D2-8E5F258B2459}" dt="2019-08-01T00:55:53.623" v="374" actId="26606"/>
          <ac:spMkLst>
            <pc:docMk/>
            <pc:sldMk cId="3180063700" sldId="263"/>
            <ac:spMk id="34" creationId="{D6F18ACE-6E82-4ADC-8A2F-A1771B309B16}"/>
          </ac:spMkLst>
        </pc:spChg>
        <pc:spChg chg="add del">
          <ac:chgData name="Lily Luo" userId="9be7ac1feb19af01" providerId="LiveId" clId="{3D421D65-2CB3-49A6-84D2-8E5F258B2459}" dt="2019-08-01T00:55:55.097" v="376" actId="26606"/>
          <ac:spMkLst>
            <pc:docMk/>
            <pc:sldMk cId="3180063700" sldId="263"/>
            <ac:spMk id="36" creationId="{B4AAD3FD-83A5-4B89-9F8F-01B8870865BE}"/>
          </ac:spMkLst>
        </pc:spChg>
        <pc:spChg chg="add del">
          <ac:chgData name="Lily Luo" userId="9be7ac1feb19af01" providerId="LiveId" clId="{3D421D65-2CB3-49A6-84D2-8E5F258B2459}" dt="2019-08-01T00:55:55.097" v="376" actId="26606"/>
          <ac:spMkLst>
            <pc:docMk/>
            <pc:sldMk cId="3180063700" sldId="263"/>
            <ac:spMk id="37" creationId="{61752F1D-FC0F-4103-9584-630E643CCDA6}"/>
          </ac:spMkLst>
        </pc:spChg>
        <pc:spChg chg="add del">
          <ac:chgData name="Lily Luo" userId="9be7ac1feb19af01" providerId="LiveId" clId="{3D421D65-2CB3-49A6-84D2-8E5F258B2459}" dt="2019-08-01T00:55:55.097" v="376" actId="26606"/>
          <ac:spMkLst>
            <pc:docMk/>
            <pc:sldMk cId="3180063700" sldId="263"/>
            <ac:spMk id="38" creationId="{70151CB7-E7DE-4917-B831-01DF9CE01306}"/>
          </ac:spMkLst>
        </pc:spChg>
        <pc:spChg chg="add del">
          <ac:chgData name="Lily Luo" userId="9be7ac1feb19af01" providerId="LiveId" clId="{3D421D65-2CB3-49A6-84D2-8E5F258B2459}" dt="2019-08-01T00:55:55.097" v="376" actId="26606"/>
          <ac:spMkLst>
            <pc:docMk/>
            <pc:sldMk cId="3180063700" sldId="263"/>
            <ac:spMk id="39" creationId="{A92A1116-1C84-41DF-B803-1F7B0883EC82}"/>
          </ac:spMkLst>
        </pc:spChg>
        <pc:spChg chg="add del">
          <ac:chgData name="Lily Luo" userId="9be7ac1feb19af01" providerId="LiveId" clId="{3D421D65-2CB3-49A6-84D2-8E5F258B2459}" dt="2019-08-01T00:55:58.730" v="378" actId="26606"/>
          <ac:spMkLst>
            <pc:docMk/>
            <pc:sldMk cId="3180063700" sldId="263"/>
            <ac:spMk id="41" creationId="{C8A3C342-1D03-412F-8DD3-BF519E8E0AE9}"/>
          </ac:spMkLst>
        </pc:spChg>
        <pc:spChg chg="add del">
          <ac:chgData name="Lily Luo" userId="9be7ac1feb19af01" providerId="LiveId" clId="{3D421D65-2CB3-49A6-84D2-8E5F258B2459}" dt="2019-08-01T00:55:58.730" v="378" actId="26606"/>
          <ac:spMkLst>
            <pc:docMk/>
            <pc:sldMk cId="3180063700" sldId="263"/>
            <ac:spMk id="42" creationId="{81CC9B02-E087-4350-AEBD-2C3CF001AF01}"/>
          </ac:spMkLst>
        </pc:spChg>
        <pc:spChg chg="add del">
          <ac:chgData name="Lily Luo" userId="9be7ac1feb19af01" providerId="LiveId" clId="{3D421D65-2CB3-49A6-84D2-8E5F258B2459}" dt="2019-08-01T00:55:58.730" v="378" actId="26606"/>
          <ac:spMkLst>
            <pc:docMk/>
            <pc:sldMk cId="3180063700" sldId="263"/>
            <ac:spMk id="43" creationId="{AC3BF0FA-36FA-4CE9-840E-F7C3A8F168B5}"/>
          </ac:spMkLst>
        </pc:spChg>
        <pc:spChg chg="add del">
          <ac:chgData name="Lily Luo" userId="9be7ac1feb19af01" providerId="LiveId" clId="{3D421D65-2CB3-49A6-84D2-8E5F258B2459}" dt="2019-08-01T00:55:58.730" v="378" actId="26606"/>
          <ac:spMkLst>
            <pc:docMk/>
            <pc:sldMk cId="3180063700" sldId="263"/>
            <ac:spMk id="44" creationId="{D6F18ACE-6E82-4ADC-8A2F-A1771B309B16}"/>
          </ac:spMkLst>
        </pc:spChg>
        <pc:spChg chg="add del">
          <ac:chgData name="Lily Luo" userId="9be7ac1feb19af01" providerId="LiveId" clId="{3D421D65-2CB3-49A6-84D2-8E5F258B2459}" dt="2019-08-01T00:56:00.528" v="380" actId="26606"/>
          <ac:spMkLst>
            <pc:docMk/>
            <pc:sldMk cId="3180063700" sldId="263"/>
            <ac:spMk id="46" creationId="{B87E4204-E93C-417B-9ED0-F81552DE87E4}"/>
          </ac:spMkLst>
        </pc:spChg>
        <pc:spChg chg="add del">
          <ac:chgData name="Lily Luo" userId="9be7ac1feb19af01" providerId="LiveId" clId="{3D421D65-2CB3-49A6-84D2-8E5F258B2459}" dt="2019-08-01T00:56:00.528" v="380" actId="26606"/>
          <ac:spMkLst>
            <pc:docMk/>
            <pc:sldMk cId="3180063700" sldId="263"/>
            <ac:spMk id="47" creationId="{068E4A00-82CC-4AD0-B631-F820AEE40F36}"/>
          </ac:spMkLst>
        </pc:spChg>
        <pc:spChg chg="add del">
          <ac:chgData name="Lily Luo" userId="9be7ac1feb19af01" providerId="LiveId" clId="{3D421D65-2CB3-49A6-84D2-8E5F258B2459}" dt="2019-08-01T00:56:00.528" v="380" actId="26606"/>
          <ac:spMkLst>
            <pc:docMk/>
            <pc:sldMk cId="3180063700" sldId="263"/>
            <ac:spMk id="48" creationId="{463665DF-25B8-4EE2-8F85-921EF38BE2D0}"/>
          </ac:spMkLst>
        </pc:spChg>
        <pc:spChg chg="add del">
          <ac:chgData name="Lily Luo" userId="9be7ac1feb19af01" providerId="LiveId" clId="{3D421D65-2CB3-49A6-84D2-8E5F258B2459}" dt="2019-08-01T00:56:00.528" v="380" actId="26606"/>
          <ac:spMkLst>
            <pc:docMk/>
            <pc:sldMk cId="3180063700" sldId="263"/>
            <ac:spMk id="49" creationId="{B3378DC2-950E-4B63-B833-32DE4719A85C}"/>
          </ac:spMkLst>
        </pc:spChg>
        <pc:spChg chg="add del">
          <ac:chgData name="Lily Luo" userId="9be7ac1feb19af01" providerId="LiveId" clId="{3D421D65-2CB3-49A6-84D2-8E5F258B2459}" dt="2019-08-01T00:56:04.288" v="382" actId="26606"/>
          <ac:spMkLst>
            <pc:docMk/>
            <pc:sldMk cId="3180063700" sldId="263"/>
            <ac:spMk id="51" creationId="{61515115-95FB-41E0-86F3-8744438C09D0}"/>
          </ac:spMkLst>
        </pc:spChg>
        <pc:spChg chg="add del">
          <ac:chgData name="Lily Luo" userId="9be7ac1feb19af01" providerId="LiveId" clId="{3D421D65-2CB3-49A6-84D2-8E5F258B2459}" dt="2019-08-01T00:56:04.288" v="382" actId="26606"/>
          <ac:spMkLst>
            <pc:docMk/>
            <pc:sldMk cId="3180063700" sldId="263"/>
            <ac:spMk id="52" creationId="{8222A33F-BE2D-4D69-92A0-5DF8B17BAACA}"/>
          </ac:spMkLst>
        </pc:spChg>
        <pc:spChg chg="add del">
          <ac:chgData name="Lily Luo" userId="9be7ac1feb19af01" providerId="LiveId" clId="{3D421D65-2CB3-49A6-84D2-8E5F258B2459}" dt="2019-08-01T00:56:04.288" v="382" actId="26606"/>
          <ac:spMkLst>
            <pc:docMk/>
            <pc:sldMk cId="3180063700" sldId="263"/>
            <ac:spMk id="53" creationId="{CE1C74D0-9609-468A-9597-5D87C8A42B58}"/>
          </ac:spMkLst>
        </pc:spChg>
        <pc:spChg chg="add del">
          <ac:chgData name="Lily Luo" userId="9be7ac1feb19af01" providerId="LiveId" clId="{3D421D65-2CB3-49A6-84D2-8E5F258B2459}" dt="2019-08-01T00:56:04.288" v="382" actId="26606"/>
          <ac:spMkLst>
            <pc:docMk/>
            <pc:sldMk cId="3180063700" sldId="263"/>
            <ac:spMk id="54" creationId="{C137128D-E594-4905-9F76-E385F0831D60}"/>
          </ac:spMkLst>
        </pc:spChg>
        <pc:spChg chg="add del">
          <ac:chgData name="Lily Luo" userId="9be7ac1feb19af01" providerId="LiveId" clId="{3D421D65-2CB3-49A6-84D2-8E5F258B2459}" dt="2019-08-01T00:56:07.179" v="384" actId="26606"/>
          <ac:spMkLst>
            <pc:docMk/>
            <pc:sldMk cId="3180063700" sldId="263"/>
            <ac:spMk id="56" creationId="{9922B851-6B16-415F-9600-DB0E665C54FD}"/>
          </ac:spMkLst>
        </pc:spChg>
        <pc:spChg chg="add del">
          <ac:chgData name="Lily Luo" userId="9be7ac1feb19af01" providerId="LiveId" clId="{3D421D65-2CB3-49A6-84D2-8E5F258B2459}" dt="2019-08-01T00:56:07.179" v="384" actId="26606"/>
          <ac:spMkLst>
            <pc:docMk/>
            <pc:sldMk cId="3180063700" sldId="263"/>
            <ac:spMk id="57" creationId="{FAA2B0B0-E6D1-4F97-A03B-5B9DC568AABC}"/>
          </ac:spMkLst>
        </pc:spChg>
        <pc:spChg chg="add del">
          <ac:chgData name="Lily Luo" userId="9be7ac1feb19af01" providerId="LiveId" clId="{3D421D65-2CB3-49A6-84D2-8E5F258B2459}" dt="2019-08-01T00:56:07.179" v="384" actId="26606"/>
          <ac:spMkLst>
            <pc:docMk/>
            <pc:sldMk cId="3180063700" sldId="263"/>
            <ac:spMk id="58" creationId="{7067A410-38E7-4862-BC25-A40927006E3A}"/>
          </ac:spMkLst>
        </pc:spChg>
        <pc:spChg chg="add del">
          <ac:chgData name="Lily Luo" userId="9be7ac1feb19af01" providerId="LiveId" clId="{3D421D65-2CB3-49A6-84D2-8E5F258B2459}" dt="2019-08-01T00:56:07.179" v="384" actId="26606"/>
          <ac:spMkLst>
            <pc:docMk/>
            <pc:sldMk cId="3180063700" sldId="263"/>
            <ac:spMk id="59" creationId="{95E21D77-54D4-42F2-9F79-B4B22CCA1C68}"/>
          </ac:spMkLst>
        </pc:spChg>
        <pc:spChg chg="add">
          <ac:chgData name="Lily Luo" userId="9be7ac1feb19af01" providerId="LiveId" clId="{3D421D65-2CB3-49A6-84D2-8E5F258B2459}" dt="2019-08-01T00:56:07.198" v="385" actId="26606"/>
          <ac:spMkLst>
            <pc:docMk/>
            <pc:sldMk cId="3180063700" sldId="263"/>
            <ac:spMk id="61" creationId="{C8A3C342-1D03-412F-8DD3-BF519E8E0AE9}"/>
          </ac:spMkLst>
        </pc:spChg>
        <pc:spChg chg="add">
          <ac:chgData name="Lily Luo" userId="9be7ac1feb19af01" providerId="LiveId" clId="{3D421D65-2CB3-49A6-84D2-8E5F258B2459}" dt="2019-08-01T00:56:07.198" v="385" actId="26606"/>
          <ac:spMkLst>
            <pc:docMk/>
            <pc:sldMk cId="3180063700" sldId="263"/>
            <ac:spMk id="62" creationId="{81CC9B02-E087-4350-AEBD-2C3CF001AF01}"/>
          </ac:spMkLst>
        </pc:spChg>
        <pc:spChg chg="add">
          <ac:chgData name="Lily Luo" userId="9be7ac1feb19af01" providerId="LiveId" clId="{3D421D65-2CB3-49A6-84D2-8E5F258B2459}" dt="2019-08-01T00:56:07.198" v="385" actId="26606"/>
          <ac:spMkLst>
            <pc:docMk/>
            <pc:sldMk cId="3180063700" sldId="263"/>
            <ac:spMk id="63" creationId="{AC3BF0FA-36FA-4CE9-840E-F7C3A8F168B5}"/>
          </ac:spMkLst>
        </pc:spChg>
        <pc:spChg chg="add">
          <ac:chgData name="Lily Luo" userId="9be7ac1feb19af01" providerId="LiveId" clId="{3D421D65-2CB3-49A6-84D2-8E5F258B2459}" dt="2019-08-01T00:56:07.198" v="385" actId="26606"/>
          <ac:spMkLst>
            <pc:docMk/>
            <pc:sldMk cId="3180063700" sldId="263"/>
            <ac:spMk id="64" creationId="{D6F18ACE-6E82-4ADC-8A2F-A1771B309B16}"/>
          </ac:spMkLst>
        </pc:spChg>
        <pc:picChg chg="add mod ord">
          <ac:chgData name="Lily Luo" userId="9be7ac1feb19af01" providerId="LiveId" clId="{3D421D65-2CB3-49A6-84D2-8E5F258B2459}" dt="2019-08-01T00:56:07.198" v="385" actId="26606"/>
          <ac:picMkLst>
            <pc:docMk/>
            <pc:sldMk cId="3180063700" sldId="263"/>
            <ac:picMk id="5" creationId="{48EA928B-FC8E-435B-805C-46E30529E142}"/>
          </ac:picMkLst>
        </pc:picChg>
      </pc:sldChg>
      <pc:sldChg chg="addSp delSp modSp add mod setBg setClrOvrMap modNotesTx">
        <pc:chgData name="Lily Luo" userId="9be7ac1feb19af01" providerId="LiveId" clId="{3D421D65-2CB3-49A6-84D2-8E5F258B2459}" dt="2019-08-01T01:31:46.671" v="1202"/>
        <pc:sldMkLst>
          <pc:docMk/>
          <pc:sldMk cId="4154326037" sldId="265"/>
        </pc:sldMkLst>
        <pc:spChg chg="mod">
          <ac:chgData name="Lily Luo" userId="9be7ac1feb19af01" providerId="LiveId" clId="{3D421D65-2CB3-49A6-84D2-8E5F258B2459}" dt="2019-08-01T01:24:38.269" v="1001" actId="26606"/>
          <ac:spMkLst>
            <pc:docMk/>
            <pc:sldMk cId="4154326037" sldId="265"/>
            <ac:spMk id="2" creationId="{41152C64-B528-4411-ADD2-A202E2DA033C}"/>
          </ac:spMkLst>
        </pc:spChg>
        <pc:spChg chg="del mod">
          <ac:chgData name="Lily Luo" userId="9be7ac1feb19af01" providerId="LiveId" clId="{3D421D65-2CB3-49A6-84D2-8E5F258B2459}" dt="2019-08-01T01:24:17.471" v="1000"/>
          <ac:spMkLst>
            <pc:docMk/>
            <pc:sldMk cId="4154326037" sldId="265"/>
            <ac:spMk id="3" creationId="{5228C004-531E-443B-9DC8-E2F8DBAF8DBA}"/>
          </ac:spMkLst>
        </pc:spChg>
        <pc:spChg chg="add">
          <ac:chgData name="Lily Luo" userId="9be7ac1feb19af01" providerId="LiveId" clId="{3D421D65-2CB3-49A6-84D2-8E5F258B2459}" dt="2019-08-01T01:24:38.269" v="1001" actId="26606"/>
          <ac:spMkLst>
            <pc:docMk/>
            <pc:sldMk cId="4154326037" sldId="265"/>
            <ac:spMk id="9" creationId="{F747F1B4-B831-4277-8AB0-32767F7EB7BF}"/>
          </ac:spMkLst>
        </pc:spChg>
        <pc:spChg chg="add">
          <ac:chgData name="Lily Luo" userId="9be7ac1feb19af01" providerId="LiveId" clId="{3D421D65-2CB3-49A6-84D2-8E5F258B2459}" dt="2019-08-01T01:24:38.269" v="1001" actId="26606"/>
          <ac:spMkLst>
            <pc:docMk/>
            <pc:sldMk cId="4154326037" sldId="265"/>
            <ac:spMk id="11" creationId="{D80CFA21-AB7C-4BEB-9BFF-05764FBBF3C6}"/>
          </ac:spMkLst>
        </pc:spChg>
        <pc:spChg chg="add">
          <ac:chgData name="Lily Luo" userId="9be7ac1feb19af01" providerId="LiveId" clId="{3D421D65-2CB3-49A6-84D2-8E5F258B2459}" dt="2019-08-01T01:24:38.269" v="1001" actId="26606"/>
          <ac:spMkLst>
            <pc:docMk/>
            <pc:sldMk cId="4154326037" sldId="265"/>
            <ac:spMk id="13" creationId="{12F7E335-851A-4CAE-B09F-E657819D4600}"/>
          </ac:spMkLst>
        </pc:spChg>
        <pc:spChg chg="add">
          <ac:chgData name="Lily Luo" userId="9be7ac1feb19af01" providerId="LiveId" clId="{3D421D65-2CB3-49A6-84D2-8E5F258B2459}" dt="2019-08-01T01:24:38.269" v="1001" actId="26606"/>
          <ac:spMkLst>
            <pc:docMk/>
            <pc:sldMk cId="4154326037" sldId="265"/>
            <ac:spMk id="15" creationId="{10B541F0-7F6E-402E-84D8-CF96EACA5FBC}"/>
          </ac:spMkLst>
        </pc:spChg>
        <pc:graphicFrameChg chg="add mod">
          <ac:chgData name="Lily Luo" userId="9be7ac1feb19af01" providerId="LiveId" clId="{3D421D65-2CB3-49A6-84D2-8E5F258B2459}" dt="2019-08-01T01:31:46.671" v="1202"/>
          <ac:graphicFrameMkLst>
            <pc:docMk/>
            <pc:sldMk cId="4154326037" sldId="265"/>
            <ac:graphicFrameMk id="4" creationId="{74956F92-2B8D-4C33-B80B-BD0F13E16F41}"/>
          </ac:graphicFrameMkLst>
        </pc:graphicFrameChg>
        <pc:graphicFrameChg chg="add del">
          <ac:chgData name="Lily Luo" userId="9be7ac1feb19af01" providerId="LiveId" clId="{3D421D65-2CB3-49A6-84D2-8E5F258B2459}" dt="2019-08-01T01:31:31.379" v="1195"/>
          <ac:graphicFrameMkLst>
            <pc:docMk/>
            <pc:sldMk cId="4154326037" sldId="265"/>
            <ac:graphicFrameMk id="10" creationId="{1E5601C7-92E0-47D9-8C6D-42317133BCC1}"/>
          </ac:graphicFrameMkLst>
        </pc:graphicFrameChg>
      </pc:sldChg>
      <pc:sldChg chg="addSp delSp modSp add mod setBg setClrOvrMap modNotesTx">
        <pc:chgData name="Lily Luo" userId="9be7ac1feb19af01" providerId="LiveId" clId="{3D421D65-2CB3-49A6-84D2-8E5F258B2459}" dt="2019-08-01T01:38:01.056" v="1920" actId="20577"/>
        <pc:sldMkLst>
          <pc:docMk/>
          <pc:sldMk cId="2216134170" sldId="266"/>
        </pc:sldMkLst>
        <pc:spChg chg="mod">
          <ac:chgData name="Lily Luo" userId="9be7ac1feb19af01" providerId="LiveId" clId="{3D421D65-2CB3-49A6-84D2-8E5F258B2459}" dt="2019-08-01T01:33:07.649" v="1226" actId="26606"/>
          <ac:spMkLst>
            <pc:docMk/>
            <pc:sldMk cId="2216134170" sldId="266"/>
            <ac:spMk id="2" creationId="{5CB908EF-A1CC-4698-8E7F-7178C9F13C54}"/>
          </ac:spMkLst>
        </pc:spChg>
        <pc:spChg chg="del">
          <ac:chgData name="Lily Luo" userId="9be7ac1feb19af01" providerId="LiveId" clId="{3D421D65-2CB3-49A6-84D2-8E5F258B2459}" dt="2019-08-01T01:30:03.556" v="1167"/>
          <ac:spMkLst>
            <pc:docMk/>
            <pc:sldMk cId="2216134170" sldId="266"/>
            <ac:spMk id="3" creationId="{2CC87E80-81F4-4AAE-BE60-0C46CD6E96CF}"/>
          </ac:spMkLst>
        </pc:spChg>
        <pc:spChg chg="add">
          <ac:chgData name="Lily Luo" userId="9be7ac1feb19af01" providerId="LiveId" clId="{3D421D65-2CB3-49A6-84D2-8E5F258B2459}" dt="2019-08-01T01:33:07.649" v="1226" actId="26606"/>
          <ac:spMkLst>
            <pc:docMk/>
            <pc:sldMk cId="2216134170" sldId="266"/>
            <ac:spMk id="9" creationId="{47AEA421-5F29-4BA7-9360-2501B5987921}"/>
          </ac:spMkLst>
        </pc:spChg>
        <pc:spChg chg="add">
          <ac:chgData name="Lily Luo" userId="9be7ac1feb19af01" providerId="LiveId" clId="{3D421D65-2CB3-49A6-84D2-8E5F258B2459}" dt="2019-08-01T01:33:07.649" v="1226" actId="26606"/>
          <ac:spMkLst>
            <pc:docMk/>
            <pc:sldMk cId="2216134170" sldId="266"/>
            <ac:spMk id="11" creationId="{9348F0CB-4904-4DEF-BDD4-ADEC2DCCCBD7}"/>
          </ac:spMkLst>
        </pc:spChg>
        <pc:spChg chg="add">
          <ac:chgData name="Lily Luo" userId="9be7ac1feb19af01" providerId="LiveId" clId="{3D421D65-2CB3-49A6-84D2-8E5F258B2459}" dt="2019-08-01T01:33:07.649" v="1226" actId="26606"/>
          <ac:spMkLst>
            <pc:docMk/>
            <pc:sldMk cId="2216134170" sldId="266"/>
            <ac:spMk id="13" creationId="{1583E1B8-79B3-49BB-8704-58E4AB1AF213}"/>
          </ac:spMkLst>
        </pc:spChg>
        <pc:spChg chg="add">
          <ac:chgData name="Lily Luo" userId="9be7ac1feb19af01" providerId="LiveId" clId="{3D421D65-2CB3-49A6-84D2-8E5F258B2459}" dt="2019-08-01T01:33:07.649" v="1226" actId="26606"/>
          <ac:spMkLst>
            <pc:docMk/>
            <pc:sldMk cId="2216134170" sldId="266"/>
            <ac:spMk id="15" creationId="{7BB34D5F-2B87-438E-8236-69C6068D47A4}"/>
          </ac:spMkLst>
        </pc:spChg>
        <pc:graphicFrameChg chg="add mod">
          <ac:chgData name="Lily Luo" userId="9be7ac1feb19af01" providerId="LiveId" clId="{3D421D65-2CB3-49A6-84D2-8E5F258B2459}" dt="2019-08-01T01:33:19.907" v="1230"/>
          <ac:graphicFrameMkLst>
            <pc:docMk/>
            <pc:sldMk cId="2216134170" sldId="266"/>
            <ac:graphicFrameMk id="4" creationId="{03DA4A1D-3873-4A1F-8692-6975C7ACF856}"/>
          </ac:graphicFrameMkLst>
        </pc:graphicFrameChg>
      </pc:sldChg>
      <pc:sldChg chg="addSp delSp modSp add modTransition modNotesTx">
        <pc:chgData name="Lily Luo" userId="9be7ac1feb19af01" providerId="LiveId" clId="{3D421D65-2CB3-49A6-84D2-8E5F258B2459}" dt="2019-08-01T15:52:30.129" v="2519" actId="20577"/>
        <pc:sldMkLst>
          <pc:docMk/>
          <pc:sldMk cId="2285658729" sldId="267"/>
        </pc:sldMkLst>
        <pc:spChg chg="mod">
          <ac:chgData name="Lily Luo" userId="9be7ac1feb19af01" providerId="LiveId" clId="{3D421D65-2CB3-49A6-84D2-8E5F258B2459}" dt="2019-08-01T01:38:27.327" v="1934" actId="14100"/>
          <ac:spMkLst>
            <pc:docMk/>
            <pc:sldMk cId="2285658729" sldId="267"/>
            <ac:spMk id="2" creationId="{51F5DF3C-DFDF-47FA-B0C7-4FFC088916A5}"/>
          </ac:spMkLst>
        </pc:spChg>
        <pc:spChg chg="del">
          <ac:chgData name="Lily Luo" userId="9be7ac1feb19af01" providerId="LiveId" clId="{3D421D65-2CB3-49A6-84D2-8E5F258B2459}" dt="2019-08-01T01:38:21.042" v="1922" actId="478"/>
          <ac:spMkLst>
            <pc:docMk/>
            <pc:sldMk cId="2285658729" sldId="267"/>
            <ac:spMk id="3" creationId="{A73586DE-D181-4ED5-9B63-F38A8581F82C}"/>
          </ac:spMkLst>
        </pc:spChg>
        <pc:spChg chg="add mod ord">
          <ac:chgData name="Lily Luo" userId="9be7ac1feb19af01" providerId="LiveId" clId="{3D421D65-2CB3-49A6-84D2-8E5F258B2459}" dt="2019-08-01T01:41:42.629" v="2049" actId="14100"/>
          <ac:spMkLst>
            <pc:docMk/>
            <pc:sldMk cId="2285658729" sldId="267"/>
            <ac:spMk id="4" creationId="{ABAFD485-160C-49A4-A8EF-3767C804E59E}"/>
          </ac:spMkLst>
        </pc:spChg>
        <pc:spChg chg="add mod">
          <ac:chgData name="Lily Luo" userId="9be7ac1feb19af01" providerId="LiveId" clId="{3D421D65-2CB3-49A6-84D2-8E5F258B2459}" dt="2019-08-01T01:49:57.636" v="2335"/>
          <ac:spMkLst>
            <pc:docMk/>
            <pc:sldMk cId="2285658729" sldId="267"/>
            <ac:spMk id="5" creationId="{A2A36997-D168-4C64-B1CB-6350B8D90513}"/>
          </ac:spMkLst>
        </pc:spChg>
        <pc:spChg chg="add mod ord">
          <ac:chgData name="Lily Luo" userId="9be7ac1feb19af01" providerId="LiveId" clId="{3D421D65-2CB3-49A6-84D2-8E5F258B2459}" dt="2019-08-01T01:42:00.774" v="2057" actId="1076"/>
          <ac:spMkLst>
            <pc:docMk/>
            <pc:sldMk cId="2285658729" sldId="267"/>
            <ac:spMk id="6" creationId="{459EBDCF-7C37-4CDD-A0FF-5F88AF1AF6D5}"/>
          </ac:spMkLst>
        </pc:spChg>
        <pc:spChg chg="add mod">
          <ac:chgData name="Lily Luo" userId="9be7ac1feb19af01" providerId="LiveId" clId="{3D421D65-2CB3-49A6-84D2-8E5F258B2459}" dt="2019-08-01T01:48:17.352" v="2276" actId="14100"/>
          <ac:spMkLst>
            <pc:docMk/>
            <pc:sldMk cId="2285658729" sldId="267"/>
            <ac:spMk id="7" creationId="{14ADC091-57C1-43AB-A553-E6A9247E78D0}"/>
          </ac:spMkLst>
        </pc:spChg>
        <pc:spChg chg="add mod ord">
          <ac:chgData name="Lily Luo" userId="9be7ac1feb19af01" providerId="LiveId" clId="{3D421D65-2CB3-49A6-84D2-8E5F258B2459}" dt="2019-08-01T01:48:46.687" v="2285" actId="166"/>
          <ac:spMkLst>
            <pc:docMk/>
            <pc:sldMk cId="2285658729" sldId="267"/>
            <ac:spMk id="8" creationId="{AA0C1BDC-C26E-4637-93EE-F1828FB580DF}"/>
          </ac:spMkLst>
        </pc:spChg>
        <pc:spChg chg="add mod ord">
          <ac:chgData name="Lily Luo" userId="9be7ac1feb19af01" providerId="LiveId" clId="{3D421D65-2CB3-49A6-84D2-8E5F258B2459}" dt="2019-08-01T01:48:50.932" v="2287" actId="166"/>
          <ac:spMkLst>
            <pc:docMk/>
            <pc:sldMk cId="2285658729" sldId="267"/>
            <ac:spMk id="9" creationId="{EB04E813-3C2E-476D-9165-64A9C8B54346}"/>
          </ac:spMkLst>
        </pc:spChg>
        <pc:spChg chg="add mod ord">
          <ac:chgData name="Lily Luo" userId="9be7ac1feb19af01" providerId="LiveId" clId="{3D421D65-2CB3-49A6-84D2-8E5F258B2459}" dt="2019-08-01T01:48:48.891" v="2286" actId="166"/>
          <ac:spMkLst>
            <pc:docMk/>
            <pc:sldMk cId="2285658729" sldId="267"/>
            <ac:spMk id="10" creationId="{DC758E7B-1DFF-48CE-B18E-CF31906202D8}"/>
          </ac:spMkLst>
        </pc:spChg>
        <pc:spChg chg="add mod">
          <ac:chgData name="Lily Luo" userId="9be7ac1feb19af01" providerId="LiveId" clId="{3D421D65-2CB3-49A6-84D2-8E5F258B2459}" dt="2019-08-01T01:45:50.617" v="2251" actId="571"/>
          <ac:spMkLst>
            <pc:docMk/>
            <pc:sldMk cId="2285658729" sldId="267"/>
            <ac:spMk id="11" creationId="{765DA16A-EB9D-4131-BCC3-5CCADF97D9D3}"/>
          </ac:spMkLst>
        </pc:spChg>
        <pc:spChg chg="add del mod">
          <ac:chgData name="Lily Luo" userId="9be7ac1feb19af01" providerId="LiveId" clId="{3D421D65-2CB3-49A6-84D2-8E5F258B2459}" dt="2019-08-01T01:47:34.316" v="2268" actId="478"/>
          <ac:spMkLst>
            <pc:docMk/>
            <pc:sldMk cId="2285658729" sldId="267"/>
            <ac:spMk id="12" creationId="{501E78CB-81E4-49AA-8844-C49DE3E5B38C}"/>
          </ac:spMkLst>
        </pc:spChg>
        <pc:spChg chg="add del mod">
          <ac:chgData name="Lily Luo" userId="9be7ac1feb19af01" providerId="LiveId" clId="{3D421D65-2CB3-49A6-84D2-8E5F258B2459}" dt="2019-08-01T01:47:34.316" v="2268" actId="478"/>
          <ac:spMkLst>
            <pc:docMk/>
            <pc:sldMk cId="2285658729" sldId="267"/>
            <ac:spMk id="13" creationId="{B7CFDB2A-58CE-40A0-8D0D-ED28787E61CA}"/>
          </ac:spMkLst>
        </pc:spChg>
        <pc:spChg chg="add del mod">
          <ac:chgData name="Lily Luo" userId="9be7ac1feb19af01" providerId="LiveId" clId="{3D421D65-2CB3-49A6-84D2-8E5F258B2459}" dt="2019-08-01T01:47:34.316" v="2268" actId="478"/>
          <ac:spMkLst>
            <pc:docMk/>
            <pc:sldMk cId="2285658729" sldId="267"/>
            <ac:spMk id="14" creationId="{9D0A1AEA-36C7-4FF2-8801-6B503BABA7EF}"/>
          </ac:spMkLst>
        </pc:spChg>
        <pc:spChg chg="add del mod">
          <ac:chgData name="Lily Luo" userId="9be7ac1feb19af01" providerId="LiveId" clId="{3D421D65-2CB3-49A6-84D2-8E5F258B2459}" dt="2019-08-01T01:47:34.316" v="2268" actId="478"/>
          <ac:spMkLst>
            <pc:docMk/>
            <pc:sldMk cId="2285658729" sldId="267"/>
            <ac:spMk id="15" creationId="{6E367A57-C201-4DE5-8A0C-5B7C2093E371}"/>
          </ac:spMkLst>
        </pc:spChg>
        <pc:spChg chg="add mod">
          <ac:chgData name="Lily Luo" userId="9be7ac1feb19af01" providerId="LiveId" clId="{3D421D65-2CB3-49A6-84D2-8E5F258B2459}" dt="2019-08-01T01:48:58.425" v="2289" actId="1076"/>
          <ac:spMkLst>
            <pc:docMk/>
            <pc:sldMk cId="2285658729" sldId="267"/>
            <ac:spMk id="16" creationId="{C8B94561-081D-4A42-81F5-937B78B03283}"/>
          </ac:spMkLst>
        </pc:spChg>
        <pc:spChg chg="add mod">
          <ac:chgData name="Lily Luo" userId="9be7ac1feb19af01" providerId="LiveId" clId="{3D421D65-2CB3-49A6-84D2-8E5F258B2459}" dt="2019-08-01T01:48:55.361" v="2288" actId="1076"/>
          <ac:spMkLst>
            <pc:docMk/>
            <pc:sldMk cId="2285658729" sldId="267"/>
            <ac:spMk id="17" creationId="{652991F8-7916-46C5-8CBB-957BBAA1CFBB}"/>
          </ac:spMkLst>
        </pc:spChg>
        <pc:spChg chg="add mod">
          <ac:chgData name="Lily Luo" userId="9be7ac1feb19af01" providerId="LiveId" clId="{3D421D65-2CB3-49A6-84D2-8E5F258B2459}" dt="2019-08-01T01:48:34.978" v="2284" actId="14100"/>
          <ac:spMkLst>
            <pc:docMk/>
            <pc:sldMk cId="2285658729" sldId="267"/>
            <ac:spMk id="18" creationId="{AB98FB4B-F818-48CB-BD28-0300C4E715D1}"/>
          </ac:spMkLst>
        </pc:spChg>
        <pc:spChg chg="add mod">
          <ac:chgData name="Lily Luo" userId="9be7ac1feb19af01" providerId="LiveId" clId="{3D421D65-2CB3-49A6-84D2-8E5F258B2459}" dt="2019-08-01T01:50:57.525" v="2354" actId="1076"/>
          <ac:spMkLst>
            <pc:docMk/>
            <pc:sldMk cId="2285658729" sldId="267"/>
            <ac:spMk id="19" creationId="{DE643A02-4C1C-42D1-B312-0C2DE69322DB}"/>
          </ac:spMkLst>
        </pc:spChg>
        <pc:spChg chg="add mod">
          <ac:chgData name="Lily Luo" userId="9be7ac1feb19af01" providerId="LiveId" clId="{3D421D65-2CB3-49A6-84D2-8E5F258B2459}" dt="2019-08-01T01:50:14.142" v="2343" actId="571"/>
          <ac:spMkLst>
            <pc:docMk/>
            <pc:sldMk cId="2285658729" sldId="267"/>
            <ac:spMk id="20" creationId="{FD91C2C8-4074-4A39-8E2D-6172D782E583}"/>
          </ac:spMkLst>
        </pc:spChg>
        <pc:spChg chg="add mod">
          <ac:chgData name="Lily Luo" userId="9be7ac1feb19af01" providerId="LiveId" clId="{3D421D65-2CB3-49A6-84D2-8E5F258B2459}" dt="2019-08-01T01:51:35.387" v="2381" actId="1076"/>
          <ac:spMkLst>
            <pc:docMk/>
            <pc:sldMk cId="2285658729" sldId="267"/>
            <ac:spMk id="21" creationId="{FCB3B040-58CE-4DD2-B535-5C5985DFFA7F}"/>
          </ac:spMkLst>
        </pc:spChg>
        <pc:spChg chg="add mod">
          <ac:chgData name="Lily Luo" userId="9be7ac1feb19af01" providerId="LiveId" clId="{3D421D65-2CB3-49A6-84D2-8E5F258B2459}" dt="2019-08-01T01:51:14.503" v="2375" actId="20577"/>
          <ac:spMkLst>
            <pc:docMk/>
            <pc:sldMk cId="2285658729" sldId="267"/>
            <ac:spMk id="22" creationId="{DA87BB32-F71F-481F-AA99-74FF47FA23D8}"/>
          </ac:spMkLst>
        </pc:spChg>
        <pc:spChg chg="add mod">
          <ac:chgData name="Lily Luo" userId="9be7ac1feb19af01" providerId="LiveId" clId="{3D421D65-2CB3-49A6-84D2-8E5F258B2459}" dt="2019-08-01T01:51:08.012" v="2363" actId="20577"/>
          <ac:spMkLst>
            <pc:docMk/>
            <pc:sldMk cId="2285658729" sldId="267"/>
            <ac:spMk id="23" creationId="{49DD15B3-2F90-4995-BA29-FF154DB4CA75}"/>
          </ac:spMkLst>
        </pc:spChg>
      </pc:sldChg>
      <pc:sldChg chg="modSp">
        <pc:chgData name="Lily Luo" userId="9be7ac1feb19af01" providerId="LiveId" clId="{3D421D65-2CB3-49A6-84D2-8E5F258B2459}" dt="2019-08-09T23:33:05.196" v="2903" actId="207"/>
        <pc:sldMkLst>
          <pc:docMk/>
          <pc:sldMk cId="1217068240" sldId="269"/>
        </pc:sldMkLst>
        <pc:graphicFrameChg chg="mod">
          <ac:chgData name="Lily Luo" userId="9be7ac1feb19af01" providerId="LiveId" clId="{3D421D65-2CB3-49A6-84D2-8E5F258B2459}" dt="2019-08-09T23:33:05.196" v="2903" actId="207"/>
          <ac:graphicFrameMkLst>
            <pc:docMk/>
            <pc:sldMk cId="1217068240" sldId="269"/>
            <ac:graphicFrameMk id="27" creationId="{446F32F6-803E-4B7B-809B-AE6F52F01BA6}"/>
          </ac:graphicFrameMkLst>
        </pc:graphicFrameChg>
      </pc:sldChg>
      <pc:sldChg chg="modSp">
        <pc:chgData name="Lily Luo" userId="9be7ac1feb19af01" providerId="LiveId" clId="{3D421D65-2CB3-49A6-84D2-8E5F258B2459}" dt="2019-08-09T23:32:56.543" v="2902" actId="207"/>
        <pc:sldMkLst>
          <pc:docMk/>
          <pc:sldMk cId="2192403452" sldId="270"/>
        </pc:sldMkLst>
        <pc:graphicFrameChg chg="mod">
          <ac:chgData name="Lily Luo" userId="9be7ac1feb19af01" providerId="LiveId" clId="{3D421D65-2CB3-49A6-84D2-8E5F258B2459}" dt="2019-08-09T23:32:56.543" v="2902" actId="207"/>
          <ac:graphicFrameMkLst>
            <pc:docMk/>
            <pc:sldMk cId="2192403452" sldId="270"/>
            <ac:graphicFrameMk id="8" creationId="{D7FEDB90-30FA-4205-82B1-6E2A40D203BC}"/>
          </ac:graphicFrameMkLst>
        </pc:graphicFrameChg>
      </pc:sldChg>
      <pc:sldChg chg="modSp">
        <pc:chgData name="Lily Luo" userId="9be7ac1feb19af01" providerId="LiveId" clId="{3D421D65-2CB3-49A6-84D2-8E5F258B2459}" dt="2019-08-09T23:40:24.797" v="3130" actId="5793"/>
        <pc:sldMkLst>
          <pc:docMk/>
          <pc:sldMk cId="3225266378" sldId="271"/>
        </pc:sldMkLst>
        <pc:spChg chg="mod">
          <ac:chgData name="Lily Luo" userId="9be7ac1feb19af01" providerId="LiveId" clId="{3D421D65-2CB3-49A6-84D2-8E5F258B2459}" dt="2019-08-09T23:40:24.797" v="3130" actId="5793"/>
          <ac:spMkLst>
            <pc:docMk/>
            <pc:sldMk cId="3225266378" sldId="271"/>
            <ac:spMk id="6" creationId="{3DC0E9DA-0070-4166-B6BB-4BC14DE12311}"/>
          </ac:spMkLst>
        </pc:spChg>
      </pc:sldChg>
      <pc:sldChg chg="addSp modSp modAnim">
        <pc:chgData name="Lily Luo" userId="9be7ac1feb19af01" providerId="LiveId" clId="{3D421D65-2CB3-49A6-84D2-8E5F258B2459}" dt="2019-08-09T23:48:21.340" v="3164" actId="20577"/>
        <pc:sldMkLst>
          <pc:docMk/>
          <pc:sldMk cId="2517339471" sldId="274"/>
        </pc:sldMkLst>
        <pc:spChg chg="mod">
          <ac:chgData name="Lily Luo" userId="9be7ac1feb19af01" providerId="LiveId" clId="{3D421D65-2CB3-49A6-84D2-8E5F258B2459}" dt="2019-08-09T23:47:27.525" v="3134" actId="1076"/>
          <ac:spMkLst>
            <pc:docMk/>
            <pc:sldMk cId="2517339471" sldId="274"/>
            <ac:spMk id="2" creationId="{0889D300-F5B8-4748-87B2-3F7A0BAFBC4E}"/>
          </ac:spMkLst>
        </pc:spChg>
        <pc:spChg chg="mod">
          <ac:chgData name="Lily Luo" userId="9be7ac1feb19af01" providerId="LiveId" clId="{3D421D65-2CB3-49A6-84D2-8E5F258B2459}" dt="2019-08-09T23:47:38.658" v="3135" actId="1076"/>
          <ac:spMkLst>
            <pc:docMk/>
            <pc:sldMk cId="2517339471" sldId="274"/>
            <ac:spMk id="15" creationId="{C37D3AE3-6D6C-43D6-98AF-5F6B1FBF09AB}"/>
          </ac:spMkLst>
        </pc:spChg>
        <pc:spChg chg="mod">
          <ac:chgData name="Lily Luo" userId="9be7ac1feb19af01" providerId="LiveId" clId="{3D421D65-2CB3-49A6-84D2-8E5F258B2459}" dt="2019-08-09T23:47:21.118" v="3133" actId="1076"/>
          <ac:spMkLst>
            <pc:docMk/>
            <pc:sldMk cId="2517339471" sldId="274"/>
            <ac:spMk id="17" creationId="{B3446FD9-C156-4C80-B82E-8CC311760031}"/>
          </ac:spMkLst>
        </pc:spChg>
        <pc:spChg chg="mod">
          <ac:chgData name="Lily Luo" userId="9be7ac1feb19af01" providerId="LiveId" clId="{3D421D65-2CB3-49A6-84D2-8E5F258B2459}" dt="2019-08-09T23:47:21.118" v="3133" actId="1076"/>
          <ac:spMkLst>
            <pc:docMk/>
            <pc:sldMk cId="2517339471" sldId="274"/>
            <ac:spMk id="19" creationId="{20B1D177-7FD9-4240-9B03-6FA8A2F7B519}"/>
          </ac:spMkLst>
        </pc:spChg>
        <pc:spChg chg="mod">
          <ac:chgData name="Lily Luo" userId="9be7ac1feb19af01" providerId="LiveId" clId="{3D421D65-2CB3-49A6-84D2-8E5F258B2459}" dt="2019-08-09T23:47:21.118" v="3133" actId="1076"/>
          <ac:spMkLst>
            <pc:docMk/>
            <pc:sldMk cId="2517339471" sldId="274"/>
            <ac:spMk id="21" creationId="{F9E7104A-A9A4-400F-A428-47C74D781E40}"/>
          </ac:spMkLst>
        </pc:spChg>
        <pc:spChg chg="mod">
          <ac:chgData name="Lily Luo" userId="9be7ac1feb19af01" providerId="LiveId" clId="{3D421D65-2CB3-49A6-84D2-8E5F258B2459}" dt="2019-08-09T23:47:21.118" v="3133" actId="1076"/>
          <ac:spMkLst>
            <pc:docMk/>
            <pc:sldMk cId="2517339471" sldId="274"/>
            <ac:spMk id="23" creationId="{3917F0B9-0961-4153-A3A3-AD20E5EA01F6}"/>
          </ac:spMkLst>
        </pc:spChg>
        <pc:spChg chg="add mod">
          <ac:chgData name="Lily Luo" userId="9be7ac1feb19af01" providerId="LiveId" clId="{3D421D65-2CB3-49A6-84D2-8E5F258B2459}" dt="2019-08-09T23:48:00.787" v="3152" actId="20577"/>
          <ac:spMkLst>
            <pc:docMk/>
            <pc:sldMk cId="2517339471" sldId="274"/>
            <ac:spMk id="25" creationId="{4EA7DDE2-EF7C-44A5-B6F7-143A14498260}"/>
          </ac:spMkLst>
        </pc:spChg>
        <pc:spChg chg="add mod">
          <ac:chgData name="Lily Luo" userId="9be7ac1feb19af01" providerId="LiveId" clId="{3D421D65-2CB3-49A6-84D2-8E5F258B2459}" dt="2019-08-09T23:48:21.340" v="3164" actId="20577"/>
          <ac:spMkLst>
            <pc:docMk/>
            <pc:sldMk cId="2517339471" sldId="274"/>
            <ac:spMk id="27" creationId="{32B973B5-4A30-460F-9268-F5B5B265F587}"/>
          </ac:spMkLst>
        </pc:spChg>
        <pc:picChg chg="mod">
          <ac:chgData name="Lily Luo" userId="9be7ac1feb19af01" providerId="LiveId" clId="{3D421D65-2CB3-49A6-84D2-8E5F258B2459}" dt="2019-08-09T23:47:05.880" v="3132" actId="1076"/>
          <ac:picMkLst>
            <pc:docMk/>
            <pc:sldMk cId="2517339471" sldId="274"/>
            <ac:picMk id="7" creationId="{BB41752F-1AF2-49E9-918A-7EB329AAC36E}"/>
          </ac:picMkLst>
        </pc:picChg>
      </pc:sldChg>
    </pc:docChg>
  </pc:docChgLst>
  <pc:docChgLst>
    <pc:chgData name="Lily Luo" userId="9be7ac1feb19af01" providerId="LiveId" clId="{3EDF4B2D-3E47-49C1-B4BA-506144E6A907}"/>
    <pc:docChg chg="undo modSld">
      <pc:chgData name="Lily Luo" userId="9be7ac1feb19af01" providerId="LiveId" clId="{3EDF4B2D-3E47-49C1-B4BA-506144E6A907}" dt="2019-06-20T16:50:31.804" v="78" actId="20577"/>
      <pc:docMkLst>
        <pc:docMk/>
      </pc:docMkLst>
      <pc:sldChg chg="modSp modAnim">
        <pc:chgData name="Lily Luo" userId="9be7ac1feb19af01" providerId="LiveId" clId="{3EDF4B2D-3E47-49C1-B4BA-506144E6A907}" dt="2019-06-20T16:46:36.106" v="64"/>
        <pc:sldMkLst>
          <pc:docMk/>
          <pc:sldMk cId="692736410" sldId="258"/>
        </pc:sldMkLst>
        <pc:spChg chg="mod">
          <ac:chgData name="Lily Luo" userId="9be7ac1feb19af01" providerId="LiveId" clId="{3EDF4B2D-3E47-49C1-B4BA-506144E6A907}" dt="2019-06-20T16:44:15.508" v="51" actId="1076"/>
          <ac:spMkLst>
            <pc:docMk/>
            <pc:sldMk cId="692736410" sldId="258"/>
            <ac:spMk id="3" creationId="{4145CCE7-C040-49F1-95DA-73B41FE0CF2A}"/>
          </ac:spMkLst>
        </pc:spChg>
      </pc:sldChg>
      <pc:sldChg chg="modSp modAnim">
        <pc:chgData name="Lily Luo" userId="9be7ac1feb19af01" providerId="LiveId" clId="{3EDF4B2D-3E47-49C1-B4BA-506144E6A907}" dt="2019-06-20T16:50:31.804" v="78" actId="20577"/>
        <pc:sldMkLst>
          <pc:docMk/>
          <pc:sldMk cId="818490055" sldId="260"/>
        </pc:sldMkLst>
        <pc:spChg chg="mod">
          <ac:chgData name="Lily Luo" userId="9be7ac1feb19af01" providerId="LiveId" clId="{3EDF4B2D-3E47-49C1-B4BA-506144E6A907}" dt="2019-06-20T16:50:31.804" v="78" actId="20577"/>
          <ac:spMkLst>
            <pc:docMk/>
            <pc:sldMk cId="818490055" sldId="260"/>
            <ac:spMk id="2" creationId="{74B57224-82AC-4E4B-BEC2-F409C65F9F0E}"/>
          </ac:spMkLst>
        </pc:spChg>
      </pc:sldChg>
      <pc:sldChg chg="modSp modAnim">
        <pc:chgData name="Lily Luo" userId="9be7ac1feb19af01" providerId="LiveId" clId="{3EDF4B2D-3E47-49C1-B4BA-506144E6A907}" dt="2019-06-20T16:43:04.128" v="48" actId="207"/>
        <pc:sldMkLst>
          <pc:docMk/>
          <pc:sldMk cId="2671193407" sldId="261"/>
        </pc:sldMkLst>
        <pc:spChg chg="mod">
          <ac:chgData name="Lily Luo" userId="9be7ac1feb19af01" providerId="LiveId" clId="{3EDF4B2D-3E47-49C1-B4BA-506144E6A907}" dt="2019-06-20T16:43:04.128" v="48" actId="207"/>
          <ac:spMkLst>
            <pc:docMk/>
            <pc:sldMk cId="2671193407" sldId="261"/>
            <ac:spMk id="3" creationId="{EA9F4ABC-FF1A-4EE4-A07F-67A1C562FB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9be7ac1feb19af01/Documents/PURPLE/EPDS%5eJ%20ASQ%5eJ%20PschoSocial%20Screene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be7ac1feb19af01/Documents/PURPLE/EPDS%5eJ%20ASQ%5eJ%20PschoSocial%20Screener%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be7ac1feb19af01/Documents/PURPLE/EPDS%5eJ%20ASQ%5eJ%20PschoSocial%20Screene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be7ac1feb19af01/Documents/PURPLE/EPDS%5eJ%20ASQ%5eJ%20PschoSocial%20Screener%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Child Race</a:t>
            </a:r>
          </a:p>
        </c:rich>
      </c:tx>
      <c:layout>
        <c:manualLayout>
          <c:xMode val="edge"/>
          <c:yMode val="edge"/>
          <c:x val="0.4481934176205454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726059633659542"/>
          <c:y val="0.14238562205632824"/>
          <c:w val="0.24547880732680918"/>
          <c:h val="0.67715355444415404"/>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AE-407A-B834-FD7D32D7C1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AE-407A-B834-FD7D32D7C1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AE-407A-B834-FD7D32D7C1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AE-407A-B834-FD7D32D7C1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AE-407A-B834-FD7D32D7C1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0AE-407A-B834-FD7D32D7C1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'[EPDS^J ASQ^J PschoSocial Screener Data.xlsx]Sheet1'!$C$13:$C$18</c:f>
              <c:strCache>
                <c:ptCount val="6"/>
                <c:pt idx="0">
                  <c:v>Black/African American</c:v>
                </c:pt>
                <c:pt idx="1">
                  <c:v>White</c:v>
                </c:pt>
                <c:pt idx="2">
                  <c:v>Asian</c:v>
                </c:pt>
                <c:pt idx="3">
                  <c:v>Hispanic</c:v>
                </c:pt>
                <c:pt idx="4">
                  <c:v>Native American</c:v>
                </c:pt>
                <c:pt idx="5">
                  <c:v>Other</c:v>
                </c:pt>
              </c:strCache>
            </c:strRef>
          </c:cat>
          <c:val>
            <c:numRef>
              <c:f>'[EPDS^J ASQ^J PschoSocial Screener Data.xlsx]Sheet1'!$D$13:$D$18</c:f>
              <c:numCache>
                <c:formatCode>General</c:formatCode>
                <c:ptCount val="6"/>
              </c:numCache>
            </c:numRef>
          </c:val>
          <c:extLst>
            <c:ext xmlns:c16="http://schemas.microsoft.com/office/drawing/2014/chart" uri="{C3380CC4-5D6E-409C-BE32-E72D297353CC}">
              <c16:uniqueId val="{0000000C-10AE-407A-B834-FD7D32D7C1B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0AE-407A-B834-FD7D32D7C1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0AE-407A-B834-FD7D32D7C1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0AE-407A-B834-FD7D32D7C1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0AE-407A-B834-FD7D32D7C1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0AE-407A-B834-FD7D32D7C1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0AE-407A-B834-FD7D32D7C1BA}"/>
              </c:ext>
            </c:extLst>
          </c:dPt>
          <c:dLbls>
            <c:dLbl>
              <c:idx val="0"/>
              <c:layout>
                <c:manualLayout>
                  <c:x val="0.10274421761136407"/>
                  <c:y val="-8.0195423878700114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8.0842485616510251E-2"/>
                      <c:h val="0.1102096261604585"/>
                    </c:manualLayout>
                  </c15:layout>
                </c:ext>
                <c:ext xmlns:c16="http://schemas.microsoft.com/office/drawing/2014/chart" uri="{C3380CC4-5D6E-409C-BE32-E72D297353CC}">
                  <c16:uniqueId val="{0000000E-10AE-407A-B834-FD7D32D7C1BA}"/>
                </c:ext>
              </c:extLst>
            </c:dLbl>
            <c:dLbl>
              <c:idx val="1"/>
              <c:layout>
                <c:manualLayout>
                  <c:x val="9.1078669616911176E-2"/>
                  <c:y val="5.5224472277205769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7.9733611849826705E-2"/>
                      <c:h val="0.11632728512023968"/>
                    </c:manualLayout>
                  </c15:layout>
                </c:ext>
                <c:ext xmlns:c16="http://schemas.microsoft.com/office/drawing/2014/chart" uri="{C3380CC4-5D6E-409C-BE32-E72D297353CC}">
                  <c16:uniqueId val="{00000010-10AE-407A-B834-FD7D32D7C1BA}"/>
                </c:ext>
              </c:extLst>
            </c:dLbl>
            <c:dLbl>
              <c:idx val="2"/>
              <c:layout>
                <c:manualLayout>
                  <c:x val="1.009171171866528E-2"/>
                  <c:y val="7.164796966928971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7.421142049174273E-2"/>
                      <c:h val="7.0444842921880621E-2"/>
                    </c:manualLayout>
                  </c15:layout>
                </c:ext>
                <c:ext xmlns:c16="http://schemas.microsoft.com/office/drawing/2014/chart" uri="{C3380CC4-5D6E-409C-BE32-E72D297353CC}">
                  <c16:uniqueId val="{00000012-10AE-407A-B834-FD7D32D7C1BA}"/>
                </c:ext>
              </c:extLst>
            </c:dLbl>
            <c:dLbl>
              <c:idx val="3"/>
              <c:layout>
                <c:manualLayout>
                  <c:x val="-0.1017136508996459"/>
                  <c:y val="7.056000508645263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9.4148970816712599E-2"/>
                      <c:h val="0.13773909147947397"/>
                    </c:manualLayout>
                  </c15:layout>
                </c:ext>
                <c:ext xmlns:c16="http://schemas.microsoft.com/office/drawing/2014/chart" uri="{C3380CC4-5D6E-409C-BE32-E72D297353CC}">
                  <c16:uniqueId val="{00000014-10AE-407A-B834-FD7D32D7C1BA}"/>
                </c:ext>
              </c:extLst>
            </c:dLbl>
            <c:dLbl>
              <c:idx val="4"/>
              <c:layout>
                <c:manualLayout>
                  <c:x val="-9.8840772886761602E-2"/>
                  <c:y val="-4.001310238769339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7.2004674383147477E-2"/>
                      <c:h val="9.1856649281114852E-2"/>
                    </c:manualLayout>
                  </c15:layout>
                </c:ext>
                <c:ext xmlns:c16="http://schemas.microsoft.com/office/drawing/2014/chart" uri="{C3380CC4-5D6E-409C-BE32-E72D297353CC}">
                  <c16:uniqueId val="{00000016-10AE-407A-B834-FD7D32D7C1BA}"/>
                </c:ext>
              </c:extLst>
            </c:dLbl>
            <c:dLbl>
              <c:idx val="5"/>
              <c:layout>
                <c:manualLayout>
                  <c:x val="-1.2835956008969479E-2"/>
                  <c:y val="-9.174605878745026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9.636671835007965E-2"/>
                      <c:h val="9.1856649281114852E-2"/>
                    </c:manualLayout>
                  </c15:layout>
                </c:ext>
                <c:ext xmlns:c16="http://schemas.microsoft.com/office/drawing/2014/chart" uri="{C3380CC4-5D6E-409C-BE32-E72D297353CC}">
                  <c16:uniqueId val="{00000018-10AE-407A-B834-FD7D32D7C1B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'[EPDS^J ASQ^J PschoSocial Screener Data.xlsx]Sheet1'!$C$13:$C$18</c:f>
              <c:strCache>
                <c:ptCount val="6"/>
                <c:pt idx="0">
                  <c:v>Black/African American</c:v>
                </c:pt>
                <c:pt idx="1">
                  <c:v>White</c:v>
                </c:pt>
                <c:pt idx="2">
                  <c:v>Asian</c:v>
                </c:pt>
                <c:pt idx="3">
                  <c:v>Hispanic</c:v>
                </c:pt>
                <c:pt idx="4">
                  <c:v>Native American</c:v>
                </c:pt>
                <c:pt idx="5">
                  <c:v>Other</c:v>
                </c:pt>
              </c:strCache>
            </c:strRef>
          </c:cat>
          <c:val>
            <c:numRef>
              <c:f>'[EPDS^J ASQ^J PschoSocial Screener Data.xlsx]Sheet1'!$E$13:$E$18</c:f>
              <c:numCache>
                <c:formatCode>General</c:formatCode>
                <c:ptCount val="6"/>
                <c:pt idx="0">
                  <c:v>248</c:v>
                </c:pt>
                <c:pt idx="1">
                  <c:v>114</c:v>
                </c:pt>
                <c:pt idx="2">
                  <c:v>68</c:v>
                </c:pt>
                <c:pt idx="3">
                  <c:v>337</c:v>
                </c:pt>
                <c:pt idx="4">
                  <c:v>2</c:v>
                </c:pt>
                <c:pt idx="5">
                  <c:v>128</c:v>
                </c:pt>
              </c:numCache>
            </c:numRef>
          </c:val>
          <c:extLst>
            <c:ext xmlns:c16="http://schemas.microsoft.com/office/drawing/2014/chart" uri="{C3380CC4-5D6E-409C-BE32-E72D297353CC}">
              <c16:uniqueId val="{00000019-10AE-407A-B834-FD7D32D7C1BA}"/>
            </c:ext>
          </c:extLst>
        </c:ser>
        <c:dLbls>
          <c:showLegendKey val="0"/>
          <c:showVal val="1"/>
          <c:showCatName val="0"/>
          <c:showSerName val="0"/>
          <c:showPercent val="0"/>
          <c:showBubbleSize val="0"/>
          <c:showLeaderLines val="1"/>
        </c:dLbls>
        <c:firstSliceAng val="0"/>
        <c:holeSize val="45"/>
      </c:doughnutChart>
      <c:spPr>
        <a:noFill/>
        <a:ln>
          <a:noFill/>
        </a:ln>
        <a:effectLst/>
      </c:spPr>
    </c:plotArea>
    <c:legend>
      <c:legendPos val="b"/>
      <c:layout>
        <c:manualLayout>
          <c:xMode val="edge"/>
          <c:yMode val="edge"/>
          <c:x val="0.72981190532278617"/>
          <c:y val="0.26891381514083978"/>
          <c:w val="0.25559968155240925"/>
          <c:h val="0.425427962600926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Insurance Type Used</a:t>
            </a:r>
          </a:p>
        </c:rich>
      </c:tx>
      <c:layout>
        <c:manualLayout>
          <c:xMode val="edge"/>
          <c:yMode val="edge"/>
          <c:x val="0.38854504252723865"/>
          <c:y val="2.922944284078883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88-4757-86C2-67578CF56C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88-4757-86C2-67578CF56C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88-4757-86C2-67578CF56CF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'[EPDS^J ASQ^J PschoSocial Screener Data.xlsx]Sheet1'!$C$20:$C$22</c:f>
              <c:strCache>
                <c:ptCount val="3"/>
                <c:pt idx="0">
                  <c:v>Public</c:v>
                </c:pt>
                <c:pt idx="1">
                  <c:v>Private</c:v>
                </c:pt>
                <c:pt idx="2">
                  <c:v>Other</c:v>
                </c:pt>
              </c:strCache>
            </c:strRef>
          </c:cat>
          <c:val>
            <c:numRef>
              <c:f>'[EPDS^J ASQ^J PschoSocial Screener Data.xlsx]Sheet1'!$D$20:$D$22</c:f>
              <c:numCache>
                <c:formatCode>General</c:formatCode>
                <c:ptCount val="3"/>
              </c:numCache>
            </c:numRef>
          </c:val>
          <c:extLst>
            <c:ext xmlns:c16="http://schemas.microsoft.com/office/drawing/2014/chart" uri="{C3380CC4-5D6E-409C-BE32-E72D297353CC}">
              <c16:uniqueId val="{00000006-2F88-4757-86C2-67578CF56CF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2F88-4757-86C2-67578CF56C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2F88-4757-86C2-67578CF56C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2F88-4757-86C2-67578CF56CF0}"/>
              </c:ext>
            </c:extLst>
          </c:dPt>
          <c:dLbls>
            <c:dLbl>
              <c:idx val="0"/>
              <c:layout>
                <c:manualLayout>
                  <c:x val="5.833333333333323E-2"/>
                  <c:y val="0.10185185185185168"/>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2F88-4757-86C2-67578CF56CF0}"/>
                </c:ext>
              </c:extLst>
            </c:dLbl>
            <c:dLbl>
              <c:idx val="1"/>
              <c:layout>
                <c:manualLayout>
                  <c:x val="-6.716485993591774E-2"/>
                  <c:y val="-1.9009034429521884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2F88-4757-86C2-67578CF56CF0}"/>
                </c:ext>
              </c:extLst>
            </c:dLbl>
            <c:dLbl>
              <c:idx val="2"/>
              <c:layout>
                <c:manualLayout>
                  <c:x val="-5.0925337632079971E-17"/>
                  <c:y val="-8.3333333333333356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2F88-4757-86C2-67578CF56C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'[EPDS^J ASQ^J PschoSocial Screener Data.xlsx]Sheet1'!$C$20:$C$22</c:f>
              <c:strCache>
                <c:ptCount val="3"/>
                <c:pt idx="0">
                  <c:v>Public</c:v>
                </c:pt>
                <c:pt idx="1">
                  <c:v>Private</c:v>
                </c:pt>
                <c:pt idx="2">
                  <c:v>Other</c:v>
                </c:pt>
              </c:strCache>
            </c:strRef>
          </c:cat>
          <c:val>
            <c:numRef>
              <c:f>'[EPDS^J ASQ^J PschoSocial Screener Data.xlsx]Sheet1'!$E$20:$E$22</c:f>
              <c:numCache>
                <c:formatCode>General</c:formatCode>
                <c:ptCount val="3"/>
                <c:pt idx="0">
                  <c:v>410</c:v>
                </c:pt>
                <c:pt idx="1">
                  <c:v>82</c:v>
                </c:pt>
                <c:pt idx="2">
                  <c:v>20</c:v>
                </c:pt>
              </c:numCache>
            </c:numRef>
          </c:val>
          <c:extLst>
            <c:ext xmlns:c16="http://schemas.microsoft.com/office/drawing/2014/chart" uri="{C3380CC4-5D6E-409C-BE32-E72D297353CC}">
              <c16:uniqueId val="{0000000D-2F88-4757-86C2-67578CF56CF0}"/>
            </c:ext>
          </c:extLst>
        </c:ser>
        <c:dLbls>
          <c:showLegendKey val="0"/>
          <c:showVal val="1"/>
          <c:showCatName val="0"/>
          <c:showSerName val="0"/>
          <c:showPercent val="0"/>
          <c:showBubbleSize val="0"/>
          <c:showLeaderLines val="1"/>
        </c:dLbls>
        <c:firstSliceAng val="0"/>
        <c:holeSize val="4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Abnormal</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'ASQ '!$C$13:$C$16</c:f>
              <c:strCache>
                <c:ptCount val="4"/>
                <c:pt idx="0">
                  <c:v>No Elevation</c:v>
                </c:pt>
                <c:pt idx="1">
                  <c:v>PPD</c:v>
                </c:pt>
                <c:pt idx="2">
                  <c:v>FS</c:v>
                </c:pt>
                <c:pt idx="3">
                  <c:v>Both PPD and FS</c:v>
                </c:pt>
              </c:strCache>
            </c:strRef>
          </c:cat>
          <c:val>
            <c:numRef>
              <c:f>'ASQ '!$E$13:$E$16</c:f>
              <c:numCache>
                <c:formatCode>0%</c:formatCode>
                <c:ptCount val="4"/>
                <c:pt idx="0">
                  <c:v>9.1999999999999998E-2</c:v>
                </c:pt>
                <c:pt idx="1">
                  <c:v>0.16700000000000001</c:v>
                </c:pt>
                <c:pt idx="2">
                  <c:v>5.5E-2</c:v>
                </c:pt>
                <c:pt idx="3">
                  <c:v>0</c:v>
                </c:pt>
              </c:numCache>
            </c:numRef>
          </c:val>
          <c:extLst>
            <c:ext xmlns:c16="http://schemas.microsoft.com/office/drawing/2014/chart" uri="{C3380CC4-5D6E-409C-BE32-E72D297353CC}">
              <c16:uniqueId val="{00000000-526B-4A9F-95ED-51468FBC2BC4}"/>
            </c:ext>
          </c:extLst>
        </c:ser>
        <c:ser>
          <c:idx val="1"/>
          <c:order val="1"/>
          <c:tx>
            <c:v>Normal</c:v>
          </c:tx>
          <c:spPr>
            <a:solidFill>
              <a:srgbClr val="2E6462"/>
            </a:solidFill>
            <a:ln>
              <a:noFill/>
            </a:ln>
            <a:effectLst/>
          </c:spPr>
          <c:invertIfNegative val="0"/>
          <c:dLbls>
            <c:dLbl>
              <c:idx val="2"/>
              <c:tx>
                <c:rich>
                  <a:bodyPr/>
                  <a:lstStyle/>
                  <a:p>
                    <a:r>
                      <a:rPr lang="en-US"/>
                      <a:t>94%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86-4887-9CFC-1D607B08B43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'ASQ '!$G$13:$G$16</c:f>
              <c:numCache>
                <c:formatCode>0%</c:formatCode>
                <c:ptCount val="4"/>
                <c:pt idx="0">
                  <c:v>0.90800000000000003</c:v>
                </c:pt>
                <c:pt idx="1">
                  <c:v>0.83299999999999996</c:v>
                </c:pt>
                <c:pt idx="2">
                  <c:v>0.94499999999999995</c:v>
                </c:pt>
                <c:pt idx="3">
                  <c:v>1</c:v>
                </c:pt>
              </c:numCache>
            </c:numRef>
          </c:val>
          <c:extLst>
            <c:ext xmlns:c16="http://schemas.microsoft.com/office/drawing/2014/chart" uri="{C3380CC4-5D6E-409C-BE32-E72D297353CC}">
              <c16:uniqueId val="{00000001-526B-4A9F-95ED-51468FBC2BC4}"/>
            </c:ext>
          </c:extLst>
        </c:ser>
        <c:dLbls>
          <c:showLegendKey val="0"/>
          <c:showVal val="0"/>
          <c:showCatName val="0"/>
          <c:showSerName val="0"/>
          <c:showPercent val="0"/>
          <c:showBubbleSize val="0"/>
        </c:dLbls>
        <c:gapWidth val="219"/>
        <c:axId val="606933688"/>
        <c:axId val="606934016"/>
      </c:barChart>
      <c:catAx>
        <c:axId val="606933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6934016"/>
        <c:crosses val="autoZero"/>
        <c:auto val="1"/>
        <c:lblAlgn val="ctr"/>
        <c:lblOffset val="100"/>
        <c:noMultiLvlLbl val="0"/>
      </c:catAx>
      <c:valAx>
        <c:axId val="606934016"/>
        <c:scaling>
          <c:orientation val="minMax"/>
          <c:max val="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Percentages </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6933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Has ASQ</c:v>
          </c:tx>
          <c:spPr>
            <a:solidFill>
              <a:srgbClr val="2E6462"/>
            </a:solidFill>
            <a:ln>
              <a:noFill/>
            </a:ln>
            <a:effectLst/>
          </c:spPr>
          <c:invertIfNegative val="0"/>
          <c:dLbls>
            <c:dLbl>
              <c:idx val="0"/>
              <c:tx>
                <c:rich>
                  <a:bodyPr/>
                  <a:lstStyle/>
                  <a:p>
                    <a:fld id="{6909980E-9F1C-4AF3-ADEE-8602A6C5EA7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0A-4787-98C3-78DFDBC6270D}"/>
                </c:ext>
              </c:extLst>
            </c:dLbl>
            <c:dLbl>
              <c:idx val="1"/>
              <c:layout>
                <c:manualLayout>
                  <c:x val="-4.2164696550713086E-4"/>
                  <c:y val="-4.067450005346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0A-4787-98C3-78DFDBC6270D}"/>
                </c:ext>
              </c:extLst>
            </c:dLbl>
            <c:dLbl>
              <c:idx val="2"/>
              <c:layout>
                <c:manualLayout>
                  <c:x val="9.678792761510591E-3"/>
                  <c:y val="9.2592454703769971E-3"/>
                </c:manualLayout>
              </c:layout>
              <c:tx>
                <c:rich>
                  <a:bodyPr/>
                  <a:lstStyle/>
                  <a:p>
                    <a:fld id="{A1AC65BC-FB65-424C-B228-2B4C2B55505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0A-4787-98C3-78DFDBC6270D}"/>
                </c:ext>
              </c:extLst>
            </c:dLbl>
            <c:dLbl>
              <c:idx val="3"/>
              <c:layout>
                <c:manualLayout>
                  <c:x val="5.5555555555555558E-3"/>
                  <c:y val="1.9122446650690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0A-4787-98C3-78DFDBC627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'[EPDS^J ASQ^J PschoSocial Screener Data.xlsx]ASQ '!$C$3:$C$6</c:f>
              <c:strCache>
                <c:ptCount val="4"/>
                <c:pt idx="0">
                  <c:v>No Elevation</c:v>
                </c:pt>
                <c:pt idx="1">
                  <c:v>PPD</c:v>
                </c:pt>
                <c:pt idx="2">
                  <c:v>FS</c:v>
                </c:pt>
                <c:pt idx="3">
                  <c:v>Both PPD and FS</c:v>
                </c:pt>
              </c:strCache>
            </c:strRef>
          </c:cat>
          <c:val>
            <c:numRef>
              <c:f>'[EPDS^J ASQ^J PschoSocial Screener Data.xlsx]ASQ '!$E$3:$E$6</c:f>
              <c:numCache>
                <c:formatCode>0%</c:formatCode>
                <c:ptCount val="4"/>
                <c:pt idx="0">
                  <c:v>0.56200000000000006</c:v>
                </c:pt>
                <c:pt idx="1">
                  <c:v>0.51</c:v>
                </c:pt>
                <c:pt idx="2">
                  <c:v>0.45100000000000001</c:v>
                </c:pt>
                <c:pt idx="3">
                  <c:v>0.38200000000000001</c:v>
                </c:pt>
              </c:numCache>
            </c:numRef>
          </c:val>
          <c:extLst>
            <c:ext xmlns:c16="http://schemas.microsoft.com/office/drawing/2014/chart" uri="{C3380CC4-5D6E-409C-BE32-E72D297353CC}">
              <c16:uniqueId val="{00000004-3B0A-4787-98C3-78DFDBC6270D}"/>
            </c:ext>
          </c:extLst>
        </c:ser>
        <c:ser>
          <c:idx val="1"/>
          <c:order val="1"/>
          <c:tx>
            <c:v>No ASQ</c:v>
          </c:tx>
          <c:spPr>
            <a:solidFill>
              <a:schemeClr val="accent1"/>
            </a:solidFill>
            <a:ln>
              <a:noFill/>
            </a:ln>
            <a:effectLst/>
          </c:spPr>
          <c:invertIfNegative val="0"/>
          <c:dLbls>
            <c:dLbl>
              <c:idx val="0"/>
              <c:layout>
                <c:manualLayout>
                  <c:x val="1.3888888888888888E-2"/>
                  <c:y val="-1.9524896344478678E-2"/>
                </c:manualLayout>
              </c:layout>
              <c:tx>
                <c:rich>
                  <a:bodyPr/>
                  <a:lstStyle/>
                  <a:p>
                    <a:fld id="{2F1BB157-E411-4052-BAFF-188966E285A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0A-4787-98C3-78DFDBC6270D}"/>
                </c:ext>
              </c:extLst>
            </c:dLbl>
            <c:dLbl>
              <c:idx val="1"/>
              <c:layout>
                <c:manualLayout>
                  <c:x val="8.3333333333332309E-3"/>
                  <c:y val="-1.9323671497584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0A-4787-98C3-78DFDBC6270D}"/>
                </c:ext>
              </c:extLst>
            </c:dLbl>
            <c:dLbl>
              <c:idx val="2"/>
              <c:tx>
                <c:rich>
                  <a:bodyPr/>
                  <a:lstStyle/>
                  <a:p>
                    <a:fld id="{1A1125AA-37C8-40C3-AAD2-A6AC0612C89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0A-4787-98C3-78DFDBC627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'[EPDS^J ASQ^J PschoSocial Screener Data.xlsx]ASQ '!$G$3:$G$6</c:f>
              <c:numCache>
                <c:formatCode>0%</c:formatCode>
                <c:ptCount val="4"/>
                <c:pt idx="0">
                  <c:v>0.435</c:v>
                </c:pt>
                <c:pt idx="1">
                  <c:v>0.48899999999999999</c:v>
                </c:pt>
                <c:pt idx="2">
                  <c:v>0.54900000000000004</c:v>
                </c:pt>
                <c:pt idx="3">
                  <c:v>0.61799999999999999</c:v>
                </c:pt>
              </c:numCache>
            </c:numRef>
          </c:val>
          <c:extLst>
            <c:ext xmlns:c16="http://schemas.microsoft.com/office/drawing/2014/chart" uri="{C3380CC4-5D6E-409C-BE32-E72D297353CC}">
              <c16:uniqueId val="{00000008-3B0A-4787-98C3-78DFDBC6270D}"/>
            </c:ext>
          </c:extLst>
        </c:ser>
        <c:dLbls>
          <c:showLegendKey val="0"/>
          <c:showVal val="0"/>
          <c:showCatName val="0"/>
          <c:showSerName val="0"/>
          <c:showPercent val="0"/>
          <c:showBubbleSize val="0"/>
        </c:dLbls>
        <c:gapWidth val="219"/>
        <c:axId val="598957656"/>
        <c:axId val="598957984"/>
      </c:barChart>
      <c:catAx>
        <c:axId val="598957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8957984"/>
        <c:crosses val="autoZero"/>
        <c:auto val="1"/>
        <c:lblAlgn val="ctr"/>
        <c:lblOffset val="100"/>
        <c:noMultiLvlLbl val="0"/>
      </c:catAx>
      <c:valAx>
        <c:axId val="59895798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8957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0.76003</cdr:x>
      <cdr:y>0.72532</cdr:y>
    </cdr:from>
    <cdr:to>
      <cdr:x>0.80804</cdr:x>
      <cdr:y>0.7613</cdr:y>
    </cdr:to>
    <cdr:sp macro="" textlink="">
      <cdr:nvSpPr>
        <cdr:cNvPr id="2" name="TextBox 1">
          <a:extLst xmlns:a="http://schemas.openxmlformats.org/drawingml/2006/main">
            <a:ext uri="{FF2B5EF4-FFF2-40B4-BE49-F238E27FC236}">
              <a16:creationId xmlns:a16="http://schemas.microsoft.com/office/drawing/2014/main" id="{6532E5B9-20A6-4533-8A20-EFED9147543E}"/>
            </a:ext>
          </a:extLst>
        </cdr:cNvPr>
        <cdr:cNvSpPr txBox="1"/>
      </cdr:nvSpPr>
      <cdr:spPr>
        <a:xfrm xmlns:a="http://schemas.openxmlformats.org/drawingml/2006/main">
          <a:off x="5733827" y="4870521"/>
          <a:ext cx="362174" cy="241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Calibri" panose="020F0502020204030204" pitchFamily="34" charset="0"/>
              <a:cs typeface="Calibri" panose="020F0502020204030204" pitchFamily="34"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46BA0-3ECF-4FE1-BA27-C4787C5400B3}" type="datetimeFigureOut">
              <a:rPr lang="en-US" smtClean="0"/>
              <a:t>8/10/2019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2AD26-CADB-405B-8405-462DACE92081}" type="slidenum">
              <a:rPr lang="en-US" smtClean="0"/>
              <a:t>‹#›</a:t>
            </a:fld>
            <a:endParaRPr lang="en-US"/>
          </a:p>
        </p:txBody>
      </p:sp>
    </p:spTree>
    <p:extLst>
      <p:ext uri="{BB962C8B-B14F-4D97-AF65-F5344CB8AC3E}">
        <p14:creationId xmlns:p14="http://schemas.microsoft.com/office/powerpoint/2010/main" val="299799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my name is Lily, and I had an amazing opportunity this summer to mentee under Dr. Ayelet </a:t>
            </a:r>
            <a:r>
              <a:rPr lang="en-US" sz="1200" kern="1200" dirty="0" err="1">
                <a:solidFill>
                  <a:schemeClr val="tx1"/>
                </a:solidFill>
                <a:effectLst/>
                <a:latin typeface="+mn-lt"/>
                <a:ea typeface="+mn-ea"/>
                <a:cs typeface="+mn-cs"/>
              </a:rPr>
              <a:t>Talmi</a:t>
            </a:r>
            <a:r>
              <a:rPr lang="en-US" sz="1200" kern="1200" dirty="0">
                <a:solidFill>
                  <a:schemeClr val="tx1"/>
                </a:solidFill>
                <a:effectLst/>
                <a:latin typeface="+mn-lt"/>
                <a:ea typeface="+mn-ea"/>
                <a:cs typeface="+mn-cs"/>
              </a:rPr>
              <a:t> and Dr. Catherine Wolcott. Both of which are psychologist at Project CLIMB. </a:t>
            </a:r>
          </a:p>
          <a:p>
            <a:r>
              <a:rPr lang="en-US" sz="1200" kern="1200" dirty="0">
                <a:solidFill>
                  <a:schemeClr val="tx1"/>
                </a:solidFill>
                <a:effectLst/>
                <a:latin typeface="+mn-lt"/>
                <a:ea typeface="+mn-ea"/>
                <a:cs typeface="+mn-cs"/>
              </a:rPr>
              <a:t>You might be wondering “what is CLIMB?”. Well, let me ask you this; does anyone know of a mom who is stressed, depression, or even both? At project CLIMB, we try to provide resources to some moms who might feel this way. </a:t>
            </a:r>
          </a:p>
          <a:p>
            <a:r>
              <a:rPr lang="en-US" sz="1200" kern="1200" dirty="0">
                <a:solidFill>
                  <a:schemeClr val="tx1"/>
                </a:solidFill>
                <a:effectLst/>
                <a:latin typeface="+mn-lt"/>
                <a:ea typeface="+mn-ea"/>
                <a:cs typeface="+mn-cs"/>
              </a:rPr>
              <a:t>Project CLIMB is a behavioral health program within children’s pediatrics clinic. CLIMB stands for consultation liaison in mental health and behavior. </a:t>
            </a:r>
          </a:p>
          <a:p>
            <a:r>
              <a:rPr lang="en-US" sz="1200" kern="1200" dirty="0">
                <a:solidFill>
                  <a:schemeClr val="tx1"/>
                </a:solidFill>
                <a:effectLst/>
                <a:latin typeface="+mn-lt"/>
                <a:ea typeface="+mn-ea"/>
                <a:cs typeface="+mn-cs"/>
              </a:rPr>
              <a:t>CLIMB consists of several psychologists and social workers who work together with children’s pediatricians to provide services to moms while they attend their child’s appointments.</a:t>
            </a:r>
          </a:p>
          <a:p>
            <a:r>
              <a:rPr lang="en-US" sz="1200" kern="1200" dirty="0">
                <a:solidFill>
                  <a:schemeClr val="tx1"/>
                </a:solidFill>
                <a:effectLst/>
                <a:latin typeface="+mn-lt"/>
                <a:ea typeface="+mn-ea"/>
                <a:cs typeface="+mn-cs"/>
              </a:rPr>
              <a:t>Some of these services include providing resources to help the mom’s mood. </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1</a:t>
            </a:fld>
            <a:endParaRPr lang="en-US"/>
          </a:p>
        </p:txBody>
      </p:sp>
    </p:spTree>
    <p:extLst>
      <p:ext uri="{BB962C8B-B14F-4D97-AF65-F5344CB8AC3E}">
        <p14:creationId xmlns:p14="http://schemas.microsoft.com/office/powerpoint/2010/main" val="45437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total of 897 families were screened for financial stress and maternal depression. </a:t>
            </a:r>
          </a:p>
          <a:p>
            <a:r>
              <a:rPr lang="en-US" sz="1200" kern="1200" dirty="0">
                <a:solidFill>
                  <a:schemeClr val="tx1"/>
                </a:solidFill>
                <a:effectLst/>
                <a:latin typeface="+mn-lt"/>
                <a:ea typeface="+mn-ea"/>
                <a:cs typeface="+mn-cs"/>
              </a:rPr>
              <a:t>The majority of families did not report experiencing depression or financial stress, 5% of families reported only maternal depression, about 15% of families endorsed financial stress. </a:t>
            </a:r>
          </a:p>
          <a:p>
            <a:r>
              <a:rPr lang="en-US" sz="1200" kern="1200" dirty="0">
                <a:solidFill>
                  <a:schemeClr val="tx1"/>
                </a:solidFill>
                <a:effectLst/>
                <a:latin typeface="+mn-lt"/>
                <a:ea typeface="+mn-ea"/>
                <a:cs typeface="+mn-cs"/>
              </a:rPr>
              <a:t>However, only 4% of families endorsed both maternal depression and financial stress. </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10</a:t>
            </a:fld>
            <a:endParaRPr lang="en-US"/>
          </a:p>
        </p:txBody>
      </p:sp>
    </p:spTree>
    <p:extLst>
      <p:ext uri="{BB962C8B-B14F-4D97-AF65-F5344CB8AC3E}">
        <p14:creationId xmlns:p14="http://schemas.microsoft.com/office/powerpoint/2010/main" val="30193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Out of these 897 families, 482 families completed a 12-month ASQ. </a:t>
            </a:r>
          </a:p>
          <a:p>
            <a:r>
              <a:rPr lang="en-US" sz="1200" kern="1200" dirty="0">
                <a:solidFill>
                  <a:schemeClr val="tx1"/>
                </a:solidFill>
                <a:effectLst/>
                <a:latin typeface="+mn-lt"/>
                <a:ea typeface="+mn-ea"/>
                <a:cs typeface="+mn-cs"/>
              </a:rPr>
              <a:t>Therefore, only 54% of families in the original sample completed ASQs. </a:t>
            </a:r>
          </a:p>
          <a:p>
            <a:r>
              <a:rPr lang="en-US" sz="1200" kern="1200" dirty="0">
                <a:solidFill>
                  <a:schemeClr val="tx1"/>
                </a:solidFill>
                <a:effectLst/>
                <a:latin typeface="+mn-lt"/>
                <a:ea typeface="+mn-ea"/>
                <a:cs typeface="+mn-cs"/>
              </a:rPr>
              <a:t>Most of these families had no depression or financial stress and only 3% of the families endorsed both financial stress and maternal depression. </a:t>
            </a:r>
          </a:p>
        </p:txBody>
      </p:sp>
      <p:sp>
        <p:nvSpPr>
          <p:cNvPr id="4" name="Slide Number Placeholder 3"/>
          <p:cNvSpPr>
            <a:spLocks noGrp="1"/>
          </p:cNvSpPr>
          <p:nvPr>
            <p:ph type="sldNum" sz="quarter" idx="5"/>
          </p:nvPr>
        </p:nvSpPr>
        <p:spPr/>
        <p:txBody>
          <a:bodyPr/>
          <a:lstStyle/>
          <a:p>
            <a:fld id="{F252AD26-CADB-405B-8405-462DACE92081}" type="slidenum">
              <a:rPr lang="en-US" smtClean="0"/>
              <a:t>11</a:t>
            </a:fld>
            <a:endParaRPr lang="en-US"/>
          </a:p>
        </p:txBody>
      </p:sp>
    </p:spTree>
    <p:extLst>
      <p:ext uri="{BB962C8B-B14F-4D97-AF65-F5344CB8AC3E}">
        <p14:creationId xmlns:p14="http://schemas.microsoft.com/office/powerpoint/2010/main" val="295448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Chi-square analysis was used to analyze the data. </a:t>
            </a:r>
          </a:p>
          <a:p>
            <a:r>
              <a:rPr lang="en-US" sz="1200" kern="1200" dirty="0">
                <a:solidFill>
                  <a:schemeClr val="tx1"/>
                </a:solidFill>
                <a:effectLst/>
                <a:latin typeface="+mn-lt"/>
                <a:ea typeface="+mn-ea"/>
                <a:cs typeface="+mn-cs"/>
              </a:rPr>
              <a:t>However, due to the small number of children in each group with a 12-month ASQ and elevated PPD, elevated financial stress, or both, statistical analysis could not be conducted to examine the relation between depression, financial stress, and their additive effects on development. </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12</a:t>
            </a:fld>
            <a:endParaRPr lang="en-US"/>
          </a:p>
        </p:txBody>
      </p:sp>
    </p:spTree>
    <p:extLst>
      <p:ext uri="{BB962C8B-B14F-4D97-AF65-F5344CB8AC3E}">
        <p14:creationId xmlns:p14="http://schemas.microsoft.com/office/powerpoint/2010/main" val="322429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the data showed a very high attrition rate. About 54% of 897 families showed up for a 12-month well child visit. </a:t>
            </a:r>
          </a:p>
          <a:p>
            <a:r>
              <a:rPr lang="en-US" sz="1200" kern="1200" dirty="0">
                <a:solidFill>
                  <a:schemeClr val="tx1"/>
                </a:solidFill>
                <a:effectLst/>
                <a:latin typeface="+mn-lt"/>
                <a:ea typeface="+mn-ea"/>
                <a:cs typeface="+mn-cs"/>
              </a:rPr>
              <a:t>Post hoc analysis examined if certain groups were less likely to be screened at 12-months.</a:t>
            </a:r>
          </a:p>
          <a:p>
            <a:r>
              <a:rPr lang="en-US" sz="1200" kern="1200" dirty="0">
                <a:solidFill>
                  <a:schemeClr val="tx1"/>
                </a:solidFill>
                <a:effectLst/>
                <a:latin typeface="+mn-lt"/>
                <a:ea typeface="+mn-ea"/>
                <a:cs typeface="+mn-cs"/>
              </a:rPr>
              <a:t>Adjusted residuals showed that families with no risk were more likely to be screened.</a:t>
            </a:r>
          </a:p>
          <a:p>
            <a:r>
              <a:rPr lang="en-US" sz="1200" kern="1200" dirty="0">
                <a:solidFill>
                  <a:schemeClr val="tx1"/>
                </a:solidFill>
                <a:effectLst/>
                <a:latin typeface="+mn-lt"/>
                <a:ea typeface="+mn-ea"/>
                <a:cs typeface="+mn-cs"/>
              </a:rPr>
              <a:t>Whereas families with financial stress were less likely to be screened. </a:t>
            </a:r>
          </a:p>
          <a:p>
            <a:r>
              <a:rPr lang="en-US" sz="1200" kern="1200" dirty="0">
                <a:solidFill>
                  <a:schemeClr val="tx1"/>
                </a:solidFill>
                <a:effectLst/>
                <a:latin typeface="+mn-lt"/>
                <a:ea typeface="+mn-ea"/>
                <a:cs typeface="+mn-cs"/>
              </a:rPr>
              <a:t>As you can see on the slide, 59% of the families who had no risk had a 12-month ASQ versus the 45% or who had financial stress.</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13</a:t>
            </a:fld>
            <a:endParaRPr lang="en-US"/>
          </a:p>
        </p:txBody>
      </p:sp>
    </p:spTree>
    <p:extLst>
      <p:ext uri="{BB962C8B-B14F-4D97-AF65-F5344CB8AC3E}">
        <p14:creationId xmlns:p14="http://schemas.microsoft.com/office/powerpoint/2010/main" val="257049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Open Sans" panose="020B0604020202020204" charset="0"/>
              <a:ea typeface="Open Sans" panose="020B0604020202020204" charset="0"/>
              <a:cs typeface="Open Sans" panose="020B0604020202020204" charset="0"/>
            </a:endParaRPr>
          </a:p>
          <a:p>
            <a:r>
              <a:rPr lang="en-US" sz="1200" kern="1200" dirty="0">
                <a:solidFill>
                  <a:schemeClr val="tx1"/>
                </a:solidFill>
                <a:effectLst/>
                <a:latin typeface="+mn-lt"/>
                <a:ea typeface="+mn-ea"/>
                <a:cs typeface="+mn-cs"/>
              </a:rPr>
              <a:t>Although we have really interesting data, due to the small number of children in groups with a 12-month ASQ, statistical analysis could not be conducted. We were expecting more people would have endorsed both financial stress and maternal depression given that it was a population that was mostly </a:t>
            </a:r>
            <a:r>
              <a:rPr lang="en-US" sz="1200" kern="1200" dirty="0" err="1">
                <a:solidFill>
                  <a:schemeClr val="tx1"/>
                </a:solidFill>
                <a:effectLst/>
                <a:latin typeface="+mn-lt"/>
                <a:ea typeface="+mn-ea"/>
                <a:cs typeface="+mn-cs"/>
              </a:rPr>
              <a:t>publically</a:t>
            </a:r>
            <a:r>
              <a:rPr lang="en-US" sz="1200" kern="1200" dirty="0">
                <a:solidFill>
                  <a:schemeClr val="tx1"/>
                </a:solidFill>
                <a:effectLst/>
                <a:latin typeface="+mn-lt"/>
                <a:ea typeface="+mn-ea"/>
                <a:cs typeface="+mn-cs"/>
              </a:rPr>
              <a:t> insured it was quite surprising how small of a percentage of people endorsed both risks. This can possibly mean 2 things; either our families are thriving in their communities and the community is providing enough resources, or families are just not giving honest endorsements. </a:t>
            </a:r>
          </a:p>
          <a:p>
            <a:r>
              <a:rPr lang="en-US" sz="1200" kern="1200" dirty="0">
                <a:solidFill>
                  <a:schemeClr val="tx1"/>
                </a:solidFill>
                <a:effectLst/>
                <a:latin typeface="+mn-lt"/>
                <a:ea typeface="+mn-ea"/>
                <a:cs typeface="+mn-cs"/>
              </a:rPr>
              <a:t>Families with financial stress were less likely to be screened with a 12-month ASQ which might mean these families might benefit from more outreach or intervention to ensure more on time attendance of well-child visits.  </a:t>
            </a:r>
          </a:p>
          <a:p>
            <a:r>
              <a:rPr lang="en-US" sz="1200" kern="1200" dirty="0">
                <a:solidFill>
                  <a:schemeClr val="tx1"/>
                </a:solidFill>
                <a:effectLst/>
                <a:latin typeface="+mn-lt"/>
                <a:ea typeface="+mn-ea"/>
                <a:cs typeface="+mn-cs"/>
              </a:rPr>
              <a:t>Families with no risk factors were more likely to be screened at 12-month well child visit. </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14</a:t>
            </a:fld>
            <a:endParaRPr lang="en-US"/>
          </a:p>
        </p:txBody>
      </p:sp>
    </p:spTree>
    <p:extLst>
      <p:ext uri="{BB962C8B-B14F-4D97-AF65-F5344CB8AC3E}">
        <p14:creationId xmlns:p14="http://schemas.microsoft.com/office/powerpoint/2010/main" val="2977056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that being said, the research contained limitations. For example, appointment dates within 1 year, 30 days of children’s birthdays were analyzed. Some children might have been screened at a slightly older age. For example, 13 months. </a:t>
            </a:r>
          </a:p>
          <a:p>
            <a:r>
              <a:rPr lang="en-US" sz="1200" kern="1200" dirty="0">
                <a:solidFill>
                  <a:schemeClr val="tx1"/>
                </a:solidFill>
                <a:effectLst/>
                <a:latin typeface="+mn-lt"/>
                <a:ea typeface="+mn-ea"/>
                <a:cs typeface="+mn-cs"/>
              </a:rPr>
              <a:t>The cause of attrition at 12 months can be due to multiple factors, not just the negative, which were not examined. For example, it is easy for us to see the data and say that these families are not coming in most likely due to financial situations. Whether that is not having a stable housing situation, cannot afford to take off of work to go to the appointment, or transportation issues, et cetera. However, it might simply because they were on vacation, they were visiting family, or really just missed the appointment due to traffic. So it is important to look at it through both perspectives. </a:t>
            </a:r>
          </a:p>
          <a:p>
            <a:pPr marL="293900" indent="-293900">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dirty="0">
                <a:latin typeface="Open Sans" panose="020B0606030504020204" pitchFamily="34" charset="0"/>
                <a:ea typeface="Open Sans" panose="020B0606030504020204" pitchFamily="34" charset="0"/>
                <a:cs typeface="Open Sans" panose="020B0606030504020204" pitchFamily="34" charset="0"/>
              </a:rPr>
              <a:t>Incase I need better citations https://www.mycustomer.com/sites/default/files/styles/banner/public/istock_erhui1979_limitation.jpg?itok=qBfJNELYdirect</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15</a:t>
            </a:fld>
            <a:endParaRPr lang="en-US"/>
          </a:p>
        </p:txBody>
      </p:sp>
    </p:spTree>
    <p:extLst>
      <p:ext uri="{BB962C8B-B14F-4D97-AF65-F5344CB8AC3E}">
        <p14:creationId xmlns:p14="http://schemas.microsoft.com/office/powerpoint/2010/main" val="266772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there are flaws, some future directions include: </a:t>
            </a:r>
          </a:p>
          <a:p>
            <a:r>
              <a:rPr lang="en-US" sz="1200" kern="1200" dirty="0">
                <a:solidFill>
                  <a:schemeClr val="tx1"/>
                </a:solidFill>
                <a:effectLst/>
                <a:latin typeface="+mn-lt"/>
                <a:ea typeface="+mn-ea"/>
                <a:cs typeface="+mn-cs"/>
              </a:rPr>
              <a:t>Using a larger sample to help determine group differences to better understand the relation between depression, financial stress, and child development. </a:t>
            </a:r>
          </a:p>
          <a:p>
            <a:r>
              <a:rPr lang="en-US" sz="1200" kern="1200" dirty="0">
                <a:solidFill>
                  <a:schemeClr val="tx1"/>
                </a:solidFill>
                <a:effectLst/>
                <a:latin typeface="+mn-lt"/>
                <a:ea typeface="+mn-ea"/>
                <a:cs typeface="+mn-cs"/>
              </a:rPr>
              <a:t>Examining reasons for attrition to better understand what method of intervention would be the most helpful and if certain families might benefit from certain interventions more than others.</a:t>
            </a:r>
          </a:p>
          <a:p>
            <a:r>
              <a:rPr lang="en-US" sz="1200" kern="1200" dirty="0">
                <a:solidFill>
                  <a:schemeClr val="tx1"/>
                </a:solidFill>
                <a:effectLst/>
                <a:latin typeface="+mn-lt"/>
                <a:ea typeface="+mn-ea"/>
                <a:cs typeface="+mn-cs"/>
              </a:rPr>
              <a:t>These reasons for attrition can then be used to modify our methods of engagement with the community which can possibly help with attendance at well child visits. </a:t>
            </a:r>
          </a:p>
          <a:p>
            <a:endParaRPr lang="en-US" dirty="0"/>
          </a:p>
          <a:p>
            <a:endParaRPr lang="en-US" dirty="0"/>
          </a:p>
          <a:p>
            <a:r>
              <a:rPr lang="en-US" dirty="0"/>
              <a:t>http://inquirylearning428.weebly.com/uploads/1/8/8/3/18830120/9931927.jpg?312</a:t>
            </a:r>
          </a:p>
          <a:p>
            <a:endParaRPr lang="en-US" dirty="0"/>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16</a:t>
            </a:fld>
            <a:endParaRPr lang="en-US"/>
          </a:p>
        </p:txBody>
      </p:sp>
    </p:spTree>
    <p:extLst>
      <p:ext uri="{BB962C8B-B14F-4D97-AF65-F5344CB8AC3E}">
        <p14:creationId xmlns:p14="http://schemas.microsoft.com/office/powerpoint/2010/main" val="131131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lastly, I wanted to say a final thank you to Dr. Catherine Wolcott, Dr. Ayelet </a:t>
            </a:r>
            <a:r>
              <a:rPr lang="en-US" sz="1200" kern="1200" dirty="0" err="1">
                <a:solidFill>
                  <a:schemeClr val="tx1"/>
                </a:solidFill>
                <a:effectLst/>
                <a:latin typeface="+mn-lt"/>
                <a:ea typeface="+mn-ea"/>
                <a:cs typeface="+mn-cs"/>
              </a:rPr>
              <a:t>Talmi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Emmaly</a:t>
            </a:r>
            <a:r>
              <a:rPr lang="en-US" sz="1200" kern="1200" dirty="0">
                <a:solidFill>
                  <a:schemeClr val="tx1"/>
                </a:solidFill>
                <a:effectLst/>
                <a:latin typeface="+mn-lt"/>
                <a:ea typeface="+mn-ea"/>
                <a:cs typeface="+mn-cs"/>
              </a:rPr>
              <a:t>, and Merlin for the opportunity, mentorship, and guidance. </a:t>
            </a:r>
          </a:p>
          <a:p>
            <a:r>
              <a:rPr lang="en-US" sz="1200" kern="1200" dirty="0">
                <a:solidFill>
                  <a:schemeClr val="tx1"/>
                </a:solidFill>
                <a:effectLst/>
                <a:latin typeface="+mn-lt"/>
                <a:ea typeface="+mn-ea"/>
                <a:cs typeface="+mn-cs"/>
              </a:rPr>
              <a:t>Thank you </a:t>
            </a:r>
            <a:r>
              <a:rPr lang="en-US" sz="1200" kern="1200" dirty="0" err="1">
                <a:solidFill>
                  <a:schemeClr val="tx1"/>
                </a:solidFill>
                <a:effectLst/>
                <a:latin typeface="+mn-lt"/>
                <a:ea typeface="+mn-ea"/>
                <a:cs typeface="+mn-cs"/>
              </a:rPr>
              <a:t>Shengh</a:t>
            </a:r>
            <a:r>
              <a:rPr lang="en-US" sz="1200" kern="1200" dirty="0">
                <a:solidFill>
                  <a:schemeClr val="tx1"/>
                </a:solidFill>
                <a:effectLst/>
                <a:latin typeface="+mn-lt"/>
                <a:ea typeface="+mn-ea"/>
                <a:cs typeface="+mn-cs"/>
              </a:rPr>
              <a:t> and Ryan for helping with the data. Thank you to the project CLIMB team for an educational and inclusive experience. </a:t>
            </a:r>
          </a:p>
          <a:p>
            <a:r>
              <a:rPr lang="en-US" sz="1200" kern="1200" dirty="0">
                <a:solidFill>
                  <a:schemeClr val="tx1"/>
                </a:solidFill>
                <a:effectLst/>
                <a:latin typeface="+mn-lt"/>
                <a:ea typeface="+mn-ea"/>
                <a:cs typeface="+mn-cs"/>
              </a:rPr>
              <a:t>And the last but not the least, I want to thank Dr. Douglas </a:t>
            </a:r>
            <a:r>
              <a:rPr lang="en-US" sz="1200" kern="1200" dirty="0" err="1">
                <a:solidFill>
                  <a:schemeClr val="tx1"/>
                </a:solidFill>
                <a:effectLst/>
                <a:latin typeface="+mn-lt"/>
                <a:ea typeface="+mn-ea"/>
                <a:cs typeface="+mn-cs"/>
              </a:rPr>
              <a:t>Novins</a:t>
            </a:r>
            <a:r>
              <a:rPr lang="en-US" sz="1200" kern="1200" dirty="0">
                <a:solidFill>
                  <a:schemeClr val="tx1"/>
                </a:solidFill>
                <a:effectLst/>
                <a:latin typeface="+mn-lt"/>
                <a:ea typeface="+mn-ea"/>
                <a:cs typeface="+mn-cs"/>
              </a:rPr>
              <a:t>, Dr. Dominic Martinez, and CCTSI for helping to fund PURPLE so students like me can have this amazing opportunity. </a:t>
            </a:r>
          </a:p>
          <a:p>
            <a:r>
              <a:rPr lang="en-US" sz="1200" kern="1200">
                <a:solidFill>
                  <a:schemeClr val="tx1"/>
                </a:solidFill>
                <a:effectLst/>
                <a:latin typeface="+mn-lt"/>
                <a:ea typeface="+mn-ea"/>
                <a:cs typeface="+mn-cs"/>
              </a:rPr>
              <a:t>I would like to take the last couple of minutes to answer any questions. </a:t>
            </a:r>
          </a:p>
        </p:txBody>
      </p:sp>
      <p:sp>
        <p:nvSpPr>
          <p:cNvPr id="4" name="Slide Number Placeholder 3"/>
          <p:cNvSpPr>
            <a:spLocks noGrp="1"/>
          </p:cNvSpPr>
          <p:nvPr>
            <p:ph type="sldNum" sz="quarter" idx="5"/>
          </p:nvPr>
        </p:nvSpPr>
        <p:spPr/>
        <p:txBody>
          <a:bodyPr/>
          <a:lstStyle/>
          <a:p>
            <a:fld id="{F252AD26-CADB-405B-8405-462DACE92081}" type="slidenum">
              <a:rPr lang="en-US" smtClean="0"/>
              <a:t>17</a:t>
            </a:fld>
            <a:endParaRPr lang="en-US"/>
          </a:p>
        </p:txBody>
      </p:sp>
    </p:spTree>
    <p:extLst>
      <p:ext uri="{BB962C8B-B14F-4D97-AF65-F5344CB8AC3E}">
        <p14:creationId xmlns:p14="http://schemas.microsoft.com/office/powerpoint/2010/main" val="207318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Colorado Department of Public Health and Environment, nearly 1 in 10 women reported experiencing postpartum depression, * and roughly 75% of new mothers go untreated for postpartum depression. * </a:t>
            </a:r>
          </a:p>
          <a:p>
            <a:r>
              <a:rPr lang="en-US" sz="1200" kern="1200" dirty="0">
                <a:solidFill>
                  <a:schemeClr val="tx1"/>
                </a:solidFill>
                <a:effectLst/>
                <a:latin typeface="+mn-lt"/>
                <a:ea typeface="+mn-ea"/>
                <a:cs typeface="+mn-cs"/>
              </a:rPr>
              <a:t>It was reflected by multiple studies that maternal depression is correlated with poorer cognitive development and that maternal depression is also correlated to the quality of maternal to child interactions. </a:t>
            </a:r>
          </a:p>
          <a:p>
            <a:r>
              <a:rPr lang="en-US" sz="1200" kern="1200" dirty="0">
                <a:solidFill>
                  <a:schemeClr val="tx1"/>
                </a:solidFill>
                <a:effectLst/>
                <a:latin typeface="+mn-lt"/>
                <a:ea typeface="+mn-ea"/>
                <a:cs typeface="+mn-cs"/>
              </a:rPr>
              <a:t>Previous work done at project CLIMB by </a:t>
            </a:r>
            <a:r>
              <a:rPr lang="en-US" sz="1200" kern="1200" dirty="0" err="1">
                <a:solidFill>
                  <a:schemeClr val="tx1"/>
                </a:solidFill>
                <a:effectLst/>
                <a:latin typeface="+mn-lt"/>
                <a:ea typeface="+mn-ea"/>
                <a:cs typeface="+mn-cs"/>
              </a:rPr>
              <a:t>Shellinger</a:t>
            </a:r>
            <a:r>
              <a:rPr lang="en-US" sz="1200" kern="1200" dirty="0">
                <a:solidFill>
                  <a:schemeClr val="tx1"/>
                </a:solidFill>
                <a:effectLst/>
                <a:latin typeface="+mn-lt"/>
                <a:ea typeface="+mn-ea"/>
                <a:cs typeface="+mn-cs"/>
              </a:rPr>
              <a:t> has demonstrated mothers who had elevated maternal depression symptoms within the first 2 months, were seen to have abnormal development screening results within the child’s first year of life. </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2</a:t>
            </a:fld>
            <a:endParaRPr lang="en-US"/>
          </a:p>
        </p:txBody>
      </p:sp>
    </p:spTree>
    <p:extLst>
      <p:ext uri="{BB962C8B-B14F-4D97-AF65-F5344CB8AC3E}">
        <p14:creationId xmlns:p14="http://schemas.microsoft.com/office/powerpoint/2010/main" val="335193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lot of studies have considered low social economic status to contribute to postpartum depression which then in turn affects child development. * </a:t>
            </a:r>
          </a:p>
          <a:p>
            <a:r>
              <a:rPr lang="en-US" sz="1200" kern="1200" dirty="0">
                <a:solidFill>
                  <a:schemeClr val="tx1"/>
                </a:solidFill>
                <a:effectLst/>
                <a:latin typeface="+mn-lt"/>
                <a:ea typeface="+mn-ea"/>
                <a:cs typeface="+mn-cs"/>
              </a:rPr>
              <a:t>Some hypothesize that low SES is related to child development because it can contribute to maternal depression. * </a:t>
            </a:r>
          </a:p>
          <a:p>
            <a:r>
              <a:rPr lang="en-US" sz="1200" kern="1200" dirty="0">
                <a:solidFill>
                  <a:schemeClr val="tx1"/>
                </a:solidFill>
                <a:effectLst/>
                <a:latin typeface="+mn-lt"/>
                <a:ea typeface="+mn-ea"/>
                <a:cs typeface="+mn-cs"/>
              </a:rPr>
              <a:t>However, according to Barnett, the perception of being poor was more impactful in child development than the actual experience of being poor. * </a:t>
            </a:r>
          </a:p>
          <a:p>
            <a:r>
              <a:rPr lang="en-US" sz="1200" kern="1200" dirty="0">
                <a:solidFill>
                  <a:schemeClr val="tx1"/>
                </a:solidFill>
                <a:effectLst/>
                <a:latin typeface="+mn-lt"/>
                <a:ea typeface="+mn-ea"/>
                <a:cs typeface="+mn-cs"/>
              </a:rPr>
              <a:t>Therefore, the component of the perception of financial stress independent of depression needs more investigation, and alongside with that, the possible additive effects of financial stress and depression. </a:t>
            </a:r>
          </a:p>
          <a:p>
            <a:pPr lvl="1"/>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3</a:t>
            </a:fld>
            <a:endParaRPr lang="en-US"/>
          </a:p>
        </p:txBody>
      </p:sp>
    </p:spTree>
    <p:extLst>
      <p:ext uri="{BB962C8B-B14F-4D97-AF65-F5344CB8AC3E}">
        <p14:creationId xmlns:p14="http://schemas.microsoft.com/office/powerpoint/2010/main" val="292269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my questions came to be, in a sample with racially and ethnically diverse low SES families: * </a:t>
            </a:r>
          </a:p>
          <a:p>
            <a:r>
              <a:rPr lang="en-US" sz="1200" kern="1200" dirty="0">
                <a:solidFill>
                  <a:schemeClr val="tx1"/>
                </a:solidFill>
                <a:effectLst/>
                <a:latin typeface="+mn-lt"/>
                <a:ea typeface="+mn-ea"/>
                <a:cs typeface="+mn-cs"/>
              </a:rPr>
              <a:t>Does maternal depression without financial stress during early infancy relate to child development at 12-months? * </a:t>
            </a:r>
          </a:p>
          <a:p>
            <a:r>
              <a:rPr lang="en-US" sz="1200" kern="1200" dirty="0">
                <a:solidFill>
                  <a:schemeClr val="tx1"/>
                </a:solidFill>
                <a:effectLst/>
                <a:latin typeface="+mn-lt"/>
                <a:ea typeface="+mn-ea"/>
                <a:cs typeface="+mn-cs"/>
              </a:rPr>
              <a:t>Does financial stress without depression during early infancy relate to child development at 12-months?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is there an additive effect of both depression and financial stress on development at 12-months?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52AD26-CADB-405B-8405-462DACE92081}" type="slidenum">
              <a:rPr lang="en-US" smtClean="0"/>
              <a:t>4</a:t>
            </a:fld>
            <a:endParaRPr lang="en-US"/>
          </a:p>
        </p:txBody>
      </p:sp>
    </p:spTree>
    <p:extLst>
      <p:ext uri="{BB962C8B-B14F-4D97-AF65-F5344CB8AC3E}">
        <p14:creationId xmlns:p14="http://schemas.microsoft.com/office/powerpoint/2010/main" val="399792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when we go to the doctor’s, we are typically greeted and screened; do you still take your supplements, have you fallen, and finally your doctor comes in, talks to you, and writes their own notes. This process looks similar from the caregiver’s perspective as well, the patient gets screened, the social workers, doctors, and behavior health team members write notes. </a:t>
            </a:r>
          </a:p>
          <a:p>
            <a:r>
              <a:rPr lang="en-US" sz="1200" kern="1200" dirty="0">
                <a:solidFill>
                  <a:schemeClr val="tx1"/>
                </a:solidFill>
                <a:effectLst/>
                <a:latin typeface="+mn-lt"/>
                <a:ea typeface="+mn-ea"/>
                <a:cs typeface="+mn-cs"/>
              </a:rPr>
              <a:t>For this data, patient information and screeners were abstracted from such electronic medical records. </a:t>
            </a:r>
          </a:p>
          <a:p>
            <a:r>
              <a:rPr lang="en-US" sz="1200" kern="1200" dirty="0">
                <a:solidFill>
                  <a:schemeClr val="tx1"/>
                </a:solidFill>
                <a:effectLst/>
                <a:latin typeface="+mn-lt"/>
                <a:ea typeface="+mn-ea"/>
                <a:cs typeface="+mn-cs"/>
              </a:rPr>
              <a:t>The data of maternal financial stress and depression were gathered from mothers of children less than 4 months of age between July to December 2017. </a:t>
            </a:r>
          </a:p>
          <a:p>
            <a:r>
              <a:rPr lang="en-US" sz="1200" kern="1200" dirty="0">
                <a:solidFill>
                  <a:schemeClr val="tx1"/>
                </a:solidFill>
                <a:effectLst/>
                <a:latin typeface="+mn-lt"/>
                <a:ea typeface="+mn-ea"/>
                <a:cs typeface="+mn-cs"/>
              </a:rPr>
              <a:t>Child development was assessed at 12-months. Quantitative data was used. </a:t>
            </a:r>
          </a:p>
        </p:txBody>
      </p:sp>
      <p:sp>
        <p:nvSpPr>
          <p:cNvPr id="4" name="Slide Number Placeholder 3"/>
          <p:cNvSpPr>
            <a:spLocks noGrp="1"/>
          </p:cNvSpPr>
          <p:nvPr>
            <p:ph type="sldNum" sz="quarter" idx="5"/>
          </p:nvPr>
        </p:nvSpPr>
        <p:spPr/>
        <p:txBody>
          <a:bodyPr/>
          <a:lstStyle/>
          <a:p>
            <a:fld id="{F252AD26-CADB-405B-8405-462DACE92081}" type="slidenum">
              <a:rPr lang="en-US" smtClean="0"/>
              <a:t>5</a:t>
            </a:fld>
            <a:endParaRPr lang="en-US"/>
          </a:p>
        </p:txBody>
      </p:sp>
    </p:spTree>
    <p:extLst>
      <p:ext uri="{BB962C8B-B14F-4D97-AF65-F5344CB8AC3E}">
        <p14:creationId xmlns:p14="http://schemas.microsoft.com/office/powerpoint/2010/main" val="20190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Several screeners were used, the one used to measure maternal financial stress was from the psychosocial screener. This is a screener that we use to accesses family needs for resources such as food, diapers, Et cetera. *</a:t>
            </a:r>
          </a:p>
          <a:p>
            <a:r>
              <a:rPr lang="en-US" sz="1200" kern="1200" dirty="0">
                <a:solidFill>
                  <a:schemeClr val="tx1"/>
                </a:solidFill>
                <a:effectLst/>
                <a:latin typeface="+mn-lt"/>
                <a:ea typeface="+mn-ea"/>
                <a:cs typeface="+mn-cs"/>
              </a:rPr>
              <a:t>Edinburgh postpartum depression scale was used to evaluate financial stress. Scores greater than or equal to 10 indicated positive for depressive symptoms. *</a:t>
            </a:r>
          </a:p>
          <a:p>
            <a:r>
              <a:rPr lang="en-US" sz="1200" kern="1200" dirty="0">
                <a:solidFill>
                  <a:schemeClr val="tx1"/>
                </a:solidFill>
                <a:effectLst/>
                <a:latin typeface="+mn-lt"/>
                <a:ea typeface="+mn-ea"/>
                <a:cs typeface="+mn-cs"/>
              </a:rPr>
              <a:t>12-month ages and stages questionnaire was used to evaluate infant development. Within the questionnaire, there are a total of 5 areas being scored such as communication and gross motor skills. These 5 areas were scored as delayed or not delayed based on a numerical scale. </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6</a:t>
            </a:fld>
            <a:endParaRPr lang="en-US"/>
          </a:p>
        </p:txBody>
      </p:sp>
    </p:spTree>
    <p:extLst>
      <p:ext uri="{BB962C8B-B14F-4D97-AF65-F5344CB8AC3E}">
        <p14:creationId xmlns:p14="http://schemas.microsoft.com/office/powerpoint/2010/main" val="337329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groups will be analyzed. </a:t>
            </a:r>
          </a:p>
          <a:p>
            <a:r>
              <a:rPr lang="en-US" sz="1200" kern="1200" dirty="0">
                <a:solidFill>
                  <a:schemeClr val="tx1"/>
                </a:solidFill>
                <a:effectLst/>
                <a:latin typeface="+mn-lt"/>
                <a:ea typeface="+mn-ea"/>
                <a:cs typeface="+mn-cs"/>
              </a:rPr>
              <a:t>One group of moms of infants who have no risks.</a:t>
            </a:r>
          </a:p>
          <a:p>
            <a:r>
              <a:rPr lang="en-US" sz="1200" kern="1200" dirty="0">
                <a:solidFill>
                  <a:schemeClr val="tx1"/>
                </a:solidFill>
                <a:effectLst/>
                <a:latin typeface="+mn-lt"/>
                <a:ea typeface="+mn-ea"/>
                <a:cs typeface="+mn-cs"/>
              </a:rPr>
              <a:t>One group of moms who suffer only from maternal depression.</a:t>
            </a:r>
          </a:p>
          <a:p>
            <a:r>
              <a:rPr lang="en-US" sz="1200" kern="1200" dirty="0">
                <a:solidFill>
                  <a:schemeClr val="tx1"/>
                </a:solidFill>
                <a:effectLst/>
                <a:latin typeface="+mn-lt"/>
                <a:ea typeface="+mn-ea"/>
                <a:cs typeface="+mn-cs"/>
              </a:rPr>
              <a:t>One group of moms who suffer only from financial stress. </a:t>
            </a:r>
          </a:p>
          <a:p>
            <a:r>
              <a:rPr lang="en-US" sz="1200" kern="1200" dirty="0">
                <a:solidFill>
                  <a:schemeClr val="tx1"/>
                </a:solidFill>
                <a:effectLst/>
                <a:latin typeface="+mn-lt"/>
                <a:ea typeface="+mn-ea"/>
                <a:cs typeface="+mn-cs"/>
              </a:rPr>
              <a:t>And finally, the last group of moms who suffer from both maternal depression and financial stress to test for additive effects of depression and financial stress.</a:t>
            </a:r>
          </a:p>
          <a:p>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7</a:t>
            </a:fld>
            <a:endParaRPr lang="en-US"/>
          </a:p>
        </p:txBody>
      </p:sp>
    </p:spTree>
    <p:extLst>
      <p:ext uri="{BB962C8B-B14F-4D97-AF65-F5344CB8AC3E}">
        <p14:creationId xmlns:p14="http://schemas.microsoft.com/office/powerpoint/2010/main" val="27730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After weeks of data cleaning, the results were processed. The sample was racially diverse and consisted of 51% male and 49% female.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52AD26-CADB-405B-8405-462DACE92081}" type="slidenum">
              <a:rPr lang="en-US" smtClean="0"/>
              <a:t>8</a:t>
            </a:fld>
            <a:endParaRPr lang="en-US"/>
          </a:p>
        </p:txBody>
      </p:sp>
    </p:spTree>
    <p:extLst>
      <p:ext uri="{BB962C8B-B14F-4D97-AF65-F5344CB8AC3E}">
        <p14:creationId xmlns:p14="http://schemas.microsoft.com/office/powerpoint/2010/main" val="227117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sample was mostly publicly insured. </a:t>
            </a:r>
          </a:p>
          <a:p>
            <a:r>
              <a:rPr lang="en-US" sz="1200" kern="1200" dirty="0">
                <a:solidFill>
                  <a:schemeClr val="tx1"/>
                </a:solidFill>
                <a:effectLst/>
                <a:latin typeface="+mn-lt"/>
                <a:ea typeface="+mn-ea"/>
                <a:cs typeface="+mn-cs"/>
              </a:rPr>
              <a:t>Public insurances include CHP+ and Medicaid while the “others” category includes international pay and self-pay. </a:t>
            </a:r>
          </a:p>
        </p:txBody>
      </p:sp>
      <p:sp>
        <p:nvSpPr>
          <p:cNvPr id="4" name="Slide Number Placeholder 3"/>
          <p:cNvSpPr>
            <a:spLocks noGrp="1"/>
          </p:cNvSpPr>
          <p:nvPr>
            <p:ph type="sldNum" sz="quarter" idx="5"/>
          </p:nvPr>
        </p:nvSpPr>
        <p:spPr/>
        <p:txBody>
          <a:bodyPr/>
          <a:lstStyle/>
          <a:p>
            <a:fld id="{F252AD26-CADB-405B-8405-462DACE92081}" type="slidenum">
              <a:rPr lang="en-US" smtClean="0"/>
              <a:t>9</a:t>
            </a:fld>
            <a:endParaRPr lang="en-US"/>
          </a:p>
        </p:txBody>
      </p:sp>
    </p:spTree>
    <p:extLst>
      <p:ext uri="{BB962C8B-B14F-4D97-AF65-F5344CB8AC3E}">
        <p14:creationId xmlns:p14="http://schemas.microsoft.com/office/powerpoint/2010/main" val="256204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23.tmp"/></Relationships>
</file>

<file path=ppt/slides/_rels/slide1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4D2CF-D835-4518-BE47-916C720DF892}"/>
              </a:ext>
            </a:extLst>
          </p:cNvPr>
          <p:cNvSpPr>
            <a:spLocks noGrp="1"/>
          </p:cNvSpPr>
          <p:nvPr>
            <p:ph type="ctrTitle"/>
          </p:nvPr>
        </p:nvSpPr>
        <p:spPr>
          <a:xfrm>
            <a:off x="965505" y="623571"/>
            <a:ext cx="10260990" cy="3523885"/>
          </a:xfrm>
        </p:spPr>
        <p:txBody>
          <a:bodyPr>
            <a:normAutofit/>
          </a:bodyPr>
          <a:lstStyle/>
          <a:p>
            <a:pPr algn="ctr">
              <a:lnSpc>
                <a:spcPct val="90000"/>
              </a:lnSpc>
            </a:pPr>
            <a:br>
              <a:rPr lang="en-US" sz="5000" dirty="0"/>
            </a:br>
            <a:r>
              <a:rPr lang="en-US" sz="5000" dirty="0"/>
              <a:t>Stressed and Depressed:</a:t>
            </a:r>
            <a:br>
              <a:rPr lang="en-US" sz="5000" dirty="0"/>
            </a:br>
            <a:r>
              <a:rPr lang="en-US" sz="5000" dirty="0"/>
              <a:t>Effects of Financial Stress and Maternal Depression on </a:t>
            </a:r>
            <a:br>
              <a:rPr lang="en-US" sz="5000" dirty="0"/>
            </a:br>
            <a:r>
              <a:rPr lang="en-US" sz="5000" dirty="0"/>
              <a:t>Child Development</a:t>
            </a:r>
          </a:p>
        </p:txBody>
      </p:sp>
      <p:sp>
        <p:nvSpPr>
          <p:cNvPr id="3" name="Subtitle 2">
            <a:extLst>
              <a:ext uri="{FF2B5EF4-FFF2-40B4-BE49-F238E27FC236}">
                <a16:creationId xmlns:a16="http://schemas.microsoft.com/office/drawing/2014/main" id="{18D4975D-3C37-44DE-8BEB-B35D6CB560E5}"/>
              </a:ext>
            </a:extLst>
          </p:cNvPr>
          <p:cNvSpPr>
            <a:spLocks noGrp="1"/>
          </p:cNvSpPr>
          <p:nvPr>
            <p:ph type="subTitle" idx="1"/>
          </p:nvPr>
        </p:nvSpPr>
        <p:spPr>
          <a:xfrm>
            <a:off x="965505" y="4730739"/>
            <a:ext cx="10260990" cy="1649741"/>
          </a:xfrm>
        </p:spPr>
        <p:txBody>
          <a:bodyPr>
            <a:normAutofit/>
          </a:bodyPr>
          <a:lstStyle/>
          <a:p>
            <a:pPr algn="ctr">
              <a:lnSpc>
                <a:spcPct val="90000"/>
              </a:lnSpc>
            </a:pPr>
            <a:r>
              <a:rPr lang="en-US" sz="1400" dirty="0">
                <a:solidFill>
                  <a:schemeClr val="bg2"/>
                </a:solidFill>
              </a:rPr>
              <a:t>Yunliang (Lily) Luo</a:t>
            </a:r>
            <a:r>
              <a:rPr lang="en-US" sz="1400" baseline="30000" dirty="0">
                <a:solidFill>
                  <a:schemeClr val="bg2"/>
                </a:solidFill>
              </a:rPr>
              <a:t>1</a:t>
            </a:r>
            <a:endParaRPr lang="en-US" sz="1400" dirty="0">
              <a:solidFill>
                <a:schemeClr val="bg2"/>
              </a:solidFill>
            </a:endParaRPr>
          </a:p>
          <a:p>
            <a:pPr algn="ctr">
              <a:lnSpc>
                <a:spcPct val="90000"/>
              </a:lnSpc>
            </a:pPr>
            <a:r>
              <a:rPr lang="en-US" sz="1400" baseline="30000" dirty="0">
                <a:solidFill>
                  <a:schemeClr val="bg2"/>
                </a:solidFill>
              </a:rPr>
              <a:t>1</a:t>
            </a:r>
            <a:r>
              <a:rPr lang="en-US" sz="1400" dirty="0">
                <a:solidFill>
                  <a:schemeClr val="bg2"/>
                </a:solidFill>
              </a:rPr>
              <a:t>University of Colorado Denver, Pediatric Mental Health institute at children’s hospital Colorado, psychiatry undergraduate research program and learning experience</a:t>
            </a:r>
            <a:endParaRPr lang="en-US" sz="1400" baseline="30000" dirty="0">
              <a:solidFill>
                <a:schemeClr val="bg2"/>
              </a:solidFill>
            </a:endParaRPr>
          </a:p>
          <a:p>
            <a:pPr algn="ctr">
              <a:lnSpc>
                <a:spcPct val="90000"/>
              </a:lnSpc>
            </a:pPr>
            <a:r>
              <a:rPr lang="en-US" sz="1400" dirty="0">
                <a:solidFill>
                  <a:schemeClr val="bg2"/>
                </a:solidFill>
              </a:rPr>
              <a:t>AYELET </a:t>
            </a:r>
            <a:r>
              <a:rPr lang="en-US" sz="1400" dirty="0" err="1">
                <a:solidFill>
                  <a:schemeClr val="bg2"/>
                </a:solidFill>
              </a:rPr>
              <a:t>Talmi</a:t>
            </a:r>
            <a:r>
              <a:rPr lang="en-US" sz="1400" dirty="0">
                <a:solidFill>
                  <a:schemeClr val="bg2"/>
                </a:solidFill>
              </a:rPr>
              <a:t>, PhD</a:t>
            </a:r>
            <a:r>
              <a:rPr lang="en-US" sz="1400" baseline="30000" dirty="0">
                <a:solidFill>
                  <a:schemeClr val="bg2"/>
                </a:solidFill>
              </a:rPr>
              <a:t>2</a:t>
            </a:r>
            <a:r>
              <a:rPr lang="en-US" sz="1400" dirty="0">
                <a:solidFill>
                  <a:schemeClr val="bg2"/>
                </a:solidFill>
              </a:rPr>
              <a:t>, Catherine Wolcott, Phd</a:t>
            </a:r>
            <a:r>
              <a:rPr lang="en-US" sz="1400" baseline="30000" dirty="0">
                <a:solidFill>
                  <a:schemeClr val="bg2"/>
                </a:solidFill>
              </a:rPr>
              <a:t>2</a:t>
            </a:r>
            <a:endParaRPr lang="en-US" sz="1400" dirty="0">
              <a:solidFill>
                <a:schemeClr val="bg2"/>
              </a:solidFill>
            </a:endParaRPr>
          </a:p>
          <a:p>
            <a:pPr algn="ctr">
              <a:lnSpc>
                <a:spcPct val="90000"/>
              </a:lnSpc>
            </a:pPr>
            <a:r>
              <a:rPr lang="en-US" sz="1400" baseline="30000" dirty="0">
                <a:solidFill>
                  <a:schemeClr val="bg2"/>
                </a:solidFill>
              </a:rPr>
              <a:t>2</a:t>
            </a:r>
            <a:r>
              <a:rPr lang="en-US" sz="1400" dirty="0">
                <a:solidFill>
                  <a:schemeClr val="bg2"/>
                </a:solidFill>
              </a:rPr>
              <a:t>University of Colorado school of medicine, department of psychiatry, Project Climb</a:t>
            </a:r>
          </a:p>
          <a:p>
            <a:pPr algn="ctr">
              <a:lnSpc>
                <a:spcPct val="90000"/>
              </a:lnSpc>
            </a:pPr>
            <a:endParaRPr lang="en-US" sz="1300" dirty="0">
              <a:solidFill>
                <a:schemeClr val="bg2"/>
              </a:solidFill>
            </a:endParaRPr>
          </a:p>
        </p:txBody>
      </p:sp>
    </p:spTree>
    <p:extLst>
      <p:ext uri="{BB962C8B-B14F-4D97-AF65-F5344CB8AC3E}">
        <p14:creationId xmlns:p14="http://schemas.microsoft.com/office/powerpoint/2010/main" val="122882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DF3C-DFDF-47FA-B0C7-4FFC088916A5}"/>
              </a:ext>
            </a:extLst>
          </p:cNvPr>
          <p:cNvSpPr>
            <a:spLocks noGrp="1"/>
          </p:cNvSpPr>
          <p:nvPr>
            <p:ph type="title"/>
          </p:nvPr>
        </p:nvSpPr>
        <p:spPr>
          <a:xfrm>
            <a:off x="646111" y="452718"/>
            <a:ext cx="9404723" cy="823760"/>
          </a:xfrm>
        </p:spPr>
        <p:txBody>
          <a:bodyPr/>
          <a:lstStyle/>
          <a:p>
            <a:r>
              <a:rPr lang="en-US" dirty="0"/>
              <a:t>Results</a:t>
            </a:r>
          </a:p>
        </p:txBody>
      </p:sp>
      <p:sp>
        <p:nvSpPr>
          <p:cNvPr id="5" name="Flowchart: Off-page Connector 4">
            <a:extLst>
              <a:ext uri="{FF2B5EF4-FFF2-40B4-BE49-F238E27FC236}">
                <a16:creationId xmlns:a16="http://schemas.microsoft.com/office/drawing/2014/main" id="{A2A36997-D168-4C64-B1CB-6350B8D90513}"/>
              </a:ext>
            </a:extLst>
          </p:cNvPr>
          <p:cNvSpPr/>
          <p:nvPr/>
        </p:nvSpPr>
        <p:spPr>
          <a:xfrm>
            <a:off x="646111" y="2835220"/>
            <a:ext cx="2423500" cy="1582236"/>
          </a:xfrm>
          <a:prstGeom prst="flowChartOffpage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Off-page Connector 15">
            <a:extLst>
              <a:ext uri="{FF2B5EF4-FFF2-40B4-BE49-F238E27FC236}">
                <a16:creationId xmlns:a16="http://schemas.microsoft.com/office/drawing/2014/main" id="{C8B94561-081D-4A42-81F5-937B78B03283}"/>
              </a:ext>
            </a:extLst>
          </p:cNvPr>
          <p:cNvSpPr/>
          <p:nvPr/>
        </p:nvSpPr>
        <p:spPr>
          <a:xfrm>
            <a:off x="8750683" y="2835220"/>
            <a:ext cx="2423502" cy="1582235"/>
          </a:xfrm>
          <a:prstGeom prst="flowChartOffpage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Off-page Connector 16">
            <a:extLst>
              <a:ext uri="{FF2B5EF4-FFF2-40B4-BE49-F238E27FC236}">
                <a16:creationId xmlns:a16="http://schemas.microsoft.com/office/drawing/2014/main" id="{652991F8-7916-46C5-8CBB-957BBAA1CFBB}"/>
              </a:ext>
            </a:extLst>
          </p:cNvPr>
          <p:cNvSpPr/>
          <p:nvPr/>
        </p:nvSpPr>
        <p:spPr>
          <a:xfrm>
            <a:off x="6125466" y="2809649"/>
            <a:ext cx="2423502" cy="1607806"/>
          </a:xfrm>
          <a:prstGeom prst="flowChartOffpage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Off-page Connector 17">
            <a:extLst>
              <a:ext uri="{FF2B5EF4-FFF2-40B4-BE49-F238E27FC236}">
                <a16:creationId xmlns:a16="http://schemas.microsoft.com/office/drawing/2014/main" id="{AB98FB4B-F818-48CB-BD28-0300C4E715D1}"/>
              </a:ext>
            </a:extLst>
          </p:cNvPr>
          <p:cNvSpPr/>
          <p:nvPr/>
        </p:nvSpPr>
        <p:spPr>
          <a:xfrm>
            <a:off x="3271326" y="2817968"/>
            <a:ext cx="2423502" cy="1599487"/>
          </a:xfrm>
          <a:prstGeom prst="flowChartOffpage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E643A02-4C1C-42D1-B312-0C2DE69322DB}"/>
              </a:ext>
            </a:extLst>
          </p:cNvPr>
          <p:cNvSpPr txBox="1"/>
          <p:nvPr/>
        </p:nvSpPr>
        <p:spPr>
          <a:xfrm>
            <a:off x="731160" y="3013387"/>
            <a:ext cx="2253401" cy="1200329"/>
          </a:xfrm>
          <a:prstGeom prst="rect">
            <a:avLst/>
          </a:prstGeom>
          <a:noFill/>
        </p:spPr>
        <p:txBody>
          <a:bodyPr wrap="square" rtlCol="0">
            <a:spAutoFit/>
          </a:bodyPr>
          <a:lstStyle/>
          <a:p>
            <a:pPr algn="ctr"/>
            <a:r>
              <a:rPr lang="en-US" dirty="0">
                <a:solidFill>
                  <a:schemeClr val="bg1">
                    <a:lumMod val="95000"/>
                    <a:lumOff val="5000"/>
                  </a:schemeClr>
                </a:solidFill>
              </a:rPr>
              <a:t>77% of families with no elevation (n=694)</a:t>
            </a:r>
          </a:p>
          <a:p>
            <a:endParaRPr lang="en-US" dirty="0"/>
          </a:p>
        </p:txBody>
      </p:sp>
      <p:sp>
        <p:nvSpPr>
          <p:cNvPr id="21" name="TextBox 20">
            <a:extLst>
              <a:ext uri="{FF2B5EF4-FFF2-40B4-BE49-F238E27FC236}">
                <a16:creationId xmlns:a16="http://schemas.microsoft.com/office/drawing/2014/main" id="{FCB3B040-58CE-4DD2-B535-5C5985DFFA7F}"/>
              </a:ext>
            </a:extLst>
          </p:cNvPr>
          <p:cNvSpPr txBox="1"/>
          <p:nvPr/>
        </p:nvSpPr>
        <p:spPr>
          <a:xfrm>
            <a:off x="8835733" y="2887672"/>
            <a:ext cx="2253401" cy="1477328"/>
          </a:xfrm>
          <a:prstGeom prst="rect">
            <a:avLst/>
          </a:prstGeom>
          <a:noFill/>
        </p:spPr>
        <p:txBody>
          <a:bodyPr wrap="square" rtlCol="0">
            <a:spAutoFit/>
          </a:bodyPr>
          <a:lstStyle/>
          <a:p>
            <a:pPr algn="ctr"/>
            <a:r>
              <a:rPr lang="en-US" dirty="0">
                <a:solidFill>
                  <a:schemeClr val="bg1">
                    <a:lumMod val="95000"/>
                    <a:lumOff val="5000"/>
                  </a:schemeClr>
                </a:solidFill>
              </a:rPr>
              <a:t>4% of families with both post partum depression and financial stress</a:t>
            </a:r>
          </a:p>
          <a:p>
            <a:endParaRPr lang="en-US" dirty="0"/>
          </a:p>
        </p:txBody>
      </p:sp>
      <p:sp>
        <p:nvSpPr>
          <p:cNvPr id="22" name="TextBox 21">
            <a:extLst>
              <a:ext uri="{FF2B5EF4-FFF2-40B4-BE49-F238E27FC236}">
                <a16:creationId xmlns:a16="http://schemas.microsoft.com/office/drawing/2014/main" id="{DA87BB32-F71F-481F-AA99-74FF47FA23D8}"/>
              </a:ext>
            </a:extLst>
          </p:cNvPr>
          <p:cNvSpPr txBox="1"/>
          <p:nvPr/>
        </p:nvSpPr>
        <p:spPr>
          <a:xfrm>
            <a:off x="6210516" y="3026172"/>
            <a:ext cx="2253401" cy="1200329"/>
          </a:xfrm>
          <a:prstGeom prst="rect">
            <a:avLst/>
          </a:prstGeom>
          <a:noFill/>
        </p:spPr>
        <p:txBody>
          <a:bodyPr wrap="square" rtlCol="0">
            <a:spAutoFit/>
          </a:bodyPr>
          <a:lstStyle/>
          <a:p>
            <a:pPr algn="ctr"/>
            <a:r>
              <a:rPr lang="en-US" dirty="0">
                <a:solidFill>
                  <a:schemeClr val="bg1">
                    <a:lumMod val="95000"/>
                    <a:lumOff val="5000"/>
                  </a:schemeClr>
                </a:solidFill>
              </a:rPr>
              <a:t>14% of families reported financial stress (n=122)</a:t>
            </a:r>
          </a:p>
          <a:p>
            <a:endParaRPr lang="en-US" dirty="0"/>
          </a:p>
        </p:txBody>
      </p:sp>
      <p:sp>
        <p:nvSpPr>
          <p:cNvPr id="23" name="TextBox 22">
            <a:extLst>
              <a:ext uri="{FF2B5EF4-FFF2-40B4-BE49-F238E27FC236}">
                <a16:creationId xmlns:a16="http://schemas.microsoft.com/office/drawing/2014/main" id="{49DD15B3-2F90-4995-BA29-FF154DB4CA75}"/>
              </a:ext>
            </a:extLst>
          </p:cNvPr>
          <p:cNvSpPr txBox="1"/>
          <p:nvPr/>
        </p:nvSpPr>
        <p:spPr>
          <a:xfrm>
            <a:off x="3356376" y="3013386"/>
            <a:ext cx="2253401" cy="1200329"/>
          </a:xfrm>
          <a:prstGeom prst="rect">
            <a:avLst/>
          </a:prstGeom>
          <a:noFill/>
        </p:spPr>
        <p:txBody>
          <a:bodyPr wrap="square" rtlCol="0">
            <a:spAutoFit/>
          </a:bodyPr>
          <a:lstStyle/>
          <a:p>
            <a:pPr algn="ctr"/>
            <a:r>
              <a:rPr lang="en-US" dirty="0">
                <a:solidFill>
                  <a:schemeClr val="bg1">
                    <a:lumMod val="95000"/>
                    <a:lumOff val="5000"/>
                  </a:schemeClr>
                </a:solidFill>
              </a:rPr>
              <a:t>5% of families with post partum depression (n=47)</a:t>
            </a:r>
          </a:p>
          <a:p>
            <a:endParaRPr lang="en-US" dirty="0"/>
          </a:p>
        </p:txBody>
      </p:sp>
      <p:sp>
        <p:nvSpPr>
          <p:cNvPr id="4" name="Flowchart: Off-page Connector 3">
            <a:extLst>
              <a:ext uri="{FF2B5EF4-FFF2-40B4-BE49-F238E27FC236}">
                <a16:creationId xmlns:a16="http://schemas.microsoft.com/office/drawing/2014/main" id="{ABAFD485-160C-49A4-A8EF-3767C804E59E}"/>
              </a:ext>
            </a:extLst>
          </p:cNvPr>
          <p:cNvSpPr/>
          <p:nvPr/>
        </p:nvSpPr>
        <p:spPr>
          <a:xfrm>
            <a:off x="2984561" y="1093904"/>
            <a:ext cx="5982069" cy="1175961"/>
          </a:xfrm>
          <a:prstGeom prst="flowChartOffpageConnector">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897 families total</a:t>
            </a:r>
          </a:p>
        </p:txBody>
      </p:sp>
      <p:pic>
        <p:nvPicPr>
          <p:cNvPr id="11" name="Graphic 10" descr="Money">
            <a:extLst>
              <a:ext uri="{FF2B5EF4-FFF2-40B4-BE49-F238E27FC236}">
                <a16:creationId xmlns:a16="http://schemas.microsoft.com/office/drawing/2014/main" id="{D9736671-D555-4B4B-BD42-05CA95ADC2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0016" y="4859898"/>
            <a:ext cx="914400" cy="914400"/>
          </a:xfrm>
          <a:prstGeom prst="rect">
            <a:avLst/>
          </a:prstGeom>
        </p:spPr>
      </p:pic>
      <p:pic>
        <p:nvPicPr>
          <p:cNvPr id="15" name="Graphic 14" descr="Smiling face with no fill">
            <a:extLst>
              <a:ext uri="{FF2B5EF4-FFF2-40B4-BE49-F238E27FC236}">
                <a16:creationId xmlns:a16="http://schemas.microsoft.com/office/drawing/2014/main" id="{38582D9C-3170-45F1-B215-DA05854278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7576" y="4859898"/>
            <a:ext cx="914400" cy="914400"/>
          </a:xfrm>
          <a:prstGeom prst="rect">
            <a:avLst/>
          </a:prstGeom>
        </p:spPr>
      </p:pic>
      <p:pic>
        <p:nvPicPr>
          <p:cNvPr id="8" name="Picture 7" descr="A close up of a logo&#10;&#10;Description automatically generated">
            <a:extLst>
              <a:ext uri="{FF2B5EF4-FFF2-40B4-BE49-F238E27FC236}">
                <a16:creationId xmlns:a16="http://schemas.microsoft.com/office/drawing/2014/main" id="{54720E18-6DFA-405D-A25F-0F6D9BBF165F}"/>
              </a:ext>
            </a:extLst>
          </p:cNvPr>
          <p:cNvPicPr>
            <a:picLocks noChangeAspect="1"/>
          </p:cNvPicPr>
          <p:nvPr/>
        </p:nvPicPr>
        <p:blipFill>
          <a:blip r:embed="rId7"/>
          <a:stretch>
            <a:fillRect/>
          </a:stretch>
        </p:blipFill>
        <p:spPr>
          <a:xfrm>
            <a:off x="3620799" y="4453261"/>
            <a:ext cx="1727673" cy="1727673"/>
          </a:xfrm>
          <a:prstGeom prst="rect">
            <a:avLst/>
          </a:prstGeom>
        </p:spPr>
      </p:pic>
      <p:pic>
        <p:nvPicPr>
          <p:cNvPr id="20" name="Graphic 19" descr="Money">
            <a:extLst>
              <a:ext uri="{FF2B5EF4-FFF2-40B4-BE49-F238E27FC236}">
                <a16:creationId xmlns:a16="http://schemas.microsoft.com/office/drawing/2014/main" id="{114B93D0-305F-42EC-B04D-61E7294474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4734" y="5112758"/>
            <a:ext cx="914400" cy="9144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1ED69299-EA10-4778-B978-4A1158E4DB7F}"/>
              </a:ext>
            </a:extLst>
          </p:cNvPr>
          <p:cNvPicPr>
            <a:picLocks noChangeAspect="1"/>
          </p:cNvPicPr>
          <p:nvPr/>
        </p:nvPicPr>
        <p:blipFill>
          <a:blip r:embed="rId7"/>
          <a:stretch>
            <a:fillRect/>
          </a:stretch>
        </p:blipFill>
        <p:spPr>
          <a:xfrm>
            <a:off x="8877037" y="4417048"/>
            <a:ext cx="1379330" cy="1379330"/>
          </a:xfrm>
          <a:prstGeom prst="rect">
            <a:avLst/>
          </a:prstGeom>
        </p:spPr>
      </p:pic>
    </p:spTree>
    <p:extLst>
      <p:ext uri="{BB962C8B-B14F-4D97-AF65-F5344CB8AC3E}">
        <p14:creationId xmlns:p14="http://schemas.microsoft.com/office/powerpoint/2010/main" val="22856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p:bldP spid="21" grpId="0"/>
      <p:bldP spid="22" grpId="0"/>
      <p:bldP spid="2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8255-BAE5-4E60-8AA5-1F0C5CB4C949}"/>
              </a:ext>
            </a:extLst>
          </p:cNvPr>
          <p:cNvSpPr>
            <a:spLocks noGrp="1"/>
          </p:cNvSpPr>
          <p:nvPr>
            <p:ph type="title"/>
          </p:nvPr>
        </p:nvSpPr>
        <p:spPr/>
        <p:txBody>
          <a:bodyPr/>
          <a:lstStyle/>
          <a:p>
            <a:r>
              <a:rPr lang="en-US" dirty="0"/>
              <a:t>Results </a:t>
            </a:r>
          </a:p>
        </p:txBody>
      </p:sp>
      <p:sp>
        <p:nvSpPr>
          <p:cNvPr id="4" name="Flowchart: Off-page Connector 3">
            <a:extLst>
              <a:ext uri="{FF2B5EF4-FFF2-40B4-BE49-F238E27FC236}">
                <a16:creationId xmlns:a16="http://schemas.microsoft.com/office/drawing/2014/main" id="{57ECED24-2EC5-4414-9173-EE410F1763DA}"/>
              </a:ext>
            </a:extLst>
          </p:cNvPr>
          <p:cNvSpPr/>
          <p:nvPr/>
        </p:nvSpPr>
        <p:spPr>
          <a:xfrm>
            <a:off x="646111" y="2976585"/>
            <a:ext cx="2423502" cy="2349021"/>
          </a:xfrm>
          <a:prstGeom prst="flowChartOffpage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81% of families with no elevation (n=390)</a:t>
            </a:r>
          </a:p>
        </p:txBody>
      </p:sp>
      <p:sp>
        <p:nvSpPr>
          <p:cNvPr id="5" name="Flowchart: Off-page Connector 4">
            <a:extLst>
              <a:ext uri="{FF2B5EF4-FFF2-40B4-BE49-F238E27FC236}">
                <a16:creationId xmlns:a16="http://schemas.microsoft.com/office/drawing/2014/main" id="{AEBD4CAE-F974-4923-B837-FFA07B7F35CA}"/>
              </a:ext>
            </a:extLst>
          </p:cNvPr>
          <p:cNvSpPr/>
          <p:nvPr/>
        </p:nvSpPr>
        <p:spPr>
          <a:xfrm>
            <a:off x="2772447" y="1303267"/>
            <a:ext cx="6302610" cy="1160234"/>
          </a:xfrm>
          <a:prstGeom prst="flowChartOffpage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482 families completed a 12-month ASQ</a:t>
            </a:r>
          </a:p>
        </p:txBody>
      </p:sp>
      <p:sp>
        <p:nvSpPr>
          <p:cNvPr id="6" name="Flowchart: Off-page Connector 5">
            <a:extLst>
              <a:ext uri="{FF2B5EF4-FFF2-40B4-BE49-F238E27FC236}">
                <a16:creationId xmlns:a16="http://schemas.microsoft.com/office/drawing/2014/main" id="{2EA8293E-2E26-4248-84A5-2761712649C8}"/>
              </a:ext>
            </a:extLst>
          </p:cNvPr>
          <p:cNvSpPr/>
          <p:nvPr/>
        </p:nvSpPr>
        <p:spPr>
          <a:xfrm>
            <a:off x="3271328" y="2969317"/>
            <a:ext cx="2652424" cy="2349021"/>
          </a:xfrm>
          <a:prstGeom prst="flowChartOffpage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5% of families with post partum depression (n=24)</a:t>
            </a:r>
          </a:p>
        </p:txBody>
      </p:sp>
      <p:sp>
        <p:nvSpPr>
          <p:cNvPr id="7" name="Flowchart: Off-page Connector 6">
            <a:extLst>
              <a:ext uri="{FF2B5EF4-FFF2-40B4-BE49-F238E27FC236}">
                <a16:creationId xmlns:a16="http://schemas.microsoft.com/office/drawing/2014/main" id="{71D96569-81BA-40A3-9313-56C7B34F7CC3}"/>
              </a:ext>
            </a:extLst>
          </p:cNvPr>
          <p:cNvSpPr/>
          <p:nvPr/>
        </p:nvSpPr>
        <p:spPr>
          <a:xfrm>
            <a:off x="6125467" y="2958700"/>
            <a:ext cx="2423502" cy="2349023"/>
          </a:xfrm>
          <a:prstGeom prst="flowChartOffpage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11% of families with financial stress</a:t>
            </a:r>
          </a:p>
        </p:txBody>
      </p:sp>
      <p:sp>
        <p:nvSpPr>
          <p:cNvPr id="8" name="Flowchart: Off-page Connector 7">
            <a:extLst>
              <a:ext uri="{FF2B5EF4-FFF2-40B4-BE49-F238E27FC236}">
                <a16:creationId xmlns:a16="http://schemas.microsoft.com/office/drawing/2014/main" id="{8D11B5E6-7B18-45CA-82C0-93FEB55620B0}"/>
              </a:ext>
            </a:extLst>
          </p:cNvPr>
          <p:cNvSpPr/>
          <p:nvPr/>
        </p:nvSpPr>
        <p:spPr>
          <a:xfrm>
            <a:off x="8750684" y="2969317"/>
            <a:ext cx="2423502" cy="2349021"/>
          </a:xfrm>
          <a:prstGeom prst="flowChartOffpage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3% of families with post partum depression and financial stress (n=13)</a:t>
            </a:r>
          </a:p>
        </p:txBody>
      </p:sp>
      <p:pic>
        <p:nvPicPr>
          <p:cNvPr id="11" name="Graphic 10" descr="Money">
            <a:extLst>
              <a:ext uri="{FF2B5EF4-FFF2-40B4-BE49-F238E27FC236}">
                <a16:creationId xmlns:a16="http://schemas.microsoft.com/office/drawing/2014/main" id="{3376FF90-EA15-4B1C-A8B0-B4494BF57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068" y="5387542"/>
            <a:ext cx="914400" cy="914400"/>
          </a:xfrm>
          <a:prstGeom prst="rect">
            <a:avLst/>
          </a:prstGeom>
        </p:spPr>
      </p:pic>
      <p:pic>
        <p:nvPicPr>
          <p:cNvPr id="13" name="Graphic 12" descr="Smiling face with no fill">
            <a:extLst>
              <a:ext uri="{FF2B5EF4-FFF2-40B4-BE49-F238E27FC236}">
                <a16:creationId xmlns:a16="http://schemas.microsoft.com/office/drawing/2014/main" id="{14DB7EE7-4673-45A9-824E-F83EE80CA1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0662" y="5416344"/>
            <a:ext cx="914400" cy="9144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7952492A-D60C-409E-B07A-BA3D90DBA190}"/>
              </a:ext>
            </a:extLst>
          </p:cNvPr>
          <p:cNvPicPr>
            <a:picLocks noChangeAspect="1"/>
          </p:cNvPicPr>
          <p:nvPr/>
        </p:nvPicPr>
        <p:blipFill>
          <a:blip r:embed="rId7"/>
          <a:stretch>
            <a:fillRect/>
          </a:stretch>
        </p:blipFill>
        <p:spPr>
          <a:xfrm>
            <a:off x="3983371" y="5281162"/>
            <a:ext cx="1284518" cy="1284518"/>
          </a:xfrm>
          <a:prstGeom prst="rect">
            <a:avLst/>
          </a:prstGeom>
        </p:spPr>
      </p:pic>
      <p:pic>
        <p:nvPicPr>
          <p:cNvPr id="14" name="Graphic 13" descr="Money">
            <a:extLst>
              <a:ext uri="{FF2B5EF4-FFF2-40B4-BE49-F238E27FC236}">
                <a16:creationId xmlns:a16="http://schemas.microsoft.com/office/drawing/2014/main" id="{4FB6D8D9-4203-46D6-AF6F-1DD4E91E8A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9786" y="5392965"/>
            <a:ext cx="914400" cy="9144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21462961-A6ED-4418-B657-267A86611A7B}"/>
              </a:ext>
            </a:extLst>
          </p:cNvPr>
          <p:cNvPicPr>
            <a:picLocks noChangeAspect="1"/>
          </p:cNvPicPr>
          <p:nvPr/>
        </p:nvPicPr>
        <p:blipFill>
          <a:blip r:embed="rId7"/>
          <a:stretch>
            <a:fillRect/>
          </a:stretch>
        </p:blipFill>
        <p:spPr>
          <a:xfrm>
            <a:off x="8886982" y="5186350"/>
            <a:ext cx="1379330" cy="1379330"/>
          </a:xfrm>
          <a:prstGeom prst="rect">
            <a:avLst/>
          </a:prstGeom>
        </p:spPr>
      </p:pic>
    </p:spTree>
    <p:extLst>
      <p:ext uri="{BB962C8B-B14F-4D97-AF65-F5344CB8AC3E}">
        <p14:creationId xmlns:p14="http://schemas.microsoft.com/office/powerpoint/2010/main" val="23600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2" presetClass="entr" presetSubtype="4"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BE383-1044-4655-92C2-02C474BB0275}"/>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dirty="0">
                <a:solidFill>
                  <a:srgbClr val="EBEBEB"/>
                </a:solidFill>
                <a:latin typeface="+mj-lt"/>
                <a:ea typeface="+mj-ea"/>
                <a:cs typeface="+mj-cs"/>
              </a:rPr>
              <a:t>Result of 12-Month ASQs</a:t>
            </a:r>
          </a:p>
        </p:txBody>
      </p:sp>
      <p:sp>
        <p:nvSpPr>
          <p:cNvPr id="2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9" name="Freeform: Shape 2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Chart 7">
            <a:extLst>
              <a:ext uri="{FF2B5EF4-FFF2-40B4-BE49-F238E27FC236}">
                <a16:creationId xmlns:a16="http://schemas.microsoft.com/office/drawing/2014/main" id="{D7FEDB90-30FA-4205-82B1-6E2A40D203BC}"/>
              </a:ext>
            </a:extLst>
          </p:cNvPr>
          <p:cNvGraphicFramePr>
            <a:graphicFrameLocks/>
          </p:cNvGraphicFramePr>
          <p:nvPr>
            <p:extLst>
              <p:ext uri="{D42A27DB-BD31-4B8C-83A1-F6EECF244321}">
                <p14:modId xmlns:p14="http://schemas.microsoft.com/office/powerpoint/2010/main" val="1107695324"/>
              </p:ext>
            </p:extLst>
          </p:nvPr>
        </p:nvGraphicFramePr>
        <p:xfrm>
          <a:off x="0" y="0"/>
          <a:ext cx="7648687" cy="685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924034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4B39A-5D72-42E8-94BA-6C0D2EBE4C7C}"/>
              </a:ext>
            </a:extLst>
          </p:cNvPr>
          <p:cNvSpPr>
            <a:spLocks noGrp="1"/>
          </p:cNvSpPr>
          <p:nvPr>
            <p:ph type="title"/>
          </p:nvPr>
        </p:nvSpPr>
        <p:spPr>
          <a:xfrm>
            <a:off x="8191925" y="1325880"/>
            <a:ext cx="3352375" cy="3066507"/>
          </a:xfrm>
        </p:spPr>
        <p:txBody>
          <a:bodyPr vert="horz" lIns="91440" tIns="45720" rIns="91440" bIns="45720" rtlCol="0" anchor="b">
            <a:normAutofit fontScale="90000"/>
          </a:bodyPr>
          <a:lstStyle/>
          <a:p>
            <a:r>
              <a:rPr lang="en-US" sz="5400" b="0" i="0" kern="1200" dirty="0">
                <a:solidFill>
                  <a:srgbClr val="EBEBEB"/>
                </a:solidFill>
                <a:latin typeface="+mj-lt"/>
                <a:ea typeface="+mj-ea"/>
                <a:cs typeface="+mj-cs"/>
              </a:rPr>
              <a:t>Attrition of 12-Month Child Care Visits</a:t>
            </a:r>
          </a:p>
        </p:txBody>
      </p:sp>
      <p:sp>
        <p:nvSpPr>
          <p:cNvPr id="2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 name="Freeform: Shape 2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1B4E8A96-BCE1-4197-B4E5-FE8C13FCAC62}"/>
              </a:ext>
            </a:extLst>
          </p:cNvPr>
          <p:cNvSpPr txBox="1"/>
          <p:nvPr/>
        </p:nvSpPr>
        <p:spPr>
          <a:xfrm>
            <a:off x="5733826" y="1895449"/>
            <a:ext cx="362174"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262DEC62-EE7C-452F-A3B5-958F92528935}"/>
              </a:ext>
            </a:extLst>
          </p:cNvPr>
          <p:cNvSpPr txBox="1"/>
          <p:nvPr/>
        </p:nvSpPr>
        <p:spPr>
          <a:xfrm>
            <a:off x="0" y="5345710"/>
            <a:ext cx="768096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Families with no elevation were more likely to be screened (n=390 has ASQ vs. n=304 no ASQ)</a:t>
            </a:r>
          </a:p>
          <a:p>
            <a:pPr marL="285750" indent="-285750">
              <a:buFont typeface="Arial" panose="020B0604020202020204" pitchFamily="34" charset="0"/>
              <a:buChar char="•"/>
            </a:pPr>
            <a:r>
              <a:rPr lang="en-US" dirty="0"/>
              <a:t>Families with FS were less likely to be screened (n=67 no ASQ vs. n=55 have ASQ)</a:t>
            </a:r>
          </a:p>
          <a:p>
            <a:pPr marL="285750"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X</a:t>
            </a:r>
            <a:r>
              <a:rPr lang="en-US" i="1" baseline="30000" dirty="0">
                <a:latin typeface="+mj-lt"/>
                <a:ea typeface="Open Sans" panose="020B0606030504020204" pitchFamily="34" charset="0"/>
                <a:cs typeface="Open Sans" panose="020B0606030504020204" pitchFamily="34" charset="0"/>
              </a:rPr>
              <a:t>2</a:t>
            </a:r>
            <a:r>
              <a:rPr lang="en-US" i="1" dirty="0">
                <a:latin typeface="+mj-lt"/>
                <a:ea typeface="Open Sans" panose="020B0606030504020204" pitchFamily="34" charset="0"/>
                <a:cs typeface="Open Sans" panose="020B0606030504020204" pitchFamily="34" charset="0"/>
              </a:rPr>
              <a:t>= </a:t>
            </a:r>
            <a:r>
              <a:rPr lang="en-US" dirty="0">
                <a:latin typeface="+mj-lt"/>
                <a:ea typeface="Open Sans" panose="020B0606030504020204" pitchFamily="34" charset="0"/>
                <a:cs typeface="Open Sans" panose="020B0606030504020204" pitchFamily="34" charset="0"/>
              </a:rPr>
              <a:t>8.786</a:t>
            </a:r>
            <a:r>
              <a:rPr lang="en-US" i="1" dirty="0">
                <a:latin typeface="+mj-lt"/>
                <a:ea typeface="Open Sans" panose="020B0606030504020204" pitchFamily="34" charset="0"/>
                <a:cs typeface="Open Sans" panose="020B0606030504020204" pitchFamily="34" charset="0"/>
              </a:rPr>
              <a:t>, df=3, p= </a:t>
            </a:r>
            <a:r>
              <a:rPr lang="en-US" dirty="0">
                <a:latin typeface="+mj-lt"/>
                <a:ea typeface="Open Sans" panose="020B0606030504020204" pitchFamily="34" charset="0"/>
                <a:cs typeface="Open Sans" panose="020B0606030504020204" pitchFamily="34" charset="0"/>
              </a:rPr>
              <a:t>0.032, N=897</a:t>
            </a:r>
            <a:endParaRPr lang="en-US" dirty="0">
              <a:latin typeface="+mj-lt"/>
            </a:endParaRPr>
          </a:p>
        </p:txBody>
      </p:sp>
      <p:graphicFrame>
        <p:nvGraphicFramePr>
          <p:cNvPr id="27" name="Chart 26">
            <a:extLst>
              <a:ext uri="{FF2B5EF4-FFF2-40B4-BE49-F238E27FC236}">
                <a16:creationId xmlns:a16="http://schemas.microsoft.com/office/drawing/2014/main" id="{446F32F6-803E-4B7B-809B-AE6F52F01BA6}"/>
              </a:ext>
            </a:extLst>
          </p:cNvPr>
          <p:cNvGraphicFramePr>
            <a:graphicFrameLocks/>
          </p:cNvGraphicFramePr>
          <p:nvPr>
            <p:extLst>
              <p:ext uri="{D42A27DB-BD31-4B8C-83A1-F6EECF244321}">
                <p14:modId xmlns:p14="http://schemas.microsoft.com/office/powerpoint/2010/main" val="863737847"/>
              </p:ext>
            </p:extLst>
          </p:nvPr>
        </p:nvGraphicFramePr>
        <p:xfrm>
          <a:off x="0" y="-1"/>
          <a:ext cx="7680960" cy="5486402"/>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Rounded Corners 2">
            <a:extLst>
              <a:ext uri="{FF2B5EF4-FFF2-40B4-BE49-F238E27FC236}">
                <a16:creationId xmlns:a16="http://schemas.microsoft.com/office/drawing/2014/main" id="{B693B04D-71A9-494D-A9FA-0B60F8729AC2}"/>
              </a:ext>
            </a:extLst>
          </p:cNvPr>
          <p:cNvSpPr/>
          <p:nvPr/>
        </p:nvSpPr>
        <p:spPr>
          <a:xfrm>
            <a:off x="1308100" y="1371599"/>
            <a:ext cx="4876800" cy="89318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A1344C3B-4657-49E1-A1CB-51F258D1196C}"/>
              </a:ext>
            </a:extLst>
          </p:cNvPr>
          <p:cNvSpPr/>
          <p:nvPr/>
        </p:nvSpPr>
        <p:spPr>
          <a:xfrm>
            <a:off x="381000" y="3636380"/>
            <a:ext cx="5803900" cy="89318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068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stomer review">
            <a:extLst>
              <a:ext uri="{FF2B5EF4-FFF2-40B4-BE49-F238E27FC236}">
                <a16:creationId xmlns:a16="http://schemas.microsoft.com/office/drawing/2014/main" id="{D5F87AE3-A704-4C82-9926-16EE4C2C336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9861923" y="2497370"/>
            <a:ext cx="1863260" cy="1863260"/>
          </a:xfrm>
        </p:spPr>
      </p:pic>
      <p:sp>
        <p:nvSpPr>
          <p:cNvPr id="10" name="Title 9">
            <a:extLst>
              <a:ext uri="{FF2B5EF4-FFF2-40B4-BE49-F238E27FC236}">
                <a16:creationId xmlns:a16="http://schemas.microsoft.com/office/drawing/2014/main" id="{952671D3-AE25-4E52-A187-80E5F1EB3809}"/>
              </a:ext>
            </a:extLst>
          </p:cNvPr>
          <p:cNvSpPr>
            <a:spLocks noGrp="1"/>
          </p:cNvSpPr>
          <p:nvPr>
            <p:ph type="title"/>
          </p:nvPr>
        </p:nvSpPr>
        <p:spPr/>
        <p:txBody>
          <a:bodyPr/>
          <a:lstStyle/>
          <a:p>
            <a:r>
              <a:rPr lang="en-US" dirty="0"/>
              <a:t>Discussion</a:t>
            </a:r>
          </a:p>
        </p:txBody>
      </p:sp>
      <p:sp>
        <p:nvSpPr>
          <p:cNvPr id="6" name="Content Placeholder 2">
            <a:extLst>
              <a:ext uri="{FF2B5EF4-FFF2-40B4-BE49-F238E27FC236}">
                <a16:creationId xmlns:a16="http://schemas.microsoft.com/office/drawing/2014/main" id="{3DC0E9DA-0070-4166-B6BB-4BC14DE12311}"/>
              </a:ext>
            </a:extLst>
          </p:cNvPr>
          <p:cNvSpPr txBox="1">
            <a:spLocks/>
          </p:cNvSpPr>
          <p:nvPr/>
        </p:nvSpPr>
        <p:spPr>
          <a:xfrm>
            <a:off x="965200" y="1853248"/>
            <a:ext cx="8896723" cy="4552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Not enough amount of children within each group to perform statistical analysis, which was a surprise given the demographics of this sample.  </a:t>
            </a:r>
          </a:p>
          <a:p>
            <a:endParaRPr lang="en-US" dirty="0"/>
          </a:p>
          <a:p>
            <a:r>
              <a:rPr lang="en-US" dirty="0"/>
              <a:t>Families with financial stress were less likely to be screened with a 12-month ASQ, which might require more intervention and outreach.</a:t>
            </a:r>
          </a:p>
          <a:p>
            <a:endParaRPr lang="en-US" dirty="0"/>
          </a:p>
          <a:p>
            <a:r>
              <a:rPr lang="en-US" dirty="0"/>
              <a:t>Families without financial stress or maternal depression were more likely to be screened with a 12-month ASQ. </a:t>
            </a:r>
          </a:p>
          <a:p>
            <a:pPr marL="0" indent="0">
              <a:buNone/>
            </a:pPr>
            <a:endParaRPr lang="en-US" dirty="0"/>
          </a:p>
        </p:txBody>
      </p:sp>
    </p:spTree>
    <p:extLst>
      <p:ext uri="{BB962C8B-B14F-4D97-AF65-F5344CB8AC3E}">
        <p14:creationId xmlns:p14="http://schemas.microsoft.com/office/powerpoint/2010/main" val="322526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EDC5-DEB8-486E-939B-C479CE2D2FB3}"/>
              </a:ext>
            </a:extLst>
          </p:cNvPr>
          <p:cNvSpPr>
            <a:spLocks noGrp="1"/>
          </p:cNvSpPr>
          <p:nvPr>
            <p:ph type="title"/>
          </p:nvPr>
        </p:nvSpPr>
        <p:spPr>
          <a:xfrm>
            <a:off x="648930" y="629266"/>
            <a:ext cx="9252154" cy="1223983"/>
          </a:xfrm>
        </p:spPr>
        <p:txBody>
          <a:bodyPr>
            <a:normAutofit/>
          </a:bodyPr>
          <a:lstStyle/>
          <a:p>
            <a:r>
              <a:rPr lang="en-US" dirty="0"/>
              <a:t>Limitations</a:t>
            </a:r>
          </a:p>
        </p:txBody>
      </p:sp>
      <p:sp>
        <p:nvSpPr>
          <p:cNvPr id="3" name="Content Placeholder 2">
            <a:extLst>
              <a:ext uri="{FF2B5EF4-FFF2-40B4-BE49-F238E27FC236}">
                <a16:creationId xmlns:a16="http://schemas.microsoft.com/office/drawing/2014/main" id="{197E9E9C-B6CE-4614-86E6-DEFC34B57827}"/>
              </a:ext>
            </a:extLst>
          </p:cNvPr>
          <p:cNvSpPr>
            <a:spLocks noGrp="1"/>
          </p:cNvSpPr>
          <p:nvPr>
            <p:ph idx="1"/>
          </p:nvPr>
        </p:nvSpPr>
        <p:spPr>
          <a:xfrm>
            <a:off x="1103311" y="2052214"/>
            <a:ext cx="4338409" cy="4196185"/>
          </a:xfrm>
        </p:spPr>
        <p:txBody>
          <a:bodyPr>
            <a:normAutofit/>
          </a:bodyPr>
          <a:lstStyle/>
          <a:p>
            <a:r>
              <a:rPr lang="en-US" dirty="0"/>
              <a:t>Appointment dates within 1 year, 30 days of children’s birthdays.</a:t>
            </a:r>
          </a:p>
          <a:p>
            <a:endParaRPr lang="en-US" dirty="0"/>
          </a:p>
          <a:p>
            <a:r>
              <a:rPr lang="en-US" dirty="0"/>
              <a:t>Causes of attrition were not examined. </a:t>
            </a:r>
          </a:p>
        </p:txBody>
      </p:sp>
      <p:pic>
        <p:nvPicPr>
          <p:cNvPr id="1026" name="Picture 2" descr="Image result for limitations">
            <a:extLst>
              <a:ext uri="{FF2B5EF4-FFF2-40B4-BE49-F238E27FC236}">
                <a16:creationId xmlns:a16="http://schemas.microsoft.com/office/drawing/2014/main" id="{28C26EA5-B2B9-4F3E-A503-B3436CBBB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455" y="1853249"/>
            <a:ext cx="5734050" cy="3228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B101CF-BDDE-41F6-B5C2-4FDCD732AB0D}"/>
              </a:ext>
            </a:extLst>
          </p:cNvPr>
          <p:cNvSpPr txBox="1"/>
          <p:nvPr/>
        </p:nvSpPr>
        <p:spPr>
          <a:xfrm>
            <a:off x="10793730" y="5074288"/>
            <a:ext cx="1247775" cy="230832"/>
          </a:xfrm>
          <a:prstGeom prst="rect">
            <a:avLst/>
          </a:prstGeom>
          <a:noFill/>
        </p:spPr>
        <p:txBody>
          <a:bodyPr wrap="square" rtlCol="0">
            <a:spAutoFit/>
          </a:bodyPr>
          <a:lstStyle/>
          <a:p>
            <a:r>
              <a:rPr lang="en-US" sz="900" dirty="0"/>
              <a:t>Image from </a:t>
            </a:r>
            <a:r>
              <a:rPr lang="en-US" sz="900" dirty="0" err="1"/>
              <a:t>istock</a:t>
            </a:r>
            <a:endParaRPr lang="en-US" sz="900" dirty="0"/>
          </a:p>
        </p:txBody>
      </p:sp>
    </p:spTree>
    <p:extLst>
      <p:ext uri="{BB962C8B-B14F-4D97-AF65-F5344CB8AC3E}">
        <p14:creationId xmlns:p14="http://schemas.microsoft.com/office/powerpoint/2010/main" val="263428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ED88-2268-4B5E-A351-08B5276E9874}"/>
              </a:ext>
            </a:extLst>
          </p:cNvPr>
          <p:cNvSpPr>
            <a:spLocks noGrp="1"/>
          </p:cNvSpPr>
          <p:nvPr>
            <p:ph type="title"/>
          </p:nvPr>
        </p:nvSpPr>
        <p:spPr>
          <a:xfrm>
            <a:off x="646111" y="452718"/>
            <a:ext cx="9404723" cy="1400530"/>
          </a:xfrm>
        </p:spPr>
        <p:txBody>
          <a:bodyPr/>
          <a:lstStyle/>
          <a:p>
            <a:r>
              <a:rPr lang="en-US" dirty="0"/>
              <a:t>Future Directions</a:t>
            </a:r>
          </a:p>
        </p:txBody>
      </p:sp>
      <p:sp>
        <p:nvSpPr>
          <p:cNvPr id="3" name="Content Placeholder 2">
            <a:extLst>
              <a:ext uri="{FF2B5EF4-FFF2-40B4-BE49-F238E27FC236}">
                <a16:creationId xmlns:a16="http://schemas.microsoft.com/office/drawing/2014/main" id="{253513BF-4754-413F-953B-5742B47B96DE}"/>
              </a:ext>
            </a:extLst>
          </p:cNvPr>
          <p:cNvSpPr>
            <a:spLocks noGrp="1"/>
          </p:cNvSpPr>
          <p:nvPr>
            <p:ph idx="1"/>
          </p:nvPr>
        </p:nvSpPr>
        <p:spPr>
          <a:xfrm>
            <a:off x="1103313" y="2052918"/>
            <a:ext cx="5622608" cy="4195481"/>
          </a:xfrm>
        </p:spPr>
        <p:txBody>
          <a:bodyPr/>
          <a:lstStyle/>
          <a:p>
            <a:r>
              <a:rPr lang="en-US" dirty="0"/>
              <a:t>Larger sample.</a:t>
            </a:r>
          </a:p>
          <a:p>
            <a:endParaRPr lang="en-US" dirty="0"/>
          </a:p>
          <a:p>
            <a:r>
              <a:rPr lang="en-US" dirty="0"/>
              <a:t>Examine reasons for attrition.</a:t>
            </a:r>
          </a:p>
          <a:p>
            <a:endParaRPr lang="en-US" dirty="0"/>
          </a:p>
          <a:p>
            <a:r>
              <a:rPr lang="en-US" dirty="0"/>
              <a:t>Possibility of additional outreach to help attendance at well child visits.</a:t>
            </a:r>
          </a:p>
        </p:txBody>
      </p:sp>
      <p:pic>
        <p:nvPicPr>
          <p:cNvPr id="2050" name="Picture 2" descr="Image result for limitations">
            <a:extLst>
              <a:ext uri="{FF2B5EF4-FFF2-40B4-BE49-F238E27FC236}">
                <a16:creationId xmlns:a16="http://schemas.microsoft.com/office/drawing/2014/main" id="{C6041594-B1EE-4C93-B006-C41004546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232" y="1853248"/>
            <a:ext cx="4698657" cy="3531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7E81B1-38FD-4EFA-AD66-C98F662E6266}"/>
              </a:ext>
            </a:extLst>
          </p:cNvPr>
          <p:cNvSpPr txBox="1"/>
          <p:nvPr/>
        </p:nvSpPr>
        <p:spPr>
          <a:xfrm>
            <a:off x="9635811" y="5384819"/>
            <a:ext cx="1910078" cy="230832"/>
          </a:xfrm>
          <a:prstGeom prst="rect">
            <a:avLst/>
          </a:prstGeom>
          <a:noFill/>
        </p:spPr>
        <p:txBody>
          <a:bodyPr wrap="square" rtlCol="0">
            <a:spAutoFit/>
          </a:bodyPr>
          <a:lstStyle/>
          <a:p>
            <a:r>
              <a:rPr lang="en-US" sz="900" dirty="0"/>
              <a:t>(</a:t>
            </a:r>
            <a:r>
              <a:rPr lang="en-US" sz="900" i="1" dirty="0"/>
              <a:t>Overcoming Obstacles</a:t>
            </a:r>
            <a:r>
              <a:rPr lang="en-US" sz="900" dirty="0"/>
              <a:t>, 2019)</a:t>
            </a:r>
          </a:p>
        </p:txBody>
      </p:sp>
    </p:spTree>
    <p:extLst>
      <p:ext uri="{BB962C8B-B14F-4D97-AF65-F5344CB8AC3E}">
        <p14:creationId xmlns:p14="http://schemas.microsoft.com/office/powerpoint/2010/main" val="335716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937D191-13D4-4D46-AA31-AA8157D3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B796756-8CDE-44C7-BF60-022DF3B3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02A146-6461-45FE-B52F-8F9B510D9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ers">
            <a:extLst>
              <a:ext uri="{FF2B5EF4-FFF2-40B4-BE49-F238E27FC236}">
                <a16:creationId xmlns:a16="http://schemas.microsoft.com/office/drawing/2014/main" id="{BB41752F-1AF2-49E9-918A-7EB329AAC3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8911" y="4479766"/>
            <a:ext cx="1749406" cy="1749406"/>
          </a:xfrm>
          <a:prstGeom prst="rect">
            <a:avLst/>
          </a:prstGeom>
        </p:spPr>
      </p:pic>
      <p:sp>
        <p:nvSpPr>
          <p:cNvPr id="30" name="Rectangle 29">
            <a:extLst>
              <a:ext uri="{FF2B5EF4-FFF2-40B4-BE49-F238E27FC236}">
                <a16:creationId xmlns:a16="http://schemas.microsoft.com/office/drawing/2014/main" id="{95A115E8-EE09-4F41-9329-56DEEE8AB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4BAEFCFB-E296-4921-8A64-1CE7D009A585}"/>
              </a:ext>
            </a:extLst>
          </p:cNvPr>
          <p:cNvSpPr txBox="1"/>
          <p:nvPr/>
        </p:nvSpPr>
        <p:spPr>
          <a:xfrm>
            <a:off x="2006225" y="755670"/>
            <a:ext cx="8170103" cy="1862048"/>
          </a:xfrm>
          <a:prstGeom prst="rect">
            <a:avLst/>
          </a:prstGeom>
          <a:noFill/>
        </p:spPr>
        <p:txBody>
          <a:bodyPr wrap="square" rtlCol="0">
            <a:spAutoFit/>
          </a:bodyPr>
          <a:lstStyle/>
          <a:p>
            <a:r>
              <a:rPr lang="en-US" sz="11500" dirty="0">
                <a:solidFill>
                  <a:schemeClr val="accent4">
                    <a:lumMod val="50000"/>
                  </a:schemeClr>
                </a:solidFill>
                <a:latin typeface="+mj-lt"/>
              </a:rPr>
              <a:t>Thank you!</a:t>
            </a:r>
          </a:p>
        </p:txBody>
      </p:sp>
      <p:sp>
        <p:nvSpPr>
          <p:cNvPr id="2" name="TextBox 1">
            <a:extLst>
              <a:ext uri="{FF2B5EF4-FFF2-40B4-BE49-F238E27FC236}">
                <a16:creationId xmlns:a16="http://schemas.microsoft.com/office/drawing/2014/main" id="{0889D300-F5B8-4748-87B2-3F7A0BAFBC4E}"/>
              </a:ext>
            </a:extLst>
          </p:cNvPr>
          <p:cNvSpPr txBox="1"/>
          <p:nvPr/>
        </p:nvSpPr>
        <p:spPr>
          <a:xfrm>
            <a:off x="2670124" y="2608947"/>
            <a:ext cx="3453205" cy="369332"/>
          </a:xfrm>
          <a:prstGeom prst="rect">
            <a:avLst/>
          </a:prstGeom>
          <a:noFill/>
        </p:spPr>
        <p:txBody>
          <a:bodyPr wrap="square" rtlCol="0">
            <a:spAutoFit/>
          </a:bodyPr>
          <a:lstStyle/>
          <a:p>
            <a:r>
              <a:rPr lang="en-US" b="1" dirty="0">
                <a:solidFill>
                  <a:srgbClr val="0070C0"/>
                </a:solidFill>
              </a:rPr>
              <a:t>Dr. Catherine Wolcott</a:t>
            </a:r>
          </a:p>
        </p:txBody>
      </p:sp>
      <p:sp>
        <p:nvSpPr>
          <p:cNvPr id="15" name="TextBox 14">
            <a:extLst>
              <a:ext uri="{FF2B5EF4-FFF2-40B4-BE49-F238E27FC236}">
                <a16:creationId xmlns:a16="http://schemas.microsoft.com/office/drawing/2014/main" id="{C37D3AE3-6D6C-43D6-98AF-5F6B1FBF09AB}"/>
              </a:ext>
            </a:extLst>
          </p:cNvPr>
          <p:cNvSpPr txBox="1"/>
          <p:nvPr/>
        </p:nvSpPr>
        <p:spPr>
          <a:xfrm>
            <a:off x="6723122" y="2617718"/>
            <a:ext cx="3453205" cy="369332"/>
          </a:xfrm>
          <a:prstGeom prst="rect">
            <a:avLst/>
          </a:prstGeom>
          <a:noFill/>
        </p:spPr>
        <p:txBody>
          <a:bodyPr wrap="square" rtlCol="0">
            <a:spAutoFit/>
          </a:bodyPr>
          <a:lstStyle/>
          <a:p>
            <a:r>
              <a:rPr lang="en-US" b="1" dirty="0">
                <a:solidFill>
                  <a:srgbClr val="0070C0"/>
                </a:solidFill>
              </a:rPr>
              <a:t>Dr. Ayelet </a:t>
            </a:r>
            <a:r>
              <a:rPr lang="en-US" b="1" dirty="0" err="1">
                <a:solidFill>
                  <a:srgbClr val="0070C0"/>
                </a:solidFill>
              </a:rPr>
              <a:t>Talmi</a:t>
            </a:r>
            <a:r>
              <a:rPr lang="en-US" b="1" dirty="0">
                <a:solidFill>
                  <a:srgbClr val="0070C0"/>
                </a:solidFill>
              </a:rPr>
              <a:t> </a:t>
            </a:r>
          </a:p>
        </p:txBody>
      </p:sp>
      <p:sp>
        <p:nvSpPr>
          <p:cNvPr id="17" name="TextBox 16">
            <a:extLst>
              <a:ext uri="{FF2B5EF4-FFF2-40B4-BE49-F238E27FC236}">
                <a16:creationId xmlns:a16="http://schemas.microsoft.com/office/drawing/2014/main" id="{B3446FD9-C156-4C80-B82E-8CC311760031}"/>
              </a:ext>
            </a:extLst>
          </p:cNvPr>
          <p:cNvSpPr txBox="1"/>
          <p:nvPr/>
        </p:nvSpPr>
        <p:spPr>
          <a:xfrm>
            <a:off x="2670124" y="3708173"/>
            <a:ext cx="3453205" cy="369332"/>
          </a:xfrm>
          <a:prstGeom prst="rect">
            <a:avLst/>
          </a:prstGeom>
          <a:noFill/>
        </p:spPr>
        <p:txBody>
          <a:bodyPr wrap="square" rtlCol="0">
            <a:spAutoFit/>
          </a:bodyPr>
          <a:lstStyle/>
          <a:p>
            <a:r>
              <a:rPr lang="en-US" b="1" dirty="0" err="1">
                <a:solidFill>
                  <a:srgbClr val="0070C0"/>
                </a:solidFill>
              </a:rPr>
              <a:t>Shengh</a:t>
            </a:r>
            <a:r>
              <a:rPr lang="en-US" b="1" dirty="0">
                <a:solidFill>
                  <a:srgbClr val="0070C0"/>
                </a:solidFill>
              </a:rPr>
              <a:t> </a:t>
            </a:r>
            <a:r>
              <a:rPr lang="en-US" b="1" dirty="0" err="1">
                <a:solidFill>
                  <a:srgbClr val="0070C0"/>
                </a:solidFill>
              </a:rPr>
              <a:t>Xiong</a:t>
            </a:r>
            <a:r>
              <a:rPr lang="en-US" b="1" dirty="0">
                <a:solidFill>
                  <a:srgbClr val="0070C0"/>
                </a:solidFill>
              </a:rPr>
              <a:t> </a:t>
            </a:r>
          </a:p>
        </p:txBody>
      </p:sp>
      <p:sp>
        <p:nvSpPr>
          <p:cNvPr id="19" name="TextBox 18">
            <a:extLst>
              <a:ext uri="{FF2B5EF4-FFF2-40B4-BE49-F238E27FC236}">
                <a16:creationId xmlns:a16="http://schemas.microsoft.com/office/drawing/2014/main" id="{20B1D177-7FD9-4240-9B03-6FA8A2F7B519}"/>
              </a:ext>
            </a:extLst>
          </p:cNvPr>
          <p:cNvSpPr txBox="1"/>
          <p:nvPr/>
        </p:nvSpPr>
        <p:spPr>
          <a:xfrm>
            <a:off x="6723123" y="3719441"/>
            <a:ext cx="3453205" cy="369332"/>
          </a:xfrm>
          <a:prstGeom prst="rect">
            <a:avLst/>
          </a:prstGeom>
          <a:noFill/>
        </p:spPr>
        <p:txBody>
          <a:bodyPr wrap="square" rtlCol="0">
            <a:spAutoFit/>
          </a:bodyPr>
          <a:lstStyle/>
          <a:p>
            <a:r>
              <a:rPr lang="en-US" b="1" dirty="0">
                <a:solidFill>
                  <a:srgbClr val="0070C0"/>
                </a:solidFill>
              </a:rPr>
              <a:t>Ryan </a:t>
            </a:r>
            <a:r>
              <a:rPr lang="en-US" b="1" dirty="0" err="1">
                <a:solidFill>
                  <a:srgbClr val="0070C0"/>
                </a:solidFill>
              </a:rPr>
              <a:t>Asherin</a:t>
            </a:r>
            <a:endParaRPr lang="en-US" b="1" dirty="0">
              <a:solidFill>
                <a:srgbClr val="0070C0"/>
              </a:solidFill>
            </a:endParaRPr>
          </a:p>
        </p:txBody>
      </p:sp>
      <p:sp>
        <p:nvSpPr>
          <p:cNvPr id="21" name="TextBox 20">
            <a:extLst>
              <a:ext uri="{FF2B5EF4-FFF2-40B4-BE49-F238E27FC236}">
                <a16:creationId xmlns:a16="http://schemas.microsoft.com/office/drawing/2014/main" id="{F9E7104A-A9A4-400F-A428-47C74D781E40}"/>
              </a:ext>
            </a:extLst>
          </p:cNvPr>
          <p:cNvSpPr txBox="1"/>
          <p:nvPr/>
        </p:nvSpPr>
        <p:spPr>
          <a:xfrm>
            <a:off x="2670124" y="4379431"/>
            <a:ext cx="3453205" cy="369332"/>
          </a:xfrm>
          <a:prstGeom prst="rect">
            <a:avLst/>
          </a:prstGeom>
          <a:noFill/>
        </p:spPr>
        <p:txBody>
          <a:bodyPr wrap="square" rtlCol="0">
            <a:spAutoFit/>
          </a:bodyPr>
          <a:lstStyle/>
          <a:p>
            <a:r>
              <a:rPr lang="en-US" b="1" dirty="0">
                <a:solidFill>
                  <a:srgbClr val="0070C0"/>
                </a:solidFill>
              </a:rPr>
              <a:t>Dr. Douglas </a:t>
            </a:r>
            <a:r>
              <a:rPr lang="en-US" b="1" dirty="0" err="1">
                <a:solidFill>
                  <a:srgbClr val="0070C0"/>
                </a:solidFill>
              </a:rPr>
              <a:t>Novins</a:t>
            </a:r>
            <a:endParaRPr lang="en-US" b="1" dirty="0">
              <a:solidFill>
                <a:srgbClr val="0070C0"/>
              </a:solidFill>
            </a:endParaRPr>
          </a:p>
        </p:txBody>
      </p:sp>
      <p:sp>
        <p:nvSpPr>
          <p:cNvPr id="23" name="TextBox 22">
            <a:extLst>
              <a:ext uri="{FF2B5EF4-FFF2-40B4-BE49-F238E27FC236}">
                <a16:creationId xmlns:a16="http://schemas.microsoft.com/office/drawing/2014/main" id="{3917F0B9-0961-4153-A3A3-AD20E5EA01F6}"/>
              </a:ext>
            </a:extLst>
          </p:cNvPr>
          <p:cNvSpPr txBox="1"/>
          <p:nvPr/>
        </p:nvSpPr>
        <p:spPr>
          <a:xfrm>
            <a:off x="6723123" y="4379431"/>
            <a:ext cx="3453205" cy="369332"/>
          </a:xfrm>
          <a:prstGeom prst="rect">
            <a:avLst/>
          </a:prstGeom>
          <a:noFill/>
        </p:spPr>
        <p:txBody>
          <a:bodyPr wrap="square" rtlCol="0">
            <a:spAutoFit/>
          </a:bodyPr>
          <a:lstStyle/>
          <a:p>
            <a:r>
              <a:rPr lang="en-US" b="1" dirty="0">
                <a:solidFill>
                  <a:srgbClr val="0070C0"/>
                </a:solidFill>
              </a:rPr>
              <a:t>Dr. Dominic Martinez </a:t>
            </a:r>
          </a:p>
        </p:txBody>
      </p:sp>
      <p:sp>
        <p:nvSpPr>
          <p:cNvPr id="25" name="TextBox 24">
            <a:extLst>
              <a:ext uri="{FF2B5EF4-FFF2-40B4-BE49-F238E27FC236}">
                <a16:creationId xmlns:a16="http://schemas.microsoft.com/office/drawing/2014/main" id="{4EA7DDE2-EF7C-44A5-B6F7-143A14498260}"/>
              </a:ext>
            </a:extLst>
          </p:cNvPr>
          <p:cNvSpPr txBox="1"/>
          <p:nvPr/>
        </p:nvSpPr>
        <p:spPr>
          <a:xfrm>
            <a:off x="2670124" y="3138559"/>
            <a:ext cx="3453205" cy="369332"/>
          </a:xfrm>
          <a:prstGeom prst="rect">
            <a:avLst/>
          </a:prstGeom>
          <a:noFill/>
        </p:spPr>
        <p:txBody>
          <a:bodyPr wrap="square" rtlCol="0">
            <a:spAutoFit/>
          </a:bodyPr>
          <a:lstStyle/>
          <a:p>
            <a:r>
              <a:rPr lang="en-US" b="1" dirty="0" err="1">
                <a:solidFill>
                  <a:srgbClr val="0070C0"/>
                </a:solidFill>
              </a:rPr>
              <a:t>Emmaly</a:t>
            </a:r>
            <a:r>
              <a:rPr lang="en-US" b="1" dirty="0">
                <a:solidFill>
                  <a:srgbClr val="0070C0"/>
                </a:solidFill>
              </a:rPr>
              <a:t> Perks </a:t>
            </a:r>
          </a:p>
        </p:txBody>
      </p:sp>
      <p:sp>
        <p:nvSpPr>
          <p:cNvPr id="27" name="TextBox 26">
            <a:extLst>
              <a:ext uri="{FF2B5EF4-FFF2-40B4-BE49-F238E27FC236}">
                <a16:creationId xmlns:a16="http://schemas.microsoft.com/office/drawing/2014/main" id="{32B973B5-4A30-460F-9268-F5B5B265F587}"/>
              </a:ext>
            </a:extLst>
          </p:cNvPr>
          <p:cNvSpPr txBox="1"/>
          <p:nvPr/>
        </p:nvSpPr>
        <p:spPr>
          <a:xfrm>
            <a:off x="6723123" y="3149827"/>
            <a:ext cx="3453205" cy="369332"/>
          </a:xfrm>
          <a:prstGeom prst="rect">
            <a:avLst/>
          </a:prstGeom>
          <a:noFill/>
        </p:spPr>
        <p:txBody>
          <a:bodyPr wrap="square" rtlCol="0">
            <a:spAutoFit/>
          </a:bodyPr>
          <a:lstStyle/>
          <a:p>
            <a:r>
              <a:rPr lang="en-US" b="1" dirty="0">
                <a:solidFill>
                  <a:srgbClr val="0070C0"/>
                </a:solidFill>
              </a:rPr>
              <a:t>Merlin </a:t>
            </a:r>
            <a:r>
              <a:rPr lang="en-US" b="1">
                <a:solidFill>
                  <a:srgbClr val="0070C0"/>
                </a:solidFill>
              </a:rPr>
              <a:t>Af</a:t>
            </a:r>
            <a:endParaRPr lang="en-US" b="1" dirty="0">
              <a:solidFill>
                <a:srgbClr val="0070C0"/>
              </a:solidFill>
            </a:endParaRPr>
          </a:p>
        </p:txBody>
      </p:sp>
    </p:spTree>
    <p:extLst>
      <p:ext uri="{BB962C8B-B14F-4D97-AF65-F5344CB8AC3E}">
        <p14:creationId xmlns:p14="http://schemas.microsoft.com/office/powerpoint/2010/main" val="25173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1000"/>
                                        <p:tgtEl>
                                          <p:spTgt spid="17"/>
                                        </p:tgtEl>
                                      </p:cBhvr>
                                    </p:animEffect>
                                  </p:childTnLst>
                                </p:cTn>
                              </p:par>
                            </p:childTnLst>
                          </p:cTn>
                        </p:par>
                        <p:par>
                          <p:cTn id="16" fill="hold">
                            <p:stCondLst>
                              <p:cond delay="50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1000"/>
                                        <p:tgtEl>
                                          <p:spTgt spid="19"/>
                                        </p:tgtEl>
                                      </p:cBhvr>
                                    </p:animEffect>
                                  </p:childTnLst>
                                </p:cTn>
                              </p:par>
                            </p:childTnLst>
                          </p:cTn>
                        </p:par>
                        <p:par>
                          <p:cTn id="20" fill="hold">
                            <p:stCondLst>
                              <p:cond delay="6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2000"/>
                                        <p:tgtEl>
                                          <p:spTgt spid="21"/>
                                        </p:tgtEl>
                                      </p:cBhvr>
                                    </p:animEffect>
                                  </p:childTnLst>
                                </p:cTn>
                              </p:par>
                            </p:childTnLst>
                          </p:cTn>
                        </p:par>
                        <p:par>
                          <p:cTn id="24" fill="hold">
                            <p:stCondLst>
                              <p:cond delay="80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2000"/>
                                        <p:tgtEl>
                                          <p:spTgt spid="23"/>
                                        </p:tgtEl>
                                      </p:cBhvr>
                                    </p:animEffect>
                                  </p:childTnLst>
                                </p:cTn>
                              </p:par>
                            </p:childTnLst>
                          </p:cTn>
                        </p:par>
                        <p:par>
                          <p:cTn id="28" fill="hold">
                            <p:stCondLst>
                              <p:cond delay="10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1000"/>
                                        <p:tgtEl>
                                          <p:spTgt spid="25"/>
                                        </p:tgtEl>
                                      </p:cBhvr>
                                    </p:animEffect>
                                  </p:childTnLst>
                                </p:cTn>
                              </p:par>
                            </p:childTnLst>
                          </p:cTn>
                        </p:par>
                        <p:par>
                          <p:cTn id="32" fill="hold">
                            <p:stCondLst>
                              <p:cond delay="11000"/>
                            </p:stCondLst>
                            <p:childTnLst>
                              <p:par>
                                <p:cTn id="33" presetID="16" presetClass="entr" presetSubtype="21"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9" grpId="0"/>
      <p:bldP spid="21" grpId="0"/>
      <p:bldP spid="23"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A screenshot of a social media post&#10;&#10;Description automatically generated">
            <a:extLst>
              <a:ext uri="{FF2B5EF4-FFF2-40B4-BE49-F238E27FC236}">
                <a16:creationId xmlns:a16="http://schemas.microsoft.com/office/drawing/2014/main" id="{AFD1094B-6A66-401A-B916-6E0816BF0DBA}"/>
              </a:ext>
            </a:extLst>
          </p:cNvPr>
          <p:cNvPicPr>
            <a:picLocks noChangeAspect="1"/>
          </p:cNvPicPr>
          <p:nvPr/>
        </p:nvPicPr>
        <p:blipFill>
          <a:blip r:embed="rId2"/>
          <a:stretch>
            <a:fillRect/>
          </a:stretch>
        </p:blipFill>
        <p:spPr>
          <a:xfrm>
            <a:off x="284481" y="243840"/>
            <a:ext cx="6096000" cy="4086879"/>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6C96DDD5-3DFE-44C3-BBA7-ECFA9B6BB587}"/>
              </a:ext>
            </a:extLst>
          </p:cNvPr>
          <p:cNvPicPr>
            <a:picLocks noChangeAspect="1"/>
          </p:cNvPicPr>
          <p:nvPr/>
        </p:nvPicPr>
        <p:blipFill>
          <a:blip r:embed="rId3"/>
          <a:stretch>
            <a:fillRect/>
          </a:stretch>
        </p:blipFill>
        <p:spPr>
          <a:xfrm>
            <a:off x="716806" y="5593653"/>
            <a:ext cx="9744018" cy="864253"/>
          </a:xfrm>
          <a:prstGeom prst="rect">
            <a:avLst/>
          </a:prstGeom>
        </p:spPr>
      </p:pic>
      <p:pic>
        <p:nvPicPr>
          <p:cNvPr id="17" name="Picture 16" descr="A close up of a logo&#10;&#10;Description automatically generated">
            <a:extLst>
              <a:ext uri="{FF2B5EF4-FFF2-40B4-BE49-F238E27FC236}">
                <a16:creationId xmlns:a16="http://schemas.microsoft.com/office/drawing/2014/main" id="{F963D617-3053-4EA8-AC1F-5327B4F9F6E4}"/>
              </a:ext>
            </a:extLst>
          </p:cNvPr>
          <p:cNvPicPr>
            <a:picLocks noChangeAspect="1"/>
          </p:cNvPicPr>
          <p:nvPr/>
        </p:nvPicPr>
        <p:blipFill>
          <a:blip r:embed="rId4"/>
          <a:stretch>
            <a:fillRect/>
          </a:stretch>
        </p:blipFill>
        <p:spPr>
          <a:xfrm>
            <a:off x="6747342" y="3812269"/>
            <a:ext cx="5056918" cy="1021498"/>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72751436-7177-48F8-BE5C-7EC292D8C36A}"/>
              </a:ext>
            </a:extLst>
          </p:cNvPr>
          <p:cNvPicPr>
            <a:picLocks noChangeAspect="1"/>
          </p:cNvPicPr>
          <p:nvPr/>
        </p:nvPicPr>
        <p:blipFill>
          <a:blip r:embed="rId5"/>
          <a:stretch>
            <a:fillRect/>
          </a:stretch>
        </p:blipFill>
        <p:spPr>
          <a:xfrm>
            <a:off x="6747342" y="243840"/>
            <a:ext cx="5056918" cy="3568429"/>
          </a:xfrm>
          <a:prstGeom prst="rect">
            <a:avLst/>
          </a:prstGeom>
        </p:spPr>
      </p:pic>
      <p:sp>
        <p:nvSpPr>
          <p:cNvPr id="29" name="TextBox 28">
            <a:extLst>
              <a:ext uri="{FF2B5EF4-FFF2-40B4-BE49-F238E27FC236}">
                <a16:creationId xmlns:a16="http://schemas.microsoft.com/office/drawing/2014/main" id="{B07A656B-F268-43A0-8C0F-4ED8F5EEBE8B}"/>
              </a:ext>
            </a:extLst>
          </p:cNvPr>
          <p:cNvSpPr txBox="1"/>
          <p:nvPr/>
        </p:nvSpPr>
        <p:spPr>
          <a:xfrm>
            <a:off x="284480" y="4323018"/>
            <a:ext cx="6095999" cy="646331"/>
          </a:xfrm>
          <a:prstGeom prst="rect">
            <a:avLst/>
          </a:prstGeom>
          <a:noFill/>
        </p:spPr>
        <p:txBody>
          <a:bodyPr wrap="square" rtlCol="0">
            <a:spAutoFit/>
          </a:bodyPr>
          <a:lstStyle/>
          <a:p>
            <a:pPr defTabSz="783732">
              <a:defRPr/>
            </a:pPr>
            <a:r>
              <a:rPr lang="en-US" sz="1200" dirty="0">
                <a:latin typeface="Open Sans" panose="020B0604020202020204" charset="0"/>
                <a:ea typeface="Open Sans" panose="020B0604020202020204" charset="0"/>
                <a:cs typeface="Open Sans" panose="020B0604020202020204" charset="0"/>
              </a:rPr>
              <a:t>Cox, J. L., Holden, J. M., &amp; </a:t>
            </a:r>
            <a:r>
              <a:rPr lang="en-US" sz="1200" dirty="0" err="1">
                <a:latin typeface="Open Sans" panose="020B0604020202020204" charset="0"/>
                <a:ea typeface="Open Sans" panose="020B0604020202020204" charset="0"/>
                <a:cs typeface="Open Sans" panose="020B0604020202020204" charset="0"/>
              </a:rPr>
              <a:t>Sagovsky</a:t>
            </a:r>
            <a:r>
              <a:rPr lang="en-US" sz="1200" dirty="0">
                <a:latin typeface="Open Sans" panose="020B0604020202020204" charset="0"/>
                <a:ea typeface="Open Sans" panose="020B0604020202020204" charset="0"/>
                <a:cs typeface="Open Sans" panose="020B0604020202020204" charset="0"/>
              </a:rPr>
              <a:t>, R. (1987). Detection of postnatal depression: Development of the 10-item Edinburgh Postnatal Depression Scale. </a:t>
            </a:r>
            <a:r>
              <a:rPr lang="en-US" sz="1200" i="1" dirty="0">
                <a:latin typeface="Open Sans" panose="020B0604020202020204" charset="0"/>
                <a:ea typeface="Open Sans" panose="020B0604020202020204" charset="0"/>
                <a:cs typeface="Open Sans" panose="020B0604020202020204" charset="0"/>
              </a:rPr>
              <a:t>The British Journal of Psychiatry</a:t>
            </a:r>
            <a:r>
              <a:rPr lang="en-US" sz="1200" dirty="0">
                <a:latin typeface="Open Sans" panose="020B0604020202020204" charset="0"/>
                <a:ea typeface="Open Sans" panose="020B0604020202020204" charset="0"/>
                <a:cs typeface="Open Sans" panose="020B0604020202020204" charset="0"/>
              </a:rPr>
              <a:t>, </a:t>
            </a:r>
            <a:r>
              <a:rPr lang="en-US" sz="1200" i="1" dirty="0">
                <a:latin typeface="Open Sans" panose="020B0604020202020204" charset="0"/>
                <a:ea typeface="Open Sans" panose="020B0604020202020204" charset="0"/>
                <a:cs typeface="Open Sans" panose="020B0604020202020204" charset="0"/>
              </a:rPr>
              <a:t>150</a:t>
            </a:r>
            <a:r>
              <a:rPr lang="en-US" sz="1200" dirty="0">
                <a:latin typeface="Open Sans" panose="020B0604020202020204" charset="0"/>
                <a:ea typeface="Open Sans" panose="020B0604020202020204" charset="0"/>
                <a:cs typeface="Open Sans" panose="020B0604020202020204" charset="0"/>
              </a:rPr>
              <a:t>(6), 782-78</a:t>
            </a:r>
          </a:p>
        </p:txBody>
      </p:sp>
      <p:sp>
        <p:nvSpPr>
          <p:cNvPr id="31" name="TextBox 30">
            <a:extLst>
              <a:ext uri="{FF2B5EF4-FFF2-40B4-BE49-F238E27FC236}">
                <a16:creationId xmlns:a16="http://schemas.microsoft.com/office/drawing/2014/main" id="{2B8A1638-C1C7-4F0F-AFFE-59FE59E61472}"/>
              </a:ext>
            </a:extLst>
          </p:cNvPr>
          <p:cNvSpPr txBox="1"/>
          <p:nvPr/>
        </p:nvSpPr>
        <p:spPr>
          <a:xfrm>
            <a:off x="6747342" y="4833768"/>
            <a:ext cx="4956978" cy="646331"/>
          </a:xfrm>
          <a:prstGeom prst="rect">
            <a:avLst/>
          </a:prstGeom>
          <a:noFill/>
        </p:spPr>
        <p:txBody>
          <a:bodyPr wrap="square" rtlCol="0">
            <a:spAutoFit/>
          </a:bodyPr>
          <a:lstStyle/>
          <a:p>
            <a:pPr defTabSz="783732">
              <a:defRPr/>
            </a:pPr>
            <a:r>
              <a:rPr lang="en-US" sz="1200" dirty="0">
                <a:ea typeface="Open Sans" panose="020B0604020202020204" charset="0"/>
                <a:cs typeface="Open Sans" panose="020B0604020202020204" charset="0"/>
              </a:rPr>
              <a:t>Bricker, D., Squires, J., Mounts, L., Potter, L., Nickel, R., Twombly, E., &amp; Farrell, J. (1999). Ages and Stages Questionnaire. </a:t>
            </a:r>
            <a:r>
              <a:rPr lang="en-US" sz="1200" i="1" dirty="0">
                <a:ea typeface="Open Sans" panose="020B0604020202020204" charset="0"/>
                <a:cs typeface="Open Sans" panose="020B0604020202020204" charset="0"/>
              </a:rPr>
              <a:t>Paul H. Brookes: Baltimore</a:t>
            </a:r>
            <a:r>
              <a:rPr lang="en-US" sz="1200" dirty="0">
                <a:ea typeface="Open Sans" panose="020B0604020202020204" charset="0"/>
                <a:cs typeface="Open Sans" panose="020B0604020202020204" charset="0"/>
              </a:rPr>
              <a:t>.</a:t>
            </a:r>
          </a:p>
        </p:txBody>
      </p:sp>
      <p:sp>
        <p:nvSpPr>
          <p:cNvPr id="33" name="TextBox 32">
            <a:extLst>
              <a:ext uri="{FF2B5EF4-FFF2-40B4-BE49-F238E27FC236}">
                <a16:creationId xmlns:a16="http://schemas.microsoft.com/office/drawing/2014/main" id="{A8DCAF21-8ADA-4B43-A3EA-83C2BDA73637}"/>
              </a:ext>
            </a:extLst>
          </p:cNvPr>
          <p:cNvSpPr txBox="1"/>
          <p:nvPr/>
        </p:nvSpPr>
        <p:spPr>
          <a:xfrm>
            <a:off x="7884160" y="6457906"/>
            <a:ext cx="2576664" cy="369332"/>
          </a:xfrm>
          <a:prstGeom prst="rect">
            <a:avLst/>
          </a:prstGeom>
          <a:noFill/>
        </p:spPr>
        <p:txBody>
          <a:bodyPr wrap="square" rtlCol="0">
            <a:spAutoFit/>
          </a:bodyPr>
          <a:lstStyle/>
          <a:p>
            <a:r>
              <a:rPr lang="en-US" dirty="0"/>
              <a:t>Project CLIMB</a:t>
            </a:r>
          </a:p>
        </p:txBody>
      </p:sp>
    </p:spTree>
    <p:extLst>
      <p:ext uri="{BB962C8B-B14F-4D97-AF65-F5344CB8AC3E}">
        <p14:creationId xmlns:p14="http://schemas.microsoft.com/office/powerpoint/2010/main" val="83581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875EC90-A32B-4214-9AE2-7CD6B852A826}"/>
              </a:ext>
            </a:extLst>
          </p:cNvPr>
          <p:cNvPicPr>
            <a:picLocks noChangeAspect="1"/>
          </p:cNvPicPr>
          <p:nvPr/>
        </p:nvPicPr>
        <p:blipFill rotWithShape="1">
          <a:blip r:embed="rId2"/>
          <a:srcRect t="1415" r="717"/>
          <a:stretch/>
        </p:blipFill>
        <p:spPr>
          <a:xfrm>
            <a:off x="3499655" y="0"/>
            <a:ext cx="6122892" cy="6858000"/>
          </a:xfrm>
          <a:prstGeom prst="rect">
            <a:avLst/>
          </a:prstGeom>
        </p:spPr>
      </p:pic>
    </p:spTree>
    <p:extLst>
      <p:ext uri="{BB962C8B-B14F-4D97-AF65-F5344CB8AC3E}">
        <p14:creationId xmlns:p14="http://schemas.microsoft.com/office/powerpoint/2010/main" val="330747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3A8C-D489-4C1D-AE6C-A45D6A354416}"/>
              </a:ext>
            </a:extLst>
          </p:cNvPr>
          <p:cNvSpPr>
            <a:spLocks noGrp="1"/>
          </p:cNvSpPr>
          <p:nvPr>
            <p:ph type="title"/>
          </p:nvPr>
        </p:nvSpPr>
        <p:spPr>
          <a:xfrm>
            <a:off x="646111" y="452718"/>
            <a:ext cx="9404723" cy="904505"/>
          </a:xfrm>
        </p:spPr>
        <p:txBody>
          <a:bodyPr/>
          <a:lstStyle/>
          <a:p>
            <a:r>
              <a:rPr lang="en-US" dirty="0"/>
              <a:t>Background-Maternal Depression</a:t>
            </a:r>
          </a:p>
        </p:txBody>
      </p:sp>
      <p:sp>
        <p:nvSpPr>
          <p:cNvPr id="3" name="Content Placeholder 2">
            <a:extLst>
              <a:ext uri="{FF2B5EF4-FFF2-40B4-BE49-F238E27FC236}">
                <a16:creationId xmlns:a16="http://schemas.microsoft.com/office/drawing/2014/main" id="{6D85C197-DCD7-4489-83BF-D12CF756F323}"/>
              </a:ext>
            </a:extLst>
          </p:cNvPr>
          <p:cNvSpPr>
            <a:spLocks noGrp="1"/>
          </p:cNvSpPr>
          <p:nvPr>
            <p:ph idx="1"/>
          </p:nvPr>
        </p:nvSpPr>
        <p:spPr>
          <a:xfrm>
            <a:off x="1103312" y="1846055"/>
            <a:ext cx="8946541" cy="3140014"/>
          </a:xfrm>
        </p:spPr>
        <p:txBody>
          <a:bodyPr>
            <a:normAutofit/>
          </a:bodyPr>
          <a:lstStyle/>
          <a:p>
            <a:r>
              <a:rPr lang="en-US" dirty="0"/>
              <a:t>1 in 10 women in Colorado experience postpartum depression (PPD).</a:t>
            </a:r>
          </a:p>
          <a:p>
            <a:r>
              <a:rPr lang="en-US" dirty="0"/>
              <a:t>~75% of new mothers go untreated for postpartum depression </a:t>
            </a:r>
            <a:r>
              <a:rPr lang="en-US" sz="1400" dirty="0"/>
              <a:t>(Maternal and Child Health Data Brief: Pregnancy Depression and Anxiety in Colorado, 2017).</a:t>
            </a:r>
            <a:endParaRPr lang="en-US" dirty="0"/>
          </a:p>
          <a:p>
            <a:pPr lvl="1"/>
            <a:r>
              <a:rPr lang="en-US" dirty="0"/>
              <a:t>Untreated depression can affect children’s cognitive and social-emotional development </a:t>
            </a:r>
            <a:r>
              <a:rPr lang="en-US" sz="1400" dirty="0"/>
              <a:t>(</a:t>
            </a:r>
            <a:r>
              <a:rPr lang="en-US" sz="1400" dirty="0" err="1"/>
              <a:t>Prenoveau</a:t>
            </a:r>
            <a:r>
              <a:rPr lang="en-US" sz="1400" dirty="0"/>
              <a:t> et al., 2017; </a:t>
            </a:r>
            <a:r>
              <a:rPr lang="en-US" sz="1400" dirty="0" err="1"/>
              <a:t>Shellinger</a:t>
            </a:r>
            <a:r>
              <a:rPr lang="en-US" sz="1400" dirty="0"/>
              <a:t> et al., 2013; </a:t>
            </a:r>
            <a:r>
              <a:rPr lang="en-US" sz="1400" dirty="0" err="1"/>
              <a:t>Mian</a:t>
            </a:r>
            <a:r>
              <a:rPr lang="en-US" sz="1400" dirty="0"/>
              <a:t>, 2005). </a:t>
            </a:r>
          </a:p>
          <a:p>
            <a:pPr marL="0" indent="0">
              <a:buNone/>
            </a:pPr>
            <a:endParaRPr lang="en-US" dirty="0"/>
          </a:p>
          <a:p>
            <a:pPr marL="0" indent="0">
              <a:buNone/>
            </a:pPr>
            <a:endParaRPr lang="en-US" dirty="0"/>
          </a:p>
        </p:txBody>
      </p:sp>
      <p:sp>
        <p:nvSpPr>
          <p:cNvPr id="5" name="Rectangle: Rounded Corners 4">
            <a:extLst>
              <a:ext uri="{FF2B5EF4-FFF2-40B4-BE49-F238E27FC236}">
                <a16:creationId xmlns:a16="http://schemas.microsoft.com/office/drawing/2014/main" id="{8A9C3380-41E1-4A2D-9981-DD3C6406D090}"/>
              </a:ext>
            </a:extLst>
          </p:cNvPr>
          <p:cNvSpPr/>
          <p:nvPr/>
        </p:nvSpPr>
        <p:spPr>
          <a:xfrm>
            <a:off x="2861094" y="5129842"/>
            <a:ext cx="2186401" cy="1029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Maternal depression</a:t>
            </a:r>
          </a:p>
        </p:txBody>
      </p:sp>
      <p:sp>
        <p:nvSpPr>
          <p:cNvPr id="6" name="Rectangle: Rounded Corners 5">
            <a:extLst>
              <a:ext uri="{FF2B5EF4-FFF2-40B4-BE49-F238E27FC236}">
                <a16:creationId xmlns:a16="http://schemas.microsoft.com/office/drawing/2014/main" id="{6A1B965A-D693-49E0-B449-4EFF2D4303C6}"/>
              </a:ext>
            </a:extLst>
          </p:cNvPr>
          <p:cNvSpPr/>
          <p:nvPr/>
        </p:nvSpPr>
        <p:spPr>
          <a:xfrm>
            <a:off x="6061494" y="5129841"/>
            <a:ext cx="2186401" cy="10294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Negative effects on child development</a:t>
            </a:r>
          </a:p>
        </p:txBody>
      </p:sp>
      <p:sp>
        <p:nvSpPr>
          <p:cNvPr id="8" name="Arrow: Right 7">
            <a:extLst>
              <a:ext uri="{FF2B5EF4-FFF2-40B4-BE49-F238E27FC236}">
                <a16:creationId xmlns:a16="http://schemas.microsoft.com/office/drawing/2014/main" id="{4B2C4BAD-C060-4C92-89E5-19B8E78DD99C}"/>
              </a:ext>
            </a:extLst>
          </p:cNvPr>
          <p:cNvSpPr/>
          <p:nvPr/>
        </p:nvSpPr>
        <p:spPr>
          <a:xfrm>
            <a:off x="5186434" y="5446141"/>
            <a:ext cx="736121" cy="39681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23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67BC-AE11-4B7B-A101-EAFC71E95B48}"/>
              </a:ext>
            </a:extLst>
          </p:cNvPr>
          <p:cNvSpPr>
            <a:spLocks noGrp="1"/>
          </p:cNvSpPr>
          <p:nvPr>
            <p:ph type="title"/>
          </p:nvPr>
        </p:nvSpPr>
        <p:spPr/>
        <p:txBody>
          <a:bodyPr/>
          <a:lstStyle/>
          <a:p>
            <a:r>
              <a:rPr lang="en-US" dirty="0"/>
              <a:t>Background-Financial Stress and Maternal Depression</a:t>
            </a:r>
          </a:p>
        </p:txBody>
      </p:sp>
      <p:sp>
        <p:nvSpPr>
          <p:cNvPr id="3" name="Content Placeholder 2">
            <a:extLst>
              <a:ext uri="{FF2B5EF4-FFF2-40B4-BE49-F238E27FC236}">
                <a16:creationId xmlns:a16="http://schemas.microsoft.com/office/drawing/2014/main" id="{EA9F4ABC-FF1A-4EE4-A07F-67A1C562FB4A}"/>
              </a:ext>
            </a:extLst>
          </p:cNvPr>
          <p:cNvSpPr>
            <a:spLocks noGrp="1"/>
          </p:cNvSpPr>
          <p:nvPr>
            <p:ph idx="1"/>
          </p:nvPr>
        </p:nvSpPr>
        <p:spPr>
          <a:xfrm>
            <a:off x="1103312" y="2052918"/>
            <a:ext cx="8946541" cy="4195481"/>
          </a:xfrm>
        </p:spPr>
        <p:txBody>
          <a:bodyPr>
            <a:normAutofit fontScale="92500" lnSpcReduction="10000"/>
          </a:bodyPr>
          <a:lstStyle/>
          <a:p>
            <a:r>
              <a:rPr lang="en-US" dirty="0"/>
              <a:t>Low social economic status (SES) is correlated with post partum depression.</a:t>
            </a:r>
          </a:p>
          <a:p>
            <a:r>
              <a:rPr lang="en-US" dirty="0"/>
              <a:t>Low SES is also associated with poor child development </a:t>
            </a:r>
            <a:r>
              <a:rPr lang="en-US" sz="1400" dirty="0"/>
              <a:t>(Goyal, Gay &amp; Lee, 2010; Beck, 2001). </a:t>
            </a:r>
          </a:p>
          <a:p>
            <a:endParaRPr lang="en-US" dirty="0">
              <a:ea typeface="Open Sans" panose="020B0604020202020204" charset="0"/>
              <a:cs typeface="Open Sans" panose="020B0604020202020204" charset="0"/>
            </a:endParaRPr>
          </a:p>
          <a:p>
            <a:endParaRPr lang="en-US" dirty="0">
              <a:ea typeface="Open Sans" panose="020B0604020202020204" charset="0"/>
              <a:cs typeface="Open Sans" panose="020B0604020202020204" charset="0"/>
            </a:endParaRPr>
          </a:p>
          <a:p>
            <a:endParaRPr lang="en-US" dirty="0">
              <a:ea typeface="Open Sans" panose="020B0604020202020204" charset="0"/>
              <a:cs typeface="Open Sans" panose="020B0604020202020204" charset="0"/>
            </a:endParaRPr>
          </a:p>
          <a:p>
            <a:endParaRPr lang="en-US" dirty="0">
              <a:ea typeface="Open Sans" panose="020B0604020202020204" charset="0"/>
              <a:cs typeface="Open Sans" panose="020B0604020202020204" charset="0"/>
            </a:endParaRPr>
          </a:p>
          <a:p>
            <a:r>
              <a:rPr lang="en-US" b="1" dirty="0">
                <a:solidFill>
                  <a:schemeClr val="accent1">
                    <a:lumMod val="60000"/>
                    <a:lumOff val="40000"/>
                  </a:schemeClr>
                </a:solidFill>
              </a:rPr>
              <a:t>Low SES ≠ financial stress (FS)</a:t>
            </a:r>
          </a:p>
          <a:p>
            <a:pPr marL="0" indent="0">
              <a:buNone/>
            </a:pPr>
            <a:endParaRPr lang="en-US" dirty="0">
              <a:ea typeface="Open Sans" panose="020B0604020202020204" charset="0"/>
              <a:cs typeface="Open Sans" panose="020B0604020202020204" charset="0"/>
            </a:endParaRPr>
          </a:p>
          <a:p>
            <a:r>
              <a:rPr lang="en-US" dirty="0">
                <a:ea typeface="Open Sans" panose="020B0604020202020204" charset="0"/>
                <a:cs typeface="Open Sans" panose="020B0604020202020204" charset="0"/>
              </a:rPr>
              <a:t>Need to understand the independent and additive effect of maternal depression and financial stress on child development</a:t>
            </a:r>
            <a:r>
              <a:rPr lang="en-US" dirty="0">
                <a:latin typeface="Open Sans" panose="020B0604020202020204" charset="0"/>
                <a:ea typeface="Open Sans" panose="020B0604020202020204" charset="0"/>
                <a:cs typeface="Open Sans" panose="020B0604020202020204" charset="0"/>
              </a:rPr>
              <a:t>. </a:t>
            </a:r>
          </a:p>
        </p:txBody>
      </p:sp>
      <p:sp>
        <p:nvSpPr>
          <p:cNvPr id="4" name="Rectangle: Rounded Corners 3">
            <a:extLst>
              <a:ext uri="{FF2B5EF4-FFF2-40B4-BE49-F238E27FC236}">
                <a16:creationId xmlns:a16="http://schemas.microsoft.com/office/drawing/2014/main" id="{20A760EE-10C0-4BFC-BDFB-CEE3E24402FF}"/>
              </a:ext>
            </a:extLst>
          </p:cNvPr>
          <p:cNvSpPr/>
          <p:nvPr/>
        </p:nvSpPr>
        <p:spPr>
          <a:xfrm>
            <a:off x="1289998" y="3429001"/>
            <a:ext cx="2186401" cy="10294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Poverty/Low SES</a:t>
            </a:r>
          </a:p>
        </p:txBody>
      </p:sp>
      <p:sp>
        <p:nvSpPr>
          <p:cNvPr id="5" name="Arrow: Right 4">
            <a:extLst>
              <a:ext uri="{FF2B5EF4-FFF2-40B4-BE49-F238E27FC236}">
                <a16:creationId xmlns:a16="http://schemas.microsoft.com/office/drawing/2014/main" id="{CB0DEAD5-E689-4B44-8E7E-26B1862DAA6B}"/>
              </a:ext>
            </a:extLst>
          </p:cNvPr>
          <p:cNvSpPr/>
          <p:nvPr/>
        </p:nvSpPr>
        <p:spPr>
          <a:xfrm>
            <a:off x="3701665" y="3745301"/>
            <a:ext cx="736121" cy="39681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74B8A21-1212-45CB-8A18-F26688D9C7F8}"/>
              </a:ext>
            </a:extLst>
          </p:cNvPr>
          <p:cNvSpPr/>
          <p:nvPr/>
        </p:nvSpPr>
        <p:spPr>
          <a:xfrm>
            <a:off x="4663052" y="3429001"/>
            <a:ext cx="2186401" cy="1029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Maternal depression</a:t>
            </a:r>
          </a:p>
        </p:txBody>
      </p:sp>
      <p:sp>
        <p:nvSpPr>
          <p:cNvPr id="7" name="Rectangle: Rounded Corners 6">
            <a:extLst>
              <a:ext uri="{FF2B5EF4-FFF2-40B4-BE49-F238E27FC236}">
                <a16:creationId xmlns:a16="http://schemas.microsoft.com/office/drawing/2014/main" id="{59DF0536-9EF2-40A3-8EAA-7E8EAD9BEDAC}"/>
              </a:ext>
            </a:extLst>
          </p:cNvPr>
          <p:cNvSpPr/>
          <p:nvPr/>
        </p:nvSpPr>
        <p:spPr>
          <a:xfrm>
            <a:off x="7869589" y="3429000"/>
            <a:ext cx="2186401" cy="10294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Negative effects on child development</a:t>
            </a:r>
          </a:p>
        </p:txBody>
      </p:sp>
      <p:sp>
        <p:nvSpPr>
          <p:cNvPr id="8" name="Arrow: Right 7">
            <a:extLst>
              <a:ext uri="{FF2B5EF4-FFF2-40B4-BE49-F238E27FC236}">
                <a16:creationId xmlns:a16="http://schemas.microsoft.com/office/drawing/2014/main" id="{FF718D4D-B2E8-4D97-A956-5D7DB61729F5}"/>
              </a:ext>
            </a:extLst>
          </p:cNvPr>
          <p:cNvSpPr/>
          <p:nvPr/>
        </p:nvSpPr>
        <p:spPr>
          <a:xfrm>
            <a:off x="6988392" y="3745301"/>
            <a:ext cx="736121" cy="39681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1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77C3-F9FD-41CE-8817-AAEF3383080B}"/>
              </a:ext>
            </a:extLst>
          </p:cNvPr>
          <p:cNvSpPr>
            <a:spLocks noGrp="1"/>
          </p:cNvSpPr>
          <p:nvPr>
            <p:ph type="title"/>
          </p:nvPr>
        </p:nvSpPr>
        <p:spPr/>
        <p:txBody>
          <a:bodyPr/>
          <a:lstStyle/>
          <a:p>
            <a:r>
              <a:rPr lang="en-US" dirty="0"/>
              <a:t>Questions</a:t>
            </a:r>
            <a:br>
              <a:rPr lang="en-US" dirty="0"/>
            </a:br>
            <a:endParaRPr lang="en-US" dirty="0"/>
          </a:p>
        </p:txBody>
      </p:sp>
      <p:sp>
        <p:nvSpPr>
          <p:cNvPr id="4" name="Rectangle: Rounded Corners 3">
            <a:extLst>
              <a:ext uri="{FF2B5EF4-FFF2-40B4-BE49-F238E27FC236}">
                <a16:creationId xmlns:a16="http://schemas.microsoft.com/office/drawing/2014/main" id="{9E85A2E0-378D-4706-85F4-C0B96AE61989}"/>
              </a:ext>
            </a:extLst>
          </p:cNvPr>
          <p:cNvSpPr/>
          <p:nvPr/>
        </p:nvSpPr>
        <p:spPr>
          <a:xfrm>
            <a:off x="2990095" y="3501605"/>
            <a:ext cx="2186401" cy="1029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Financial stress</a:t>
            </a:r>
          </a:p>
        </p:txBody>
      </p:sp>
      <p:sp>
        <p:nvSpPr>
          <p:cNvPr id="5" name="Rectangle: Rounded Corners 4">
            <a:extLst>
              <a:ext uri="{FF2B5EF4-FFF2-40B4-BE49-F238E27FC236}">
                <a16:creationId xmlns:a16="http://schemas.microsoft.com/office/drawing/2014/main" id="{561BA559-6DD7-472E-A287-F07127985407}"/>
              </a:ext>
            </a:extLst>
          </p:cNvPr>
          <p:cNvSpPr/>
          <p:nvPr/>
        </p:nvSpPr>
        <p:spPr>
          <a:xfrm>
            <a:off x="6190495" y="3501604"/>
            <a:ext cx="2186401" cy="10294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Negative effects on child development</a:t>
            </a:r>
          </a:p>
        </p:txBody>
      </p:sp>
      <p:sp>
        <p:nvSpPr>
          <p:cNvPr id="6" name="Arrow: Right 5">
            <a:extLst>
              <a:ext uri="{FF2B5EF4-FFF2-40B4-BE49-F238E27FC236}">
                <a16:creationId xmlns:a16="http://schemas.microsoft.com/office/drawing/2014/main" id="{659333F0-CD68-4594-A183-CBBFA7D7FD29}"/>
              </a:ext>
            </a:extLst>
          </p:cNvPr>
          <p:cNvSpPr/>
          <p:nvPr/>
        </p:nvSpPr>
        <p:spPr>
          <a:xfrm>
            <a:off x="5315435" y="3817904"/>
            <a:ext cx="736121" cy="39681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696FE27-6A86-4675-904A-298243205F34}"/>
              </a:ext>
            </a:extLst>
          </p:cNvPr>
          <p:cNvSpPr/>
          <p:nvPr/>
        </p:nvSpPr>
        <p:spPr>
          <a:xfrm>
            <a:off x="1460081" y="5124447"/>
            <a:ext cx="2186401" cy="10294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Financial stress</a:t>
            </a:r>
          </a:p>
        </p:txBody>
      </p:sp>
      <p:sp>
        <p:nvSpPr>
          <p:cNvPr id="9" name="Rectangle: Rounded Corners 8">
            <a:extLst>
              <a:ext uri="{FF2B5EF4-FFF2-40B4-BE49-F238E27FC236}">
                <a16:creationId xmlns:a16="http://schemas.microsoft.com/office/drawing/2014/main" id="{27355F2A-88C2-417B-A37F-BB72CDC1E0AB}"/>
              </a:ext>
            </a:extLst>
          </p:cNvPr>
          <p:cNvSpPr/>
          <p:nvPr/>
        </p:nvSpPr>
        <p:spPr>
          <a:xfrm>
            <a:off x="4833135" y="5124447"/>
            <a:ext cx="2186401" cy="1029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Maternal depression</a:t>
            </a:r>
          </a:p>
        </p:txBody>
      </p:sp>
      <p:sp>
        <p:nvSpPr>
          <p:cNvPr id="10" name="Rectangle: Rounded Corners 9">
            <a:extLst>
              <a:ext uri="{FF2B5EF4-FFF2-40B4-BE49-F238E27FC236}">
                <a16:creationId xmlns:a16="http://schemas.microsoft.com/office/drawing/2014/main" id="{F02104D1-4CCD-4435-AB41-3A1A9700AB96}"/>
              </a:ext>
            </a:extLst>
          </p:cNvPr>
          <p:cNvSpPr/>
          <p:nvPr/>
        </p:nvSpPr>
        <p:spPr>
          <a:xfrm>
            <a:off x="8033535" y="5124446"/>
            <a:ext cx="2186401" cy="10294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Additive effects on development</a:t>
            </a:r>
          </a:p>
        </p:txBody>
      </p:sp>
      <p:sp>
        <p:nvSpPr>
          <p:cNvPr id="11" name="Arrow: Right 10">
            <a:extLst>
              <a:ext uri="{FF2B5EF4-FFF2-40B4-BE49-F238E27FC236}">
                <a16:creationId xmlns:a16="http://schemas.microsoft.com/office/drawing/2014/main" id="{4A13760B-806D-48F9-843A-18740C329A97}"/>
              </a:ext>
            </a:extLst>
          </p:cNvPr>
          <p:cNvSpPr/>
          <p:nvPr/>
        </p:nvSpPr>
        <p:spPr>
          <a:xfrm>
            <a:off x="7158475" y="5440746"/>
            <a:ext cx="736121" cy="39681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1AB9064A-EC1E-4D29-B696-5588DCE7B231}"/>
              </a:ext>
            </a:extLst>
          </p:cNvPr>
          <p:cNvSpPr/>
          <p:nvPr/>
        </p:nvSpPr>
        <p:spPr>
          <a:xfrm>
            <a:off x="3947490" y="5337230"/>
            <a:ext cx="632604" cy="603846"/>
          </a:xfrm>
          <a:prstGeom prst="mathPlu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BEAC70C-598E-4328-B08C-F83A043E8EE6}"/>
              </a:ext>
            </a:extLst>
          </p:cNvPr>
          <p:cNvSpPr/>
          <p:nvPr/>
        </p:nvSpPr>
        <p:spPr>
          <a:xfrm>
            <a:off x="2990095" y="1733554"/>
            <a:ext cx="2186401" cy="1029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Maternal depression</a:t>
            </a:r>
          </a:p>
        </p:txBody>
      </p:sp>
      <p:sp>
        <p:nvSpPr>
          <p:cNvPr id="15" name="Rectangle: Rounded Corners 14">
            <a:extLst>
              <a:ext uri="{FF2B5EF4-FFF2-40B4-BE49-F238E27FC236}">
                <a16:creationId xmlns:a16="http://schemas.microsoft.com/office/drawing/2014/main" id="{EAA2F617-1700-47DC-AA8F-107452593ECF}"/>
              </a:ext>
            </a:extLst>
          </p:cNvPr>
          <p:cNvSpPr/>
          <p:nvPr/>
        </p:nvSpPr>
        <p:spPr>
          <a:xfrm>
            <a:off x="6190495" y="1733553"/>
            <a:ext cx="2186401" cy="10294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Negative effects on child development</a:t>
            </a:r>
          </a:p>
        </p:txBody>
      </p:sp>
      <p:sp>
        <p:nvSpPr>
          <p:cNvPr id="16" name="Arrow: Right 15">
            <a:extLst>
              <a:ext uri="{FF2B5EF4-FFF2-40B4-BE49-F238E27FC236}">
                <a16:creationId xmlns:a16="http://schemas.microsoft.com/office/drawing/2014/main" id="{F43A8786-38C5-493C-B858-B4E5C7CE9D4B}"/>
              </a:ext>
            </a:extLst>
          </p:cNvPr>
          <p:cNvSpPr/>
          <p:nvPr/>
        </p:nvSpPr>
        <p:spPr>
          <a:xfrm>
            <a:off x="5315435" y="2049853"/>
            <a:ext cx="736121" cy="39681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Question mark">
            <a:extLst>
              <a:ext uri="{FF2B5EF4-FFF2-40B4-BE49-F238E27FC236}">
                <a16:creationId xmlns:a16="http://schemas.microsoft.com/office/drawing/2014/main" id="{1B95FD65-D856-4DC7-909A-29B471051F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5549" y="1445321"/>
            <a:ext cx="656293" cy="656293"/>
          </a:xfrm>
          <a:prstGeom prst="rect">
            <a:avLst/>
          </a:prstGeom>
        </p:spPr>
      </p:pic>
      <p:pic>
        <p:nvPicPr>
          <p:cNvPr id="17" name="Graphic 16" descr="Question mark">
            <a:extLst>
              <a:ext uri="{FF2B5EF4-FFF2-40B4-BE49-F238E27FC236}">
                <a16:creationId xmlns:a16="http://schemas.microsoft.com/office/drawing/2014/main" id="{93E2DDCD-3DF0-4C58-BC80-31600CA0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5550" y="3193045"/>
            <a:ext cx="656292" cy="656292"/>
          </a:xfrm>
          <a:prstGeom prst="rect">
            <a:avLst/>
          </a:prstGeom>
        </p:spPr>
      </p:pic>
      <p:pic>
        <p:nvPicPr>
          <p:cNvPr id="18" name="Graphic 17" descr="Question mark">
            <a:extLst>
              <a:ext uri="{FF2B5EF4-FFF2-40B4-BE49-F238E27FC236}">
                <a16:creationId xmlns:a16="http://schemas.microsoft.com/office/drawing/2014/main" id="{48095FCB-FE39-4B90-95D8-366B2F146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9334" y="4777878"/>
            <a:ext cx="634401" cy="634401"/>
          </a:xfrm>
          <a:prstGeom prst="rect">
            <a:avLst/>
          </a:prstGeom>
        </p:spPr>
      </p:pic>
    </p:spTree>
    <p:extLst>
      <p:ext uri="{BB962C8B-B14F-4D97-AF65-F5344CB8AC3E}">
        <p14:creationId xmlns:p14="http://schemas.microsoft.com/office/powerpoint/2010/main" val="6927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45FB8-08D8-4932-9877-919AB054C6A5}"/>
              </a:ext>
            </a:extLst>
          </p:cNvPr>
          <p:cNvSpPr>
            <a:spLocks noGrp="1"/>
          </p:cNvSpPr>
          <p:nvPr>
            <p:ph type="title"/>
          </p:nvPr>
        </p:nvSpPr>
        <p:spPr>
          <a:xfrm>
            <a:off x="648930" y="629266"/>
            <a:ext cx="6188190" cy="1622321"/>
          </a:xfrm>
        </p:spPr>
        <p:txBody>
          <a:bodyPr>
            <a:normAutofit/>
          </a:bodyPr>
          <a:lstStyle/>
          <a:p>
            <a:r>
              <a:rPr lang="en-US">
                <a:solidFill>
                  <a:srgbClr val="EBEBEB"/>
                </a:solidFill>
              </a:rPr>
              <a:t>Methods-Procedures</a:t>
            </a:r>
          </a:p>
        </p:txBody>
      </p:sp>
      <p:sp>
        <p:nvSpPr>
          <p:cNvPr id="6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3" name="Freeform: Shape 13">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4" descr="A close up of a logo&#10;&#10;Description automatically generated">
            <a:extLst>
              <a:ext uri="{FF2B5EF4-FFF2-40B4-BE49-F238E27FC236}">
                <a16:creationId xmlns:a16="http://schemas.microsoft.com/office/drawing/2014/main" id="{48EA928B-FC8E-435B-805C-46E30529E142}"/>
              </a:ext>
            </a:extLst>
          </p:cNvPr>
          <p:cNvPicPr>
            <a:picLocks noChangeAspect="1"/>
          </p:cNvPicPr>
          <p:nvPr/>
        </p:nvPicPr>
        <p:blipFill>
          <a:blip r:embed="rId3"/>
          <a:stretch>
            <a:fillRect/>
          </a:stretch>
        </p:blipFill>
        <p:spPr>
          <a:xfrm>
            <a:off x="8129871" y="1721993"/>
            <a:ext cx="3414010" cy="3414010"/>
          </a:xfrm>
          <a:prstGeom prst="rect">
            <a:avLst/>
          </a:prstGeom>
          <a:effectLst/>
        </p:spPr>
      </p:pic>
      <p:sp>
        <p:nvSpPr>
          <p:cNvPr id="64" name="Rectangle 1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A046271-01D4-4469-A5CA-DAB74A0C847F}"/>
              </a:ext>
            </a:extLst>
          </p:cNvPr>
          <p:cNvSpPr>
            <a:spLocks noGrp="1"/>
          </p:cNvSpPr>
          <p:nvPr>
            <p:ph idx="1"/>
          </p:nvPr>
        </p:nvSpPr>
        <p:spPr>
          <a:xfrm>
            <a:off x="648930" y="2438400"/>
            <a:ext cx="6188189" cy="3785419"/>
          </a:xfrm>
        </p:spPr>
        <p:txBody>
          <a:bodyPr>
            <a:normAutofit/>
          </a:bodyPr>
          <a:lstStyle/>
          <a:p>
            <a:r>
              <a:rPr lang="en-US" dirty="0">
                <a:solidFill>
                  <a:srgbClr val="FFFFFF"/>
                </a:solidFill>
              </a:rPr>
              <a:t>Patient information and screeners were abstracted from electronic medical records.</a:t>
            </a:r>
          </a:p>
          <a:p>
            <a:endParaRPr lang="en-US" dirty="0">
              <a:solidFill>
                <a:srgbClr val="FFFFFF"/>
              </a:solidFill>
            </a:endParaRPr>
          </a:p>
          <a:p>
            <a:r>
              <a:rPr lang="en-US" dirty="0">
                <a:solidFill>
                  <a:srgbClr val="FFFFFF"/>
                </a:solidFill>
              </a:rPr>
              <a:t>Families of children 0-4 months were screened between July to December 2017. </a:t>
            </a:r>
          </a:p>
          <a:p>
            <a:endParaRPr lang="en-US" dirty="0">
              <a:solidFill>
                <a:srgbClr val="FFFFFF"/>
              </a:solidFill>
            </a:endParaRPr>
          </a:p>
          <a:p>
            <a:r>
              <a:rPr lang="en-US" dirty="0">
                <a:solidFill>
                  <a:srgbClr val="FFFFFF"/>
                </a:solidFill>
              </a:rPr>
              <a:t>Child development was assessed at 12-months</a:t>
            </a:r>
          </a:p>
        </p:txBody>
      </p:sp>
    </p:spTree>
    <p:extLst>
      <p:ext uri="{BB962C8B-B14F-4D97-AF65-F5344CB8AC3E}">
        <p14:creationId xmlns:p14="http://schemas.microsoft.com/office/powerpoint/2010/main" val="318006370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7224-82AC-4E4B-BEC2-F409C65F9F0E}"/>
              </a:ext>
            </a:extLst>
          </p:cNvPr>
          <p:cNvSpPr>
            <a:spLocks noGrp="1"/>
          </p:cNvSpPr>
          <p:nvPr>
            <p:ph type="title"/>
          </p:nvPr>
        </p:nvSpPr>
        <p:spPr/>
        <p:txBody>
          <a:bodyPr/>
          <a:lstStyle/>
          <a:p>
            <a:r>
              <a:rPr lang="en-US"/>
              <a:t>Methods-Measures</a:t>
            </a:r>
            <a:endParaRPr lang="en-US" dirty="0"/>
          </a:p>
        </p:txBody>
      </p:sp>
      <p:sp>
        <p:nvSpPr>
          <p:cNvPr id="3" name="Content Placeholder 2">
            <a:extLst>
              <a:ext uri="{FF2B5EF4-FFF2-40B4-BE49-F238E27FC236}">
                <a16:creationId xmlns:a16="http://schemas.microsoft.com/office/drawing/2014/main" id="{6C83D595-38F7-48ED-AB48-9732CFA2C67D}"/>
              </a:ext>
            </a:extLst>
          </p:cNvPr>
          <p:cNvSpPr>
            <a:spLocks noGrp="1"/>
          </p:cNvSpPr>
          <p:nvPr>
            <p:ph idx="1"/>
          </p:nvPr>
        </p:nvSpPr>
        <p:spPr>
          <a:xfrm>
            <a:off x="1103312" y="2052917"/>
            <a:ext cx="8946541" cy="4487731"/>
          </a:xfrm>
        </p:spPr>
        <p:txBody>
          <a:bodyPr>
            <a:normAutofit/>
          </a:bodyPr>
          <a:lstStyle/>
          <a:p>
            <a:r>
              <a:rPr lang="en-US" dirty="0"/>
              <a:t>Psychosocial screen question 3 </a:t>
            </a:r>
          </a:p>
          <a:p>
            <a:endParaRPr lang="en-US" dirty="0"/>
          </a:p>
          <a:p>
            <a:endParaRPr lang="en-US" dirty="0"/>
          </a:p>
          <a:p>
            <a:endParaRPr lang="en-US" dirty="0"/>
          </a:p>
          <a:p>
            <a:r>
              <a:rPr lang="en-US" dirty="0"/>
              <a:t>Edinburgh Postpartum Depression Scale</a:t>
            </a:r>
          </a:p>
          <a:p>
            <a:pPr lvl="1"/>
            <a:r>
              <a:rPr lang="en-US" dirty="0"/>
              <a:t>Maternal depression (≥10)</a:t>
            </a:r>
          </a:p>
          <a:p>
            <a:r>
              <a:rPr lang="en-US" dirty="0"/>
              <a:t>12-month Ages and Stages Questionnaire (ASQ)</a:t>
            </a:r>
          </a:p>
          <a:p>
            <a:pPr lvl="1"/>
            <a:r>
              <a:rPr lang="en-US" dirty="0"/>
              <a:t>Communication, gross motor, fine motor, problem solving, personal-social</a:t>
            </a:r>
          </a:p>
          <a:p>
            <a:pPr lvl="1"/>
            <a:r>
              <a:rPr lang="en-US" dirty="0"/>
              <a:t>Delayed vs not delayed</a:t>
            </a:r>
          </a:p>
        </p:txBody>
      </p:sp>
      <p:pic>
        <p:nvPicPr>
          <p:cNvPr id="4" name="Picture 3">
            <a:extLst>
              <a:ext uri="{FF2B5EF4-FFF2-40B4-BE49-F238E27FC236}">
                <a16:creationId xmlns:a16="http://schemas.microsoft.com/office/drawing/2014/main" id="{6E361828-7006-4B6A-AB4E-F6EED0A645C7}"/>
              </a:ext>
            </a:extLst>
          </p:cNvPr>
          <p:cNvPicPr>
            <a:picLocks noChangeAspect="1"/>
          </p:cNvPicPr>
          <p:nvPr/>
        </p:nvPicPr>
        <p:blipFill>
          <a:blip r:embed="rId3"/>
          <a:stretch>
            <a:fillRect/>
          </a:stretch>
        </p:blipFill>
        <p:spPr>
          <a:xfrm>
            <a:off x="402865" y="2548374"/>
            <a:ext cx="11386270" cy="1065292"/>
          </a:xfrm>
          <a:prstGeom prst="rect">
            <a:avLst/>
          </a:prstGeom>
        </p:spPr>
      </p:pic>
      <p:sp>
        <p:nvSpPr>
          <p:cNvPr id="5" name="AutoShape 2" descr="data:image/jpg;base64,%20/9j/4AAQSkZJRgABAQEAYABgAAD/2wBDAAUDBAQEAwUEBAQFBQUGBwwIBwcHBw8LCwkMEQ8SEhEPERETFhwXExQaFRERGCEYGh0dHx8fExciJCIeJBweHx7/2wBDAQUFBQcGBw4ICA4eFBEUHh4eHh4eHh4eHh4eHh4eHh4eHh4eHh4eHh4eHh4eHh4eHh4eHh4eHh4eHh4eHh4eHh7/wAARCABhBA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zwLffECLwlYJpU2lrZBD5QlQlsZPXmtv+0vih/z8aN/37P8AjTfhx/yI+mf9cz/6Ea6CvYrTXtJe6t30PNpQfIvee3cwP7T+KH/Pxov/AH7P+NH9p/FD/n40X/v2f8af4wj8Ry2UcfhzU7DTJWbEtzdYIQewPBrifgr428Sa/wCI/EfhrxDJa6g+jSBU1S1UCObOeMDjP0rJVYuXLyL7i3TaV+Z/edp/aXxQ/wCfjRv+/Z/xo/tL4of8/Gjf9+z/AI1vUU/aL+RfcHI/5n95g/2l8UP+fjRv+/Z/xo/tL4of8/Gjf9+z/jUXxP1m98O/DzW9c05lW8srVpYSwyAwHpXL+G/ilpVp4B8Lav4yvRBfa3GdrInys4z2H0pe1jdrlWlunf8A4YfspWT5n9/Y63+0vih/z8aN/wB+z/jR/aXxQ/5+NG/79n/Gqvgrx74a8YXd5ZaPcSi8syPPt502yKD0bHoa5P45/FhvhzqOhWcOmPeNqFwFnbHCx/7Pq3tQ6sVb3Vr5AqUne0n95239pfFHGfP0bH/XJv8AGj+0vih/z8aN/wB+z/jXmfjz4lzaX8VfBxjvLi08PajaSSz28kX7yQjGBj15r0Dwz8QvCfiLSNQ1Wx1HybfTiReLcDY8GP7woVWLV+VdenYHSlp7z+/uXP7S+KH/AD8aN/37P+NA1L4onpPox/7ZN/jWR4Z+KPg/xDrMek2N1cRXM4zam4j2Lcj1jPeqP7Rev6t4Z+Fl5q2i3Rtb2O4hRZAucAtg0pVopc3IvuBU23bmf3nS/wBpfFD/AJ+NG/79n/Gj+0vih/z8aN/37P8AjWLf/ETRfDuh6U2s/bbm8nso55VtYS5AKglj2Aqe6+Jvgu38J23ig6qsun3T+VbiMZkkk/uAf3qp1Yq/ux08hKnJpe89fM0/7S+KH/Pxo3/fs/40f2l8UP8An40b/v2f8a4L4ofGmy8N+BLXxHomnXN1JcXKw+VcRlPLGed3ocdK9D8GeILXxR4ettYtYLiCOZeUnTawPfj0pKrF3tFaeQOm1b3nr5kH9p/FD/n40X/v2f8AGj+0/ih/z8aL/wB+z/jXnHxP8e/EDw38RPD2mR2mn2ehanfC3V875Zh3JBHy/hXoXjq18aThl8J6tYaXHHGzvNOgdiw5AwRjHvS9tHl5uRfcV7J83LzP7yb+0vih/wA/Gjf9+z/jR/aXxQ/5+NG/79n/ABrkP2efiBq/j7w3qE2uW0KXunXbWrzQ/cm2/wAQrd8T/Erwn4c16bQtTupxqUUPneRGm5nX/Z9+abqxVvdjr5CVKTv7z08zS/tL4of8/Gjf9+z/AI0f2l8UP+fjRv8Av2f8a5d/jZ8PBpcWpLqU8kDPsl2REm2P/TT0rofE3jrwx4d0mz1LUNQDxXwBs44RukuMjPyjvxR7WNr8q+4PZy/mf3k/9pfFD/n40b/v2f8AGj+0vih/z8aN/wB+z/jWboXxJ8Ja1o2papZ3kirpcZkvbeVds0KjuVrPsfjJ4BvLzT7eHUpQmoMEt7ho8RF/7hPrR7WN7cq+4Xs3vzP7zov7S+KH/Pxo3/fs/wCNB1L4ojrNow/7ZN/jXn9p8aYm+Nt54Dn0e5+wwoFjnRMyGTHcdl96x/CPxcj0nxp44tfF2oXE9rYXu20ihhyYY+OT7daSrwdvdWt+nYp0ZK/vPp17nrH9pfFD/n40b/v2f8aP7S+KH/Pxo3/fs/41n638SPCGk6Bp+tz6iZ7bUv8AjySAbpJz6KK3fDmtWPiDSYtU0/zRBJxtlXa6n0I9ar2i1XKvuJ5H/M/vKX9pfFD/AJ+NG/79n/Ggal8UT0n0Y/8AbJv8a2by5t7O0mvLqZYbeFC8kjHAVR1Jrwv4p/GjT7vStHHgnVLiG4m1aGEyPDhbiIthth7ik6sbpcq+4fspWvzP7z1v+0vijjPnaNj/AK5N/jQNS+KJ6T6Mf+2Tf41zXhzxFCPiL4mt73xU01vYWiTS2UkQVLQbQS27qa4j4qfGiwutK0b/AIQnVLiC4m1aKFpHh+W4iz8xQ9xS9tHT3Vr5edgVN6+89PPyueuf2l8UP+fjRv8Av2f8aP7S+KH/AD8aN/37P+NS+LfEml+E/Dh13WmkSyjEYkeNclS2Bn6ZNVdX8beHdKk0OO6umL66yrp6xjJfIyCfaq9pG9uVfcLkdr8z+8l/tL4of8/Gjf8Afs/40f2l8UP+fjRv+/Z/xrn9a+L/AIF0nU5rG4vp5RbyeXc3MMe6GBvR27VuXPjXw7Brui6N9rMtzraeZYNGMpIvrmkqsXtFfcN05L7T+8k/tL4of8/Gjf8Afs/40f2l8UP+fjRv+/Z/xp2keK9G1XxPqfhuzlkbUdLCm6Ujhc5xj8qh8aeNfD/hFIBq9xI1xcf6i1gXfNJ7gUe1ja/KvuD2cr25n95J/aXxQ/5+NG/79n/Gj+0vih/z8aN/37P+NY0vxV8FR+GovETahJ9he6W0f5PnhlJxtcdq19X8Y6DpfiDSdBu7lvt2rRmS1RRkFAM7j6DFP2kf5V9wvZv+Z/eO/tL4of8APxo3/fs/40f2l8UP+fjRv+/Z/wAawv8Ahbfgf+2hpn9oS4M32cXnln7N5ucbN/rml8UfFrwP4a16XQtW1CVNQj2fuUTcX3nAxil7WP8ALH7h+yl/M/vNz+0vih/z8aN/37P+NB1H4ojrNow/7ZN/jVf4j+KE8L+AL/xJHDLM0dvvgCLk7iOCR6V5z8DviAsnw7uPGPjLxNeTGZhvjuLZY0jcnhIsctnpS9tG7XKtPIPZSsnzPXzPTv7S+KH/AD8aN/37P+NH9pfFD/n40b/v2f8AGqng74geGfFU1xbadcTQXVsnmS210nlyKn9/HpWbb/FzwNNrSaYt/NtebyEvDGfs7SZxsDetV7WN0uVfcL2btfmf3m7/AGl8UcZ8/Rsf9cm/xo/tL4of8/Gjf9+z/jXFfDzxNrWp/HHxvoN5e+bpmnojWkW0YTO3v3611fjXx94b8I3VtZatNNJe3ILRWtum+VlHVselSq0eVS5Vr5B7N3a5np5lr+0vih/z8aN/37P+NH9pfFD/AJ+NG/79n/GvPvit8arfwjeeGV07TZr631eQNM5QgrF/s+rdeK6PxH8XvA/h6SCLWLy5tJbi3+0QxPF87LkcYH8XNP20P5V22H7KV7cz77m9/aXxQ/5+NG/79n/Gj+0vih/z8aN/37P+NZev/E3wnosFk9zPczzXsIuIrW3j3zCM/wATDsKfffErwbaeFbfxM2qrLYXMnlQCMZkkk7oB/e4NHtY6+6vuD2ctPef3mj/aXxQ/5+NG/wC/Z/xo/tL4of8APxo3/fs/41mXHxL8J2vhdPEV3cz21rJL5KQyx4maT+4F9atWnjzw1N4Vm8TTXUljp8J2y/ak2Ordlx6mj2sdfdX3B7OWnvP7yz/aXxQ/5+NG/wC/Z/xoGpfFE9J9GP8A2yb/ABrP8IfEbwt4ov5NPsLie3vEQy+Rdx+Wzxj+NfUV5/8AF740aHH4J1ZfCWryx6nbzJFFdeVmJ23AMqnucUpVopfAvuHGjJu3M/vPUP7S+KH/AD8aN/37P+NH9pfFD/n40b/v2f8AGrXhu8ebwfpepX0mXexjmnfHUlQSa5mz+LXgu41630d7i7tpLmTy7eeeEpFM3opq3NKXLyq/oQoNrm5n95uf2l8UcZ8/Rsf9cm/xo/tL4of8/Gjf9+z/AI15ZF8UZNB+Ofi/R/EV9cS6TZ20bWdpDFucMVBJH616NF8RfBsngxPF66xF/ZLtsV/4i/8Acx/e9qhVouPNyr7i3RkpcvM/v+Zd/tL4of8APxo3/fs/40f2l8UP+fjRv+/Z/wAazPCXxK8KeJ76fT7C4uLe+giMzWt1HskaMfxKO4p9v8R/C0/gq98Yx3Ex0ixleKd9vzBlODgU/ax/lX3C9nL+Z/eaH9pfFD/n40b/AL9n/Gj+0vih/wA/Gjf9+z/jXnfj343W3h3xz4b0W10u4u9P1WITTTBPnCkfLsHftXqd5q1naaBJrlx5kdlHB9ofcPmVMZ5HrR7WNm+VaeQezldLmevmUP7S+KH/AD8aN/37P+NH9pfFD/n40b/v2f8AGuYi+Nnw7kazJ1SWO3uwfLunjIiDf3SfWtjwt8RfCviXXLnRdNu5Vv7dDIYpk2mRP76+oo9rH+VfcL2b/mf3l/8AtL4of8/Gjf8Afs/40f2l8UcZ8/RsevlN/jWDP8XPBVvq8enXNxdwCWUQpdyQkQM5OAu71zXOQeOb2x/aB8TaXq2rJF4b07SFulRgAEPy8g985oVaOnurr07K5XsZa+89PPzsegjUviiek+jH/tk3+NH9pfFD/n40b/v2f8a4vxR44sdUXwdqmk+I7vRrLU77y4o3tgTejI+U56D3rW1n4u+CdLv9Ssbi6uZLrTZAl1DFFuZOM7vpR7WK3ivuF7KXST+83v7S+KH/AD8aN/37P+NH9pfFD/n40b/v2f8AGqWo/ETwjY+FrPxLJqQmsL7AtPKG552P8Kj1qDwF8SvDXjbUrvTtDW+FxZjNwtxFt2ex96ftY3tyq/oL2btfmf3mp/aXxQ/5+NG/79n/ABo/tL4of8/Gjf8Afs/41X8Z+OvDvhKWG31WeaS8nBaO0tk3yso6tj0qtN8SvB0Xg0eLm1POk+csDyAfNFITjaw7Ed6XtY/yx+4fspfzP7zR/tL4of8APxo3/fs/40DUvigTxPox/wC2bf41l+Hvid4P17xGnh+xvJVvZU8yDzk2rOvqh71y3xR+MHhuw8N+JLHRdUlGrWMDqtyke6KOYDhc+uaUq8Yq/IvuHGjKTtzP7zvf7S+KH/PfRv8Av23+NH9pfFD/AJ+NG/79n/GuR0H4maTo3w+8M3Xii8muNX1K1Eghgj3Sy+rBfSvQdE1C11jTINRsWZoJ13JuGD9CKtzSbXKtPInkdk+Z/eZn9pfFD/n40b/v2f8AGj+0vih/z8aN/wB+z/jXNah8ZvAdk95HJeXMj2U/k3SxxZ8o/wB5v9mrNv8AFvwJcaxYabDqrOdQIW1uQh8iRj0Xd61Kqxe0Y/cN0pLeT+83P7S+KH/Pxo3/AH7P+NH9pfFD/n40b/v2f8azPFvxL8J+GNUbTNQuLie7jXfOlrHv8hf7z+gq1rHj7wppfh201641RJbO9wLTyRuec/3VHc0e2ja/KvuD2Ur25n95Z/tL4of8/Gjf9+z/AI0DUvigek+jH/tm3+NcvrPxb8Pp4A1nxJownubnTUO+ykTbLG/beOw96q+AfGd58U/hwl7YXlx4Zv8AGbu48kOij/Y3dfrR7WOtoLTyD2T0bk/vOyOpfFEHBn0YH3ib/Gj+0vih/wA/Gjf9+z/jXnHwg8Wa3N8UtZ8FSeIh4q0ezt1mi1QQhCjnOUOOD0r2WmqkWk1Fa+QnTabXM9PMwf7S+KH/AD8aN/37P+NH9pfFD/n40b/v2f8AGt6ij2i/kX3ByP8Amf3mD/aXxQ/5+NG/79n/ABo/tL4of8/Gjf8Afs/41vUUe0X8i+4OR/zP7zB/tL4of8/Gjf8Afs/40f2l8UP+fjRv+/Z/xreoo9ov5F9wcj/mf3mD/aXxQ/5+NG/79n/Gj+0vih/z8aN/37P+Nb1FHtF/IvuDkf8AM/vMH+0vih/z8aN/37P+NH9pfFD/AJ+NG/79n/Gt6ij2i/kX3ByP+Z/eYP8AaXxQ/wCfjRv+/Z/xo/tL4of8/Gjf9+z/AI1vUUe0X8i+4OR/zP7zB/tL4of8/Gjf9+z/AI0f2l8UP+fjRv8Av2f8a3qKPaL+RfcHI/5n95g/2l8UP+fjRv8Av2f8aP7S+KH/AD8aN/37P+Nb1FHtF/IvuDkf8z+8wf7S+KH/AD8aN/37P+Ncpo1542T4iavJayacNUaFRcFkPl7c8YGa9JHWuM0H/kq2u/8AXBP51vRmuWfurbt5oyqQacfee/c1f7S+KH/Pxo3/AH7P+NH9pfFD/n40b/v2f8a3qKw9ov5F9xryP+Z/eYP9p/FD/n40b/v2f8aP7T+KH/Pxo3/fs/41zPxy8S+KPBukaf4k0MRzabb3SrqsBQFjCTjcD2xkVl6X8Q9W8WfE+XT/AAjPC3hjTdP+031wUDeZKy5VAe2CDU+2j/Ivu8rj9lL+Z/f52O5/tP4of8/Gi/8Afs/40f2n8UP+fjRf+/Z/xry34SeIvib4+0+XWf8AhNtL063TUHg+xtbRbyitjHPPQVZ1Hx/4q1r4r6n4J0XXNL8NDTEQo14gZ75iOQNwwB9PWj20dPcWvl8xuk1f3np5npX9pfFD/n40b/v2f8aP7S+KH/Pxo3/fs/41raYL1dPgGpNE15sHnNEcoW9RViq51/KvuJ5H/M/vMH+0vih/z8aN/wB+z/jR/aXxQ/5+NG/79n/Gt6ij2i/kX3ByP+Z/eYP9pfFD/n40b/v2f8aP7S+KH/Pxo3/fs/41vUUe0X8i+4OR/wAz+8wf7S+KH/Pxo3/fs/40f2l8UP8An40b/v2f8a3qKPaL+RfcHI/5n95g/wBpfFD/AJ+NG/79n/Gj+0vih/z8aN/37P8AjW9WD8RdXufD/gTWdbs9v2mztXkiLDIDAcUpVYxTbgvuHGlJtJSf3if2n8UP+fjRf+/Z/wAaX+0/ih/z8aN/37P+NeX/AAd+KniLX/B2uR+KPIj8R2Nj9utmRAqzRFdwYDpxkCnj4uazbfCrwnqX2WG/8UeJJRBbRn5Iw2cFjjsM0OrH+RdOnfQFTf8AM+vXtqemf2n8UP8An40X/v2f8aX+0vih/wA/Gjf9+z/jXm/jPxP8TvhraWXiDxNqGna9o8twkN5DFEI3tt3dSB8wHvXsVrPFdWkN1A26KaMSIfUGhVYv7C+4Tptfaf3mL/aXxQ/5+NG/79n/ABo/tL4of8/Gjf8Afs/41vUU/aL+RfcHI/5n95598Rb3xzN4aMeuS6a1iZ494hQhs7hjvRWt8V/+RPf/AK+Iv/QhRXr4J3pbW16Hm4pWqb3Lfw4/5EfTP+uZ/wDQjXQVz/w4/wCRH0z/AK5n/wBCNdBXk1v4kvVnpUv4cfQ474rXGhpocdp4l8P32s6VM/71bWJpGQjnJVeTXmvwO07WNE8S+KtY0PR9RsfBRg8yw066UrLJKBztUjIyfWvfFZl+6SKCzEjLE4rn5dW7mreljnPhz4hvvFPhSDWdR0W40W4lZlNpP99QO9dFSkljk80lWSch8abW5vfhP4ktLOCS4uJbJ1jijXLMcHgDvXjUvh/WZNF+DMT6Pdt9iuM3amEnyRhvv+n419KDOeOtOJYZzkZqVG0ubzT+6/8AmU3ePL6/ieP6FpmpRftXa9qhsJ49Ol0pFFwI8RMwB4z0JqP9qDStTu9O8L6xp+nz30WkaqtxcxQR75NnqAOTXsZLbQO1CsVOVOKFG0YpdP8AO4+f3nLv/lY8W8UR3XiL4++AfElppF5/Zv2SVnea3KiEkrjeCPlP1rkPEfgvxNruufFyx0+xuIPtzxSWjFSiT7WBIU9DwK+mNzc89aNx45PHSpdNWt6/iHM7p+n4Hzd8PdBh1rX/AAsuqXnjWe/0QoVgvIClvbMowQG2gMv416H+1Bp99qnwgvrTTbSa7uWuYCIoULMQG5OBXp5dyMFj+dNBIORVSjzRsSnZ3Pn/AMbaj41t9Y07RZf7b0zQDo0awTaVbF5ZZ/LAKSEA7R161zfgzwzaw/BOC08YaP4jtri31mae2uLKBmubZ8gq+0Akg/SvqYOw6MRRufO7cfrScN33/wA7jTtZdv8AKx81a5p/xD8T/s/ahHrNpcX1xa6nHNZGSLbc3FsrA5ZcZ3cdMV7t4B1mLXvCdhew2d3ZgRLG0V1CYnDKMH5TW9ubdu3HPrQSWOTyapK1/O34Kwnrb5/ifO37RGvNf+PfCqWOg69dLoOoebeyRWEjJtx1QgYb8K2vj9481y40TTdG8L6TrcNtra7ry/jsnaS2g7jaBkMa9wDuvGSKA7Duajk93lb63L5/e5l2see/AyTwxb+FRofhfS9VsreyA817+0aF5nPV/mAya54aRft+1lNqzadK1h/YrIty0WY9/HGema9iZmbqc0ZONueKtq8lL+trEJ2i49/87nzn4W8P6nD8Ivitay6LOl1eX1y1vG0B3yg/dKjHI+lIuk634fu/hl42vNFvb/TtK04297bRxF5rdjn5tnU19G5bg8+1AZgSQSD3qVG1reX4Jr9SpS5r363/AB/4Y+dn0fWPE3iD4hePLTRr2w02+0U2lnbyxFJbl9pG7y8ZFUPEvh3Wf+Ga/Aen2+i3X2+21KKSaFID5kY8wZJGMjivpgszEckntRuYMTk5oUErJeX4Nv8AUOd83N6/irHiLJfeGP2mj4gvtJvrjTtW0uO1hnt7cyKkgUD58D5fqaq+AdD1KDUvi/Jc6TMn27zvsrSQ/wCuBTjbkc/hXvAZgMAnFG48c9OlDhdW8mvvdx87v934HzJpmg2sPwT8KL4k03xJY6tYSTSWV3p9uzzWr7jtDLgnBrrvDXxA8X+GPAugDxZpT6jrOran9lto/uTPBkASuvrg5Ne3B2BPzGqF3pOm3erW2rXVok17agrBK/JjB64FVZ3v3I+yl2MP4taNf+IPhnrujaadt7dWpWIZxluu39MV4F4hn1XXvhj4J8MWfgnVIL7Qr63S/ke1KiMqeSpx8wPqK+pu+e9OMjn+I/nS5fev6fgPm923r+Oh856l4R8Qax46+KdvZ2VxD/aOlRJaTMpVJWAUlQ3fpisLxJNquvfDHwT4ZsvBOqQXuhXtul9I9qVEZTglTj5gfUV9UZPAyfalLv0LGlGFrfL8Hf8AUG9H8/xVv0MfxXodv4k8H32g3aBo7yz8rB7Ns4P4GvnD9n7Tdc8U+PzZ67kweCLaewtZDzmQnCH6gCvqRhuRlyQGBGR15rC8GeEdD8I213Bolu8QvJ2uLh3cs0jk5JJP1o5ff5vL8f6bC/ucv9ef5I8F0GTVfCvw08UfDbUvCGp3euajcTi2miti8M4kGA5kxgYq7f8AhnXvA1x8LdavtNu9Tg0OIxX62iGWSMtkgYHJA6V9GiR8Y3H86RWZTkEihRas766fhp+o3K/4/ieL/BiPVrr4y+ONfvtEvNMtb+OFrYzoRvXLc/X2rL+Oega5bfF7R/GkM+tQaTHZG3kuNJQyTwPnP3QDkfhXvjMzdSTQrMv3SRQ4aRXb+v1Dm1b7nguhfDrTtb+FnjK3sW1ue41g/aEl1VCkrzLkhgpAx1rI+DWi+K/Gmrar4g8UaZcabdador6Rp/2hCpZ8Ebxn2PWvpEszHJJNDMW+8w9smjkV/lb8Lfkw5n+P/B/NHyT4V8IXI8NweA/FVz41jnivCxsraEm0c7shxJtwM/WvTfCfhyZP2mNZ1C80iSSxj0mKO3uZ4spuGRgMeM17V5j4+8fzpMnGM8U4xs0/62sKTumv63uc98SYZbj4d69bW0LSyyWTrHGi5LH0ArwjxD4O8Tah+z14C+yWl7FcaPMk13bxLtnVd3LAY5YYzjFfS460oZt27Jz60nC9/l+Go1LRL1/FWPAfBXhuDxFrOr61a6h4sutVl0l7RbjV4TCq5HCAFRnnvXE+D/CczeH9P8EeKLjxqlza3Yc2MMJNpuB4cSbcY/GvrRnZurE0vmPj7x/OmoJNP+t7i5tLf1tY8b+FOj6jYfHjxzd3FjcxWUsEKQTyIQsmFUcHv0qH9oKxsP7bs9Yt4fEVn4jtoGWwv9LgMqsTj5JAAcCvaSSQBnihWZRwxFJw91K+wRdm33Pnf4kWfjW98CfDzxLr+kS3Oo6Tfi41KG0i3yBOMNtHJPtW3f2T+I/2mPD3iQ6HcvpLaU7q9zbELG2VwGBHDe1e2hmByCc0FmI607e9fzv+FhPa3lb8bnzn8R/D+s6H8br/AMUS3fiGy0bULNYobnRojK6EE/IygHA5qSbwf4XsPhZbx3dn4taNtQa8t7uOJnu4Jjn59gXIBz6d6+iFZlHDEClDSEkgsTUqnaNv63uW53d/62sfOaW+p658MEb4k2WvTpb6gX0nULO3P22NARskdAM5/CszX9C+JXjL4Kyx6gLy4ew1ZJ7JpE8u6ubZccsuPvD6dq+n97ZzuOaTc27duOfXNNwvf5fhbX8BKdrf13/zPnvwb4eg8TeJTqiah4wu9Uh02W2jl1WEwxwlgPlGVG7pXJ3S61H+z9d/DVvBGpSa5aXe6WQWx8sr5mfMV8fMcdhX1gXYjBY4pfMf+8fzocP6+dwjOzT7f8MczYf2nZ/C60/s+2EmqQ6SnkwyjGZAg+UivmjW4/Gvih/C9xqieJrvUrXV43v7SS0ZLS1+ccx/LyPfNfXffNO8xzxuP51UlefP8/xuJO0OX+trHz5Fc33hL4/eNPE9/wCF9Sv9LubFIIp4LYyHeUHAAHI965a08A+LLPwFpXiOTRp5Eh8RNqsukj76wMykfL6jB4r6sDuvAYik3Nu3bjn1qVC1vL/O5Tnd7f1ax4dEl98RvjbpfizSdFv9K0nS9NkgmmvLcwNNIwICBSASBnr7Vwjp4h0v4LeLvhz/AMInqs+rvfzTB0hbymiZshlbGCcdq+rGZm6sTSh36BjSdPS39b3Ep2d/T8FY+ffHmn6ppOrfCvxU2kXt3ZaTbrDeR29uZJYyUI5UDPU1658QTJqnwy1trO3laS705jFDsIckjgbfX2rpQzLyCRmkyc571U480ZR73/EUXZxfa34HzRq/hvVW/Zw8Caauh3Bu4NTheeAQHzEHmjJYYyBiu28S6bqi/tIaJqlhpkjQRaFInnLHiLfxtViOK9i3NknPJoycYzxQ46387/hYS2t5W/G58g+O28eeKvD/ANn1mHxJLq8GqxtLpsVoy2UcYfhlO35vwNa3xE+HfiLxZ8VddlsYLy38nRLeW3dlIhuZECExMe/Q8V9U+Y/94/nSbjjGaShp/Xaxp7R/163PnXxjPrXjCy+FWpL4avbKex1RUv7cWxUW5Urk4xwvvWx4B0XUYfiB8W7m50uZI7yF1tpJIeJv3Y4Unr+Fe5bmyeTz1oLHjnp0puN7+d/xt/kTzaJdrfg2/wBT49ki1/R/AHw6022sJ4dfi1SeW2gkXEq/OMfIeSK9a/Z3vrFfEXibTtRF4njCeUXOqpOmFwcAbeOBx0r0Pxx4I8O+Mvsz63bzG4tSTb3EEzRSxZ64ZSDS+DfBHh7wiZ5NItpjc3H+vubiZpZZB7sxJogmpNv+tv8ALUJu6Vv61f8AmeP/ABf8P65p3xuTxl9q1620e4sPs/2rSIzJNCwAG0qATg1j+L/Bpi+AurR+H7PXr+XUdZhuXW9iPnyfOMtswCBX04rMo+UkClLPuySc1KppK39b3H7R8yl/W1jw/wCIGiancfEj4XTWWnTCK2svKuJY4vlhJjIwxHTn1rjLWPWdA+Fvjf4d3Xg3UL7Wbq5nmgmS3LRTI3R9+MZHpX1EC2D1wetKJHAxuP50ShzX87/i7ijO1vK34f8ADnzf4j0e1tfAXg67ubPxLp/iXT9O2WV7pts0hR+cRyKAcAmvZfhBP4muPAWmTeMIUh1hkPnADGR2JHY11Ydh0Y00kk5PJrTrJ9yXsvI+efA2garD4X+LyXGj3CTXtxL9lDwndMNgxtyOfwqr4g8P6r/woT4b2UGi3P2y11KB54kgPmRDuW4yK+kSzcc9KNxznPNRGHLby5f/ACUtzu2/X8T5h17w7rHh74meKrjV73xTaadrgBgm0eEzCZSoBRwFO2l8Y/D/AFHSdG8CapoP9vppWkySNcGP5ryHexO8Ljk+2K+ng7AYDHFIGYHO45+tJU7JJdBOV2eCeFPCcOqaF441TS5/Ed9qOsaYbczaxEY2lbBwApUc89a2vgzeSv8AAifw3d6LqcF9pVlLBcQywGIytzxGSPm+tewlmPViaCzE8k0+TRx6NW/P/MOd6et/6+48+/Z80qz0r4Xaaltoc2jyPkyw3A/fE+rnvXoFBJJyeaPxH0zzWjdyEgooopDCiiigAooooAKKKKACiiigAooooAKKKKACiiigAHWuM0H/AJKtrv8A1wT+ddmOtcZoP/JVtd/64J/Ot6Pwz9P1RjV3j6/ozs6KKKwNjO8UWcWoeGNUsp4BOk1rIpjIzuO04H515X+yx4dn0L4P38Fzpc1jfT3E+9ZYysjj+HrzivZaUkk5NQ4at91YfNovJ3PlX4IWfhDQVceLPBPiA+IRqsjQ3K6fKyKC5wcjjFdp8dF8I+JRe6fqXgfW5fEixldOvrS1fLP/AAkyAYA+te7+Y/8AeNAkcDhj+dJwvFR/r/hyuf3nI5H4P2HiDS/hto1h4omaXVYocTFm3Ec8AnucYrrKDRWrd3czSsgooopDCiiigAooooAK5T4w21xefCvxHa2kLzzy2TrHGi5Zjg8AV1dAODkVM480XHuOMuVpnzj4l8I69ZfB3wv4s0LTZzr2nab9lvrMIRJNAw5UjqSDj8qrv4N8Tj4UfDbxHp+lTzah4cl86609htkaNiM4B7jFfS4Y7t2eaNzbt2Tn1ocfecl3v+oJ+6ovpp+h4P8AFTW9R+Lmg2ng/wAM+G9XtWnu0kv7i/tmhS3QHJwWHzHPpXt+l2iafpdpYRtuS2hWIH1wKtF3IwWOPrTacVa/mJu9vIKKKKYHKfFf/kT3/wCviL/0IUUfFf8A5E9/+viL/wBCFFezgP4XzPLxn8T5Fv4cf8iPpn/XM/8AoRroK5/4cf8AIj6Z/wBcz/6Ea6CvLrfxJerPQpfw4+gUUUVkaBRRRQBi+PNQudJ8E6zqdmwW5trSSSIkcBgODXmema3468N2vhfW9Y8UWmvW2uTJFJYC3KSIGGcqc84r0f4j21xe+ANds7SJpriaykSONerEjoK5z4T/AA18N+HNL0nUv7OuP7VWFWc3Nw8vlPjnarEgfhUxXv39P1G9rev6B4N8QyxeJPHUmtai50/TblfK8w5ES88AVoeG/iPoWt6ymki01TT55s/ZmvbVokuMDPyE9eOa4jWPButa5p/xFsEtJUa+u0mtQW2/aQpOVBHrmoPhv4c8NP4m06W38A+J7HU9PQ4udQvGkghk24yoLngn2pQb0T7L8iqiWrXc7jUPidoWn6yNPu9N1uKDzvJa/axcW6vnGC/THvVrxP8AEHRdB1qLR2tNT1G7ZFkkWxtmmEKN0ZyOgrxbx1pnjjxAmo2WpWniefU470usUSxrYeSG+UjnJOPau1+I6XUGtW02i+HfEEPiP7JHFb6jYlTBKAPuSgnpn2pRk7JvuDSu0dx4q8eaP4faCJ7XUtQuZoxL9nsrZpXRD3YDpWx4Z1zTvEekx6npcrSQOdpDLtdG7qw7GvFfGvhOSHxp/wAJN4u8O63rcV/YRRyHSLpomt5lQBlIDDgnNepfCbSdM0XwrHDpWh3mi28sxm+zXcm+XJx8zHJ61Ubu9yJaWt/WhX8TfEjQtC1ptI+x6pqV1GR9o+w2rTLBnpvI6daIPFVqPFerK2ozPbWemR3rWhgI8tCCd2e5OOlc1YX+r/D/AMX+IY5vCuqazb61dJPa3VkFI+7gq+T/AJxS3ul6vc+NfGOof2XNFFfeHo4oRxzJtbKfUZqeZ8t/J/fbYuyvb0/NHReHfiZ4b1yC4vLVL+HT7eAzPfT27JCQDjCseCc9qr2PxG03xBZalb6bp+s2UqWkk1vcXNm0UcgA+8rHiqDeGdTv/wBn+38O29qINQWFXFuRjLLJu2n64/WrOi+KtR8QaHdaI/gzVtMlg09onkuVQRhwMbUwc806n2kv63FT15W/62IvB3jeHS/hVoWra9Ne6jqF2j7Y4YzLPOQx6Ac9BXU+DfFml+KraaSwW5t57cgXFtdRGOWInplTzXjGo+CLxvCXgnVdX0HVNRttLhljvbCynMU8eWbDqQR6jvXoXwY0bQ7CLUdQ0XwvrGiC6Zd7anOZJZ8Dryx6Vd7zkTa0UehOwRGdvuqCx+gribX4naDJr8Gk3GnazZJPN5MN5c2TxwSP/dDHiuw1D7T/AGddfYgpuvJbyA3Qvj5c/jXzdqGk+Mtd1LSZNQs/FM+o2eqrJepOsa2SKCcFADnp7VN3zqJVvdbO91vX9ah1T4mRx6lOqabp8clmA3+oY7uV9K73w9qMqfD+x1a6866lFgs0m0bnkbbnp3NcDruh6vNqvxOkjsJmXUNNjjtCP+WzDdkCvRfBkE1v4M0u1nQxTpZLGynqrbcYpK/J8l+opfH9/wCh5j4W+Kt/4u8AeJ5jpeo6bf2UVwYLr7M0cShPujceN/qK0/h/8VtEudL0HTtSOpm5vIxH/aM1swgllz93zOmay/DUet2vgjxr4JudA1FLpnu54Lk48mcSHKhec5q74h0LUZPg74T0uDTH+0213A8sKKAYwHBJ/KnF9f8AD+typJXt/i/Sx0/in4jaR4d1KSzvNK1ueOHH2i6gsXeGEHuWHGKwPiN8Vv8AhGfE/huwsNJvdSsdUVpJZbe1aTem3IEZHfPUVx/xTs/Gusar4g0m9t/EknmpjS49NWMWrx/9NCSCT0rd1qx1zR/Dvw41pNGvb7+wwy3trbY81d67QRnipi27N91+NwaSdvJnrlvdxzacl/5csUbReZskUh1GM4I9fauR0v4l6HfeIINHk07WbA3LmO2ubyyeKGZvQMeK6e/uL668Oz3emwGO+lty9vFN1VyMgN7189WukeLta8ReGry/tPFM19ZalG+oi7WNbWM7hkxhTnH4VV3zqJNvccj1fV/it4b0/Ub/AE4WerXt1p8ojuktLRpPK4zuJHar+s/EbwvpWl6Rqc1xNNa6uD9kaGIuzEfw4HfnpXnvh/xReaB4v+IEdt4Vv9ZS7vhGktmFOHaPAV8npzVDWtN1Twjpvw7iuNL+2XyX01w9jHgldxUlVzxkVMZNpX62/EuUUpNev4I9Fh8fab4g8N+IF0xNQ07U7CzkkMF3AYZVAU4cA9s96T4V+LItR0fQtF1CeeXWbjTFujLIOJhgEnPc81z4i1jxd4j8ReLf+EevdJtxokmn28N1gTXEmSegOMc4rI8T2ureFvhF4R8V21qY9Z0GFIpLdjhnRx8ye54pqVld+X6/8AXLfRf1oj0iXx5oq2mq3UcV5cRaXdraTmGEsTIcfdx1HIrqIXEsMcqghXUMARggH1rh/C8Fx4N+GNpMNJm1S/nZZ7mCMAu7yNy3PoCPyrt4WMkEchQoWQMVPVc9qu1tGZ3vqjnfG/jbRPB8llHq/wBpMl8WW3SCIuzsozgAd6q6l8QtHsNFs9Qm0/VmnvAWh09LVjc4BwSU6gVT+IGl3l98QvBd5DZG4trSWZpn2giPKjBNcz8avCq3Xj6x8Walour63pUdo1vJFptw0U0LlshhgjI4rNt2+ZaSvbyOxPxI8Mr4Sn8TSyXMNpbTCG5jkhKywuezL1FR+HPiX4e1zWv7JhttUtp2iM1t9ptWjF0oGf3ZP3j9K4S48LWZ+FF/D4Z8I6rppvdRhle3vpfNmmAbJY5JrsfFmm303j/4e3dtZs1vYt/pDoABCPLI5/Gq1v8A12Fp+Zm/Cv4pT+LvEuraLdaFqNube6eOCY2jJGqKejt0DVpXGoSar8VLh0uJV0rwxZtLciM8STYOVPrhSDWJ4a1i98C6/wCM4dY0e/FrNPLqMN+MeQykkhTzndzW54A0a7tfhnqV1dIW1XWYZ7qcd2ZkIQflikm+VS7L8bf8OVJLma7v8P6sVYvjT4LcW07DU47Cdin25rRhAj/3S/TNbXhT4haD4j1yXRraK/s7tE8yIXlu0Qnj/voT1FcLeeHdTf8AZ+0jRRpLG8S9SSW22DIGeSRXSeMNFv7/AOJXhyW3t3S2TS5reS4UYERaIgD86d2nb+tridv69bEl78W/C9rqL25ttWls4pPLl1GOzZrZGzggv061o+LPiJ4e8N39nYXS3l3c3sHn2sdpCZTMuM8AVwFpfeItN8B3Xw1fwPqU+oyGSNLpVT7K6s+RITnPTmt/SvDWoaX8SvCAe3a5t9M0Z7eS6IyFfbQru2v9Wf8AwPvBpK/9dUVrn4vSRfEy28OL4b1lrGa0WTixfzA5I5P+yAefetXxd8XvDPhy4uYpbHWL+O0O26ns7NpIoW/usw4BqPxbNqmhfGLTPEiaNf6lp89gbN3tcEwuX3ZbJ6YryObVLeTWPEtvd3+up4dn1OV9QhsUhNvIA3OSx3j3xUczslfv+f8AkPlX5fke5ax8QdN03TLG+/sbXLw3sInSG1snkdEPdgOlTP8AEDw2vhCPxR587WcsnkxxLETM0v8Azz2dd3tXBfEG81u/vtJbSP7ebwjcaeq2j6OqeaZegEhfBC4ri7qx1Dw18JNI0/VYr6y1FvEbzwDCm6++SHXPyk/Wqcnr/XWwlHb+ulz2Dwl8UtB8RarfaaunavpkthD59yb61aIIn41LovxN8PanrUWmfZdUs/tD7LW5urVo4bhuwVjwa878NxWnirR/FGhtqGsT+MNTswXfUAitLEvRR5fygEjFM+HvhTw3/bOi2c/w+8U2+qacyF7i6vWe2hdRguoLnj8KcW+ZJ/1/wwmlZs99xzivFvi54yv2+J+keDLV/ElhabRLPNpkDb5mzxhh/B616X4Y8Sx6/qms2kNnLHDplwbf7Q33JmHXbWNrFhqEnxr0PUo7eU2UWmyRSTj7qMW6Unq49v8AgAnoxmufE3w/oV6dMa11jVHtVC3c9naNKkB772HAPrV3xD8Q/DGiaVpeqXFxLPa6qxS0aCMuXYDO3A78YrjtJ1PXPAc2v6BN4P1PWG1O9muLO6tApjlEnRZCTnio4PB+rabZfD2xns/tD2eoy3F2FAKwBwxA/DIFEW5W+X47/cEko/idPe/FTw7Y/YI7yy1eG7v4nktrQ2bec+3GRs655qn/AMLn8ItYm5htdZmkibbd26WTmS09TIP4R9aua9pl5cfHjw/rAs2ls7fTrhGuCARG524HsazPCui39vefE6WXTTG2ozTfZmKjM4MQAx680Xdr+v4P9SlFX+78f8jr/wDhL9Ea90S1hmeY63H5lk6rlWX3PbrWX408V266Z4q0jTppodW0rTmuGcDG3IIUg+uRXCQ6br3h/wAOeAfEH9hXl9/Y26O9s4APORWPUA8dqlS18Qa5qvxA1ibw7eafFqWjrFZRTY3yHLccHrzRN6SS8/8AgBFWevl+ep19n40j0XwLoN5qNlq+rXt3ZpIVs7ZpnY4GScdK6Lwh4k03xTpA1PSzKIw5jkimQpJE46qynkEV5Z4oj8W2WgeFLEQa5Fo405Y7saSqG5WfAwGLdF69Kk+Ftxf/AA++H+u3+taZqDTS6uxt7efHnz7yAp4OM1XN70u3/BM0vdj/AF0PZmZVRnZgqqCzE9AB1NeQfEv4saafC2qw6D/a9vPGwjt9SFsywO+eQsnSvUr+GTVPDs8ChreW8syAD1RmTofxNeIalL4nf4SSfDmPwNqD6hZBY3uSF8h1B/1i85yamV72Lja1z0vRPEAfxVPYXGpSytb6PFdS2vkn5cgZcN3J9KbonxJ0TU9fh0Z9P1jTpbk7bWa9s2ijnPorHgmsC20vxHa+PNb1DTbIiY+GoobSSQfI0wx8v1rgtG0jxVq3jLwlqV7aeKZriy1BG1I34jW3ibnJjCnp+FVe80v63ZNrRb/rZHqesfFfw3puoahp/wBj1a9udOmMV2lpaNJ5WBkscdq1tU8d+H7Hw9Z61HJcXsV6M2sNrEZJpT3AUc8d6820HxNe+H/F3j+O28J3+srdag8aS2YU/OVACvk9Kzdc+HV9aaH4Y1LWNF1DVLeyad73T9PnMc0PmvvBUgjp061mpNxT9CrK/wB56lZfEbw7c+G9Q1xheWsemjdeW9xCUmhHqVPOKr23xR8Nz6Jc6ybfVIbKIL5Ukloy/aSwyBGP4jz2riLTwzpj/DTxS/hnwfrWmT38Spt1Gcyy3OM+rGu18WWlqvws02x1Tw5e6rBFbQrJa2RCywsFHzLyMEGqbaTfoJJXS9Tf8IeJLbxNp73dvYajYGNtrw3tu0Ug/A1tMyqjO7BVUFmJ6ADqa8q8H+JNe8OeD9U1jXrPU59PWdI9JgvQv2uQE/dOOvbFekX0UmqeHJ4VDQS3lmygN1RnTgH86pvS6ElrqcxpvxN0DUPEK6TZ2OrzxPIYUv1s2NsXHbf0/GuM8EfFaz0ux1SHxE2r6hJFqjxPPFbNLHbR9tzDgCtj4Za9q+hWGneBb7wXqq3NoTE94qp9mK/89M5zzVbwpoWpW3wp8Z2EumvHd3lxO0UZUbpQV4PvUttXa10/VFpLZ91+p119r8DeM9GsbbVWEV/p8tzFAsRKzKOj7ugxmuc+HnjRNP8Ahrda94ov7i5KajJDHwXkfnCoo6mqmgaLq8XifwFPLYTLFZ+H5ILlj/yzkIXCn3rBtPDPiK28AabfppE89xpGuyXklhxvmiJHKjpkYyKb0b/r7X+QlrFf10Z0Oj+Pj4g+L+k2NkdS0+y/sySW6sr2FoSGD8MVPtXQWXxN0C+8QrpNlY6vcRtKYVv0s2NsX9N/T8a5dH1zxn8VrXXv+EYvtG05tGntlnugokLseAcGrfwy1vWPDum2HgK98Gaobq0YxteKE+zMueJM5zQnov66sJW3Xl+Rt6l8T9B07V/sN5putxW4lETX7WLi2VycAF+nWp/FXxG0Dw7rw0O4hv7vUWhWaOC0t2lZ0PcYrxjx5pfjnxBBqFhqVn4mm1RLxGWGFY1sPJEgIPXJ49q9V0fSr6P41x6tJYsLVdESEXBHAfbyoPrSg3JK/wDWl/zHJJX/AK6pGn4l+ImjaHNFbvY6rfXDRiSWKztWkaBT/fx936Gui0LVrDXNKh1TTJvOtph8rYwQR1BHYivEvHXhCzsPiNres+IPDPiLXbLViGtptKu2jMZwAY2AYccfrXdeHdR03wbpHhrw7pfhu9tF1S4ZUs3ffJbqT80jnJ4pwbe5MlZ6HoNcn418faP4Vu0sbi11HUb1ozKbawtmmdEHVmA6CusPBxXgfxX1a6tfjDdf2Tf6ra3K6eIp20xImfYwGVfzeOnpSnJq1hxV7noelfFDQ9T8Ir4ms9L1qW3klMMUCWTtM7DrheuKu6L8QfD2paDqGsObvT0004vILuAxzQk9AVPPPH515xcX8x+G+jQ+ATrD6LbXDw6wbZEa9R+Omflzk84NM+G+g6hYR+N7nWPD2t6nYagI2igvSv2m4QKPQ4yPr2obd3b+tgsrJ/1uep+CfGFj4sMws9N1WxMeGH221aLzFPRlz1FcTqfiq6g1Lxb45gS7u7DRYDY2VvChdZJB8xkKjqBnBPtWX4f1/XPD+ha5eQWmsWuhLbrBpUGqhTMty2QEUgklc+td3pPhmbT/AIRzeH7fm9ubGRnJ6tLIpPP4nFKV+VuPb8f+G/MI2uk+/wCH9fqY3hP4tadd/DiLxbr+n6hp0caxrcPJasiu7DrHnqtbdv8AEPSp9Bm1lNJ1zyI5PLjj+wv5k/AIKL1I5615/dJrWufAuy8Nt4a1K3vtKmgt5YrgKRLt4LLzyvFdl8YpPE1v4W0z/hHo7zyFKLqH2FFNwkW0f6sNxnOaub3a/rbUEtl6ml4f+IGiaxpep3q29/ZS6WnmXlpdwGKaNeoO089Ky9J+LvhPU76wt4I9Tjt78hbe9ltGW3ZycBN54zmuD8B+HdbjvPHN49jrbQajpqraPqe3z5TtHB2kit/xBoOqP8FPCGlW2muLu1vLR5oEUAxhZcsT9BSTel/L8W0xWu7ev5I628+ImiW/ilvD0Vnql5LHIIri4trVnggc9AzjgVX174oeHdI1i/0c2mq32oWO0zQWdo0pCn+LjtXIeJBqsPjxn8IeHNe07Wp54zczfI1jdIMAs4J449BTNN8TXXhj4veNrqPwzfaysiQKzWSqXRvm4OT0JqVJ2+/9CrL8j0C6+IHhm38KW3iT7TNNaXTbLeKKItNI46oEHORTfCfj7RfERu4YbfUNPvbSMyy2l7btFLs67gD1Fec2HhbxJ4d0nw94pbRJbyWz1CW8utKiwXjRw2NoPG4bhXQ6b/avjHxtN4w/sG+0eytdMltYlvAomuXcex6DH6023r/VtP8APQVl/Xr/AJFg/F/Q73Qr/UND0zWL5be2kkWVLJzFvXI25+o59qf8NPidH4k8DNr+qaPqdrJbxhpsWbBZSf8AnkP4vwqb4V6Nf2nwTXRJ7U2d7LbXMZiYYO5i2M4+ormtB1DxjD8G5tB0nQdSsdZ0g+U7Sqp81O7Q54J4705e638gSTS9TsNF+JOj6q19brpms2V9awG4W0u7No5ZkA6oD97p2rmPh98VpvFngvWL2+0/UNKuLMTN9rNmwiVFfAA9Wx1FYfwy0bWpfi3Za9JbeJDYtYPE1xq+wMshU8DaTgZq/wCFotctvhz4r8D3Xh/UY7yN7iaKdseTOHk3KE5znBqW3yt+T/MqKjdeq/I7S58faRovhnRrq8kvtVu7+3EkMVpbM80w7tsHIqxpvxC8PX/he/8AECG6gi07/j9t54Sk0P1Q81xFjBrfg2+8N+K5PD97qtsujJZ3MFsAZ7VxnkA8c5pbrSNb1zRfG/iZ9EuNPbWYY47SwkA811BXLMBxninOTTlbz/4H3kQWiv5f8E6jQvit4X1jWLPToItTgW+A+yXU9qyQTn+6rHgmu7PBxXl3i/RdSm8KfDy1tNOdnsb21adEUDyVB+Yn0rs9B8TR614j1rSoLOVYtLkERuj9yViAcL+dXbVrzf6f5iWyl5G8OtcZoP8AyVbXf+uCfzrsx1rjNB/5Ktrv/XBP51vR+Gfp+qMau8fX9GdnRRRWBsFFFFABRRRQAUUUUAFFFFABRRRQAUUUUAFFFFABRRRQAUUUUAFFFFAHKfFf/kT3/wCviL/0IUUfFf8A5E9/+viL/wBCFFezgP4XzPLxn8T5Fv4cf8iPpn/XM/8AoRroK5/4cf8AIj6Z/wBcz/6Ea6CvLrfxJerPQpfw4+gUUUVkaBRRRQADg0VneJtYtvD/AIfvdbvVdrezjMkgT72B6VyOj/FbRNQ1LT7d9J1Sys9RwtpqFwgEMrkZ2+oP1pXV7BbS535JpSzEYJzXD+LPiNa+Hb+aG48N6zc2dscXV/EqiGEdyc8kfStmw8Vabe+J4dBhWQS3Fkt5bzHHlyoTjA96E09gatudAGbGMmkDMBgHivPNY8d6feXNrFZ3Go2aR6ylgZYlUrcPkgrz/Dxz3pdc+K+kabrWq6Pb6Hq2p3ult/pUdqo+VMZL5PGPbrS5la/9f1qPlZ6ErMvQ4pDya4/UfiJoVt4a03W7SK61H+1G2WVpbr++lfuvPQj3pnw7+IEHjPUNSsY/D+qaTNprBLgXu3hv7vFV1aF0udqpYKSM4pMnivK/G/iybw78aLCFo769t5dIcpY2wyZZN4/AHHrWjf8AxA0zVPAOp6vbyalo89jKIrqHav2m3bPTB4NSpJq/9b2K5XdI9Dwx+bnr1pWZ84bORXltzqt8fijeW0d7MbX/AIRI3KIT/H2fHrUfhPx9FoPwz8Pz6lDe6xquoblgtoCPNmwRnBbjinf+vm1+hNv6+Vz1Xcc5zzQSWOTzWf4f1NdY0mHUFtLizMg+aC4GJIz6Gn61qVlo2lXOqalMIbS2TfI57Cm9NwWuxcpdzetcDonxR0u/1a2sb7Q9X0iO8JFldXajy7k+gxyM++KxvBXxL1vWviH4j8N3nhfU47W0l8qCfKbbcbCcvz3PIxSv0HbS56udy4B49KSvD/h58VYNJ8OXK6xZavqSQ6pLHdX8a5itVyMbs8kfSvRPGHj3SfDsdoqwTapd3kQmgtbeREd4z/FlyBijmVrg4u9jrdzYAz06UbjnPeuFb4peGl8FzeKmE4tre4FtdQKQ0kMh4wccH8K3fB3iIeJbGS8XSb7TY1bEYuwAZVxkMMdvrTFsboZgMZ4oDEHIPNJRQAd6dvbI+bpTaKAM/R9H07SLq+utPh8qW/kEtyc/fYDGfyo1PRdN1O/sb69g8y4sHL2zZ+4T1/lWhRR2C4rMzNuJyazte0XTddghg1SEzxQzLOiZ43r0J9a0KKAAHGMcYGB9KKKKAAE4xSglTkHFJRQAu5s5zzSZOD70UUAQahZ2uoWT2V9bx3Ns/wB6KQZVvrUyKqIqKAqqAFA6ADpS0UALuOc55pMnGKKKAF3Nt254pMnGO1FFAChiM4PXrXGX/wAL/BN7qj6jNpbrJI5eWKN9sUjHqWXvmuyopWQXGWkUVpbx21rGsMMahUjQYCj0FZninw3o3iixWz1uzFxGh3Rt0eM+qnsa1qKbV9wWmxz/AIU8GeHfC7PJo9myzuNrTytvkI9N3pXQlmK7ScjGKSigCCytLWyh8mzt44I9xYqgwCT1NT5OMdqKKAFDMBgHikBPPvRRQAZOMdqXJ49ulJRQAoZgc55o3H1pKKAFDMDwagvLS1vDEbu3jn8lg8e8Z2sOhHvU1FAAeTS7mwBmkooAMnGKdvb+9TaKAKGkaPp+k3V9dWEPlS38vnXLZ++/r+lXwSDkHmiigBSzZznmkBIOR1oooAhvLS1vTEbu3jn8pxJHvGdrDoR71MaKKAF3NjGeKMnOaSigBcnmjJznPNJRQApZj1NG5tu3PFJRQAu5sYzSZOMdqKKAFVmXocVA1ratfLfNbxtdIpRZSPmVT1ANTUUAFcv4p8AeFfEt8L/VLGQXeAGmgk2O4HZj3FdRRSaTBNoo6BpGm6Dp62GkWsdrbqc7UHU+p9TV/cfWkopgV9RsrPUUjS/to7lYpBJGJFyFcdGHuKsUUUALubOc0gJByOtFFAClm9aMnOe9JRQAoZgMA8Vnado2nafq19qtnD5d5f7ftL5+/t6fzrQooAASDnvSlixyTk0lFAASScmlLMcc9OlJRQApZj1OaNzYHPTpSUUAKGYHIPNG45znmkooAUMQTg9ar2dpa2UbR2lvHAjMXYIMZb1PvU9FAAOtcZoP/JVtd/64J/OuzHWuM0H/AJKtrv8A1wT+db0fhn6fqjGrvH1/RnZ0UUVgbBRRRQAUUUUAFFFFABRRRQAUUUUAFFFFABRRRQAUUUUAFFFFABRRRQBynxX/AORPf/r4i/8AQhRR8V/+RPf/AK+Iv/QhRXs4D+F8zy8Z/E+Rb+HH/Ij6Z/1zP/oRroK5/wCHH/Ij6Z/1zP8A6Ea6CvLrfxJerPQpfw4+gUUUVkaBRRRQByPxm/5JV4i9fsb4z9K4S3k8U+NfD/hXwvN4Vm061tPIuLjUHfMRRVGNhxyTxXsGqWNnqmnzafqECz2s6lJY26MPSprWGO1tIrS3Xy4IUCRoDwqjgCpS1v6fgU5aW9fxPAPifoPjbXNS8Q6feWPiO+eYMNLexvGis1i7LIAME+1bnxMs9U8O/DPwz4kso/L1vRUW38knBfzB5e33wWzXs4ZgMBmA9M1Q1jSdO1iOGPU7VblIJBLGrk4DjofelyWVvT8A5tb+v4nmuo+ENRtvCXgi0s7N5riDVor7UCo5VmyXY/ia2vB2j6nZeLfH13PaPFDqLt9lcj/WjaBxXf7jk89aTJ45PHSqavfzv+Nv8hJuy/rzPmzxRDqGheG/B+k3EWoWurpf3NxHHaKRcIpc4Ye3PSvRPgVqWjSNq2nQx6quu7hcajJqAPmSluhyfp0ruPFHhnQfE9stvr2nJeon3CWZWX6MpBpfDXhvQvDdqbbQ9Ojs42+8QxZm+rMSTSimm7hJ3SOI8aL4j0n4vWPirSvD02r2NvpbQzCI4YEuDhfU+1YOpeHfE2t+E/F+uT6LLZ3+uSxfZ9P6yLGhJyw9TmvbAzDoxH0NG5s7snPrmjl/r53Hzu9/60PMm0HV/wDhYc+ofYZfsreExZiTHBmx9z61iHSLvT/hjoGn6p4N1TUrm33Yewcpc2j9iMDIFez5PqaUMwOQxB+tDV/682/1EnZ3/rax5t4f8QeJvDnhvQNP8QWcmpazqV0YkiLnzIoeu5z3IFdD8VtAu/Enge/0nT3X7WcSQhjhXZTnaT710bQQtcrcvEjToMLIRkqPapKbV0Cdnc8nv7jxV4/k0bRbvwld6HBp11FcXd1cMQpMZBAj4+bOKv6LFruhfFjxMjaHdXWna/tkhvo8mOLbHtw/oc16UWYjlifqaNzYxuOPTNFv1/H/AIYL6W/rQ8l0Tw5rdv8AAzxHob6fKmoXVxcNFBt+Zw3Q/jWP4y8EzpqeheI9Q8L3niG1j0mOzubO2kKzQSDHIAHPSvcsnOcnPrQGYHIYg+xpON/w/BWGpfr+Op4xf+FGl+FzWvh/wdcaPJPqkM7WkjF5WUE5ZuOK9ki3fZ4VbqsSg+2FFP3NnO459c00jcpU9CCD9KokgN/p6kq2oWgI6gyjik/tDTv+gjaf9/RXHXPwh+HNzcy3M3h0PLK5d2+1SjLHqfvUz/hTfw1/6Fof+Bc3/wAVU+8PQ7T+0NO/6CNp/wB/RR/aGnf9BG0/7+iuL/4U38Nf+haH/gXN/wDFUf8ACm/hr/0LQ/8AAub/AOKo94NDtP7Q07/oI2n/AH9FH9oad/0EbT/v6K4v/hTfw1/6Fof+Bc3/AMVR/wAKb+Gv/QtD/wAC5v8A4qj3g0O0/tDTv+gjaf8Af0Uf2hp3/QRtP+/ori/+FN/DX/oWh/4Fzf8AxVH/AApv4a/9C0P/AALm/wDiqPeDQ7T+0NO/6CNp/wB/RR/aGnf9BG0/7+iuL/4U38Nf+haH/gXN/wDFUf8ACm/hr/0LQ/8AAub/AOKo94NDtP7Q07/oI2n/AH9FH9oad/0EbT/v6K4v/hTfw1/6Fof+Bc3/AMVR/wAKb+Gv/QtD/wAC5v8A4qj3g0O0/tDTv+gjaf8Af0Uf2hp3/QRtP+/ori/+FN/DX/oWh/4Fzf8AxVH/AApv4a/9C0P/AALm/wDiqPeDQ7T+0NO/6CNp/wB/RR/aGnf9BG0/7+iuL/4U38Nf+haH/gXN/wDFUf8ACm/hr/0LQ/8AAub/AOKo94NDtP7Q07/oI2n/AH9FH9oad/0EbT/v6K4v/hTfw1/6Fof+Bc3/AMVR/wAKb+Gv/QtD/wAC5v8A4qj3g0O0/tDTv+gjaf8Af0Uf2hp3/QRtP+/ori/+FN/DX/oWh/4Fzf8AxVH/AApv4a/9C0P/AALm/wDiqPeDQ7T+0NO/6CNp/wB/RR/aGnf9BG0/7+iuL/4U38Nf+haH/gXN/wDFUf8ACm/hr/0LQ/8AAub/AOKo94NDtP7Q07/oI2n/AH9FH9oad/0EbT/v6K4v/hTfw1/6Fof+Bc3/AMVR/wAKb+Gv/QtD/wAC5v8A4qj3g0O0/tDTv+gjaf8Af0Uf2hp3/QRtP+/ori/+FN/DX/oWh/4Fzf8AxVH/AApv4a/9C0P/AALm/wDiqPeDQ7T+0NO/6CNp/wB/RR/aGnf9BG0/7+iuL/4U38Nf+haH/gXN/wDFUf8ACm/hr/0LQ/8AAub/AOKo94NDtP7Q07/oI2n/AH9FOjvLKVwkV7bSOeirICTXE/8ACm/hr/0LQ/8AAub/AOKq9oHwz8D6DqsWqaToYtryH/VyfaJGx+BbFNX6iZ19FFFMAooooAKKKKACiiigAooooAKKKKACiiigAooooAKKKKACiiigAooooAKKKKACiiigAooooAKKKKACiiigAooooAKKKKACiiigAooooAKKKKACiiigAooooAKKKKAAda4zQf8Akq2u/wDXBP512Y61xmg/8lW13/rgn863o/DP0/VGNXePr+jOzooorA2CiiigAooooAKKKKACiiigAooooAKKKKACiiigAooooAKKKKACiiigDlPiv/yJ7/8AXxF/6EKKPiv/AMie/wD18Rf+hCivZwH8L5nl4z+J8i38OP8AkR9M/wCuZ/8AQjXQV534L8YWOn+FrGzk07UpHiUgtHAzKeT0IFbH/Cead/0CtW/8Bm/wrgrUKjqSaj1Z1061NQSv0Osork/+E807/oFat/4DN/hR/wAJ5p3/AECtW/8AAZv8Kz+r1f5TT29PudZRXJ/8J5p3/QK1b/wGb/Cj/hPNO/6BWrf+Azf4UfV6v8oe3p9zrKK5P/hPNO/6BWrf+Azf4Uf8J5p3/QK1b/wGb/Cj6vV/lD29PudZRXJ/8J5p3/QK1b/wGb/Cj/hPNO/6BWrf+Azf4UfV6v8AKHt6fc6yiuT/AOE807/oFat/4DN/hR/wnmnf9ArVv/AZv8KPq9X+UPb0+51lFcn/AMJ5p3/QK1b/AMBm/wAKP+E807/oFat/4DN/hR9Xq/yh7en3Osork/8AhPNO/wCgVq3/AIDN/hR/wnmnf9ArVv8AwGb/AAo+r1f5Q9vT7nWUVyf/AAnmnf8AQK1b/wABm/wo/wCE807/AKBWrf8AgM3+FH1er/KHt6fc6yiuT/4TzTv+gVq3/gM3+FH/AAnmnf8AQK1b/wABm/wo+r1f5Q9vT7nWUVyf/Cead/0CtW/8Bm/wo/4TzTv+gVq3/gM3+FH1er/KHt6fc6yiuT/4TzTv+gVq3/gM3+FH/Cead/0CtW/8Bm/wo+r1f5Q9vT7nWUVyf/Cead/0CtW/8Bm/wo/4TzTv+gVq3/gM3+FH1er/ACh7en3Osork/wDhPNO/6BWrf+Azf4Uf8J5p3/QK1b/wGb/Cj6vV/lD29PudZRXJ/wDCead/0CtW/wDAZv8ACj/hPNO/6BWrf+Azf4UfV6v8oe3p9zrKK5P/AITzTv8AoFat/wCAzf4Uf8J5p3/QK1b/AMBm/wAKPq9X+UPb0+51lFcn/wAJ5p3/AECtW/8AAZv8KP8AhPNO/wCgVq3/AIDN/hR9Xq/yh7en3Osork/+E807/oFat/4DN/hR/wAJ5p3/AECtW/8AAZv8KPq9X+UPb0+51lFcn/wnmnf9ArVv/AZv8KP+E807/oFat/4DN/hR9Xq/yh7en3Osork/+E807/oFat/4DN/hR/wnmnf9ArVv/AZv8KPq9X+UPb0+51lFcn/wnmnf9ArVv/AZv8KP+E807/oFat/4DN/hR9Xq/wAoe3p9zrKK5P8A4TzTv+gVq3/gM3+FH/Cead/0CtW/8Bm/wo+r1f5Q9vT7nWUVyf8Awnmnf9ArVv8AwGb/AAo/4TzTv+gVq3/gM3+FH1er/KHt6fc6yiuT/wCE807/AKBWrf8AgM3+FH/Cead/0CtW/wDAZv8ACj6vV/lD29PudZRXJ/8ACead/wBArVv/AAGb/Cj/AITzTv8AoFat/wCAzf4UfV6v8oe3p9zrKK5P/hPNO/6BWrf+Azf4Uf8ACead/wBArVv/AAGb/Cj6vV/lD29PudZRXJ/8J5p3/QK1b/wGb/Cj/hPNO/6BWrf+Azf4UfV6v8oe3p9zrKK5P/hPNO/6BWrf+Azf4Uf8J5p3/QK1b/wGb/Cj6vV/lD29PudZRXJ/8J5p3/QK1b/wGb/Cj/hPNO/6BWrf+Azf4UfV6v8AKHt6fc6yiuT/AOE807/oFat/4DN/hR/wnmnf9ArVv/AZv8KPq9X+UPb0+51lFcn/AMJ5p3/QK1b/AMBm/wAKP+E807/oFat/4DN/hR9Xq/yh7en3Osork/8AhPNO/wCgVq3/AIDN/hR/wnmnf9ArVv8AwGb/AAo+r1f5Q9vT7nWUVyf/AAnmnf8AQK1b/wABm/wo/wCE807/AKBWrf8AgM3+FH1er/KHt6fc6yiuT/4TzTv+gVq3/gM3+FH/AAnmnf8AQK1b/wABm/wo+r1f5Q9vT7nWUVyf/Cead/0CtW/8Bm/wo/4TzTv+gVq3/gM3+FH1er/KHt6fc6yiuT/4TzTv+gVq3/gM3+FH/Cead/0CtW/8Bm/wo+r1f5Q9vT7nWUVyf/Cead/0CtW/8Bm/wo/4TzTv+gVq3/gM3+FH1er/ACh7en3Osork/wDhPNO/6BWrf+Azf4Uf8J5p3/QK1b/wGb/Cj6vV/lD29PudZRXJ/wDCead/0CtW/wDAZv8ACj/hPNO/6BWrf+Azf4UfV6v8oe3p9zrKK5P/AITzTv8AoFat/wCAzf4Uf8J5p3/QK1b/AMBm/wAKPq9X+UPb0+51lFcn/wAJ5p3/AECtW/8AAZv8KP8AhPNO/wCgVq3/AIDN/hR9Xq/yh7en3Osork/+E807/oFat/4DN/hR/wAJ5p3/AECtW/8AAZv8KPq9X+UPb0+51lFcn/wnmnf9ArVv/AZv8KP+E807/oFat/4DN/hR9Xq/yh7en3Osork/+E807/oFat/4DN/hR/wnmnf9ArVv/AZv8KPq9X+UPb0+51lFcn/wnmnf9ArVv/AZv8KP+E807/oFat/4DN/hR9Xq/wAoe3p9zrKK5P8A4TzTv+gVq3/gM3+FH/Cead/0CtW/8Bm/wo+r1f5Q9vT7nWUVyf8Awnmnf9ArVv8AwGb/AAo/4TzTv+gVq3/gM3+FH1er/KHt6fc6yiuT/wCE807/AKBWrf8AgM3+FH/Cead/0CtW/wDAZv8ACj6vV/lD29PudZRXJ/8ACead/wBArVv/AAGb/Cj/AITzTv8AoFat/wCAzf4UfV6v8oe3p9zrKK5P/hPNO/6BWrf+Azf4Uf8ACead/wBArVv/AAGb/Cj6vV/lD29PudZRXJ/8J5p3/QK1b/wGb/Cj/hPNO/6BWrf+Azf4UfV6v8oe3p9zrKK5P/hPNO/6BWrf+Azf4Uf8J5p3/QK1b/wGb/Cj6vV/lD29PudYOtcZoP8AyVbXf+uCfzqcePNOz/yCtW/8Bm/wrmtK8U2cHj7VdTaxv2jniVVjWFi64PcYyK2pUKijO66fqjGpWg3HXqeo0Vyf/Cead/0CtW/8Bm/wo/4TzTv+gVq3/gM3+FY/V6v8pt7en3Osork/+E807/oFat/4DN/hR/wnmnf9ArVv/AZv8KPq9X+UPb0+51lFcn/wnmnf9ArVv/AZv8KP+E807/oFat/4DN/hR9Xq/wAoe3p9zrKK5P8A4TzTv+gVq3/gM3+FH/Cead/0CtW/8Bm/wo+r1f5Q9vT7nWUVyf8Awnmnf9ArVv8AwGb/AAo/4TzTv+gVq3/gM3+FH1er/KHt6fc6yiuT/wCE807/AKBWrf8AgM3+FH/Cead/0CtW/wDAZv8ACj6vV/lD29PudZRXJ/8ACead/wBArVv/AAGb/Cj/AITzTv8AoFat/wCAzf4UfV6v8oe3p9zrKK5P/hPNO/6BWrf+Azf4Uf8ACead/wBArVv/AAGb/Cj6vV/lD29PudZRXJ/8J5p3/QK1b/wGb/Cj/hPNO/6BWrf+Azf4UfV6v8oe3p9zrKK5P/hPNO/6BWrf+Azf4Uf8J5p3/QK1b/wGb/Cj6vV/lD29PudZRXJ/8J5p3/QK1b/wGb/Cj/hPNO/6BWrf+Azf4UfV6v8AKHt6fcX4r/8AInv/ANfEX/oQorA8e+K7PVvD32KGw1CF2njIeaBlUYYdyKK9XBQlClaS6nnYqSlUvE9E+FP/ACTzSP8Arm3/AKEa6eiivAr/AMWXqz2KP8OPogooorE0CiiigAooooAKKKKACiiigAooooAKKKKACiiigAooooAKKKKACiiigAooooAKKKKACiiigAooooAKKKKACiiigAooooAKKKKACiiigAooooAKKKKACiiigAooooAKKKKACiiigAooooAKKKKACiiigAooooAKKKKACiiigAooooAKKKKACiiigAooooAKKKKACiiigAooooAKKKKACiiigAooooAKKKKACiiigAooooAKKKKACiiigAooooAKKKKACiiigAooooAUda4Dw3/yWbxF/wBeyfzoorpofDU9P1RjW+KHr+jO+ooormNgooooAKKKKACiiigAooooAKKKKACiiigAooooAKKKKACiiigAooooA4v41/8AIhy/9fEP/oYooor6DLP4HzPHx/8AF+R//9k=">
            <a:extLst>
              <a:ext uri="{FF2B5EF4-FFF2-40B4-BE49-F238E27FC236}">
                <a16:creationId xmlns:a16="http://schemas.microsoft.com/office/drawing/2014/main" id="{33E287BA-2C44-4C85-9864-9189A1B546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5C65E08E-23AB-48E7-92EA-E87DC894C1CD}"/>
              </a:ext>
            </a:extLst>
          </p:cNvPr>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8184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A6D0-816F-42B5-876B-AB7C108832E5}"/>
              </a:ext>
            </a:extLst>
          </p:cNvPr>
          <p:cNvSpPr>
            <a:spLocks noGrp="1"/>
          </p:cNvSpPr>
          <p:nvPr>
            <p:ph type="title"/>
          </p:nvPr>
        </p:nvSpPr>
        <p:spPr/>
        <p:txBody>
          <a:bodyPr/>
          <a:lstStyle/>
          <a:p>
            <a:r>
              <a:rPr lang="en-US" dirty="0"/>
              <a:t>Methods-Groups</a:t>
            </a:r>
          </a:p>
        </p:txBody>
      </p:sp>
      <p:pic>
        <p:nvPicPr>
          <p:cNvPr id="4" name="Graphic 3" descr="Money">
            <a:extLst>
              <a:ext uri="{FF2B5EF4-FFF2-40B4-BE49-F238E27FC236}">
                <a16:creationId xmlns:a16="http://schemas.microsoft.com/office/drawing/2014/main" id="{FE12A9FE-6E82-4B87-B60C-01F12ECF4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0616" y="3871850"/>
            <a:ext cx="914400" cy="914400"/>
          </a:xfrm>
          <a:prstGeom prst="rect">
            <a:avLst/>
          </a:prstGeom>
        </p:spPr>
      </p:pic>
      <p:pic>
        <p:nvPicPr>
          <p:cNvPr id="5" name="Graphic 4" descr="Smiling face with no fill">
            <a:extLst>
              <a:ext uri="{FF2B5EF4-FFF2-40B4-BE49-F238E27FC236}">
                <a16:creationId xmlns:a16="http://schemas.microsoft.com/office/drawing/2014/main" id="{31F20054-5811-43A8-B91C-A43AF592BA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8176" y="3871850"/>
            <a:ext cx="914400" cy="914400"/>
          </a:xfrm>
          <a:prstGeom prst="rect">
            <a:avLst/>
          </a:prstGeom>
        </p:spPr>
      </p:pic>
      <p:pic>
        <p:nvPicPr>
          <p:cNvPr id="6" name="Picture 5" descr="A close up of a logo&#10;&#10;Description automatically generated">
            <a:extLst>
              <a:ext uri="{FF2B5EF4-FFF2-40B4-BE49-F238E27FC236}">
                <a16:creationId xmlns:a16="http://schemas.microsoft.com/office/drawing/2014/main" id="{81977F8E-B68D-4F0D-99BF-7A2CB0CAECA3}"/>
              </a:ext>
            </a:extLst>
          </p:cNvPr>
          <p:cNvPicPr>
            <a:picLocks noChangeAspect="1"/>
          </p:cNvPicPr>
          <p:nvPr/>
        </p:nvPicPr>
        <p:blipFill>
          <a:blip r:embed="rId7"/>
          <a:stretch>
            <a:fillRect/>
          </a:stretch>
        </p:blipFill>
        <p:spPr>
          <a:xfrm>
            <a:off x="3341399" y="3465213"/>
            <a:ext cx="1727673" cy="1727673"/>
          </a:xfrm>
          <a:prstGeom prst="rect">
            <a:avLst/>
          </a:prstGeom>
        </p:spPr>
      </p:pic>
      <p:pic>
        <p:nvPicPr>
          <p:cNvPr id="7" name="Graphic 6" descr="Money">
            <a:extLst>
              <a:ext uri="{FF2B5EF4-FFF2-40B4-BE49-F238E27FC236}">
                <a16:creationId xmlns:a16="http://schemas.microsoft.com/office/drawing/2014/main" id="{43A1A551-B83F-4418-ADD7-9FFD8192C4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5334" y="4124710"/>
            <a:ext cx="914400" cy="914400"/>
          </a:xfrm>
          <a:prstGeom prst="rect">
            <a:avLst/>
          </a:prstGeom>
        </p:spPr>
      </p:pic>
      <p:pic>
        <p:nvPicPr>
          <p:cNvPr id="8" name="Picture 7" descr="A close up of a logo&#10;&#10;Description automatically generated">
            <a:extLst>
              <a:ext uri="{FF2B5EF4-FFF2-40B4-BE49-F238E27FC236}">
                <a16:creationId xmlns:a16="http://schemas.microsoft.com/office/drawing/2014/main" id="{5E4650F9-397F-44D9-BB2C-E8541E41889B}"/>
              </a:ext>
            </a:extLst>
          </p:cNvPr>
          <p:cNvPicPr>
            <a:picLocks noChangeAspect="1"/>
          </p:cNvPicPr>
          <p:nvPr/>
        </p:nvPicPr>
        <p:blipFill>
          <a:blip r:embed="rId7"/>
          <a:stretch>
            <a:fillRect/>
          </a:stretch>
        </p:blipFill>
        <p:spPr>
          <a:xfrm>
            <a:off x="8597637" y="3429000"/>
            <a:ext cx="1379330" cy="1379330"/>
          </a:xfrm>
          <a:prstGeom prst="rect">
            <a:avLst/>
          </a:prstGeom>
        </p:spPr>
      </p:pic>
      <p:sp>
        <p:nvSpPr>
          <p:cNvPr id="9" name="Speech Bubble: Oval 8">
            <a:extLst>
              <a:ext uri="{FF2B5EF4-FFF2-40B4-BE49-F238E27FC236}">
                <a16:creationId xmlns:a16="http://schemas.microsoft.com/office/drawing/2014/main" id="{FFE86802-7CF5-4F9C-A0A3-524274677879}"/>
              </a:ext>
            </a:extLst>
          </p:cNvPr>
          <p:cNvSpPr/>
          <p:nvPr/>
        </p:nvSpPr>
        <p:spPr>
          <a:xfrm>
            <a:off x="1098176" y="2806700"/>
            <a:ext cx="1568824" cy="91440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risk factors</a:t>
            </a:r>
          </a:p>
        </p:txBody>
      </p:sp>
      <p:sp>
        <p:nvSpPr>
          <p:cNvPr id="10" name="Speech Bubble: Oval 9">
            <a:extLst>
              <a:ext uri="{FF2B5EF4-FFF2-40B4-BE49-F238E27FC236}">
                <a16:creationId xmlns:a16="http://schemas.microsoft.com/office/drawing/2014/main" id="{F1BE59C5-3F98-4AB0-A641-B727486D6FED}"/>
              </a:ext>
            </a:extLst>
          </p:cNvPr>
          <p:cNvSpPr/>
          <p:nvPr/>
        </p:nvSpPr>
        <p:spPr>
          <a:xfrm>
            <a:off x="3640421" y="2438400"/>
            <a:ext cx="1972979" cy="1026813"/>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Maternal depression only</a:t>
            </a:r>
          </a:p>
        </p:txBody>
      </p:sp>
      <p:sp>
        <p:nvSpPr>
          <p:cNvPr id="11" name="Speech Bubble: Oval 10">
            <a:extLst>
              <a:ext uri="{FF2B5EF4-FFF2-40B4-BE49-F238E27FC236}">
                <a16:creationId xmlns:a16="http://schemas.microsoft.com/office/drawing/2014/main" id="{DF7FD4A1-BB7A-4196-9D14-FA4FD7360357}"/>
              </a:ext>
            </a:extLst>
          </p:cNvPr>
          <p:cNvSpPr/>
          <p:nvPr/>
        </p:nvSpPr>
        <p:spPr>
          <a:xfrm>
            <a:off x="6397895" y="2475572"/>
            <a:ext cx="1972979" cy="1026813"/>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 stress only</a:t>
            </a:r>
          </a:p>
        </p:txBody>
      </p:sp>
      <p:sp>
        <p:nvSpPr>
          <p:cNvPr id="12" name="Speech Bubble: Oval 11">
            <a:extLst>
              <a:ext uri="{FF2B5EF4-FFF2-40B4-BE49-F238E27FC236}">
                <a16:creationId xmlns:a16="http://schemas.microsoft.com/office/drawing/2014/main" id="{C9C1C780-B824-44E5-9D11-26C50E05D277}"/>
              </a:ext>
            </a:extLst>
          </p:cNvPr>
          <p:cNvSpPr/>
          <p:nvPr/>
        </p:nvSpPr>
        <p:spPr>
          <a:xfrm>
            <a:off x="9141965" y="2324101"/>
            <a:ext cx="2326135" cy="1141112"/>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Financially stressed and depressed</a:t>
            </a:r>
          </a:p>
        </p:txBody>
      </p:sp>
    </p:spTree>
    <p:extLst>
      <p:ext uri="{BB962C8B-B14F-4D97-AF65-F5344CB8AC3E}">
        <p14:creationId xmlns:p14="http://schemas.microsoft.com/office/powerpoint/2010/main" val="99130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1152C64-B528-4411-ADD2-A202E2DA033C}"/>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Demographics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 name="Content Placeholder 3">
            <a:extLst>
              <a:ext uri="{FF2B5EF4-FFF2-40B4-BE49-F238E27FC236}">
                <a16:creationId xmlns:a16="http://schemas.microsoft.com/office/drawing/2014/main" id="{74956F92-2B8D-4C33-B80B-BD0F13E16F41}"/>
              </a:ext>
            </a:extLst>
          </p:cNvPr>
          <p:cNvGraphicFramePr>
            <a:graphicFrameLocks noGrp="1"/>
          </p:cNvGraphicFramePr>
          <p:nvPr>
            <p:ph idx="1"/>
            <p:extLst>
              <p:ext uri="{D42A27DB-BD31-4B8C-83A1-F6EECF244321}">
                <p14:modId xmlns:p14="http://schemas.microsoft.com/office/powerpoint/2010/main" val="987542659"/>
              </p:ext>
            </p:extLst>
          </p:nvPr>
        </p:nvGraphicFramePr>
        <p:xfrm>
          <a:off x="489370" y="2402308"/>
          <a:ext cx="11453062" cy="4331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43260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B908EF-A1CC-4698-8E7F-7178C9F13C54}"/>
              </a:ext>
            </a:extLst>
          </p:cNvPr>
          <p:cNvSpPr>
            <a:spLocks noGrp="1"/>
          </p:cNvSpPr>
          <p:nvPr>
            <p:ph type="title"/>
          </p:nvPr>
        </p:nvSpPr>
        <p:spPr>
          <a:xfrm>
            <a:off x="648930" y="629267"/>
            <a:ext cx="9252154" cy="1016654"/>
          </a:xfrm>
        </p:spPr>
        <p:txBody>
          <a:bodyPr>
            <a:normAutofit/>
          </a:bodyPr>
          <a:lstStyle/>
          <a:p>
            <a:r>
              <a:rPr lang="en-US">
                <a:solidFill>
                  <a:srgbClr val="EBEBEB"/>
                </a:solidFill>
              </a:rPr>
              <a:t>Insurance</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 name="Content Placeholder 3">
            <a:extLst>
              <a:ext uri="{FF2B5EF4-FFF2-40B4-BE49-F238E27FC236}">
                <a16:creationId xmlns:a16="http://schemas.microsoft.com/office/drawing/2014/main" id="{03DA4A1D-3873-4A1F-8692-6975C7ACF856}"/>
              </a:ext>
            </a:extLst>
          </p:cNvPr>
          <p:cNvGraphicFramePr>
            <a:graphicFrameLocks noGrp="1"/>
          </p:cNvGraphicFramePr>
          <p:nvPr>
            <p:ph idx="1"/>
            <p:extLst>
              <p:ext uri="{D42A27DB-BD31-4B8C-83A1-F6EECF244321}">
                <p14:modId xmlns:p14="http://schemas.microsoft.com/office/powerpoint/2010/main" val="2183206920"/>
              </p:ext>
            </p:extLst>
          </p:nvPr>
        </p:nvGraphicFramePr>
        <p:xfrm>
          <a:off x="648930" y="2338164"/>
          <a:ext cx="10895370" cy="4344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613417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2389</Words>
  <Application>Microsoft Office PowerPoint</Application>
  <PresentationFormat>Widescreen</PresentationFormat>
  <Paragraphs>206</Paragraphs>
  <Slides>19</Slides>
  <Notes>17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Open Sans</vt:lpstr>
      <vt:lpstr>Arial</vt:lpstr>
      <vt:lpstr>Calibri</vt:lpstr>
      <vt:lpstr>Century Gothic</vt:lpstr>
      <vt:lpstr>Wingdings 3</vt:lpstr>
      <vt:lpstr>Ion</vt:lpstr>
      <vt:lpstr> Stressed and Depressed: Effects of Financial Stress and Maternal Depression on  Child Development</vt:lpstr>
      <vt:lpstr>Background-Maternal Depression</vt:lpstr>
      <vt:lpstr>Background-Financial Stress and Maternal Depression</vt:lpstr>
      <vt:lpstr>Questions </vt:lpstr>
      <vt:lpstr>Methods-Procedures</vt:lpstr>
      <vt:lpstr>Methods-Measures</vt:lpstr>
      <vt:lpstr>Methods-Groups</vt:lpstr>
      <vt:lpstr>Demographics</vt:lpstr>
      <vt:lpstr>Insurance</vt:lpstr>
      <vt:lpstr>Results</vt:lpstr>
      <vt:lpstr>Results </vt:lpstr>
      <vt:lpstr>Result of 12-Month ASQs</vt:lpstr>
      <vt:lpstr>Attrition of 12-Month Child Care Visits</vt:lpstr>
      <vt:lpstr>Discussion</vt:lpstr>
      <vt:lpstr>Limitations</vt:lpstr>
      <vt:lpstr>Future Directions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Stressed and Depressed: Effects of Financial Stress and Maternal Depression on  Child Development</dc:title>
  <dc:creator>Lily Luo</dc:creator>
  <cp:lastModifiedBy>Lily Luo</cp:lastModifiedBy>
  <cp:revision>1</cp:revision>
  <dcterms:created xsi:type="dcterms:W3CDTF">2019-08-07T00:30:13Z</dcterms:created>
  <dcterms:modified xsi:type="dcterms:W3CDTF">2019-08-10T21:16:08Z</dcterms:modified>
</cp:coreProperties>
</file>