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7" r:id="rId1"/>
  </p:sldMasterIdLst>
  <p:notesMasterIdLst>
    <p:notesMasterId r:id="rId22"/>
  </p:notesMasterIdLst>
  <p:sldIdLst>
    <p:sldId id="256" r:id="rId2"/>
    <p:sldId id="281" r:id="rId3"/>
    <p:sldId id="274" r:id="rId4"/>
    <p:sldId id="277" r:id="rId5"/>
    <p:sldId id="257" r:id="rId6"/>
    <p:sldId id="258" r:id="rId7"/>
    <p:sldId id="272" r:id="rId8"/>
    <p:sldId id="278" r:id="rId9"/>
    <p:sldId id="265" r:id="rId10"/>
    <p:sldId id="262" r:id="rId11"/>
    <p:sldId id="261" r:id="rId12"/>
    <p:sldId id="263" r:id="rId13"/>
    <p:sldId id="268" r:id="rId14"/>
    <p:sldId id="267" r:id="rId15"/>
    <p:sldId id="269" r:id="rId16"/>
    <p:sldId id="276" r:id="rId17"/>
    <p:sldId id="282" r:id="rId18"/>
    <p:sldId id="271" r:id="rId19"/>
    <p:sldId id="270"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685B"/>
    <a:srgbClr val="FFBA32"/>
    <a:srgbClr val="67A623"/>
    <a:srgbClr val="C1F136"/>
    <a:srgbClr val="FFCF3F"/>
    <a:srgbClr val="78E0DF"/>
    <a:srgbClr val="72EAE1"/>
    <a:srgbClr val="A8F1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8"/>
    <p:restoredTop sz="94715"/>
  </p:normalViewPr>
  <p:slideViewPr>
    <p:cSldViewPr snapToGrid="0" snapToObjects="1">
      <p:cViewPr varScale="1">
        <p:scale>
          <a:sx n="105" d="100"/>
          <a:sy n="105" d="100"/>
        </p:scale>
        <p:origin x="200" y="5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g"/><Relationship Id="rId1" Type="http://schemas.openxmlformats.org/officeDocument/2006/relationships/image" Target="../media/image21.jpg"/></Relationships>
</file>

<file path=ppt/diagrams/_rels/data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3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g"/><Relationship Id="rId1" Type="http://schemas.openxmlformats.org/officeDocument/2006/relationships/image" Target="../media/image21.jpg"/></Relationships>
</file>

<file path=ppt/diagrams/_rels/drawing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3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A824AB-981E-6D4E-886D-CDDE336EB13B}"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74777591-341E-1347-A505-CDDAB3002EBB}">
      <dgm:prSet phldrT="[Text]"/>
      <dgm:spPr/>
      <dgm:t>
        <a:bodyPr/>
        <a:lstStyle/>
        <a:p>
          <a:pPr>
            <a:lnSpc>
              <a:spcPct val="100000"/>
            </a:lnSpc>
            <a:defRPr b="1"/>
          </a:pPr>
          <a:r>
            <a:rPr lang="en-US" dirty="0">
              <a:solidFill>
                <a:srgbClr val="F6685B"/>
              </a:solidFill>
            </a:rPr>
            <a:t>Over</a:t>
          </a:r>
          <a:r>
            <a:rPr lang="en-US" dirty="0"/>
            <a:t>protective</a:t>
          </a:r>
        </a:p>
      </dgm:t>
    </dgm:pt>
    <dgm:pt modelId="{A65E3524-DEB2-F247-9F1D-5CAA47067361}" type="parTrans" cxnId="{C940729F-03D7-4843-A281-F3D840664BBA}">
      <dgm:prSet/>
      <dgm:spPr/>
      <dgm:t>
        <a:bodyPr/>
        <a:lstStyle/>
        <a:p>
          <a:endParaRPr lang="en-US"/>
        </a:p>
      </dgm:t>
    </dgm:pt>
    <dgm:pt modelId="{B1FF6E3F-FD16-104F-BFDC-176131C6D55F}" type="sibTrans" cxnId="{C940729F-03D7-4843-A281-F3D840664BBA}">
      <dgm:prSet/>
      <dgm:spPr/>
      <dgm:t>
        <a:bodyPr/>
        <a:lstStyle/>
        <a:p>
          <a:endParaRPr lang="en-US"/>
        </a:p>
      </dgm:t>
    </dgm:pt>
    <dgm:pt modelId="{057CDA18-15D5-C148-952D-3F82A4B40F93}">
      <dgm:prSet phldrT="[Text]"/>
      <dgm:spPr/>
      <dgm:t>
        <a:bodyPr/>
        <a:lstStyle/>
        <a:p>
          <a:pPr>
            <a:lnSpc>
              <a:spcPct val="100000"/>
            </a:lnSpc>
          </a:pPr>
          <a:r>
            <a:rPr lang="en-US" sz="1700" dirty="0">
              <a:latin typeface="+mn-lt"/>
              <a:cs typeface="Futura Medium" panose="020B0602020204020303" pitchFamily="34" charset="-79"/>
            </a:rPr>
            <a:t>Grant children less autonomy resulting in the enhancement of anxiety</a:t>
          </a:r>
        </a:p>
      </dgm:t>
    </dgm:pt>
    <dgm:pt modelId="{4B2938E9-565A-044E-B5AC-D802830E404D}" type="parTrans" cxnId="{A8F2F743-F226-524F-ABD4-718984999CC2}">
      <dgm:prSet/>
      <dgm:spPr/>
      <dgm:t>
        <a:bodyPr/>
        <a:lstStyle/>
        <a:p>
          <a:endParaRPr lang="en-US"/>
        </a:p>
      </dgm:t>
    </dgm:pt>
    <dgm:pt modelId="{7BD7833B-D778-014B-A908-0112DFB6D23F}" type="sibTrans" cxnId="{A8F2F743-F226-524F-ABD4-718984999CC2}">
      <dgm:prSet/>
      <dgm:spPr/>
      <dgm:t>
        <a:bodyPr/>
        <a:lstStyle/>
        <a:p>
          <a:endParaRPr lang="en-US"/>
        </a:p>
      </dgm:t>
    </dgm:pt>
    <dgm:pt modelId="{CA250DCE-F160-D548-8F91-110A34DB1A8B}">
      <dgm:prSet phldrT="[Text]"/>
      <dgm:spPr/>
      <dgm:t>
        <a:bodyPr/>
        <a:lstStyle/>
        <a:p>
          <a:pPr>
            <a:lnSpc>
              <a:spcPct val="100000"/>
            </a:lnSpc>
            <a:defRPr b="1"/>
          </a:pPr>
          <a:r>
            <a:rPr lang="en-US" dirty="0">
              <a:solidFill>
                <a:srgbClr val="F6685B"/>
              </a:solidFill>
            </a:rPr>
            <a:t>Over</a:t>
          </a:r>
          <a:r>
            <a:rPr lang="en-US" dirty="0"/>
            <a:t>controlling</a:t>
          </a:r>
        </a:p>
      </dgm:t>
    </dgm:pt>
    <dgm:pt modelId="{15665F89-FEDA-8F44-9206-39459343843A}" type="parTrans" cxnId="{F0840C9E-7CBC-3740-8609-ABA79D2347E7}">
      <dgm:prSet/>
      <dgm:spPr/>
      <dgm:t>
        <a:bodyPr/>
        <a:lstStyle/>
        <a:p>
          <a:endParaRPr lang="en-US"/>
        </a:p>
      </dgm:t>
    </dgm:pt>
    <dgm:pt modelId="{4B4FC146-AF90-B948-BFC5-C7C09804C3B0}" type="sibTrans" cxnId="{F0840C9E-7CBC-3740-8609-ABA79D2347E7}">
      <dgm:prSet/>
      <dgm:spPr/>
      <dgm:t>
        <a:bodyPr/>
        <a:lstStyle/>
        <a:p>
          <a:endParaRPr lang="en-US"/>
        </a:p>
      </dgm:t>
    </dgm:pt>
    <dgm:pt modelId="{98E5383D-F3FA-9443-8A9B-F6F679F63167}">
      <dgm:prSet phldrT="[Text]"/>
      <dgm:spPr/>
      <dgm:t>
        <a:bodyPr/>
        <a:lstStyle/>
        <a:p>
          <a:pPr>
            <a:lnSpc>
              <a:spcPct val="100000"/>
            </a:lnSpc>
          </a:pPr>
          <a:r>
            <a:rPr lang="en-US" sz="1700">
              <a:latin typeface="+mn-lt"/>
              <a:cs typeface="Arial" panose="020B0604020202020204" pitchFamily="34" charset="0"/>
            </a:rPr>
            <a:t>Reduce their child’s exposure to situations because of their own belief that their child is incapable of handling it</a:t>
          </a:r>
        </a:p>
      </dgm:t>
    </dgm:pt>
    <dgm:pt modelId="{B4164EAD-CF06-C44C-8FE6-704820DD34E3}" type="parTrans" cxnId="{EF882A0C-6265-864D-A4F7-E4C5979F5B9E}">
      <dgm:prSet/>
      <dgm:spPr/>
      <dgm:t>
        <a:bodyPr/>
        <a:lstStyle/>
        <a:p>
          <a:endParaRPr lang="en-US"/>
        </a:p>
      </dgm:t>
    </dgm:pt>
    <dgm:pt modelId="{1FAD0411-101A-4B45-9DB2-8059A37C77EA}" type="sibTrans" cxnId="{EF882A0C-6265-864D-A4F7-E4C5979F5B9E}">
      <dgm:prSet/>
      <dgm:spPr/>
      <dgm:t>
        <a:bodyPr/>
        <a:lstStyle/>
        <a:p>
          <a:endParaRPr lang="en-US"/>
        </a:p>
      </dgm:t>
    </dgm:pt>
    <dgm:pt modelId="{A0CECC7A-753E-AC4C-9C50-D934D16FE463}">
      <dgm:prSet phldrT="[Text]"/>
      <dgm:spPr/>
      <dgm:t>
        <a:bodyPr/>
        <a:lstStyle/>
        <a:p>
          <a:pPr>
            <a:lnSpc>
              <a:spcPct val="100000"/>
            </a:lnSpc>
          </a:pPr>
          <a:r>
            <a:rPr lang="en-US" sz="1700" dirty="0">
              <a:latin typeface="+mn-lt"/>
              <a:cs typeface="Arial" panose="020B0604020202020204" pitchFamily="34" charset="0"/>
            </a:rPr>
            <a:t>(Moore, Whaley &amp; </a:t>
          </a:r>
          <a:r>
            <a:rPr lang="en-US" sz="1700" dirty="0" err="1">
              <a:latin typeface="+mn-lt"/>
              <a:cs typeface="Arial" panose="020B0604020202020204" pitchFamily="34" charset="0"/>
            </a:rPr>
            <a:t>Sigman</a:t>
          </a:r>
          <a:r>
            <a:rPr lang="en-US" sz="1700" dirty="0">
              <a:latin typeface="+mn-lt"/>
              <a:cs typeface="Arial" panose="020B0604020202020204" pitchFamily="34" charset="0"/>
            </a:rPr>
            <a:t>, 2004)</a:t>
          </a:r>
        </a:p>
      </dgm:t>
    </dgm:pt>
    <dgm:pt modelId="{12B894CC-E728-3A4D-A3B7-72722BDC5B96}" type="parTrans" cxnId="{9971F1FE-5F2D-444C-9478-4AEAB7084A23}">
      <dgm:prSet/>
      <dgm:spPr/>
      <dgm:t>
        <a:bodyPr/>
        <a:lstStyle/>
        <a:p>
          <a:endParaRPr lang="en-US"/>
        </a:p>
      </dgm:t>
    </dgm:pt>
    <dgm:pt modelId="{4505B96C-B4C7-6F4E-A419-4A800B5DB822}" type="sibTrans" cxnId="{9971F1FE-5F2D-444C-9478-4AEAB7084A23}">
      <dgm:prSet/>
      <dgm:spPr/>
      <dgm:t>
        <a:bodyPr/>
        <a:lstStyle/>
        <a:p>
          <a:endParaRPr lang="en-US"/>
        </a:p>
      </dgm:t>
    </dgm:pt>
    <dgm:pt modelId="{E948BDC1-44D5-2542-8441-07D50A0AA7ED}">
      <dgm:prSet phldrT="[Text]"/>
      <dgm:spPr/>
      <dgm:t>
        <a:bodyPr/>
        <a:lstStyle/>
        <a:p>
          <a:pPr>
            <a:lnSpc>
              <a:spcPct val="100000"/>
            </a:lnSpc>
            <a:defRPr b="1"/>
          </a:pPr>
          <a:r>
            <a:rPr lang="en-US" dirty="0">
              <a:solidFill>
                <a:srgbClr val="F6685B"/>
              </a:solidFill>
            </a:rPr>
            <a:t>Over</a:t>
          </a:r>
          <a:r>
            <a:rPr lang="en-US" dirty="0"/>
            <a:t>involved</a:t>
          </a:r>
        </a:p>
      </dgm:t>
    </dgm:pt>
    <dgm:pt modelId="{010A9613-E128-6449-8468-276D5CB05BC5}" type="parTrans" cxnId="{742CA0BF-4F50-B640-ADB5-6687964930E9}">
      <dgm:prSet/>
      <dgm:spPr/>
      <dgm:t>
        <a:bodyPr/>
        <a:lstStyle/>
        <a:p>
          <a:endParaRPr lang="en-US"/>
        </a:p>
      </dgm:t>
    </dgm:pt>
    <dgm:pt modelId="{2668BCC9-E9C0-F848-9F49-699E72F0811B}" type="sibTrans" cxnId="{742CA0BF-4F50-B640-ADB5-6687964930E9}">
      <dgm:prSet/>
      <dgm:spPr/>
      <dgm:t>
        <a:bodyPr/>
        <a:lstStyle/>
        <a:p>
          <a:endParaRPr lang="en-US"/>
        </a:p>
      </dgm:t>
    </dgm:pt>
    <dgm:pt modelId="{6BCF8721-C086-5445-8843-4DCB1FC890AB}">
      <dgm:prSet phldrT="[Text]"/>
      <dgm:spPr/>
      <dgm:t>
        <a:bodyPr/>
        <a:lstStyle/>
        <a:p>
          <a:pPr>
            <a:lnSpc>
              <a:spcPct val="100000"/>
            </a:lnSpc>
          </a:pPr>
          <a:r>
            <a:rPr lang="en-US" dirty="0">
              <a:latin typeface="+mn-lt"/>
              <a:cs typeface="Futura Medium" panose="020B0602020204020303" pitchFamily="34" charset="-79"/>
            </a:rPr>
            <a:t>Intrusively involved, leading to negative cognitive styles that induce fear</a:t>
          </a:r>
          <a:endParaRPr lang="en-US" dirty="0">
            <a:latin typeface="+mn-lt"/>
          </a:endParaRPr>
        </a:p>
      </dgm:t>
    </dgm:pt>
    <dgm:pt modelId="{CC167C79-FFA7-8049-9505-3166A66FB5E6}" type="parTrans" cxnId="{4F770FFA-2F2C-6843-A7A1-6A811616F6C5}">
      <dgm:prSet/>
      <dgm:spPr/>
      <dgm:t>
        <a:bodyPr/>
        <a:lstStyle/>
        <a:p>
          <a:endParaRPr lang="en-US"/>
        </a:p>
      </dgm:t>
    </dgm:pt>
    <dgm:pt modelId="{78B7A63E-AAE4-E347-B9BC-0554467EF267}" type="sibTrans" cxnId="{4F770FFA-2F2C-6843-A7A1-6A811616F6C5}">
      <dgm:prSet/>
      <dgm:spPr/>
      <dgm:t>
        <a:bodyPr/>
        <a:lstStyle/>
        <a:p>
          <a:endParaRPr lang="en-US"/>
        </a:p>
      </dgm:t>
    </dgm:pt>
    <dgm:pt modelId="{5A632261-C0D9-BF4F-8829-F18F4E212C50}">
      <dgm:prSet phldrT="[Text]"/>
      <dgm:spPr/>
      <dgm:t>
        <a:bodyPr/>
        <a:lstStyle/>
        <a:p>
          <a:pPr>
            <a:lnSpc>
              <a:spcPct val="100000"/>
            </a:lnSpc>
          </a:pPr>
          <a:r>
            <a:rPr lang="en-US">
              <a:latin typeface="+mn-lt"/>
              <a:cs typeface="Futura Medium" panose="020B0602020204020303" pitchFamily="34" charset="-79"/>
            </a:rPr>
            <a:t>(Creveling, Varela, Weems &amp; Corey, 2010)</a:t>
          </a:r>
          <a:endParaRPr lang="en-US">
            <a:latin typeface="+mn-lt"/>
          </a:endParaRPr>
        </a:p>
      </dgm:t>
    </dgm:pt>
    <dgm:pt modelId="{C13C3BB1-151C-2D43-966E-E8C0304440C6}" type="parTrans" cxnId="{CC10F723-201C-A44F-ADC7-D6BBCF4D2624}">
      <dgm:prSet/>
      <dgm:spPr/>
      <dgm:t>
        <a:bodyPr/>
        <a:lstStyle/>
        <a:p>
          <a:endParaRPr lang="en-US"/>
        </a:p>
      </dgm:t>
    </dgm:pt>
    <dgm:pt modelId="{49ADFC57-AA48-8543-9600-9354844D71AE}" type="sibTrans" cxnId="{CC10F723-201C-A44F-ADC7-D6BBCF4D2624}">
      <dgm:prSet/>
      <dgm:spPr/>
      <dgm:t>
        <a:bodyPr/>
        <a:lstStyle/>
        <a:p>
          <a:endParaRPr lang="en-US"/>
        </a:p>
      </dgm:t>
    </dgm:pt>
    <dgm:pt modelId="{37891CEB-0878-E040-AE62-B8138DA0CF37}">
      <dgm:prSet phldrT="[Text]"/>
      <dgm:spPr/>
      <dgm:t>
        <a:bodyPr/>
        <a:lstStyle/>
        <a:p>
          <a:pPr>
            <a:lnSpc>
              <a:spcPct val="100000"/>
            </a:lnSpc>
          </a:pPr>
          <a:r>
            <a:rPr lang="en-US" sz="1700">
              <a:latin typeface="+mn-lt"/>
              <a:cs typeface="Futura Medium" panose="020B0602020204020303" pitchFamily="34" charset="-79"/>
            </a:rPr>
            <a:t>(Moore, Whaley &amp; Sigman, 2004)</a:t>
          </a:r>
        </a:p>
      </dgm:t>
    </dgm:pt>
    <dgm:pt modelId="{C57F4950-B0F0-CE4A-A800-E66E2158B46A}" type="parTrans" cxnId="{533FC8E3-98BA-224F-89A7-F621A33E3A94}">
      <dgm:prSet/>
      <dgm:spPr/>
      <dgm:t>
        <a:bodyPr/>
        <a:lstStyle/>
        <a:p>
          <a:endParaRPr lang="en-US"/>
        </a:p>
      </dgm:t>
    </dgm:pt>
    <dgm:pt modelId="{B1FFD3C2-6563-D54D-9067-A250E00505F9}" type="sibTrans" cxnId="{533FC8E3-98BA-224F-89A7-F621A33E3A94}">
      <dgm:prSet/>
      <dgm:spPr/>
      <dgm:t>
        <a:bodyPr/>
        <a:lstStyle/>
        <a:p>
          <a:endParaRPr lang="en-US"/>
        </a:p>
      </dgm:t>
    </dgm:pt>
    <dgm:pt modelId="{57341F0A-B972-E545-99B0-463FBE0BB7C0}">
      <dgm:prSet phldrT="[Text]" custT="1"/>
      <dgm:spPr/>
      <dgm:t>
        <a:bodyPr/>
        <a:lstStyle/>
        <a:p>
          <a:pPr>
            <a:lnSpc>
              <a:spcPct val="100000"/>
            </a:lnSpc>
          </a:pPr>
          <a:endParaRPr lang="en-US" sz="600" dirty="0">
            <a:latin typeface="+mn-lt"/>
            <a:cs typeface="Futura Medium" panose="020B0602020204020303" pitchFamily="34" charset="-79"/>
          </a:endParaRPr>
        </a:p>
      </dgm:t>
    </dgm:pt>
    <dgm:pt modelId="{90D2525E-7E27-6B44-982B-8CA207DC0E32}" type="parTrans" cxnId="{6D2A59BB-202C-C747-8879-CFEDCDAA0D37}">
      <dgm:prSet/>
      <dgm:spPr/>
      <dgm:t>
        <a:bodyPr/>
        <a:lstStyle/>
        <a:p>
          <a:endParaRPr lang="en-US"/>
        </a:p>
      </dgm:t>
    </dgm:pt>
    <dgm:pt modelId="{F00D665F-EE80-9A4F-A495-7BE841D7B221}" type="sibTrans" cxnId="{6D2A59BB-202C-C747-8879-CFEDCDAA0D37}">
      <dgm:prSet/>
      <dgm:spPr/>
      <dgm:t>
        <a:bodyPr/>
        <a:lstStyle/>
        <a:p>
          <a:endParaRPr lang="en-US"/>
        </a:p>
      </dgm:t>
    </dgm:pt>
    <dgm:pt modelId="{47CE1EF3-8C4B-1647-96FE-AFE9950D1519}">
      <dgm:prSet phldrT="[Text]" custT="1"/>
      <dgm:spPr/>
      <dgm:t>
        <a:bodyPr/>
        <a:lstStyle/>
        <a:p>
          <a:pPr>
            <a:lnSpc>
              <a:spcPct val="100000"/>
            </a:lnSpc>
          </a:pPr>
          <a:endParaRPr lang="en-US" sz="800" dirty="0">
            <a:latin typeface="+mn-lt"/>
            <a:cs typeface="Futura Medium" panose="020B0602020204020303" pitchFamily="34" charset="-79"/>
          </a:endParaRPr>
        </a:p>
        <a:p>
          <a:pPr>
            <a:lnSpc>
              <a:spcPct val="100000"/>
            </a:lnSpc>
          </a:pPr>
          <a:endParaRPr lang="en-US" sz="800" dirty="0">
            <a:latin typeface="+mn-lt"/>
            <a:cs typeface="Futura Medium" panose="020B0602020204020303" pitchFamily="34" charset="-79"/>
          </a:endParaRPr>
        </a:p>
        <a:p>
          <a:pPr>
            <a:lnSpc>
              <a:spcPct val="100000"/>
            </a:lnSpc>
          </a:pPr>
          <a:endParaRPr lang="en-US" sz="600" dirty="0">
            <a:latin typeface="+mn-lt"/>
            <a:cs typeface="Futura Medium" panose="020B0602020204020303" pitchFamily="34" charset="-79"/>
          </a:endParaRPr>
        </a:p>
        <a:p>
          <a:pPr>
            <a:lnSpc>
              <a:spcPct val="100000"/>
            </a:lnSpc>
          </a:pPr>
          <a:endParaRPr lang="en-US" sz="600" dirty="0">
            <a:latin typeface="+mn-lt"/>
            <a:cs typeface="Futura Medium" panose="020B0602020204020303" pitchFamily="34" charset="-79"/>
          </a:endParaRPr>
        </a:p>
      </dgm:t>
    </dgm:pt>
    <dgm:pt modelId="{9AB024D0-9289-CA44-B619-24A948057286}" type="parTrans" cxnId="{31E940EE-62AE-7447-907B-35C1BDD15FC0}">
      <dgm:prSet/>
      <dgm:spPr/>
      <dgm:t>
        <a:bodyPr/>
        <a:lstStyle/>
        <a:p>
          <a:endParaRPr lang="en-US"/>
        </a:p>
      </dgm:t>
    </dgm:pt>
    <dgm:pt modelId="{506D93F0-5337-B443-A876-1899B0E84907}" type="sibTrans" cxnId="{31E940EE-62AE-7447-907B-35C1BDD15FC0}">
      <dgm:prSet/>
      <dgm:spPr/>
      <dgm:t>
        <a:bodyPr/>
        <a:lstStyle/>
        <a:p>
          <a:endParaRPr lang="en-US"/>
        </a:p>
      </dgm:t>
    </dgm:pt>
    <dgm:pt modelId="{C600BA6A-46EA-1343-9626-A53111F3EDF6}">
      <dgm:prSet phldrT="[Text]" custT="1"/>
      <dgm:spPr/>
      <dgm:t>
        <a:bodyPr/>
        <a:lstStyle/>
        <a:p>
          <a:pPr>
            <a:lnSpc>
              <a:spcPct val="100000"/>
            </a:lnSpc>
          </a:pPr>
          <a:endParaRPr lang="en-US" sz="800" dirty="0">
            <a:latin typeface="+mn-lt"/>
            <a:cs typeface="Arial" panose="020B0604020202020204" pitchFamily="34" charset="0"/>
          </a:endParaRPr>
        </a:p>
        <a:p>
          <a:pPr>
            <a:lnSpc>
              <a:spcPct val="100000"/>
            </a:lnSpc>
          </a:pPr>
          <a:endParaRPr lang="en-US" sz="800" dirty="0">
            <a:latin typeface="+mn-lt"/>
            <a:cs typeface="Arial" panose="020B0604020202020204" pitchFamily="34" charset="0"/>
          </a:endParaRPr>
        </a:p>
        <a:p>
          <a:pPr>
            <a:lnSpc>
              <a:spcPct val="100000"/>
            </a:lnSpc>
          </a:pPr>
          <a:endParaRPr lang="en-US" sz="800" dirty="0">
            <a:latin typeface="+mn-lt"/>
            <a:cs typeface="Arial" panose="020B0604020202020204" pitchFamily="34" charset="0"/>
          </a:endParaRPr>
        </a:p>
        <a:p>
          <a:pPr>
            <a:lnSpc>
              <a:spcPct val="100000"/>
            </a:lnSpc>
          </a:pPr>
          <a:endParaRPr lang="en-US" sz="800" dirty="0">
            <a:latin typeface="+mn-lt"/>
            <a:cs typeface="Arial" panose="020B0604020202020204" pitchFamily="34" charset="0"/>
          </a:endParaRPr>
        </a:p>
        <a:p>
          <a:pPr>
            <a:lnSpc>
              <a:spcPct val="100000"/>
            </a:lnSpc>
          </a:pPr>
          <a:endParaRPr lang="en-US" sz="800" dirty="0">
            <a:latin typeface="+mn-lt"/>
            <a:cs typeface="Arial" panose="020B0604020202020204" pitchFamily="34" charset="0"/>
          </a:endParaRPr>
        </a:p>
      </dgm:t>
    </dgm:pt>
    <dgm:pt modelId="{2531622B-0C2A-A54D-B766-A15CC880294B}" type="parTrans" cxnId="{E1000705-5168-C845-831E-2DBD934F3E92}">
      <dgm:prSet/>
      <dgm:spPr/>
      <dgm:t>
        <a:bodyPr/>
        <a:lstStyle/>
        <a:p>
          <a:endParaRPr lang="en-US"/>
        </a:p>
      </dgm:t>
    </dgm:pt>
    <dgm:pt modelId="{4C07FE48-F063-2D40-8206-0A5158F2AD10}" type="sibTrans" cxnId="{E1000705-5168-C845-831E-2DBD934F3E92}">
      <dgm:prSet/>
      <dgm:spPr/>
      <dgm:t>
        <a:bodyPr/>
        <a:lstStyle/>
        <a:p>
          <a:endParaRPr lang="en-US"/>
        </a:p>
      </dgm:t>
    </dgm:pt>
    <dgm:pt modelId="{E807C15E-752C-8E41-B5CF-B72AAF6C7F75}">
      <dgm:prSet phldrT="[Text]"/>
      <dgm:spPr/>
      <dgm:t>
        <a:bodyPr/>
        <a:lstStyle/>
        <a:p>
          <a:pPr>
            <a:lnSpc>
              <a:spcPct val="100000"/>
            </a:lnSpc>
          </a:pPr>
          <a:endParaRPr lang="en-US" sz="1700" dirty="0">
            <a:latin typeface="+mn-lt"/>
            <a:cs typeface="Futura Medium" panose="020B0602020204020303" pitchFamily="34" charset="-79"/>
          </a:endParaRPr>
        </a:p>
      </dgm:t>
    </dgm:pt>
    <dgm:pt modelId="{81412F03-6680-8042-994B-9AB6EDF0C7CF}" type="parTrans" cxnId="{38A6B437-82D9-D246-970D-8FB01AA7B386}">
      <dgm:prSet/>
      <dgm:spPr/>
      <dgm:t>
        <a:bodyPr/>
        <a:lstStyle/>
        <a:p>
          <a:endParaRPr lang="en-US"/>
        </a:p>
      </dgm:t>
    </dgm:pt>
    <dgm:pt modelId="{61B06D7D-9A77-D842-AAF4-F16451D2833E}" type="sibTrans" cxnId="{38A6B437-82D9-D246-970D-8FB01AA7B386}">
      <dgm:prSet/>
      <dgm:spPr/>
      <dgm:t>
        <a:bodyPr/>
        <a:lstStyle/>
        <a:p>
          <a:endParaRPr lang="en-US"/>
        </a:p>
      </dgm:t>
    </dgm:pt>
    <dgm:pt modelId="{2D619C7C-A4C8-BF43-951B-CC2516F07A75}">
      <dgm:prSet phldrT="[Text]"/>
      <dgm:spPr/>
      <dgm:t>
        <a:bodyPr/>
        <a:lstStyle/>
        <a:p>
          <a:pPr>
            <a:lnSpc>
              <a:spcPct val="100000"/>
            </a:lnSpc>
          </a:pPr>
          <a:endParaRPr lang="en-US" dirty="0">
            <a:latin typeface="+mn-lt"/>
          </a:endParaRPr>
        </a:p>
        <a:p>
          <a:pPr>
            <a:lnSpc>
              <a:spcPct val="100000"/>
            </a:lnSpc>
          </a:pPr>
          <a:endParaRPr lang="en-US" dirty="0">
            <a:latin typeface="+mn-lt"/>
          </a:endParaRPr>
        </a:p>
      </dgm:t>
    </dgm:pt>
    <dgm:pt modelId="{331FB0FA-D109-6943-B0BC-FB7C4C152B5B}" type="parTrans" cxnId="{7FAD9E7B-2A08-8D4A-9E03-83DC78165F28}">
      <dgm:prSet/>
      <dgm:spPr/>
      <dgm:t>
        <a:bodyPr/>
        <a:lstStyle/>
        <a:p>
          <a:endParaRPr lang="en-US"/>
        </a:p>
      </dgm:t>
    </dgm:pt>
    <dgm:pt modelId="{EF150CA2-DB79-B94E-BCDE-24D57559A3ED}" type="sibTrans" cxnId="{7FAD9E7B-2A08-8D4A-9E03-83DC78165F28}">
      <dgm:prSet/>
      <dgm:spPr/>
      <dgm:t>
        <a:bodyPr/>
        <a:lstStyle/>
        <a:p>
          <a:endParaRPr lang="en-US"/>
        </a:p>
      </dgm:t>
    </dgm:pt>
    <dgm:pt modelId="{AA38517C-8B7F-4941-B277-AAA894F9FEBB}">
      <dgm:prSet phldrT="[Text]"/>
      <dgm:spPr/>
      <dgm:t>
        <a:bodyPr/>
        <a:lstStyle/>
        <a:p>
          <a:pPr>
            <a:lnSpc>
              <a:spcPct val="100000"/>
            </a:lnSpc>
          </a:pPr>
          <a:endParaRPr lang="en-US">
            <a:latin typeface="+mn-lt"/>
          </a:endParaRPr>
        </a:p>
      </dgm:t>
    </dgm:pt>
    <dgm:pt modelId="{2E28B598-A366-9F41-BEE9-EBA5A11C00EA}" type="parTrans" cxnId="{CA76054F-B921-EA4D-831E-588AD9AAB1A8}">
      <dgm:prSet/>
      <dgm:spPr/>
      <dgm:t>
        <a:bodyPr/>
        <a:lstStyle/>
        <a:p>
          <a:endParaRPr lang="en-US"/>
        </a:p>
      </dgm:t>
    </dgm:pt>
    <dgm:pt modelId="{0A6F5051-D83E-1345-BCA0-931CA2D1877A}" type="sibTrans" cxnId="{CA76054F-B921-EA4D-831E-588AD9AAB1A8}">
      <dgm:prSet/>
      <dgm:spPr/>
      <dgm:t>
        <a:bodyPr/>
        <a:lstStyle/>
        <a:p>
          <a:endParaRPr lang="en-US"/>
        </a:p>
      </dgm:t>
    </dgm:pt>
    <dgm:pt modelId="{924F4D8A-5F02-4BB3-944E-8424C3218796}" type="pres">
      <dgm:prSet presAssocID="{F5A824AB-981E-6D4E-886D-CDDE336EB13B}" presName="root" presStyleCnt="0">
        <dgm:presLayoutVars>
          <dgm:dir/>
          <dgm:resizeHandles val="exact"/>
        </dgm:presLayoutVars>
      </dgm:prSet>
      <dgm:spPr/>
    </dgm:pt>
    <dgm:pt modelId="{35F461DA-0F7B-4124-9CA5-064403B28892}" type="pres">
      <dgm:prSet presAssocID="{74777591-341E-1347-A505-CDDAB3002EBB}" presName="compNode" presStyleCnt="0"/>
      <dgm:spPr/>
    </dgm:pt>
    <dgm:pt modelId="{834B1DBC-DC26-44C3-B524-7FD08246F98A}" type="pres">
      <dgm:prSet presAssocID="{74777591-341E-1347-A505-CDDAB3002EBB}"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t="-12000" b="-12000"/>
          </a:stretch>
        </a:blipFill>
        <a:ln>
          <a:noFill/>
        </a:ln>
      </dgm:spPr>
      <dgm:extLst/>
    </dgm:pt>
    <dgm:pt modelId="{A0F6A287-4CC4-4B09-914D-4E88B63AE9C5}" type="pres">
      <dgm:prSet presAssocID="{74777591-341E-1347-A505-CDDAB3002EBB}" presName="iconSpace" presStyleCnt="0"/>
      <dgm:spPr/>
    </dgm:pt>
    <dgm:pt modelId="{542360F2-8A57-4908-B0E0-EC7354E3A087}" type="pres">
      <dgm:prSet presAssocID="{74777591-341E-1347-A505-CDDAB3002EBB}" presName="parTx" presStyleLbl="revTx" presStyleIdx="0" presStyleCnt="6">
        <dgm:presLayoutVars>
          <dgm:chMax val="0"/>
          <dgm:chPref val="0"/>
        </dgm:presLayoutVars>
      </dgm:prSet>
      <dgm:spPr/>
    </dgm:pt>
    <dgm:pt modelId="{5AFDBFDB-1987-4616-9D0F-CBBA670FF3B0}" type="pres">
      <dgm:prSet presAssocID="{74777591-341E-1347-A505-CDDAB3002EBB}" presName="txSpace" presStyleCnt="0"/>
      <dgm:spPr/>
    </dgm:pt>
    <dgm:pt modelId="{93558C13-F743-40D7-A7F2-AB3C7617A138}" type="pres">
      <dgm:prSet presAssocID="{74777591-341E-1347-A505-CDDAB3002EBB}" presName="desTx" presStyleLbl="revTx" presStyleIdx="1" presStyleCnt="6">
        <dgm:presLayoutVars/>
      </dgm:prSet>
      <dgm:spPr/>
    </dgm:pt>
    <dgm:pt modelId="{ED5DFB01-C2F4-4E60-B3FF-7FC4A5F52814}" type="pres">
      <dgm:prSet presAssocID="{B1FF6E3F-FD16-104F-BFDC-176131C6D55F}" presName="sibTrans" presStyleCnt="0"/>
      <dgm:spPr/>
    </dgm:pt>
    <dgm:pt modelId="{DD64269A-730D-4C95-B15E-9B5181FB75A2}" type="pres">
      <dgm:prSet presAssocID="{CA250DCE-F160-D548-8F91-110A34DB1A8B}" presName="compNode" presStyleCnt="0"/>
      <dgm:spPr/>
    </dgm:pt>
    <dgm:pt modelId="{7C969323-4347-4B8F-9621-68BFDE9341B5}" type="pres">
      <dgm:prSet presAssocID="{CA250DCE-F160-D548-8F91-110A34DB1A8B}"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t="-12000" b="-12000"/>
          </a:stretch>
        </a:blipFill>
        <a:ln>
          <a:noFill/>
        </a:ln>
      </dgm:spPr>
      <dgm:extLst/>
    </dgm:pt>
    <dgm:pt modelId="{108632CA-A2C7-45E6-9DAC-080B67535C42}" type="pres">
      <dgm:prSet presAssocID="{CA250DCE-F160-D548-8F91-110A34DB1A8B}" presName="iconSpace" presStyleCnt="0"/>
      <dgm:spPr/>
    </dgm:pt>
    <dgm:pt modelId="{D5E524B8-B00E-4440-88AE-96CA23A97475}" type="pres">
      <dgm:prSet presAssocID="{CA250DCE-F160-D548-8F91-110A34DB1A8B}" presName="parTx" presStyleLbl="revTx" presStyleIdx="2" presStyleCnt="6">
        <dgm:presLayoutVars>
          <dgm:chMax val="0"/>
          <dgm:chPref val="0"/>
        </dgm:presLayoutVars>
      </dgm:prSet>
      <dgm:spPr/>
    </dgm:pt>
    <dgm:pt modelId="{DEC97B8C-F423-4E84-8DEC-453C86B3D7E8}" type="pres">
      <dgm:prSet presAssocID="{CA250DCE-F160-D548-8F91-110A34DB1A8B}" presName="txSpace" presStyleCnt="0"/>
      <dgm:spPr/>
    </dgm:pt>
    <dgm:pt modelId="{A38970BA-F924-4E7D-A506-D47D6D47553E}" type="pres">
      <dgm:prSet presAssocID="{CA250DCE-F160-D548-8F91-110A34DB1A8B}" presName="desTx" presStyleLbl="revTx" presStyleIdx="3" presStyleCnt="6">
        <dgm:presLayoutVars/>
      </dgm:prSet>
      <dgm:spPr/>
    </dgm:pt>
    <dgm:pt modelId="{89642B95-5895-4BCC-906F-F609B06F22E4}" type="pres">
      <dgm:prSet presAssocID="{4B4FC146-AF90-B948-BFC5-C7C09804C3B0}" presName="sibTrans" presStyleCnt="0"/>
      <dgm:spPr/>
    </dgm:pt>
    <dgm:pt modelId="{7083DCAE-F18C-4E2F-9BE3-B391BD466D29}" type="pres">
      <dgm:prSet presAssocID="{E948BDC1-44D5-2542-8441-07D50A0AA7ED}" presName="compNode" presStyleCnt="0"/>
      <dgm:spPr/>
    </dgm:pt>
    <dgm:pt modelId="{B0ED311B-391B-4317-9735-C9FBEF7FC9C0}" type="pres">
      <dgm:prSet presAssocID="{E948BDC1-44D5-2542-8441-07D50A0AA7E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0B61D0CB-F8F1-46C0-9530-08E010A4934C}" type="pres">
      <dgm:prSet presAssocID="{E948BDC1-44D5-2542-8441-07D50A0AA7ED}" presName="iconSpace" presStyleCnt="0"/>
      <dgm:spPr/>
    </dgm:pt>
    <dgm:pt modelId="{4458B222-8223-4F78-BFEB-8C6723E50A98}" type="pres">
      <dgm:prSet presAssocID="{E948BDC1-44D5-2542-8441-07D50A0AA7ED}" presName="parTx" presStyleLbl="revTx" presStyleIdx="4" presStyleCnt="6">
        <dgm:presLayoutVars>
          <dgm:chMax val="0"/>
          <dgm:chPref val="0"/>
        </dgm:presLayoutVars>
      </dgm:prSet>
      <dgm:spPr/>
    </dgm:pt>
    <dgm:pt modelId="{9C642688-D4B7-4A56-98A5-93FF60EB299B}" type="pres">
      <dgm:prSet presAssocID="{E948BDC1-44D5-2542-8441-07D50A0AA7ED}" presName="txSpace" presStyleCnt="0"/>
      <dgm:spPr/>
    </dgm:pt>
    <dgm:pt modelId="{2EAB82A2-0717-4083-B96B-FD6BB77C2249}" type="pres">
      <dgm:prSet presAssocID="{E948BDC1-44D5-2542-8441-07D50A0AA7ED}" presName="desTx" presStyleLbl="revTx" presStyleIdx="5" presStyleCnt="6">
        <dgm:presLayoutVars/>
      </dgm:prSet>
      <dgm:spPr/>
    </dgm:pt>
  </dgm:ptLst>
  <dgm:cxnLst>
    <dgm:cxn modelId="{E1000705-5168-C845-831E-2DBD934F3E92}" srcId="{CA250DCE-F160-D548-8F91-110A34DB1A8B}" destId="{C600BA6A-46EA-1343-9626-A53111F3EDF6}" srcOrd="1" destOrd="0" parTransId="{2531622B-0C2A-A54D-B766-A15CC880294B}" sibTransId="{4C07FE48-F063-2D40-8206-0A5158F2AD10}"/>
    <dgm:cxn modelId="{EF882A0C-6265-864D-A4F7-E4C5979F5B9E}" srcId="{CA250DCE-F160-D548-8F91-110A34DB1A8B}" destId="{98E5383D-F3FA-9443-8A9B-F6F679F63167}" srcOrd="0" destOrd="0" parTransId="{B4164EAD-CF06-C44C-8FE6-704820DD34E3}" sibTransId="{1FAD0411-101A-4B45-9DB2-8059A37C77EA}"/>
    <dgm:cxn modelId="{C646F31E-2691-0E43-BF40-736BBD4E87DB}" type="presOf" srcId="{98E5383D-F3FA-9443-8A9B-F6F679F63167}" destId="{A38970BA-F924-4E7D-A506-D47D6D47553E}" srcOrd="0" destOrd="0" presId="urn:microsoft.com/office/officeart/2018/5/layout/CenteredIconLabelDescriptionList"/>
    <dgm:cxn modelId="{CC10F723-201C-A44F-ADC7-D6BBCF4D2624}" srcId="{E948BDC1-44D5-2542-8441-07D50A0AA7ED}" destId="{5A632261-C0D9-BF4F-8829-F18F4E212C50}" srcOrd="3" destOrd="0" parTransId="{C13C3BB1-151C-2D43-966E-E8C0304440C6}" sibTransId="{49ADFC57-AA48-8543-9600-9354844D71AE}"/>
    <dgm:cxn modelId="{474E7D30-775B-194D-BB48-9ABB5F7FA65D}" type="presOf" srcId="{F5A824AB-981E-6D4E-886D-CDDE336EB13B}" destId="{924F4D8A-5F02-4BB3-944E-8424C3218796}" srcOrd="0" destOrd="0" presId="urn:microsoft.com/office/officeart/2018/5/layout/CenteredIconLabelDescriptionList"/>
    <dgm:cxn modelId="{38A6B437-82D9-D246-970D-8FB01AA7B386}" srcId="{74777591-341E-1347-A505-CDDAB3002EBB}" destId="{E807C15E-752C-8E41-B5CF-B72AAF6C7F75}" srcOrd="2" destOrd="0" parTransId="{81412F03-6680-8042-994B-9AB6EDF0C7CF}" sibTransId="{61B06D7D-9A77-D842-AAF4-F16451D2833E}"/>
    <dgm:cxn modelId="{A8F2F743-F226-524F-ABD4-718984999CC2}" srcId="{74777591-341E-1347-A505-CDDAB3002EBB}" destId="{057CDA18-15D5-C148-952D-3F82A4B40F93}" srcOrd="0" destOrd="0" parTransId="{4B2938E9-565A-044E-B5AC-D802830E404D}" sibTransId="{7BD7833B-D778-014B-A908-0112DFB6D23F}"/>
    <dgm:cxn modelId="{CA76054F-B921-EA4D-831E-588AD9AAB1A8}" srcId="{E948BDC1-44D5-2542-8441-07D50A0AA7ED}" destId="{AA38517C-8B7F-4941-B277-AAA894F9FEBB}" srcOrd="1" destOrd="0" parTransId="{2E28B598-A366-9F41-BEE9-EBA5A11C00EA}" sibTransId="{0A6F5051-D83E-1345-BCA0-931CA2D1877A}"/>
    <dgm:cxn modelId="{13067C57-F753-1644-8D2C-AC26B5C3F22B}" type="presOf" srcId="{2D619C7C-A4C8-BF43-951B-CC2516F07A75}" destId="{2EAB82A2-0717-4083-B96B-FD6BB77C2249}" srcOrd="0" destOrd="2" presId="urn:microsoft.com/office/officeart/2018/5/layout/CenteredIconLabelDescriptionList"/>
    <dgm:cxn modelId="{54747B58-460B-CD45-8CE1-5CE0AD73CF37}" type="presOf" srcId="{5A632261-C0D9-BF4F-8829-F18F4E212C50}" destId="{2EAB82A2-0717-4083-B96B-FD6BB77C2249}" srcOrd="0" destOrd="3" presId="urn:microsoft.com/office/officeart/2018/5/layout/CenteredIconLabelDescriptionList"/>
    <dgm:cxn modelId="{4F1B9461-B34C-1D48-954E-B316EA342381}" type="presOf" srcId="{47CE1EF3-8C4B-1647-96FE-AFE9950D1519}" destId="{93558C13-F743-40D7-A7F2-AB3C7617A138}" srcOrd="0" destOrd="1" presId="urn:microsoft.com/office/officeart/2018/5/layout/CenteredIconLabelDescriptionList"/>
    <dgm:cxn modelId="{7FAD9E7B-2A08-8D4A-9E03-83DC78165F28}" srcId="{E948BDC1-44D5-2542-8441-07D50A0AA7ED}" destId="{2D619C7C-A4C8-BF43-951B-CC2516F07A75}" srcOrd="2" destOrd="0" parTransId="{331FB0FA-D109-6943-B0BC-FB7C4C152B5B}" sibTransId="{EF150CA2-DB79-B94E-BCDE-24D57559A3ED}"/>
    <dgm:cxn modelId="{23D3EA82-756A-D741-B63F-980345B7DA15}" type="presOf" srcId="{6BCF8721-C086-5445-8843-4DCB1FC890AB}" destId="{2EAB82A2-0717-4083-B96B-FD6BB77C2249}" srcOrd="0" destOrd="0" presId="urn:microsoft.com/office/officeart/2018/5/layout/CenteredIconLabelDescriptionList"/>
    <dgm:cxn modelId="{F0840C9E-7CBC-3740-8609-ABA79D2347E7}" srcId="{F5A824AB-981E-6D4E-886D-CDDE336EB13B}" destId="{CA250DCE-F160-D548-8F91-110A34DB1A8B}" srcOrd="1" destOrd="0" parTransId="{15665F89-FEDA-8F44-9206-39459343843A}" sibTransId="{4B4FC146-AF90-B948-BFC5-C7C09804C3B0}"/>
    <dgm:cxn modelId="{C940729F-03D7-4843-A281-F3D840664BBA}" srcId="{F5A824AB-981E-6D4E-886D-CDDE336EB13B}" destId="{74777591-341E-1347-A505-CDDAB3002EBB}" srcOrd="0" destOrd="0" parTransId="{A65E3524-DEB2-F247-9F1D-5CAA47067361}" sibTransId="{B1FF6E3F-FD16-104F-BFDC-176131C6D55F}"/>
    <dgm:cxn modelId="{E3C82FA2-9089-A441-A38A-75737AE97EA2}" type="presOf" srcId="{CA250DCE-F160-D548-8F91-110A34DB1A8B}" destId="{D5E524B8-B00E-4440-88AE-96CA23A97475}" srcOrd="0" destOrd="0" presId="urn:microsoft.com/office/officeart/2018/5/layout/CenteredIconLabelDescriptionList"/>
    <dgm:cxn modelId="{C90436A6-4A9F-1646-B559-9A43763EE9A9}" type="presOf" srcId="{E948BDC1-44D5-2542-8441-07D50A0AA7ED}" destId="{4458B222-8223-4F78-BFEB-8C6723E50A98}" srcOrd="0" destOrd="0" presId="urn:microsoft.com/office/officeart/2018/5/layout/CenteredIconLabelDescriptionList"/>
    <dgm:cxn modelId="{298D30BB-8008-2149-A6EE-69333C10E044}" type="presOf" srcId="{AA38517C-8B7F-4941-B277-AAA894F9FEBB}" destId="{2EAB82A2-0717-4083-B96B-FD6BB77C2249}" srcOrd="0" destOrd="1" presId="urn:microsoft.com/office/officeart/2018/5/layout/CenteredIconLabelDescriptionList"/>
    <dgm:cxn modelId="{AED154BB-A235-F24C-A33E-703EB1CC1A4C}" type="presOf" srcId="{E807C15E-752C-8E41-B5CF-B72AAF6C7F75}" destId="{93558C13-F743-40D7-A7F2-AB3C7617A138}" srcOrd="0" destOrd="2" presId="urn:microsoft.com/office/officeart/2018/5/layout/CenteredIconLabelDescriptionList"/>
    <dgm:cxn modelId="{6D2A59BB-202C-C747-8879-CFEDCDAA0D37}" srcId="{74777591-341E-1347-A505-CDDAB3002EBB}" destId="{57341F0A-B972-E545-99B0-463FBE0BB7C0}" srcOrd="3" destOrd="0" parTransId="{90D2525E-7E27-6B44-982B-8CA207DC0E32}" sibTransId="{F00D665F-EE80-9A4F-A495-7BE841D7B221}"/>
    <dgm:cxn modelId="{67ED82BC-C206-8A49-8553-BE214128DCF1}" type="presOf" srcId="{57341F0A-B972-E545-99B0-463FBE0BB7C0}" destId="{93558C13-F743-40D7-A7F2-AB3C7617A138}" srcOrd="0" destOrd="3" presId="urn:microsoft.com/office/officeart/2018/5/layout/CenteredIconLabelDescriptionList"/>
    <dgm:cxn modelId="{742CA0BF-4F50-B640-ADB5-6687964930E9}" srcId="{F5A824AB-981E-6D4E-886D-CDDE336EB13B}" destId="{E948BDC1-44D5-2542-8441-07D50A0AA7ED}" srcOrd="2" destOrd="0" parTransId="{010A9613-E128-6449-8468-276D5CB05BC5}" sibTransId="{2668BCC9-E9C0-F848-9F49-699E72F0811B}"/>
    <dgm:cxn modelId="{6FBDD6CA-BE50-7748-AA9D-A3EC9F797A91}" type="presOf" srcId="{057CDA18-15D5-C148-952D-3F82A4B40F93}" destId="{93558C13-F743-40D7-A7F2-AB3C7617A138}" srcOrd="0" destOrd="0" presId="urn:microsoft.com/office/officeart/2018/5/layout/CenteredIconLabelDescriptionList"/>
    <dgm:cxn modelId="{66605ADA-3E56-8340-94CD-C73CA9BF0C86}" type="presOf" srcId="{74777591-341E-1347-A505-CDDAB3002EBB}" destId="{542360F2-8A57-4908-B0E0-EC7354E3A087}" srcOrd="0" destOrd="0" presId="urn:microsoft.com/office/officeart/2018/5/layout/CenteredIconLabelDescriptionList"/>
    <dgm:cxn modelId="{533FC8E3-98BA-224F-89A7-F621A33E3A94}" srcId="{74777591-341E-1347-A505-CDDAB3002EBB}" destId="{37891CEB-0878-E040-AE62-B8138DA0CF37}" srcOrd="4" destOrd="0" parTransId="{C57F4950-B0F0-CE4A-A800-E66E2158B46A}" sibTransId="{B1FFD3C2-6563-D54D-9067-A250E00505F9}"/>
    <dgm:cxn modelId="{AA34D6E7-F6A8-5940-AD4D-F1E24632C8A2}" type="presOf" srcId="{37891CEB-0878-E040-AE62-B8138DA0CF37}" destId="{93558C13-F743-40D7-A7F2-AB3C7617A138}" srcOrd="0" destOrd="4" presId="urn:microsoft.com/office/officeart/2018/5/layout/CenteredIconLabelDescriptionList"/>
    <dgm:cxn modelId="{4F53FBE7-ACE9-3F4E-8ABC-8CCC34AFCDD9}" type="presOf" srcId="{C600BA6A-46EA-1343-9626-A53111F3EDF6}" destId="{A38970BA-F924-4E7D-A506-D47D6D47553E}" srcOrd="0" destOrd="1" presId="urn:microsoft.com/office/officeart/2018/5/layout/CenteredIconLabelDescriptionList"/>
    <dgm:cxn modelId="{31E940EE-62AE-7447-907B-35C1BDD15FC0}" srcId="{74777591-341E-1347-A505-CDDAB3002EBB}" destId="{47CE1EF3-8C4B-1647-96FE-AFE9950D1519}" srcOrd="1" destOrd="0" parTransId="{9AB024D0-9289-CA44-B619-24A948057286}" sibTransId="{506D93F0-5337-B443-A876-1899B0E84907}"/>
    <dgm:cxn modelId="{4E359DF7-639C-864E-92A6-E44195EE8A82}" type="presOf" srcId="{A0CECC7A-753E-AC4C-9C50-D934D16FE463}" destId="{A38970BA-F924-4E7D-A506-D47D6D47553E}" srcOrd="0" destOrd="2" presId="urn:microsoft.com/office/officeart/2018/5/layout/CenteredIconLabelDescriptionList"/>
    <dgm:cxn modelId="{4F770FFA-2F2C-6843-A7A1-6A811616F6C5}" srcId="{E948BDC1-44D5-2542-8441-07D50A0AA7ED}" destId="{6BCF8721-C086-5445-8843-4DCB1FC890AB}" srcOrd="0" destOrd="0" parTransId="{CC167C79-FFA7-8049-9505-3166A66FB5E6}" sibTransId="{78B7A63E-AAE4-E347-B9BC-0554467EF267}"/>
    <dgm:cxn modelId="{9971F1FE-5F2D-444C-9478-4AEAB7084A23}" srcId="{CA250DCE-F160-D548-8F91-110A34DB1A8B}" destId="{A0CECC7A-753E-AC4C-9C50-D934D16FE463}" srcOrd="2" destOrd="0" parTransId="{12B894CC-E728-3A4D-A3B7-72722BDC5B96}" sibTransId="{4505B96C-B4C7-6F4E-A419-4A800B5DB822}"/>
    <dgm:cxn modelId="{BDC9CC6E-D692-DB42-B519-9BE8710030C6}" type="presParOf" srcId="{924F4D8A-5F02-4BB3-944E-8424C3218796}" destId="{35F461DA-0F7B-4124-9CA5-064403B28892}" srcOrd="0" destOrd="0" presId="urn:microsoft.com/office/officeart/2018/5/layout/CenteredIconLabelDescriptionList"/>
    <dgm:cxn modelId="{E966939B-640C-3A44-AD38-1C8BA763C406}" type="presParOf" srcId="{35F461DA-0F7B-4124-9CA5-064403B28892}" destId="{834B1DBC-DC26-44C3-B524-7FD08246F98A}" srcOrd="0" destOrd="0" presId="urn:microsoft.com/office/officeart/2018/5/layout/CenteredIconLabelDescriptionList"/>
    <dgm:cxn modelId="{25A8DFFB-9A66-B548-95F6-01532BF2DE3E}" type="presParOf" srcId="{35F461DA-0F7B-4124-9CA5-064403B28892}" destId="{A0F6A287-4CC4-4B09-914D-4E88B63AE9C5}" srcOrd="1" destOrd="0" presId="urn:microsoft.com/office/officeart/2018/5/layout/CenteredIconLabelDescriptionList"/>
    <dgm:cxn modelId="{170086EB-4F0F-1E4E-878B-D56678AC40AC}" type="presParOf" srcId="{35F461DA-0F7B-4124-9CA5-064403B28892}" destId="{542360F2-8A57-4908-B0E0-EC7354E3A087}" srcOrd="2" destOrd="0" presId="urn:microsoft.com/office/officeart/2018/5/layout/CenteredIconLabelDescriptionList"/>
    <dgm:cxn modelId="{D007D8CF-CF15-0348-B70F-A6F511AD082C}" type="presParOf" srcId="{35F461DA-0F7B-4124-9CA5-064403B28892}" destId="{5AFDBFDB-1987-4616-9D0F-CBBA670FF3B0}" srcOrd="3" destOrd="0" presId="urn:microsoft.com/office/officeart/2018/5/layout/CenteredIconLabelDescriptionList"/>
    <dgm:cxn modelId="{4455AD85-F1D3-7547-A1D0-EB36C1AFDCA8}" type="presParOf" srcId="{35F461DA-0F7B-4124-9CA5-064403B28892}" destId="{93558C13-F743-40D7-A7F2-AB3C7617A138}" srcOrd="4" destOrd="0" presId="urn:microsoft.com/office/officeart/2018/5/layout/CenteredIconLabelDescriptionList"/>
    <dgm:cxn modelId="{4771C34A-E6C3-6B4E-8657-655CBE474DF8}" type="presParOf" srcId="{924F4D8A-5F02-4BB3-944E-8424C3218796}" destId="{ED5DFB01-C2F4-4E60-B3FF-7FC4A5F52814}" srcOrd="1" destOrd="0" presId="urn:microsoft.com/office/officeart/2018/5/layout/CenteredIconLabelDescriptionList"/>
    <dgm:cxn modelId="{728B67E3-90E5-3743-A8D6-31387BEC788C}" type="presParOf" srcId="{924F4D8A-5F02-4BB3-944E-8424C3218796}" destId="{DD64269A-730D-4C95-B15E-9B5181FB75A2}" srcOrd="2" destOrd="0" presId="urn:microsoft.com/office/officeart/2018/5/layout/CenteredIconLabelDescriptionList"/>
    <dgm:cxn modelId="{E539AAC9-88FB-F445-A6EC-CCC444B81171}" type="presParOf" srcId="{DD64269A-730D-4C95-B15E-9B5181FB75A2}" destId="{7C969323-4347-4B8F-9621-68BFDE9341B5}" srcOrd="0" destOrd="0" presId="urn:microsoft.com/office/officeart/2018/5/layout/CenteredIconLabelDescriptionList"/>
    <dgm:cxn modelId="{158466D2-62B7-4D41-B4B5-9EB07E73385E}" type="presParOf" srcId="{DD64269A-730D-4C95-B15E-9B5181FB75A2}" destId="{108632CA-A2C7-45E6-9DAC-080B67535C42}" srcOrd="1" destOrd="0" presId="urn:microsoft.com/office/officeart/2018/5/layout/CenteredIconLabelDescriptionList"/>
    <dgm:cxn modelId="{4A88796C-53EE-2C4D-9C6E-93A6F4F5D4D9}" type="presParOf" srcId="{DD64269A-730D-4C95-B15E-9B5181FB75A2}" destId="{D5E524B8-B00E-4440-88AE-96CA23A97475}" srcOrd="2" destOrd="0" presId="urn:microsoft.com/office/officeart/2018/5/layout/CenteredIconLabelDescriptionList"/>
    <dgm:cxn modelId="{BC960CAE-98A9-2C44-9553-5C9D3041D4F9}" type="presParOf" srcId="{DD64269A-730D-4C95-B15E-9B5181FB75A2}" destId="{DEC97B8C-F423-4E84-8DEC-453C86B3D7E8}" srcOrd="3" destOrd="0" presId="urn:microsoft.com/office/officeart/2018/5/layout/CenteredIconLabelDescriptionList"/>
    <dgm:cxn modelId="{F8D73F5F-9D0B-3744-B692-B724E8B4AE20}" type="presParOf" srcId="{DD64269A-730D-4C95-B15E-9B5181FB75A2}" destId="{A38970BA-F924-4E7D-A506-D47D6D47553E}" srcOrd="4" destOrd="0" presId="urn:microsoft.com/office/officeart/2018/5/layout/CenteredIconLabelDescriptionList"/>
    <dgm:cxn modelId="{C9E4285F-2FFE-6E43-A27D-0BA6B2A50211}" type="presParOf" srcId="{924F4D8A-5F02-4BB3-944E-8424C3218796}" destId="{89642B95-5895-4BCC-906F-F609B06F22E4}" srcOrd="3" destOrd="0" presId="urn:microsoft.com/office/officeart/2018/5/layout/CenteredIconLabelDescriptionList"/>
    <dgm:cxn modelId="{5521F422-1928-6949-9B2E-CE423477B9AF}" type="presParOf" srcId="{924F4D8A-5F02-4BB3-944E-8424C3218796}" destId="{7083DCAE-F18C-4E2F-9BE3-B391BD466D29}" srcOrd="4" destOrd="0" presId="urn:microsoft.com/office/officeart/2018/5/layout/CenteredIconLabelDescriptionList"/>
    <dgm:cxn modelId="{86187FFC-517B-0A42-8078-FA99BC71C290}" type="presParOf" srcId="{7083DCAE-F18C-4E2F-9BE3-B391BD466D29}" destId="{B0ED311B-391B-4317-9735-C9FBEF7FC9C0}" srcOrd="0" destOrd="0" presId="urn:microsoft.com/office/officeart/2018/5/layout/CenteredIconLabelDescriptionList"/>
    <dgm:cxn modelId="{D853B60A-0265-6641-97B9-9E2141F1DDB9}" type="presParOf" srcId="{7083DCAE-F18C-4E2F-9BE3-B391BD466D29}" destId="{0B61D0CB-F8F1-46C0-9530-08E010A4934C}" srcOrd="1" destOrd="0" presId="urn:microsoft.com/office/officeart/2018/5/layout/CenteredIconLabelDescriptionList"/>
    <dgm:cxn modelId="{BABBE394-8A7F-864C-8EDF-8D42568AFECA}" type="presParOf" srcId="{7083DCAE-F18C-4E2F-9BE3-B391BD466D29}" destId="{4458B222-8223-4F78-BFEB-8C6723E50A98}" srcOrd="2" destOrd="0" presId="urn:microsoft.com/office/officeart/2018/5/layout/CenteredIconLabelDescriptionList"/>
    <dgm:cxn modelId="{EBE5DBDB-286E-7641-AFB0-E6E393A94702}" type="presParOf" srcId="{7083DCAE-F18C-4E2F-9BE3-B391BD466D29}" destId="{9C642688-D4B7-4A56-98A5-93FF60EB299B}" srcOrd="3" destOrd="0" presId="urn:microsoft.com/office/officeart/2018/5/layout/CenteredIconLabelDescriptionList"/>
    <dgm:cxn modelId="{02452C62-8947-9D42-8B0A-F107227C5AE0}" type="presParOf" srcId="{7083DCAE-F18C-4E2F-9BE3-B391BD466D29}" destId="{2EAB82A2-0717-4083-B96B-FD6BB77C2249}"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75BA83-9022-EF41-A63F-D617FFCA024F}" type="doc">
      <dgm:prSet loTypeId="urn:microsoft.com/office/officeart/2005/8/layout/radial6" loCatId="" qsTypeId="urn:microsoft.com/office/officeart/2005/8/quickstyle/simple1" qsCatId="simple" csTypeId="urn:microsoft.com/office/officeart/2005/8/colors/accent1_2" csCatId="accent1" phldr="1"/>
      <dgm:spPr/>
      <dgm:t>
        <a:bodyPr/>
        <a:lstStyle/>
        <a:p>
          <a:endParaRPr lang="en-US"/>
        </a:p>
      </dgm:t>
    </dgm:pt>
    <dgm:pt modelId="{17160560-3E6F-D049-9945-22B73AB9BD47}">
      <dgm:prSet phldrT="[Text]" custT="1"/>
      <dgm:spPr/>
      <dgm:t>
        <a:bodyPr/>
        <a:lstStyle/>
        <a:p>
          <a:r>
            <a:rPr lang="en-US" sz="2000" dirty="0"/>
            <a:t>Adolescent with Anxiety</a:t>
          </a:r>
        </a:p>
      </dgm:t>
    </dgm:pt>
    <dgm:pt modelId="{7A62D27F-57AE-6A45-BEBB-D9AC3E14A6D9}" type="parTrans" cxnId="{EBF952CF-B7E0-654F-88E7-7C900FEF085B}">
      <dgm:prSet/>
      <dgm:spPr/>
      <dgm:t>
        <a:bodyPr/>
        <a:lstStyle/>
        <a:p>
          <a:endParaRPr lang="en-US"/>
        </a:p>
      </dgm:t>
    </dgm:pt>
    <dgm:pt modelId="{D50C7F01-DD44-1946-A618-EB35D1F52908}" type="sibTrans" cxnId="{EBF952CF-B7E0-654F-88E7-7C900FEF085B}">
      <dgm:prSet/>
      <dgm:spPr/>
      <dgm:t>
        <a:bodyPr/>
        <a:lstStyle/>
        <a:p>
          <a:endParaRPr lang="en-US"/>
        </a:p>
      </dgm:t>
    </dgm:pt>
    <dgm:pt modelId="{FEDC05D9-78B0-804B-B93D-1E0F49477C40}">
      <dgm:prSet phldrT="[Text]" custT="1"/>
      <dgm:spPr>
        <a:solidFill>
          <a:schemeClr val="accent2"/>
        </a:solidFill>
      </dgm:spPr>
      <dgm:t>
        <a:bodyPr/>
        <a:lstStyle/>
        <a:p>
          <a:r>
            <a:rPr lang="en-US" sz="2000" dirty="0">
              <a:solidFill>
                <a:schemeClr val="bg1"/>
              </a:solidFill>
            </a:rPr>
            <a:t>Environment</a:t>
          </a:r>
        </a:p>
      </dgm:t>
    </dgm:pt>
    <dgm:pt modelId="{9CE73B65-76FC-2640-871A-C5424ACAFE1A}" type="parTrans" cxnId="{6229DF9C-C6DA-DD43-963A-DE0DE31BFBB6}">
      <dgm:prSet/>
      <dgm:spPr/>
      <dgm:t>
        <a:bodyPr/>
        <a:lstStyle/>
        <a:p>
          <a:endParaRPr lang="en-US"/>
        </a:p>
      </dgm:t>
    </dgm:pt>
    <dgm:pt modelId="{8F4BDCB5-4B6B-B949-881F-ED180D77B70E}" type="sibTrans" cxnId="{6229DF9C-C6DA-DD43-963A-DE0DE31BFBB6}">
      <dgm:prSet/>
      <dgm:spPr/>
      <dgm:t>
        <a:bodyPr/>
        <a:lstStyle/>
        <a:p>
          <a:endParaRPr lang="en-US"/>
        </a:p>
      </dgm:t>
    </dgm:pt>
    <dgm:pt modelId="{2BFE359E-8D80-D745-A494-4BF95AA7D7A2}">
      <dgm:prSet phldrT="[Text]" custT="1"/>
      <dgm:spPr>
        <a:solidFill>
          <a:schemeClr val="accent1"/>
        </a:solidFill>
      </dgm:spPr>
      <dgm:t>
        <a:bodyPr/>
        <a:lstStyle/>
        <a:p>
          <a:r>
            <a:rPr lang="en-US" sz="2000" dirty="0"/>
            <a:t>Parent Behavior</a:t>
          </a:r>
        </a:p>
      </dgm:t>
    </dgm:pt>
    <dgm:pt modelId="{A7C3F747-E07B-7345-B29D-3C3D3F080ED4}" type="parTrans" cxnId="{A1AE1EDE-88CC-7A4C-A07F-D1C7410A97C4}">
      <dgm:prSet/>
      <dgm:spPr/>
      <dgm:t>
        <a:bodyPr/>
        <a:lstStyle/>
        <a:p>
          <a:endParaRPr lang="en-US"/>
        </a:p>
      </dgm:t>
    </dgm:pt>
    <dgm:pt modelId="{756BB258-B9EF-8F48-A579-7E576012A74C}" type="sibTrans" cxnId="{A1AE1EDE-88CC-7A4C-A07F-D1C7410A97C4}">
      <dgm:prSet/>
      <dgm:spPr/>
      <dgm:t>
        <a:bodyPr/>
        <a:lstStyle/>
        <a:p>
          <a:endParaRPr lang="en-US"/>
        </a:p>
      </dgm:t>
    </dgm:pt>
    <dgm:pt modelId="{A7620F28-AD89-B748-ADB4-673512329E60}">
      <dgm:prSet phldrT="[Text]" custT="1"/>
      <dgm:spPr>
        <a:solidFill>
          <a:schemeClr val="accent2"/>
        </a:solidFill>
      </dgm:spPr>
      <dgm:t>
        <a:bodyPr/>
        <a:lstStyle/>
        <a:p>
          <a:r>
            <a:rPr lang="en-US" sz="2000" dirty="0"/>
            <a:t>Genetic Vulnerability</a:t>
          </a:r>
        </a:p>
      </dgm:t>
    </dgm:pt>
    <dgm:pt modelId="{4725932E-DF2A-324B-9392-A644E45EE971}" type="parTrans" cxnId="{C330EEEB-12F3-7B4C-AE11-B8244342A2F4}">
      <dgm:prSet/>
      <dgm:spPr/>
      <dgm:t>
        <a:bodyPr/>
        <a:lstStyle/>
        <a:p>
          <a:endParaRPr lang="en-US"/>
        </a:p>
      </dgm:t>
    </dgm:pt>
    <dgm:pt modelId="{921F53EE-3660-2848-A8C7-DBF839EA0A96}" type="sibTrans" cxnId="{C330EEEB-12F3-7B4C-AE11-B8244342A2F4}">
      <dgm:prSet/>
      <dgm:spPr/>
      <dgm:t>
        <a:bodyPr/>
        <a:lstStyle/>
        <a:p>
          <a:endParaRPr lang="en-US"/>
        </a:p>
      </dgm:t>
    </dgm:pt>
    <dgm:pt modelId="{4C965388-4DD7-1949-86D0-6CE45985D681}">
      <dgm:prSet phldrT="[Text]" custT="1"/>
      <dgm:spPr>
        <a:solidFill>
          <a:schemeClr val="accent1"/>
        </a:solidFill>
      </dgm:spPr>
      <dgm:t>
        <a:bodyPr/>
        <a:lstStyle/>
        <a:p>
          <a:r>
            <a:rPr lang="en-US" sz="2000" dirty="0"/>
            <a:t>Parent Anxiety</a:t>
          </a:r>
        </a:p>
      </dgm:t>
    </dgm:pt>
    <dgm:pt modelId="{C317590A-ACD8-4043-BF15-9EAF4D6BD7CF}" type="parTrans" cxnId="{C6ECB37E-F7A3-854C-9389-DA5C90FE5BFF}">
      <dgm:prSet/>
      <dgm:spPr/>
      <dgm:t>
        <a:bodyPr/>
        <a:lstStyle/>
        <a:p>
          <a:endParaRPr lang="en-US"/>
        </a:p>
      </dgm:t>
    </dgm:pt>
    <dgm:pt modelId="{533F9E78-D38A-6245-9E2F-5ACBAE7ABAC8}" type="sibTrans" cxnId="{C6ECB37E-F7A3-854C-9389-DA5C90FE5BFF}">
      <dgm:prSet/>
      <dgm:spPr/>
      <dgm:t>
        <a:bodyPr/>
        <a:lstStyle/>
        <a:p>
          <a:endParaRPr lang="en-US"/>
        </a:p>
      </dgm:t>
    </dgm:pt>
    <dgm:pt modelId="{7421D643-706B-F247-A6B2-CB71C58E2FE4}" type="pres">
      <dgm:prSet presAssocID="{B175BA83-9022-EF41-A63F-D617FFCA024F}" presName="Name0" presStyleCnt="0">
        <dgm:presLayoutVars>
          <dgm:chMax val="1"/>
          <dgm:dir/>
          <dgm:animLvl val="ctr"/>
          <dgm:resizeHandles val="exact"/>
        </dgm:presLayoutVars>
      </dgm:prSet>
      <dgm:spPr/>
    </dgm:pt>
    <dgm:pt modelId="{0A06BFE9-B003-5C48-AD9F-780E999CEEE6}" type="pres">
      <dgm:prSet presAssocID="{17160560-3E6F-D049-9945-22B73AB9BD47}" presName="centerShape" presStyleLbl="node0" presStyleIdx="0" presStyleCnt="1" custLinFactNeighborX="3017" custLinFactNeighborY="-302"/>
      <dgm:spPr/>
    </dgm:pt>
    <dgm:pt modelId="{0F4A3322-0AD7-F549-B6AE-A974E2A3E426}" type="pres">
      <dgm:prSet presAssocID="{FEDC05D9-78B0-804B-B93D-1E0F49477C40}" presName="node" presStyleLbl="node1" presStyleIdx="0" presStyleCnt="4" custScaleX="138482" custScaleY="131289">
        <dgm:presLayoutVars>
          <dgm:bulletEnabled val="1"/>
        </dgm:presLayoutVars>
      </dgm:prSet>
      <dgm:spPr/>
    </dgm:pt>
    <dgm:pt modelId="{1C96692F-A73A-A641-92FA-3FFF42C537FC}" type="pres">
      <dgm:prSet presAssocID="{FEDC05D9-78B0-804B-B93D-1E0F49477C40}" presName="dummy" presStyleCnt="0"/>
      <dgm:spPr/>
    </dgm:pt>
    <dgm:pt modelId="{B37EA999-A426-1D4F-BD2F-6D3EFB83C50D}" type="pres">
      <dgm:prSet presAssocID="{8F4BDCB5-4B6B-B949-881F-ED180D77B70E}" presName="sibTrans" presStyleLbl="sibTrans2D1" presStyleIdx="0" presStyleCnt="4"/>
      <dgm:spPr/>
    </dgm:pt>
    <dgm:pt modelId="{026BCB9B-FDF3-9445-911A-3FC40E10797E}" type="pres">
      <dgm:prSet presAssocID="{2BFE359E-8D80-D745-A494-4BF95AA7D7A2}" presName="node" presStyleLbl="node1" presStyleIdx="1" presStyleCnt="4" custScaleX="122357" custScaleY="126933">
        <dgm:presLayoutVars>
          <dgm:bulletEnabled val="1"/>
        </dgm:presLayoutVars>
      </dgm:prSet>
      <dgm:spPr/>
    </dgm:pt>
    <dgm:pt modelId="{DD696C89-5578-2046-A475-2B091BEC9C31}" type="pres">
      <dgm:prSet presAssocID="{2BFE359E-8D80-D745-A494-4BF95AA7D7A2}" presName="dummy" presStyleCnt="0"/>
      <dgm:spPr/>
    </dgm:pt>
    <dgm:pt modelId="{FCBE49A2-558D-AD46-A48F-7452057BCBCE}" type="pres">
      <dgm:prSet presAssocID="{756BB258-B9EF-8F48-A579-7E576012A74C}" presName="sibTrans" presStyleLbl="sibTrans2D1" presStyleIdx="1" presStyleCnt="4"/>
      <dgm:spPr/>
    </dgm:pt>
    <dgm:pt modelId="{40F05201-8E08-974F-BBA7-1BDA9E83393E}" type="pres">
      <dgm:prSet presAssocID="{A7620F28-AD89-B748-ADB4-673512329E60}" presName="node" presStyleLbl="node1" presStyleIdx="2" presStyleCnt="4" custScaleX="129971" custScaleY="124147">
        <dgm:presLayoutVars>
          <dgm:bulletEnabled val="1"/>
        </dgm:presLayoutVars>
      </dgm:prSet>
      <dgm:spPr/>
    </dgm:pt>
    <dgm:pt modelId="{F80318A0-B043-D349-8804-11D52D6B9D88}" type="pres">
      <dgm:prSet presAssocID="{A7620F28-AD89-B748-ADB4-673512329E60}" presName="dummy" presStyleCnt="0"/>
      <dgm:spPr/>
    </dgm:pt>
    <dgm:pt modelId="{4650D275-EE27-AC40-B7A7-566026420B64}" type="pres">
      <dgm:prSet presAssocID="{921F53EE-3660-2848-A8C7-DBF839EA0A96}" presName="sibTrans" presStyleLbl="sibTrans2D1" presStyleIdx="2" presStyleCnt="4"/>
      <dgm:spPr/>
    </dgm:pt>
    <dgm:pt modelId="{DEA6E9FE-F9FA-4D4F-984A-E80AEE5B19B5}" type="pres">
      <dgm:prSet presAssocID="{4C965388-4DD7-1949-86D0-6CE45985D681}" presName="node" presStyleLbl="node1" presStyleIdx="3" presStyleCnt="4" custScaleX="131639" custScaleY="129773" custRadScaleRad="91568" custRadScaleInc="3635">
        <dgm:presLayoutVars>
          <dgm:bulletEnabled val="1"/>
        </dgm:presLayoutVars>
      </dgm:prSet>
      <dgm:spPr/>
    </dgm:pt>
    <dgm:pt modelId="{AEDCFC26-AFF2-0348-ABD6-35098635B7A3}" type="pres">
      <dgm:prSet presAssocID="{4C965388-4DD7-1949-86D0-6CE45985D681}" presName="dummy" presStyleCnt="0"/>
      <dgm:spPr/>
    </dgm:pt>
    <dgm:pt modelId="{B7C1524F-F6B3-B34E-A484-BC0369F672A4}" type="pres">
      <dgm:prSet presAssocID="{533F9E78-D38A-6245-9E2F-5ACBAE7ABAC8}" presName="sibTrans" presStyleLbl="sibTrans2D1" presStyleIdx="3" presStyleCnt="4"/>
      <dgm:spPr/>
    </dgm:pt>
  </dgm:ptLst>
  <dgm:cxnLst>
    <dgm:cxn modelId="{1E71A300-5ADA-F645-A1FD-1BEA2F7DB73A}" type="presOf" srcId="{17160560-3E6F-D049-9945-22B73AB9BD47}" destId="{0A06BFE9-B003-5C48-AD9F-780E999CEEE6}" srcOrd="0" destOrd="0" presId="urn:microsoft.com/office/officeart/2005/8/layout/radial6"/>
    <dgm:cxn modelId="{5874EC14-35C7-0245-89B2-E4A4377DD6B2}" type="presOf" srcId="{FEDC05D9-78B0-804B-B93D-1E0F49477C40}" destId="{0F4A3322-0AD7-F549-B6AE-A974E2A3E426}" srcOrd="0" destOrd="0" presId="urn:microsoft.com/office/officeart/2005/8/layout/radial6"/>
    <dgm:cxn modelId="{E79A7416-1749-664E-8260-77487932DE8F}" type="presOf" srcId="{B175BA83-9022-EF41-A63F-D617FFCA024F}" destId="{7421D643-706B-F247-A6B2-CB71C58E2FE4}" srcOrd="0" destOrd="0" presId="urn:microsoft.com/office/officeart/2005/8/layout/radial6"/>
    <dgm:cxn modelId="{C6ECB37E-F7A3-854C-9389-DA5C90FE5BFF}" srcId="{17160560-3E6F-D049-9945-22B73AB9BD47}" destId="{4C965388-4DD7-1949-86D0-6CE45985D681}" srcOrd="3" destOrd="0" parTransId="{C317590A-ACD8-4043-BF15-9EAF4D6BD7CF}" sibTransId="{533F9E78-D38A-6245-9E2F-5ACBAE7ABAC8}"/>
    <dgm:cxn modelId="{7FE90483-DE2B-B44D-BCA9-243553D0480A}" type="presOf" srcId="{921F53EE-3660-2848-A8C7-DBF839EA0A96}" destId="{4650D275-EE27-AC40-B7A7-566026420B64}" srcOrd="0" destOrd="0" presId="urn:microsoft.com/office/officeart/2005/8/layout/radial6"/>
    <dgm:cxn modelId="{6229DF9C-C6DA-DD43-963A-DE0DE31BFBB6}" srcId="{17160560-3E6F-D049-9945-22B73AB9BD47}" destId="{FEDC05D9-78B0-804B-B93D-1E0F49477C40}" srcOrd="0" destOrd="0" parTransId="{9CE73B65-76FC-2640-871A-C5424ACAFE1A}" sibTransId="{8F4BDCB5-4B6B-B949-881F-ED180D77B70E}"/>
    <dgm:cxn modelId="{A23E4BA4-562A-BB43-915F-845F96BADF0A}" type="presOf" srcId="{A7620F28-AD89-B748-ADB4-673512329E60}" destId="{40F05201-8E08-974F-BBA7-1BDA9E83393E}" srcOrd="0" destOrd="0" presId="urn:microsoft.com/office/officeart/2005/8/layout/radial6"/>
    <dgm:cxn modelId="{FC6176B1-5ACE-FA4E-81E0-4F94F889E40C}" type="presOf" srcId="{2BFE359E-8D80-D745-A494-4BF95AA7D7A2}" destId="{026BCB9B-FDF3-9445-911A-3FC40E10797E}" srcOrd="0" destOrd="0" presId="urn:microsoft.com/office/officeart/2005/8/layout/radial6"/>
    <dgm:cxn modelId="{2A5F82B4-2BB0-2F40-B885-DEBFCFE42D67}" type="presOf" srcId="{8F4BDCB5-4B6B-B949-881F-ED180D77B70E}" destId="{B37EA999-A426-1D4F-BD2F-6D3EFB83C50D}" srcOrd="0" destOrd="0" presId="urn:microsoft.com/office/officeart/2005/8/layout/radial6"/>
    <dgm:cxn modelId="{F29D70C3-E8D0-1F40-A6E5-67C973471827}" type="presOf" srcId="{756BB258-B9EF-8F48-A579-7E576012A74C}" destId="{FCBE49A2-558D-AD46-A48F-7452057BCBCE}" srcOrd="0" destOrd="0" presId="urn:microsoft.com/office/officeart/2005/8/layout/radial6"/>
    <dgm:cxn modelId="{EBF952CF-B7E0-654F-88E7-7C900FEF085B}" srcId="{B175BA83-9022-EF41-A63F-D617FFCA024F}" destId="{17160560-3E6F-D049-9945-22B73AB9BD47}" srcOrd="0" destOrd="0" parTransId="{7A62D27F-57AE-6A45-BEBB-D9AC3E14A6D9}" sibTransId="{D50C7F01-DD44-1946-A618-EB35D1F52908}"/>
    <dgm:cxn modelId="{A1AE1EDE-88CC-7A4C-A07F-D1C7410A97C4}" srcId="{17160560-3E6F-D049-9945-22B73AB9BD47}" destId="{2BFE359E-8D80-D745-A494-4BF95AA7D7A2}" srcOrd="1" destOrd="0" parTransId="{A7C3F747-E07B-7345-B29D-3C3D3F080ED4}" sibTransId="{756BB258-B9EF-8F48-A579-7E576012A74C}"/>
    <dgm:cxn modelId="{757010EA-02A9-7E48-8699-EDAF4F5223D5}" type="presOf" srcId="{533F9E78-D38A-6245-9E2F-5ACBAE7ABAC8}" destId="{B7C1524F-F6B3-B34E-A484-BC0369F672A4}" srcOrd="0" destOrd="0" presId="urn:microsoft.com/office/officeart/2005/8/layout/radial6"/>
    <dgm:cxn modelId="{C330EEEB-12F3-7B4C-AE11-B8244342A2F4}" srcId="{17160560-3E6F-D049-9945-22B73AB9BD47}" destId="{A7620F28-AD89-B748-ADB4-673512329E60}" srcOrd="2" destOrd="0" parTransId="{4725932E-DF2A-324B-9392-A644E45EE971}" sibTransId="{921F53EE-3660-2848-A8C7-DBF839EA0A96}"/>
    <dgm:cxn modelId="{4AE12BF7-8174-BE47-A279-B21D70762E7F}" type="presOf" srcId="{4C965388-4DD7-1949-86D0-6CE45985D681}" destId="{DEA6E9FE-F9FA-4D4F-984A-E80AEE5B19B5}" srcOrd="0" destOrd="0" presId="urn:microsoft.com/office/officeart/2005/8/layout/radial6"/>
    <dgm:cxn modelId="{C4C3FD14-76EC-C245-ABDF-6091B2217B2A}" type="presParOf" srcId="{7421D643-706B-F247-A6B2-CB71C58E2FE4}" destId="{0A06BFE9-B003-5C48-AD9F-780E999CEEE6}" srcOrd="0" destOrd="0" presId="urn:microsoft.com/office/officeart/2005/8/layout/radial6"/>
    <dgm:cxn modelId="{13ECF9D0-C648-0344-A763-0857448E4A10}" type="presParOf" srcId="{7421D643-706B-F247-A6B2-CB71C58E2FE4}" destId="{0F4A3322-0AD7-F549-B6AE-A974E2A3E426}" srcOrd="1" destOrd="0" presId="urn:microsoft.com/office/officeart/2005/8/layout/radial6"/>
    <dgm:cxn modelId="{946A7735-B29D-E84C-BCD7-CA057BCD7C6D}" type="presParOf" srcId="{7421D643-706B-F247-A6B2-CB71C58E2FE4}" destId="{1C96692F-A73A-A641-92FA-3FFF42C537FC}" srcOrd="2" destOrd="0" presId="urn:microsoft.com/office/officeart/2005/8/layout/radial6"/>
    <dgm:cxn modelId="{59DF2D72-7500-224A-AEBA-80529C35F9B0}" type="presParOf" srcId="{7421D643-706B-F247-A6B2-CB71C58E2FE4}" destId="{B37EA999-A426-1D4F-BD2F-6D3EFB83C50D}" srcOrd="3" destOrd="0" presId="urn:microsoft.com/office/officeart/2005/8/layout/radial6"/>
    <dgm:cxn modelId="{46D45F18-D788-3E44-8A05-C66161288C85}" type="presParOf" srcId="{7421D643-706B-F247-A6B2-CB71C58E2FE4}" destId="{026BCB9B-FDF3-9445-911A-3FC40E10797E}" srcOrd="4" destOrd="0" presId="urn:microsoft.com/office/officeart/2005/8/layout/radial6"/>
    <dgm:cxn modelId="{3EEA0957-3599-EF4E-8085-AEB64C66FA5A}" type="presParOf" srcId="{7421D643-706B-F247-A6B2-CB71C58E2FE4}" destId="{DD696C89-5578-2046-A475-2B091BEC9C31}" srcOrd="5" destOrd="0" presId="urn:microsoft.com/office/officeart/2005/8/layout/radial6"/>
    <dgm:cxn modelId="{B8E9B8B9-639F-F848-AC67-3E2B1E0F5C10}" type="presParOf" srcId="{7421D643-706B-F247-A6B2-CB71C58E2FE4}" destId="{FCBE49A2-558D-AD46-A48F-7452057BCBCE}" srcOrd="6" destOrd="0" presId="urn:microsoft.com/office/officeart/2005/8/layout/radial6"/>
    <dgm:cxn modelId="{EB4080C9-3DDD-6544-912F-86AFC1E1E304}" type="presParOf" srcId="{7421D643-706B-F247-A6B2-CB71C58E2FE4}" destId="{40F05201-8E08-974F-BBA7-1BDA9E83393E}" srcOrd="7" destOrd="0" presId="urn:microsoft.com/office/officeart/2005/8/layout/radial6"/>
    <dgm:cxn modelId="{EF082906-C971-1143-BECA-917B53F0F426}" type="presParOf" srcId="{7421D643-706B-F247-A6B2-CB71C58E2FE4}" destId="{F80318A0-B043-D349-8804-11D52D6B9D88}" srcOrd="8" destOrd="0" presId="urn:microsoft.com/office/officeart/2005/8/layout/radial6"/>
    <dgm:cxn modelId="{0BAAAA6E-77C6-B345-9A57-E375693162BE}" type="presParOf" srcId="{7421D643-706B-F247-A6B2-CB71C58E2FE4}" destId="{4650D275-EE27-AC40-B7A7-566026420B64}" srcOrd="9" destOrd="0" presId="urn:microsoft.com/office/officeart/2005/8/layout/radial6"/>
    <dgm:cxn modelId="{7A808791-1BC9-004D-ABF4-288420CCEF3B}" type="presParOf" srcId="{7421D643-706B-F247-A6B2-CB71C58E2FE4}" destId="{DEA6E9FE-F9FA-4D4F-984A-E80AEE5B19B5}" srcOrd="10" destOrd="0" presId="urn:microsoft.com/office/officeart/2005/8/layout/radial6"/>
    <dgm:cxn modelId="{3750C2AD-9132-8B47-971C-B68BBD887607}" type="presParOf" srcId="{7421D643-706B-F247-A6B2-CB71C58E2FE4}" destId="{AEDCFC26-AFF2-0348-ABD6-35098635B7A3}" srcOrd="11" destOrd="0" presId="urn:microsoft.com/office/officeart/2005/8/layout/radial6"/>
    <dgm:cxn modelId="{B9885964-F4DD-6A46-8426-BCCCE0E0988C}" type="presParOf" srcId="{7421D643-706B-F247-A6B2-CB71C58E2FE4}" destId="{B7C1524F-F6B3-B34E-A484-BC0369F672A4}"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30F263-C3C4-4546-9BAB-82D6A764E0D6}"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ED0078DD-8333-4AA3-A084-6A5D1EF92CC0}">
      <dgm:prSet/>
      <dgm:spPr/>
      <dgm:t>
        <a:bodyPr/>
        <a:lstStyle/>
        <a:p>
          <a:endParaRPr lang="en-US" dirty="0"/>
        </a:p>
      </dgm:t>
    </dgm:pt>
    <dgm:pt modelId="{6475CB46-69D5-4D2D-958C-3675FFDA16AD}" type="parTrans" cxnId="{396FEAFB-DB8C-41C7-82DF-E44B29C518FA}">
      <dgm:prSet/>
      <dgm:spPr/>
      <dgm:t>
        <a:bodyPr/>
        <a:lstStyle/>
        <a:p>
          <a:endParaRPr lang="en-US"/>
        </a:p>
      </dgm:t>
    </dgm:pt>
    <dgm:pt modelId="{58B956AC-4DD2-4195-8E0C-0B338BBD084A}" type="sibTrans" cxnId="{396FEAFB-DB8C-41C7-82DF-E44B29C518FA}">
      <dgm:prSet/>
      <dgm:spPr/>
      <dgm:t>
        <a:bodyPr/>
        <a:lstStyle/>
        <a:p>
          <a:endParaRPr lang="en-US"/>
        </a:p>
      </dgm:t>
    </dgm:pt>
    <dgm:pt modelId="{F6C699FC-2820-435A-9707-E9EE06559262}">
      <dgm:prSet/>
      <dgm:spPr/>
      <dgm:t>
        <a:bodyPr/>
        <a:lstStyle/>
        <a:p>
          <a:endParaRPr lang="en-US" dirty="0"/>
        </a:p>
      </dgm:t>
    </dgm:pt>
    <dgm:pt modelId="{89E5D489-3A82-4186-B40A-EA1289D5BBDE}" type="parTrans" cxnId="{7534B8FA-DD9C-443D-A31D-D07880A9A9A5}">
      <dgm:prSet/>
      <dgm:spPr/>
      <dgm:t>
        <a:bodyPr/>
        <a:lstStyle/>
        <a:p>
          <a:endParaRPr lang="en-US"/>
        </a:p>
      </dgm:t>
    </dgm:pt>
    <dgm:pt modelId="{C144F774-F2AB-4108-A916-FCE4FF3840D6}" type="sibTrans" cxnId="{7534B8FA-DD9C-443D-A31D-D07880A9A9A5}">
      <dgm:prSet/>
      <dgm:spPr/>
      <dgm:t>
        <a:bodyPr/>
        <a:lstStyle/>
        <a:p>
          <a:endParaRPr lang="en-US"/>
        </a:p>
      </dgm:t>
    </dgm:pt>
    <dgm:pt modelId="{4FFE59FA-8021-4F41-9299-B9265F1C654F}">
      <dgm:prSet/>
      <dgm:spPr/>
      <dgm:t>
        <a:bodyPr/>
        <a:lstStyle/>
        <a:p>
          <a:endParaRPr lang="en-US" dirty="0"/>
        </a:p>
      </dgm:t>
    </dgm:pt>
    <dgm:pt modelId="{F58A54F8-E47C-4F2B-AA33-4B4FA3204235}" type="parTrans" cxnId="{0CFE3147-66CC-473F-BCBD-12E24519A978}">
      <dgm:prSet/>
      <dgm:spPr/>
      <dgm:t>
        <a:bodyPr/>
        <a:lstStyle/>
        <a:p>
          <a:endParaRPr lang="en-US"/>
        </a:p>
      </dgm:t>
    </dgm:pt>
    <dgm:pt modelId="{7465D71C-8FC2-4D3A-B186-7BF8D5C40F06}" type="sibTrans" cxnId="{0CFE3147-66CC-473F-BCBD-12E24519A978}">
      <dgm:prSet/>
      <dgm:spPr/>
      <dgm:t>
        <a:bodyPr/>
        <a:lstStyle/>
        <a:p>
          <a:endParaRPr lang="en-US"/>
        </a:p>
      </dgm:t>
    </dgm:pt>
    <dgm:pt modelId="{0F034359-2E7F-A745-A9F5-1DAC222E62B3}" type="pres">
      <dgm:prSet presAssocID="{E130F263-C3C4-4546-9BAB-82D6A764E0D6}" presName="vert0" presStyleCnt="0">
        <dgm:presLayoutVars>
          <dgm:dir/>
          <dgm:animOne val="branch"/>
          <dgm:animLvl val="lvl"/>
        </dgm:presLayoutVars>
      </dgm:prSet>
      <dgm:spPr/>
    </dgm:pt>
    <dgm:pt modelId="{D17DBDE4-9885-2341-A396-10DB055C0343}" type="pres">
      <dgm:prSet presAssocID="{ED0078DD-8333-4AA3-A084-6A5D1EF92CC0}" presName="thickLine" presStyleLbl="alignNode1" presStyleIdx="0" presStyleCnt="3"/>
      <dgm:spPr/>
    </dgm:pt>
    <dgm:pt modelId="{CFF9FCBF-0D29-FB47-9B31-AE4AC3C8B08C}" type="pres">
      <dgm:prSet presAssocID="{ED0078DD-8333-4AA3-A084-6A5D1EF92CC0}" presName="horz1" presStyleCnt="0"/>
      <dgm:spPr/>
    </dgm:pt>
    <dgm:pt modelId="{C46B86B0-5EA5-D44C-A1F2-87799C39D40C}" type="pres">
      <dgm:prSet presAssocID="{ED0078DD-8333-4AA3-A084-6A5D1EF92CC0}" presName="tx1" presStyleLbl="revTx" presStyleIdx="0" presStyleCnt="3"/>
      <dgm:spPr/>
    </dgm:pt>
    <dgm:pt modelId="{FDC6F7A6-56F4-4240-A9F7-CE7E11473C1A}" type="pres">
      <dgm:prSet presAssocID="{ED0078DD-8333-4AA3-A084-6A5D1EF92CC0}" presName="vert1" presStyleCnt="0"/>
      <dgm:spPr/>
    </dgm:pt>
    <dgm:pt modelId="{45BED447-1649-DF46-9FA8-159C3EDCB9D4}" type="pres">
      <dgm:prSet presAssocID="{F6C699FC-2820-435A-9707-E9EE06559262}" presName="thickLine" presStyleLbl="alignNode1" presStyleIdx="1" presStyleCnt="3"/>
      <dgm:spPr/>
    </dgm:pt>
    <dgm:pt modelId="{C6FCA84B-DFB7-174D-9C7A-871ED8ADBF0E}" type="pres">
      <dgm:prSet presAssocID="{F6C699FC-2820-435A-9707-E9EE06559262}" presName="horz1" presStyleCnt="0"/>
      <dgm:spPr/>
    </dgm:pt>
    <dgm:pt modelId="{0A820F60-3C97-0943-8E26-277AEDBB317F}" type="pres">
      <dgm:prSet presAssocID="{F6C699FC-2820-435A-9707-E9EE06559262}" presName="tx1" presStyleLbl="revTx" presStyleIdx="1" presStyleCnt="3"/>
      <dgm:spPr/>
    </dgm:pt>
    <dgm:pt modelId="{22F46FA2-CF42-444F-85F1-0EC63E22E501}" type="pres">
      <dgm:prSet presAssocID="{F6C699FC-2820-435A-9707-E9EE06559262}" presName="vert1" presStyleCnt="0"/>
      <dgm:spPr/>
    </dgm:pt>
    <dgm:pt modelId="{4131F859-238E-CF4F-9C9E-802BE901532E}" type="pres">
      <dgm:prSet presAssocID="{4FFE59FA-8021-4F41-9299-B9265F1C654F}" presName="thickLine" presStyleLbl="alignNode1" presStyleIdx="2" presStyleCnt="3"/>
      <dgm:spPr/>
    </dgm:pt>
    <dgm:pt modelId="{45FC3C50-2367-524A-B39D-9289A9452452}" type="pres">
      <dgm:prSet presAssocID="{4FFE59FA-8021-4F41-9299-B9265F1C654F}" presName="horz1" presStyleCnt="0"/>
      <dgm:spPr/>
    </dgm:pt>
    <dgm:pt modelId="{C73FB4C4-A608-B047-B2D9-4E90AE745859}" type="pres">
      <dgm:prSet presAssocID="{4FFE59FA-8021-4F41-9299-B9265F1C654F}" presName="tx1" presStyleLbl="revTx" presStyleIdx="2" presStyleCnt="3"/>
      <dgm:spPr/>
    </dgm:pt>
    <dgm:pt modelId="{F1129D97-79AB-4D4C-B053-21BD69F335D2}" type="pres">
      <dgm:prSet presAssocID="{4FFE59FA-8021-4F41-9299-B9265F1C654F}" presName="vert1" presStyleCnt="0"/>
      <dgm:spPr/>
    </dgm:pt>
  </dgm:ptLst>
  <dgm:cxnLst>
    <dgm:cxn modelId="{BC184116-F35B-574D-A8D7-85DB8AE395A8}" type="presOf" srcId="{F6C699FC-2820-435A-9707-E9EE06559262}" destId="{0A820F60-3C97-0943-8E26-277AEDBB317F}" srcOrd="0" destOrd="0" presId="urn:microsoft.com/office/officeart/2008/layout/LinedList"/>
    <dgm:cxn modelId="{92949125-CA58-3C40-819E-D5098D2B2980}" type="presOf" srcId="{ED0078DD-8333-4AA3-A084-6A5D1EF92CC0}" destId="{C46B86B0-5EA5-D44C-A1F2-87799C39D40C}" srcOrd="0" destOrd="0" presId="urn:microsoft.com/office/officeart/2008/layout/LinedList"/>
    <dgm:cxn modelId="{AC2D6733-F3F8-D04F-8759-F55DFE8E750F}" type="presOf" srcId="{E130F263-C3C4-4546-9BAB-82D6A764E0D6}" destId="{0F034359-2E7F-A745-A9F5-1DAC222E62B3}" srcOrd="0" destOrd="0" presId="urn:microsoft.com/office/officeart/2008/layout/LinedList"/>
    <dgm:cxn modelId="{0CFE3147-66CC-473F-BCBD-12E24519A978}" srcId="{E130F263-C3C4-4546-9BAB-82D6A764E0D6}" destId="{4FFE59FA-8021-4F41-9299-B9265F1C654F}" srcOrd="2" destOrd="0" parTransId="{F58A54F8-E47C-4F2B-AA33-4B4FA3204235}" sibTransId="{7465D71C-8FC2-4D3A-B186-7BF8D5C40F06}"/>
    <dgm:cxn modelId="{BB9DE9BF-F5B7-E34A-81B3-BF21220F0CFB}" type="presOf" srcId="{4FFE59FA-8021-4F41-9299-B9265F1C654F}" destId="{C73FB4C4-A608-B047-B2D9-4E90AE745859}" srcOrd="0" destOrd="0" presId="urn:microsoft.com/office/officeart/2008/layout/LinedList"/>
    <dgm:cxn modelId="{7534B8FA-DD9C-443D-A31D-D07880A9A9A5}" srcId="{E130F263-C3C4-4546-9BAB-82D6A764E0D6}" destId="{F6C699FC-2820-435A-9707-E9EE06559262}" srcOrd="1" destOrd="0" parTransId="{89E5D489-3A82-4186-B40A-EA1289D5BBDE}" sibTransId="{C144F774-F2AB-4108-A916-FCE4FF3840D6}"/>
    <dgm:cxn modelId="{396FEAFB-DB8C-41C7-82DF-E44B29C518FA}" srcId="{E130F263-C3C4-4546-9BAB-82D6A764E0D6}" destId="{ED0078DD-8333-4AA3-A084-6A5D1EF92CC0}" srcOrd="0" destOrd="0" parTransId="{6475CB46-69D5-4D2D-958C-3675FFDA16AD}" sibTransId="{58B956AC-4DD2-4195-8E0C-0B338BBD084A}"/>
    <dgm:cxn modelId="{07090246-83FB-0148-A531-7D577A4B6FED}" type="presParOf" srcId="{0F034359-2E7F-A745-A9F5-1DAC222E62B3}" destId="{D17DBDE4-9885-2341-A396-10DB055C0343}" srcOrd="0" destOrd="0" presId="urn:microsoft.com/office/officeart/2008/layout/LinedList"/>
    <dgm:cxn modelId="{84079127-19A7-3346-A8C8-C8625121E541}" type="presParOf" srcId="{0F034359-2E7F-A745-A9F5-1DAC222E62B3}" destId="{CFF9FCBF-0D29-FB47-9B31-AE4AC3C8B08C}" srcOrd="1" destOrd="0" presId="urn:microsoft.com/office/officeart/2008/layout/LinedList"/>
    <dgm:cxn modelId="{BC1C2900-0330-434C-9A66-602201CFE171}" type="presParOf" srcId="{CFF9FCBF-0D29-FB47-9B31-AE4AC3C8B08C}" destId="{C46B86B0-5EA5-D44C-A1F2-87799C39D40C}" srcOrd="0" destOrd="0" presId="urn:microsoft.com/office/officeart/2008/layout/LinedList"/>
    <dgm:cxn modelId="{F747AD27-DDCE-E14D-B628-24C0163EDFCE}" type="presParOf" srcId="{CFF9FCBF-0D29-FB47-9B31-AE4AC3C8B08C}" destId="{FDC6F7A6-56F4-4240-A9F7-CE7E11473C1A}" srcOrd="1" destOrd="0" presId="urn:microsoft.com/office/officeart/2008/layout/LinedList"/>
    <dgm:cxn modelId="{64426C70-300C-4540-90DC-CBF7686B8916}" type="presParOf" srcId="{0F034359-2E7F-A745-A9F5-1DAC222E62B3}" destId="{45BED447-1649-DF46-9FA8-159C3EDCB9D4}" srcOrd="2" destOrd="0" presId="urn:microsoft.com/office/officeart/2008/layout/LinedList"/>
    <dgm:cxn modelId="{31B046A5-EC4A-1248-8282-85CDCE18C25D}" type="presParOf" srcId="{0F034359-2E7F-A745-A9F5-1DAC222E62B3}" destId="{C6FCA84B-DFB7-174D-9C7A-871ED8ADBF0E}" srcOrd="3" destOrd="0" presId="urn:microsoft.com/office/officeart/2008/layout/LinedList"/>
    <dgm:cxn modelId="{1FB80CBB-1CE3-DD4D-90BE-CEF0D23AFFD5}" type="presParOf" srcId="{C6FCA84B-DFB7-174D-9C7A-871ED8ADBF0E}" destId="{0A820F60-3C97-0943-8E26-277AEDBB317F}" srcOrd="0" destOrd="0" presId="urn:microsoft.com/office/officeart/2008/layout/LinedList"/>
    <dgm:cxn modelId="{A1C4921C-5DB3-F846-9329-57236CC79395}" type="presParOf" srcId="{C6FCA84B-DFB7-174D-9C7A-871ED8ADBF0E}" destId="{22F46FA2-CF42-444F-85F1-0EC63E22E501}" srcOrd="1" destOrd="0" presId="urn:microsoft.com/office/officeart/2008/layout/LinedList"/>
    <dgm:cxn modelId="{D6D559F3-4477-F54D-AE93-C3A6011F7010}" type="presParOf" srcId="{0F034359-2E7F-A745-A9F5-1DAC222E62B3}" destId="{4131F859-238E-CF4F-9C9E-802BE901532E}" srcOrd="4" destOrd="0" presId="urn:microsoft.com/office/officeart/2008/layout/LinedList"/>
    <dgm:cxn modelId="{6DF2EDEA-9060-A441-84A8-807AEE880467}" type="presParOf" srcId="{0F034359-2E7F-A745-A9F5-1DAC222E62B3}" destId="{45FC3C50-2367-524A-B39D-9289A9452452}" srcOrd="5" destOrd="0" presId="urn:microsoft.com/office/officeart/2008/layout/LinedList"/>
    <dgm:cxn modelId="{87F34B63-F829-D340-894F-03B238CA980A}" type="presParOf" srcId="{45FC3C50-2367-524A-B39D-9289A9452452}" destId="{C73FB4C4-A608-B047-B2D9-4E90AE745859}" srcOrd="0" destOrd="0" presId="urn:microsoft.com/office/officeart/2008/layout/LinedList"/>
    <dgm:cxn modelId="{4551D2D6-8A9A-B247-8B25-6F5C8DC77DF6}" type="presParOf" srcId="{45FC3C50-2367-524A-B39D-9289A9452452}" destId="{F1129D97-79AB-4D4C-B053-21BD69F335D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7A8AF0-8686-CD4F-81E5-9608E1BE78BD}" type="doc">
      <dgm:prSet loTypeId="urn:microsoft.com/office/officeart/2005/8/layout/hProcess10" loCatId="" qsTypeId="urn:microsoft.com/office/officeart/2005/8/quickstyle/simple1" qsCatId="simple" csTypeId="urn:microsoft.com/office/officeart/2005/8/colors/accent1_2" csCatId="accent1" phldr="1"/>
      <dgm:spPr/>
      <dgm:t>
        <a:bodyPr/>
        <a:lstStyle/>
        <a:p>
          <a:endParaRPr lang="en-US"/>
        </a:p>
      </dgm:t>
    </dgm:pt>
    <dgm:pt modelId="{16DE2D9B-B1A1-2845-955F-BA3A60C55AD7}">
      <dgm:prSet phldrT="[Text]" custT="1"/>
      <dgm:spPr>
        <a:solidFill>
          <a:schemeClr val="tx2"/>
        </a:solidFill>
        <a:ln>
          <a:noFill/>
        </a:ln>
      </dgm:spPr>
      <dgm:t>
        <a:bodyPr/>
        <a:lstStyle/>
        <a:p>
          <a:r>
            <a:rPr lang="en-US" sz="2000" dirty="0"/>
            <a:t>Linguistic Inquiry and Word Count </a:t>
          </a:r>
        </a:p>
      </dgm:t>
    </dgm:pt>
    <dgm:pt modelId="{D3E89F5C-4A48-E140-A331-CD11A1F46E12}" type="parTrans" cxnId="{E5E7A6DC-A6B8-F641-8A64-F8ECFC983221}">
      <dgm:prSet/>
      <dgm:spPr/>
      <dgm:t>
        <a:bodyPr/>
        <a:lstStyle/>
        <a:p>
          <a:endParaRPr lang="en-US"/>
        </a:p>
      </dgm:t>
    </dgm:pt>
    <dgm:pt modelId="{88180FAF-8173-3B47-9425-8FF822B48A46}" type="sibTrans" cxnId="{E5E7A6DC-A6B8-F641-8A64-F8ECFC983221}">
      <dgm:prSet/>
      <dgm:spPr>
        <a:solidFill>
          <a:srgbClr val="F6685B"/>
        </a:solidFill>
      </dgm:spPr>
      <dgm:t>
        <a:bodyPr/>
        <a:lstStyle/>
        <a:p>
          <a:endParaRPr lang="en-US"/>
        </a:p>
      </dgm:t>
    </dgm:pt>
    <dgm:pt modelId="{C69704A0-49E6-544D-804D-09AA416D8606}">
      <dgm:prSet phldrT="[Text]" custT="1"/>
      <dgm:spPr>
        <a:solidFill>
          <a:schemeClr val="tx2"/>
        </a:solidFill>
        <a:ln>
          <a:noFill/>
        </a:ln>
      </dgm:spPr>
      <dgm:t>
        <a:bodyPr/>
        <a:lstStyle/>
        <a:p>
          <a:r>
            <a:rPr lang="en-US" sz="2000" dirty="0"/>
            <a:t>Word count calculator</a:t>
          </a:r>
        </a:p>
      </dgm:t>
    </dgm:pt>
    <dgm:pt modelId="{3D16CCFC-6BD6-8E47-9E13-67CA42D11758}" type="parTrans" cxnId="{A220B13C-8A72-A044-9FFF-16E35D48B073}">
      <dgm:prSet/>
      <dgm:spPr/>
      <dgm:t>
        <a:bodyPr/>
        <a:lstStyle/>
        <a:p>
          <a:endParaRPr lang="en-US"/>
        </a:p>
      </dgm:t>
    </dgm:pt>
    <dgm:pt modelId="{ABAE41D3-0CF0-D242-9D5E-09AD73DC4327}" type="sibTrans" cxnId="{A220B13C-8A72-A044-9FFF-16E35D48B073}">
      <dgm:prSet/>
      <dgm:spPr/>
      <dgm:t>
        <a:bodyPr/>
        <a:lstStyle/>
        <a:p>
          <a:endParaRPr lang="en-US"/>
        </a:p>
      </dgm:t>
    </dgm:pt>
    <dgm:pt modelId="{469C703D-C9F7-5848-A0FC-85FE1D024A55}">
      <dgm:prSet phldrT="[Text]" custT="1"/>
      <dgm:spPr>
        <a:solidFill>
          <a:schemeClr val="tx2"/>
        </a:solidFill>
        <a:ln>
          <a:noFill/>
        </a:ln>
      </dgm:spPr>
      <dgm:t>
        <a:bodyPr/>
        <a:lstStyle/>
        <a:p>
          <a:r>
            <a:rPr lang="en-US" sz="2000" dirty="0"/>
            <a:t>SPSS</a:t>
          </a:r>
        </a:p>
      </dgm:t>
    </dgm:pt>
    <dgm:pt modelId="{CB755F6F-4023-DB49-AEA7-510175EAB397}" type="parTrans" cxnId="{3C9F47AC-D97C-334C-8E8C-3CFB71AAD732}">
      <dgm:prSet/>
      <dgm:spPr/>
      <dgm:t>
        <a:bodyPr/>
        <a:lstStyle/>
        <a:p>
          <a:endParaRPr lang="en-US"/>
        </a:p>
      </dgm:t>
    </dgm:pt>
    <dgm:pt modelId="{27CDBEC0-E95F-5040-BA43-8387625A6A90}" type="sibTrans" cxnId="{3C9F47AC-D97C-334C-8E8C-3CFB71AAD732}">
      <dgm:prSet/>
      <dgm:spPr/>
      <dgm:t>
        <a:bodyPr/>
        <a:lstStyle/>
        <a:p>
          <a:endParaRPr lang="en-US"/>
        </a:p>
      </dgm:t>
    </dgm:pt>
    <dgm:pt modelId="{A48C42D8-8131-524E-AC6D-25EF9150E033}">
      <dgm:prSet phldrT="[Text]" custT="1"/>
      <dgm:spPr>
        <a:solidFill>
          <a:schemeClr val="tx2"/>
        </a:solidFill>
        <a:ln>
          <a:noFill/>
        </a:ln>
      </dgm:spPr>
      <dgm:t>
        <a:bodyPr/>
        <a:lstStyle/>
        <a:p>
          <a:r>
            <a:rPr lang="en-US" sz="2000" dirty="0"/>
            <a:t>Ran Correlations to find the relationship between word count ratio, PSWQ scores, and IUS scores</a:t>
          </a:r>
        </a:p>
      </dgm:t>
    </dgm:pt>
    <dgm:pt modelId="{29C3C172-7BBC-AB4A-8725-46DCB7CE727D}" type="parTrans" cxnId="{24AF5CB0-5525-8F48-98EF-DCB287C9D316}">
      <dgm:prSet/>
      <dgm:spPr/>
      <dgm:t>
        <a:bodyPr/>
        <a:lstStyle/>
        <a:p>
          <a:endParaRPr lang="en-US"/>
        </a:p>
      </dgm:t>
    </dgm:pt>
    <dgm:pt modelId="{5D349621-592A-6B46-AB1B-73AA1E689D08}" type="sibTrans" cxnId="{24AF5CB0-5525-8F48-98EF-DCB287C9D316}">
      <dgm:prSet/>
      <dgm:spPr/>
      <dgm:t>
        <a:bodyPr/>
        <a:lstStyle/>
        <a:p>
          <a:endParaRPr lang="en-US"/>
        </a:p>
      </dgm:t>
    </dgm:pt>
    <dgm:pt modelId="{25D4F0A0-F832-7B46-858C-7C9AB963D2BE}">
      <dgm:prSet phldrT="[Text]" custT="1"/>
      <dgm:spPr>
        <a:solidFill>
          <a:schemeClr val="tx2"/>
        </a:solidFill>
        <a:ln>
          <a:noFill/>
        </a:ln>
      </dgm:spPr>
      <dgm:t>
        <a:bodyPr/>
        <a:lstStyle/>
        <a:p>
          <a:r>
            <a:rPr lang="en-US" sz="2000" dirty="0"/>
            <a:t>Express Scribe</a:t>
          </a:r>
        </a:p>
      </dgm:t>
    </dgm:pt>
    <dgm:pt modelId="{B43D65C3-D816-2E4B-9595-A53A5AC6E42F}" type="sibTrans" cxnId="{CAECCE04-ED15-844D-AAB3-BF3DCC94E7E1}">
      <dgm:prSet/>
      <dgm:spPr>
        <a:solidFill>
          <a:srgbClr val="F6685B"/>
        </a:solidFill>
      </dgm:spPr>
      <dgm:t>
        <a:bodyPr/>
        <a:lstStyle/>
        <a:p>
          <a:endParaRPr lang="en-US"/>
        </a:p>
      </dgm:t>
    </dgm:pt>
    <dgm:pt modelId="{C49B98C2-42A8-3145-9421-967B505A3744}" type="parTrans" cxnId="{CAECCE04-ED15-844D-AAB3-BF3DCC94E7E1}">
      <dgm:prSet/>
      <dgm:spPr/>
      <dgm:t>
        <a:bodyPr/>
        <a:lstStyle/>
        <a:p>
          <a:endParaRPr lang="en-US"/>
        </a:p>
      </dgm:t>
    </dgm:pt>
    <dgm:pt modelId="{AF5FF3F7-5B9B-4A44-99FD-F94632A4F76E}">
      <dgm:prSet phldrT="[Text]"/>
      <dgm:spPr>
        <a:solidFill>
          <a:schemeClr val="tx2"/>
        </a:solidFill>
        <a:ln>
          <a:noFill/>
        </a:ln>
      </dgm:spPr>
      <dgm:t>
        <a:bodyPr/>
        <a:lstStyle/>
        <a:p>
          <a:r>
            <a:rPr lang="en-US" sz="1900" dirty="0"/>
            <a:t>Software used to transcribe videos</a:t>
          </a:r>
        </a:p>
      </dgm:t>
    </dgm:pt>
    <dgm:pt modelId="{3E91C807-523B-A344-A538-5BD733B2F274}" type="sibTrans" cxnId="{7C7324E9-A4B3-A940-8318-4693FBD7FD90}">
      <dgm:prSet/>
      <dgm:spPr/>
      <dgm:t>
        <a:bodyPr/>
        <a:lstStyle/>
        <a:p>
          <a:endParaRPr lang="en-US"/>
        </a:p>
      </dgm:t>
    </dgm:pt>
    <dgm:pt modelId="{C21B7CE2-4EAB-314B-9BFF-47EED4CCCC1F}" type="parTrans" cxnId="{7C7324E9-A4B3-A940-8318-4693FBD7FD90}">
      <dgm:prSet/>
      <dgm:spPr/>
      <dgm:t>
        <a:bodyPr/>
        <a:lstStyle/>
        <a:p>
          <a:endParaRPr lang="en-US"/>
        </a:p>
      </dgm:t>
    </dgm:pt>
    <dgm:pt modelId="{0A888944-E81A-F047-B77A-037898EDD4E6}" type="pres">
      <dgm:prSet presAssocID="{907A8AF0-8686-CD4F-81E5-9608E1BE78BD}" presName="Name0" presStyleCnt="0">
        <dgm:presLayoutVars>
          <dgm:dir/>
          <dgm:resizeHandles val="exact"/>
        </dgm:presLayoutVars>
      </dgm:prSet>
      <dgm:spPr/>
    </dgm:pt>
    <dgm:pt modelId="{5A42F1D6-4946-A54F-94D8-0975324AD6FD}" type="pres">
      <dgm:prSet presAssocID="{25D4F0A0-F832-7B46-858C-7C9AB963D2BE}" presName="composite" presStyleCnt="0"/>
      <dgm:spPr/>
    </dgm:pt>
    <dgm:pt modelId="{C602D9C7-7D18-6144-868F-982AF8FCAA8C}" type="pres">
      <dgm:prSet presAssocID="{25D4F0A0-F832-7B46-858C-7C9AB963D2BE}" presName="imagSh" presStyleLbl="bgImgPlace1" presStyleIdx="0" presStyleCnt="3" custLinFactNeighborX="-840" custLinFactNeighborY="-20000"/>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38100">
          <a:solidFill>
            <a:schemeClr val="tx2"/>
          </a:solidFill>
        </a:ln>
      </dgm:spPr>
    </dgm:pt>
    <dgm:pt modelId="{40F3AF1B-32AB-F843-8AB9-1E0DCCEFB5A4}" type="pres">
      <dgm:prSet presAssocID="{25D4F0A0-F832-7B46-858C-7C9AB963D2BE}" presName="txNode" presStyleLbl="node1" presStyleIdx="0" presStyleCnt="3" custScaleX="115334" custScaleY="142012" custLinFactNeighborX="-944" custLinFactNeighborY="34264">
        <dgm:presLayoutVars>
          <dgm:bulletEnabled val="1"/>
        </dgm:presLayoutVars>
      </dgm:prSet>
      <dgm:spPr/>
    </dgm:pt>
    <dgm:pt modelId="{6FC055B7-A4BC-214D-880B-02CC798C873D}" type="pres">
      <dgm:prSet presAssocID="{B43D65C3-D816-2E4B-9595-A53A5AC6E42F}" presName="sibTrans" presStyleLbl="sibTrans2D1" presStyleIdx="0" presStyleCnt="2"/>
      <dgm:spPr/>
    </dgm:pt>
    <dgm:pt modelId="{884E433C-8AE9-6541-96DF-4CD71874629B}" type="pres">
      <dgm:prSet presAssocID="{B43D65C3-D816-2E4B-9595-A53A5AC6E42F}" presName="connTx" presStyleLbl="sibTrans2D1" presStyleIdx="0" presStyleCnt="2"/>
      <dgm:spPr/>
    </dgm:pt>
    <dgm:pt modelId="{B9191587-512F-9C4E-BE1E-564EF8EFB4BF}" type="pres">
      <dgm:prSet presAssocID="{16DE2D9B-B1A1-2845-955F-BA3A60C55AD7}" presName="composite" presStyleCnt="0"/>
      <dgm:spPr/>
    </dgm:pt>
    <dgm:pt modelId="{8ACA9417-99AF-3C4C-B0F2-6723B11EE465}" type="pres">
      <dgm:prSet presAssocID="{16DE2D9B-B1A1-2845-955F-BA3A60C55AD7}" presName="imagSh" presStyleLbl="bgImgPlace1" presStyleIdx="1" presStyleCnt="3" custLinFactNeighborX="-2126" custLinFactNeighborY="-20000"/>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38100">
          <a:solidFill>
            <a:schemeClr val="tx2"/>
          </a:solidFill>
        </a:ln>
      </dgm:spPr>
    </dgm:pt>
    <dgm:pt modelId="{E22C382D-5646-294C-9BC2-938D9E2AA999}" type="pres">
      <dgm:prSet presAssocID="{16DE2D9B-B1A1-2845-955F-BA3A60C55AD7}" presName="txNode" presStyleLbl="node1" presStyleIdx="1" presStyleCnt="3" custScaleX="110249" custScaleY="139445" custLinFactNeighborX="-4743" custLinFactNeighborY="31630">
        <dgm:presLayoutVars>
          <dgm:bulletEnabled val="1"/>
        </dgm:presLayoutVars>
      </dgm:prSet>
      <dgm:spPr/>
    </dgm:pt>
    <dgm:pt modelId="{10E1D004-194D-7747-936B-85853EA732BB}" type="pres">
      <dgm:prSet presAssocID="{88180FAF-8173-3B47-9425-8FF822B48A46}" presName="sibTrans" presStyleLbl="sibTrans2D1" presStyleIdx="1" presStyleCnt="2" custLinFactNeighborX="0" custLinFactNeighborY="21577"/>
      <dgm:spPr/>
    </dgm:pt>
    <dgm:pt modelId="{AFB99BDF-5898-7E4F-9A17-444CC1837565}" type="pres">
      <dgm:prSet presAssocID="{88180FAF-8173-3B47-9425-8FF822B48A46}" presName="connTx" presStyleLbl="sibTrans2D1" presStyleIdx="1" presStyleCnt="2"/>
      <dgm:spPr/>
    </dgm:pt>
    <dgm:pt modelId="{68F69957-36F5-EA45-BC1D-CC29F47352F9}" type="pres">
      <dgm:prSet presAssocID="{469C703D-C9F7-5848-A0FC-85FE1D024A55}" presName="composite" presStyleCnt="0"/>
      <dgm:spPr/>
    </dgm:pt>
    <dgm:pt modelId="{E23E1061-C530-FB40-A1D6-FD41CA063EA1}" type="pres">
      <dgm:prSet presAssocID="{469C703D-C9F7-5848-A0FC-85FE1D024A55}" presName="imagSh" presStyleLbl="bgImgPlace1" presStyleIdx="2" presStyleCnt="3" custLinFactNeighborX="-6044" custLinFactNeighborY="-5369"/>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38100">
          <a:solidFill>
            <a:schemeClr val="tx2"/>
          </a:solidFill>
        </a:ln>
      </dgm:spPr>
    </dgm:pt>
    <dgm:pt modelId="{F56EAC88-F60F-A249-B100-A18CB4782748}" type="pres">
      <dgm:prSet presAssocID="{469C703D-C9F7-5848-A0FC-85FE1D024A55}" presName="txNode" presStyleLbl="node1" presStyleIdx="2" presStyleCnt="3" custScaleX="118365" custScaleY="211361" custLinFactNeighborX="-4698" custLinFactNeighborY="81149">
        <dgm:presLayoutVars>
          <dgm:bulletEnabled val="1"/>
        </dgm:presLayoutVars>
      </dgm:prSet>
      <dgm:spPr/>
    </dgm:pt>
  </dgm:ptLst>
  <dgm:cxnLst>
    <dgm:cxn modelId="{CAECCE04-ED15-844D-AAB3-BF3DCC94E7E1}" srcId="{907A8AF0-8686-CD4F-81E5-9608E1BE78BD}" destId="{25D4F0A0-F832-7B46-858C-7C9AB963D2BE}" srcOrd="0" destOrd="0" parTransId="{C49B98C2-42A8-3145-9421-967B505A3744}" sibTransId="{B43D65C3-D816-2E4B-9595-A53A5AC6E42F}"/>
    <dgm:cxn modelId="{0013CE26-1A71-A943-A6DF-135E214013E6}" type="presOf" srcId="{469C703D-C9F7-5848-A0FC-85FE1D024A55}" destId="{F56EAC88-F60F-A249-B100-A18CB4782748}" srcOrd="0" destOrd="0" presId="urn:microsoft.com/office/officeart/2005/8/layout/hProcess10"/>
    <dgm:cxn modelId="{BD407B36-80F8-F947-8932-37640AB9DE3D}" type="presOf" srcId="{907A8AF0-8686-CD4F-81E5-9608E1BE78BD}" destId="{0A888944-E81A-F047-B77A-037898EDD4E6}" srcOrd="0" destOrd="0" presId="urn:microsoft.com/office/officeart/2005/8/layout/hProcess10"/>
    <dgm:cxn modelId="{A220B13C-8A72-A044-9FFF-16E35D48B073}" srcId="{16DE2D9B-B1A1-2845-955F-BA3A60C55AD7}" destId="{C69704A0-49E6-544D-804D-09AA416D8606}" srcOrd="0" destOrd="0" parTransId="{3D16CCFC-6BD6-8E47-9E13-67CA42D11758}" sibTransId="{ABAE41D3-0CF0-D242-9D5E-09AD73DC4327}"/>
    <dgm:cxn modelId="{86E8404B-4B2B-8D4C-858E-D75693440964}" type="presOf" srcId="{88180FAF-8173-3B47-9425-8FF822B48A46}" destId="{AFB99BDF-5898-7E4F-9A17-444CC1837565}" srcOrd="1" destOrd="0" presId="urn:microsoft.com/office/officeart/2005/8/layout/hProcess10"/>
    <dgm:cxn modelId="{678E9272-BC12-C448-B0EE-96E5F668D8E2}" type="presOf" srcId="{16DE2D9B-B1A1-2845-955F-BA3A60C55AD7}" destId="{E22C382D-5646-294C-9BC2-938D9E2AA999}" srcOrd="0" destOrd="0" presId="urn:microsoft.com/office/officeart/2005/8/layout/hProcess10"/>
    <dgm:cxn modelId="{15FC2277-5707-AE42-9AC7-CBC0CEAE050B}" type="presOf" srcId="{B43D65C3-D816-2E4B-9595-A53A5AC6E42F}" destId="{6FC055B7-A4BC-214D-880B-02CC798C873D}" srcOrd="0" destOrd="0" presId="urn:microsoft.com/office/officeart/2005/8/layout/hProcess10"/>
    <dgm:cxn modelId="{264B1993-6906-B146-8287-756C36997AE1}" type="presOf" srcId="{B43D65C3-D816-2E4B-9595-A53A5AC6E42F}" destId="{884E433C-8AE9-6541-96DF-4CD71874629B}" srcOrd="1" destOrd="0" presId="urn:microsoft.com/office/officeart/2005/8/layout/hProcess10"/>
    <dgm:cxn modelId="{ABA984A2-B416-0442-BFE5-9830EE83D67A}" type="presOf" srcId="{88180FAF-8173-3B47-9425-8FF822B48A46}" destId="{10E1D004-194D-7747-936B-85853EA732BB}" srcOrd="0" destOrd="0" presId="urn:microsoft.com/office/officeart/2005/8/layout/hProcess10"/>
    <dgm:cxn modelId="{F7056FA8-BDD8-7F44-9ACC-5A9D204EAA4B}" type="presOf" srcId="{A48C42D8-8131-524E-AC6D-25EF9150E033}" destId="{F56EAC88-F60F-A249-B100-A18CB4782748}" srcOrd="0" destOrd="1" presId="urn:microsoft.com/office/officeart/2005/8/layout/hProcess10"/>
    <dgm:cxn modelId="{3C9F47AC-D97C-334C-8E8C-3CFB71AAD732}" srcId="{907A8AF0-8686-CD4F-81E5-9608E1BE78BD}" destId="{469C703D-C9F7-5848-A0FC-85FE1D024A55}" srcOrd="2" destOrd="0" parTransId="{CB755F6F-4023-DB49-AEA7-510175EAB397}" sibTransId="{27CDBEC0-E95F-5040-BA43-8387625A6A90}"/>
    <dgm:cxn modelId="{EF9B1FAE-F27F-1C43-AA20-407B6AFE8FFF}" type="presOf" srcId="{25D4F0A0-F832-7B46-858C-7C9AB963D2BE}" destId="{40F3AF1B-32AB-F843-8AB9-1E0DCCEFB5A4}" srcOrd="0" destOrd="0" presId="urn:microsoft.com/office/officeart/2005/8/layout/hProcess10"/>
    <dgm:cxn modelId="{24AF5CB0-5525-8F48-98EF-DCB287C9D316}" srcId="{469C703D-C9F7-5848-A0FC-85FE1D024A55}" destId="{A48C42D8-8131-524E-AC6D-25EF9150E033}" srcOrd="0" destOrd="0" parTransId="{29C3C172-7BBC-AB4A-8725-46DCB7CE727D}" sibTransId="{5D349621-592A-6B46-AB1B-73AA1E689D08}"/>
    <dgm:cxn modelId="{AB6E90CC-6F26-C34D-BFC6-036136B1A248}" type="presOf" srcId="{C69704A0-49E6-544D-804D-09AA416D8606}" destId="{E22C382D-5646-294C-9BC2-938D9E2AA999}" srcOrd="0" destOrd="1" presId="urn:microsoft.com/office/officeart/2005/8/layout/hProcess10"/>
    <dgm:cxn modelId="{E5E7A6DC-A6B8-F641-8A64-F8ECFC983221}" srcId="{907A8AF0-8686-CD4F-81E5-9608E1BE78BD}" destId="{16DE2D9B-B1A1-2845-955F-BA3A60C55AD7}" srcOrd="1" destOrd="0" parTransId="{D3E89F5C-4A48-E140-A331-CD11A1F46E12}" sibTransId="{88180FAF-8173-3B47-9425-8FF822B48A46}"/>
    <dgm:cxn modelId="{7C7324E9-A4B3-A940-8318-4693FBD7FD90}" srcId="{25D4F0A0-F832-7B46-858C-7C9AB963D2BE}" destId="{AF5FF3F7-5B9B-4A44-99FD-F94632A4F76E}" srcOrd="0" destOrd="0" parTransId="{C21B7CE2-4EAB-314B-9BFF-47EED4CCCC1F}" sibTransId="{3E91C807-523B-A344-A538-5BD733B2F274}"/>
    <dgm:cxn modelId="{5FC9CFFF-0652-E145-9143-DD4D2D47B0B8}" type="presOf" srcId="{AF5FF3F7-5B9B-4A44-99FD-F94632A4F76E}" destId="{40F3AF1B-32AB-F843-8AB9-1E0DCCEFB5A4}" srcOrd="0" destOrd="1" presId="urn:microsoft.com/office/officeart/2005/8/layout/hProcess10"/>
    <dgm:cxn modelId="{9EB185BF-3CF9-294B-8DE8-9CF90EF2838A}" type="presParOf" srcId="{0A888944-E81A-F047-B77A-037898EDD4E6}" destId="{5A42F1D6-4946-A54F-94D8-0975324AD6FD}" srcOrd="0" destOrd="0" presId="urn:microsoft.com/office/officeart/2005/8/layout/hProcess10"/>
    <dgm:cxn modelId="{11A299B7-2FF4-C442-A3C2-FC4EA61DD71B}" type="presParOf" srcId="{5A42F1D6-4946-A54F-94D8-0975324AD6FD}" destId="{C602D9C7-7D18-6144-868F-982AF8FCAA8C}" srcOrd="0" destOrd="0" presId="urn:microsoft.com/office/officeart/2005/8/layout/hProcess10"/>
    <dgm:cxn modelId="{88D6EBAD-2CB6-DB44-B990-3B520014D4AA}" type="presParOf" srcId="{5A42F1D6-4946-A54F-94D8-0975324AD6FD}" destId="{40F3AF1B-32AB-F843-8AB9-1E0DCCEFB5A4}" srcOrd="1" destOrd="0" presId="urn:microsoft.com/office/officeart/2005/8/layout/hProcess10"/>
    <dgm:cxn modelId="{E5C7E573-E64A-AD40-93D8-9A28D17B70B0}" type="presParOf" srcId="{0A888944-E81A-F047-B77A-037898EDD4E6}" destId="{6FC055B7-A4BC-214D-880B-02CC798C873D}" srcOrd="1" destOrd="0" presId="urn:microsoft.com/office/officeart/2005/8/layout/hProcess10"/>
    <dgm:cxn modelId="{DAFF0DFB-BF3B-4948-BBF3-1951E10E2B64}" type="presParOf" srcId="{6FC055B7-A4BC-214D-880B-02CC798C873D}" destId="{884E433C-8AE9-6541-96DF-4CD71874629B}" srcOrd="0" destOrd="0" presId="urn:microsoft.com/office/officeart/2005/8/layout/hProcess10"/>
    <dgm:cxn modelId="{EB084130-352F-B64B-8AB3-80EC1BDB4C5B}" type="presParOf" srcId="{0A888944-E81A-F047-B77A-037898EDD4E6}" destId="{B9191587-512F-9C4E-BE1E-564EF8EFB4BF}" srcOrd="2" destOrd="0" presId="urn:microsoft.com/office/officeart/2005/8/layout/hProcess10"/>
    <dgm:cxn modelId="{07F82F0A-376B-2945-9D87-477136B9DBA3}" type="presParOf" srcId="{B9191587-512F-9C4E-BE1E-564EF8EFB4BF}" destId="{8ACA9417-99AF-3C4C-B0F2-6723B11EE465}" srcOrd="0" destOrd="0" presId="urn:microsoft.com/office/officeart/2005/8/layout/hProcess10"/>
    <dgm:cxn modelId="{EC34D1DC-8F97-0D4D-B689-1014B6D39B59}" type="presParOf" srcId="{B9191587-512F-9C4E-BE1E-564EF8EFB4BF}" destId="{E22C382D-5646-294C-9BC2-938D9E2AA999}" srcOrd="1" destOrd="0" presId="urn:microsoft.com/office/officeart/2005/8/layout/hProcess10"/>
    <dgm:cxn modelId="{71EB57D3-B21A-3648-8C1A-695C0ED5C36B}" type="presParOf" srcId="{0A888944-E81A-F047-B77A-037898EDD4E6}" destId="{10E1D004-194D-7747-936B-85853EA732BB}" srcOrd="3" destOrd="0" presId="urn:microsoft.com/office/officeart/2005/8/layout/hProcess10"/>
    <dgm:cxn modelId="{55690BB6-DAD0-0049-835D-1877104A2000}" type="presParOf" srcId="{10E1D004-194D-7747-936B-85853EA732BB}" destId="{AFB99BDF-5898-7E4F-9A17-444CC1837565}" srcOrd="0" destOrd="0" presId="urn:microsoft.com/office/officeart/2005/8/layout/hProcess10"/>
    <dgm:cxn modelId="{ED588086-73B0-9945-A208-3902DD5B2146}" type="presParOf" srcId="{0A888944-E81A-F047-B77A-037898EDD4E6}" destId="{68F69957-36F5-EA45-BC1D-CC29F47352F9}" srcOrd="4" destOrd="0" presId="urn:microsoft.com/office/officeart/2005/8/layout/hProcess10"/>
    <dgm:cxn modelId="{44836D9A-D006-7543-9FA2-9343D070591A}" type="presParOf" srcId="{68F69957-36F5-EA45-BC1D-CC29F47352F9}" destId="{E23E1061-C530-FB40-A1D6-FD41CA063EA1}" srcOrd="0" destOrd="0" presId="urn:microsoft.com/office/officeart/2005/8/layout/hProcess10"/>
    <dgm:cxn modelId="{BBAC9965-4897-F945-B4C3-5763765232E5}" type="presParOf" srcId="{68F69957-36F5-EA45-BC1D-CC29F47352F9}" destId="{F56EAC88-F60F-A249-B100-A18CB4782748}" srcOrd="1" destOrd="0" presId="urn:microsoft.com/office/officeart/2005/8/layout/hProcess10"/>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0C8229-38C9-BB47-89A7-A34B9DDB582C}" type="doc">
      <dgm:prSet loTypeId="urn:microsoft.com/office/officeart/2005/8/layout/chevron2" loCatId="" qsTypeId="urn:microsoft.com/office/officeart/2005/8/quickstyle/simple1" qsCatId="simple" csTypeId="urn:microsoft.com/office/officeart/2005/8/colors/accent1_2" csCatId="accent1" phldr="1"/>
      <dgm:spPr/>
      <dgm:t>
        <a:bodyPr/>
        <a:lstStyle/>
        <a:p>
          <a:endParaRPr lang="en-US"/>
        </a:p>
      </dgm:t>
    </dgm:pt>
    <dgm:pt modelId="{4E7B4958-689B-1E4D-9629-7F7557C51381}">
      <dgm:prSet phldrT="[Text]"/>
      <dgm:spPr/>
      <dgm:t>
        <a:bodyPr/>
        <a:lstStyle/>
        <a:p>
          <a:endParaRPr lang="en-US" dirty="0"/>
        </a:p>
      </dgm:t>
    </dgm:pt>
    <dgm:pt modelId="{CA9A6781-7DAA-7046-BFFF-14CEA9F3DEFC}" type="parTrans" cxnId="{FB763CF4-50ED-A549-B4C7-336C0B390FE9}">
      <dgm:prSet/>
      <dgm:spPr/>
      <dgm:t>
        <a:bodyPr/>
        <a:lstStyle/>
        <a:p>
          <a:endParaRPr lang="en-US"/>
        </a:p>
      </dgm:t>
    </dgm:pt>
    <dgm:pt modelId="{0110442D-FD5C-4445-B8BB-B19CFE41400B}" type="sibTrans" cxnId="{FB763CF4-50ED-A549-B4C7-336C0B390FE9}">
      <dgm:prSet/>
      <dgm:spPr/>
      <dgm:t>
        <a:bodyPr/>
        <a:lstStyle/>
        <a:p>
          <a:endParaRPr lang="en-US"/>
        </a:p>
      </dgm:t>
    </dgm:pt>
    <dgm:pt modelId="{F6966D5F-EFFF-D94F-880E-739B2A2270A9}">
      <dgm:prSet phldrT="[Text]"/>
      <dgm:spPr/>
      <dgm:t>
        <a:bodyPr/>
        <a:lstStyle/>
        <a:p>
          <a:r>
            <a:rPr lang="en-US" dirty="0">
              <a:latin typeface="Futura Medium" panose="020B0602020204020303" pitchFamily="34" charset="-79"/>
              <a:cs typeface="Futura Medium" panose="020B0602020204020303" pitchFamily="34" charset="-79"/>
            </a:rPr>
            <a:t>Parent Intolerance of Uncertainty </a:t>
          </a:r>
          <a:endParaRPr lang="en-US" dirty="0"/>
        </a:p>
      </dgm:t>
    </dgm:pt>
    <dgm:pt modelId="{87D97253-5CDF-DD49-99CA-273F2D59095F}" type="parTrans" cxnId="{CD272278-F3DC-0049-848F-E35C98814DF7}">
      <dgm:prSet/>
      <dgm:spPr/>
      <dgm:t>
        <a:bodyPr/>
        <a:lstStyle/>
        <a:p>
          <a:endParaRPr lang="en-US"/>
        </a:p>
      </dgm:t>
    </dgm:pt>
    <dgm:pt modelId="{161E6F45-4BC5-CA4A-9586-C04FD75F03AF}" type="sibTrans" cxnId="{CD272278-F3DC-0049-848F-E35C98814DF7}">
      <dgm:prSet/>
      <dgm:spPr/>
      <dgm:t>
        <a:bodyPr/>
        <a:lstStyle/>
        <a:p>
          <a:endParaRPr lang="en-US"/>
        </a:p>
      </dgm:t>
    </dgm:pt>
    <dgm:pt modelId="{BE24C6AC-F3CD-FC43-9CC5-F46A422D727C}">
      <dgm:prSet phldrT="[Text]"/>
      <dgm:spPr/>
      <dgm:t>
        <a:bodyPr/>
        <a:lstStyle/>
        <a:p>
          <a:endParaRPr lang="en-US" dirty="0"/>
        </a:p>
      </dgm:t>
    </dgm:pt>
    <dgm:pt modelId="{043174CE-FFC9-3749-BFE9-3BE054EFA31F}" type="parTrans" cxnId="{268909F5-8D96-D74B-9748-2077A91113E7}">
      <dgm:prSet/>
      <dgm:spPr/>
      <dgm:t>
        <a:bodyPr/>
        <a:lstStyle/>
        <a:p>
          <a:endParaRPr lang="en-US"/>
        </a:p>
      </dgm:t>
    </dgm:pt>
    <dgm:pt modelId="{9A13C67B-9B5D-5846-AF2F-AE8DA98ED593}" type="sibTrans" cxnId="{268909F5-8D96-D74B-9748-2077A91113E7}">
      <dgm:prSet/>
      <dgm:spPr/>
      <dgm:t>
        <a:bodyPr/>
        <a:lstStyle/>
        <a:p>
          <a:endParaRPr lang="en-US"/>
        </a:p>
      </dgm:t>
    </dgm:pt>
    <dgm:pt modelId="{10E41171-38C9-6A43-8FF8-AC3DE9220E0D}">
      <dgm:prSet phldrT="[Text]"/>
      <dgm:spPr/>
      <dgm:t>
        <a:bodyPr/>
        <a:lstStyle/>
        <a:p>
          <a:r>
            <a:rPr lang="en-US" dirty="0">
              <a:latin typeface="Futura Medium" panose="020B0602020204020303" pitchFamily="34" charset="-79"/>
              <a:cs typeface="Futura Medium" panose="020B0602020204020303" pitchFamily="34" charset="-79"/>
            </a:rPr>
            <a:t>Higher word count ratio</a:t>
          </a:r>
          <a:endParaRPr lang="en-US" dirty="0"/>
        </a:p>
      </dgm:t>
    </dgm:pt>
    <dgm:pt modelId="{8271ADB6-A32D-C446-BE14-C8568D241130}" type="parTrans" cxnId="{8C627DD8-52A7-7C49-90CA-D4488DADA2A5}">
      <dgm:prSet/>
      <dgm:spPr/>
      <dgm:t>
        <a:bodyPr/>
        <a:lstStyle/>
        <a:p>
          <a:endParaRPr lang="en-US"/>
        </a:p>
      </dgm:t>
    </dgm:pt>
    <dgm:pt modelId="{24C335CA-442B-094D-9F7F-0147CA5ECE23}" type="sibTrans" cxnId="{8C627DD8-52A7-7C49-90CA-D4488DADA2A5}">
      <dgm:prSet/>
      <dgm:spPr/>
      <dgm:t>
        <a:bodyPr/>
        <a:lstStyle/>
        <a:p>
          <a:endParaRPr lang="en-US"/>
        </a:p>
      </dgm:t>
    </dgm:pt>
    <dgm:pt modelId="{027A4523-8916-1949-A742-89E21AE62304}">
      <dgm:prSet phldrT="[Text]"/>
      <dgm:spPr/>
      <dgm:t>
        <a:bodyPr/>
        <a:lstStyle/>
        <a:p>
          <a:endParaRPr lang="en-US" dirty="0"/>
        </a:p>
      </dgm:t>
    </dgm:pt>
    <dgm:pt modelId="{AF784F83-7E4D-9C4D-BE12-E336FC8A5B46}" type="parTrans" cxnId="{047941EC-A1F6-854D-A3FD-DE93EA23156A}">
      <dgm:prSet/>
      <dgm:spPr/>
      <dgm:t>
        <a:bodyPr/>
        <a:lstStyle/>
        <a:p>
          <a:endParaRPr lang="en-US"/>
        </a:p>
      </dgm:t>
    </dgm:pt>
    <dgm:pt modelId="{84E62FFA-A3B3-4848-B86F-E13BBFF58BE8}" type="sibTrans" cxnId="{047941EC-A1F6-854D-A3FD-DE93EA23156A}">
      <dgm:prSet/>
      <dgm:spPr/>
      <dgm:t>
        <a:bodyPr/>
        <a:lstStyle/>
        <a:p>
          <a:endParaRPr lang="en-US"/>
        </a:p>
      </dgm:t>
    </dgm:pt>
    <dgm:pt modelId="{FF3D050B-7D08-5441-B80E-CAC0D56A4EC7}">
      <dgm:prSet phldrT="[Text]"/>
      <dgm:spPr/>
      <dgm:t>
        <a:bodyPr/>
        <a:lstStyle/>
        <a:p>
          <a:r>
            <a:rPr lang="en-US" dirty="0"/>
            <a:t>Higher adolescent Penn State Worry Questionnaire scores</a:t>
          </a:r>
        </a:p>
      </dgm:t>
    </dgm:pt>
    <dgm:pt modelId="{0E4F4EC9-C180-F543-BFDE-7EA1ECF02B7C}" type="parTrans" cxnId="{4BDAC372-45B1-4B47-AEB3-9FCA938D5FEF}">
      <dgm:prSet/>
      <dgm:spPr/>
      <dgm:t>
        <a:bodyPr/>
        <a:lstStyle/>
        <a:p>
          <a:endParaRPr lang="en-US"/>
        </a:p>
      </dgm:t>
    </dgm:pt>
    <dgm:pt modelId="{C373ECA0-2E19-F74C-82A6-1F9A8D91B20E}" type="sibTrans" cxnId="{4BDAC372-45B1-4B47-AEB3-9FCA938D5FEF}">
      <dgm:prSet/>
      <dgm:spPr/>
      <dgm:t>
        <a:bodyPr/>
        <a:lstStyle/>
        <a:p>
          <a:endParaRPr lang="en-US"/>
        </a:p>
      </dgm:t>
    </dgm:pt>
    <dgm:pt modelId="{558A9274-6D08-6742-A3A7-4187077D146B}" type="pres">
      <dgm:prSet presAssocID="{DD0C8229-38C9-BB47-89A7-A34B9DDB582C}" presName="linearFlow" presStyleCnt="0">
        <dgm:presLayoutVars>
          <dgm:dir/>
          <dgm:animLvl val="lvl"/>
          <dgm:resizeHandles val="exact"/>
        </dgm:presLayoutVars>
      </dgm:prSet>
      <dgm:spPr/>
    </dgm:pt>
    <dgm:pt modelId="{3941363B-3A28-B449-A2F2-A9AF4DA34377}" type="pres">
      <dgm:prSet presAssocID="{4E7B4958-689B-1E4D-9629-7F7557C51381}" presName="composite" presStyleCnt="0"/>
      <dgm:spPr/>
    </dgm:pt>
    <dgm:pt modelId="{D1C052AB-8CBD-7742-9E9B-A1606653A64F}" type="pres">
      <dgm:prSet presAssocID="{4E7B4958-689B-1E4D-9629-7F7557C51381}" presName="parentText" presStyleLbl="alignNode1" presStyleIdx="0" presStyleCnt="3">
        <dgm:presLayoutVars>
          <dgm:chMax val="1"/>
          <dgm:bulletEnabled val="1"/>
        </dgm:presLayoutVars>
      </dgm:prSet>
      <dgm:spPr/>
    </dgm:pt>
    <dgm:pt modelId="{39812E13-B2A4-BF4A-9896-962527F4367D}" type="pres">
      <dgm:prSet presAssocID="{4E7B4958-689B-1E4D-9629-7F7557C51381}" presName="descendantText" presStyleLbl="alignAcc1" presStyleIdx="0" presStyleCnt="3">
        <dgm:presLayoutVars>
          <dgm:bulletEnabled val="1"/>
        </dgm:presLayoutVars>
      </dgm:prSet>
      <dgm:spPr/>
    </dgm:pt>
    <dgm:pt modelId="{D173E9BA-CBF1-014B-90F9-49CBD65FAFD3}" type="pres">
      <dgm:prSet presAssocID="{0110442D-FD5C-4445-B8BB-B19CFE41400B}" presName="sp" presStyleCnt="0"/>
      <dgm:spPr/>
    </dgm:pt>
    <dgm:pt modelId="{B1C8794B-08DD-BA46-A938-C60606982ABD}" type="pres">
      <dgm:prSet presAssocID="{BE24C6AC-F3CD-FC43-9CC5-F46A422D727C}" presName="composite" presStyleCnt="0"/>
      <dgm:spPr/>
    </dgm:pt>
    <dgm:pt modelId="{E8177B84-1D75-B14E-8700-8BCCFE1B12C9}" type="pres">
      <dgm:prSet presAssocID="{BE24C6AC-F3CD-FC43-9CC5-F46A422D727C}" presName="parentText" presStyleLbl="alignNode1" presStyleIdx="1" presStyleCnt="3">
        <dgm:presLayoutVars>
          <dgm:chMax val="1"/>
          <dgm:bulletEnabled val="1"/>
        </dgm:presLayoutVars>
      </dgm:prSet>
      <dgm:spPr/>
    </dgm:pt>
    <dgm:pt modelId="{262F1464-ECC8-2444-BA8D-C85F6D29CD69}" type="pres">
      <dgm:prSet presAssocID="{BE24C6AC-F3CD-FC43-9CC5-F46A422D727C}" presName="descendantText" presStyleLbl="alignAcc1" presStyleIdx="1" presStyleCnt="3">
        <dgm:presLayoutVars>
          <dgm:bulletEnabled val="1"/>
        </dgm:presLayoutVars>
      </dgm:prSet>
      <dgm:spPr/>
    </dgm:pt>
    <dgm:pt modelId="{6D698AA7-D598-E84F-AD3C-A293F1CDE599}" type="pres">
      <dgm:prSet presAssocID="{9A13C67B-9B5D-5846-AF2F-AE8DA98ED593}" presName="sp" presStyleCnt="0"/>
      <dgm:spPr/>
    </dgm:pt>
    <dgm:pt modelId="{ACB80608-07C4-7148-A864-F5CFAB0DE88D}" type="pres">
      <dgm:prSet presAssocID="{027A4523-8916-1949-A742-89E21AE62304}" presName="composite" presStyleCnt="0"/>
      <dgm:spPr/>
    </dgm:pt>
    <dgm:pt modelId="{A31FE46A-68F8-904C-A84C-2A90CD5E1901}" type="pres">
      <dgm:prSet presAssocID="{027A4523-8916-1949-A742-89E21AE62304}" presName="parentText" presStyleLbl="alignNode1" presStyleIdx="2" presStyleCnt="3">
        <dgm:presLayoutVars>
          <dgm:chMax val="1"/>
          <dgm:bulletEnabled val="1"/>
        </dgm:presLayoutVars>
      </dgm:prSet>
      <dgm:spPr/>
    </dgm:pt>
    <dgm:pt modelId="{B967FD99-1B02-114C-8A57-F4E98BDB2292}" type="pres">
      <dgm:prSet presAssocID="{027A4523-8916-1949-A742-89E21AE62304}" presName="descendantText" presStyleLbl="alignAcc1" presStyleIdx="2" presStyleCnt="3">
        <dgm:presLayoutVars>
          <dgm:bulletEnabled val="1"/>
        </dgm:presLayoutVars>
      </dgm:prSet>
      <dgm:spPr/>
    </dgm:pt>
  </dgm:ptLst>
  <dgm:cxnLst>
    <dgm:cxn modelId="{CA9A7614-AD7B-BE4D-91C9-BDC146FD932B}" type="presOf" srcId="{FF3D050B-7D08-5441-B80E-CAC0D56A4EC7}" destId="{B967FD99-1B02-114C-8A57-F4E98BDB2292}" srcOrd="0" destOrd="0" presId="urn:microsoft.com/office/officeart/2005/8/layout/chevron2"/>
    <dgm:cxn modelId="{AF385617-E6F6-734A-B980-B5E2CA763DA2}" type="presOf" srcId="{4E7B4958-689B-1E4D-9629-7F7557C51381}" destId="{D1C052AB-8CBD-7742-9E9B-A1606653A64F}" srcOrd="0" destOrd="0" presId="urn:microsoft.com/office/officeart/2005/8/layout/chevron2"/>
    <dgm:cxn modelId="{1948EB22-9C43-8641-8EBF-C94E705F3A7B}" type="presOf" srcId="{10E41171-38C9-6A43-8FF8-AC3DE9220E0D}" destId="{262F1464-ECC8-2444-BA8D-C85F6D29CD69}" srcOrd="0" destOrd="0" presId="urn:microsoft.com/office/officeart/2005/8/layout/chevron2"/>
    <dgm:cxn modelId="{5CA9B96B-EE26-3A42-A8C0-334E0A02BC29}" type="presOf" srcId="{BE24C6AC-F3CD-FC43-9CC5-F46A422D727C}" destId="{E8177B84-1D75-B14E-8700-8BCCFE1B12C9}" srcOrd="0" destOrd="0" presId="urn:microsoft.com/office/officeart/2005/8/layout/chevron2"/>
    <dgm:cxn modelId="{4BDAC372-45B1-4B47-AEB3-9FCA938D5FEF}" srcId="{027A4523-8916-1949-A742-89E21AE62304}" destId="{FF3D050B-7D08-5441-B80E-CAC0D56A4EC7}" srcOrd="0" destOrd="0" parTransId="{0E4F4EC9-C180-F543-BFDE-7EA1ECF02B7C}" sibTransId="{C373ECA0-2E19-F74C-82A6-1F9A8D91B20E}"/>
    <dgm:cxn modelId="{CD272278-F3DC-0049-848F-E35C98814DF7}" srcId="{4E7B4958-689B-1E4D-9629-7F7557C51381}" destId="{F6966D5F-EFFF-D94F-880E-739B2A2270A9}" srcOrd="0" destOrd="0" parTransId="{87D97253-5CDF-DD49-99CA-273F2D59095F}" sibTransId="{161E6F45-4BC5-CA4A-9586-C04FD75F03AF}"/>
    <dgm:cxn modelId="{1986C9C5-1CAE-2E43-BE78-107D1DEA2D19}" type="presOf" srcId="{027A4523-8916-1949-A742-89E21AE62304}" destId="{A31FE46A-68F8-904C-A84C-2A90CD5E1901}" srcOrd="0" destOrd="0" presId="urn:microsoft.com/office/officeart/2005/8/layout/chevron2"/>
    <dgm:cxn modelId="{8C627DD8-52A7-7C49-90CA-D4488DADA2A5}" srcId="{BE24C6AC-F3CD-FC43-9CC5-F46A422D727C}" destId="{10E41171-38C9-6A43-8FF8-AC3DE9220E0D}" srcOrd="0" destOrd="0" parTransId="{8271ADB6-A32D-C446-BE14-C8568D241130}" sibTransId="{24C335CA-442B-094D-9F7F-0147CA5ECE23}"/>
    <dgm:cxn modelId="{249DC9E1-CC88-7E4A-8C33-2B0028870E12}" type="presOf" srcId="{DD0C8229-38C9-BB47-89A7-A34B9DDB582C}" destId="{558A9274-6D08-6742-A3A7-4187077D146B}" srcOrd="0" destOrd="0" presId="urn:microsoft.com/office/officeart/2005/8/layout/chevron2"/>
    <dgm:cxn modelId="{047941EC-A1F6-854D-A3FD-DE93EA23156A}" srcId="{DD0C8229-38C9-BB47-89A7-A34B9DDB582C}" destId="{027A4523-8916-1949-A742-89E21AE62304}" srcOrd="2" destOrd="0" parTransId="{AF784F83-7E4D-9C4D-BE12-E336FC8A5B46}" sibTransId="{84E62FFA-A3B3-4848-B86F-E13BBFF58BE8}"/>
    <dgm:cxn modelId="{91AA07ED-926B-2447-BC66-29A8E490E383}" type="presOf" srcId="{F6966D5F-EFFF-D94F-880E-739B2A2270A9}" destId="{39812E13-B2A4-BF4A-9896-962527F4367D}" srcOrd="0" destOrd="0" presId="urn:microsoft.com/office/officeart/2005/8/layout/chevron2"/>
    <dgm:cxn modelId="{FB763CF4-50ED-A549-B4C7-336C0B390FE9}" srcId="{DD0C8229-38C9-BB47-89A7-A34B9DDB582C}" destId="{4E7B4958-689B-1E4D-9629-7F7557C51381}" srcOrd="0" destOrd="0" parTransId="{CA9A6781-7DAA-7046-BFFF-14CEA9F3DEFC}" sibTransId="{0110442D-FD5C-4445-B8BB-B19CFE41400B}"/>
    <dgm:cxn modelId="{268909F5-8D96-D74B-9748-2077A91113E7}" srcId="{DD0C8229-38C9-BB47-89A7-A34B9DDB582C}" destId="{BE24C6AC-F3CD-FC43-9CC5-F46A422D727C}" srcOrd="1" destOrd="0" parTransId="{043174CE-FFC9-3749-BFE9-3BE054EFA31F}" sibTransId="{9A13C67B-9B5D-5846-AF2F-AE8DA98ED593}"/>
    <dgm:cxn modelId="{4D504CF9-3269-AE4C-A202-7B23BFE2C241}" type="presParOf" srcId="{558A9274-6D08-6742-A3A7-4187077D146B}" destId="{3941363B-3A28-B449-A2F2-A9AF4DA34377}" srcOrd="0" destOrd="0" presId="urn:microsoft.com/office/officeart/2005/8/layout/chevron2"/>
    <dgm:cxn modelId="{932AE6DE-7021-D64C-945E-F70D66A4A80C}" type="presParOf" srcId="{3941363B-3A28-B449-A2F2-A9AF4DA34377}" destId="{D1C052AB-8CBD-7742-9E9B-A1606653A64F}" srcOrd="0" destOrd="0" presId="urn:microsoft.com/office/officeart/2005/8/layout/chevron2"/>
    <dgm:cxn modelId="{C1E1D3C7-1201-D841-AF64-14F4CA1128AE}" type="presParOf" srcId="{3941363B-3A28-B449-A2F2-A9AF4DA34377}" destId="{39812E13-B2A4-BF4A-9896-962527F4367D}" srcOrd="1" destOrd="0" presId="urn:microsoft.com/office/officeart/2005/8/layout/chevron2"/>
    <dgm:cxn modelId="{A6332877-CA73-9F4C-9ECE-39F4B7C1C9DC}" type="presParOf" srcId="{558A9274-6D08-6742-A3A7-4187077D146B}" destId="{D173E9BA-CBF1-014B-90F9-49CBD65FAFD3}" srcOrd="1" destOrd="0" presId="urn:microsoft.com/office/officeart/2005/8/layout/chevron2"/>
    <dgm:cxn modelId="{D108E51D-9EF5-C143-AB56-F4545F651153}" type="presParOf" srcId="{558A9274-6D08-6742-A3A7-4187077D146B}" destId="{B1C8794B-08DD-BA46-A938-C60606982ABD}" srcOrd="2" destOrd="0" presId="urn:microsoft.com/office/officeart/2005/8/layout/chevron2"/>
    <dgm:cxn modelId="{9ABE1991-5D99-9D47-A04A-927D4E0760EB}" type="presParOf" srcId="{B1C8794B-08DD-BA46-A938-C60606982ABD}" destId="{E8177B84-1D75-B14E-8700-8BCCFE1B12C9}" srcOrd="0" destOrd="0" presId="urn:microsoft.com/office/officeart/2005/8/layout/chevron2"/>
    <dgm:cxn modelId="{8CF22E82-28CC-1B46-BB09-493E3C978A48}" type="presParOf" srcId="{B1C8794B-08DD-BA46-A938-C60606982ABD}" destId="{262F1464-ECC8-2444-BA8D-C85F6D29CD69}" srcOrd="1" destOrd="0" presId="urn:microsoft.com/office/officeart/2005/8/layout/chevron2"/>
    <dgm:cxn modelId="{0A297904-AA88-2947-83F0-E2589880B9D2}" type="presParOf" srcId="{558A9274-6D08-6742-A3A7-4187077D146B}" destId="{6D698AA7-D598-E84F-AD3C-A293F1CDE599}" srcOrd="3" destOrd="0" presId="urn:microsoft.com/office/officeart/2005/8/layout/chevron2"/>
    <dgm:cxn modelId="{5C6A763B-DAA5-E548-BD87-3FE62FFFB717}" type="presParOf" srcId="{558A9274-6D08-6742-A3A7-4187077D146B}" destId="{ACB80608-07C4-7148-A864-F5CFAB0DE88D}" srcOrd="4" destOrd="0" presId="urn:microsoft.com/office/officeart/2005/8/layout/chevron2"/>
    <dgm:cxn modelId="{45AF6342-586F-C64C-836E-30EFEABCDE07}" type="presParOf" srcId="{ACB80608-07C4-7148-A864-F5CFAB0DE88D}" destId="{A31FE46A-68F8-904C-A84C-2A90CD5E1901}" srcOrd="0" destOrd="0" presId="urn:microsoft.com/office/officeart/2005/8/layout/chevron2"/>
    <dgm:cxn modelId="{72E9065F-28AE-0849-8442-9EB7B28E50E6}" type="presParOf" srcId="{ACB80608-07C4-7148-A864-F5CFAB0DE88D}" destId="{B967FD99-1B02-114C-8A57-F4E98BDB229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50F181-3562-4C51-B5BD-2FA9EF8B181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31920DE-B8C7-4DB0-A8B1-8AE1EEC30618}">
      <dgm:prSet custT="1"/>
      <dgm:spPr/>
      <dgm:t>
        <a:bodyPr/>
        <a:lstStyle/>
        <a:p>
          <a:endParaRPr lang="en-US" sz="1600" dirty="0">
            <a:solidFill>
              <a:schemeClr val="bg1"/>
            </a:solidFill>
            <a:latin typeface="+mn-lt"/>
          </a:endParaRPr>
        </a:p>
      </dgm:t>
    </dgm:pt>
    <dgm:pt modelId="{501F77D2-C9DB-4E7A-9CA0-7BAEF152FD99}" type="parTrans" cxnId="{7D7DC95E-6E54-40E6-A7CB-66CB3EBD0B88}">
      <dgm:prSet/>
      <dgm:spPr/>
      <dgm:t>
        <a:bodyPr/>
        <a:lstStyle/>
        <a:p>
          <a:endParaRPr lang="en-US"/>
        </a:p>
      </dgm:t>
    </dgm:pt>
    <dgm:pt modelId="{6A9AF7A1-F1E8-4D2A-8BAF-C72480FDC6DD}" type="sibTrans" cxnId="{7D7DC95E-6E54-40E6-A7CB-66CB3EBD0B88}">
      <dgm:prSet/>
      <dgm:spPr/>
      <dgm:t>
        <a:bodyPr/>
        <a:lstStyle/>
        <a:p>
          <a:endParaRPr lang="en-US"/>
        </a:p>
      </dgm:t>
    </dgm:pt>
    <dgm:pt modelId="{72548046-D8DC-40FB-909A-40199D3654F3}">
      <dgm:prSet custT="1"/>
      <dgm:spPr/>
      <dgm:t>
        <a:bodyPr/>
        <a:lstStyle/>
        <a:p>
          <a:pPr>
            <a:buFont typeface="Arial" panose="020B0604020202020204" pitchFamily="34" charset="0"/>
            <a:buChar char="•"/>
          </a:pPr>
          <a:endParaRPr lang="en-US" sz="1600" dirty="0">
            <a:solidFill>
              <a:schemeClr val="bg1"/>
            </a:solidFill>
            <a:latin typeface="+mn-lt"/>
          </a:endParaRPr>
        </a:p>
      </dgm:t>
    </dgm:pt>
    <dgm:pt modelId="{BD3DE45B-99E8-428F-A08D-9D1E5BB9FA42}" type="parTrans" cxnId="{CD51B091-A58D-40DB-87D6-A6C0073DBAE0}">
      <dgm:prSet/>
      <dgm:spPr/>
      <dgm:t>
        <a:bodyPr/>
        <a:lstStyle/>
        <a:p>
          <a:endParaRPr lang="en-US"/>
        </a:p>
      </dgm:t>
    </dgm:pt>
    <dgm:pt modelId="{6695752F-A237-4FCB-A1D6-D63550B280EC}" type="sibTrans" cxnId="{CD51B091-A58D-40DB-87D6-A6C0073DBAE0}">
      <dgm:prSet/>
      <dgm:spPr/>
      <dgm:t>
        <a:bodyPr/>
        <a:lstStyle/>
        <a:p>
          <a:endParaRPr lang="en-US"/>
        </a:p>
      </dgm:t>
    </dgm:pt>
    <dgm:pt modelId="{7B8588A7-1BEA-4741-BA32-FE1C424F61A4}">
      <dgm:prSet custT="1"/>
      <dgm:spPr/>
      <dgm:t>
        <a:bodyPr/>
        <a:lstStyle/>
        <a:p>
          <a:pPr>
            <a:buFont typeface="Arial" panose="020B0604020202020204" pitchFamily="34" charset="0"/>
            <a:buChar char="•"/>
          </a:pPr>
          <a:endParaRPr lang="en-US" sz="1600" dirty="0">
            <a:solidFill>
              <a:schemeClr val="bg1"/>
            </a:solidFill>
            <a:latin typeface="+mn-lt"/>
          </a:endParaRPr>
        </a:p>
      </dgm:t>
    </dgm:pt>
    <dgm:pt modelId="{45D8CD29-856A-4708-83FB-16586837C3D0}" type="parTrans" cxnId="{6405E1CD-BE19-4CCC-8817-CA2105CE2BB2}">
      <dgm:prSet/>
      <dgm:spPr/>
      <dgm:t>
        <a:bodyPr/>
        <a:lstStyle/>
        <a:p>
          <a:endParaRPr lang="en-US"/>
        </a:p>
      </dgm:t>
    </dgm:pt>
    <dgm:pt modelId="{27852BFC-3B3C-40D3-A8F9-B03264496044}" type="sibTrans" cxnId="{6405E1CD-BE19-4CCC-8817-CA2105CE2BB2}">
      <dgm:prSet/>
      <dgm:spPr/>
      <dgm:t>
        <a:bodyPr/>
        <a:lstStyle/>
        <a:p>
          <a:endParaRPr lang="en-US"/>
        </a:p>
      </dgm:t>
    </dgm:pt>
    <dgm:pt modelId="{08CC4CC9-1BF3-47E2-90C3-494DC9ED8FFB}">
      <dgm:prSet/>
      <dgm:spPr/>
      <dgm:t>
        <a:bodyPr/>
        <a:lstStyle/>
        <a:p>
          <a:endParaRPr lang="en-US" dirty="0"/>
        </a:p>
      </dgm:t>
    </dgm:pt>
    <dgm:pt modelId="{750D1823-7B43-4982-8BD3-70D49E0C9D52}" type="parTrans" cxnId="{CE3FBD98-0A26-46B3-931F-3527217654BE}">
      <dgm:prSet/>
      <dgm:spPr/>
      <dgm:t>
        <a:bodyPr/>
        <a:lstStyle/>
        <a:p>
          <a:endParaRPr lang="en-US"/>
        </a:p>
      </dgm:t>
    </dgm:pt>
    <dgm:pt modelId="{6DFB886D-E9F3-46C6-A098-C79AC80F117E}" type="sibTrans" cxnId="{CE3FBD98-0A26-46B3-931F-3527217654BE}">
      <dgm:prSet/>
      <dgm:spPr/>
      <dgm:t>
        <a:bodyPr/>
        <a:lstStyle/>
        <a:p>
          <a:endParaRPr lang="en-US"/>
        </a:p>
      </dgm:t>
    </dgm:pt>
    <dgm:pt modelId="{F376DFA7-FB7B-4592-90B7-A44AE17C0CAF}" type="pres">
      <dgm:prSet presAssocID="{EB50F181-3562-4C51-B5BD-2FA9EF8B181A}" presName="root" presStyleCnt="0">
        <dgm:presLayoutVars>
          <dgm:dir/>
          <dgm:resizeHandles val="exact"/>
        </dgm:presLayoutVars>
      </dgm:prSet>
      <dgm:spPr/>
    </dgm:pt>
    <dgm:pt modelId="{B2D12FAB-53DF-4A04-988F-1538E8E0BB83}" type="pres">
      <dgm:prSet presAssocID="{731920DE-B8C7-4DB0-A8B1-8AE1EEC30618}" presName="compNode" presStyleCnt="0"/>
      <dgm:spPr/>
    </dgm:pt>
    <dgm:pt modelId="{D6696CB7-2B7B-49B9-8516-34FE0CABAA3B}" type="pres">
      <dgm:prSet presAssocID="{731920DE-B8C7-4DB0-A8B1-8AE1EEC30618}" presName="bgRect" presStyleLbl="bgShp" presStyleIdx="0" presStyleCnt="4"/>
      <dgm:spPr/>
    </dgm:pt>
    <dgm:pt modelId="{43817CE0-1897-4006-87B9-7E8D6CD97145}" type="pres">
      <dgm:prSet presAssocID="{731920DE-B8C7-4DB0-A8B1-8AE1EEC3061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atistics"/>
        </a:ext>
      </dgm:extLst>
    </dgm:pt>
    <dgm:pt modelId="{A759D82B-F3B0-4C5F-B448-37CEDE580525}" type="pres">
      <dgm:prSet presAssocID="{731920DE-B8C7-4DB0-A8B1-8AE1EEC30618}" presName="spaceRect" presStyleCnt="0"/>
      <dgm:spPr/>
    </dgm:pt>
    <dgm:pt modelId="{D2B307D7-8456-4C85-A5EC-08C33C3EBC55}" type="pres">
      <dgm:prSet presAssocID="{731920DE-B8C7-4DB0-A8B1-8AE1EEC30618}" presName="parTx" presStyleLbl="revTx" presStyleIdx="0" presStyleCnt="4" custScaleX="101567" custScaleY="93645" custLinFactNeighborY="11091">
        <dgm:presLayoutVars>
          <dgm:chMax val="0"/>
          <dgm:chPref val="0"/>
        </dgm:presLayoutVars>
      </dgm:prSet>
      <dgm:spPr/>
    </dgm:pt>
    <dgm:pt modelId="{FF0E7CD7-36A8-44C4-9CBD-C1C17DE37BDD}" type="pres">
      <dgm:prSet presAssocID="{6A9AF7A1-F1E8-4D2A-8BAF-C72480FDC6DD}" presName="sibTrans" presStyleCnt="0"/>
      <dgm:spPr/>
    </dgm:pt>
    <dgm:pt modelId="{927C113C-892B-43C5-82A2-DB85168AB401}" type="pres">
      <dgm:prSet presAssocID="{72548046-D8DC-40FB-909A-40199D3654F3}" presName="compNode" presStyleCnt="0"/>
      <dgm:spPr/>
    </dgm:pt>
    <dgm:pt modelId="{CA86BA4D-0DCF-47EC-AE3F-529D2EDA0BEC}" type="pres">
      <dgm:prSet presAssocID="{72548046-D8DC-40FB-909A-40199D3654F3}" presName="bgRect" presStyleLbl="bgShp" presStyleIdx="1" presStyleCnt="4" custLinFactNeighborX="-301" custLinFactNeighborY="6732"/>
      <dgm:spPr>
        <a:solidFill>
          <a:schemeClr val="accent1"/>
        </a:solidFill>
      </dgm:spPr>
    </dgm:pt>
    <dgm:pt modelId="{7D4EB381-DBCB-4777-A348-F35EB702BCC8}" type="pres">
      <dgm:prSet presAssocID="{72548046-D8DC-40FB-909A-40199D3654F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icroscope"/>
        </a:ext>
      </dgm:extLst>
    </dgm:pt>
    <dgm:pt modelId="{AF6C412F-088F-4AD0-AF0F-2515080BD887}" type="pres">
      <dgm:prSet presAssocID="{72548046-D8DC-40FB-909A-40199D3654F3}" presName="spaceRect" presStyleCnt="0"/>
      <dgm:spPr/>
    </dgm:pt>
    <dgm:pt modelId="{C8E99036-4F74-442A-B67D-6470076EA3A5}" type="pres">
      <dgm:prSet presAssocID="{72548046-D8DC-40FB-909A-40199D3654F3}" presName="parTx" presStyleLbl="revTx" presStyleIdx="1" presStyleCnt="4" custLinFactNeighborX="-1831" custLinFactNeighborY="6677">
        <dgm:presLayoutVars>
          <dgm:chMax val="0"/>
          <dgm:chPref val="0"/>
        </dgm:presLayoutVars>
      </dgm:prSet>
      <dgm:spPr/>
    </dgm:pt>
    <dgm:pt modelId="{D9376A36-16A1-47AC-8433-88D5E4757C0B}" type="pres">
      <dgm:prSet presAssocID="{6695752F-A237-4FCB-A1D6-D63550B280EC}" presName="sibTrans" presStyleCnt="0"/>
      <dgm:spPr/>
    </dgm:pt>
    <dgm:pt modelId="{193B28F0-D020-4C7C-BB1F-33BFC27C8144}" type="pres">
      <dgm:prSet presAssocID="{7B8588A7-1BEA-4741-BA32-FE1C424F61A4}" presName="compNode" presStyleCnt="0"/>
      <dgm:spPr/>
    </dgm:pt>
    <dgm:pt modelId="{91F87847-4F8B-4DC6-A176-90605EC50A04}" type="pres">
      <dgm:prSet presAssocID="{7B8588A7-1BEA-4741-BA32-FE1C424F61A4}" presName="bgRect" presStyleLbl="bgShp" presStyleIdx="2" presStyleCnt="4"/>
      <dgm:spPr>
        <a:solidFill>
          <a:srgbClr val="F6685B"/>
        </a:solidFill>
      </dgm:spPr>
    </dgm:pt>
    <dgm:pt modelId="{C1A46420-9F7B-4DD7-9639-77F2027C629B}" type="pres">
      <dgm:prSet presAssocID="{7B8588A7-1BEA-4741-BA32-FE1C424F61A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in in head"/>
        </a:ext>
      </dgm:extLst>
    </dgm:pt>
    <dgm:pt modelId="{04D871DC-DFEF-42AE-A72C-84258AA42A40}" type="pres">
      <dgm:prSet presAssocID="{7B8588A7-1BEA-4741-BA32-FE1C424F61A4}" presName="spaceRect" presStyleCnt="0"/>
      <dgm:spPr/>
    </dgm:pt>
    <dgm:pt modelId="{B9D04B4E-605D-4F1B-A985-0AAF8E37DD75}" type="pres">
      <dgm:prSet presAssocID="{7B8588A7-1BEA-4741-BA32-FE1C424F61A4}" presName="parTx" presStyleLbl="revTx" presStyleIdx="2" presStyleCnt="4">
        <dgm:presLayoutVars>
          <dgm:chMax val="0"/>
          <dgm:chPref val="0"/>
        </dgm:presLayoutVars>
      </dgm:prSet>
      <dgm:spPr/>
    </dgm:pt>
    <dgm:pt modelId="{2AC92BE5-9BF3-4BA1-BECB-FC9EB2D793DD}" type="pres">
      <dgm:prSet presAssocID="{27852BFC-3B3C-40D3-A8F9-B03264496044}" presName="sibTrans" presStyleCnt="0"/>
      <dgm:spPr/>
    </dgm:pt>
    <dgm:pt modelId="{AA39BC66-7979-44DE-A982-0E4AE643ADC7}" type="pres">
      <dgm:prSet presAssocID="{08CC4CC9-1BF3-47E2-90C3-494DC9ED8FFB}" presName="compNode" presStyleCnt="0"/>
      <dgm:spPr/>
    </dgm:pt>
    <dgm:pt modelId="{87255FF9-692F-4245-96DA-5B41D5F8FB3D}" type="pres">
      <dgm:prSet presAssocID="{08CC4CC9-1BF3-47E2-90C3-494DC9ED8FFB}" presName="bgRect" presStyleLbl="bgShp" presStyleIdx="3" presStyleCnt="4" custLinFactY="55207" custLinFactNeighborX="3016" custLinFactNeighborY="100000"/>
      <dgm:spPr>
        <a:noFill/>
      </dgm:spPr>
    </dgm:pt>
    <dgm:pt modelId="{437B1CF4-AB43-4FE0-A0C5-863CE1D0D012}" type="pres">
      <dgm:prSet presAssocID="{08CC4CC9-1BF3-47E2-90C3-494DC9ED8FFB}" presName="iconRect" presStyleLbl="node1" presStyleIdx="3" presStyleCnt="4"/>
      <dgm:spPr>
        <a:noFill/>
        <a:ln>
          <a:noFill/>
        </a:ln>
      </dgm:spPr>
      <dgm:extLst/>
    </dgm:pt>
    <dgm:pt modelId="{A70A9B54-AACC-4AD7-A58F-6C6F6BD2825C}" type="pres">
      <dgm:prSet presAssocID="{08CC4CC9-1BF3-47E2-90C3-494DC9ED8FFB}" presName="spaceRect" presStyleCnt="0"/>
      <dgm:spPr/>
    </dgm:pt>
    <dgm:pt modelId="{71C4EC27-346E-4AA2-8AFE-3CE5D7A83084}" type="pres">
      <dgm:prSet presAssocID="{08CC4CC9-1BF3-47E2-90C3-494DC9ED8FFB}" presName="parTx" presStyleLbl="revTx" presStyleIdx="3" presStyleCnt="4">
        <dgm:presLayoutVars>
          <dgm:chMax val="0"/>
          <dgm:chPref val="0"/>
        </dgm:presLayoutVars>
      </dgm:prSet>
      <dgm:spPr/>
    </dgm:pt>
  </dgm:ptLst>
  <dgm:cxnLst>
    <dgm:cxn modelId="{796CDC15-4B1E-430A-9B9F-E4F936625ACE}" type="presOf" srcId="{08CC4CC9-1BF3-47E2-90C3-494DC9ED8FFB}" destId="{71C4EC27-346E-4AA2-8AFE-3CE5D7A83084}" srcOrd="0" destOrd="0" presId="urn:microsoft.com/office/officeart/2018/2/layout/IconVerticalSolidList"/>
    <dgm:cxn modelId="{635E5458-C911-488C-AD65-0114FA075993}" type="presOf" srcId="{7B8588A7-1BEA-4741-BA32-FE1C424F61A4}" destId="{B9D04B4E-605D-4F1B-A985-0AAF8E37DD75}" srcOrd="0" destOrd="0" presId="urn:microsoft.com/office/officeart/2018/2/layout/IconVerticalSolidList"/>
    <dgm:cxn modelId="{7D7DC95E-6E54-40E6-A7CB-66CB3EBD0B88}" srcId="{EB50F181-3562-4C51-B5BD-2FA9EF8B181A}" destId="{731920DE-B8C7-4DB0-A8B1-8AE1EEC30618}" srcOrd="0" destOrd="0" parTransId="{501F77D2-C9DB-4E7A-9CA0-7BAEF152FD99}" sibTransId="{6A9AF7A1-F1E8-4D2A-8BAF-C72480FDC6DD}"/>
    <dgm:cxn modelId="{CD51B091-A58D-40DB-87D6-A6C0073DBAE0}" srcId="{EB50F181-3562-4C51-B5BD-2FA9EF8B181A}" destId="{72548046-D8DC-40FB-909A-40199D3654F3}" srcOrd="1" destOrd="0" parTransId="{BD3DE45B-99E8-428F-A08D-9D1E5BB9FA42}" sibTransId="{6695752F-A237-4FCB-A1D6-D63550B280EC}"/>
    <dgm:cxn modelId="{14D76693-3FB7-423E-992B-8743BFF230C5}" type="presOf" srcId="{731920DE-B8C7-4DB0-A8B1-8AE1EEC30618}" destId="{D2B307D7-8456-4C85-A5EC-08C33C3EBC55}" srcOrd="0" destOrd="0" presId="urn:microsoft.com/office/officeart/2018/2/layout/IconVerticalSolidList"/>
    <dgm:cxn modelId="{CE3FBD98-0A26-46B3-931F-3527217654BE}" srcId="{EB50F181-3562-4C51-B5BD-2FA9EF8B181A}" destId="{08CC4CC9-1BF3-47E2-90C3-494DC9ED8FFB}" srcOrd="3" destOrd="0" parTransId="{750D1823-7B43-4982-8BD3-70D49E0C9D52}" sibTransId="{6DFB886D-E9F3-46C6-A098-C79AC80F117E}"/>
    <dgm:cxn modelId="{053451A2-E53A-44EE-8EC6-8881B89C86CC}" type="presOf" srcId="{72548046-D8DC-40FB-909A-40199D3654F3}" destId="{C8E99036-4F74-442A-B67D-6470076EA3A5}" srcOrd="0" destOrd="0" presId="urn:microsoft.com/office/officeart/2018/2/layout/IconVerticalSolidList"/>
    <dgm:cxn modelId="{A3DD19B1-42C5-422C-8D62-FC24D1380407}" type="presOf" srcId="{EB50F181-3562-4C51-B5BD-2FA9EF8B181A}" destId="{F376DFA7-FB7B-4592-90B7-A44AE17C0CAF}" srcOrd="0" destOrd="0" presId="urn:microsoft.com/office/officeart/2018/2/layout/IconVerticalSolidList"/>
    <dgm:cxn modelId="{6405E1CD-BE19-4CCC-8817-CA2105CE2BB2}" srcId="{EB50F181-3562-4C51-B5BD-2FA9EF8B181A}" destId="{7B8588A7-1BEA-4741-BA32-FE1C424F61A4}" srcOrd="2" destOrd="0" parTransId="{45D8CD29-856A-4708-83FB-16586837C3D0}" sibTransId="{27852BFC-3B3C-40D3-A8F9-B03264496044}"/>
    <dgm:cxn modelId="{31A12435-904A-407C-A9B4-75EEB0412501}" type="presParOf" srcId="{F376DFA7-FB7B-4592-90B7-A44AE17C0CAF}" destId="{B2D12FAB-53DF-4A04-988F-1538E8E0BB83}" srcOrd="0" destOrd="0" presId="urn:microsoft.com/office/officeart/2018/2/layout/IconVerticalSolidList"/>
    <dgm:cxn modelId="{7BF73923-B2F7-4FEF-90E0-A2096E41E9D7}" type="presParOf" srcId="{B2D12FAB-53DF-4A04-988F-1538E8E0BB83}" destId="{D6696CB7-2B7B-49B9-8516-34FE0CABAA3B}" srcOrd="0" destOrd="0" presId="urn:microsoft.com/office/officeart/2018/2/layout/IconVerticalSolidList"/>
    <dgm:cxn modelId="{3858234C-A1C2-447C-B6C9-5A3D462B56DC}" type="presParOf" srcId="{B2D12FAB-53DF-4A04-988F-1538E8E0BB83}" destId="{43817CE0-1897-4006-87B9-7E8D6CD97145}" srcOrd="1" destOrd="0" presId="urn:microsoft.com/office/officeart/2018/2/layout/IconVerticalSolidList"/>
    <dgm:cxn modelId="{E87F73C5-2CA5-4B47-9EF9-EE068FDDB01F}" type="presParOf" srcId="{B2D12FAB-53DF-4A04-988F-1538E8E0BB83}" destId="{A759D82B-F3B0-4C5F-B448-37CEDE580525}" srcOrd="2" destOrd="0" presId="urn:microsoft.com/office/officeart/2018/2/layout/IconVerticalSolidList"/>
    <dgm:cxn modelId="{99C77424-A7C2-40DF-91DC-9E1E5DFF4B65}" type="presParOf" srcId="{B2D12FAB-53DF-4A04-988F-1538E8E0BB83}" destId="{D2B307D7-8456-4C85-A5EC-08C33C3EBC55}" srcOrd="3" destOrd="0" presId="urn:microsoft.com/office/officeart/2018/2/layout/IconVerticalSolidList"/>
    <dgm:cxn modelId="{54B4B944-A5E9-4EC7-964C-EF07DA0394C2}" type="presParOf" srcId="{F376DFA7-FB7B-4592-90B7-A44AE17C0CAF}" destId="{FF0E7CD7-36A8-44C4-9CBD-C1C17DE37BDD}" srcOrd="1" destOrd="0" presId="urn:microsoft.com/office/officeart/2018/2/layout/IconVerticalSolidList"/>
    <dgm:cxn modelId="{B562B5DB-0B16-4A74-8F52-B39CB3230CE7}" type="presParOf" srcId="{F376DFA7-FB7B-4592-90B7-A44AE17C0CAF}" destId="{927C113C-892B-43C5-82A2-DB85168AB401}" srcOrd="2" destOrd="0" presId="urn:microsoft.com/office/officeart/2018/2/layout/IconVerticalSolidList"/>
    <dgm:cxn modelId="{F0BBD1FD-8A2D-4ECC-8E1E-51131C6762FA}" type="presParOf" srcId="{927C113C-892B-43C5-82A2-DB85168AB401}" destId="{CA86BA4D-0DCF-47EC-AE3F-529D2EDA0BEC}" srcOrd="0" destOrd="0" presId="urn:microsoft.com/office/officeart/2018/2/layout/IconVerticalSolidList"/>
    <dgm:cxn modelId="{0A5D0A85-09E2-4922-927A-606854937FC4}" type="presParOf" srcId="{927C113C-892B-43C5-82A2-DB85168AB401}" destId="{7D4EB381-DBCB-4777-A348-F35EB702BCC8}" srcOrd="1" destOrd="0" presId="urn:microsoft.com/office/officeart/2018/2/layout/IconVerticalSolidList"/>
    <dgm:cxn modelId="{AD2DCAF4-6B84-41D3-B617-AB8A72BAD047}" type="presParOf" srcId="{927C113C-892B-43C5-82A2-DB85168AB401}" destId="{AF6C412F-088F-4AD0-AF0F-2515080BD887}" srcOrd="2" destOrd="0" presId="urn:microsoft.com/office/officeart/2018/2/layout/IconVerticalSolidList"/>
    <dgm:cxn modelId="{B25853AB-0D69-4DB9-BEAF-B874F3B32ABF}" type="presParOf" srcId="{927C113C-892B-43C5-82A2-DB85168AB401}" destId="{C8E99036-4F74-442A-B67D-6470076EA3A5}" srcOrd="3" destOrd="0" presId="urn:microsoft.com/office/officeart/2018/2/layout/IconVerticalSolidList"/>
    <dgm:cxn modelId="{7EBD03F5-E1BE-4251-B1AB-417DF820EF0D}" type="presParOf" srcId="{F376DFA7-FB7B-4592-90B7-A44AE17C0CAF}" destId="{D9376A36-16A1-47AC-8433-88D5E4757C0B}" srcOrd="3" destOrd="0" presId="urn:microsoft.com/office/officeart/2018/2/layout/IconVerticalSolidList"/>
    <dgm:cxn modelId="{A4BB9714-0E8E-4CB5-A515-5EE0E05E78BF}" type="presParOf" srcId="{F376DFA7-FB7B-4592-90B7-A44AE17C0CAF}" destId="{193B28F0-D020-4C7C-BB1F-33BFC27C8144}" srcOrd="4" destOrd="0" presId="urn:microsoft.com/office/officeart/2018/2/layout/IconVerticalSolidList"/>
    <dgm:cxn modelId="{30ED8183-9F84-4B2E-9B1A-96EBBADA4477}" type="presParOf" srcId="{193B28F0-D020-4C7C-BB1F-33BFC27C8144}" destId="{91F87847-4F8B-4DC6-A176-90605EC50A04}" srcOrd="0" destOrd="0" presId="urn:microsoft.com/office/officeart/2018/2/layout/IconVerticalSolidList"/>
    <dgm:cxn modelId="{E4300E9E-E27A-48D9-AB9F-E28458F6A80F}" type="presParOf" srcId="{193B28F0-D020-4C7C-BB1F-33BFC27C8144}" destId="{C1A46420-9F7B-4DD7-9639-77F2027C629B}" srcOrd="1" destOrd="0" presId="urn:microsoft.com/office/officeart/2018/2/layout/IconVerticalSolidList"/>
    <dgm:cxn modelId="{F4646896-4613-4D3D-97F2-436C4B83862E}" type="presParOf" srcId="{193B28F0-D020-4C7C-BB1F-33BFC27C8144}" destId="{04D871DC-DFEF-42AE-A72C-84258AA42A40}" srcOrd="2" destOrd="0" presId="urn:microsoft.com/office/officeart/2018/2/layout/IconVerticalSolidList"/>
    <dgm:cxn modelId="{7E6BD4B7-31B5-458B-95F1-46DA7C50E14C}" type="presParOf" srcId="{193B28F0-D020-4C7C-BB1F-33BFC27C8144}" destId="{B9D04B4E-605D-4F1B-A985-0AAF8E37DD75}" srcOrd="3" destOrd="0" presId="urn:microsoft.com/office/officeart/2018/2/layout/IconVerticalSolidList"/>
    <dgm:cxn modelId="{C9D67528-7FA6-440C-BC8E-21E1B3ACBAA6}" type="presParOf" srcId="{F376DFA7-FB7B-4592-90B7-A44AE17C0CAF}" destId="{2AC92BE5-9BF3-4BA1-BECB-FC9EB2D793DD}" srcOrd="5" destOrd="0" presId="urn:microsoft.com/office/officeart/2018/2/layout/IconVerticalSolidList"/>
    <dgm:cxn modelId="{4C2E2AA6-9D23-4E69-839D-40CCE42339FF}" type="presParOf" srcId="{F376DFA7-FB7B-4592-90B7-A44AE17C0CAF}" destId="{AA39BC66-7979-44DE-A982-0E4AE643ADC7}" srcOrd="6" destOrd="0" presId="urn:microsoft.com/office/officeart/2018/2/layout/IconVerticalSolidList"/>
    <dgm:cxn modelId="{F93A81A6-4DBA-42F1-9C90-30345C665D54}" type="presParOf" srcId="{AA39BC66-7979-44DE-A982-0E4AE643ADC7}" destId="{87255FF9-692F-4245-96DA-5B41D5F8FB3D}" srcOrd="0" destOrd="0" presId="urn:microsoft.com/office/officeart/2018/2/layout/IconVerticalSolidList"/>
    <dgm:cxn modelId="{B2E62293-A099-4D60-8B9B-CE50FF0B3AD3}" type="presParOf" srcId="{AA39BC66-7979-44DE-A982-0E4AE643ADC7}" destId="{437B1CF4-AB43-4FE0-A0C5-863CE1D0D012}" srcOrd="1" destOrd="0" presId="urn:microsoft.com/office/officeart/2018/2/layout/IconVerticalSolidList"/>
    <dgm:cxn modelId="{2F1D0A07-D26C-47B4-AE4C-A759F8F585CA}" type="presParOf" srcId="{AA39BC66-7979-44DE-A982-0E4AE643ADC7}" destId="{A70A9B54-AACC-4AD7-A58F-6C6F6BD2825C}" srcOrd="2" destOrd="0" presId="urn:microsoft.com/office/officeart/2018/2/layout/IconVerticalSolidList"/>
    <dgm:cxn modelId="{BBA7092B-5796-4C9B-B115-0AA64FA35456}" type="presParOf" srcId="{AA39BC66-7979-44DE-A982-0E4AE643ADC7}" destId="{71C4EC27-346E-4AA2-8AFE-3CE5D7A8308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D0C8229-38C9-BB47-89A7-A34B9DDB582C}" type="doc">
      <dgm:prSet loTypeId="urn:microsoft.com/office/officeart/2005/8/layout/chevron2" loCatId="" qsTypeId="urn:microsoft.com/office/officeart/2005/8/quickstyle/simple1" qsCatId="simple" csTypeId="urn:microsoft.com/office/officeart/2005/8/colors/accent1_2" csCatId="accent1" phldr="1"/>
      <dgm:spPr/>
      <dgm:t>
        <a:bodyPr/>
        <a:lstStyle/>
        <a:p>
          <a:endParaRPr lang="en-US"/>
        </a:p>
      </dgm:t>
    </dgm:pt>
    <dgm:pt modelId="{4E7B4958-689B-1E4D-9629-7F7557C51381}">
      <dgm:prSet phldrT="[Text]"/>
      <dgm:spPr/>
      <dgm:t>
        <a:bodyPr/>
        <a:lstStyle/>
        <a:p>
          <a:endParaRPr lang="en-US" dirty="0"/>
        </a:p>
      </dgm:t>
    </dgm:pt>
    <dgm:pt modelId="{CA9A6781-7DAA-7046-BFFF-14CEA9F3DEFC}" type="parTrans" cxnId="{FB763CF4-50ED-A549-B4C7-336C0B390FE9}">
      <dgm:prSet/>
      <dgm:spPr/>
      <dgm:t>
        <a:bodyPr/>
        <a:lstStyle/>
        <a:p>
          <a:endParaRPr lang="en-US"/>
        </a:p>
      </dgm:t>
    </dgm:pt>
    <dgm:pt modelId="{0110442D-FD5C-4445-B8BB-B19CFE41400B}" type="sibTrans" cxnId="{FB763CF4-50ED-A549-B4C7-336C0B390FE9}">
      <dgm:prSet/>
      <dgm:spPr/>
      <dgm:t>
        <a:bodyPr/>
        <a:lstStyle/>
        <a:p>
          <a:endParaRPr lang="en-US"/>
        </a:p>
      </dgm:t>
    </dgm:pt>
    <dgm:pt modelId="{F6966D5F-EFFF-D94F-880E-739B2A2270A9}">
      <dgm:prSet phldrT="[Text]" custT="1"/>
      <dgm:spPr/>
      <dgm:t>
        <a:bodyPr/>
        <a:lstStyle/>
        <a:p>
          <a:r>
            <a:rPr lang="en-US" sz="2000" dirty="0">
              <a:latin typeface="+mn-lt"/>
              <a:cs typeface="Futura Medium" panose="020B0602020204020303" pitchFamily="34" charset="-79"/>
            </a:rPr>
            <a:t>Parent Intolerance of Uncertainty </a:t>
          </a:r>
          <a:endParaRPr lang="en-US" sz="2000" dirty="0">
            <a:latin typeface="+mn-lt"/>
          </a:endParaRPr>
        </a:p>
      </dgm:t>
    </dgm:pt>
    <dgm:pt modelId="{87D97253-5CDF-DD49-99CA-273F2D59095F}" type="parTrans" cxnId="{CD272278-F3DC-0049-848F-E35C98814DF7}">
      <dgm:prSet/>
      <dgm:spPr/>
      <dgm:t>
        <a:bodyPr/>
        <a:lstStyle/>
        <a:p>
          <a:endParaRPr lang="en-US"/>
        </a:p>
      </dgm:t>
    </dgm:pt>
    <dgm:pt modelId="{161E6F45-4BC5-CA4A-9586-C04FD75F03AF}" type="sibTrans" cxnId="{CD272278-F3DC-0049-848F-E35C98814DF7}">
      <dgm:prSet/>
      <dgm:spPr/>
      <dgm:t>
        <a:bodyPr/>
        <a:lstStyle/>
        <a:p>
          <a:endParaRPr lang="en-US"/>
        </a:p>
      </dgm:t>
    </dgm:pt>
    <dgm:pt modelId="{BE24C6AC-F3CD-FC43-9CC5-F46A422D727C}">
      <dgm:prSet phldrT="[Text]"/>
      <dgm:spPr/>
      <dgm:t>
        <a:bodyPr/>
        <a:lstStyle/>
        <a:p>
          <a:endParaRPr lang="en-US" dirty="0"/>
        </a:p>
      </dgm:t>
    </dgm:pt>
    <dgm:pt modelId="{043174CE-FFC9-3749-BFE9-3BE054EFA31F}" type="parTrans" cxnId="{268909F5-8D96-D74B-9748-2077A91113E7}">
      <dgm:prSet/>
      <dgm:spPr/>
      <dgm:t>
        <a:bodyPr/>
        <a:lstStyle/>
        <a:p>
          <a:endParaRPr lang="en-US"/>
        </a:p>
      </dgm:t>
    </dgm:pt>
    <dgm:pt modelId="{9A13C67B-9B5D-5846-AF2F-AE8DA98ED593}" type="sibTrans" cxnId="{268909F5-8D96-D74B-9748-2077A91113E7}">
      <dgm:prSet/>
      <dgm:spPr/>
      <dgm:t>
        <a:bodyPr/>
        <a:lstStyle/>
        <a:p>
          <a:endParaRPr lang="en-US"/>
        </a:p>
      </dgm:t>
    </dgm:pt>
    <dgm:pt modelId="{10E41171-38C9-6A43-8FF8-AC3DE9220E0D}">
      <dgm:prSet phldrT="[Text]"/>
      <dgm:spPr/>
      <dgm:t>
        <a:bodyPr/>
        <a:lstStyle/>
        <a:p>
          <a:endParaRPr lang="en-US" dirty="0"/>
        </a:p>
      </dgm:t>
    </dgm:pt>
    <dgm:pt modelId="{8271ADB6-A32D-C446-BE14-C8568D241130}" type="parTrans" cxnId="{8C627DD8-52A7-7C49-90CA-D4488DADA2A5}">
      <dgm:prSet/>
      <dgm:spPr/>
      <dgm:t>
        <a:bodyPr/>
        <a:lstStyle/>
        <a:p>
          <a:endParaRPr lang="en-US"/>
        </a:p>
      </dgm:t>
    </dgm:pt>
    <dgm:pt modelId="{24C335CA-442B-094D-9F7F-0147CA5ECE23}" type="sibTrans" cxnId="{8C627DD8-52A7-7C49-90CA-D4488DADA2A5}">
      <dgm:prSet/>
      <dgm:spPr/>
      <dgm:t>
        <a:bodyPr/>
        <a:lstStyle/>
        <a:p>
          <a:endParaRPr lang="en-US"/>
        </a:p>
      </dgm:t>
    </dgm:pt>
    <dgm:pt modelId="{027A4523-8916-1949-A742-89E21AE62304}">
      <dgm:prSet phldrT="[Text]"/>
      <dgm:spPr/>
      <dgm:t>
        <a:bodyPr/>
        <a:lstStyle/>
        <a:p>
          <a:endParaRPr lang="en-US" dirty="0"/>
        </a:p>
      </dgm:t>
    </dgm:pt>
    <dgm:pt modelId="{AF784F83-7E4D-9C4D-BE12-E336FC8A5B46}" type="parTrans" cxnId="{047941EC-A1F6-854D-A3FD-DE93EA23156A}">
      <dgm:prSet/>
      <dgm:spPr/>
      <dgm:t>
        <a:bodyPr/>
        <a:lstStyle/>
        <a:p>
          <a:endParaRPr lang="en-US"/>
        </a:p>
      </dgm:t>
    </dgm:pt>
    <dgm:pt modelId="{84E62FFA-A3B3-4848-B86F-E13BBFF58BE8}" type="sibTrans" cxnId="{047941EC-A1F6-854D-A3FD-DE93EA23156A}">
      <dgm:prSet/>
      <dgm:spPr/>
      <dgm:t>
        <a:bodyPr/>
        <a:lstStyle/>
        <a:p>
          <a:endParaRPr lang="en-US"/>
        </a:p>
      </dgm:t>
    </dgm:pt>
    <dgm:pt modelId="{FF3D050B-7D08-5441-B80E-CAC0D56A4EC7}">
      <dgm:prSet phldrT="[Text]"/>
      <dgm:spPr/>
      <dgm:t>
        <a:bodyPr/>
        <a:lstStyle/>
        <a:p>
          <a:endParaRPr lang="en-US" dirty="0"/>
        </a:p>
      </dgm:t>
    </dgm:pt>
    <dgm:pt modelId="{0E4F4EC9-C180-F543-BFDE-7EA1ECF02B7C}" type="parTrans" cxnId="{4BDAC372-45B1-4B47-AEB3-9FCA938D5FEF}">
      <dgm:prSet/>
      <dgm:spPr/>
      <dgm:t>
        <a:bodyPr/>
        <a:lstStyle/>
        <a:p>
          <a:endParaRPr lang="en-US"/>
        </a:p>
      </dgm:t>
    </dgm:pt>
    <dgm:pt modelId="{C373ECA0-2E19-F74C-82A6-1F9A8D91B20E}" type="sibTrans" cxnId="{4BDAC372-45B1-4B47-AEB3-9FCA938D5FEF}">
      <dgm:prSet/>
      <dgm:spPr/>
      <dgm:t>
        <a:bodyPr/>
        <a:lstStyle/>
        <a:p>
          <a:endParaRPr lang="en-US"/>
        </a:p>
      </dgm:t>
    </dgm:pt>
    <dgm:pt modelId="{558A9274-6D08-6742-A3A7-4187077D146B}" type="pres">
      <dgm:prSet presAssocID="{DD0C8229-38C9-BB47-89A7-A34B9DDB582C}" presName="linearFlow" presStyleCnt="0">
        <dgm:presLayoutVars>
          <dgm:dir/>
          <dgm:animLvl val="lvl"/>
          <dgm:resizeHandles val="exact"/>
        </dgm:presLayoutVars>
      </dgm:prSet>
      <dgm:spPr/>
    </dgm:pt>
    <dgm:pt modelId="{3941363B-3A28-B449-A2F2-A9AF4DA34377}" type="pres">
      <dgm:prSet presAssocID="{4E7B4958-689B-1E4D-9629-7F7557C51381}" presName="composite" presStyleCnt="0"/>
      <dgm:spPr/>
    </dgm:pt>
    <dgm:pt modelId="{D1C052AB-8CBD-7742-9E9B-A1606653A64F}" type="pres">
      <dgm:prSet presAssocID="{4E7B4958-689B-1E4D-9629-7F7557C51381}" presName="parentText" presStyleLbl="alignNode1" presStyleIdx="0" presStyleCnt="3">
        <dgm:presLayoutVars>
          <dgm:chMax val="1"/>
          <dgm:bulletEnabled val="1"/>
        </dgm:presLayoutVars>
      </dgm:prSet>
      <dgm:spPr/>
    </dgm:pt>
    <dgm:pt modelId="{39812E13-B2A4-BF4A-9896-962527F4367D}" type="pres">
      <dgm:prSet presAssocID="{4E7B4958-689B-1E4D-9629-7F7557C51381}" presName="descendantText" presStyleLbl="alignAcc1" presStyleIdx="0" presStyleCnt="3">
        <dgm:presLayoutVars>
          <dgm:bulletEnabled val="1"/>
        </dgm:presLayoutVars>
      </dgm:prSet>
      <dgm:spPr/>
    </dgm:pt>
    <dgm:pt modelId="{D173E9BA-CBF1-014B-90F9-49CBD65FAFD3}" type="pres">
      <dgm:prSet presAssocID="{0110442D-FD5C-4445-B8BB-B19CFE41400B}" presName="sp" presStyleCnt="0"/>
      <dgm:spPr/>
    </dgm:pt>
    <dgm:pt modelId="{B1C8794B-08DD-BA46-A938-C60606982ABD}" type="pres">
      <dgm:prSet presAssocID="{BE24C6AC-F3CD-FC43-9CC5-F46A422D727C}" presName="composite" presStyleCnt="0"/>
      <dgm:spPr/>
    </dgm:pt>
    <dgm:pt modelId="{E8177B84-1D75-B14E-8700-8BCCFE1B12C9}" type="pres">
      <dgm:prSet presAssocID="{BE24C6AC-F3CD-FC43-9CC5-F46A422D727C}" presName="parentText" presStyleLbl="alignNode1" presStyleIdx="1" presStyleCnt="3">
        <dgm:presLayoutVars>
          <dgm:chMax val="1"/>
          <dgm:bulletEnabled val="1"/>
        </dgm:presLayoutVars>
      </dgm:prSet>
      <dgm:spPr/>
    </dgm:pt>
    <dgm:pt modelId="{262F1464-ECC8-2444-BA8D-C85F6D29CD69}" type="pres">
      <dgm:prSet presAssocID="{BE24C6AC-F3CD-FC43-9CC5-F46A422D727C}" presName="descendantText" presStyleLbl="alignAcc1" presStyleIdx="1" presStyleCnt="3">
        <dgm:presLayoutVars>
          <dgm:bulletEnabled val="1"/>
        </dgm:presLayoutVars>
      </dgm:prSet>
      <dgm:spPr/>
    </dgm:pt>
    <dgm:pt modelId="{6D698AA7-D598-E84F-AD3C-A293F1CDE599}" type="pres">
      <dgm:prSet presAssocID="{9A13C67B-9B5D-5846-AF2F-AE8DA98ED593}" presName="sp" presStyleCnt="0"/>
      <dgm:spPr/>
    </dgm:pt>
    <dgm:pt modelId="{ACB80608-07C4-7148-A864-F5CFAB0DE88D}" type="pres">
      <dgm:prSet presAssocID="{027A4523-8916-1949-A742-89E21AE62304}" presName="composite" presStyleCnt="0"/>
      <dgm:spPr/>
    </dgm:pt>
    <dgm:pt modelId="{A31FE46A-68F8-904C-A84C-2A90CD5E1901}" type="pres">
      <dgm:prSet presAssocID="{027A4523-8916-1949-A742-89E21AE62304}" presName="parentText" presStyleLbl="alignNode1" presStyleIdx="2" presStyleCnt="3">
        <dgm:presLayoutVars>
          <dgm:chMax val="1"/>
          <dgm:bulletEnabled val="1"/>
        </dgm:presLayoutVars>
      </dgm:prSet>
      <dgm:spPr/>
    </dgm:pt>
    <dgm:pt modelId="{B967FD99-1B02-114C-8A57-F4E98BDB2292}" type="pres">
      <dgm:prSet presAssocID="{027A4523-8916-1949-A742-89E21AE62304}" presName="descendantText" presStyleLbl="alignAcc1" presStyleIdx="2" presStyleCnt="3" custLinFactNeighborX="528" custLinFactNeighborY="-731">
        <dgm:presLayoutVars>
          <dgm:bulletEnabled val="1"/>
        </dgm:presLayoutVars>
      </dgm:prSet>
      <dgm:spPr/>
    </dgm:pt>
  </dgm:ptLst>
  <dgm:cxnLst>
    <dgm:cxn modelId="{CA9A7614-AD7B-BE4D-91C9-BDC146FD932B}" type="presOf" srcId="{FF3D050B-7D08-5441-B80E-CAC0D56A4EC7}" destId="{B967FD99-1B02-114C-8A57-F4E98BDB2292}" srcOrd="0" destOrd="0" presId="urn:microsoft.com/office/officeart/2005/8/layout/chevron2"/>
    <dgm:cxn modelId="{AF385617-E6F6-734A-B980-B5E2CA763DA2}" type="presOf" srcId="{4E7B4958-689B-1E4D-9629-7F7557C51381}" destId="{D1C052AB-8CBD-7742-9E9B-A1606653A64F}" srcOrd="0" destOrd="0" presId="urn:microsoft.com/office/officeart/2005/8/layout/chevron2"/>
    <dgm:cxn modelId="{1948EB22-9C43-8641-8EBF-C94E705F3A7B}" type="presOf" srcId="{10E41171-38C9-6A43-8FF8-AC3DE9220E0D}" destId="{262F1464-ECC8-2444-BA8D-C85F6D29CD69}" srcOrd="0" destOrd="0" presId="urn:microsoft.com/office/officeart/2005/8/layout/chevron2"/>
    <dgm:cxn modelId="{5CA9B96B-EE26-3A42-A8C0-334E0A02BC29}" type="presOf" srcId="{BE24C6AC-F3CD-FC43-9CC5-F46A422D727C}" destId="{E8177B84-1D75-B14E-8700-8BCCFE1B12C9}" srcOrd="0" destOrd="0" presId="urn:microsoft.com/office/officeart/2005/8/layout/chevron2"/>
    <dgm:cxn modelId="{4BDAC372-45B1-4B47-AEB3-9FCA938D5FEF}" srcId="{027A4523-8916-1949-A742-89E21AE62304}" destId="{FF3D050B-7D08-5441-B80E-CAC0D56A4EC7}" srcOrd="0" destOrd="0" parTransId="{0E4F4EC9-C180-F543-BFDE-7EA1ECF02B7C}" sibTransId="{C373ECA0-2E19-F74C-82A6-1F9A8D91B20E}"/>
    <dgm:cxn modelId="{CD272278-F3DC-0049-848F-E35C98814DF7}" srcId="{4E7B4958-689B-1E4D-9629-7F7557C51381}" destId="{F6966D5F-EFFF-D94F-880E-739B2A2270A9}" srcOrd="0" destOrd="0" parTransId="{87D97253-5CDF-DD49-99CA-273F2D59095F}" sibTransId="{161E6F45-4BC5-CA4A-9586-C04FD75F03AF}"/>
    <dgm:cxn modelId="{1986C9C5-1CAE-2E43-BE78-107D1DEA2D19}" type="presOf" srcId="{027A4523-8916-1949-A742-89E21AE62304}" destId="{A31FE46A-68F8-904C-A84C-2A90CD5E1901}" srcOrd="0" destOrd="0" presId="urn:microsoft.com/office/officeart/2005/8/layout/chevron2"/>
    <dgm:cxn modelId="{8C627DD8-52A7-7C49-90CA-D4488DADA2A5}" srcId="{BE24C6AC-F3CD-FC43-9CC5-F46A422D727C}" destId="{10E41171-38C9-6A43-8FF8-AC3DE9220E0D}" srcOrd="0" destOrd="0" parTransId="{8271ADB6-A32D-C446-BE14-C8568D241130}" sibTransId="{24C335CA-442B-094D-9F7F-0147CA5ECE23}"/>
    <dgm:cxn modelId="{249DC9E1-CC88-7E4A-8C33-2B0028870E12}" type="presOf" srcId="{DD0C8229-38C9-BB47-89A7-A34B9DDB582C}" destId="{558A9274-6D08-6742-A3A7-4187077D146B}" srcOrd="0" destOrd="0" presId="urn:microsoft.com/office/officeart/2005/8/layout/chevron2"/>
    <dgm:cxn modelId="{047941EC-A1F6-854D-A3FD-DE93EA23156A}" srcId="{DD0C8229-38C9-BB47-89A7-A34B9DDB582C}" destId="{027A4523-8916-1949-A742-89E21AE62304}" srcOrd="2" destOrd="0" parTransId="{AF784F83-7E4D-9C4D-BE12-E336FC8A5B46}" sibTransId="{84E62FFA-A3B3-4848-B86F-E13BBFF58BE8}"/>
    <dgm:cxn modelId="{91AA07ED-926B-2447-BC66-29A8E490E383}" type="presOf" srcId="{F6966D5F-EFFF-D94F-880E-739B2A2270A9}" destId="{39812E13-B2A4-BF4A-9896-962527F4367D}" srcOrd="0" destOrd="0" presId="urn:microsoft.com/office/officeart/2005/8/layout/chevron2"/>
    <dgm:cxn modelId="{FB763CF4-50ED-A549-B4C7-336C0B390FE9}" srcId="{DD0C8229-38C9-BB47-89A7-A34B9DDB582C}" destId="{4E7B4958-689B-1E4D-9629-7F7557C51381}" srcOrd="0" destOrd="0" parTransId="{CA9A6781-7DAA-7046-BFFF-14CEA9F3DEFC}" sibTransId="{0110442D-FD5C-4445-B8BB-B19CFE41400B}"/>
    <dgm:cxn modelId="{268909F5-8D96-D74B-9748-2077A91113E7}" srcId="{DD0C8229-38C9-BB47-89A7-A34B9DDB582C}" destId="{BE24C6AC-F3CD-FC43-9CC5-F46A422D727C}" srcOrd="1" destOrd="0" parTransId="{043174CE-FFC9-3749-BFE9-3BE054EFA31F}" sibTransId="{9A13C67B-9B5D-5846-AF2F-AE8DA98ED593}"/>
    <dgm:cxn modelId="{4D504CF9-3269-AE4C-A202-7B23BFE2C241}" type="presParOf" srcId="{558A9274-6D08-6742-A3A7-4187077D146B}" destId="{3941363B-3A28-B449-A2F2-A9AF4DA34377}" srcOrd="0" destOrd="0" presId="urn:microsoft.com/office/officeart/2005/8/layout/chevron2"/>
    <dgm:cxn modelId="{932AE6DE-7021-D64C-945E-F70D66A4A80C}" type="presParOf" srcId="{3941363B-3A28-B449-A2F2-A9AF4DA34377}" destId="{D1C052AB-8CBD-7742-9E9B-A1606653A64F}" srcOrd="0" destOrd="0" presId="urn:microsoft.com/office/officeart/2005/8/layout/chevron2"/>
    <dgm:cxn modelId="{C1E1D3C7-1201-D841-AF64-14F4CA1128AE}" type="presParOf" srcId="{3941363B-3A28-B449-A2F2-A9AF4DA34377}" destId="{39812E13-B2A4-BF4A-9896-962527F4367D}" srcOrd="1" destOrd="0" presId="urn:microsoft.com/office/officeart/2005/8/layout/chevron2"/>
    <dgm:cxn modelId="{A6332877-CA73-9F4C-9ECE-39F4B7C1C9DC}" type="presParOf" srcId="{558A9274-6D08-6742-A3A7-4187077D146B}" destId="{D173E9BA-CBF1-014B-90F9-49CBD65FAFD3}" srcOrd="1" destOrd="0" presId="urn:microsoft.com/office/officeart/2005/8/layout/chevron2"/>
    <dgm:cxn modelId="{D108E51D-9EF5-C143-AB56-F4545F651153}" type="presParOf" srcId="{558A9274-6D08-6742-A3A7-4187077D146B}" destId="{B1C8794B-08DD-BA46-A938-C60606982ABD}" srcOrd="2" destOrd="0" presId="urn:microsoft.com/office/officeart/2005/8/layout/chevron2"/>
    <dgm:cxn modelId="{9ABE1991-5D99-9D47-A04A-927D4E0760EB}" type="presParOf" srcId="{B1C8794B-08DD-BA46-A938-C60606982ABD}" destId="{E8177B84-1D75-B14E-8700-8BCCFE1B12C9}" srcOrd="0" destOrd="0" presId="urn:microsoft.com/office/officeart/2005/8/layout/chevron2"/>
    <dgm:cxn modelId="{8CF22E82-28CC-1B46-BB09-493E3C978A48}" type="presParOf" srcId="{B1C8794B-08DD-BA46-A938-C60606982ABD}" destId="{262F1464-ECC8-2444-BA8D-C85F6D29CD69}" srcOrd="1" destOrd="0" presId="urn:microsoft.com/office/officeart/2005/8/layout/chevron2"/>
    <dgm:cxn modelId="{0A297904-AA88-2947-83F0-E2589880B9D2}" type="presParOf" srcId="{558A9274-6D08-6742-A3A7-4187077D146B}" destId="{6D698AA7-D598-E84F-AD3C-A293F1CDE599}" srcOrd="3" destOrd="0" presId="urn:microsoft.com/office/officeart/2005/8/layout/chevron2"/>
    <dgm:cxn modelId="{5C6A763B-DAA5-E548-BD87-3FE62FFFB717}" type="presParOf" srcId="{558A9274-6D08-6742-A3A7-4187077D146B}" destId="{ACB80608-07C4-7148-A864-F5CFAB0DE88D}" srcOrd="4" destOrd="0" presId="urn:microsoft.com/office/officeart/2005/8/layout/chevron2"/>
    <dgm:cxn modelId="{45AF6342-586F-C64C-836E-30EFEABCDE07}" type="presParOf" srcId="{ACB80608-07C4-7148-A864-F5CFAB0DE88D}" destId="{A31FE46A-68F8-904C-A84C-2A90CD5E1901}" srcOrd="0" destOrd="0" presId="urn:microsoft.com/office/officeart/2005/8/layout/chevron2"/>
    <dgm:cxn modelId="{72E9065F-28AE-0849-8442-9EB7B28E50E6}" type="presParOf" srcId="{ACB80608-07C4-7148-A864-F5CFAB0DE88D}" destId="{B967FD99-1B02-114C-8A57-F4E98BDB229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93670D2-DB16-024C-A833-A71BA98EF4BE}" type="doc">
      <dgm:prSet loTypeId="urn:microsoft.com/office/officeart/2005/8/layout/cycle7" loCatId="" qsTypeId="urn:microsoft.com/office/officeart/2005/8/quickstyle/simple1" qsCatId="simple" csTypeId="urn:microsoft.com/office/officeart/2005/8/colors/accent1_2" csCatId="accent1" phldr="1"/>
      <dgm:spPr/>
      <dgm:t>
        <a:bodyPr/>
        <a:lstStyle/>
        <a:p>
          <a:endParaRPr lang="en-US"/>
        </a:p>
      </dgm:t>
    </dgm:pt>
    <dgm:pt modelId="{9CFD9C9C-3FC9-B649-A6BA-216DD548A7E8}">
      <dgm:prSet phldrT="[Text]" custT="1"/>
      <dgm:spPr/>
      <dgm:t>
        <a:bodyPr/>
        <a:lstStyle/>
        <a:p>
          <a:r>
            <a:rPr lang="en-US" sz="1800" dirty="0"/>
            <a:t>Adolescent Anxiety</a:t>
          </a:r>
        </a:p>
      </dgm:t>
    </dgm:pt>
    <dgm:pt modelId="{B88A9DC0-0288-2145-81FF-EDB06DA8F240}" type="parTrans" cxnId="{98216429-E033-5145-BE9B-E081201655CB}">
      <dgm:prSet/>
      <dgm:spPr/>
      <dgm:t>
        <a:bodyPr/>
        <a:lstStyle/>
        <a:p>
          <a:endParaRPr lang="en-US"/>
        </a:p>
      </dgm:t>
    </dgm:pt>
    <dgm:pt modelId="{804F2C17-E60A-0148-8EE5-B35E45E9ECF9}" type="sibTrans" cxnId="{98216429-E033-5145-BE9B-E081201655CB}">
      <dgm:prSet/>
      <dgm:spPr/>
      <dgm:t>
        <a:bodyPr/>
        <a:lstStyle/>
        <a:p>
          <a:endParaRPr lang="en-US"/>
        </a:p>
      </dgm:t>
    </dgm:pt>
    <dgm:pt modelId="{F6226492-0F3E-EF42-A436-8B97963341A1}">
      <dgm:prSet phldrT="[Text]" custT="1"/>
      <dgm:spPr/>
      <dgm:t>
        <a:bodyPr/>
        <a:lstStyle/>
        <a:p>
          <a:r>
            <a:rPr lang="en-US" sz="1800" dirty="0"/>
            <a:t>Negative Parent Behavior</a:t>
          </a:r>
        </a:p>
      </dgm:t>
    </dgm:pt>
    <dgm:pt modelId="{44EBD0F5-61C7-1349-8FEB-BBBB0BCF33F3}" type="parTrans" cxnId="{05F6F2C1-5FAF-D04C-AA06-8D866C9E04E6}">
      <dgm:prSet/>
      <dgm:spPr/>
      <dgm:t>
        <a:bodyPr/>
        <a:lstStyle/>
        <a:p>
          <a:endParaRPr lang="en-US"/>
        </a:p>
      </dgm:t>
    </dgm:pt>
    <dgm:pt modelId="{649C4D72-55DD-E241-A129-2693836DAEE1}" type="sibTrans" cxnId="{05F6F2C1-5FAF-D04C-AA06-8D866C9E04E6}">
      <dgm:prSet/>
      <dgm:spPr/>
      <dgm:t>
        <a:bodyPr/>
        <a:lstStyle/>
        <a:p>
          <a:endParaRPr lang="en-US"/>
        </a:p>
      </dgm:t>
    </dgm:pt>
    <dgm:pt modelId="{97C8DB18-1E52-8444-A848-B31CD8146623}">
      <dgm:prSet phldrT="[Text]" custT="1"/>
      <dgm:spPr/>
      <dgm:t>
        <a:bodyPr/>
        <a:lstStyle/>
        <a:p>
          <a:r>
            <a:rPr lang="en-US" sz="1800" dirty="0"/>
            <a:t>Parent Intolerance of Uncertainty</a:t>
          </a:r>
        </a:p>
      </dgm:t>
    </dgm:pt>
    <dgm:pt modelId="{8A672AFA-32E3-1248-93F4-F41FE2FF6FEA}" type="parTrans" cxnId="{26319FE8-34B3-4F48-A27B-0054D72AAAB7}">
      <dgm:prSet/>
      <dgm:spPr/>
      <dgm:t>
        <a:bodyPr/>
        <a:lstStyle/>
        <a:p>
          <a:endParaRPr lang="en-US"/>
        </a:p>
      </dgm:t>
    </dgm:pt>
    <dgm:pt modelId="{9158515D-0935-9D4A-932C-2A033AA2836E}" type="sibTrans" cxnId="{26319FE8-34B3-4F48-A27B-0054D72AAAB7}">
      <dgm:prSet/>
      <dgm:spPr/>
      <dgm:t>
        <a:bodyPr/>
        <a:lstStyle/>
        <a:p>
          <a:endParaRPr lang="en-US"/>
        </a:p>
      </dgm:t>
    </dgm:pt>
    <dgm:pt modelId="{9DC0870D-D126-8F4B-A097-DE275A158391}" type="pres">
      <dgm:prSet presAssocID="{393670D2-DB16-024C-A833-A71BA98EF4BE}" presName="Name0" presStyleCnt="0">
        <dgm:presLayoutVars>
          <dgm:dir/>
          <dgm:resizeHandles val="exact"/>
        </dgm:presLayoutVars>
      </dgm:prSet>
      <dgm:spPr/>
    </dgm:pt>
    <dgm:pt modelId="{5FA0D9C0-3A2E-A74D-9F91-6AD1B9AA2C2C}" type="pres">
      <dgm:prSet presAssocID="{9CFD9C9C-3FC9-B649-A6BA-216DD548A7E8}" presName="node" presStyleLbl="node1" presStyleIdx="0" presStyleCnt="3">
        <dgm:presLayoutVars>
          <dgm:bulletEnabled val="1"/>
        </dgm:presLayoutVars>
      </dgm:prSet>
      <dgm:spPr/>
    </dgm:pt>
    <dgm:pt modelId="{D24D37C9-FB02-4647-8701-975D7BF855C2}" type="pres">
      <dgm:prSet presAssocID="{804F2C17-E60A-0148-8EE5-B35E45E9ECF9}" presName="sibTrans" presStyleLbl="sibTrans2D1" presStyleIdx="0" presStyleCnt="3"/>
      <dgm:spPr/>
    </dgm:pt>
    <dgm:pt modelId="{36F029BB-20B3-614B-9F19-19CE06AEB30E}" type="pres">
      <dgm:prSet presAssocID="{804F2C17-E60A-0148-8EE5-B35E45E9ECF9}" presName="connectorText" presStyleLbl="sibTrans2D1" presStyleIdx="0" presStyleCnt="3"/>
      <dgm:spPr/>
    </dgm:pt>
    <dgm:pt modelId="{4F95F2B4-8C5E-1049-A1D3-8DCDEB54CDF9}" type="pres">
      <dgm:prSet presAssocID="{F6226492-0F3E-EF42-A436-8B97963341A1}" presName="node" presStyleLbl="node1" presStyleIdx="1" presStyleCnt="3">
        <dgm:presLayoutVars>
          <dgm:bulletEnabled val="1"/>
        </dgm:presLayoutVars>
      </dgm:prSet>
      <dgm:spPr/>
    </dgm:pt>
    <dgm:pt modelId="{9E4E39DA-7004-FD42-A187-502A2C531765}" type="pres">
      <dgm:prSet presAssocID="{649C4D72-55DD-E241-A129-2693836DAEE1}" presName="sibTrans" presStyleLbl="sibTrans2D1" presStyleIdx="1" presStyleCnt="3"/>
      <dgm:spPr/>
    </dgm:pt>
    <dgm:pt modelId="{3EE4767B-CFDB-A24D-82A7-8716FC2D1C68}" type="pres">
      <dgm:prSet presAssocID="{649C4D72-55DD-E241-A129-2693836DAEE1}" presName="connectorText" presStyleLbl="sibTrans2D1" presStyleIdx="1" presStyleCnt="3"/>
      <dgm:spPr/>
    </dgm:pt>
    <dgm:pt modelId="{779CBF68-788D-8844-A8E9-CD6022839CB3}" type="pres">
      <dgm:prSet presAssocID="{97C8DB18-1E52-8444-A848-B31CD8146623}" presName="node" presStyleLbl="node1" presStyleIdx="2" presStyleCnt="3">
        <dgm:presLayoutVars>
          <dgm:bulletEnabled val="1"/>
        </dgm:presLayoutVars>
      </dgm:prSet>
      <dgm:spPr/>
    </dgm:pt>
    <dgm:pt modelId="{B41E757F-BCB3-ED41-B6E9-DFEFBF7B2629}" type="pres">
      <dgm:prSet presAssocID="{9158515D-0935-9D4A-932C-2A033AA2836E}" presName="sibTrans" presStyleLbl="sibTrans2D1" presStyleIdx="2" presStyleCnt="3"/>
      <dgm:spPr/>
    </dgm:pt>
    <dgm:pt modelId="{C5B6F424-7108-354E-A674-FA5D87966934}" type="pres">
      <dgm:prSet presAssocID="{9158515D-0935-9D4A-932C-2A033AA2836E}" presName="connectorText" presStyleLbl="sibTrans2D1" presStyleIdx="2" presStyleCnt="3"/>
      <dgm:spPr/>
    </dgm:pt>
  </dgm:ptLst>
  <dgm:cxnLst>
    <dgm:cxn modelId="{7EBAE907-4155-AA42-A31C-FBCAD968FCBB}" type="presOf" srcId="{804F2C17-E60A-0148-8EE5-B35E45E9ECF9}" destId="{D24D37C9-FB02-4647-8701-975D7BF855C2}" srcOrd="0" destOrd="0" presId="urn:microsoft.com/office/officeart/2005/8/layout/cycle7"/>
    <dgm:cxn modelId="{43237322-5062-C64F-B2D8-192E49BD4FF6}" type="presOf" srcId="{97C8DB18-1E52-8444-A848-B31CD8146623}" destId="{779CBF68-788D-8844-A8E9-CD6022839CB3}" srcOrd="0" destOrd="0" presId="urn:microsoft.com/office/officeart/2005/8/layout/cycle7"/>
    <dgm:cxn modelId="{98216429-E033-5145-BE9B-E081201655CB}" srcId="{393670D2-DB16-024C-A833-A71BA98EF4BE}" destId="{9CFD9C9C-3FC9-B649-A6BA-216DD548A7E8}" srcOrd="0" destOrd="0" parTransId="{B88A9DC0-0288-2145-81FF-EDB06DA8F240}" sibTransId="{804F2C17-E60A-0148-8EE5-B35E45E9ECF9}"/>
    <dgm:cxn modelId="{2DA9D72C-DFD3-1D4F-99D4-982D700ADA71}" type="presOf" srcId="{9158515D-0935-9D4A-932C-2A033AA2836E}" destId="{B41E757F-BCB3-ED41-B6E9-DFEFBF7B2629}" srcOrd="0" destOrd="0" presId="urn:microsoft.com/office/officeart/2005/8/layout/cycle7"/>
    <dgm:cxn modelId="{31CC8C2E-5F23-D54F-A606-F64FC78D625A}" type="presOf" srcId="{393670D2-DB16-024C-A833-A71BA98EF4BE}" destId="{9DC0870D-D126-8F4B-A097-DE275A158391}" srcOrd="0" destOrd="0" presId="urn:microsoft.com/office/officeart/2005/8/layout/cycle7"/>
    <dgm:cxn modelId="{91CA2E4D-310F-9145-A737-E4C60C7FA5D3}" type="presOf" srcId="{F6226492-0F3E-EF42-A436-8B97963341A1}" destId="{4F95F2B4-8C5E-1049-A1D3-8DCDEB54CDF9}" srcOrd="0" destOrd="0" presId="urn:microsoft.com/office/officeart/2005/8/layout/cycle7"/>
    <dgm:cxn modelId="{B4D8BC5F-7365-624E-903D-58F36634D064}" type="presOf" srcId="{9158515D-0935-9D4A-932C-2A033AA2836E}" destId="{C5B6F424-7108-354E-A674-FA5D87966934}" srcOrd="1" destOrd="0" presId="urn:microsoft.com/office/officeart/2005/8/layout/cycle7"/>
    <dgm:cxn modelId="{414B2068-2843-5F4B-8C5B-2180DF2A0439}" type="presOf" srcId="{9CFD9C9C-3FC9-B649-A6BA-216DD548A7E8}" destId="{5FA0D9C0-3A2E-A74D-9F91-6AD1B9AA2C2C}" srcOrd="0" destOrd="0" presId="urn:microsoft.com/office/officeart/2005/8/layout/cycle7"/>
    <dgm:cxn modelId="{C2A613BE-1C2E-E544-8366-4163509A665C}" type="presOf" srcId="{649C4D72-55DD-E241-A129-2693836DAEE1}" destId="{9E4E39DA-7004-FD42-A187-502A2C531765}" srcOrd="0" destOrd="0" presId="urn:microsoft.com/office/officeart/2005/8/layout/cycle7"/>
    <dgm:cxn modelId="{EA5C77BF-3E65-8944-908D-ECD118BF545F}" type="presOf" srcId="{804F2C17-E60A-0148-8EE5-B35E45E9ECF9}" destId="{36F029BB-20B3-614B-9F19-19CE06AEB30E}" srcOrd="1" destOrd="0" presId="urn:microsoft.com/office/officeart/2005/8/layout/cycle7"/>
    <dgm:cxn modelId="{05F6F2C1-5FAF-D04C-AA06-8D866C9E04E6}" srcId="{393670D2-DB16-024C-A833-A71BA98EF4BE}" destId="{F6226492-0F3E-EF42-A436-8B97963341A1}" srcOrd="1" destOrd="0" parTransId="{44EBD0F5-61C7-1349-8FEB-BBBB0BCF33F3}" sibTransId="{649C4D72-55DD-E241-A129-2693836DAEE1}"/>
    <dgm:cxn modelId="{0C601CE8-E26D-194A-9F91-3E0611EE4380}" type="presOf" srcId="{649C4D72-55DD-E241-A129-2693836DAEE1}" destId="{3EE4767B-CFDB-A24D-82A7-8716FC2D1C68}" srcOrd="1" destOrd="0" presId="urn:microsoft.com/office/officeart/2005/8/layout/cycle7"/>
    <dgm:cxn modelId="{26319FE8-34B3-4F48-A27B-0054D72AAAB7}" srcId="{393670D2-DB16-024C-A833-A71BA98EF4BE}" destId="{97C8DB18-1E52-8444-A848-B31CD8146623}" srcOrd="2" destOrd="0" parTransId="{8A672AFA-32E3-1248-93F4-F41FE2FF6FEA}" sibTransId="{9158515D-0935-9D4A-932C-2A033AA2836E}"/>
    <dgm:cxn modelId="{03928B41-E44B-6E42-8A4D-D5368145647F}" type="presParOf" srcId="{9DC0870D-D126-8F4B-A097-DE275A158391}" destId="{5FA0D9C0-3A2E-A74D-9F91-6AD1B9AA2C2C}" srcOrd="0" destOrd="0" presId="urn:microsoft.com/office/officeart/2005/8/layout/cycle7"/>
    <dgm:cxn modelId="{DF934554-AD3B-3444-858D-59D43DDBD713}" type="presParOf" srcId="{9DC0870D-D126-8F4B-A097-DE275A158391}" destId="{D24D37C9-FB02-4647-8701-975D7BF855C2}" srcOrd="1" destOrd="0" presId="urn:microsoft.com/office/officeart/2005/8/layout/cycle7"/>
    <dgm:cxn modelId="{B365E57C-C6A6-8B49-9B9B-ED16D86BDBAA}" type="presParOf" srcId="{D24D37C9-FB02-4647-8701-975D7BF855C2}" destId="{36F029BB-20B3-614B-9F19-19CE06AEB30E}" srcOrd="0" destOrd="0" presId="urn:microsoft.com/office/officeart/2005/8/layout/cycle7"/>
    <dgm:cxn modelId="{980839B3-A3FE-A346-84D4-51FA599CE5E1}" type="presParOf" srcId="{9DC0870D-D126-8F4B-A097-DE275A158391}" destId="{4F95F2B4-8C5E-1049-A1D3-8DCDEB54CDF9}" srcOrd="2" destOrd="0" presId="urn:microsoft.com/office/officeart/2005/8/layout/cycle7"/>
    <dgm:cxn modelId="{0A38F726-BA4B-C14B-8D07-77E873CA1CC4}" type="presParOf" srcId="{9DC0870D-D126-8F4B-A097-DE275A158391}" destId="{9E4E39DA-7004-FD42-A187-502A2C531765}" srcOrd="3" destOrd="0" presId="urn:microsoft.com/office/officeart/2005/8/layout/cycle7"/>
    <dgm:cxn modelId="{09E1F549-402C-FF4D-A7E7-FE6C58437A0B}" type="presParOf" srcId="{9E4E39DA-7004-FD42-A187-502A2C531765}" destId="{3EE4767B-CFDB-A24D-82A7-8716FC2D1C68}" srcOrd="0" destOrd="0" presId="urn:microsoft.com/office/officeart/2005/8/layout/cycle7"/>
    <dgm:cxn modelId="{B2235E91-4C42-9943-AAB0-B6083B803978}" type="presParOf" srcId="{9DC0870D-D126-8F4B-A097-DE275A158391}" destId="{779CBF68-788D-8844-A8E9-CD6022839CB3}" srcOrd="4" destOrd="0" presId="urn:microsoft.com/office/officeart/2005/8/layout/cycle7"/>
    <dgm:cxn modelId="{8376F32E-D628-B244-9901-9155A7AFF2FF}" type="presParOf" srcId="{9DC0870D-D126-8F4B-A097-DE275A158391}" destId="{B41E757F-BCB3-ED41-B6E9-DFEFBF7B2629}" srcOrd="5" destOrd="0" presId="urn:microsoft.com/office/officeart/2005/8/layout/cycle7"/>
    <dgm:cxn modelId="{8262A5C3-CFC3-1F4B-9414-88248445AC1B}" type="presParOf" srcId="{B41E757F-BCB3-ED41-B6E9-DFEFBF7B2629}" destId="{C5B6F424-7108-354E-A674-FA5D87966934}"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4B1DBC-DC26-44C3-B524-7FD08246F98A}">
      <dsp:nvSpPr>
        <dsp:cNvPr id="0" name=""/>
        <dsp:cNvSpPr/>
      </dsp:nvSpPr>
      <dsp:spPr>
        <a:xfrm>
          <a:off x="1004074" y="0"/>
          <a:ext cx="1069891" cy="86627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12000" b="-12000"/>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42360F2-8A57-4908-B0E0-EC7354E3A087}">
      <dsp:nvSpPr>
        <dsp:cNvPr id="0" name=""/>
        <dsp:cNvSpPr/>
      </dsp:nvSpPr>
      <dsp:spPr>
        <a:xfrm>
          <a:off x="10604" y="974372"/>
          <a:ext cx="3056833" cy="371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b="1"/>
          </a:pPr>
          <a:r>
            <a:rPr lang="en-US" sz="2500" kern="1200" dirty="0">
              <a:solidFill>
                <a:srgbClr val="F6685B"/>
              </a:solidFill>
            </a:rPr>
            <a:t>Over</a:t>
          </a:r>
          <a:r>
            <a:rPr lang="en-US" sz="2500" kern="1200" dirty="0"/>
            <a:t>protective</a:t>
          </a:r>
        </a:p>
      </dsp:txBody>
      <dsp:txXfrm>
        <a:off x="10604" y="974372"/>
        <a:ext cx="3056833" cy="371261"/>
      </dsp:txXfrm>
    </dsp:sp>
    <dsp:sp modelId="{93558C13-F743-40D7-A7F2-AB3C7617A138}">
      <dsp:nvSpPr>
        <dsp:cNvPr id="0" name=""/>
        <dsp:cNvSpPr/>
      </dsp:nvSpPr>
      <dsp:spPr>
        <a:xfrm>
          <a:off x="10604" y="1395911"/>
          <a:ext cx="3056833" cy="1711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latin typeface="+mn-lt"/>
              <a:cs typeface="Futura Medium" panose="020B0602020204020303" pitchFamily="34" charset="-79"/>
            </a:rPr>
            <a:t>Grant children less autonomy resulting in the enhancement of anxiety</a:t>
          </a:r>
        </a:p>
        <a:p>
          <a:pPr marL="0" lvl="0" indent="0" algn="ctr" defTabSz="355600">
            <a:lnSpc>
              <a:spcPct val="100000"/>
            </a:lnSpc>
            <a:spcBef>
              <a:spcPct val="0"/>
            </a:spcBef>
            <a:spcAft>
              <a:spcPct val="35000"/>
            </a:spcAft>
            <a:buNone/>
          </a:pPr>
          <a:endParaRPr lang="en-US" sz="800" kern="1200" dirty="0">
            <a:latin typeface="+mn-lt"/>
            <a:cs typeface="Futura Medium" panose="020B0602020204020303" pitchFamily="34" charset="-79"/>
          </a:endParaRPr>
        </a:p>
        <a:p>
          <a:pPr marL="0" lvl="0" indent="0" algn="ctr" defTabSz="355600">
            <a:lnSpc>
              <a:spcPct val="100000"/>
            </a:lnSpc>
            <a:spcBef>
              <a:spcPct val="0"/>
            </a:spcBef>
            <a:spcAft>
              <a:spcPct val="35000"/>
            </a:spcAft>
            <a:buNone/>
          </a:pPr>
          <a:endParaRPr lang="en-US" sz="800" kern="1200" dirty="0">
            <a:latin typeface="+mn-lt"/>
            <a:cs typeface="Futura Medium" panose="020B0602020204020303" pitchFamily="34" charset="-79"/>
          </a:endParaRPr>
        </a:p>
        <a:p>
          <a:pPr marL="0" lvl="0" indent="0" algn="ctr" defTabSz="355600">
            <a:lnSpc>
              <a:spcPct val="100000"/>
            </a:lnSpc>
            <a:spcBef>
              <a:spcPct val="0"/>
            </a:spcBef>
            <a:spcAft>
              <a:spcPct val="35000"/>
            </a:spcAft>
            <a:buNone/>
          </a:pPr>
          <a:endParaRPr lang="en-US" sz="600" kern="1200" dirty="0">
            <a:latin typeface="+mn-lt"/>
            <a:cs typeface="Futura Medium" panose="020B0602020204020303" pitchFamily="34" charset="-79"/>
          </a:endParaRPr>
        </a:p>
        <a:p>
          <a:pPr marL="0" lvl="0" indent="0" algn="ctr" defTabSz="355600">
            <a:lnSpc>
              <a:spcPct val="100000"/>
            </a:lnSpc>
            <a:spcBef>
              <a:spcPct val="0"/>
            </a:spcBef>
            <a:spcAft>
              <a:spcPct val="35000"/>
            </a:spcAft>
            <a:buNone/>
          </a:pPr>
          <a:endParaRPr lang="en-US" sz="600" kern="1200" dirty="0">
            <a:latin typeface="+mn-lt"/>
            <a:cs typeface="Futura Medium" panose="020B0602020204020303" pitchFamily="34" charset="-79"/>
          </a:endParaRPr>
        </a:p>
        <a:p>
          <a:pPr marL="0" lvl="0" indent="0" algn="ctr" defTabSz="755650">
            <a:lnSpc>
              <a:spcPct val="100000"/>
            </a:lnSpc>
            <a:spcBef>
              <a:spcPct val="0"/>
            </a:spcBef>
            <a:spcAft>
              <a:spcPct val="35000"/>
            </a:spcAft>
            <a:buNone/>
          </a:pPr>
          <a:endParaRPr lang="en-US" sz="1700" kern="1200" dirty="0">
            <a:latin typeface="+mn-lt"/>
            <a:cs typeface="Futura Medium" panose="020B0602020204020303" pitchFamily="34" charset="-79"/>
          </a:endParaRPr>
        </a:p>
        <a:p>
          <a:pPr marL="0" lvl="0" indent="0" algn="ctr" defTabSz="266700">
            <a:lnSpc>
              <a:spcPct val="100000"/>
            </a:lnSpc>
            <a:spcBef>
              <a:spcPct val="0"/>
            </a:spcBef>
            <a:spcAft>
              <a:spcPct val="35000"/>
            </a:spcAft>
            <a:buNone/>
          </a:pPr>
          <a:endParaRPr lang="en-US" sz="600" kern="1200" dirty="0">
            <a:latin typeface="+mn-lt"/>
            <a:cs typeface="Futura Medium" panose="020B0602020204020303" pitchFamily="34" charset="-79"/>
          </a:endParaRPr>
        </a:p>
        <a:p>
          <a:pPr marL="0" lvl="0" indent="0" algn="ctr" defTabSz="755650">
            <a:lnSpc>
              <a:spcPct val="100000"/>
            </a:lnSpc>
            <a:spcBef>
              <a:spcPct val="0"/>
            </a:spcBef>
            <a:spcAft>
              <a:spcPct val="35000"/>
            </a:spcAft>
            <a:buNone/>
          </a:pPr>
          <a:r>
            <a:rPr lang="en-US" sz="1700" kern="1200">
              <a:latin typeface="+mn-lt"/>
              <a:cs typeface="Futura Medium" panose="020B0602020204020303" pitchFamily="34" charset="-79"/>
            </a:rPr>
            <a:t>(Moore, Whaley &amp; Sigman, 2004)</a:t>
          </a:r>
        </a:p>
      </dsp:txBody>
      <dsp:txXfrm>
        <a:off x="10604" y="1395911"/>
        <a:ext cx="3056833" cy="1711836"/>
      </dsp:txXfrm>
    </dsp:sp>
    <dsp:sp modelId="{7C969323-4347-4B8F-9621-68BFDE9341B5}">
      <dsp:nvSpPr>
        <dsp:cNvPr id="0" name=""/>
        <dsp:cNvSpPr/>
      </dsp:nvSpPr>
      <dsp:spPr>
        <a:xfrm>
          <a:off x="4595854" y="0"/>
          <a:ext cx="1069891" cy="86627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t="-12000" b="-12000"/>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E524B8-B00E-4440-88AE-96CA23A97475}">
      <dsp:nvSpPr>
        <dsp:cNvPr id="0" name=""/>
        <dsp:cNvSpPr/>
      </dsp:nvSpPr>
      <dsp:spPr>
        <a:xfrm>
          <a:off x="3602383" y="974372"/>
          <a:ext cx="3056833" cy="371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b="1"/>
          </a:pPr>
          <a:r>
            <a:rPr lang="en-US" sz="2500" kern="1200" dirty="0">
              <a:solidFill>
                <a:srgbClr val="F6685B"/>
              </a:solidFill>
            </a:rPr>
            <a:t>Over</a:t>
          </a:r>
          <a:r>
            <a:rPr lang="en-US" sz="2500" kern="1200" dirty="0"/>
            <a:t>controlling</a:t>
          </a:r>
        </a:p>
      </dsp:txBody>
      <dsp:txXfrm>
        <a:off x="3602383" y="974372"/>
        <a:ext cx="3056833" cy="371261"/>
      </dsp:txXfrm>
    </dsp:sp>
    <dsp:sp modelId="{A38970BA-F924-4E7D-A506-D47D6D47553E}">
      <dsp:nvSpPr>
        <dsp:cNvPr id="0" name=""/>
        <dsp:cNvSpPr/>
      </dsp:nvSpPr>
      <dsp:spPr>
        <a:xfrm>
          <a:off x="3602383" y="1395911"/>
          <a:ext cx="3056833" cy="1711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latin typeface="+mn-lt"/>
              <a:cs typeface="Arial" panose="020B0604020202020204" pitchFamily="34" charset="0"/>
            </a:rPr>
            <a:t>Reduce their child’s exposure to situations because of their own belief that their child is incapable of handling it</a:t>
          </a:r>
        </a:p>
        <a:p>
          <a:pPr marL="0" lvl="0" indent="0" algn="ctr" defTabSz="355600">
            <a:lnSpc>
              <a:spcPct val="100000"/>
            </a:lnSpc>
            <a:spcBef>
              <a:spcPct val="0"/>
            </a:spcBef>
            <a:spcAft>
              <a:spcPct val="35000"/>
            </a:spcAft>
            <a:buNone/>
          </a:pPr>
          <a:endParaRPr lang="en-US" sz="800" kern="1200" dirty="0">
            <a:latin typeface="+mn-lt"/>
            <a:cs typeface="Arial" panose="020B0604020202020204" pitchFamily="34" charset="0"/>
          </a:endParaRPr>
        </a:p>
        <a:p>
          <a:pPr marL="0" lvl="0" indent="0" algn="ctr" defTabSz="355600">
            <a:lnSpc>
              <a:spcPct val="100000"/>
            </a:lnSpc>
            <a:spcBef>
              <a:spcPct val="0"/>
            </a:spcBef>
            <a:spcAft>
              <a:spcPct val="35000"/>
            </a:spcAft>
            <a:buNone/>
          </a:pPr>
          <a:endParaRPr lang="en-US" sz="800" kern="1200" dirty="0">
            <a:latin typeface="+mn-lt"/>
            <a:cs typeface="Arial" panose="020B0604020202020204" pitchFamily="34" charset="0"/>
          </a:endParaRPr>
        </a:p>
        <a:p>
          <a:pPr marL="0" lvl="0" indent="0" algn="ctr" defTabSz="355600">
            <a:lnSpc>
              <a:spcPct val="100000"/>
            </a:lnSpc>
            <a:spcBef>
              <a:spcPct val="0"/>
            </a:spcBef>
            <a:spcAft>
              <a:spcPct val="35000"/>
            </a:spcAft>
            <a:buNone/>
          </a:pPr>
          <a:endParaRPr lang="en-US" sz="800" kern="1200" dirty="0">
            <a:latin typeface="+mn-lt"/>
            <a:cs typeface="Arial" panose="020B0604020202020204" pitchFamily="34" charset="0"/>
          </a:endParaRPr>
        </a:p>
        <a:p>
          <a:pPr marL="0" lvl="0" indent="0" algn="ctr" defTabSz="355600">
            <a:lnSpc>
              <a:spcPct val="100000"/>
            </a:lnSpc>
            <a:spcBef>
              <a:spcPct val="0"/>
            </a:spcBef>
            <a:spcAft>
              <a:spcPct val="35000"/>
            </a:spcAft>
            <a:buNone/>
          </a:pPr>
          <a:endParaRPr lang="en-US" sz="800" kern="1200" dirty="0">
            <a:latin typeface="+mn-lt"/>
            <a:cs typeface="Arial" panose="020B0604020202020204" pitchFamily="34" charset="0"/>
          </a:endParaRPr>
        </a:p>
        <a:p>
          <a:pPr marL="0" lvl="0" indent="0" algn="ctr" defTabSz="355600">
            <a:lnSpc>
              <a:spcPct val="100000"/>
            </a:lnSpc>
            <a:spcBef>
              <a:spcPct val="0"/>
            </a:spcBef>
            <a:spcAft>
              <a:spcPct val="35000"/>
            </a:spcAft>
            <a:buNone/>
          </a:pPr>
          <a:endParaRPr lang="en-US" sz="800" kern="1200" dirty="0">
            <a:latin typeface="+mn-lt"/>
            <a:cs typeface="Arial" panose="020B0604020202020204" pitchFamily="34" charset="0"/>
          </a:endParaRPr>
        </a:p>
        <a:p>
          <a:pPr marL="0" lvl="0" indent="0" algn="ctr" defTabSz="755650">
            <a:lnSpc>
              <a:spcPct val="100000"/>
            </a:lnSpc>
            <a:spcBef>
              <a:spcPct val="0"/>
            </a:spcBef>
            <a:spcAft>
              <a:spcPct val="35000"/>
            </a:spcAft>
            <a:buNone/>
          </a:pPr>
          <a:r>
            <a:rPr lang="en-US" sz="1700" kern="1200" dirty="0">
              <a:latin typeface="+mn-lt"/>
              <a:cs typeface="Arial" panose="020B0604020202020204" pitchFamily="34" charset="0"/>
            </a:rPr>
            <a:t>(Moore, Whaley &amp; </a:t>
          </a:r>
          <a:r>
            <a:rPr lang="en-US" sz="1700" kern="1200" dirty="0" err="1">
              <a:latin typeface="+mn-lt"/>
              <a:cs typeface="Arial" panose="020B0604020202020204" pitchFamily="34" charset="0"/>
            </a:rPr>
            <a:t>Sigman</a:t>
          </a:r>
          <a:r>
            <a:rPr lang="en-US" sz="1700" kern="1200" dirty="0">
              <a:latin typeface="+mn-lt"/>
              <a:cs typeface="Arial" panose="020B0604020202020204" pitchFamily="34" charset="0"/>
            </a:rPr>
            <a:t>, 2004)</a:t>
          </a:r>
        </a:p>
      </dsp:txBody>
      <dsp:txXfrm>
        <a:off x="3602383" y="1395911"/>
        <a:ext cx="3056833" cy="1711836"/>
      </dsp:txXfrm>
    </dsp:sp>
    <dsp:sp modelId="{B0ED311B-391B-4317-9735-C9FBEF7FC9C0}">
      <dsp:nvSpPr>
        <dsp:cNvPr id="0" name=""/>
        <dsp:cNvSpPr/>
      </dsp:nvSpPr>
      <dsp:spPr>
        <a:xfrm>
          <a:off x="8187633" y="0"/>
          <a:ext cx="1069891" cy="8662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458B222-8223-4F78-BFEB-8C6723E50A98}">
      <dsp:nvSpPr>
        <dsp:cNvPr id="0" name=""/>
        <dsp:cNvSpPr/>
      </dsp:nvSpPr>
      <dsp:spPr>
        <a:xfrm>
          <a:off x="7194162" y="974372"/>
          <a:ext cx="3056833" cy="371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b="1"/>
          </a:pPr>
          <a:r>
            <a:rPr lang="en-US" sz="2500" kern="1200" dirty="0">
              <a:solidFill>
                <a:srgbClr val="F6685B"/>
              </a:solidFill>
            </a:rPr>
            <a:t>Over</a:t>
          </a:r>
          <a:r>
            <a:rPr lang="en-US" sz="2500" kern="1200" dirty="0"/>
            <a:t>involved</a:t>
          </a:r>
        </a:p>
      </dsp:txBody>
      <dsp:txXfrm>
        <a:off x="7194162" y="974372"/>
        <a:ext cx="3056833" cy="371261"/>
      </dsp:txXfrm>
    </dsp:sp>
    <dsp:sp modelId="{2EAB82A2-0717-4083-B96B-FD6BB77C2249}">
      <dsp:nvSpPr>
        <dsp:cNvPr id="0" name=""/>
        <dsp:cNvSpPr/>
      </dsp:nvSpPr>
      <dsp:spPr>
        <a:xfrm>
          <a:off x="7194162" y="1395911"/>
          <a:ext cx="3056833" cy="17118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latin typeface="+mn-lt"/>
              <a:cs typeface="Futura Medium" panose="020B0602020204020303" pitchFamily="34" charset="-79"/>
            </a:rPr>
            <a:t>Intrusively involved, leading to negative cognitive styles that induce fear</a:t>
          </a:r>
          <a:endParaRPr lang="en-US" sz="1700" kern="1200" dirty="0">
            <a:latin typeface="+mn-lt"/>
          </a:endParaRPr>
        </a:p>
        <a:p>
          <a:pPr marL="0" lvl="0" indent="0" algn="ctr" defTabSz="755650">
            <a:lnSpc>
              <a:spcPct val="100000"/>
            </a:lnSpc>
            <a:spcBef>
              <a:spcPct val="0"/>
            </a:spcBef>
            <a:spcAft>
              <a:spcPct val="35000"/>
            </a:spcAft>
            <a:buNone/>
          </a:pPr>
          <a:endParaRPr lang="en-US" sz="1700" kern="1200">
            <a:latin typeface="+mn-lt"/>
          </a:endParaRPr>
        </a:p>
        <a:p>
          <a:pPr marL="0" lvl="0" indent="0" algn="ctr" defTabSz="755650">
            <a:lnSpc>
              <a:spcPct val="100000"/>
            </a:lnSpc>
            <a:spcBef>
              <a:spcPct val="0"/>
            </a:spcBef>
            <a:spcAft>
              <a:spcPct val="35000"/>
            </a:spcAft>
            <a:buNone/>
          </a:pPr>
          <a:endParaRPr lang="en-US" sz="1700" kern="1200" dirty="0">
            <a:latin typeface="+mn-lt"/>
          </a:endParaRPr>
        </a:p>
        <a:p>
          <a:pPr marL="0" lvl="0" indent="0" algn="ctr" defTabSz="755650">
            <a:lnSpc>
              <a:spcPct val="100000"/>
            </a:lnSpc>
            <a:spcBef>
              <a:spcPct val="0"/>
            </a:spcBef>
            <a:spcAft>
              <a:spcPct val="35000"/>
            </a:spcAft>
            <a:buNone/>
          </a:pPr>
          <a:endParaRPr lang="en-US" sz="1700" kern="1200" dirty="0">
            <a:latin typeface="+mn-lt"/>
          </a:endParaRPr>
        </a:p>
        <a:p>
          <a:pPr marL="0" lvl="0" indent="0" algn="ctr" defTabSz="755650">
            <a:lnSpc>
              <a:spcPct val="100000"/>
            </a:lnSpc>
            <a:spcBef>
              <a:spcPct val="0"/>
            </a:spcBef>
            <a:spcAft>
              <a:spcPct val="35000"/>
            </a:spcAft>
            <a:buNone/>
          </a:pPr>
          <a:r>
            <a:rPr lang="en-US" sz="1700" kern="1200">
              <a:latin typeface="+mn-lt"/>
              <a:cs typeface="Futura Medium" panose="020B0602020204020303" pitchFamily="34" charset="-79"/>
            </a:rPr>
            <a:t>(Creveling, Varela, Weems &amp; Corey, 2010)</a:t>
          </a:r>
          <a:endParaRPr lang="en-US" sz="1700" kern="1200">
            <a:latin typeface="+mn-lt"/>
          </a:endParaRPr>
        </a:p>
      </dsp:txBody>
      <dsp:txXfrm>
        <a:off x="7194162" y="1395911"/>
        <a:ext cx="3056833" cy="17118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C1524F-F6B3-B34E-A484-BC0369F672A4}">
      <dsp:nvSpPr>
        <dsp:cNvPr id="0" name=""/>
        <dsp:cNvSpPr/>
      </dsp:nvSpPr>
      <dsp:spPr>
        <a:xfrm>
          <a:off x="2034656" y="692303"/>
          <a:ext cx="4496649" cy="4496649"/>
        </a:xfrm>
        <a:prstGeom prst="blockArc">
          <a:avLst>
            <a:gd name="adj1" fmla="val 10847648"/>
            <a:gd name="adj2" fmla="val 15909544"/>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50D275-EE27-AC40-B7A7-566026420B64}">
      <dsp:nvSpPr>
        <dsp:cNvPr id="0" name=""/>
        <dsp:cNvSpPr/>
      </dsp:nvSpPr>
      <dsp:spPr>
        <a:xfrm>
          <a:off x="2034384" y="707948"/>
          <a:ext cx="4496649" cy="4496649"/>
        </a:xfrm>
        <a:prstGeom prst="blockArc">
          <a:avLst>
            <a:gd name="adj1" fmla="val 5690028"/>
            <a:gd name="adj2" fmla="val 10872142"/>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BE49A2-558D-AD46-A48F-7452057BCBCE}">
      <dsp:nvSpPr>
        <dsp:cNvPr id="0" name=""/>
        <dsp:cNvSpPr/>
      </dsp:nvSpPr>
      <dsp:spPr>
        <a:xfrm>
          <a:off x="1849326" y="700137"/>
          <a:ext cx="4496649" cy="4496649"/>
        </a:xfrm>
        <a:prstGeom prst="blockArc">
          <a:avLst>
            <a:gd name="adj1" fmla="val 0"/>
            <a:gd name="adj2" fmla="val 54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7EA999-A426-1D4F-BD2F-6D3EFB83C50D}">
      <dsp:nvSpPr>
        <dsp:cNvPr id="0" name=""/>
        <dsp:cNvSpPr/>
      </dsp:nvSpPr>
      <dsp:spPr>
        <a:xfrm>
          <a:off x="1849326" y="700137"/>
          <a:ext cx="4496649" cy="4496649"/>
        </a:xfrm>
        <a:prstGeom prst="blockArc">
          <a:avLst>
            <a:gd name="adj1" fmla="val 16200000"/>
            <a:gd name="adj2" fmla="val 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06BFE9-B003-5C48-AD9F-780E999CEEE6}">
      <dsp:nvSpPr>
        <dsp:cNvPr id="0" name=""/>
        <dsp:cNvSpPr/>
      </dsp:nvSpPr>
      <dsp:spPr>
        <a:xfrm>
          <a:off x="3194321" y="1899353"/>
          <a:ext cx="2071687" cy="20716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Adolescent with Anxiety</a:t>
          </a:r>
        </a:p>
      </dsp:txBody>
      <dsp:txXfrm>
        <a:off x="3497713" y="2202745"/>
        <a:ext cx="1464903" cy="1464903"/>
      </dsp:txXfrm>
    </dsp:sp>
    <dsp:sp modelId="{0F4A3322-0AD7-F549-B6AE-A974E2A3E426}">
      <dsp:nvSpPr>
        <dsp:cNvPr id="0" name=""/>
        <dsp:cNvSpPr/>
      </dsp:nvSpPr>
      <dsp:spPr>
        <a:xfrm>
          <a:off x="3093531" y="-199620"/>
          <a:ext cx="2008239" cy="1903928"/>
        </a:xfrm>
        <a:prstGeom prst="ellipse">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Environment</a:t>
          </a:r>
        </a:p>
      </dsp:txBody>
      <dsp:txXfrm>
        <a:off x="3387631" y="79204"/>
        <a:ext cx="1420039" cy="1346280"/>
      </dsp:txXfrm>
    </dsp:sp>
    <dsp:sp modelId="{026BCB9B-FDF3-9445-911A-3FC40E10797E}">
      <dsp:nvSpPr>
        <dsp:cNvPr id="0" name=""/>
        <dsp:cNvSpPr/>
      </dsp:nvSpPr>
      <dsp:spPr>
        <a:xfrm>
          <a:off x="5406570" y="2028082"/>
          <a:ext cx="1774398" cy="1840758"/>
        </a:xfrm>
        <a:prstGeom prst="ellipse">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Parent Behavior</a:t>
          </a:r>
        </a:p>
      </dsp:txBody>
      <dsp:txXfrm>
        <a:off x="5666425" y="2297655"/>
        <a:ext cx="1254688" cy="1301612"/>
      </dsp:txXfrm>
    </dsp:sp>
    <dsp:sp modelId="{40F05201-8E08-974F-BBA7-1BDA9E83393E}">
      <dsp:nvSpPr>
        <dsp:cNvPr id="0" name=""/>
        <dsp:cNvSpPr/>
      </dsp:nvSpPr>
      <dsp:spPr>
        <a:xfrm>
          <a:off x="3155243" y="4244401"/>
          <a:ext cx="1884815" cy="1800356"/>
        </a:xfrm>
        <a:prstGeom prst="ellipse">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Genetic Vulnerability</a:t>
          </a:r>
        </a:p>
      </dsp:txBody>
      <dsp:txXfrm>
        <a:off x="3431268" y="4508057"/>
        <a:ext cx="1332765" cy="1273044"/>
      </dsp:txXfrm>
    </dsp:sp>
    <dsp:sp modelId="{DEA6E9FE-F9FA-4D4F-984A-E80AEE5B19B5}">
      <dsp:nvSpPr>
        <dsp:cNvPr id="0" name=""/>
        <dsp:cNvSpPr/>
      </dsp:nvSpPr>
      <dsp:spPr>
        <a:xfrm>
          <a:off x="1132572" y="1969218"/>
          <a:ext cx="1909004" cy="1881943"/>
        </a:xfrm>
        <a:prstGeom prst="ellipse">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Parent Anxiety</a:t>
          </a:r>
        </a:p>
      </dsp:txBody>
      <dsp:txXfrm>
        <a:off x="1412139" y="2244822"/>
        <a:ext cx="1349870" cy="13307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7DBDE4-9885-2341-A396-10DB055C0343}">
      <dsp:nvSpPr>
        <dsp:cNvPr id="0" name=""/>
        <dsp:cNvSpPr/>
      </dsp:nvSpPr>
      <dsp:spPr>
        <a:xfrm>
          <a:off x="0" y="2576"/>
          <a:ext cx="615156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6B86B0-5EA5-D44C-A1F2-87799C39D40C}">
      <dsp:nvSpPr>
        <dsp:cNvPr id="0" name=""/>
        <dsp:cNvSpPr/>
      </dsp:nvSpPr>
      <dsp:spPr>
        <a:xfrm>
          <a:off x="0" y="2576"/>
          <a:ext cx="6151562" cy="1757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dirty="0"/>
        </a:p>
      </dsp:txBody>
      <dsp:txXfrm>
        <a:off x="0" y="2576"/>
        <a:ext cx="6151562" cy="1757232"/>
      </dsp:txXfrm>
    </dsp:sp>
    <dsp:sp modelId="{45BED447-1649-DF46-9FA8-159C3EDCB9D4}">
      <dsp:nvSpPr>
        <dsp:cNvPr id="0" name=""/>
        <dsp:cNvSpPr/>
      </dsp:nvSpPr>
      <dsp:spPr>
        <a:xfrm>
          <a:off x="0" y="1759808"/>
          <a:ext cx="615156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820F60-3C97-0943-8E26-277AEDBB317F}">
      <dsp:nvSpPr>
        <dsp:cNvPr id="0" name=""/>
        <dsp:cNvSpPr/>
      </dsp:nvSpPr>
      <dsp:spPr>
        <a:xfrm>
          <a:off x="0" y="1759808"/>
          <a:ext cx="6151562" cy="1757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dirty="0"/>
        </a:p>
      </dsp:txBody>
      <dsp:txXfrm>
        <a:off x="0" y="1759808"/>
        <a:ext cx="6151562" cy="1757232"/>
      </dsp:txXfrm>
    </dsp:sp>
    <dsp:sp modelId="{4131F859-238E-CF4F-9C9E-802BE901532E}">
      <dsp:nvSpPr>
        <dsp:cNvPr id="0" name=""/>
        <dsp:cNvSpPr/>
      </dsp:nvSpPr>
      <dsp:spPr>
        <a:xfrm>
          <a:off x="0" y="3517041"/>
          <a:ext cx="615156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3FB4C4-A608-B047-B2D9-4E90AE745859}">
      <dsp:nvSpPr>
        <dsp:cNvPr id="0" name=""/>
        <dsp:cNvSpPr/>
      </dsp:nvSpPr>
      <dsp:spPr>
        <a:xfrm>
          <a:off x="0" y="3517041"/>
          <a:ext cx="6151562" cy="1757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dirty="0"/>
        </a:p>
      </dsp:txBody>
      <dsp:txXfrm>
        <a:off x="0" y="3517041"/>
        <a:ext cx="6151562" cy="17572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2D9C7-7D18-6144-868F-982AF8FCAA8C}">
      <dsp:nvSpPr>
        <dsp:cNvPr id="0" name=""/>
        <dsp:cNvSpPr/>
      </dsp:nvSpPr>
      <dsp:spPr>
        <a:xfrm>
          <a:off x="0" y="1627604"/>
          <a:ext cx="1519246" cy="151924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381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40F3AF1B-32AB-F843-8AB9-1E0DCCEFB5A4}">
      <dsp:nvSpPr>
        <dsp:cNvPr id="0" name=""/>
        <dsp:cNvSpPr/>
      </dsp:nvSpPr>
      <dsp:spPr>
        <a:xfrm>
          <a:off x="117642" y="3044423"/>
          <a:ext cx="1752207" cy="2157512"/>
        </a:xfrm>
        <a:prstGeom prst="roundRect">
          <a:avLst>
            <a:gd name="adj" fmla="val 10000"/>
          </a:avLst>
        </a:prstGeom>
        <a:solidFill>
          <a:schemeClr val="tx2"/>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Express Scribe</a:t>
          </a:r>
        </a:p>
        <a:p>
          <a:pPr marL="171450" lvl="1" indent="-171450" algn="l" defTabSz="844550">
            <a:lnSpc>
              <a:spcPct val="90000"/>
            </a:lnSpc>
            <a:spcBef>
              <a:spcPct val="0"/>
            </a:spcBef>
            <a:spcAft>
              <a:spcPct val="15000"/>
            </a:spcAft>
            <a:buChar char="•"/>
          </a:pPr>
          <a:r>
            <a:rPr lang="en-US" sz="1900" kern="1200" dirty="0"/>
            <a:t>Software used to transcribe videos</a:t>
          </a:r>
        </a:p>
      </dsp:txBody>
      <dsp:txXfrm>
        <a:off x="168962" y="3095743"/>
        <a:ext cx="1649567" cy="2054872"/>
      </dsp:txXfrm>
    </dsp:sp>
    <dsp:sp modelId="{6FC055B7-A4BC-214D-880B-02CC798C873D}">
      <dsp:nvSpPr>
        <dsp:cNvPr id="0" name=""/>
        <dsp:cNvSpPr/>
      </dsp:nvSpPr>
      <dsp:spPr>
        <a:xfrm rot="13733">
          <a:off x="1841750" y="2209667"/>
          <a:ext cx="322507" cy="365053"/>
        </a:xfrm>
        <a:prstGeom prst="rightArrow">
          <a:avLst>
            <a:gd name="adj1" fmla="val 60000"/>
            <a:gd name="adj2" fmla="val 50000"/>
          </a:avLst>
        </a:prstGeom>
        <a:solidFill>
          <a:srgbClr val="F6685B"/>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1841750" y="2282485"/>
        <a:ext cx="225755" cy="219031"/>
      </dsp:txXfrm>
    </dsp:sp>
    <dsp:sp modelId="{8ACA9417-99AF-3C4C-B0F2-6723B11EE465}">
      <dsp:nvSpPr>
        <dsp:cNvPr id="0" name=""/>
        <dsp:cNvSpPr/>
      </dsp:nvSpPr>
      <dsp:spPr>
        <a:xfrm>
          <a:off x="2440689" y="1637354"/>
          <a:ext cx="1519246" cy="1519246"/>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381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E22C382D-5646-294C-9BC2-938D9E2AA999}">
      <dsp:nvSpPr>
        <dsp:cNvPr id="0" name=""/>
        <dsp:cNvSpPr/>
      </dsp:nvSpPr>
      <dsp:spPr>
        <a:xfrm>
          <a:off x="2570396" y="3033655"/>
          <a:ext cx="1674954" cy="2118513"/>
        </a:xfrm>
        <a:prstGeom prst="roundRect">
          <a:avLst>
            <a:gd name="adj" fmla="val 10000"/>
          </a:avLst>
        </a:prstGeom>
        <a:solidFill>
          <a:schemeClr val="tx2"/>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Linguistic Inquiry and Word Count </a:t>
          </a:r>
        </a:p>
        <a:p>
          <a:pPr marL="228600" lvl="1" indent="-228600" algn="l" defTabSz="889000">
            <a:lnSpc>
              <a:spcPct val="90000"/>
            </a:lnSpc>
            <a:spcBef>
              <a:spcPct val="0"/>
            </a:spcBef>
            <a:spcAft>
              <a:spcPct val="15000"/>
            </a:spcAft>
            <a:buChar char="•"/>
          </a:pPr>
          <a:r>
            <a:rPr lang="en-US" sz="2000" kern="1200" dirty="0"/>
            <a:t>Word count calculator</a:t>
          </a:r>
        </a:p>
      </dsp:txBody>
      <dsp:txXfrm>
        <a:off x="2619454" y="3082713"/>
        <a:ext cx="1576838" cy="2020397"/>
      </dsp:txXfrm>
    </dsp:sp>
    <dsp:sp modelId="{10E1D004-194D-7747-936B-85853EA732BB}">
      <dsp:nvSpPr>
        <dsp:cNvPr id="0" name=""/>
        <dsp:cNvSpPr/>
      </dsp:nvSpPr>
      <dsp:spPr>
        <a:xfrm rot="21526346">
          <a:off x="4258957" y="2267328"/>
          <a:ext cx="299124" cy="365053"/>
        </a:xfrm>
        <a:prstGeom prst="rightArrow">
          <a:avLst>
            <a:gd name="adj1" fmla="val 60000"/>
            <a:gd name="adj2" fmla="val 50000"/>
          </a:avLst>
        </a:prstGeom>
        <a:solidFill>
          <a:srgbClr val="F6685B"/>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258967" y="2341300"/>
        <a:ext cx="209387" cy="219031"/>
      </dsp:txXfrm>
    </dsp:sp>
    <dsp:sp modelId="{E23E1061-C530-FB40-A1D6-FD41CA063EA1}">
      <dsp:nvSpPr>
        <dsp:cNvPr id="0" name=""/>
        <dsp:cNvSpPr/>
      </dsp:nvSpPr>
      <dsp:spPr>
        <a:xfrm>
          <a:off x="4814381" y="1586489"/>
          <a:ext cx="1519246" cy="151924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381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F56EAC88-F60F-A249-B100-A18CB4782748}">
      <dsp:nvSpPr>
        <dsp:cNvPr id="0" name=""/>
        <dsp:cNvSpPr/>
      </dsp:nvSpPr>
      <dsp:spPr>
        <a:xfrm>
          <a:off x="4942644" y="2966535"/>
          <a:ext cx="1798256" cy="3211094"/>
        </a:xfrm>
        <a:prstGeom prst="roundRect">
          <a:avLst>
            <a:gd name="adj" fmla="val 10000"/>
          </a:avLst>
        </a:prstGeom>
        <a:solidFill>
          <a:schemeClr val="tx2"/>
        </a:solid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SPSS</a:t>
          </a:r>
        </a:p>
        <a:p>
          <a:pPr marL="228600" lvl="1" indent="-228600" algn="l" defTabSz="889000">
            <a:lnSpc>
              <a:spcPct val="90000"/>
            </a:lnSpc>
            <a:spcBef>
              <a:spcPct val="0"/>
            </a:spcBef>
            <a:spcAft>
              <a:spcPct val="15000"/>
            </a:spcAft>
            <a:buChar char="•"/>
          </a:pPr>
          <a:r>
            <a:rPr lang="en-US" sz="2000" kern="1200" dirty="0"/>
            <a:t>Ran Correlations to find the relationship between word count ratio, PSWQ scores, and IUS scores</a:t>
          </a:r>
        </a:p>
      </dsp:txBody>
      <dsp:txXfrm>
        <a:off x="4995313" y="3019204"/>
        <a:ext cx="1692918" cy="31057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C052AB-8CBD-7742-9E9B-A1606653A64F}">
      <dsp:nvSpPr>
        <dsp:cNvPr id="0" name=""/>
        <dsp:cNvSpPr/>
      </dsp:nvSpPr>
      <dsp:spPr>
        <a:xfrm rot="5400000">
          <a:off x="-281377" y="283206"/>
          <a:ext cx="1875848" cy="131309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endParaRPr lang="en-US" sz="3800" kern="1200" dirty="0"/>
        </a:p>
      </dsp:txBody>
      <dsp:txXfrm rot="-5400000">
        <a:off x="1" y="658376"/>
        <a:ext cx="1313093" cy="562755"/>
      </dsp:txXfrm>
    </dsp:sp>
    <dsp:sp modelId="{39812E13-B2A4-BF4A-9896-962527F4367D}">
      <dsp:nvSpPr>
        <dsp:cNvPr id="0" name=""/>
        <dsp:cNvSpPr/>
      </dsp:nvSpPr>
      <dsp:spPr>
        <a:xfrm rot="5400000">
          <a:off x="2455133" y="-1140211"/>
          <a:ext cx="1219301" cy="35033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a:latin typeface="Futura Medium" panose="020B0602020204020303" pitchFamily="34" charset="-79"/>
              <a:cs typeface="Futura Medium" panose="020B0602020204020303" pitchFamily="34" charset="-79"/>
            </a:rPr>
            <a:t>Parent Intolerance of Uncertainty </a:t>
          </a:r>
          <a:endParaRPr lang="en-US" sz="2600" kern="1200" dirty="0"/>
        </a:p>
      </dsp:txBody>
      <dsp:txXfrm rot="-5400000">
        <a:off x="1313094" y="61349"/>
        <a:ext cx="3443860" cy="1100259"/>
      </dsp:txXfrm>
    </dsp:sp>
    <dsp:sp modelId="{E8177B84-1D75-B14E-8700-8BCCFE1B12C9}">
      <dsp:nvSpPr>
        <dsp:cNvPr id="0" name=""/>
        <dsp:cNvSpPr/>
      </dsp:nvSpPr>
      <dsp:spPr>
        <a:xfrm rot="5400000">
          <a:off x="-281377" y="1967590"/>
          <a:ext cx="1875848" cy="131309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endParaRPr lang="en-US" sz="3800" kern="1200" dirty="0"/>
        </a:p>
      </dsp:txBody>
      <dsp:txXfrm rot="-5400000">
        <a:off x="1" y="2342760"/>
        <a:ext cx="1313093" cy="562755"/>
      </dsp:txXfrm>
    </dsp:sp>
    <dsp:sp modelId="{262F1464-ECC8-2444-BA8D-C85F6D29CD69}">
      <dsp:nvSpPr>
        <dsp:cNvPr id="0" name=""/>
        <dsp:cNvSpPr/>
      </dsp:nvSpPr>
      <dsp:spPr>
        <a:xfrm rot="5400000">
          <a:off x="2455133" y="544173"/>
          <a:ext cx="1219301" cy="35033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a:latin typeface="Futura Medium" panose="020B0602020204020303" pitchFamily="34" charset="-79"/>
              <a:cs typeface="Futura Medium" panose="020B0602020204020303" pitchFamily="34" charset="-79"/>
            </a:rPr>
            <a:t>Higher word count ratio</a:t>
          </a:r>
          <a:endParaRPr lang="en-US" sz="2600" kern="1200" dirty="0"/>
        </a:p>
      </dsp:txBody>
      <dsp:txXfrm rot="-5400000">
        <a:off x="1313094" y="1745734"/>
        <a:ext cx="3443860" cy="1100259"/>
      </dsp:txXfrm>
    </dsp:sp>
    <dsp:sp modelId="{A31FE46A-68F8-904C-A84C-2A90CD5E1901}">
      <dsp:nvSpPr>
        <dsp:cNvPr id="0" name=""/>
        <dsp:cNvSpPr/>
      </dsp:nvSpPr>
      <dsp:spPr>
        <a:xfrm rot="5400000">
          <a:off x="-281377" y="3651975"/>
          <a:ext cx="1875848" cy="131309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endParaRPr lang="en-US" sz="3800" kern="1200" dirty="0"/>
        </a:p>
      </dsp:txBody>
      <dsp:txXfrm rot="-5400000">
        <a:off x="1" y="4027145"/>
        <a:ext cx="1313093" cy="562755"/>
      </dsp:txXfrm>
    </dsp:sp>
    <dsp:sp modelId="{B967FD99-1B02-114C-8A57-F4E98BDB2292}">
      <dsp:nvSpPr>
        <dsp:cNvPr id="0" name=""/>
        <dsp:cNvSpPr/>
      </dsp:nvSpPr>
      <dsp:spPr>
        <a:xfrm rot="5400000">
          <a:off x="2455133" y="2228557"/>
          <a:ext cx="1219301" cy="35033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a:t>Higher adolescent Penn State Worry Questionnaire scores</a:t>
          </a:r>
        </a:p>
      </dsp:txBody>
      <dsp:txXfrm rot="-5400000">
        <a:off x="1313094" y="3430118"/>
        <a:ext cx="3443860" cy="110025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96CB7-2B7B-49B9-8516-34FE0CABAA3B}">
      <dsp:nvSpPr>
        <dsp:cNvPr id="0" name=""/>
        <dsp:cNvSpPr/>
      </dsp:nvSpPr>
      <dsp:spPr>
        <a:xfrm>
          <a:off x="-17831" y="9905"/>
          <a:ext cx="6151562" cy="110674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817CE0-1897-4006-87B9-7E8D6CD97145}">
      <dsp:nvSpPr>
        <dsp:cNvPr id="0" name=""/>
        <dsp:cNvSpPr/>
      </dsp:nvSpPr>
      <dsp:spPr>
        <a:xfrm>
          <a:off x="316959" y="258923"/>
          <a:ext cx="608709" cy="6087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2B307D7-8456-4C85-A5EC-08C33C3EBC55}">
      <dsp:nvSpPr>
        <dsp:cNvPr id="0" name=""/>
        <dsp:cNvSpPr/>
      </dsp:nvSpPr>
      <dsp:spPr>
        <a:xfrm>
          <a:off x="1222296" y="158075"/>
          <a:ext cx="4947097" cy="972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901" tIns="109901" rIns="109901" bIns="109901" numCol="1" spcCol="1270" anchor="ctr" anchorCtr="0">
          <a:noAutofit/>
        </a:bodyPr>
        <a:lstStyle/>
        <a:p>
          <a:pPr marL="0" lvl="0" indent="0" algn="l" defTabSz="711200">
            <a:lnSpc>
              <a:spcPct val="90000"/>
            </a:lnSpc>
            <a:spcBef>
              <a:spcPct val="0"/>
            </a:spcBef>
            <a:spcAft>
              <a:spcPct val="35000"/>
            </a:spcAft>
            <a:buNone/>
          </a:pPr>
          <a:endParaRPr lang="en-US" sz="1600" kern="1200" dirty="0">
            <a:solidFill>
              <a:schemeClr val="bg1"/>
            </a:solidFill>
            <a:latin typeface="+mn-lt"/>
          </a:endParaRPr>
        </a:p>
      </dsp:txBody>
      <dsp:txXfrm>
        <a:off x="1222296" y="158075"/>
        <a:ext cx="4947097" cy="972445"/>
      </dsp:txXfrm>
    </dsp:sp>
    <dsp:sp modelId="{CA86BA4D-0DCF-47EC-AE3F-529D2EDA0BEC}">
      <dsp:nvSpPr>
        <dsp:cNvPr id="0" name=""/>
        <dsp:cNvSpPr/>
      </dsp:nvSpPr>
      <dsp:spPr>
        <a:xfrm>
          <a:off x="-17831" y="1467843"/>
          <a:ext cx="6151562" cy="1106744"/>
        </a:xfrm>
        <a:prstGeom prst="roundRect">
          <a:avLst>
            <a:gd name="adj" fmla="val 10000"/>
          </a:avLst>
        </a:prstGeom>
        <a:solidFill>
          <a:schemeClr val="accent1"/>
        </a:solidFill>
        <a:ln>
          <a:noFill/>
        </a:ln>
        <a:effectLst/>
      </dsp:spPr>
      <dsp:style>
        <a:lnRef idx="0">
          <a:scrgbClr r="0" g="0" b="0"/>
        </a:lnRef>
        <a:fillRef idx="1">
          <a:scrgbClr r="0" g="0" b="0"/>
        </a:fillRef>
        <a:effectRef idx="0">
          <a:scrgbClr r="0" g="0" b="0"/>
        </a:effectRef>
        <a:fontRef idx="minor"/>
      </dsp:style>
    </dsp:sp>
    <dsp:sp modelId="{7D4EB381-DBCB-4777-A348-F35EB702BCC8}">
      <dsp:nvSpPr>
        <dsp:cNvPr id="0" name=""/>
        <dsp:cNvSpPr/>
      </dsp:nvSpPr>
      <dsp:spPr>
        <a:xfrm>
          <a:off x="316959" y="1642354"/>
          <a:ext cx="608709" cy="6087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E99036-4F74-442A-B67D-6470076EA3A5}">
      <dsp:nvSpPr>
        <dsp:cNvPr id="0" name=""/>
        <dsp:cNvSpPr/>
      </dsp:nvSpPr>
      <dsp:spPr>
        <a:xfrm>
          <a:off x="1171275" y="1467234"/>
          <a:ext cx="4870772" cy="1106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131" tIns="117131" rIns="117131" bIns="117131"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endParaRPr lang="en-US" sz="1600" kern="1200" dirty="0">
            <a:solidFill>
              <a:schemeClr val="bg1"/>
            </a:solidFill>
            <a:latin typeface="+mn-lt"/>
          </a:endParaRPr>
        </a:p>
      </dsp:txBody>
      <dsp:txXfrm>
        <a:off x="1171275" y="1467234"/>
        <a:ext cx="4870772" cy="1106744"/>
      </dsp:txXfrm>
    </dsp:sp>
    <dsp:sp modelId="{91F87847-4F8B-4DC6-A176-90605EC50A04}">
      <dsp:nvSpPr>
        <dsp:cNvPr id="0" name=""/>
        <dsp:cNvSpPr/>
      </dsp:nvSpPr>
      <dsp:spPr>
        <a:xfrm>
          <a:off x="-17831" y="2776768"/>
          <a:ext cx="6151562" cy="1106744"/>
        </a:xfrm>
        <a:prstGeom prst="roundRect">
          <a:avLst>
            <a:gd name="adj" fmla="val 10000"/>
          </a:avLst>
        </a:prstGeom>
        <a:solidFill>
          <a:srgbClr val="F6685B"/>
        </a:solidFill>
        <a:ln>
          <a:noFill/>
        </a:ln>
        <a:effectLst/>
      </dsp:spPr>
      <dsp:style>
        <a:lnRef idx="0">
          <a:scrgbClr r="0" g="0" b="0"/>
        </a:lnRef>
        <a:fillRef idx="1">
          <a:scrgbClr r="0" g="0" b="0"/>
        </a:fillRef>
        <a:effectRef idx="0">
          <a:scrgbClr r="0" g="0" b="0"/>
        </a:effectRef>
        <a:fontRef idx="minor"/>
      </dsp:style>
    </dsp:sp>
    <dsp:sp modelId="{C1A46420-9F7B-4DD7-9639-77F2027C629B}">
      <dsp:nvSpPr>
        <dsp:cNvPr id="0" name=""/>
        <dsp:cNvSpPr/>
      </dsp:nvSpPr>
      <dsp:spPr>
        <a:xfrm>
          <a:off x="316959" y="3025785"/>
          <a:ext cx="608709" cy="6087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9D04B4E-605D-4F1B-A985-0AAF8E37DD75}">
      <dsp:nvSpPr>
        <dsp:cNvPr id="0" name=""/>
        <dsp:cNvSpPr/>
      </dsp:nvSpPr>
      <dsp:spPr>
        <a:xfrm>
          <a:off x="1260459" y="2776768"/>
          <a:ext cx="4870772" cy="1106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131" tIns="117131" rIns="117131" bIns="117131"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endParaRPr lang="en-US" sz="1600" kern="1200" dirty="0">
            <a:solidFill>
              <a:schemeClr val="bg1"/>
            </a:solidFill>
            <a:latin typeface="+mn-lt"/>
          </a:endParaRPr>
        </a:p>
      </dsp:txBody>
      <dsp:txXfrm>
        <a:off x="1260459" y="2776768"/>
        <a:ext cx="4870772" cy="1106744"/>
      </dsp:txXfrm>
    </dsp:sp>
    <dsp:sp modelId="{87255FF9-692F-4245-96DA-5B41D5F8FB3D}">
      <dsp:nvSpPr>
        <dsp:cNvPr id="0" name=""/>
        <dsp:cNvSpPr/>
      </dsp:nvSpPr>
      <dsp:spPr>
        <a:xfrm>
          <a:off x="0" y="4170105"/>
          <a:ext cx="6151562" cy="1106744"/>
        </a:xfrm>
        <a:prstGeom prst="roundRect">
          <a:avLst>
            <a:gd name="adj" fmla="val 10000"/>
          </a:avLst>
        </a:prstGeom>
        <a:noFill/>
        <a:ln>
          <a:noFill/>
        </a:ln>
        <a:effectLst/>
      </dsp:spPr>
      <dsp:style>
        <a:lnRef idx="0">
          <a:scrgbClr r="0" g="0" b="0"/>
        </a:lnRef>
        <a:fillRef idx="1">
          <a:scrgbClr r="0" g="0" b="0"/>
        </a:fillRef>
        <a:effectRef idx="0">
          <a:scrgbClr r="0" g="0" b="0"/>
        </a:effectRef>
        <a:fontRef idx="minor"/>
      </dsp:style>
    </dsp:sp>
    <dsp:sp modelId="{437B1CF4-AB43-4FE0-A0C5-863CE1D0D012}">
      <dsp:nvSpPr>
        <dsp:cNvPr id="0" name=""/>
        <dsp:cNvSpPr/>
      </dsp:nvSpPr>
      <dsp:spPr>
        <a:xfrm>
          <a:off x="316959" y="4409216"/>
          <a:ext cx="608709" cy="608709"/>
        </a:xfrm>
        <a:prstGeom prst="rect">
          <a:avLst/>
        </a:prstGeom>
        <a:no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1C4EC27-346E-4AA2-8AFE-3CE5D7A83084}">
      <dsp:nvSpPr>
        <dsp:cNvPr id="0" name=""/>
        <dsp:cNvSpPr/>
      </dsp:nvSpPr>
      <dsp:spPr>
        <a:xfrm>
          <a:off x="1260459" y="4160199"/>
          <a:ext cx="4870772" cy="11067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131" tIns="117131" rIns="117131" bIns="117131" numCol="1" spcCol="1270" anchor="ctr" anchorCtr="0">
          <a:noAutofit/>
        </a:bodyPr>
        <a:lstStyle/>
        <a:p>
          <a:pPr marL="0" lvl="0" indent="0" algn="l" defTabSz="977900">
            <a:lnSpc>
              <a:spcPct val="90000"/>
            </a:lnSpc>
            <a:spcBef>
              <a:spcPct val="0"/>
            </a:spcBef>
            <a:spcAft>
              <a:spcPct val="35000"/>
            </a:spcAft>
            <a:buNone/>
          </a:pPr>
          <a:endParaRPr lang="en-US" sz="2200" kern="1200" dirty="0"/>
        </a:p>
      </dsp:txBody>
      <dsp:txXfrm>
        <a:off x="1260459" y="4160199"/>
        <a:ext cx="4870772" cy="11067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C052AB-8CBD-7742-9E9B-A1606653A64F}">
      <dsp:nvSpPr>
        <dsp:cNvPr id="0" name=""/>
        <dsp:cNvSpPr/>
      </dsp:nvSpPr>
      <dsp:spPr>
        <a:xfrm rot="5400000">
          <a:off x="-281377" y="283206"/>
          <a:ext cx="1875848" cy="131309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endParaRPr lang="en-US" sz="3800" kern="1200" dirty="0"/>
        </a:p>
      </dsp:txBody>
      <dsp:txXfrm rot="-5400000">
        <a:off x="1" y="658376"/>
        <a:ext cx="1313093" cy="562755"/>
      </dsp:txXfrm>
    </dsp:sp>
    <dsp:sp modelId="{39812E13-B2A4-BF4A-9896-962527F4367D}">
      <dsp:nvSpPr>
        <dsp:cNvPr id="0" name=""/>
        <dsp:cNvSpPr/>
      </dsp:nvSpPr>
      <dsp:spPr>
        <a:xfrm rot="5400000">
          <a:off x="2455133" y="-1140211"/>
          <a:ext cx="1219301" cy="35033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mn-lt"/>
              <a:cs typeface="Futura Medium" panose="020B0602020204020303" pitchFamily="34" charset="-79"/>
            </a:rPr>
            <a:t>Parent Intolerance of Uncertainty </a:t>
          </a:r>
          <a:endParaRPr lang="en-US" sz="2000" kern="1200" dirty="0">
            <a:latin typeface="+mn-lt"/>
          </a:endParaRPr>
        </a:p>
      </dsp:txBody>
      <dsp:txXfrm rot="-5400000">
        <a:off x="1313094" y="61349"/>
        <a:ext cx="3443860" cy="1100259"/>
      </dsp:txXfrm>
    </dsp:sp>
    <dsp:sp modelId="{E8177B84-1D75-B14E-8700-8BCCFE1B12C9}">
      <dsp:nvSpPr>
        <dsp:cNvPr id="0" name=""/>
        <dsp:cNvSpPr/>
      </dsp:nvSpPr>
      <dsp:spPr>
        <a:xfrm rot="5400000">
          <a:off x="-281377" y="1967590"/>
          <a:ext cx="1875848" cy="131309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endParaRPr lang="en-US" sz="3800" kern="1200" dirty="0"/>
        </a:p>
      </dsp:txBody>
      <dsp:txXfrm rot="-5400000">
        <a:off x="1" y="2342760"/>
        <a:ext cx="1313093" cy="562755"/>
      </dsp:txXfrm>
    </dsp:sp>
    <dsp:sp modelId="{262F1464-ECC8-2444-BA8D-C85F6D29CD69}">
      <dsp:nvSpPr>
        <dsp:cNvPr id="0" name=""/>
        <dsp:cNvSpPr/>
      </dsp:nvSpPr>
      <dsp:spPr>
        <a:xfrm rot="5400000">
          <a:off x="2455133" y="544173"/>
          <a:ext cx="1219301" cy="35033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2280" tIns="41275" rIns="41275" bIns="41275" numCol="1" spcCol="1270" anchor="ctr" anchorCtr="0">
          <a:noAutofit/>
        </a:bodyPr>
        <a:lstStyle/>
        <a:p>
          <a:pPr marL="285750" lvl="1" indent="-285750" algn="l" defTabSz="2889250">
            <a:lnSpc>
              <a:spcPct val="90000"/>
            </a:lnSpc>
            <a:spcBef>
              <a:spcPct val="0"/>
            </a:spcBef>
            <a:spcAft>
              <a:spcPct val="15000"/>
            </a:spcAft>
            <a:buChar char="•"/>
          </a:pPr>
          <a:endParaRPr lang="en-US" sz="6500" kern="1200" dirty="0"/>
        </a:p>
      </dsp:txBody>
      <dsp:txXfrm rot="-5400000">
        <a:off x="1313094" y="1745734"/>
        <a:ext cx="3443860" cy="1100259"/>
      </dsp:txXfrm>
    </dsp:sp>
    <dsp:sp modelId="{A31FE46A-68F8-904C-A84C-2A90CD5E1901}">
      <dsp:nvSpPr>
        <dsp:cNvPr id="0" name=""/>
        <dsp:cNvSpPr/>
      </dsp:nvSpPr>
      <dsp:spPr>
        <a:xfrm rot="5400000">
          <a:off x="-281377" y="3651975"/>
          <a:ext cx="1875848" cy="1313093"/>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endParaRPr lang="en-US" sz="3800" kern="1200" dirty="0"/>
        </a:p>
      </dsp:txBody>
      <dsp:txXfrm rot="-5400000">
        <a:off x="1" y="4027145"/>
        <a:ext cx="1313093" cy="562755"/>
      </dsp:txXfrm>
    </dsp:sp>
    <dsp:sp modelId="{B967FD99-1B02-114C-8A57-F4E98BDB2292}">
      <dsp:nvSpPr>
        <dsp:cNvPr id="0" name=""/>
        <dsp:cNvSpPr/>
      </dsp:nvSpPr>
      <dsp:spPr>
        <a:xfrm rot="5400000">
          <a:off x="2455133" y="2219644"/>
          <a:ext cx="1219301" cy="35033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2280" tIns="41275" rIns="41275" bIns="41275" numCol="1" spcCol="1270" anchor="ctr" anchorCtr="0">
          <a:noAutofit/>
        </a:bodyPr>
        <a:lstStyle/>
        <a:p>
          <a:pPr marL="285750" lvl="1" indent="-285750" algn="l" defTabSz="2889250">
            <a:lnSpc>
              <a:spcPct val="90000"/>
            </a:lnSpc>
            <a:spcBef>
              <a:spcPct val="0"/>
            </a:spcBef>
            <a:spcAft>
              <a:spcPct val="15000"/>
            </a:spcAft>
            <a:buChar char="•"/>
          </a:pPr>
          <a:endParaRPr lang="en-US" sz="6500" kern="1200" dirty="0"/>
        </a:p>
      </dsp:txBody>
      <dsp:txXfrm rot="-5400000">
        <a:off x="1313094" y="3421205"/>
        <a:ext cx="3443860" cy="110025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A0D9C0-3A2E-A74D-9F91-6AD1B9AA2C2C}">
      <dsp:nvSpPr>
        <dsp:cNvPr id="0" name=""/>
        <dsp:cNvSpPr/>
      </dsp:nvSpPr>
      <dsp:spPr>
        <a:xfrm>
          <a:off x="3850588" y="1424"/>
          <a:ext cx="2101191" cy="10505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Adolescent Anxiety</a:t>
          </a:r>
        </a:p>
      </dsp:txBody>
      <dsp:txXfrm>
        <a:off x="3881359" y="32195"/>
        <a:ext cx="2039649" cy="989053"/>
      </dsp:txXfrm>
    </dsp:sp>
    <dsp:sp modelId="{D24D37C9-FB02-4647-8701-975D7BF855C2}">
      <dsp:nvSpPr>
        <dsp:cNvPr id="0" name=""/>
        <dsp:cNvSpPr/>
      </dsp:nvSpPr>
      <dsp:spPr>
        <a:xfrm rot="3600000">
          <a:off x="5220920" y="1846113"/>
          <a:ext cx="1096325" cy="36770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5331232" y="1919655"/>
        <a:ext cx="875701" cy="220624"/>
      </dsp:txXfrm>
    </dsp:sp>
    <dsp:sp modelId="{4F95F2B4-8C5E-1049-A1D3-8DCDEB54CDF9}">
      <dsp:nvSpPr>
        <dsp:cNvPr id="0" name=""/>
        <dsp:cNvSpPr/>
      </dsp:nvSpPr>
      <dsp:spPr>
        <a:xfrm>
          <a:off x="5586387" y="3007916"/>
          <a:ext cx="2101191" cy="10505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Negative Parent Behavior</a:t>
          </a:r>
        </a:p>
      </dsp:txBody>
      <dsp:txXfrm>
        <a:off x="5617158" y="3038687"/>
        <a:ext cx="2039649" cy="989053"/>
      </dsp:txXfrm>
    </dsp:sp>
    <dsp:sp modelId="{9E4E39DA-7004-FD42-A187-502A2C531765}">
      <dsp:nvSpPr>
        <dsp:cNvPr id="0" name=""/>
        <dsp:cNvSpPr/>
      </dsp:nvSpPr>
      <dsp:spPr>
        <a:xfrm rot="10800000">
          <a:off x="4353021" y="3349359"/>
          <a:ext cx="1096325" cy="36770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4463333" y="3422901"/>
        <a:ext cx="875701" cy="220624"/>
      </dsp:txXfrm>
    </dsp:sp>
    <dsp:sp modelId="{779CBF68-788D-8844-A8E9-CD6022839CB3}">
      <dsp:nvSpPr>
        <dsp:cNvPr id="0" name=""/>
        <dsp:cNvSpPr/>
      </dsp:nvSpPr>
      <dsp:spPr>
        <a:xfrm>
          <a:off x="2114789" y="3007916"/>
          <a:ext cx="2101191" cy="105059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Parent Intolerance of Uncertainty</a:t>
          </a:r>
        </a:p>
      </dsp:txBody>
      <dsp:txXfrm>
        <a:off x="2145560" y="3038687"/>
        <a:ext cx="2039649" cy="989053"/>
      </dsp:txXfrm>
    </dsp:sp>
    <dsp:sp modelId="{B41E757F-BCB3-ED41-B6E9-DFEFBF7B2629}">
      <dsp:nvSpPr>
        <dsp:cNvPr id="0" name=""/>
        <dsp:cNvSpPr/>
      </dsp:nvSpPr>
      <dsp:spPr>
        <a:xfrm rot="18000000">
          <a:off x="3485121" y="1846113"/>
          <a:ext cx="1096325" cy="36770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595433" y="1919655"/>
        <a:ext cx="875701" cy="220624"/>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B764A3-B97B-ED4F-8069-22EEAE9B1467}" type="datetimeFigureOut">
              <a:rPr lang="en-US" smtClean="0"/>
              <a:t>8/11/19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6FA459-A0F1-EF44-B985-8DE171FB9DB0}" type="slidenum">
              <a:rPr lang="en-US" smtClean="0"/>
              <a:t>‹#›</a:t>
            </a:fld>
            <a:endParaRPr lang="en-US"/>
          </a:p>
        </p:txBody>
      </p:sp>
    </p:spTree>
    <p:extLst>
      <p:ext uri="{BB962C8B-B14F-4D97-AF65-F5344CB8AC3E}">
        <p14:creationId xmlns:p14="http://schemas.microsoft.com/office/powerpoint/2010/main" val="2834774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My name is Hannah Christensen and I will be a senior this year at Regis University. Before I start talking about the research I did over the summer I wanted to ask you all to raise your hand if you believe your parents might or do have anxiety. And by looking at the show of hands you can see that anxiety is very common.</a:t>
            </a:r>
          </a:p>
        </p:txBody>
      </p:sp>
      <p:sp>
        <p:nvSpPr>
          <p:cNvPr id="4" name="Slide Number Placeholder 3"/>
          <p:cNvSpPr>
            <a:spLocks noGrp="1"/>
          </p:cNvSpPr>
          <p:nvPr>
            <p:ph type="sldNum" sz="quarter" idx="5"/>
          </p:nvPr>
        </p:nvSpPr>
        <p:spPr/>
        <p:txBody>
          <a:bodyPr/>
          <a:lstStyle/>
          <a:p>
            <a:fld id="{216FA459-A0F1-EF44-B985-8DE171FB9DB0}" type="slidenum">
              <a:rPr lang="en-US" smtClean="0"/>
              <a:t>1</a:t>
            </a:fld>
            <a:endParaRPr lang="en-US"/>
          </a:p>
        </p:txBody>
      </p:sp>
    </p:spTree>
    <p:extLst>
      <p:ext uri="{BB962C8B-B14F-4D97-AF65-F5344CB8AC3E}">
        <p14:creationId xmlns:p14="http://schemas.microsoft.com/office/powerpoint/2010/main" val="56371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prompt they were given was. A prompt that was anxiety provoking for both the parent and adolescent.</a:t>
            </a:r>
          </a:p>
        </p:txBody>
      </p:sp>
      <p:sp>
        <p:nvSpPr>
          <p:cNvPr id="4" name="Slide Number Placeholder 3"/>
          <p:cNvSpPr>
            <a:spLocks noGrp="1"/>
          </p:cNvSpPr>
          <p:nvPr>
            <p:ph type="sldNum" sz="quarter" idx="5"/>
          </p:nvPr>
        </p:nvSpPr>
        <p:spPr/>
        <p:txBody>
          <a:bodyPr/>
          <a:lstStyle/>
          <a:p>
            <a:fld id="{216FA459-A0F1-EF44-B985-8DE171FB9DB0}" type="slidenum">
              <a:rPr lang="en-US" smtClean="0"/>
              <a:t>10</a:t>
            </a:fld>
            <a:endParaRPr lang="en-US"/>
          </a:p>
        </p:txBody>
      </p:sp>
    </p:spTree>
    <p:extLst>
      <p:ext uri="{BB962C8B-B14F-4D97-AF65-F5344CB8AC3E}">
        <p14:creationId xmlns:p14="http://schemas.microsoft.com/office/powerpoint/2010/main" val="3959512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Split apart the parent and adolescent transcriptions. Ratios over one, the parent dominated the conversations. Ratios under one, the adolescent dominated the conversation.</a:t>
            </a:r>
          </a:p>
        </p:txBody>
      </p:sp>
      <p:sp>
        <p:nvSpPr>
          <p:cNvPr id="4" name="Slide Number Placeholder 3"/>
          <p:cNvSpPr>
            <a:spLocks noGrp="1"/>
          </p:cNvSpPr>
          <p:nvPr>
            <p:ph type="sldNum" sz="quarter" idx="5"/>
          </p:nvPr>
        </p:nvSpPr>
        <p:spPr/>
        <p:txBody>
          <a:bodyPr/>
          <a:lstStyle/>
          <a:p>
            <a:fld id="{216FA459-A0F1-EF44-B985-8DE171FB9DB0}" type="slidenum">
              <a:rPr lang="en-US" smtClean="0"/>
              <a:t>11</a:t>
            </a:fld>
            <a:endParaRPr lang="en-US"/>
          </a:p>
        </p:txBody>
      </p:sp>
    </p:spTree>
    <p:extLst>
      <p:ext uri="{BB962C8B-B14F-4D97-AF65-F5344CB8AC3E}">
        <p14:creationId xmlns:p14="http://schemas.microsoft.com/office/powerpoint/2010/main" val="1331549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were no significant correlations between either the parent IUS scores or the adolescent PSWQ scores. The trend line was relatively flat which means there were no significant correlations.</a:t>
            </a:r>
          </a:p>
        </p:txBody>
      </p:sp>
      <p:sp>
        <p:nvSpPr>
          <p:cNvPr id="4" name="Slide Number Placeholder 3"/>
          <p:cNvSpPr>
            <a:spLocks noGrp="1"/>
          </p:cNvSpPr>
          <p:nvPr>
            <p:ph type="sldNum" sz="quarter" idx="5"/>
          </p:nvPr>
        </p:nvSpPr>
        <p:spPr/>
        <p:txBody>
          <a:bodyPr/>
          <a:lstStyle/>
          <a:p>
            <a:fld id="{216FA459-A0F1-EF44-B985-8DE171FB9DB0}" type="slidenum">
              <a:rPr lang="en-US" smtClean="0"/>
              <a:t>14</a:t>
            </a:fld>
            <a:endParaRPr lang="en-US"/>
          </a:p>
        </p:txBody>
      </p:sp>
    </p:spTree>
    <p:extLst>
      <p:ext uri="{BB962C8B-B14F-4D97-AF65-F5344CB8AC3E}">
        <p14:creationId xmlns:p14="http://schemas.microsoft.com/office/powerpoint/2010/main" val="1981059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mechanisms will be coded using a coding scheme.</a:t>
            </a:r>
          </a:p>
        </p:txBody>
      </p:sp>
      <p:sp>
        <p:nvSpPr>
          <p:cNvPr id="4" name="Slide Number Placeholder 3"/>
          <p:cNvSpPr>
            <a:spLocks noGrp="1"/>
          </p:cNvSpPr>
          <p:nvPr>
            <p:ph type="sldNum" sz="quarter" idx="5"/>
          </p:nvPr>
        </p:nvSpPr>
        <p:spPr/>
        <p:txBody>
          <a:bodyPr/>
          <a:lstStyle/>
          <a:p>
            <a:fld id="{216FA459-A0F1-EF44-B985-8DE171FB9DB0}" type="slidenum">
              <a:rPr lang="en-US" smtClean="0"/>
              <a:t>15</a:t>
            </a:fld>
            <a:endParaRPr lang="en-US"/>
          </a:p>
        </p:txBody>
      </p:sp>
    </p:spTree>
    <p:extLst>
      <p:ext uri="{BB962C8B-B14F-4D97-AF65-F5344CB8AC3E}">
        <p14:creationId xmlns:p14="http://schemas.microsoft.com/office/powerpoint/2010/main" val="250714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6FA459-A0F1-EF44-B985-8DE171FB9DB0}" type="slidenum">
              <a:rPr lang="en-US" smtClean="0"/>
              <a:t>16</a:t>
            </a:fld>
            <a:endParaRPr lang="en-US"/>
          </a:p>
        </p:txBody>
      </p:sp>
    </p:spTree>
    <p:extLst>
      <p:ext uri="{BB962C8B-B14F-4D97-AF65-F5344CB8AC3E}">
        <p14:creationId xmlns:p14="http://schemas.microsoft.com/office/powerpoint/2010/main" val="3740500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of just looking at parent intolerance of uncertainty or parent behavior enhancing anxiety in adolescent, we are also going to look at how adolescent anxiety affects parent intolerance of uncertainty and parent behavior. This will give a greater understanding of how parents affect adolescent anxiety, but also how adolescent anxiety affects parents.</a:t>
            </a:r>
          </a:p>
        </p:txBody>
      </p:sp>
      <p:sp>
        <p:nvSpPr>
          <p:cNvPr id="4" name="Slide Number Placeholder 3"/>
          <p:cNvSpPr>
            <a:spLocks noGrp="1"/>
          </p:cNvSpPr>
          <p:nvPr>
            <p:ph type="sldNum" sz="quarter" idx="5"/>
          </p:nvPr>
        </p:nvSpPr>
        <p:spPr/>
        <p:txBody>
          <a:bodyPr/>
          <a:lstStyle/>
          <a:p>
            <a:fld id="{216FA459-A0F1-EF44-B985-8DE171FB9DB0}" type="slidenum">
              <a:rPr lang="en-US" smtClean="0"/>
              <a:t>17</a:t>
            </a:fld>
            <a:endParaRPr lang="en-US"/>
          </a:p>
        </p:txBody>
      </p:sp>
    </p:spTree>
    <p:extLst>
      <p:ext uri="{BB962C8B-B14F-4D97-AF65-F5344CB8AC3E}">
        <p14:creationId xmlns:p14="http://schemas.microsoft.com/office/powerpoint/2010/main" val="869706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study we will be looking at anxiety in terms of severe worry. </a:t>
            </a:r>
          </a:p>
        </p:txBody>
      </p:sp>
      <p:sp>
        <p:nvSpPr>
          <p:cNvPr id="4" name="Slide Number Placeholder 3"/>
          <p:cNvSpPr>
            <a:spLocks noGrp="1"/>
          </p:cNvSpPr>
          <p:nvPr>
            <p:ph type="sldNum" sz="quarter" idx="5"/>
          </p:nvPr>
        </p:nvSpPr>
        <p:spPr/>
        <p:txBody>
          <a:bodyPr/>
          <a:lstStyle/>
          <a:p>
            <a:fld id="{216FA459-A0F1-EF44-B985-8DE171FB9DB0}" type="slidenum">
              <a:rPr lang="en-US" smtClean="0"/>
              <a:t>2</a:t>
            </a:fld>
            <a:endParaRPr lang="en-US"/>
          </a:p>
        </p:txBody>
      </p:sp>
    </p:spTree>
    <p:extLst>
      <p:ext uri="{BB962C8B-B14F-4D97-AF65-F5344CB8AC3E}">
        <p14:creationId xmlns:p14="http://schemas.microsoft.com/office/powerpoint/2010/main" val="2424330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6FA459-A0F1-EF44-B985-8DE171FB9DB0}" type="slidenum">
              <a:rPr lang="en-US" smtClean="0"/>
              <a:t>3</a:t>
            </a:fld>
            <a:endParaRPr lang="en-US"/>
          </a:p>
        </p:txBody>
      </p:sp>
    </p:spTree>
    <p:extLst>
      <p:ext uri="{BB962C8B-B14F-4D97-AF65-F5344CB8AC3E}">
        <p14:creationId xmlns:p14="http://schemas.microsoft.com/office/powerpoint/2010/main" val="3760739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adolescents are not given the ability to gain independence, when given the chance they might have increased anxiety because of the lack of exposure</a:t>
            </a:r>
          </a:p>
        </p:txBody>
      </p:sp>
      <p:sp>
        <p:nvSpPr>
          <p:cNvPr id="4" name="Slide Number Placeholder 3"/>
          <p:cNvSpPr>
            <a:spLocks noGrp="1"/>
          </p:cNvSpPr>
          <p:nvPr>
            <p:ph type="sldNum" sz="quarter" idx="5"/>
          </p:nvPr>
        </p:nvSpPr>
        <p:spPr/>
        <p:txBody>
          <a:bodyPr/>
          <a:lstStyle/>
          <a:p>
            <a:fld id="{216FA459-A0F1-EF44-B985-8DE171FB9DB0}" type="slidenum">
              <a:rPr lang="en-US" smtClean="0"/>
              <a:t>4</a:t>
            </a:fld>
            <a:endParaRPr lang="en-US"/>
          </a:p>
        </p:txBody>
      </p:sp>
    </p:spTree>
    <p:extLst>
      <p:ext uri="{BB962C8B-B14F-4D97-AF65-F5344CB8AC3E}">
        <p14:creationId xmlns:p14="http://schemas.microsoft.com/office/powerpoint/2010/main" val="3133847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three traits of parents that research has shown can enhance anxiety in children</a:t>
            </a:r>
          </a:p>
        </p:txBody>
      </p:sp>
      <p:sp>
        <p:nvSpPr>
          <p:cNvPr id="4" name="Slide Number Placeholder 3"/>
          <p:cNvSpPr>
            <a:spLocks noGrp="1"/>
          </p:cNvSpPr>
          <p:nvPr>
            <p:ph type="sldNum" sz="quarter" idx="5"/>
          </p:nvPr>
        </p:nvSpPr>
        <p:spPr/>
        <p:txBody>
          <a:bodyPr/>
          <a:lstStyle/>
          <a:p>
            <a:fld id="{216FA459-A0F1-EF44-B985-8DE171FB9DB0}" type="slidenum">
              <a:rPr lang="en-US" smtClean="0"/>
              <a:t>5</a:t>
            </a:fld>
            <a:endParaRPr lang="en-US"/>
          </a:p>
        </p:txBody>
      </p:sp>
    </p:spTree>
    <p:extLst>
      <p:ext uri="{BB962C8B-B14F-4D97-AF65-F5344CB8AC3E}">
        <p14:creationId xmlns:p14="http://schemas.microsoft.com/office/powerpoint/2010/main" val="1445937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an adolescent with anxiety there are many factors that could be causing it. There are both the environmental and biological factors, but also parental factors that are involved. </a:t>
            </a:r>
          </a:p>
        </p:txBody>
      </p:sp>
      <p:sp>
        <p:nvSpPr>
          <p:cNvPr id="4" name="Slide Number Placeholder 3"/>
          <p:cNvSpPr>
            <a:spLocks noGrp="1"/>
          </p:cNvSpPr>
          <p:nvPr>
            <p:ph type="sldNum" sz="quarter" idx="5"/>
          </p:nvPr>
        </p:nvSpPr>
        <p:spPr/>
        <p:txBody>
          <a:bodyPr/>
          <a:lstStyle/>
          <a:p>
            <a:fld id="{216FA459-A0F1-EF44-B985-8DE171FB9DB0}" type="slidenum">
              <a:rPr lang="en-US" smtClean="0"/>
              <a:t>6</a:t>
            </a:fld>
            <a:endParaRPr lang="en-US"/>
          </a:p>
        </p:txBody>
      </p:sp>
    </p:spTree>
    <p:extLst>
      <p:ext uri="{BB962C8B-B14F-4D97-AF65-F5344CB8AC3E}">
        <p14:creationId xmlns:p14="http://schemas.microsoft.com/office/powerpoint/2010/main" val="1881758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not given the skills and coping mechanisms to combat anxiety, when put in situations that are anxiety provoking a child might not be able to move past it effectively, thus enhancing their anxiety. So what exact part of parent behavior might be having an effect on adolescent anxiety? </a:t>
            </a:r>
          </a:p>
        </p:txBody>
      </p:sp>
      <p:sp>
        <p:nvSpPr>
          <p:cNvPr id="4" name="Slide Number Placeholder 3"/>
          <p:cNvSpPr>
            <a:spLocks noGrp="1"/>
          </p:cNvSpPr>
          <p:nvPr>
            <p:ph type="sldNum" sz="quarter" idx="5"/>
          </p:nvPr>
        </p:nvSpPr>
        <p:spPr/>
        <p:txBody>
          <a:bodyPr/>
          <a:lstStyle/>
          <a:p>
            <a:fld id="{216FA459-A0F1-EF44-B985-8DE171FB9DB0}" type="slidenum">
              <a:rPr lang="en-US" smtClean="0"/>
              <a:t>7</a:t>
            </a:fld>
            <a:endParaRPr lang="en-US"/>
          </a:p>
        </p:txBody>
      </p:sp>
    </p:spTree>
    <p:extLst>
      <p:ext uri="{BB962C8B-B14F-4D97-AF65-F5344CB8AC3E}">
        <p14:creationId xmlns:p14="http://schemas.microsoft.com/office/powerpoint/2010/main" val="3934259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 research shows that intolerance of uncertainty could be playing a vital role in anxiety provoking parental behavior. Intolerance of uncertainty is a…</a:t>
            </a:r>
          </a:p>
        </p:txBody>
      </p:sp>
      <p:sp>
        <p:nvSpPr>
          <p:cNvPr id="4" name="Slide Number Placeholder 3"/>
          <p:cNvSpPr>
            <a:spLocks noGrp="1"/>
          </p:cNvSpPr>
          <p:nvPr>
            <p:ph type="sldNum" sz="quarter" idx="5"/>
          </p:nvPr>
        </p:nvSpPr>
        <p:spPr/>
        <p:txBody>
          <a:bodyPr/>
          <a:lstStyle/>
          <a:p>
            <a:fld id="{216FA459-A0F1-EF44-B985-8DE171FB9DB0}" type="slidenum">
              <a:rPr lang="en-US" smtClean="0"/>
              <a:t>8</a:t>
            </a:fld>
            <a:endParaRPr lang="en-US"/>
          </a:p>
        </p:txBody>
      </p:sp>
    </p:spTree>
    <p:extLst>
      <p:ext uri="{BB962C8B-B14F-4D97-AF65-F5344CB8AC3E}">
        <p14:creationId xmlns:p14="http://schemas.microsoft.com/office/powerpoint/2010/main" val="2012921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parent who exhibits high amounts of intolerance of uncertainty might not expose their child to situations because of their own fear of uncertain outcomes. This could cause distress for the child because they might believe they are incapable and then when presented with a situation have increased anxiety about it.</a:t>
            </a:r>
          </a:p>
        </p:txBody>
      </p:sp>
      <p:sp>
        <p:nvSpPr>
          <p:cNvPr id="4" name="Slide Number Placeholder 3"/>
          <p:cNvSpPr>
            <a:spLocks noGrp="1"/>
          </p:cNvSpPr>
          <p:nvPr>
            <p:ph type="sldNum" sz="quarter" idx="5"/>
          </p:nvPr>
        </p:nvSpPr>
        <p:spPr/>
        <p:txBody>
          <a:bodyPr/>
          <a:lstStyle/>
          <a:p>
            <a:fld id="{216FA459-A0F1-EF44-B985-8DE171FB9DB0}" type="slidenum">
              <a:rPr lang="en-US" smtClean="0"/>
              <a:t>9</a:t>
            </a:fld>
            <a:endParaRPr lang="en-US"/>
          </a:p>
        </p:txBody>
      </p:sp>
    </p:spTree>
    <p:extLst>
      <p:ext uri="{BB962C8B-B14F-4D97-AF65-F5344CB8AC3E}">
        <p14:creationId xmlns:p14="http://schemas.microsoft.com/office/powerpoint/2010/main" val="3738849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22F751E-C5B2-5040-A02B-A08A91167FBC}" type="datetimeFigureOut">
              <a:rPr lang="en-US" smtClean="0"/>
              <a:t>8/11/19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F2FB14-AE0A-7A4E-BAD2-68C024B5EDA0}" type="slidenum">
              <a:rPr lang="en-US" smtClean="0"/>
              <a:t>‹#›</a:t>
            </a:fld>
            <a:endParaRPr lang="en-US"/>
          </a:p>
        </p:txBody>
      </p:sp>
    </p:spTree>
    <p:extLst>
      <p:ext uri="{BB962C8B-B14F-4D97-AF65-F5344CB8AC3E}">
        <p14:creationId xmlns:p14="http://schemas.microsoft.com/office/powerpoint/2010/main" val="261185540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2F751E-C5B2-5040-A02B-A08A91167FBC}" type="datetimeFigureOut">
              <a:rPr lang="en-US" smtClean="0"/>
              <a:t>8/11/19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2FB14-AE0A-7A4E-BAD2-68C024B5EDA0}" type="slidenum">
              <a:rPr lang="en-US" smtClean="0"/>
              <a:t>‹#›</a:t>
            </a:fld>
            <a:endParaRPr lang="en-US"/>
          </a:p>
        </p:txBody>
      </p:sp>
    </p:spTree>
    <p:extLst>
      <p:ext uri="{BB962C8B-B14F-4D97-AF65-F5344CB8AC3E}">
        <p14:creationId xmlns:p14="http://schemas.microsoft.com/office/powerpoint/2010/main" val="47767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2F751E-C5B2-5040-A02B-A08A91167FBC}" type="datetimeFigureOut">
              <a:rPr lang="en-US" smtClean="0"/>
              <a:t>8/11/19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2FB14-AE0A-7A4E-BAD2-68C024B5EDA0}" type="slidenum">
              <a:rPr lang="en-US" smtClean="0"/>
              <a:t>‹#›</a:t>
            </a:fld>
            <a:endParaRPr lang="en-US"/>
          </a:p>
        </p:txBody>
      </p:sp>
    </p:spTree>
    <p:extLst>
      <p:ext uri="{BB962C8B-B14F-4D97-AF65-F5344CB8AC3E}">
        <p14:creationId xmlns:p14="http://schemas.microsoft.com/office/powerpoint/2010/main" val="691427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2F751E-C5B2-5040-A02B-A08A91167FBC}" type="datetimeFigureOut">
              <a:rPr lang="en-US" smtClean="0"/>
              <a:t>8/11/19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F2FB14-AE0A-7A4E-BAD2-68C024B5EDA0}" type="slidenum">
              <a:rPr lang="en-US" smtClean="0"/>
              <a:t>‹#›</a:t>
            </a:fld>
            <a:endParaRPr lang="en-US"/>
          </a:p>
        </p:txBody>
      </p:sp>
    </p:spTree>
    <p:extLst>
      <p:ext uri="{BB962C8B-B14F-4D97-AF65-F5344CB8AC3E}">
        <p14:creationId xmlns:p14="http://schemas.microsoft.com/office/powerpoint/2010/main" val="329596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322F751E-C5B2-5040-A02B-A08A91167FBC}" type="datetimeFigureOut">
              <a:rPr lang="en-US" smtClean="0"/>
              <a:t>8/11/19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F2FB14-AE0A-7A4E-BAD2-68C024B5EDA0}" type="slidenum">
              <a:rPr lang="en-US" smtClean="0"/>
              <a:t>‹#›</a:t>
            </a:fld>
            <a:endParaRPr lang="en-US"/>
          </a:p>
        </p:txBody>
      </p:sp>
    </p:spTree>
    <p:extLst>
      <p:ext uri="{BB962C8B-B14F-4D97-AF65-F5344CB8AC3E}">
        <p14:creationId xmlns:p14="http://schemas.microsoft.com/office/powerpoint/2010/main" val="18649941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22F751E-C5B2-5040-A02B-A08A91167FBC}" type="datetimeFigureOut">
              <a:rPr lang="en-US" smtClean="0"/>
              <a:t>8/11/19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EF2FB14-AE0A-7A4E-BAD2-68C024B5EDA0}" type="slidenum">
              <a:rPr lang="en-US" smtClean="0"/>
              <a:t>‹#›</a:t>
            </a:fld>
            <a:endParaRPr lang="en-US"/>
          </a:p>
        </p:txBody>
      </p:sp>
    </p:spTree>
    <p:extLst>
      <p:ext uri="{BB962C8B-B14F-4D97-AF65-F5344CB8AC3E}">
        <p14:creationId xmlns:p14="http://schemas.microsoft.com/office/powerpoint/2010/main" val="112814625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22F751E-C5B2-5040-A02B-A08A91167FBC}" type="datetimeFigureOut">
              <a:rPr lang="en-US" smtClean="0"/>
              <a:t>8/11/19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F2FB14-AE0A-7A4E-BAD2-68C024B5EDA0}"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08293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2F751E-C5B2-5040-A02B-A08A91167FBC}" type="datetimeFigureOut">
              <a:rPr lang="en-US" smtClean="0"/>
              <a:t>8/11/19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F2FB14-AE0A-7A4E-BAD2-68C024B5EDA0}" type="slidenum">
              <a:rPr lang="en-US" smtClean="0"/>
              <a:t>‹#›</a:t>
            </a:fld>
            <a:endParaRPr lang="en-US"/>
          </a:p>
        </p:txBody>
      </p:sp>
    </p:spTree>
    <p:extLst>
      <p:ext uri="{BB962C8B-B14F-4D97-AF65-F5344CB8AC3E}">
        <p14:creationId xmlns:p14="http://schemas.microsoft.com/office/powerpoint/2010/main" val="1630000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F751E-C5B2-5040-A02B-A08A91167FBC}" type="datetimeFigureOut">
              <a:rPr lang="en-US" smtClean="0"/>
              <a:t>8/11/19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F2FB14-AE0A-7A4E-BAD2-68C024B5EDA0}" type="slidenum">
              <a:rPr lang="en-US" smtClean="0"/>
              <a:t>‹#›</a:t>
            </a:fld>
            <a:endParaRPr lang="en-US"/>
          </a:p>
        </p:txBody>
      </p:sp>
    </p:spTree>
    <p:extLst>
      <p:ext uri="{BB962C8B-B14F-4D97-AF65-F5344CB8AC3E}">
        <p14:creationId xmlns:p14="http://schemas.microsoft.com/office/powerpoint/2010/main" val="312495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322F751E-C5B2-5040-A02B-A08A91167FBC}" type="datetimeFigureOut">
              <a:rPr lang="en-US" smtClean="0"/>
              <a:t>8/11/19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EF2FB14-AE0A-7A4E-BAD2-68C024B5EDA0}" type="slidenum">
              <a:rPr lang="en-US" smtClean="0"/>
              <a:t>‹#›</a:t>
            </a:fld>
            <a:endParaRPr lang="en-US"/>
          </a:p>
        </p:txBody>
      </p:sp>
    </p:spTree>
    <p:extLst>
      <p:ext uri="{BB962C8B-B14F-4D97-AF65-F5344CB8AC3E}">
        <p14:creationId xmlns:p14="http://schemas.microsoft.com/office/powerpoint/2010/main" val="101654929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22F751E-C5B2-5040-A02B-A08A91167FBC}" type="datetimeFigureOut">
              <a:rPr lang="en-US" smtClean="0"/>
              <a:t>8/11/19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EF2FB14-AE0A-7A4E-BAD2-68C024B5EDA0}" type="slidenum">
              <a:rPr lang="en-US" smtClean="0"/>
              <a:t>‹#›</a:t>
            </a:fld>
            <a:endParaRPr lang="en-US"/>
          </a:p>
        </p:txBody>
      </p:sp>
    </p:spTree>
    <p:extLst>
      <p:ext uri="{BB962C8B-B14F-4D97-AF65-F5344CB8AC3E}">
        <p14:creationId xmlns:p14="http://schemas.microsoft.com/office/powerpoint/2010/main" val="163869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22F751E-C5B2-5040-A02B-A08A91167FBC}" type="datetimeFigureOut">
              <a:rPr lang="en-US" smtClean="0"/>
              <a:t>8/11/19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EF2FB14-AE0A-7A4E-BAD2-68C024B5EDA0}" type="slidenum">
              <a:rPr lang="en-US" smtClean="0"/>
              <a:t>‹#›</a:t>
            </a:fld>
            <a:endParaRPr lang="en-US"/>
          </a:p>
        </p:txBody>
      </p:sp>
    </p:spTree>
    <p:extLst>
      <p:ext uri="{BB962C8B-B14F-4D97-AF65-F5344CB8AC3E}">
        <p14:creationId xmlns:p14="http://schemas.microsoft.com/office/powerpoint/2010/main" val="1932207815"/>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diagramLayout" Target="../diagrams/layout5.xml"/><Relationship Id="rId7" Type="http://schemas.openxmlformats.org/officeDocument/2006/relationships/image" Target="../media/image24.png"/><Relationship Id="rId12" Type="http://schemas.openxmlformats.org/officeDocument/2006/relationships/image" Target="../media/image29.svg"/><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11" Type="http://schemas.openxmlformats.org/officeDocument/2006/relationships/image" Target="../media/image28.png"/><Relationship Id="rId5" Type="http://schemas.openxmlformats.org/officeDocument/2006/relationships/diagramColors" Target="../diagrams/colors5.xml"/><Relationship Id="rId10" Type="http://schemas.openxmlformats.org/officeDocument/2006/relationships/image" Target="../media/image27.svg"/><Relationship Id="rId4" Type="http://schemas.openxmlformats.org/officeDocument/2006/relationships/diagramQuickStyle" Target="../diagrams/quickStyle5.xml"/><Relationship Id="rId9" Type="http://schemas.openxmlformats.org/officeDocument/2006/relationships/image" Target="../media/image2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32.png"/><Relationship Id="rId4" Type="http://schemas.openxmlformats.org/officeDocument/2006/relationships/image" Target="../media/image31.pn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9.svg"/><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image" Target="../media/image28.png"/><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diagramColors" Target="../diagrams/colors7.xml"/><Relationship Id="rId11" Type="http://schemas.openxmlformats.org/officeDocument/2006/relationships/image" Target="../media/image27.svg"/><Relationship Id="rId5" Type="http://schemas.openxmlformats.org/officeDocument/2006/relationships/diagramQuickStyle" Target="../diagrams/quickStyle7.xml"/><Relationship Id="rId10" Type="http://schemas.openxmlformats.org/officeDocument/2006/relationships/image" Target="../media/image26.png"/><Relationship Id="rId4" Type="http://schemas.openxmlformats.org/officeDocument/2006/relationships/diagramLayout" Target="../diagrams/layout7.xml"/><Relationship Id="rId9" Type="http://schemas.openxmlformats.org/officeDocument/2006/relationships/image" Target="../media/image25.svg"/></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12.sv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EC7FF834-B204-4967-8D47-8BB36EAF0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780A22D-61EA-43E3-BD94-3E39CF902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12192000" cy="1939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452FD7-D394-B441-902D-DE17A893153B}"/>
              </a:ext>
            </a:extLst>
          </p:cNvPr>
          <p:cNvSpPr>
            <a:spLocks noGrp="1"/>
          </p:cNvSpPr>
          <p:nvPr>
            <p:ph type="ctrTitle"/>
          </p:nvPr>
        </p:nvSpPr>
        <p:spPr>
          <a:xfrm>
            <a:off x="1600200" y="4269282"/>
            <a:ext cx="8991600" cy="1264762"/>
          </a:xfrm>
        </p:spPr>
        <p:txBody>
          <a:bodyPr>
            <a:normAutofit/>
          </a:bodyPr>
          <a:lstStyle/>
          <a:p>
            <a:r>
              <a:rPr lang="en-US" sz="2200" dirty="0"/>
              <a:t>Make Your Words Count: Examining Verbal Interactions Between Parents and Adolescents</a:t>
            </a:r>
          </a:p>
        </p:txBody>
      </p:sp>
      <p:sp>
        <p:nvSpPr>
          <p:cNvPr id="3" name="Subtitle 2">
            <a:extLst>
              <a:ext uri="{FF2B5EF4-FFF2-40B4-BE49-F238E27FC236}">
                <a16:creationId xmlns:a16="http://schemas.microsoft.com/office/drawing/2014/main" id="{3CC48C6A-83C8-3145-AC66-5FF20B9CFAEF}"/>
              </a:ext>
            </a:extLst>
          </p:cNvPr>
          <p:cNvSpPr>
            <a:spLocks noGrp="1"/>
          </p:cNvSpPr>
          <p:nvPr>
            <p:ph type="subTitle" idx="1"/>
          </p:nvPr>
        </p:nvSpPr>
        <p:spPr>
          <a:xfrm>
            <a:off x="2695194" y="5688535"/>
            <a:ext cx="6801612" cy="536125"/>
          </a:xfrm>
        </p:spPr>
        <p:txBody>
          <a:bodyPr>
            <a:normAutofit fontScale="25000" lnSpcReduction="20000"/>
          </a:bodyPr>
          <a:lstStyle/>
          <a:p>
            <a:r>
              <a:rPr lang="en-US" sz="7200" dirty="0">
                <a:solidFill>
                  <a:srgbClr val="FFFFFF"/>
                </a:solidFill>
              </a:rPr>
              <a:t>Hannah Christensen</a:t>
            </a:r>
          </a:p>
          <a:p>
            <a:r>
              <a:rPr lang="en-US" sz="7200" dirty="0">
                <a:solidFill>
                  <a:srgbClr val="FFFFFF"/>
                </a:solidFill>
              </a:rPr>
              <a:t>Mentor: Benjamin Mullin, PhD</a:t>
            </a:r>
          </a:p>
          <a:p>
            <a:endParaRPr lang="en-US" sz="1800" dirty="0">
              <a:solidFill>
                <a:srgbClr val="FFFFFF"/>
              </a:solidFill>
            </a:endParaRPr>
          </a:p>
        </p:txBody>
      </p:sp>
      <p:pic>
        <p:nvPicPr>
          <p:cNvPr id="5" name="Picture 4" descr="A close up of a logo&#10;&#10;Description automatically generated">
            <a:extLst>
              <a:ext uri="{FF2B5EF4-FFF2-40B4-BE49-F238E27FC236}">
                <a16:creationId xmlns:a16="http://schemas.microsoft.com/office/drawing/2014/main" id="{60902D62-6754-F145-9750-7935CC9A883A}"/>
              </a:ext>
            </a:extLst>
          </p:cNvPr>
          <p:cNvPicPr>
            <a:picLocks noChangeAspect="1"/>
          </p:cNvPicPr>
          <p:nvPr/>
        </p:nvPicPr>
        <p:blipFill rotWithShape="1">
          <a:blip r:embed="rId3"/>
          <a:srcRect r="2015"/>
          <a:stretch/>
        </p:blipFill>
        <p:spPr>
          <a:xfrm>
            <a:off x="3459540" y="640078"/>
            <a:ext cx="5166667" cy="3301307"/>
          </a:xfrm>
          <a:prstGeom prst="rect">
            <a:avLst/>
          </a:prstGeom>
        </p:spPr>
      </p:pic>
    </p:spTree>
    <p:extLst>
      <p:ext uri="{BB962C8B-B14F-4D97-AF65-F5344CB8AC3E}">
        <p14:creationId xmlns:p14="http://schemas.microsoft.com/office/powerpoint/2010/main" val="28993111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1E0508-0182-F745-AFB7-FF91F8341A49}"/>
              </a:ext>
            </a:extLst>
          </p:cNvPr>
          <p:cNvSpPr>
            <a:spLocks noGrp="1"/>
          </p:cNvSpPr>
          <p:nvPr>
            <p:ph type="body" idx="1"/>
          </p:nvPr>
        </p:nvSpPr>
        <p:spPr/>
        <p:txBody>
          <a:bodyPr/>
          <a:lstStyle/>
          <a:p>
            <a:r>
              <a:rPr lang="en-US" dirty="0"/>
              <a:t>Sample</a:t>
            </a:r>
          </a:p>
        </p:txBody>
      </p:sp>
      <p:sp>
        <p:nvSpPr>
          <p:cNvPr id="3" name="Content Placeholder 2">
            <a:extLst>
              <a:ext uri="{FF2B5EF4-FFF2-40B4-BE49-F238E27FC236}">
                <a16:creationId xmlns:a16="http://schemas.microsoft.com/office/drawing/2014/main" id="{C8FEA798-0DF9-0744-B604-FC16625832B0}"/>
              </a:ext>
            </a:extLst>
          </p:cNvPr>
          <p:cNvSpPr>
            <a:spLocks noGrp="1"/>
          </p:cNvSpPr>
          <p:nvPr>
            <p:ph sz="half" idx="2"/>
          </p:nvPr>
        </p:nvSpPr>
        <p:spPr>
          <a:xfrm>
            <a:off x="1565912" y="3018017"/>
            <a:ext cx="4270248" cy="2596776"/>
          </a:xfrm>
        </p:spPr>
        <p:txBody>
          <a:bodyPr/>
          <a:lstStyle/>
          <a:p>
            <a:r>
              <a:rPr lang="en-US" dirty="0"/>
              <a:t>72 participants</a:t>
            </a:r>
          </a:p>
          <a:p>
            <a:r>
              <a:rPr lang="en-US" dirty="0"/>
              <a:t>Recruited from Children’s Hospital of Colorado Department of Psychiatry</a:t>
            </a:r>
          </a:p>
          <a:p>
            <a:r>
              <a:rPr lang="en-US" dirty="0"/>
              <a:t>Scored in the moderate to severe range on the Penn State Worry Questionnaire</a:t>
            </a:r>
          </a:p>
          <a:p>
            <a:pPr marL="0" indent="0">
              <a:buNone/>
            </a:pPr>
            <a:endParaRPr lang="en-US" dirty="0"/>
          </a:p>
        </p:txBody>
      </p:sp>
      <p:sp>
        <p:nvSpPr>
          <p:cNvPr id="4" name="Content Placeholder 3">
            <a:extLst>
              <a:ext uri="{FF2B5EF4-FFF2-40B4-BE49-F238E27FC236}">
                <a16:creationId xmlns:a16="http://schemas.microsoft.com/office/drawing/2014/main" id="{2C626458-69E2-604A-9D14-2205B8C2D3C1}"/>
              </a:ext>
            </a:extLst>
          </p:cNvPr>
          <p:cNvSpPr>
            <a:spLocks noGrp="1"/>
          </p:cNvSpPr>
          <p:nvPr>
            <p:ph sz="quarter" idx="4"/>
          </p:nvPr>
        </p:nvSpPr>
        <p:spPr>
          <a:xfrm>
            <a:off x="6338316" y="3033522"/>
            <a:ext cx="4253484" cy="2596776"/>
          </a:xfrm>
        </p:spPr>
        <p:txBody>
          <a:bodyPr/>
          <a:lstStyle/>
          <a:p>
            <a:r>
              <a:rPr lang="en-US" dirty="0"/>
              <a:t>Collected demographic data</a:t>
            </a:r>
          </a:p>
          <a:p>
            <a:r>
              <a:rPr lang="en-US" dirty="0"/>
              <a:t>Administered the Penn State Worry Questionnaire (PSWQ) and Intolerance of Uncertainty Scale (IUS) to both the parent and adolescent</a:t>
            </a:r>
          </a:p>
          <a:p>
            <a:r>
              <a:rPr lang="en-US" dirty="0"/>
              <a:t>Instructed the parent and adolescent to talk about the adolescent’s future for five minutes</a:t>
            </a:r>
          </a:p>
          <a:p>
            <a:endParaRPr lang="en-US" dirty="0"/>
          </a:p>
        </p:txBody>
      </p:sp>
      <p:sp>
        <p:nvSpPr>
          <p:cNvPr id="5" name="Text Placeholder 4">
            <a:extLst>
              <a:ext uri="{FF2B5EF4-FFF2-40B4-BE49-F238E27FC236}">
                <a16:creationId xmlns:a16="http://schemas.microsoft.com/office/drawing/2014/main" id="{BE46D636-7B0F-5B45-9391-A960CC262A78}"/>
              </a:ext>
            </a:extLst>
          </p:cNvPr>
          <p:cNvSpPr>
            <a:spLocks noGrp="1"/>
          </p:cNvSpPr>
          <p:nvPr>
            <p:ph type="body" sz="quarter" idx="13"/>
          </p:nvPr>
        </p:nvSpPr>
        <p:spPr/>
        <p:txBody>
          <a:bodyPr/>
          <a:lstStyle/>
          <a:p>
            <a:r>
              <a:rPr lang="en-US" dirty="0"/>
              <a:t>Day of visit</a:t>
            </a:r>
          </a:p>
        </p:txBody>
      </p:sp>
      <p:sp>
        <p:nvSpPr>
          <p:cNvPr id="6" name="Title 5">
            <a:extLst>
              <a:ext uri="{FF2B5EF4-FFF2-40B4-BE49-F238E27FC236}">
                <a16:creationId xmlns:a16="http://schemas.microsoft.com/office/drawing/2014/main" id="{7DEA62A5-B0E0-CE4E-AD97-66922902462E}"/>
              </a:ext>
            </a:extLst>
          </p:cNvPr>
          <p:cNvSpPr>
            <a:spLocks noGrp="1"/>
          </p:cNvSpPr>
          <p:nvPr>
            <p:ph type="title"/>
          </p:nvPr>
        </p:nvSpPr>
        <p:spPr>
          <a:xfrm>
            <a:off x="1583436" y="827473"/>
            <a:ext cx="8882270" cy="1188720"/>
          </a:xfrm>
        </p:spPr>
        <p:txBody>
          <a:bodyPr/>
          <a:lstStyle/>
          <a:p>
            <a:r>
              <a:rPr lang="en-US" dirty="0"/>
              <a:t>Who were the participants and What did the they do?</a:t>
            </a:r>
          </a:p>
        </p:txBody>
      </p:sp>
      <p:sp>
        <p:nvSpPr>
          <p:cNvPr id="7" name="TextBox 6">
            <a:extLst>
              <a:ext uri="{FF2B5EF4-FFF2-40B4-BE49-F238E27FC236}">
                <a16:creationId xmlns:a16="http://schemas.microsoft.com/office/drawing/2014/main" id="{84AF72FD-9DB7-CB4C-BCE3-564627035B87}"/>
              </a:ext>
            </a:extLst>
          </p:cNvPr>
          <p:cNvSpPr txBox="1"/>
          <p:nvPr/>
        </p:nvSpPr>
        <p:spPr>
          <a:xfrm>
            <a:off x="1709530" y="5740026"/>
            <a:ext cx="8355695" cy="400110"/>
          </a:xfrm>
          <a:prstGeom prst="rect">
            <a:avLst/>
          </a:prstGeom>
          <a:noFill/>
          <a:ln w="38100">
            <a:solidFill>
              <a:schemeClr val="tx2"/>
            </a:solidFill>
          </a:ln>
        </p:spPr>
        <p:txBody>
          <a:bodyPr wrap="square" rtlCol="0">
            <a:spAutoFit/>
          </a:bodyPr>
          <a:lstStyle/>
          <a:p>
            <a:r>
              <a:rPr lang="en-US" sz="2000" dirty="0"/>
              <a:t>I would like for you to spend the next five minutes talking about [Name] future</a:t>
            </a:r>
          </a:p>
        </p:txBody>
      </p:sp>
      <p:pic>
        <p:nvPicPr>
          <p:cNvPr id="13" name="Graphic 12" descr="Open quotation mark">
            <a:extLst>
              <a:ext uri="{FF2B5EF4-FFF2-40B4-BE49-F238E27FC236}">
                <a16:creationId xmlns:a16="http://schemas.microsoft.com/office/drawing/2014/main" id="{1718C517-C043-D349-98DB-5E3B50D8D8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15887" y="5363830"/>
            <a:ext cx="501926" cy="501926"/>
          </a:xfrm>
          <a:prstGeom prst="rect">
            <a:avLst/>
          </a:prstGeom>
        </p:spPr>
      </p:pic>
      <p:pic>
        <p:nvPicPr>
          <p:cNvPr id="15" name="Graphic 14" descr="Closed quotation mark">
            <a:extLst>
              <a:ext uri="{FF2B5EF4-FFF2-40B4-BE49-F238E27FC236}">
                <a16:creationId xmlns:a16="http://schemas.microsoft.com/office/drawing/2014/main" id="{41223DF8-7ABF-DD4E-8486-550AADC0000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65226" y="5363830"/>
            <a:ext cx="560862" cy="560862"/>
          </a:xfrm>
          <a:prstGeom prst="rect">
            <a:avLst/>
          </a:prstGeom>
        </p:spPr>
      </p:pic>
    </p:spTree>
    <p:extLst>
      <p:ext uri="{BB962C8B-B14F-4D97-AF65-F5344CB8AC3E}">
        <p14:creationId xmlns:p14="http://schemas.microsoft.com/office/powerpoint/2010/main" val="5212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 calcmode="lin" valueType="num">
                                      <p:cBhvr additive="base">
                                        <p:cTn id="3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anim calcmode="lin" valueType="num">
                                      <p:cBhvr additive="base">
                                        <p:cTn id="3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 calcmode="lin" valueType="num">
                                      <p:cBhvr additive="base">
                                        <p:cTn id="4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8EE2A7-F770-AA40-8B49-0D9E4D784415}"/>
              </a:ext>
            </a:extLst>
          </p:cNvPr>
          <p:cNvSpPr>
            <a:spLocks noGrp="1"/>
          </p:cNvSpPr>
          <p:nvPr>
            <p:ph type="title"/>
          </p:nvPr>
        </p:nvSpPr>
        <p:spPr>
          <a:xfrm>
            <a:off x="1260873" y="1586484"/>
            <a:ext cx="3685032" cy="3685032"/>
          </a:xfrm>
          <a:prstGeom prst="ellipse">
            <a:avLst/>
          </a:prstGeom>
          <a:solidFill>
            <a:schemeClr val="accent2"/>
          </a:solidFill>
          <a:ln>
            <a:noFill/>
          </a:ln>
        </p:spPr>
        <p:txBody>
          <a:bodyPr>
            <a:normAutofit/>
          </a:bodyPr>
          <a:lstStyle/>
          <a:p>
            <a:r>
              <a:rPr lang="en-US" sz="3000">
                <a:solidFill>
                  <a:srgbClr val="FFFFFF"/>
                </a:solidFill>
              </a:rPr>
              <a:t>What DID I DO?</a:t>
            </a:r>
            <a:endParaRPr lang="en-US" sz="3000" dirty="0">
              <a:solidFill>
                <a:srgbClr val="FFFFFF"/>
              </a:solidFill>
            </a:endParaRPr>
          </a:p>
        </p:txBody>
      </p:sp>
      <p:graphicFrame>
        <p:nvGraphicFramePr>
          <p:cNvPr id="4" name="Content Placeholder 3">
            <a:extLst>
              <a:ext uri="{FF2B5EF4-FFF2-40B4-BE49-F238E27FC236}">
                <a16:creationId xmlns:a16="http://schemas.microsoft.com/office/drawing/2014/main" id="{1CFCC1E2-A2DC-104E-BA98-58B44F4E6012}"/>
              </a:ext>
            </a:extLst>
          </p:cNvPr>
          <p:cNvGraphicFramePr>
            <a:graphicFrameLocks noGrp="1"/>
          </p:cNvGraphicFramePr>
          <p:nvPr>
            <p:ph idx="1"/>
            <p:extLst>
              <p:ext uri="{D42A27DB-BD31-4B8C-83A1-F6EECF244321}">
                <p14:modId xmlns:p14="http://schemas.microsoft.com/office/powerpoint/2010/main" val="2621954847"/>
              </p:ext>
            </p:extLst>
          </p:nvPr>
        </p:nvGraphicFramePr>
        <p:xfrm>
          <a:off x="5232804" y="0"/>
          <a:ext cx="6813421" cy="6612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55E8947D-5E42-BE43-8040-E6FF2113AF6C}"/>
              </a:ext>
            </a:extLst>
          </p:cNvPr>
          <p:cNvSpPr txBox="1"/>
          <p:nvPr/>
        </p:nvSpPr>
        <p:spPr>
          <a:xfrm>
            <a:off x="5114898" y="5480087"/>
            <a:ext cx="860964" cy="923330"/>
          </a:xfrm>
          <a:prstGeom prst="rect">
            <a:avLst/>
          </a:prstGeom>
          <a:noFill/>
          <a:ln>
            <a:solidFill>
              <a:schemeClr val="bg1"/>
            </a:solidFill>
          </a:ln>
        </p:spPr>
        <p:txBody>
          <a:bodyPr wrap="square" rtlCol="0">
            <a:spAutoFit/>
          </a:bodyPr>
          <a:lstStyle/>
          <a:p>
            <a:r>
              <a:rPr lang="en-US" dirty="0"/>
              <a:t>Word Count Ratio</a:t>
            </a:r>
          </a:p>
        </p:txBody>
      </p:sp>
      <p:sp>
        <p:nvSpPr>
          <p:cNvPr id="5" name="Equal 4">
            <a:extLst>
              <a:ext uri="{FF2B5EF4-FFF2-40B4-BE49-F238E27FC236}">
                <a16:creationId xmlns:a16="http://schemas.microsoft.com/office/drawing/2014/main" id="{740EA062-3D93-CD4F-A886-C81142F2B6E6}"/>
              </a:ext>
            </a:extLst>
          </p:cNvPr>
          <p:cNvSpPr/>
          <p:nvPr/>
        </p:nvSpPr>
        <p:spPr>
          <a:xfrm>
            <a:off x="5979057" y="5674479"/>
            <a:ext cx="437901" cy="478956"/>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47AF9A62-9A69-CB43-8AD9-E65B4A512188}"/>
              </a:ext>
            </a:extLst>
          </p:cNvPr>
          <p:cNvSpPr txBox="1"/>
          <p:nvPr/>
        </p:nvSpPr>
        <p:spPr>
          <a:xfrm>
            <a:off x="6474465" y="5562845"/>
            <a:ext cx="1364114" cy="646331"/>
          </a:xfrm>
          <a:prstGeom prst="rect">
            <a:avLst/>
          </a:prstGeom>
          <a:noFill/>
        </p:spPr>
        <p:txBody>
          <a:bodyPr wrap="square" rtlCol="0">
            <a:spAutoFit/>
          </a:bodyPr>
          <a:lstStyle/>
          <a:p>
            <a:r>
              <a:rPr lang="en-US" dirty="0"/>
              <a:t>parent word count</a:t>
            </a:r>
          </a:p>
        </p:txBody>
      </p:sp>
      <p:sp>
        <p:nvSpPr>
          <p:cNvPr id="7" name="Division 6">
            <a:extLst>
              <a:ext uri="{FF2B5EF4-FFF2-40B4-BE49-F238E27FC236}">
                <a16:creationId xmlns:a16="http://schemas.microsoft.com/office/drawing/2014/main" id="{3592929A-1F61-034F-BD86-B3ED0CB1BF36}"/>
              </a:ext>
            </a:extLst>
          </p:cNvPr>
          <p:cNvSpPr/>
          <p:nvPr/>
        </p:nvSpPr>
        <p:spPr>
          <a:xfrm>
            <a:off x="7821733" y="5618587"/>
            <a:ext cx="646000" cy="534848"/>
          </a:xfrm>
          <a:prstGeom prst="mathDivid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0D0EAE8-C7BB-1E4E-8BB7-8E9578688409}"/>
              </a:ext>
            </a:extLst>
          </p:cNvPr>
          <p:cNvSpPr txBox="1"/>
          <p:nvPr/>
        </p:nvSpPr>
        <p:spPr>
          <a:xfrm>
            <a:off x="8579589" y="5590791"/>
            <a:ext cx="1481196" cy="646331"/>
          </a:xfrm>
          <a:prstGeom prst="rect">
            <a:avLst/>
          </a:prstGeom>
          <a:noFill/>
        </p:spPr>
        <p:txBody>
          <a:bodyPr wrap="square" rtlCol="0">
            <a:spAutoFit/>
          </a:bodyPr>
          <a:lstStyle/>
          <a:p>
            <a:r>
              <a:rPr lang="en-US" dirty="0"/>
              <a:t>adolescent word count</a:t>
            </a:r>
          </a:p>
        </p:txBody>
      </p:sp>
    </p:spTree>
    <p:extLst>
      <p:ext uri="{BB962C8B-B14F-4D97-AF65-F5344CB8AC3E}">
        <p14:creationId xmlns:p14="http://schemas.microsoft.com/office/powerpoint/2010/main" val="293303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6" grpId="1"/>
      <p:bldP spid="7"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FBB8A-C821-3542-A16F-F27FBA3179C4}"/>
              </a:ext>
            </a:extLst>
          </p:cNvPr>
          <p:cNvSpPr>
            <a:spLocks noGrp="1"/>
          </p:cNvSpPr>
          <p:nvPr>
            <p:ph type="title"/>
          </p:nvPr>
        </p:nvSpPr>
        <p:spPr>
          <a:xfrm>
            <a:off x="792455" y="2858251"/>
            <a:ext cx="4486656" cy="1141497"/>
          </a:xfrm>
          <a:solidFill>
            <a:schemeClr val="bg1"/>
          </a:solidFill>
        </p:spPr>
        <p:txBody>
          <a:bodyPr/>
          <a:lstStyle/>
          <a:p>
            <a:r>
              <a:rPr lang="en-US" dirty="0"/>
              <a:t>Research Hypothesis</a:t>
            </a:r>
          </a:p>
        </p:txBody>
      </p:sp>
      <p:graphicFrame>
        <p:nvGraphicFramePr>
          <p:cNvPr id="5" name="Content Placeholder 4">
            <a:extLst>
              <a:ext uri="{FF2B5EF4-FFF2-40B4-BE49-F238E27FC236}">
                <a16:creationId xmlns:a16="http://schemas.microsoft.com/office/drawing/2014/main" id="{E64D795B-8E5C-D24A-B586-9855852D375A}"/>
              </a:ext>
            </a:extLst>
          </p:cNvPr>
          <p:cNvGraphicFramePr>
            <a:graphicFrameLocks noGrp="1"/>
          </p:cNvGraphicFramePr>
          <p:nvPr>
            <p:ph idx="1"/>
            <p:extLst>
              <p:ext uri="{D42A27DB-BD31-4B8C-83A1-F6EECF244321}">
                <p14:modId xmlns:p14="http://schemas.microsoft.com/office/powerpoint/2010/main" val="2644274553"/>
              </p:ext>
            </p:extLst>
          </p:nvPr>
        </p:nvGraphicFramePr>
        <p:xfrm>
          <a:off x="6735763" y="804863"/>
          <a:ext cx="4816475" cy="5248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Graphic 10" descr="Pencil">
            <a:extLst>
              <a:ext uri="{FF2B5EF4-FFF2-40B4-BE49-F238E27FC236}">
                <a16:creationId xmlns:a16="http://schemas.microsoft.com/office/drawing/2014/main" id="{7FBA3248-1414-474F-844A-9821100C29E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083287" y="3165432"/>
            <a:ext cx="768971" cy="768971"/>
          </a:xfrm>
          <a:prstGeom prst="rect">
            <a:avLst/>
          </a:prstGeom>
        </p:spPr>
      </p:pic>
      <p:pic>
        <p:nvPicPr>
          <p:cNvPr id="13" name="Graphic 12" descr="Marketing">
            <a:extLst>
              <a:ext uri="{FF2B5EF4-FFF2-40B4-BE49-F238E27FC236}">
                <a16:creationId xmlns:a16="http://schemas.microsoft.com/office/drawing/2014/main" id="{3CF8A162-A120-B14F-A70E-B0B7DE4FC2C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083287" y="4829554"/>
            <a:ext cx="914400" cy="914400"/>
          </a:xfrm>
          <a:prstGeom prst="rect">
            <a:avLst/>
          </a:prstGeom>
        </p:spPr>
      </p:pic>
      <p:pic>
        <p:nvPicPr>
          <p:cNvPr id="15" name="Graphic 14" descr="Questions">
            <a:extLst>
              <a:ext uri="{FF2B5EF4-FFF2-40B4-BE49-F238E27FC236}">
                <a16:creationId xmlns:a16="http://schemas.microsoft.com/office/drawing/2014/main" id="{E6BCA687-ADD1-C845-92ED-C9BD3F3C466B}"/>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924261" y="1471626"/>
            <a:ext cx="914400" cy="914400"/>
          </a:xfrm>
          <a:prstGeom prst="rect">
            <a:avLst/>
          </a:prstGeom>
        </p:spPr>
      </p:pic>
    </p:spTree>
    <p:extLst>
      <p:ext uri="{BB962C8B-B14F-4D97-AF65-F5344CB8AC3E}">
        <p14:creationId xmlns:p14="http://schemas.microsoft.com/office/powerpoint/2010/main" val="3220714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EE2A7-F770-AA40-8B49-0D9E4D784415}"/>
              </a:ext>
            </a:extLst>
          </p:cNvPr>
          <p:cNvSpPr>
            <a:spLocks noGrp="1"/>
          </p:cNvSpPr>
          <p:nvPr>
            <p:ph type="title"/>
          </p:nvPr>
        </p:nvSpPr>
        <p:spPr>
          <a:xfrm>
            <a:off x="4174435" y="988741"/>
            <a:ext cx="8905461" cy="4880518"/>
          </a:xfrm>
          <a:prstGeom prst="ellipse">
            <a:avLst/>
          </a:prstGeom>
          <a:noFill/>
          <a:ln>
            <a:noFill/>
          </a:ln>
        </p:spPr>
        <p:txBody>
          <a:bodyPr vert="horz" wrap="square" lIns="274320" tIns="182880" rIns="274320" bIns="182880" rtlCol="0" anchor="ctr" anchorCtr="1">
            <a:normAutofit/>
          </a:bodyPr>
          <a:lstStyle/>
          <a:p>
            <a:pPr algn="l"/>
            <a:r>
              <a:rPr lang="en-US" sz="4800" kern="1200" cap="all" spc="200" baseline="0" dirty="0">
                <a:solidFill>
                  <a:schemeClr val="tx1"/>
                </a:solidFill>
                <a:latin typeface="+mj-lt"/>
                <a:ea typeface="+mj-ea"/>
                <a:cs typeface="+mj-cs"/>
              </a:rPr>
              <a:t>What did I find?</a:t>
            </a:r>
          </a:p>
        </p:txBody>
      </p:sp>
      <p:sp>
        <p:nvSpPr>
          <p:cNvPr id="35" name="Rectangle 34">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37" name="Rectangle 36">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386387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5041AB2-A9B4-4D3F-B120-38E7860A8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334" y="804334"/>
            <a:ext cx="10583332" cy="5249332"/>
          </a:xfrm>
          <a:prstGeom prst="rect">
            <a:avLst/>
          </a:prstGeom>
          <a:solidFill>
            <a:srgbClr val="FFFFFF"/>
          </a:solidFill>
          <a:ln w="190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wall, indoor&#13;&#10;&#13;&#10;Description automatically generated">
            <a:extLst>
              <a:ext uri="{FF2B5EF4-FFF2-40B4-BE49-F238E27FC236}">
                <a16:creationId xmlns:a16="http://schemas.microsoft.com/office/drawing/2014/main" id="{30AB36F2-269A-BE4F-BB66-BC005372555F}"/>
              </a:ext>
            </a:extLst>
          </p:cNvPr>
          <p:cNvPicPr>
            <a:picLocks noChangeAspect="1"/>
          </p:cNvPicPr>
          <p:nvPr/>
        </p:nvPicPr>
        <p:blipFill>
          <a:blip r:embed="rId3"/>
          <a:stretch>
            <a:fillRect/>
          </a:stretch>
        </p:blipFill>
        <p:spPr>
          <a:xfrm>
            <a:off x="2209091" y="1055300"/>
            <a:ext cx="8213293" cy="4443292"/>
          </a:xfrm>
          <a:prstGeom prst="rect">
            <a:avLst/>
          </a:prstGeom>
        </p:spPr>
      </p:pic>
      <p:pic>
        <p:nvPicPr>
          <p:cNvPr id="4" name="Picture 3">
            <a:extLst>
              <a:ext uri="{FF2B5EF4-FFF2-40B4-BE49-F238E27FC236}">
                <a16:creationId xmlns:a16="http://schemas.microsoft.com/office/drawing/2014/main" id="{AC294516-F4FF-6F4A-AA74-E96C0726C294}"/>
              </a:ext>
            </a:extLst>
          </p:cNvPr>
          <p:cNvPicPr/>
          <p:nvPr/>
        </p:nvPicPr>
        <p:blipFill rotWithShape="1">
          <a:blip r:embed="rId4">
            <a:extLst>
              <a:ext uri="{28A0092B-C50C-407E-A947-70E740481C1C}">
                <a14:useLocalDpi xmlns:a14="http://schemas.microsoft.com/office/drawing/2010/main" val="0"/>
              </a:ext>
            </a:extLst>
          </a:blip>
          <a:srcRect r="1238"/>
          <a:stretch/>
        </p:blipFill>
        <p:spPr bwMode="auto">
          <a:xfrm>
            <a:off x="6339336" y="1717562"/>
            <a:ext cx="4763268" cy="3422876"/>
          </a:xfrm>
          <a:prstGeom prst="rect">
            <a:avLst/>
          </a:prstGeom>
          <a:noFill/>
          <a:ln w="38100">
            <a:solidFill>
              <a:schemeClr val="bg2">
                <a:lumMod val="50000"/>
              </a:schemeClr>
            </a:solidFill>
          </a:ln>
        </p:spPr>
      </p:pic>
      <p:pic>
        <p:nvPicPr>
          <p:cNvPr id="5" name="Picture 4">
            <a:extLst>
              <a:ext uri="{FF2B5EF4-FFF2-40B4-BE49-F238E27FC236}">
                <a16:creationId xmlns:a16="http://schemas.microsoft.com/office/drawing/2014/main" id="{E6836D64-6CEC-1940-A195-1D6EAC6A721D}"/>
              </a:ext>
            </a:extLst>
          </p:cNvPr>
          <p:cNvPicPr/>
          <p:nvPr/>
        </p:nvPicPr>
        <p:blipFill rotWithShape="1">
          <a:blip r:embed="rId5">
            <a:extLst>
              <a:ext uri="{28A0092B-C50C-407E-A947-70E740481C1C}">
                <a14:useLocalDpi xmlns:a14="http://schemas.microsoft.com/office/drawing/2010/main" val="0"/>
              </a:ext>
            </a:extLst>
          </a:blip>
          <a:srcRect r="2523"/>
          <a:stretch/>
        </p:blipFill>
        <p:spPr bwMode="auto">
          <a:xfrm>
            <a:off x="1089396" y="1717562"/>
            <a:ext cx="4959656" cy="3422876"/>
          </a:xfrm>
          <a:prstGeom prst="rect">
            <a:avLst/>
          </a:prstGeom>
          <a:noFill/>
          <a:ln w="38100">
            <a:solidFill>
              <a:schemeClr val="bg2">
                <a:lumMod val="50000"/>
              </a:schemeClr>
            </a:solidFill>
          </a:ln>
        </p:spPr>
      </p:pic>
    </p:spTree>
    <p:extLst>
      <p:ext uri="{BB962C8B-B14F-4D97-AF65-F5344CB8AC3E}">
        <p14:creationId xmlns:p14="http://schemas.microsoft.com/office/powerpoint/2010/main" val="347264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055B36-96C1-CD43-AC83-1E819CA5B386}"/>
              </a:ext>
            </a:extLst>
          </p:cNvPr>
          <p:cNvSpPr>
            <a:spLocks noGrp="1"/>
          </p:cNvSpPr>
          <p:nvPr>
            <p:ph type="title"/>
          </p:nvPr>
        </p:nvSpPr>
        <p:spPr>
          <a:xfrm>
            <a:off x="640080" y="2681105"/>
            <a:ext cx="3401568" cy="1495794"/>
          </a:xfrm>
          <a:solidFill>
            <a:srgbClr val="FFFFFF"/>
          </a:solidFill>
          <a:ln>
            <a:solidFill>
              <a:srgbClr val="262626"/>
            </a:solidFill>
          </a:ln>
        </p:spPr>
        <p:txBody>
          <a:bodyPr vert="horz" lIns="182880" tIns="182880" rIns="182880" bIns="182880" rtlCol="0" anchor="ctr">
            <a:normAutofit/>
          </a:bodyPr>
          <a:lstStyle/>
          <a:p>
            <a:r>
              <a:rPr lang="en-US" sz="2800"/>
              <a:t>Future Directions</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067655E-9541-4AC6-B438-EDC00B1F7AE2}"/>
              </a:ext>
            </a:extLst>
          </p:cNvPr>
          <p:cNvGraphicFramePr>
            <a:graphicFrameLocks noGrp="1"/>
          </p:cNvGraphicFramePr>
          <p:nvPr>
            <p:ph idx="1"/>
            <p:extLst>
              <p:ext uri="{D42A27DB-BD31-4B8C-83A1-F6EECF244321}">
                <p14:modId xmlns:p14="http://schemas.microsoft.com/office/powerpoint/2010/main" val="4643410"/>
              </p:ext>
            </p:extLst>
          </p:nvPr>
        </p:nvGraphicFramePr>
        <p:xfrm>
          <a:off x="5396857" y="1408389"/>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DF03026F-3E39-3942-A7AE-8D110B78B030}"/>
              </a:ext>
            </a:extLst>
          </p:cNvPr>
          <p:cNvSpPr txBox="1"/>
          <p:nvPr/>
        </p:nvSpPr>
        <p:spPr>
          <a:xfrm>
            <a:off x="6461760" y="1426464"/>
            <a:ext cx="5266944" cy="1354217"/>
          </a:xfrm>
          <a:prstGeom prst="rect">
            <a:avLst/>
          </a:prstGeom>
          <a:noFill/>
        </p:spPr>
        <p:txBody>
          <a:bodyPr wrap="square" rtlCol="0">
            <a:spAutoFit/>
          </a:bodyPr>
          <a:lstStyle/>
          <a:p>
            <a:r>
              <a:rPr lang="en-US" sz="1600" dirty="0">
                <a:solidFill>
                  <a:schemeClr val="bg1"/>
                </a:solidFill>
                <a:cs typeface="Futura Medium" panose="020B0602020204020303" pitchFamily="34" charset="-79"/>
              </a:rPr>
              <a:t>Word count was not found to play a definitive factor in  either parent IUS scores or adolescent PSWQ scores, more research to be done on how other mechanisms between parent-child interactions play a role in adolescent anxiety</a:t>
            </a:r>
            <a:endParaRPr lang="en-US" sz="1600" dirty="0">
              <a:solidFill>
                <a:schemeClr val="bg1"/>
              </a:solidFill>
            </a:endParaRPr>
          </a:p>
          <a:p>
            <a:endParaRPr lang="en-US" dirty="0"/>
          </a:p>
        </p:txBody>
      </p:sp>
      <p:sp>
        <p:nvSpPr>
          <p:cNvPr id="4" name="TextBox 3">
            <a:extLst>
              <a:ext uri="{FF2B5EF4-FFF2-40B4-BE49-F238E27FC236}">
                <a16:creationId xmlns:a16="http://schemas.microsoft.com/office/drawing/2014/main" id="{F65FE5BC-826F-1A4E-BFC1-3D7C2D4AE2ED}"/>
              </a:ext>
            </a:extLst>
          </p:cNvPr>
          <p:cNvSpPr txBox="1"/>
          <p:nvPr/>
        </p:nvSpPr>
        <p:spPr>
          <a:xfrm>
            <a:off x="6461760" y="2876991"/>
            <a:ext cx="4949952" cy="1200329"/>
          </a:xfrm>
          <a:prstGeom prst="rect">
            <a:avLst/>
          </a:prstGeom>
          <a:noFill/>
        </p:spPr>
        <p:txBody>
          <a:bodyPr wrap="square" rtlCol="0">
            <a:spAutoFit/>
          </a:bodyPr>
          <a:lstStyle/>
          <a:p>
            <a:r>
              <a:rPr lang="en-US" dirty="0">
                <a:solidFill>
                  <a:schemeClr val="bg1"/>
                </a:solidFill>
                <a:cs typeface="Futura Medium" panose="020B0602020204020303" pitchFamily="34" charset="-79"/>
              </a:rPr>
              <a:t>Future research will be looking at how granting of autonomy, criticism, and worry/anxiety of the parent affect adolescent anxiety</a:t>
            </a:r>
            <a:endParaRPr lang="en-US" dirty="0">
              <a:solidFill>
                <a:schemeClr val="bg1"/>
              </a:solidFill>
            </a:endParaRPr>
          </a:p>
          <a:p>
            <a:endParaRPr lang="en-US" dirty="0"/>
          </a:p>
        </p:txBody>
      </p:sp>
      <p:sp>
        <p:nvSpPr>
          <p:cNvPr id="6" name="TextBox 5">
            <a:extLst>
              <a:ext uri="{FF2B5EF4-FFF2-40B4-BE49-F238E27FC236}">
                <a16:creationId xmlns:a16="http://schemas.microsoft.com/office/drawing/2014/main" id="{4B7244FC-29D6-144B-A0ED-828731F324E6}"/>
              </a:ext>
            </a:extLst>
          </p:cNvPr>
          <p:cNvSpPr txBox="1"/>
          <p:nvPr/>
        </p:nvSpPr>
        <p:spPr>
          <a:xfrm>
            <a:off x="6555796" y="4273283"/>
            <a:ext cx="4992624" cy="1107996"/>
          </a:xfrm>
          <a:prstGeom prst="rect">
            <a:avLst/>
          </a:prstGeom>
          <a:noFill/>
        </p:spPr>
        <p:txBody>
          <a:bodyPr wrap="square" rtlCol="0">
            <a:spAutoFit/>
          </a:bodyPr>
          <a:lstStyle/>
          <a:p>
            <a:r>
              <a:rPr lang="en-US" sz="1600" dirty="0">
                <a:solidFill>
                  <a:schemeClr val="bg1"/>
                </a:solidFill>
                <a:cs typeface="Futura Medium" panose="020B0602020204020303" pitchFamily="34" charset="-79"/>
              </a:rPr>
              <a:t>This pertains to previous literature that suggests that parent anxiety can enhance child anxiety, in addition to child anxiety enhancing parent anxiety</a:t>
            </a:r>
            <a:endParaRPr lang="en-US" sz="1600" dirty="0">
              <a:solidFill>
                <a:schemeClr val="bg1"/>
              </a:solidFill>
            </a:endParaRPr>
          </a:p>
          <a:p>
            <a:endParaRPr lang="en-US" dirty="0"/>
          </a:p>
        </p:txBody>
      </p:sp>
    </p:spTree>
    <p:extLst>
      <p:ext uri="{BB962C8B-B14F-4D97-AF65-F5344CB8AC3E}">
        <p14:creationId xmlns:p14="http://schemas.microsoft.com/office/powerpoint/2010/main" val="168497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FBB8A-C821-3542-A16F-F27FBA3179C4}"/>
              </a:ext>
            </a:extLst>
          </p:cNvPr>
          <p:cNvSpPr>
            <a:spLocks noGrp="1"/>
          </p:cNvSpPr>
          <p:nvPr>
            <p:ph type="title"/>
          </p:nvPr>
        </p:nvSpPr>
        <p:spPr>
          <a:xfrm>
            <a:off x="792455" y="2858251"/>
            <a:ext cx="4486656" cy="1141497"/>
          </a:xfrm>
          <a:solidFill>
            <a:schemeClr val="bg1"/>
          </a:solidFill>
        </p:spPr>
        <p:txBody>
          <a:bodyPr/>
          <a:lstStyle/>
          <a:p>
            <a:r>
              <a:rPr lang="en-US" dirty="0"/>
              <a:t>Research Hypothesis</a:t>
            </a:r>
          </a:p>
        </p:txBody>
      </p:sp>
      <p:graphicFrame>
        <p:nvGraphicFramePr>
          <p:cNvPr id="5" name="Content Placeholder 4">
            <a:extLst>
              <a:ext uri="{FF2B5EF4-FFF2-40B4-BE49-F238E27FC236}">
                <a16:creationId xmlns:a16="http://schemas.microsoft.com/office/drawing/2014/main" id="{E64D795B-8E5C-D24A-B586-9855852D375A}"/>
              </a:ext>
            </a:extLst>
          </p:cNvPr>
          <p:cNvGraphicFramePr>
            <a:graphicFrameLocks noGrp="1"/>
          </p:cNvGraphicFramePr>
          <p:nvPr>
            <p:ph idx="1"/>
            <p:extLst>
              <p:ext uri="{D42A27DB-BD31-4B8C-83A1-F6EECF244321}">
                <p14:modId xmlns:p14="http://schemas.microsoft.com/office/powerpoint/2010/main" val="2321189251"/>
              </p:ext>
            </p:extLst>
          </p:nvPr>
        </p:nvGraphicFramePr>
        <p:xfrm>
          <a:off x="6735763" y="804863"/>
          <a:ext cx="4816475" cy="5248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Graphic 10" descr="Pencil">
            <a:extLst>
              <a:ext uri="{FF2B5EF4-FFF2-40B4-BE49-F238E27FC236}">
                <a16:creationId xmlns:a16="http://schemas.microsoft.com/office/drawing/2014/main" id="{7FBA3248-1414-474F-844A-9821100C29E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083287" y="3165432"/>
            <a:ext cx="768971" cy="768971"/>
          </a:xfrm>
          <a:prstGeom prst="rect">
            <a:avLst/>
          </a:prstGeom>
        </p:spPr>
      </p:pic>
      <p:pic>
        <p:nvPicPr>
          <p:cNvPr id="13" name="Graphic 12" descr="Marketing">
            <a:extLst>
              <a:ext uri="{FF2B5EF4-FFF2-40B4-BE49-F238E27FC236}">
                <a16:creationId xmlns:a16="http://schemas.microsoft.com/office/drawing/2014/main" id="{3CF8A162-A120-B14F-A70E-B0B7DE4FC2C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083287" y="4829554"/>
            <a:ext cx="914400" cy="914400"/>
          </a:xfrm>
          <a:prstGeom prst="rect">
            <a:avLst/>
          </a:prstGeom>
        </p:spPr>
      </p:pic>
      <p:pic>
        <p:nvPicPr>
          <p:cNvPr id="15" name="Graphic 14" descr="Questions">
            <a:extLst>
              <a:ext uri="{FF2B5EF4-FFF2-40B4-BE49-F238E27FC236}">
                <a16:creationId xmlns:a16="http://schemas.microsoft.com/office/drawing/2014/main" id="{E6BCA687-ADD1-C845-92ED-C9BD3F3C466B}"/>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924261" y="1471626"/>
            <a:ext cx="914400" cy="914400"/>
          </a:xfrm>
          <a:prstGeom prst="rect">
            <a:avLst/>
          </a:prstGeom>
        </p:spPr>
      </p:pic>
      <p:sp>
        <p:nvSpPr>
          <p:cNvPr id="3" name="Rectangle 2">
            <a:extLst>
              <a:ext uri="{FF2B5EF4-FFF2-40B4-BE49-F238E27FC236}">
                <a16:creationId xmlns:a16="http://schemas.microsoft.com/office/drawing/2014/main" id="{CEF66EFE-B8CC-5243-B312-671470FF06CB}"/>
              </a:ext>
            </a:extLst>
          </p:cNvPr>
          <p:cNvSpPr/>
          <p:nvPr/>
        </p:nvSpPr>
        <p:spPr>
          <a:xfrm>
            <a:off x="8165353" y="2699755"/>
            <a:ext cx="3338858" cy="722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Arial" panose="020B0604020202020204" pitchFamily="34" charset="0"/>
              <a:buChar char="•"/>
            </a:pPr>
            <a:r>
              <a:rPr lang="en-US" sz="2400" dirty="0">
                <a:solidFill>
                  <a:schemeClr val="tx1"/>
                </a:solidFill>
                <a:cs typeface="Futura Medium" panose="020B0602020204020303" pitchFamily="34" charset="-79"/>
              </a:rPr>
              <a:t>Higher word count ratio</a:t>
            </a:r>
            <a:endParaRPr lang="en-US" sz="2400" dirty="0">
              <a:solidFill>
                <a:schemeClr val="tx1"/>
              </a:solidFill>
            </a:endParaRPr>
          </a:p>
        </p:txBody>
      </p:sp>
      <p:sp>
        <p:nvSpPr>
          <p:cNvPr id="6" name="Rectangle 5">
            <a:extLst>
              <a:ext uri="{FF2B5EF4-FFF2-40B4-BE49-F238E27FC236}">
                <a16:creationId xmlns:a16="http://schemas.microsoft.com/office/drawing/2014/main" id="{2606FBF0-AD91-8243-8D94-AB67388BADC6}"/>
              </a:ext>
            </a:extLst>
          </p:cNvPr>
          <p:cNvSpPr/>
          <p:nvPr/>
        </p:nvSpPr>
        <p:spPr>
          <a:xfrm>
            <a:off x="8165353" y="2737832"/>
            <a:ext cx="3060192" cy="8603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endParaRPr lang="en-US" dirty="0">
              <a:solidFill>
                <a:schemeClr val="tx1"/>
              </a:solidFill>
            </a:endParaRPr>
          </a:p>
        </p:txBody>
      </p:sp>
      <p:sp>
        <p:nvSpPr>
          <p:cNvPr id="8" name="TextBox 7">
            <a:extLst>
              <a:ext uri="{FF2B5EF4-FFF2-40B4-BE49-F238E27FC236}">
                <a16:creationId xmlns:a16="http://schemas.microsoft.com/office/drawing/2014/main" id="{09E5F45E-308B-A442-AED1-FBD38F95BB6A}"/>
              </a:ext>
            </a:extLst>
          </p:cNvPr>
          <p:cNvSpPr txBox="1"/>
          <p:nvPr/>
        </p:nvSpPr>
        <p:spPr>
          <a:xfrm>
            <a:off x="8066757" y="2534254"/>
            <a:ext cx="3748948" cy="1015663"/>
          </a:xfrm>
          <a:prstGeom prst="rect">
            <a:avLst/>
          </a:prstGeom>
          <a:noFill/>
        </p:spPr>
        <p:txBody>
          <a:bodyPr wrap="square" rtlCol="0">
            <a:spAutoFit/>
          </a:bodyPr>
          <a:lstStyle/>
          <a:p>
            <a:pPr marL="457200" indent="-457200">
              <a:buFont typeface="Arial" panose="020B0604020202020204" pitchFamily="34" charset="0"/>
              <a:buChar char="•"/>
            </a:pPr>
            <a:r>
              <a:rPr lang="en-US" sz="2000" dirty="0">
                <a:cs typeface="Futura Medium" panose="020B0602020204020303" pitchFamily="34" charset="-79"/>
              </a:rPr>
              <a:t>Other mechanisms such as granting of autonomy, criticism, and worry/anxiety </a:t>
            </a:r>
          </a:p>
        </p:txBody>
      </p:sp>
      <p:sp>
        <p:nvSpPr>
          <p:cNvPr id="9" name="TextBox 8">
            <a:extLst>
              <a:ext uri="{FF2B5EF4-FFF2-40B4-BE49-F238E27FC236}">
                <a16:creationId xmlns:a16="http://schemas.microsoft.com/office/drawing/2014/main" id="{1B16E9F9-6537-474E-AEEA-E2A5AACBB7E5}"/>
              </a:ext>
            </a:extLst>
          </p:cNvPr>
          <p:cNvSpPr txBox="1"/>
          <p:nvPr/>
        </p:nvSpPr>
        <p:spPr>
          <a:xfrm>
            <a:off x="8216135" y="4225475"/>
            <a:ext cx="3237294"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a:t>Higher adolescent Penn State Worry Questionnaire scores</a:t>
            </a:r>
          </a:p>
          <a:p>
            <a:endParaRPr lang="en-US" sz="2000" dirty="0"/>
          </a:p>
        </p:txBody>
      </p:sp>
      <p:sp>
        <p:nvSpPr>
          <p:cNvPr id="12" name="TextBox 11">
            <a:extLst>
              <a:ext uri="{FF2B5EF4-FFF2-40B4-BE49-F238E27FC236}">
                <a16:creationId xmlns:a16="http://schemas.microsoft.com/office/drawing/2014/main" id="{E9F81135-C70C-FA42-9CDE-69D129AC4008}"/>
              </a:ext>
            </a:extLst>
          </p:cNvPr>
          <p:cNvSpPr txBox="1"/>
          <p:nvPr/>
        </p:nvSpPr>
        <p:spPr>
          <a:xfrm>
            <a:off x="8216135" y="4225475"/>
            <a:ext cx="3536050" cy="461665"/>
          </a:xfrm>
          <a:prstGeom prst="rect">
            <a:avLst/>
          </a:prstGeom>
          <a:noFill/>
        </p:spPr>
        <p:txBody>
          <a:bodyPr wrap="square" rtlCol="0">
            <a:spAutoFit/>
          </a:bodyPr>
          <a:lstStyle/>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64329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D11AB-DDFC-6E44-92A1-7A0582DC0D57}"/>
              </a:ext>
            </a:extLst>
          </p:cNvPr>
          <p:cNvSpPr>
            <a:spLocks noGrp="1"/>
          </p:cNvSpPr>
          <p:nvPr>
            <p:ph type="title"/>
          </p:nvPr>
        </p:nvSpPr>
        <p:spPr/>
        <p:txBody>
          <a:bodyPr/>
          <a:lstStyle/>
          <a:p>
            <a:r>
              <a:rPr lang="en-US" dirty="0"/>
              <a:t>Looking at the whole picture</a:t>
            </a:r>
          </a:p>
        </p:txBody>
      </p:sp>
      <p:graphicFrame>
        <p:nvGraphicFramePr>
          <p:cNvPr id="4" name="Diagram 3">
            <a:extLst>
              <a:ext uri="{FF2B5EF4-FFF2-40B4-BE49-F238E27FC236}">
                <a16:creationId xmlns:a16="http://schemas.microsoft.com/office/drawing/2014/main" id="{9E8B20EA-E9A9-EF46-9350-A9F6013E7BB8}"/>
              </a:ext>
            </a:extLst>
          </p:cNvPr>
          <p:cNvGraphicFramePr/>
          <p:nvPr>
            <p:extLst>
              <p:ext uri="{D42A27DB-BD31-4B8C-83A1-F6EECF244321}">
                <p14:modId xmlns:p14="http://schemas.microsoft.com/office/powerpoint/2010/main" val="1345794322"/>
              </p:ext>
            </p:extLst>
          </p:nvPr>
        </p:nvGraphicFramePr>
        <p:xfrm>
          <a:off x="1194816" y="2487168"/>
          <a:ext cx="9802368" cy="40599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16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EE2A7-F770-AA40-8B49-0D9E4D784415}"/>
              </a:ext>
            </a:extLst>
          </p:cNvPr>
          <p:cNvSpPr>
            <a:spLocks noGrp="1"/>
          </p:cNvSpPr>
          <p:nvPr>
            <p:ph type="title"/>
          </p:nvPr>
        </p:nvSpPr>
        <p:spPr>
          <a:xfrm>
            <a:off x="-1003612" y="864545"/>
            <a:ext cx="7633252" cy="1188720"/>
          </a:xfrm>
          <a:prstGeom prst="ellipse">
            <a:avLst/>
          </a:prstGeom>
          <a:noFill/>
          <a:ln>
            <a:noFill/>
          </a:ln>
        </p:spPr>
        <p:txBody>
          <a:bodyPr>
            <a:noAutofit/>
          </a:bodyPr>
          <a:lstStyle/>
          <a:p>
            <a:r>
              <a:rPr lang="en-US" dirty="0"/>
              <a:t>Why does this Research Matter?</a:t>
            </a:r>
          </a:p>
        </p:txBody>
      </p:sp>
      <p:sp>
        <p:nvSpPr>
          <p:cNvPr id="3" name="Content Placeholder 2">
            <a:extLst>
              <a:ext uri="{FF2B5EF4-FFF2-40B4-BE49-F238E27FC236}">
                <a16:creationId xmlns:a16="http://schemas.microsoft.com/office/drawing/2014/main" id="{328C05F1-0CB7-5D4C-9724-0548206A19A6}"/>
              </a:ext>
            </a:extLst>
          </p:cNvPr>
          <p:cNvSpPr>
            <a:spLocks noGrp="1"/>
          </p:cNvSpPr>
          <p:nvPr>
            <p:ph idx="1"/>
          </p:nvPr>
        </p:nvSpPr>
        <p:spPr>
          <a:xfrm>
            <a:off x="435343" y="2433597"/>
            <a:ext cx="5301487" cy="4013388"/>
          </a:xfrm>
        </p:spPr>
        <p:txBody>
          <a:bodyPr>
            <a:noAutofit/>
          </a:bodyPr>
          <a:lstStyle/>
          <a:p>
            <a:pPr marL="0" indent="0">
              <a:buNone/>
            </a:pPr>
            <a:r>
              <a:rPr lang="en-US" sz="2000" dirty="0">
                <a:solidFill>
                  <a:schemeClr val="tx1"/>
                </a:solidFill>
                <a:cs typeface="Arial" panose="020B0604020202020204" pitchFamily="34" charset="0"/>
              </a:rPr>
              <a:t>Parents play a key role in an adolescent’s life</a:t>
            </a:r>
          </a:p>
          <a:p>
            <a:pPr lvl="1"/>
            <a:endParaRPr lang="en-US" sz="1800" dirty="0"/>
          </a:p>
          <a:p>
            <a:pPr lvl="1"/>
            <a:r>
              <a:rPr lang="en-US" sz="1800" dirty="0"/>
              <a:t>Research suggests that this can be especially prominent in the expression of anxiety </a:t>
            </a:r>
          </a:p>
          <a:p>
            <a:pPr lvl="1"/>
            <a:r>
              <a:rPr lang="en-US" sz="1800" dirty="0"/>
              <a:t>Studying the parent role in adolescent anxiety could help both parents and adolescents manage anxiety</a:t>
            </a:r>
          </a:p>
          <a:p>
            <a:pPr lvl="1"/>
            <a:r>
              <a:rPr lang="en-US" sz="1800" dirty="0"/>
              <a:t>Provide more knowledge on what mechanisms drive adolescent anxiety</a:t>
            </a:r>
          </a:p>
        </p:txBody>
      </p:sp>
      <p:sp>
        <p:nvSpPr>
          <p:cNvPr id="28" name="Rectangle 27">
            <a:extLst>
              <a:ext uri="{FF2B5EF4-FFF2-40B4-BE49-F238E27FC236}">
                <a16:creationId xmlns:a16="http://schemas.microsoft.com/office/drawing/2014/main" id="{56533F40-045E-4E3D-9243-864CD4E58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30402EC6-D845-41B3-BEBE-CB34D9BFE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Classroom">
            <a:extLst>
              <a:ext uri="{FF2B5EF4-FFF2-40B4-BE49-F238E27FC236}">
                <a16:creationId xmlns:a16="http://schemas.microsoft.com/office/drawing/2014/main" id="{5969CF18-C2D6-44CC-AED1-A4174DC16D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24249" y="1293275"/>
            <a:ext cx="4279392" cy="4279392"/>
          </a:xfrm>
          <a:prstGeom prst="rect">
            <a:avLst/>
          </a:prstGeom>
        </p:spPr>
      </p:pic>
      <p:sp>
        <p:nvSpPr>
          <p:cNvPr id="6" name="Rectangle 5">
            <a:extLst>
              <a:ext uri="{FF2B5EF4-FFF2-40B4-BE49-F238E27FC236}">
                <a16:creationId xmlns:a16="http://schemas.microsoft.com/office/drawing/2014/main" id="{4611E759-E582-AE4E-AD04-A56EE5200203}"/>
              </a:ext>
            </a:extLst>
          </p:cNvPr>
          <p:cNvSpPr/>
          <p:nvPr/>
        </p:nvSpPr>
        <p:spPr>
          <a:xfrm>
            <a:off x="435343" y="2433597"/>
            <a:ext cx="4755342" cy="46635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841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96B418F-4D8C-4D49-BE07-F86C4DD05E81}"/>
              </a:ext>
            </a:extLst>
          </p:cNvPr>
          <p:cNvSpPr>
            <a:spLocks noGrp="1"/>
          </p:cNvSpPr>
          <p:nvPr>
            <p:ph type="body" idx="1"/>
          </p:nvPr>
        </p:nvSpPr>
        <p:spPr/>
        <p:txBody>
          <a:bodyPr/>
          <a:lstStyle/>
          <a:p>
            <a:r>
              <a:rPr lang="en-US" dirty="0"/>
              <a:t>Parents</a:t>
            </a:r>
          </a:p>
        </p:txBody>
      </p:sp>
      <p:sp>
        <p:nvSpPr>
          <p:cNvPr id="3" name="Content Placeholder 2">
            <a:extLst>
              <a:ext uri="{FF2B5EF4-FFF2-40B4-BE49-F238E27FC236}">
                <a16:creationId xmlns:a16="http://schemas.microsoft.com/office/drawing/2014/main" id="{A8165D32-1949-5B42-AD62-9E56417D30FC}"/>
              </a:ext>
            </a:extLst>
          </p:cNvPr>
          <p:cNvSpPr>
            <a:spLocks noGrp="1"/>
          </p:cNvSpPr>
          <p:nvPr>
            <p:ph sz="half" idx="2"/>
          </p:nvPr>
        </p:nvSpPr>
        <p:spPr>
          <a:xfrm>
            <a:off x="1522476" y="3070098"/>
            <a:ext cx="4270248" cy="2596776"/>
          </a:xfrm>
        </p:spPr>
        <p:txBody>
          <a:bodyPr/>
          <a:lstStyle/>
          <a:p>
            <a:r>
              <a:rPr lang="en-US" dirty="0"/>
              <a:t>Understand their impact on their child’s anxiety</a:t>
            </a:r>
          </a:p>
          <a:p>
            <a:r>
              <a:rPr lang="en-US" dirty="0"/>
              <a:t>Understand how their child affects their behavior</a:t>
            </a:r>
          </a:p>
          <a:p>
            <a:r>
              <a:rPr lang="en-US" dirty="0"/>
              <a:t>How to better help their child with their anxiety</a:t>
            </a:r>
          </a:p>
          <a:p>
            <a:pPr marL="0" indent="0">
              <a:buNone/>
            </a:pPr>
            <a:endParaRPr lang="en-US" dirty="0"/>
          </a:p>
        </p:txBody>
      </p:sp>
      <p:sp>
        <p:nvSpPr>
          <p:cNvPr id="4" name="Content Placeholder 3">
            <a:extLst>
              <a:ext uri="{FF2B5EF4-FFF2-40B4-BE49-F238E27FC236}">
                <a16:creationId xmlns:a16="http://schemas.microsoft.com/office/drawing/2014/main" id="{4E2E4900-73EA-2641-8859-BADECA4BB05F}"/>
              </a:ext>
            </a:extLst>
          </p:cNvPr>
          <p:cNvSpPr>
            <a:spLocks noGrp="1"/>
          </p:cNvSpPr>
          <p:nvPr>
            <p:ph sz="quarter" idx="4"/>
          </p:nvPr>
        </p:nvSpPr>
        <p:spPr>
          <a:xfrm>
            <a:off x="6252972" y="3057906"/>
            <a:ext cx="4253484" cy="2596776"/>
          </a:xfrm>
        </p:spPr>
        <p:txBody>
          <a:bodyPr/>
          <a:lstStyle/>
          <a:p>
            <a:r>
              <a:rPr lang="en-US" dirty="0"/>
              <a:t>How their parents play a role in their anxiety</a:t>
            </a:r>
          </a:p>
          <a:p>
            <a:r>
              <a:rPr lang="en-US" dirty="0"/>
              <a:t>How they influence their parent’s behavior</a:t>
            </a:r>
          </a:p>
          <a:p>
            <a:r>
              <a:rPr lang="en-US" dirty="0"/>
              <a:t>Tools to help manage their anxiety in effective ways</a:t>
            </a:r>
          </a:p>
        </p:txBody>
      </p:sp>
      <p:sp>
        <p:nvSpPr>
          <p:cNvPr id="5" name="Text Placeholder 4">
            <a:extLst>
              <a:ext uri="{FF2B5EF4-FFF2-40B4-BE49-F238E27FC236}">
                <a16:creationId xmlns:a16="http://schemas.microsoft.com/office/drawing/2014/main" id="{0A6980BB-B054-3A42-8B79-2C39C8780967}"/>
              </a:ext>
            </a:extLst>
          </p:cNvPr>
          <p:cNvSpPr>
            <a:spLocks noGrp="1"/>
          </p:cNvSpPr>
          <p:nvPr>
            <p:ph type="body" sz="quarter" idx="13"/>
          </p:nvPr>
        </p:nvSpPr>
        <p:spPr/>
        <p:txBody>
          <a:bodyPr/>
          <a:lstStyle/>
          <a:p>
            <a:r>
              <a:rPr lang="en-US" dirty="0"/>
              <a:t>Adolescents</a:t>
            </a:r>
          </a:p>
        </p:txBody>
      </p:sp>
      <p:sp>
        <p:nvSpPr>
          <p:cNvPr id="6" name="Title 5">
            <a:extLst>
              <a:ext uri="{FF2B5EF4-FFF2-40B4-BE49-F238E27FC236}">
                <a16:creationId xmlns:a16="http://schemas.microsoft.com/office/drawing/2014/main" id="{E78918DC-5B57-AE4D-AF2D-6E7551F88CFC}"/>
              </a:ext>
            </a:extLst>
          </p:cNvPr>
          <p:cNvSpPr>
            <a:spLocks noGrp="1"/>
          </p:cNvSpPr>
          <p:nvPr>
            <p:ph type="title"/>
          </p:nvPr>
        </p:nvSpPr>
        <p:spPr>
          <a:solidFill>
            <a:schemeClr val="bg1"/>
          </a:solidFill>
          <a:ln>
            <a:solidFill>
              <a:schemeClr val="tx2"/>
            </a:solidFill>
          </a:ln>
        </p:spPr>
        <p:txBody>
          <a:bodyPr/>
          <a:lstStyle/>
          <a:p>
            <a:r>
              <a:rPr lang="en-US" dirty="0"/>
              <a:t>Education</a:t>
            </a:r>
          </a:p>
        </p:txBody>
      </p:sp>
      <p:sp>
        <p:nvSpPr>
          <p:cNvPr id="12" name="Rectangle 11">
            <a:extLst>
              <a:ext uri="{FF2B5EF4-FFF2-40B4-BE49-F238E27FC236}">
                <a16:creationId xmlns:a16="http://schemas.microsoft.com/office/drawing/2014/main" id="{767C7002-2F06-2F4F-8F25-5CCC04696ADB}"/>
              </a:ext>
            </a:extLst>
          </p:cNvPr>
          <p:cNvSpPr/>
          <p:nvPr/>
        </p:nvSpPr>
        <p:spPr>
          <a:xfrm>
            <a:off x="0" y="5983356"/>
            <a:ext cx="12192000" cy="87464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656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10235-0BD7-3E40-A4D3-0D8504C10BD1}"/>
              </a:ext>
            </a:extLst>
          </p:cNvPr>
          <p:cNvSpPr>
            <a:spLocks noGrp="1"/>
          </p:cNvSpPr>
          <p:nvPr>
            <p:ph type="title"/>
          </p:nvPr>
        </p:nvSpPr>
        <p:spPr>
          <a:xfrm>
            <a:off x="808523" y="2243828"/>
            <a:ext cx="4494998" cy="1134640"/>
          </a:xfrm>
        </p:spPr>
        <p:txBody>
          <a:bodyPr/>
          <a:lstStyle/>
          <a:p>
            <a:r>
              <a:rPr lang="en-US" dirty="0"/>
              <a:t>What is Severe worry?</a:t>
            </a:r>
          </a:p>
        </p:txBody>
      </p:sp>
      <p:pic>
        <p:nvPicPr>
          <p:cNvPr id="6" name="Picture Placeholder 5" descr="A close up of a logo&#13;&#10;&#13;&#10;Description automatically generated">
            <a:extLst>
              <a:ext uri="{FF2B5EF4-FFF2-40B4-BE49-F238E27FC236}">
                <a16:creationId xmlns:a16="http://schemas.microsoft.com/office/drawing/2014/main" id="{F0342BD9-642C-0C4A-BB56-A36C04C5B5B1}"/>
              </a:ext>
            </a:extLst>
          </p:cNvPr>
          <p:cNvPicPr>
            <a:picLocks noGrp="1" noChangeAspect="1"/>
          </p:cNvPicPr>
          <p:nvPr>
            <p:ph type="pic" idx="1"/>
          </p:nvPr>
        </p:nvPicPr>
        <p:blipFill>
          <a:blip r:embed="rId3">
            <a:duotone>
              <a:prstClr val="black"/>
              <a:srgbClr val="F6685B">
                <a:tint val="45000"/>
                <a:satMod val="400000"/>
              </a:srgbClr>
            </a:duotone>
            <a:extLst>
              <a:ext uri="{BEBA8EAE-BF5A-486C-A8C5-ECC9F3942E4B}">
                <a14:imgProps xmlns:a14="http://schemas.microsoft.com/office/drawing/2010/main">
                  <a14:imgLayer r:embed="rId4">
                    <a14:imgEffect>
                      <a14:brightnessContrast contrast="20000"/>
                    </a14:imgEffect>
                  </a14:imgLayer>
                </a14:imgProps>
              </a:ext>
            </a:extLst>
          </a:blip>
          <a:srcRect l="16632" r="16632"/>
          <a:stretch>
            <a:fillRect/>
          </a:stretch>
        </p:blipFill>
        <p:spPr>
          <a:xfrm>
            <a:off x="7270924" y="1067468"/>
            <a:ext cx="4112553" cy="4622000"/>
          </a:xfrm>
        </p:spPr>
      </p:pic>
      <p:sp>
        <p:nvSpPr>
          <p:cNvPr id="4" name="Text Placeholder 3">
            <a:extLst>
              <a:ext uri="{FF2B5EF4-FFF2-40B4-BE49-F238E27FC236}">
                <a16:creationId xmlns:a16="http://schemas.microsoft.com/office/drawing/2014/main" id="{321AB868-58EC-2049-AA02-6C914846F0B6}"/>
              </a:ext>
            </a:extLst>
          </p:cNvPr>
          <p:cNvSpPr>
            <a:spLocks noGrp="1"/>
          </p:cNvSpPr>
          <p:nvPr>
            <p:ph type="body" sz="half" idx="2"/>
          </p:nvPr>
        </p:nvSpPr>
        <p:spPr>
          <a:xfrm>
            <a:off x="468751" y="3624463"/>
            <a:ext cx="5174542" cy="1726451"/>
          </a:xfrm>
        </p:spPr>
        <p:txBody>
          <a:bodyPr>
            <a:normAutofit/>
          </a:bodyPr>
          <a:lstStyle/>
          <a:p>
            <a:pPr marL="285750" indent="-285750">
              <a:buFont typeface="Arial" panose="020B0604020202020204" pitchFamily="34" charset="0"/>
              <a:buChar char="•"/>
            </a:pPr>
            <a:r>
              <a:rPr lang="en-US" sz="2400" dirty="0"/>
              <a:t>Characterized by excessive nervousness about situations in one’s life that can cause fear and distress</a:t>
            </a:r>
          </a:p>
        </p:txBody>
      </p:sp>
      <p:sp>
        <p:nvSpPr>
          <p:cNvPr id="7" name="TextBox 6">
            <a:extLst>
              <a:ext uri="{FF2B5EF4-FFF2-40B4-BE49-F238E27FC236}">
                <a16:creationId xmlns:a16="http://schemas.microsoft.com/office/drawing/2014/main" id="{0B64C0CE-9C37-7446-991E-9230F3A87882}"/>
              </a:ext>
            </a:extLst>
          </p:cNvPr>
          <p:cNvSpPr txBox="1"/>
          <p:nvPr/>
        </p:nvSpPr>
        <p:spPr>
          <a:xfrm>
            <a:off x="250900" y="5350914"/>
            <a:ext cx="5610244" cy="400110"/>
          </a:xfrm>
          <a:prstGeom prst="rect">
            <a:avLst/>
          </a:prstGeom>
          <a:noFill/>
          <a:ln w="57150">
            <a:solidFill>
              <a:schemeClr val="accent1"/>
            </a:solidFill>
          </a:ln>
        </p:spPr>
        <p:txBody>
          <a:bodyPr wrap="square" rtlCol="0">
            <a:spAutoFit/>
          </a:bodyPr>
          <a:lstStyle/>
          <a:p>
            <a:pPr algn="ctr"/>
            <a:r>
              <a:rPr lang="en-US" sz="2000" dirty="0">
                <a:solidFill>
                  <a:schemeClr val="bg1"/>
                </a:solidFill>
              </a:rPr>
              <a:t>Often leads to the diagnosis of an anxiety disorder</a:t>
            </a:r>
          </a:p>
        </p:txBody>
      </p:sp>
    </p:spTree>
    <p:extLst>
      <p:ext uri="{BB962C8B-B14F-4D97-AF65-F5344CB8AC3E}">
        <p14:creationId xmlns:p14="http://schemas.microsoft.com/office/powerpoint/2010/main" val="86100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9A863E-161D-9E47-8810-BA53CBE791F5}"/>
              </a:ext>
            </a:extLst>
          </p:cNvPr>
          <p:cNvSpPr/>
          <p:nvPr/>
        </p:nvSpPr>
        <p:spPr>
          <a:xfrm>
            <a:off x="1418091" y="1277112"/>
            <a:ext cx="9355818" cy="4303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Futura Medium" panose="020B0602020204020303" pitchFamily="34" charset="-79"/>
                <a:cs typeface="Futura Medium" panose="020B0602020204020303" pitchFamily="34" charset="-79"/>
              </a:rPr>
              <a:t>Thank you sponsors!</a:t>
            </a:r>
          </a:p>
          <a:p>
            <a:endParaRPr lang="en-US" sz="3600" dirty="0">
              <a:latin typeface="Futura Medium" panose="020B0602020204020303" pitchFamily="34" charset="-79"/>
              <a:cs typeface="Futura Medium" panose="020B0602020204020303" pitchFamily="34" charset="-79"/>
            </a:endParaRPr>
          </a:p>
          <a:p>
            <a:pPr algn="ctr"/>
            <a:r>
              <a:rPr lang="en-US" sz="3200" dirty="0">
                <a:latin typeface="Futura Medium" panose="020B0602020204020303" pitchFamily="34" charset="-79"/>
                <a:cs typeface="Futura Medium" panose="020B0602020204020303" pitchFamily="34" charset="-79"/>
              </a:rPr>
              <a:t>   Special Thanks to: Dr. Ben Mullin</a:t>
            </a:r>
          </a:p>
          <a:p>
            <a:pPr algn="ctr"/>
            <a:r>
              <a:rPr lang="en-US" sz="3200" dirty="0">
                <a:latin typeface="Futura Medium" panose="020B0602020204020303" pitchFamily="34" charset="-79"/>
                <a:cs typeface="Futura Medium" panose="020B0602020204020303" pitchFamily="34" charset="-79"/>
              </a:rPr>
              <a:t>			                              Dr. Merlin </a:t>
            </a:r>
            <a:r>
              <a:rPr lang="en-US" sz="3200" dirty="0" err="1"/>
              <a:t>Ariefdjohan</a:t>
            </a:r>
            <a:endParaRPr lang="en-US" sz="3200" dirty="0">
              <a:latin typeface="Futura Medium" panose="020B0602020204020303" pitchFamily="34" charset="-79"/>
              <a:cs typeface="Futura Medium" panose="020B0602020204020303" pitchFamily="34" charset="-79"/>
            </a:endParaRPr>
          </a:p>
          <a:p>
            <a:pPr algn="ctr"/>
            <a:r>
              <a:rPr lang="en-US" sz="3200" dirty="0">
                <a:latin typeface="Futura Medium" panose="020B0602020204020303" pitchFamily="34" charset="-79"/>
                <a:cs typeface="Futura Medium" panose="020B0602020204020303" pitchFamily="34" charset="-79"/>
              </a:rPr>
              <a:t>                              </a:t>
            </a:r>
            <a:r>
              <a:rPr lang="en-US" sz="3200" dirty="0" err="1">
                <a:latin typeface="Futura Medium" panose="020B0602020204020303" pitchFamily="34" charset="-79"/>
                <a:cs typeface="Futura Medium" panose="020B0602020204020303" pitchFamily="34" charset="-79"/>
              </a:rPr>
              <a:t>Emmaly</a:t>
            </a:r>
            <a:r>
              <a:rPr lang="en-US" sz="3200" dirty="0">
                <a:latin typeface="Futura Medium" panose="020B0602020204020303" pitchFamily="34" charset="-79"/>
                <a:cs typeface="Futura Medium" panose="020B0602020204020303" pitchFamily="34" charset="-79"/>
              </a:rPr>
              <a:t> Perks</a:t>
            </a:r>
          </a:p>
        </p:txBody>
      </p:sp>
    </p:spTree>
    <p:extLst>
      <p:ext uri="{BB962C8B-B14F-4D97-AF65-F5344CB8AC3E}">
        <p14:creationId xmlns:p14="http://schemas.microsoft.com/office/powerpoint/2010/main" val="34377730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E099E-EB78-744C-B5F3-65837E76326C}"/>
              </a:ext>
            </a:extLst>
          </p:cNvPr>
          <p:cNvSpPr>
            <a:spLocks noGrp="1"/>
          </p:cNvSpPr>
          <p:nvPr>
            <p:ph type="title"/>
          </p:nvPr>
        </p:nvSpPr>
        <p:spPr>
          <a:xfrm>
            <a:off x="2107096" y="964692"/>
            <a:ext cx="8375374" cy="1188720"/>
          </a:xfrm>
        </p:spPr>
        <p:txBody>
          <a:bodyPr>
            <a:normAutofit/>
          </a:bodyPr>
          <a:lstStyle/>
          <a:p>
            <a:r>
              <a:rPr lang="en-US" sz="2300" dirty="0"/>
              <a:t>Parent’s Role In The Development of anxiety</a:t>
            </a:r>
          </a:p>
        </p:txBody>
      </p:sp>
      <p:sp>
        <p:nvSpPr>
          <p:cNvPr id="3" name="Content Placeholder 2">
            <a:extLst>
              <a:ext uri="{FF2B5EF4-FFF2-40B4-BE49-F238E27FC236}">
                <a16:creationId xmlns:a16="http://schemas.microsoft.com/office/drawing/2014/main" id="{84E74D3C-84EA-6347-80FC-BF0A8E3AA141}"/>
              </a:ext>
            </a:extLst>
          </p:cNvPr>
          <p:cNvSpPr>
            <a:spLocks noGrp="1"/>
          </p:cNvSpPr>
          <p:nvPr>
            <p:ph idx="1"/>
          </p:nvPr>
        </p:nvSpPr>
        <p:spPr>
          <a:xfrm>
            <a:off x="2231136" y="2638045"/>
            <a:ext cx="7729728" cy="2530304"/>
          </a:xfrm>
        </p:spPr>
        <p:txBody>
          <a:bodyPr>
            <a:normAutofit/>
          </a:bodyPr>
          <a:lstStyle/>
          <a:p>
            <a:r>
              <a:rPr lang="en-US" sz="2000" dirty="0"/>
              <a:t>Anxiety disorders have both biological and environmental factors </a:t>
            </a:r>
          </a:p>
          <a:p>
            <a:r>
              <a:rPr lang="en-US" sz="2000" dirty="0"/>
              <a:t>The transmission of anxiety orders have been found to be linked within the family, specifically in parents</a:t>
            </a:r>
          </a:p>
          <a:p>
            <a:r>
              <a:rPr lang="en-US" sz="2000" dirty="0"/>
              <a:t>Research has been targeting what exact part of parent behavior can enhance anxiety in children</a:t>
            </a:r>
          </a:p>
        </p:txBody>
      </p:sp>
      <p:sp>
        <p:nvSpPr>
          <p:cNvPr id="11" name="Rectangle 10">
            <a:extLst>
              <a:ext uri="{FF2B5EF4-FFF2-40B4-BE49-F238E27FC236}">
                <a16:creationId xmlns:a16="http://schemas.microsoft.com/office/drawing/2014/main" id="{615BC191-9ED0-EF43-95C9-690BBDCD9D1D}"/>
              </a:ext>
            </a:extLst>
          </p:cNvPr>
          <p:cNvSpPr/>
          <p:nvPr/>
        </p:nvSpPr>
        <p:spPr>
          <a:xfrm>
            <a:off x="596348" y="0"/>
            <a:ext cx="569843" cy="9646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D18CF85-06B0-FB47-BBE9-48DD147AB903}"/>
              </a:ext>
            </a:extLst>
          </p:cNvPr>
          <p:cNvSpPr txBox="1"/>
          <p:nvPr/>
        </p:nvSpPr>
        <p:spPr>
          <a:xfrm>
            <a:off x="2231136" y="4799017"/>
            <a:ext cx="8251335" cy="646331"/>
          </a:xfrm>
          <a:prstGeom prst="rect">
            <a:avLst/>
          </a:prstGeom>
          <a:noFill/>
          <a:ln w="38100">
            <a:solidFill>
              <a:schemeClr val="accent1"/>
            </a:solidFill>
          </a:ln>
        </p:spPr>
        <p:txBody>
          <a:bodyPr wrap="square" rtlCol="0">
            <a:spAutoFit/>
          </a:bodyPr>
          <a:lstStyle/>
          <a:p>
            <a:r>
              <a:rPr lang="en-US" dirty="0"/>
              <a:t>This study is looking at how parent-child interactions are related to adolescent worry, specifically the effects of overcontrolling parenting within conversation</a:t>
            </a:r>
          </a:p>
        </p:txBody>
      </p:sp>
    </p:spTree>
    <p:extLst>
      <p:ext uri="{BB962C8B-B14F-4D97-AF65-F5344CB8AC3E}">
        <p14:creationId xmlns:p14="http://schemas.microsoft.com/office/powerpoint/2010/main" val="16795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2DF786-C24F-C445-9C14-80DCE59294D8}"/>
              </a:ext>
            </a:extLst>
          </p:cNvPr>
          <p:cNvSpPr>
            <a:spLocks noGrp="1"/>
          </p:cNvSpPr>
          <p:nvPr>
            <p:ph type="title"/>
          </p:nvPr>
        </p:nvSpPr>
        <p:spPr>
          <a:xfrm>
            <a:off x="643467" y="643467"/>
            <a:ext cx="3363974" cy="1728044"/>
          </a:xfrm>
          <a:noFill/>
          <a:ln>
            <a:solidFill>
              <a:schemeClr val="bg1"/>
            </a:solidFill>
          </a:ln>
        </p:spPr>
        <p:txBody>
          <a:bodyPr wrap="square">
            <a:normAutofit/>
          </a:bodyPr>
          <a:lstStyle/>
          <a:p>
            <a:r>
              <a:rPr lang="en-US" dirty="0">
                <a:solidFill>
                  <a:schemeClr val="bg1"/>
                </a:solidFill>
              </a:rPr>
              <a:t>WHY Teens?</a:t>
            </a:r>
          </a:p>
        </p:txBody>
      </p:sp>
      <p:sp>
        <p:nvSpPr>
          <p:cNvPr id="3" name="Content Placeholder 2">
            <a:extLst>
              <a:ext uri="{FF2B5EF4-FFF2-40B4-BE49-F238E27FC236}">
                <a16:creationId xmlns:a16="http://schemas.microsoft.com/office/drawing/2014/main" id="{84268B11-6CBB-664E-911A-7DC0956C0B9A}"/>
              </a:ext>
            </a:extLst>
          </p:cNvPr>
          <p:cNvSpPr>
            <a:spLocks noGrp="1"/>
          </p:cNvSpPr>
          <p:nvPr>
            <p:ph idx="1"/>
          </p:nvPr>
        </p:nvSpPr>
        <p:spPr>
          <a:xfrm>
            <a:off x="643468" y="2638044"/>
            <a:ext cx="3363974" cy="3415622"/>
          </a:xfrm>
        </p:spPr>
        <p:txBody>
          <a:bodyPr>
            <a:normAutofit/>
          </a:bodyPr>
          <a:lstStyle/>
          <a:p>
            <a:r>
              <a:rPr lang="en-US" dirty="0">
                <a:solidFill>
                  <a:schemeClr val="bg1"/>
                </a:solidFill>
              </a:rPr>
              <a:t>Previous research has focused on the parent role in child anxiety and not adolescent anxiety</a:t>
            </a:r>
          </a:p>
          <a:p>
            <a:r>
              <a:rPr lang="en-US" dirty="0">
                <a:solidFill>
                  <a:schemeClr val="bg1"/>
                </a:solidFill>
              </a:rPr>
              <a:t>Important because the adolescent age can be very anxiety provoking</a:t>
            </a:r>
          </a:p>
          <a:p>
            <a:pPr lvl="1"/>
            <a:r>
              <a:rPr lang="en-US" dirty="0">
                <a:solidFill>
                  <a:schemeClr val="bg1"/>
                </a:solidFill>
              </a:rPr>
              <a:t>Time of gaining independence</a:t>
            </a:r>
          </a:p>
          <a:p>
            <a:pPr lvl="1"/>
            <a:r>
              <a:rPr lang="en-US" dirty="0">
                <a:solidFill>
                  <a:schemeClr val="bg1"/>
                </a:solidFill>
              </a:rPr>
              <a:t>Finding identity </a:t>
            </a:r>
          </a:p>
          <a:p>
            <a:pPr marL="0" indent="0">
              <a:buNone/>
            </a:pPr>
            <a:endParaRPr lang="en-US" dirty="0">
              <a:solidFill>
                <a:schemeClr val="bg1"/>
              </a:solidFill>
            </a:endParaRPr>
          </a:p>
        </p:txBody>
      </p:sp>
      <p:pic>
        <p:nvPicPr>
          <p:cNvPr id="5" name="Graphic 4" descr="Group of people">
            <a:extLst>
              <a:ext uri="{FF2B5EF4-FFF2-40B4-BE49-F238E27FC236}">
                <a16:creationId xmlns:a16="http://schemas.microsoft.com/office/drawing/2014/main" id="{FF72B551-B491-8D47-A281-B760B31F8FD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18048" y="643467"/>
            <a:ext cx="5410199" cy="5410199"/>
          </a:xfrm>
          <a:prstGeom prst="rect">
            <a:avLst/>
          </a:prstGeom>
        </p:spPr>
      </p:pic>
    </p:spTree>
    <p:extLst>
      <p:ext uri="{BB962C8B-B14F-4D97-AF65-F5344CB8AC3E}">
        <p14:creationId xmlns:p14="http://schemas.microsoft.com/office/powerpoint/2010/main" val="395331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544FF3-158D-934A-823F-E9D3D54ACCED}"/>
              </a:ext>
            </a:extLst>
          </p:cNvPr>
          <p:cNvSpPr>
            <a:spLocks noGrp="1"/>
          </p:cNvSpPr>
          <p:nvPr>
            <p:ph type="title"/>
          </p:nvPr>
        </p:nvSpPr>
        <p:spPr>
          <a:xfrm>
            <a:off x="2231136" y="964692"/>
            <a:ext cx="7729728" cy="1188720"/>
          </a:xfrm>
        </p:spPr>
        <p:txBody>
          <a:bodyPr>
            <a:normAutofit/>
          </a:bodyPr>
          <a:lstStyle/>
          <a:p>
            <a:r>
              <a:rPr lang="en-US" dirty="0"/>
              <a:t>Adolescents are </a:t>
            </a:r>
            <a:r>
              <a:rPr lang="en-US" dirty="0">
                <a:solidFill>
                  <a:srgbClr val="F6685B"/>
                </a:solidFill>
              </a:rPr>
              <a:t>over</a:t>
            </a:r>
            <a:r>
              <a:rPr lang="en-US" dirty="0"/>
              <a:t> it</a:t>
            </a:r>
          </a:p>
        </p:txBody>
      </p:sp>
      <p:graphicFrame>
        <p:nvGraphicFramePr>
          <p:cNvPr id="8" name="Diagram 7">
            <a:extLst>
              <a:ext uri="{FF2B5EF4-FFF2-40B4-BE49-F238E27FC236}">
                <a16:creationId xmlns:a16="http://schemas.microsoft.com/office/drawing/2014/main" id="{C925A7C2-789A-D24C-A65E-B46A0EBC976A}"/>
              </a:ext>
            </a:extLst>
          </p:cNvPr>
          <p:cNvGraphicFramePr/>
          <p:nvPr>
            <p:extLst>
              <p:ext uri="{D42A27DB-BD31-4B8C-83A1-F6EECF244321}">
                <p14:modId xmlns:p14="http://schemas.microsoft.com/office/powerpoint/2010/main" val="1560599587"/>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93031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82111-2813-C94C-9CF8-72D953C8260E}"/>
              </a:ext>
            </a:extLst>
          </p:cNvPr>
          <p:cNvSpPr>
            <a:spLocks noGrp="1"/>
          </p:cNvSpPr>
          <p:nvPr>
            <p:ph type="title"/>
          </p:nvPr>
        </p:nvSpPr>
        <p:spPr>
          <a:xfrm>
            <a:off x="569843" y="2243828"/>
            <a:ext cx="4956314" cy="1134640"/>
          </a:xfrm>
        </p:spPr>
        <p:txBody>
          <a:bodyPr/>
          <a:lstStyle/>
          <a:p>
            <a:r>
              <a:rPr lang="en-US" sz="2800" dirty="0"/>
              <a:t>What does this mean?</a:t>
            </a:r>
          </a:p>
        </p:txBody>
      </p:sp>
      <p:sp>
        <p:nvSpPr>
          <p:cNvPr id="3" name="Picture Placeholder 2">
            <a:extLst>
              <a:ext uri="{FF2B5EF4-FFF2-40B4-BE49-F238E27FC236}">
                <a16:creationId xmlns:a16="http://schemas.microsoft.com/office/drawing/2014/main" id="{6FADBDB8-8694-3B40-8518-D0BD2130C729}"/>
              </a:ext>
            </a:extLst>
          </p:cNvPr>
          <p:cNvSpPr>
            <a:spLocks noGrp="1"/>
          </p:cNvSpPr>
          <p:nvPr>
            <p:ph type="pic" idx="1"/>
          </p:nvPr>
        </p:nvSpPr>
        <p:spPr>
          <a:xfrm>
            <a:off x="5923723" y="0"/>
            <a:ext cx="6274374" cy="6858000"/>
          </a:xfrm>
          <a:solidFill>
            <a:schemeClr val="bg1">
              <a:lumMod val="95000"/>
            </a:schemeClr>
          </a:solidFill>
        </p:spPr>
      </p:sp>
      <p:sp>
        <p:nvSpPr>
          <p:cNvPr id="4" name="Text Placeholder 3">
            <a:extLst>
              <a:ext uri="{FF2B5EF4-FFF2-40B4-BE49-F238E27FC236}">
                <a16:creationId xmlns:a16="http://schemas.microsoft.com/office/drawing/2014/main" id="{5B3E50E5-9A44-D944-BAF5-9CA23EC746F4}"/>
              </a:ext>
            </a:extLst>
          </p:cNvPr>
          <p:cNvSpPr>
            <a:spLocks noGrp="1"/>
          </p:cNvSpPr>
          <p:nvPr>
            <p:ph type="body" sz="half" idx="2"/>
          </p:nvPr>
        </p:nvSpPr>
        <p:spPr>
          <a:xfrm>
            <a:off x="1524634" y="4417424"/>
            <a:ext cx="3038392" cy="966998"/>
          </a:xfrm>
          <a:solidFill>
            <a:schemeClr val="bg1"/>
          </a:solidFill>
          <a:ln w="38100">
            <a:solidFill>
              <a:schemeClr val="tx1"/>
            </a:solidFill>
          </a:ln>
        </p:spPr>
        <p:txBody>
          <a:bodyPr>
            <a:normAutofit/>
          </a:bodyPr>
          <a:lstStyle/>
          <a:p>
            <a:pPr algn="l"/>
            <a:r>
              <a:rPr lang="en-US" sz="1800" b="1" dirty="0">
                <a:solidFill>
                  <a:schemeClr val="tx1">
                    <a:lumMod val="95000"/>
                    <a:lumOff val="5000"/>
                  </a:schemeClr>
                </a:solidFill>
              </a:rPr>
              <a:t>Parents play a key role in the expression of anxiety in adolescents</a:t>
            </a:r>
          </a:p>
          <a:p>
            <a:pPr marL="285750" indent="-285750">
              <a:buFont typeface="Arial" panose="020B0604020202020204" pitchFamily="34" charset="0"/>
              <a:buChar char="•"/>
            </a:pPr>
            <a:endParaRPr lang="en-US" dirty="0"/>
          </a:p>
        </p:txBody>
      </p:sp>
      <p:graphicFrame>
        <p:nvGraphicFramePr>
          <p:cNvPr id="5" name="Diagram 4">
            <a:extLst>
              <a:ext uri="{FF2B5EF4-FFF2-40B4-BE49-F238E27FC236}">
                <a16:creationId xmlns:a16="http://schemas.microsoft.com/office/drawing/2014/main" id="{183C6062-D46C-BE43-B680-016B9C27165C}"/>
              </a:ext>
            </a:extLst>
          </p:cNvPr>
          <p:cNvGraphicFramePr/>
          <p:nvPr>
            <p:extLst>
              <p:ext uri="{D42A27DB-BD31-4B8C-83A1-F6EECF244321}">
                <p14:modId xmlns:p14="http://schemas.microsoft.com/office/powerpoint/2010/main" val="3499321539"/>
              </p:ext>
            </p:extLst>
          </p:nvPr>
        </p:nvGraphicFramePr>
        <p:xfrm>
          <a:off x="4910328" y="455899"/>
          <a:ext cx="8128000" cy="58451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9" name="Graphic 18" descr="Key">
            <a:extLst>
              <a:ext uri="{FF2B5EF4-FFF2-40B4-BE49-F238E27FC236}">
                <a16:creationId xmlns:a16="http://schemas.microsoft.com/office/drawing/2014/main" id="{D92B0DFD-9C7A-7444-8C92-CABA4469C09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476510" y="3361106"/>
            <a:ext cx="1134640" cy="1134640"/>
          </a:xfrm>
          <a:prstGeom prst="rect">
            <a:avLst/>
          </a:prstGeom>
        </p:spPr>
      </p:pic>
    </p:spTree>
    <p:extLst>
      <p:ext uri="{BB962C8B-B14F-4D97-AF65-F5344CB8AC3E}">
        <p14:creationId xmlns:p14="http://schemas.microsoft.com/office/powerpoint/2010/main" val="3686992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EE2A7-F770-AA40-8B49-0D9E4D784415}"/>
              </a:ext>
            </a:extLst>
          </p:cNvPr>
          <p:cNvSpPr>
            <a:spLocks noGrp="1"/>
          </p:cNvSpPr>
          <p:nvPr>
            <p:ph type="title" idx="4294967295"/>
          </p:nvPr>
        </p:nvSpPr>
        <p:spPr>
          <a:xfrm>
            <a:off x="804672" y="964692"/>
            <a:ext cx="4476806" cy="1188720"/>
          </a:xfrm>
          <a:prstGeom prst="ellipse">
            <a:avLst/>
          </a:prstGeom>
        </p:spPr>
        <p:txBody>
          <a:bodyPr vert="horz" lIns="182880" tIns="182880" rIns="182880" bIns="182880" rtlCol="0" anchor="ctr">
            <a:normAutofit/>
          </a:bodyPr>
          <a:lstStyle/>
          <a:p>
            <a:r>
              <a:rPr lang="en-US" sz="1500" dirty="0"/>
              <a:t>Why does this Matter?</a:t>
            </a:r>
          </a:p>
        </p:txBody>
      </p:sp>
      <p:sp>
        <p:nvSpPr>
          <p:cNvPr id="4" name="Content Placeholder 3">
            <a:extLst>
              <a:ext uri="{FF2B5EF4-FFF2-40B4-BE49-F238E27FC236}">
                <a16:creationId xmlns:a16="http://schemas.microsoft.com/office/drawing/2014/main" id="{C7685D01-E5D7-8248-A105-4BAF3AB0A748}"/>
              </a:ext>
            </a:extLst>
          </p:cNvPr>
          <p:cNvSpPr>
            <a:spLocks noGrp="1"/>
          </p:cNvSpPr>
          <p:nvPr>
            <p:ph idx="4294967295"/>
          </p:nvPr>
        </p:nvSpPr>
        <p:spPr>
          <a:xfrm>
            <a:off x="804672" y="2309461"/>
            <a:ext cx="4492932" cy="3263206"/>
          </a:xfrm>
        </p:spPr>
        <p:txBody>
          <a:bodyPr vert="horz" lIns="91440" tIns="45720" rIns="91440" bIns="45720" rtlCol="0">
            <a:normAutofit/>
          </a:bodyPr>
          <a:lstStyle/>
          <a:p>
            <a:pPr marL="0"/>
            <a:endParaRPr lang="en-US" sz="2000" dirty="0"/>
          </a:p>
          <a:p>
            <a:r>
              <a:rPr lang="en-US" dirty="0"/>
              <a:t>Previous research has pulled patterns that suggest that parental behavior could cause a child to not develop coping mechanisms to combat anxiety</a:t>
            </a:r>
          </a:p>
          <a:p>
            <a:pPr lvl="1"/>
            <a:r>
              <a:rPr lang="en-US" sz="1800" dirty="0"/>
              <a:t>Could raise the risk for anxiety disorder</a:t>
            </a:r>
          </a:p>
          <a:p>
            <a:pPr lvl="1"/>
            <a:r>
              <a:rPr lang="en-US" sz="1800" dirty="0"/>
              <a:t>Cause difficulty maneuvering stressful situations for the child</a:t>
            </a:r>
          </a:p>
        </p:txBody>
      </p:sp>
      <p:sp>
        <p:nvSpPr>
          <p:cNvPr id="34" name="Rectangle 33">
            <a:extLst>
              <a:ext uri="{FF2B5EF4-FFF2-40B4-BE49-F238E27FC236}">
                <a16:creationId xmlns:a16="http://schemas.microsoft.com/office/drawing/2014/main" id="{56533F40-045E-4E3D-9243-864CD4E58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43605"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30402EC6-D845-41B3-BEBE-CB34D9BFE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699"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Brain in head">
            <a:extLst>
              <a:ext uri="{FF2B5EF4-FFF2-40B4-BE49-F238E27FC236}">
                <a16:creationId xmlns:a16="http://schemas.microsoft.com/office/drawing/2014/main" id="{13ABC054-EC3B-4183-95F8-77E4D0DB33E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24249" y="1293275"/>
            <a:ext cx="4279392" cy="4279392"/>
          </a:xfrm>
          <a:prstGeom prst="rect">
            <a:avLst/>
          </a:prstGeom>
        </p:spPr>
      </p:pic>
    </p:spTree>
    <p:extLst>
      <p:ext uri="{BB962C8B-B14F-4D97-AF65-F5344CB8AC3E}">
        <p14:creationId xmlns:p14="http://schemas.microsoft.com/office/powerpoint/2010/main" val="32144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13C842-DB4C-5244-99F8-E18DBCBB2CDB}"/>
              </a:ext>
            </a:extLst>
          </p:cNvPr>
          <p:cNvSpPr>
            <a:spLocks noGrp="1"/>
          </p:cNvSpPr>
          <p:nvPr>
            <p:ph type="title"/>
          </p:nvPr>
        </p:nvSpPr>
        <p:spPr>
          <a:xfrm>
            <a:off x="640080" y="2681105"/>
            <a:ext cx="3401568" cy="1495794"/>
          </a:xfrm>
          <a:solidFill>
            <a:srgbClr val="FFFFFF"/>
          </a:solidFill>
          <a:ln>
            <a:solidFill>
              <a:srgbClr val="262626"/>
            </a:solidFill>
          </a:ln>
        </p:spPr>
        <p:txBody>
          <a:bodyPr vert="horz" lIns="182880" tIns="182880" rIns="182880" bIns="182880" rtlCol="0" anchor="ctr">
            <a:normAutofit/>
          </a:bodyPr>
          <a:lstStyle/>
          <a:p>
            <a:r>
              <a:rPr lang="en-US" sz="2600" dirty="0"/>
              <a:t>Intolerance of uncertainty</a:t>
            </a:r>
          </a:p>
        </p:txBody>
      </p:sp>
      <p:sp useBgFill="1">
        <p:nvSpPr>
          <p:cNvPr id="19" name="Rectangle 18">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6973F47-7628-4093-9AFD-F1E36E249737}"/>
              </a:ext>
            </a:extLst>
          </p:cNvPr>
          <p:cNvGraphicFramePr>
            <a:graphicFrameLocks noGrp="1"/>
          </p:cNvGraphicFramePr>
          <p:nvPr>
            <p:ph idx="1"/>
            <p:extLst>
              <p:ext uri="{D42A27DB-BD31-4B8C-83A1-F6EECF244321}">
                <p14:modId xmlns:p14="http://schemas.microsoft.com/office/powerpoint/2010/main" val="52151078"/>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D0992BE5-5301-CE4C-94C5-0240EB094BAF}"/>
              </a:ext>
            </a:extLst>
          </p:cNvPr>
          <p:cNvSpPr txBox="1"/>
          <p:nvPr/>
        </p:nvSpPr>
        <p:spPr>
          <a:xfrm>
            <a:off x="5532120" y="1175690"/>
            <a:ext cx="5943600" cy="800219"/>
          </a:xfrm>
          <a:prstGeom prst="rect">
            <a:avLst/>
          </a:prstGeom>
          <a:noFill/>
        </p:spPr>
        <p:txBody>
          <a:bodyPr wrap="square" rtlCol="0">
            <a:spAutoFit/>
          </a:bodyPr>
          <a:lstStyle/>
          <a:p>
            <a:r>
              <a:rPr lang="en-US" sz="2800" dirty="0"/>
              <a:t>Phenomenon underlying anxiety </a:t>
            </a:r>
          </a:p>
          <a:p>
            <a:endParaRPr lang="en-US" dirty="0"/>
          </a:p>
        </p:txBody>
      </p:sp>
      <p:sp>
        <p:nvSpPr>
          <p:cNvPr id="6" name="TextBox 5">
            <a:extLst>
              <a:ext uri="{FF2B5EF4-FFF2-40B4-BE49-F238E27FC236}">
                <a16:creationId xmlns:a16="http://schemas.microsoft.com/office/drawing/2014/main" id="{34086E14-A63E-9A49-B52A-35F695325290}"/>
              </a:ext>
            </a:extLst>
          </p:cNvPr>
          <p:cNvSpPr txBox="1"/>
          <p:nvPr/>
        </p:nvSpPr>
        <p:spPr>
          <a:xfrm>
            <a:off x="5693664" y="2681105"/>
            <a:ext cx="5705856" cy="1661993"/>
          </a:xfrm>
          <a:prstGeom prst="rect">
            <a:avLst/>
          </a:prstGeom>
          <a:noFill/>
        </p:spPr>
        <p:txBody>
          <a:bodyPr wrap="square" rtlCol="0">
            <a:spAutoFit/>
          </a:bodyPr>
          <a:lstStyle/>
          <a:p>
            <a:r>
              <a:rPr lang="en-US" sz="2800" dirty="0"/>
              <a:t>It reflects discomfort with ambiguity, and avoidance of situations with uncertain outcomes</a:t>
            </a:r>
          </a:p>
          <a:p>
            <a:endParaRPr lang="en-US" dirty="0"/>
          </a:p>
        </p:txBody>
      </p:sp>
      <p:sp>
        <p:nvSpPr>
          <p:cNvPr id="7" name="TextBox 6">
            <a:extLst>
              <a:ext uri="{FF2B5EF4-FFF2-40B4-BE49-F238E27FC236}">
                <a16:creationId xmlns:a16="http://schemas.microsoft.com/office/drawing/2014/main" id="{8A03F420-08EF-634B-AED9-8C53C69E59F5}"/>
              </a:ext>
            </a:extLst>
          </p:cNvPr>
          <p:cNvSpPr txBox="1"/>
          <p:nvPr/>
        </p:nvSpPr>
        <p:spPr>
          <a:xfrm>
            <a:off x="5608320" y="4343098"/>
            <a:ext cx="5791200" cy="1661993"/>
          </a:xfrm>
          <a:prstGeom prst="rect">
            <a:avLst/>
          </a:prstGeom>
          <a:noFill/>
        </p:spPr>
        <p:txBody>
          <a:bodyPr wrap="square" rtlCol="0">
            <a:spAutoFit/>
          </a:bodyPr>
          <a:lstStyle/>
          <a:p>
            <a:r>
              <a:rPr lang="en-US" sz="2800" dirty="0"/>
              <a:t>Can play an important role in how people react to anxiety provoking situations </a:t>
            </a:r>
          </a:p>
          <a:p>
            <a:endParaRPr lang="en-US" dirty="0"/>
          </a:p>
        </p:txBody>
      </p:sp>
    </p:spTree>
    <p:extLst>
      <p:ext uri="{BB962C8B-B14F-4D97-AF65-F5344CB8AC3E}">
        <p14:creationId xmlns:p14="http://schemas.microsoft.com/office/powerpoint/2010/main" val="41158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A5E18-F63A-2144-8F08-AE18E7868B60}"/>
              </a:ext>
            </a:extLst>
          </p:cNvPr>
          <p:cNvSpPr>
            <a:spLocks noGrp="1"/>
          </p:cNvSpPr>
          <p:nvPr>
            <p:ph type="title"/>
          </p:nvPr>
        </p:nvSpPr>
        <p:spPr>
          <a:xfrm>
            <a:off x="597408" y="1501140"/>
            <a:ext cx="5894832" cy="1188720"/>
          </a:xfrm>
        </p:spPr>
        <p:txBody>
          <a:bodyPr vert="horz" lIns="182880" tIns="182880" rIns="182880" bIns="182880" rtlCol="0" anchor="ctr">
            <a:normAutofit/>
          </a:bodyPr>
          <a:lstStyle/>
          <a:p>
            <a:r>
              <a:rPr lang="en-US" sz="2000" dirty="0"/>
              <a:t>Characteristics that might Suggest a parent has a high intolerance of uncertainty </a:t>
            </a:r>
          </a:p>
        </p:txBody>
      </p:sp>
      <p:sp>
        <p:nvSpPr>
          <p:cNvPr id="3" name="Content Placeholder 2">
            <a:extLst>
              <a:ext uri="{FF2B5EF4-FFF2-40B4-BE49-F238E27FC236}">
                <a16:creationId xmlns:a16="http://schemas.microsoft.com/office/drawing/2014/main" id="{75DA1379-6A6C-254F-871B-D4D06B414568}"/>
              </a:ext>
            </a:extLst>
          </p:cNvPr>
          <p:cNvSpPr>
            <a:spLocks noGrp="1"/>
          </p:cNvSpPr>
          <p:nvPr>
            <p:ph sz="half" idx="1"/>
          </p:nvPr>
        </p:nvSpPr>
        <p:spPr>
          <a:xfrm>
            <a:off x="818510" y="3072986"/>
            <a:ext cx="5963317" cy="3263206"/>
          </a:xfrm>
        </p:spPr>
        <p:txBody>
          <a:bodyPr vert="horz" lIns="91440" tIns="45720" rIns="91440" bIns="45720" rtlCol="0">
            <a:noAutofit/>
          </a:bodyPr>
          <a:lstStyle/>
          <a:p>
            <a:pPr lvl="1"/>
            <a:r>
              <a:rPr lang="en-US" sz="2000" dirty="0"/>
              <a:t>Discourages psychological autonomy</a:t>
            </a:r>
          </a:p>
          <a:p>
            <a:pPr lvl="1"/>
            <a:r>
              <a:rPr lang="en-US" sz="2000" dirty="0"/>
              <a:t>Expresses fear and worry about teen’s future</a:t>
            </a:r>
          </a:p>
          <a:p>
            <a:pPr lvl="1"/>
            <a:r>
              <a:rPr lang="en-US" sz="2000" dirty="0"/>
              <a:t>Highlights possibility of failure </a:t>
            </a:r>
          </a:p>
          <a:p>
            <a:pPr lvl="1"/>
            <a:r>
              <a:rPr lang="en-US" sz="2000" dirty="0"/>
              <a:t>Encourages or emphasizes dependence on parents</a:t>
            </a:r>
          </a:p>
        </p:txBody>
      </p:sp>
      <p:sp>
        <p:nvSpPr>
          <p:cNvPr id="13" name="Rectangle 12">
            <a:extLst>
              <a:ext uri="{FF2B5EF4-FFF2-40B4-BE49-F238E27FC236}">
                <a16:creationId xmlns:a16="http://schemas.microsoft.com/office/drawing/2014/main" id="{879398A9-0D0D-4901-BDDF-B3D93CECA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11FEC3B-E514-4E21-B2CB-7903A73569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Confused person">
            <a:extLst>
              <a:ext uri="{FF2B5EF4-FFF2-40B4-BE49-F238E27FC236}">
                <a16:creationId xmlns:a16="http://schemas.microsoft.com/office/drawing/2014/main" id="{46965243-C010-7F4D-A26F-AB71790CB23D}"/>
              </a:ext>
            </a:extLst>
          </p:cNvPr>
          <p:cNvPicPr>
            <a:picLocks noGrp="1" noChangeAspect="1"/>
          </p:cNvPicPr>
          <p:nvPr>
            <p:ph sz="half" idx="2"/>
          </p:nvPr>
        </p:nvPicPr>
        <p:blipFill>
          <a:blip r:embed="rId3">
            <a:extLst>
              <a:ext uri="{96DAC541-7B7A-43D3-8B79-37D633B846F1}">
                <asvg:svgBlip xmlns:asvg="http://schemas.microsoft.com/office/drawing/2016/SVG/main" r:embed="rId4"/>
              </a:ext>
            </a:extLst>
          </a:blip>
          <a:stretch>
            <a:fillRect/>
          </a:stretch>
        </p:blipFill>
        <p:spPr>
          <a:xfrm>
            <a:off x="7715890" y="1768763"/>
            <a:ext cx="3328416" cy="3328416"/>
          </a:xfrm>
          <a:prstGeom prst="rect">
            <a:avLst/>
          </a:prstGeom>
        </p:spPr>
      </p:pic>
    </p:spTree>
    <p:extLst>
      <p:ext uri="{BB962C8B-B14F-4D97-AF65-F5344CB8AC3E}">
        <p14:creationId xmlns:p14="http://schemas.microsoft.com/office/powerpoint/2010/main" val="161108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Custom 21">
      <a:dk1>
        <a:srgbClr val="000000"/>
      </a:dk1>
      <a:lt1>
        <a:srgbClr val="FFFFFF"/>
      </a:lt1>
      <a:dk2>
        <a:srgbClr val="FF6261"/>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166</TotalTime>
  <Words>1222</Words>
  <Application>Microsoft Macintosh PowerPoint</Application>
  <PresentationFormat>Widescreen</PresentationFormat>
  <Paragraphs>138</Paragraphs>
  <Slides>20</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Futura Medium</vt:lpstr>
      <vt:lpstr>Gill Sans MT</vt:lpstr>
      <vt:lpstr>Parcel</vt:lpstr>
      <vt:lpstr>Make Your Words Count: Examining Verbal Interactions Between Parents and Adolescents</vt:lpstr>
      <vt:lpstr>What is Severe worry?</vt:lpstr>
      <vt:lpstr>Parent’s Role In The Development of anxiety</vt:lpstr>
      <vt:lpstr>WHY Teens?</vt:lpstr>
      <vt:lpstr>Adolescents are over it</vt:lpstr>
      <vt:lpstr>What does this mean?</vt:lpstr>
      <vt:lpstr>Why does this Matter?</vt:lpstr>
      <vt:lpstr>Intolerance of uncertainty</vt:lpstr>
      <vt:lpstr>Characteristics that might Suggest a parent has a high intolerance of uncertainty </vt:lpstr>
      <vt:lpstr>Who were the participants and What did the they do?</vt:lpstr>
      <vt:lpstr>What DID I DO?</vt:lpstr>
      <vt:lpstr>Research Hypothesis</vt:lpstr>
      <vt:lpstr>What did I find?</vt:lpstr>
      <vt:lpstr>PowerPoint Presentation</vt:lpstr>
      <vt:lpstr>Future Directions</vt:lpstr>
      <vt:lpstr>Research Hypothesis</vt:lpstr>
      <vt:lpstr>Looking at the whole picture</vt:lpstr>
      <vt:lpstr>Why does this Research Matter?</vt:lpstr>
      <vt:lpstr>Education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Your Words Count: Examining Verbal Interactions Between Parents and Adolescents</dc:title>
  <dc:creator>Christensen, Hannah K</dc:creator>
  <cp:lastModifiedBy>Christensen, Hannah K</cp:lastModifiedBy>
  <cp:revision>38</cp:revision>
  <dcterms:created xsi:type="dcterms:W3CDTF">2019-08-09T19:33:15Z</dcterms:created>
  <dcterms:modified xsi:type="dcterms:W3CDTF">2019-08-12T02:38:13Z</dcterms:modified>
</cp:coreProperties>
</file>