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INTRODUCE SELF, MENTORS, 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DONT FORGET ARROW!!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EMPHASIZE WHICH PARENT AND WHICH DIAGNOSIS - PURPLE LINE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REPEAT HYPOTHESIS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different personalities of people with different diagnoses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Those with AN are more controlling and obsessive while those with BN are more impulsive and sensation seeking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 results suggest that symptoms may present themselves different depending on relationships with the parent - which parents the child perceives more criticism from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risk factors: FAMILY ENVIRONMENT (emotional overinvolvement, hostility) and OTHER TRAITS WITHIN THE CHILDREN (Level of depression, anxiety, self-esteem, etc.)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These are the references to past research that I used throughout my project and presentation, and if anyone has any further questions please feel free to ask!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ASK FOR QUESTIONS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Eating disorders are becoming an increasingly prevalent issue - where does this pressure come from?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Family environment - things like hostility, emotional over involvement and, the focus of this study… criticism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Perfectionistic tendencies are very high in individuals with eating disorders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However… few studies have looked at family environment as related to perfectionism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one that has found high perceived criticism -&gt; perfectionism -&gt; obessesion over body image, weight, fat, etc.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/>
              <a:t>EXPLAIN SLOWLY AND CLEARLY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Explain diagram slowly and explain EDNOS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Then click and look at children, mothers, and fathers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EDI also scores for things like Drive for Thinness, Body Dissatisfaction, Low Self-Esteem, Personal Alienation, etc. AND perfectionism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DONT FORGET ARROW!!!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EMPHASIZE WHICH PARENT AND WHICH DIAGNOSIS - YELLOW LINE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0" y="618950"/>
            <a:ext cx="91440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Pressure to Be Perfect: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Relationship Between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Emotional Environment and Perfectionism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Eating Disorder Patients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33825" y="3743350"/>
            <a:ext cx="91440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Gabrielle Fabrikant-Abzug</a:t>
            </a:r>
            <a:r>
              <a:rPr baseline="30000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Jennifer Hagman M.D.</a:t>
            </a:r>
            <a:r>
              <a:rPr baseline="30000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Mindy Solomon Ph.D.</a:t>
            </a:r>
            <a:r>
              <a:rPr baseline="30000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Pediatric Mental Health Institute, Children’s Hospital Colorado</a:t>
            </a:r>
            <a:r>
              <a:rPr baseline="30000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Colorado, Anschutz Medical Campus</a:t>
            </a:r>
            <a:r>
              <a:rPr baseline="30000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latin typeface="Calibri"/>
                <a:ea typeface="Calibri"/>
                <a:cs typeface="Calibri"/>
                <a:sym typeface="Calibri"/>
              </a:rPr>
              <a:t>A positive trend near significance was found between the child’s perceived criticism from the father and perfectionism scores among those with Bulimia Nervosa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050" y="1614174"/>
            <a:ext cx="6150550" cy="3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3600275" y="2197725"/>
            <a:ext cx="799800" cy="25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85475" y="350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Key Findings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0825" y="1024275"/>
            <a:ext cx="6062400" cy="36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evel of criticism from different family members may influence the way ED symptoms present in children who are already predisposed to ED</a:t>
            </a:r>
          </a:p>
          <a:p>
            <a:pPr indent="-3810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between criticism and perfectionism was different depending on which parent and ED diagnosis being evaluated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250" y="618570"/>
            <a:ext cx="2805175" cy="18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700" y="2640025"/>
            <a:ext cx="2214275" cy="22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Limitations to the Study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5887200" cy="383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Perfectionism and criticism were measured by self report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Diagnoses were made through an unstructured clinical interview 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Subjects were limited to families seeking treatment in higher levels of care at the PMHI in Denver, Colorado (i.e. patients with more severe symptoms)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899" y="857231"/>
            <a:ext cx="2633400" cy="382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Future Directions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39000" y="1177150"/>
            <a:ext cx="5793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results suggest that </a:t>
            </a:r>
            <a:r>
              <a:rPr b="1" lang="en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family dynamics and perfectionistic tendencies </a:t>
            </a:r>
            <a:r>
              <a:rPr lang="en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influence the development of EDs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b="1" lang="en" sz="2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Family involvement in treatment may lead to greater success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consistent with previous research 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risk factors should be further studied 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600" y="1588163"/>
            <a:ext cx="2948725" cy="196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011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Gonçalves, J., Moreira, E., Trindade, E., &amp; Fiates, G. (n.d.). Eating disorders in childhood and adolescence. 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Revista Paulista De Pediatria : Orgão Oficial Da Sociedade De Pediatria De São Paulo.,31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(1), 96-103.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Bardone-Cone, Anna M., Stacy L. Lin, and Rachel M. Butler. "Perfectionism and Contingent Self-Worth in Relation to Disordered Eating and Anxiety."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Behavior Therapy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48, no. 3, 2016;2017;, pp. 380.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Sassaroli, S., et al. "Perfectionism as a Mediator between Perceived Criticism and Eating Disorders."</a:t>
            </a: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Eating and Weight Disorders - Studies on Anorexia, Bulimia and Obesity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16, no. 1, 2011, pp. 37-44.</a:t>
            </a:r>
          </a:p>
        </p:txBody>
      </p:sp>
      <p:pic>
        <p:nvPicPr>
          <p:cNvPr descr="File:Urval av de bocker som har vunnit Nordiska radets ...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593" y="2771999"/>
            <a:ext cx="3314828" cy="220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2335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Thank you to...</a:t>
            </a:r>
            <a:r>
              <a:rPr lang="en"/>
              <a:t> 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863550"/>
            <a:ext cx="5945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sponsors for their generosity in allocating the funds to support the program: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Dominique Martinez (CCTSI Office of Diversity and Inclusion)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Douglas Novins, and Dr. Jennifer Hagman (PMHI)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Mentors at EDU for all their help: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Mindy Solomon, Dr. Jennifer Hagman, and Dr. Helene Simons 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mentors for their organization and constant support: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Merlin Ariefdjohan and Ms. Emmaly Owens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974" y="1288975"/>
            <a:ext cx="2607624" cy="260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284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Thin Is In!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857375"/>
            <a:ext cx="6015900" cy="41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disorders (ED) are becoming an increasingly prevalent issue in today’s society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environment within the family has been shown to be one of the most important risk factors that leads to developing an ED</a:t>
            </a:r>
            <a:r>
              <a:rPr baseline="30000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indent="-4191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Criticism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0886">
            <a:off x="7616246" y="241200"/>
            <a:ext cx="1321334" cy="180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86969">
            <a:off x="6712377" y="1516088"/>
            <a:ext cx="1583495" cy="21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3778">
            <a:off x="7366406" y="2852865"/>
            <a:ext cx="1505112" cy="2015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198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Pressure to Be Perfect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771050"/>
            <a:ext cx="5616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levels of perfectionism have also been associated with development of an ED</a:t>
            </a:r>
            <a:r>
              <a:rPr baseline="30000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indent="-3746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studies have explored the relationship between emotional environment and the child’s level of perfectionism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1859" l="14565" r="14897" t="-1860"/>
          <a:stretch/>
        </p:blipFill>
        <p:spPr>
          <a:xfrm>
            <a:off x="6099337" y="364000"/>
            <a:ext cx="2910949" cy="181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: Appetite, Apple, Calories, Catering - Free Image on ..."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025" y="2563974"/>
            <a:ext cx="2873575" cy="191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570" y="3330275"/>
            <a:ext cx="4309530" cy="18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Purpose and </a:t>
            </a: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Hypothesis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determine if there is a relationship between emotional environment of the family (measured by criticism) and level of perfectionism within the patient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925" y="2442375"/>
            <a:ext cx="4684150" cy="20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15038" r="0" t="0"/>
          <a:stretch/>
        </p:blipFill>
        <p:spPr>
          <a:xfrm>
            <a:off x="4143525" y="-12"/>
            <a:ext cx="4074250" cy="5007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543250" y="1822325"/>
            <a:ext cx="30174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Study Population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292750" y="2732275"/>
            <a:ext cx="3518400" cy="211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213 children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142 mothers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 fathers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20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Data Collection Instruments 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992900"/>
            <a:ext cx="8832300" cy="227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on the admissions surveys include:</a:t>
            </a:r>
          </a:p>
          <a:p>
            <a:pPr indent="-393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Eating Disorder Inventory, which is a valid, reliable and widely used device that evaluates and scores symptoms associated with eating disorders, including perfectionism </a:t>
            </a:r>
          </a:p>
          <a:p>
            <a:pPr indent="-393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feel that I must do things perfectly or not at all”</a:t>
            </a:r>
          </a:p>
          <a:p>
            <a:pPr indent="-3937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hate being less than best at things”</a:t>
            </a:r>
          </a:p>
          <a:p>
            <a:pPr indent="-3937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relating to aspects of emotional environment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Data Collection Instruments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600" y="1249487"/>
            <a:ext cx="5742974" cy="16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600" y="3267250"/>
            <a:ext cx="5742976" cy="16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82075" y="1249487"/>
            <a:ext cx="1594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Question Children Received (Perceived Criticism):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06225" y="3267250"/>
            <a:ext cx="1546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Question Parents Received (Reported Criticism):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3125" y="2006375"/>
            <a:ext cx="3092399" cy="63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Demographics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708" y="87949"/>
            <a:ext cx="2928941" cy="49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4519275" y="4070400"/>
            <a:ext cx="679800" cy="266700"/>
          </a:xfrm>
          <a:prstGeom prst="ellipse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585075" y="741475"/>
            <a:ext cx="626400" cy="200100"/>
          </a:xfrm>
          <a:prstGeom prst="ellipse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585075" y="1591650"/>
            <a:ext cx="679800" cy="200100"/>
          </a:xfrm>
          <a:prstGeom prst="ellipse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545975" y="2223575"/>
            <a:ext cx="626400" cy="200100"/>
          </a:xfrm>
          <a:prstGeom prst="ellipse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49" y="0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600">
                <a:latin typeface="Calibri"/>
                <a:ea typeface="Calibri"/>
                <a:cs typeface="Calibri"/>
                <a:sym typeface="Calibri"/>
              </a:rPr>
              <a:t>A significant relationship was found between the child’s perceived criticism from the mother and perfectionism scores among those who have Anorexia Nervosa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962" y="1345350"/>
            <a:ext cx="6246375" cy="35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3124750" y="1928125"/>
            <a:ext cx="759900" cy="26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