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webextensions/webextension1.xml" ContentType="application/vnd.ms-office.webextension+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 id="2147483762" r:id="rId2"/>
    <p:sldMasterId id="2147483767" r:id="rId3"/>
  </p:sldMasterIdLst>
  <p:notesMasterIdLst>
    <p:notesMasterId r:id="rId36"/>
  </p:notesMasterIdLst>
  <p:sldIdLst>
    <p:sldId id="256" r:id="rId4"/>
    <p:sldId id="309" r:id="rId5"/>
    <p:sldId id="282" r:id="rId6"/>
    <p:sldId id="286" r:id="rId7"/>
    <p:sldId id="310" r:id="rId8"/>
    <p:sldId id="295" r:id="rId9"/>
    <p:sldId id="288" r:id="rId10"/>
    <p:sldId id="292" r:id="rId11"/>
    <p:sldId id="297" r:id="rId12"/>
    <p:sldId id="284" r:id="rId13"/>
    <p:sldId id="294" r:id="rId14"/>
    <p:sldId id="298" r:id="rId15"/>
    <p:sldId id="289" r:id="rId16"/>
    <p:sldId id="308" r:id="rId17"/>
    <p:sldId id="293" r:id="rId18"/>
    <p:sldId id="296" r:id="rId19"/>
    <p:sldId id="267" r:id="rId20"/>
    <p:sldId id="285" r:id="rId21"/>
    <p:sldId id="299" r:id="rId22"/>
    <p:sldId id="276" r:id="rId23"/>
    <p:sldId id="307" r:id="rId24"/>
    <p:sldId id="278" r:id="rId25"/>
    <p:sldId id="291" r:id="rId26"/>
    <p:sldId id="300" r:id="rId27"/>
    <p:sldId id="301" r:id="rId28"/>
    <p:sldId id="277" r:id="rId29"/>
    <p:sldId id="303" r:id="rId30"/>
    <p:sldId id="304" r:id="rId31"/>
    <p:sldId id="302" r:id="rId32"/>
    <p:sldId id="281" r:id="rId33"/>
    <p:sldId id="279" r:id="rId34"/>
    <p:sldId id="28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9"/>
    <p:restoredTop sz="65997"/>
  </p:normalViewPr>
  <p:slideViewPr>
    <p:cSldViewPr snapToGrid="0" snapToObjects="1">
      <p:cViewPr varScale="1">
        <p:scale>
          <a:sx n="70" d="100"/>
          <a:sy n="70" d="100"/>
        </p:scale>
        <p:origin x="1816" y="176"/>
      </p:cViewPr>
      <p:guideLst/>
    </p:cSldViewPr>
  </p:slideViewPr>
  <p:notesTextViewPr>
    <p:cViewPr>
      <p:scale>
        <a:sx n="120" d="100"/>
        <a:sy n="12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notesMaster" Target="notesMasters/notesMaster1.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Users\andreaboorse\Desktop\Internship\FBA%20Methods%20by%20BACB%20Level--Oliver%20Paper%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983862"/>
          <c:y val="0.126667"/>
          <c:w val="0.896614"/>
          <c:h val="0.809167"/>
        </c:manualLayout>
      </c:layout>
      <c:barChart>
        <c:barDir val="col"/>
        <c:grouping val="clustered"/>
        <c:varyColors val="0"/>
        <c:ser>
          <c:idx val="0"/>
          <c:order val="0"/>
          <c:tx>
            <c:strRef>
              <c:f>'Functional Analysis - Use of Fu'!$B$2</c:f>
              <c:strCache>
                <c:ptCount val="1"/>
                <c:pt idx="0">
                  <c:v>BCaBA</c:v>
                </c:pt>
              </c:strCache>
            </c:strRef>
          </c:tx>
          <c:spPr>
            <a:gradFill flip="none" rotWithShape="1">
              <a:gsLst>
                <a:gs pos="0">
                  <a:srgbClr val="51A7F9"/>
                </a:gs>
                <a:gs pos="100000">
                  <a:srgbClr val="0365C0"/>
                </a:gs>
              </a:gsLst>
              <a:lin ang="5400000" scaled="0"/>
            </a:gradFill>
            <a:ln w="12700" cap="flat">
              <a:noFill/>
              <a:miter lim="400000"/>
            </a:ln>
            <a:effectLst/>
          </c:spPr>
          <c:invertIfNegative val="0"/>
          <c:cat>
            <c:strRef>
              <c:f>'Functional Analysis - Use of Fu'!$A$3:$A$7</c:f>
              <c:strCache>
                <c:ptCount val="5"/>
                <c:pt idx="0">
                  <c:v>Never</c:v>
                </c:pt>
                <c:pt idx="1">
                  <c:v>Almost Never</c:v>
                </c:pt>
                <c:pt idx="2">
                  <c:v>Almost Always</c:v>
                </c:pt>
                <c:pt idx="3">
                  <c:v>Always</c:v>
                </c:pt>
                <c:pt idx="4">
                  <c:v>Not Applicable</c:v>
                </c:pt>
              </c:strCache>
            </c:strRef>
          </c:cat>
          <c:val>
            <c:numRef>
              <c:f>'Functional Analysis - Use of Fu'!$B$3:$B$7</c:f>
              <c:numCache>
                <c:formatCode>0.0%</c:formatCode>
                <c:ptCount val="5"/>
                <c:pt idx="0">
                  <c:v>0.183</c:v>
                </c:pt>
                <c:pt idx="1">
                  <c:v>0.483</c:v>
                </c:pt>
                <c:pt idx="2">
                  <c:v>0.183</c:v>
                </c:pt>
                <c:pt idx="3">
                  <c:v>0.1</c:v>
                </c:pt>
                <c:pt idx="4" formatCode="0%">
                  <c:v>0.05</c:v>
                </c:pt>
              </c:numCache>
            </c:numRef>
          </c:val>
          <c:extLst xmlns:c16r2="http://schemas.microsoft.com/office/drawing/2015/06/chart">
            <c:ext xmlns:c16="http://schemas.microsoft.com/office/drawing/2014/chart" uri="{C3380CC4-5D6E-409C-BE32-E72D297353CC}">
              <c16:uniqueId val="{00000000-2829-4117-B119-3FAA4958ED71}"/>
            </c:ext>
          </c:extLst>
        </c:ser>
        <c:ser>
          <c:idx val="1"/>
          <c:order val="1"/>
          <c:tx>
            <c:strRef>
              <c:f>'Functional Analysis - Use of Fu'!$C$2</c:f>
              <c:strCache>
                <c:ptCount val="1"/>
                <c:pt idx="0">
                  <c:v>BCBA</c:v>
                </c:pt>
              </c:strCache>
            </c:strRef>
          </c:tx>
          <c:spPr>
            <a:gradFill flip="none" rotWithShape="1">
              <a:gsLst>
                <a:gs pos="0">
                  <a:srgbClr val="70BF41"/>
                </a:gs>
                <a:gs pos="100000">
                  <a:srgbClr val="00882B"/>
                </a:gs>
              </a:gsLst>
              <a:lin ang="5400000" scaled="0"/>
            </a:gradFill>
            <a:ln w="12700" cap="flat">
              <a:noFill/>
              <a:miter lim="400000"/>
            </a:ln>
            <a:effectLst/>
          </c:spPr>
          <c:invertIfNegative val="0"/>
          <c:cat>
            <c:strRef>
              <c:f>'Functional Analysis - Use of Fu'!$A$3:$A$7</c:f>
              <c:strCache>
                <c:ptCount val="5"/>
                <c:pt idx="0">
                  <c:v>Never</c:v>
                </c:pt>
                <c:pt idx="1">
                  <c:v>Almost Never</c:v>
                </c:pt>
                <c:pt idx="2">
                  <c:v>Almost Always</c:v>
                </c:pt>
                <c:pt idx="3">
                  <c:v>Always</c:v>
                </c:pt>
                <c:pt idx="4">
                  <c:v>Not Applicable</c:v>
                </c:pt>
              </c:strCache>
            </c:strRef>
          </c:cat>
          <c:val>
            <c:numRef>
              <c:f>'Functional Analysis - Use of Fu'!$C$3:$C$7</c:f>
              <c:numCache>
                <c:formatCode>0.0%</c:formatCode>
                <c:ptCount val="5"/>
                <c:pt idx="0">
                  <c:v>0.163</c:v>
                </c:pt>
                <c:pt idx="1">
                  <c:v>0.479</c:v>
                </c:pt>
                <c:pt idx="2">
                  <c:v>0.248</c:v>
                </c:pt>
                <c:pt idx="3">
                  <c:v>0.102</c:v>
                </c:pt>
                <c:pt idx="4">
                  <c:v>0.008</c:v>
                </c:pt>
              </c:numCache>
            </c:numRef>
          </c:val>
          <c:extLst xmlns:c16r2="http://schemas.microsoft.com/office/drawing/2015/06/chart">
            <c:ext xmlns:c16="http://schemas.microsoft.com/office/drawing/2014/chart" uri="{C3380CC4-5D6E-409C-BE32-E72D297353CC}">
              <c16:uniqueId val="{00000001-2829-4117-B119-3FAA4958ED71}"/>
            </c:ext>
          </c:extLst>
        </c:ser>
        <c:ser>
          <c:idx val="2"/>
          <c:order val="2"/>
          <c:tx>
            <c:strRef>
              <c:f>'Functional Analysis - Use of Fu'!$D$2</c:f>
              <c:strCache>
                <c:ptCount val="1"/>
                <c:pt idx="0">
                  <c:v>BCBA-D</c:v>
                </c:pt>
              </c:strCache>
            </c:strRef>
          </c:tx>
          <c:spPr>
            <a:gradFill flip="none" rotWithShape="1">
              <a:gsLst>
                <a:gs pos="0">
                  <a:srgbClr val="FBE12B"/>
                </a:gs>
                <a:gs pos="100000">
                  <a:srgbClr val="BE9A1A"/>
                </a:gs>
              </a:gsLst>
              <a:lin ang="5400000" scaled="0"/>
            </a:gradFill>
            <a:ln w="12700" cap="flat">
              <a:noFill/>
              <a:miter lim="400000"/>
            </a:ln>
            <a:effectLst/>
          </c:spPr>
          <c:invertIfNegative val="0"/>
          <c:cat>
            <c:strRef>
              <c:f>'Functional Analysis - Use of Fu'!$A$3:$A$7</c:f>
              <c:strCache>
                <c:ptCount val="5"/>
                <c:pt idx="0">
                  <c:v>Never</c:v>
                </c:pt>
                <c:pt idx="1">
                  <c:v>Almost Never</c:v>
                </c:pt>
                <c:pt idx="2">
                  <c:v>Almost Always</c:v>
                </c:pt>
                <c:pt idx="3">
                  <c:v>Always</c:v>
                </c:pt>
                <c:pt idx="4">
                  <c:v>Not Applicable</c:v>
                </c:pt>
              </c:strCache>
            </c:strRef>
          </c:cat>
          <c:val>
            <c:numRef>
              <c:f>'Functional Analysis - Use of Fu'!$D$3:$D$7</c:f>
              <c:numCache>
                <c:formatCode>0%</c:formatCode>
                <c:ptCount val="5"/>
                <c:pt idx="0" formatCode="0.0%">
                  <c:v>0.071</c:v>
                </c:pt>
                <c:pt idx="1">
                  <c:v>0.46</c:v>
                </c:pt>
                <c:pt idx="2" formatCode="0.0%">
                  <c:v>0.319</c:v>
                </c:pt>
                <c:pt idx="3" formatCode="0.0%">
                  <c:v>0.142</c:v>
                </c:pt>
                <c:pt idx="4" formatCode="0.0%">
                  <c:v>0.009</c:v>
                </c:pt>
              </c:numCache>
            </c:numRef>
          </c:val>
          <c:extLst xmlns:c16r2="http://schemas.microsoft.com/office/drawing/2015/06/chart">
            <c:ext xmlns:c16="http://schemas.microsoft.com/office/drawing/2014/chart" uri="{C3380CC4-5D6E-409C-BE32-E72D297353CC}">
              <c16:uniqueId val="{00000002-2829-4117-B119-3FAA4958ED71}"/>
            </c:ext>
          </c:extLst>
        </c:ser>
        <c:dLbls>
          <c:showLegendKey val="0"/>
          <c:showVal val="0"/>
          <c:showCatName val="0"/>
          <c:showSerName val="0"/>
          <c:showPercent val="0"/>
          <c:showBubbleSize val="0"/>
        </c:dLbls>
        <c:gapWidth val="40"/>
        <c:overlap val="-10"/>
        <c:axId val="1817369056"/>
        <c:axId val="1817370832"/>
      </c:barChart>
      <c:catAx>
        <c:axId val="1817369056"/>
        <c:scaling>
          <c:orientation val="minMax"/>
        </c:scaling>
        <c:delete val="0"/>
        <c:axPos val="b"/>
        <c:numFmt formatCode="General" sourceLinked="1"/>
        <c:majorTickMark val="none"/>
        <c:minorTickMark val="none"/>
        <c:tickLblPos val="low"/>
        <c:spPr>
          <a:ln w="12700" cap="flat">
            <a:solidFill>
              <a:srgbClr val="000000"/>
            </a:solidFill>
            <a:prstDash val="solid"/>
            <a:miter lim="400000"/>
          </a:ln>
        </c:spPr>
        <c:txPr>
          <a:bodyPr rot="0"/>
          <a:lstStyle/>
          <a:p>
            <a:pPr>
              <a:defRPr sz="1000" b="0" i="0" u="none" strike="noStrike">
                <a:solidFill>
                  <a:srgbClr val="000000"/>
                </a:solidFill>
                <a:latin typeface="Helvetica"/>
              </a:defRPr>
            </a:pPr>
            <a:endParaRPr lang="en-US"/>
          </a:p>
        </c:txPr>
        <c:crossAx val="1817370832"/>
        <c:crosses val="autoZero"/>
        <c:auto val="1"/>
        <c:lblAlgn val="ctr"/>
        <c:lblOffset val="100"/>
        <c:noMultiLvlLbl val="1"/>
      </c:catAx>
      <c:valAx>
        <c:axId val="1817370832"/>
        <c:scaling>
          <c:orientation val="minMax"/>
          <c:max val="0.5"/>
          <c:min val="0.0"/>
        </c:scaling>
        <c:delete val="0"/>
        <c:axPos val="l"/>
        <c:numFmt formatCode="0.0%" sourceLinked="1"/>
        <c:majorTickMark val="none"/>
        <c:minorTickMark val="none"/>
        <c:tickLblPos val="nextTo"/>
        <c:spPr>
          <a:ln w="12700" cap="flat">
            <a:solidFill>
              <a:schemeClr val="tx1"/>
            </a:solidFill>
            <a:prstDash val="solid"/>
            <a:miter lim="400000"/>
          </a:ln>
        </c:spPr>
        <c:txPr>
          <a:bodyPr rot="0"/>
          <a:lstStyle/>
          <a:p>
            <a:pPr>
              <a:defRPr sz="1000" b="0" i="0" u="none" strike="noStrike">
                <a:solidFill>
                  <a:srgbClr val="000000"/>
                </a:solidFill>
                <a:latin typeface="Helvetica"/>
              </a:defRPr>
            </a:pPr>
            <a:endParaRPr lang="en-US"/>
          </a:p>
        </c:txPr>
        <c:crossAx val="1817369056"/>
        <c:crosses val="autoZero"/>
        <c:crossBetween val="between"/>
        <c:majorUnit val="0.25"/>
        <c:minorUnit val="0.0625"/>
      </c:valAx>
      <c:spPr>
        <a:noFill/>
        <a:ln w="12700" cap="flat">
          <a:noFill/>
          <a:miter lim="400000"/>
        </a:ln>
        <a:effectLst/>
      </c:spPr>
    </c:plotArea>
    <c:legend>
      <c:legendPos val="t"/>
      <c:layout>
        <c:manualLayout>
          <c:xMode val="edge"/>
          <c:yMode val="edge"/>
          <c:x val="0.0645874"/>
          <c:y val="0.0"/>
          <c:w val="0.9"/>
          <c:h val="0.065"/>
        </c:manualLayout>
      </c:layout>
      <c:overlay val="1"/>
      <c:spPr>
        <a:noFill/>
        <a:ln w="12700" cap="flat">
          <a:noFill/>
          <a:miter lim="400000"/>
        </a:ln>
        <a:effectLst/>
      </c:spPr>
      <c:txPr>
        <a:bodyPr rot="0"/>
        <a:lstStyle/>
        <a:p>
          <a:pPr>
            <a:defRPr sz="1000" b="0" i="0" u="none" strike="noStrike">
              <a:solidFill>
                <a:srgbClr val="000000"/>
              </a:solidFill>
              <a:latin typeface="Helvetica"/>
            </a:defRPr>
          </a:pPr>
          <a:endParaRPr lang="en-US"/>
        </a:p>
      </c:txPr>
    </c:legend>
    <c:plotVisOnly val="1"/>
    <c:dispBlanksAs val="gap"/>
    <c:showDLblsOverMax val="1"/>
  </c:chart>
  <c:spPr>
    <a:noFill/>
    <a:ln>
      <a:noFill/>
    </a:ln>
    <a:effectLst/>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22F22-56E5-6E40-8DD9-C6A5E6160DBD}" type="doc">
      <dgm:prSet loTypeId="urn:microsoft.com/office/officeart/2005/8/layout/orgChart1" loCatId="" qsTypeId="urn:microsoft.com/office/officeart/2005/8/quickstyle/simple4" qsCatId="simple" csTypeId="urn:microsoft.com/office/officeart/2005/8/colors/accent6_5" csCatId="accent6" phldr="1"/>
      <dgm:spPr/>
      <dgm:t>
        <a:bodyPr/>
        <a:lstStyle/>
        <a:p>
          <a:endParaRPr lang="en-US"/>
        </a:p>
      </dgm:t>
    </dgm:pt>
    <dgm:pt modelId="{DCE9607E-D773-C642-8A52-765DB5404EED}">
      <dgm:prSet phldrT="[Text]"/>
      <dgm:spPr>
        <a:solidFill>
          <a:schemeClr val="accent1"/>
        </a:solidFill>
      </dgm:spPr>
      <dgm:t>
        <a:bodyPr/>
        <a:lstStyle/>
        <a:p>
          <a:r>
            <a:rPr lang="en-US" dirty="0"/>
            <a:t>Functional Behavior Assessment </a:t>
          </a:r>
        </a:p>
      </dgm:t>
    </dgm:pt>
    <dgm:pt modelId="{8719339F-CA7F-AE4C-B3AF-D754CB055988}" type="parTrans" cxnId="{5409A749-55BF-154E-B91C-DCA13E8E15F6}">
      <dgm:prSet/>
      <dgm:spPr/>
      <dgm:t>
        <a:bodyPr/>
        <a:lstStyle/>
        <a:p>
          <a:endParaRPr lang="en-US"/>
        </a:p>
      </dgm:t>
    </dgm:pt>
    <dgm:pt modelId="{6C1361D3-443D-EF4E-A0F8-E90B46A279B7}" type="sibTrans" cxnId="{5409A749-55BF-154E-B91C-DCA13E8E15F6}">
      <dgm:prSet/>
      <dgm:spPr/>
      <dgm:t>
        <a:bodyPr/>
        <a:lstStyle/>
        <a:p>
          <a:endParaRPr lang="en-US"/>
        </a:p>
      </dgm:t>
    </dgm:pt>
    <dgm:pt modelId="{00AF3328-7E37-CC43-83B2-3B7FDB5F6567}" type="asst">
      <dgm:prSet phldrT="[Text]"/>
      <dgm:spPr>
        <a:solidFill>
          <a:schemeClr val="accent6"/>
        </a:solidFill>
      </dgm:spPr>
      <dgm:t>
        <a:bodyPr/>
        <a:lstStyle/>
        <a:p>
          <a:r>
            <a:rPr lang="en-US" dirty="0"/>
            <a:t>Indirect Assessment</a:t>
          </a:r>
        </a:p>
      </dgm:t>
    </dgm:pt>
    <dgm:pt modelId="{1FF01141-0912-CF44-89CB-78A3D7D353B7}" type="parTrans" cxnId="{D1C24B66-6B15-EC4D-A40C-F9C7A86B8217}">
      <dgm:prSet/>
      <dgm:spPr/>
      <dgm:t>
        <a:bodyPr/>
        <a:lstStyle/>
        <a:p>
          <a:endParaRPr lang="en-US"/>
        </a:p>
      </dgm:t>
    </dgm:pt>
    <dgm:pt modelId="{3FBC83BD-A7D7-1A41-8FBE-08CFBF99D2A1}" type="sibTrans" cxnId="{D1C24B66-6B15-EC4D-A40C-F9C7A86B8217}">
      <dgm:prSet/>
      <dgm:spPr/>
      <dgm:t>
        <a:bodyPr/>
        <a:lstStyle/>
        <a:p>
          <a:endParaRPr lang="en-US"/>
        </a:p>
      </dgm:t>
    </dgm:pt>
    <dgm:pt modelId="{2329584D-2882-5440-814D-D6B30D115138}" type="asst">
      <dgm:prSet/>
      <dgm:spPr>
        <a:solidFill>
          <a:schemeClr val="accent2"/>
        </a:solidFill>
      </dgm:spPr>
      <dgm:t>
        <a:bodyPr/>
        <a:lstStyle/>
        <a:p>
          <a:r>
            <a:rPr lang="en-US" dirty="0"/>
            <a:t>Direct Assessment</a:t>
          </a:r>
        </a:p>
      </dgm:t>
    </dgm:pt>
    <dgm:pt modelId="{E6EF46D8-E860-A345-8CBF-80DC31F1818F}" type="parTrans" cxnId="{EBD92F07-BD4A-C442-8229-AE59952E5ADD}">
      <dgm:prSet/>
      <dgm:spPr/>
      <dgm:t>
        <a:bodyPr/>
        <a:lstStyle/>
        <a:p>
          <a:endParaRPr lang="en-US"/>
        </a:p>
      </dgm:t>
    </dgm:pt>
    <dgm:pt modelId="{45C731F0-FE90-E144-837E-7CD01DDC537B}" type="sibTrans" cxnId="{EBD92F07-BD4A-C442-8229-AE59952E5ADD}">
      <dgm:prSet/>
      <dgm:spPr/>
      <dgm:t>
        <a:bodyPr/>
        <a:lstStyle/>
        <a:p>
          <a:endParaRPr lang="en-US"/>
        </a:p>
      </dgm:t>
    </dgm:pt>
    <dgm:pt modelId="{DEEBB166-7077-FA46-B7BC-74E2B35C2000}" type="asst">
      <dgm:prSet/>
      <dgm:spPr/>
      <dgm:t>
        <a:bodyPr/>
        <a:lstStyle/>
        <a:p>
          <a:r>
            <a:rPr lang="en-US" dirty="0"/>
            <a:t>ABC Interview</a:t>
          </a:r>
        </a:p>
      </dgm:t>
    </dgm:pt>
    <dgm:pt modelId="{4525B982-EA43-C646-89AB-2672EF934585}" type="parTrans" cxnId="{87A7DC27-2F3D-8349-AC25-83C9BDF7EE92}">
      <dgm:prSet/>
      <dgm:spPr/>
      <dgm:t>
        <a:bodyPr/>
        <a:lstStyle/>
        <a:p>
          <a:endParaRPr lang="en-US"/>
        </a:p>
      </dgm:t>
    </dgm:pt>
    <dgm:pt modelId="{CF44B86A-F897-704C-80AC-F85204FC0D77}" type="sibTrans" cxnId="{87A7DC27-2F3D-8349-AC25-83C9BDF7EE92}">
      <dgm:prSet/>
      <dgm:spPr/>
      <dgm:t>
        <a:bodyPr/>
        <a:lstStyle/>
        <a:p>
          <a:endParaRPr lang="en-US"/>
        </a:p>
      </dgm:t>
    </dgm:pt>
    <dgm:pt modelId="{FCBC2D7D-82FA-C840-AF7E-B74816C5C17C}" type="asst">
      <dgm:prSet/>
      <dgm:spPr/>
      <dgm:t>
        <a:bodyPr/>
        <a:lstStyle/>
        <a:p>
          <a:r>
            <a:rPr lang="en-US" dirty="0"/>
            <a:t>Questionnaires (QABF and FAST)</a:t>
          </a:r>
        </a:p>
      </dgm:t>
    </dgm:pt>
    <dgm:pt modelId="{132A5985-F684-8748-A975-666AFE20A613}" type="parTrans" cxnId="{5EFA9600-93DA-484A-B135-22A65DCD7462}">
      <dgm:prSet/>
      <dgm:spPr/>
      <dgm:t>
        <a:bodyPr/>
        <a:lstStyle/>
        <a:p>
          <a:endParaRPr lang="en-US"/>
        </a:p>
      </dgm:t>
    </dgm:pt>
    <dgm:pt modelId="{A4DF6618-421A-8948-B960-87CD5E9BF2F4}" type="sibTrans" cxnId="{5EFA9600-93DA-484A-B135-22A65DCD7462}">
      <dgm:prSet/>
      <dgm:spPr/>
      <dgm:t>
        <a:bodyPr/>
        <a:lstStyle/>
        <a:p>
          <a:endParaRPr lang="en-US"/>
        </a:p>
      </dgm:t>
    </dgm:pt>
    <dgm:pt modelId="{38E876A8-759A-E449-96FC-F3819BEE2D20}" type="asst">
      <dgm:prSet/>
      <dgm:spPr>
        <a:solidFill>
          <a:schemeClr val="accent2"/>
        </a:solidFill>
      </dgm:spPr>
      <dgm:t>
        <a:bodyPr/>
        <a:lstStyle/>
        <a:p>
          <a:r>
            <a:rPr lang="en-US" dirty="0"/>
            <a:t>ABC Narrative</a:t>
          </a:r>
        </a:p>
      </dgm:t>
    </dgm:pt>
    <dgm:pt modelId="{4897A724-CC58-A54D-8485-DAF674B8FB05}" type="parTrans" cxnId="{2A66423F-0D3C-B541-89BC-337924D4D530}">
      <dgm:prSet/>
      <dgm:spPr/>
      <dgm:t>
        <a:bodyPr/>
        <a:lstStyle/>
        <a:p>
          <a:endParaRPr lang="en-US"/>
        </a:p>
      </dgm:t>
    </dgm:pt>
    <dgm:pt modelId="{ED85CA03-0CB3-2A42-B35B-F0200A4123D1}" type="sibTrans" cxnId="{2A66423F-0D3C-B541-89BC-337924D4D530}">
      <dgm:prSet/>
      <dgm:spPr/>
      <dgm:t>
        <a:bodyPr/>
        <a:lstStyle/>
        <a:p>
          <a:endParaRPr lang="en-US"/>
        </a:p>
      </dgm:t>
    </dgm:pt>
    <dgm:pt modelId="{81F50655-9D27-7745-8E28-55A980C520D2}" type="asst">
      <dgm:prSet/>
      <dgm:spPr>
        <a:solidFill>
          <a:schemeClr val="accent2"/>
        </a:solidFill>
      </dgm:spPr>
      <dgm:t>
        <a:bodyPr/>
        <a:lstStyle/>
        <a:p>
          <a:r>
            <a:rPr lang="en-US" dirty="0"/>
            <a:t>Functional Analysis</a:t>
          </a:r>
        </a:p>
      </dgm:t>
    </dgm:pt>
    <dgm:pt modelId="{9FCBDA01-F7EB-3A43-BDB5-69B9E0F55022}" type="parTrans" cxnId="{42D92A5B-1C3F-1442-823D-17728829C385}">
      <dgm:prSet/>
      <dgm:spPr/>
      <dgm:t>
        <a:bodyPr/>
        <a:lstStyle/>
        <a:p>
          <a:endParaRPr lang="en-US"/>
        </a:p>
      </dgm:t>
    </dgm:pt>
    <dgm:pt modelId="{F4502E75-460E-504E-B0A1-825C0B2A540E}" type="sibTrans" cxnId="{42D92A5B-1C3F-1442-823D-17728829C385}">
      <dgm:prSet/>
      <dgm:spPr/>
      <dgm:t>
        <a:bodyPr/>
        <a:lstStyle/>
        <a:p>
          <a:endParaRPr lang="en-US"/>
        </a:p>
      </dgm:t>
    </dgm:pt>
    <dgm:pt modelId="{808883A4-A686-1E43-B18A-02378D0920C1}" type="pres">
      <dgm:prSet presAssocID="{3A222F22-56E5-6E40-8DD9-C6A5E6160DBD}" presName="hierChild1" presStyleCnt="0">
        <dgm:presLayoutVars>
          <dgm:orgChart val="1"/>
          <dgm:chPref val="1"/>
          <dgm:dir/>
          <dgm:animOne val="branch"/>
          <dgm:animLvl val="lvl"/>
          <dgm:resizeHandles/>
        </dgm:presLayoutVars>
      </dgm:prSet>
      <dgm:spPr/>
      <dgm:t>
        <a:bodyPr/>
        <a:lstStyle/>
        <a:p>
          <a:endParaRPr lang="en-US"/>
        </a:p>
      </dgm:t>
    </dgm:pt>
    <dgm:pt modelId="{A6C08C31-514A-8743-9FE7-339664BB158E}" type="pres">
      <dgm:prSet presAssocID="{DCE9607E-D773-C642-8A52-765DB5404EED}" presName="hierRoot1" presStyleCnt="0">
        <dgm:presLayoutVars>
          <dgm:hierBranch val="init"/>
        </dgm:presLayoutVars>
      </dgm:prSet>
      <dgm:spPr/>
    </dgm:pt>
    <dgm:pt modelId="{C3300D4E-7322-4C4F-9008-CFEA9600566C}" type="pres">
      <dgm:prSet presAssocID="{DCE9607E-D773-C642-8A52-765DB5404EED}" presName="rootComposite1" presStyleCnt="0"/>
      <dgm:spPr/>
    </dgm:pt>
    <dgm:pt modelId="{498F5293-15F0-CF45-A9A8-EA1EF3A06E68}" type="pres">
      <dgm:prSet presAssocID="{DCE9607E-D773-C642-8A52-765DB5404EED}" presName="rootText1" presStyleLbl="node0" presStyleIdx="0" presStyleCnt="1">
        <dgm:presLayoutVars>
          <dgm:chPref val="3"/>
        </dgm:presLayoutVars>
      </dgm:prSet>
      <dgm:spPr/>
      <dgm:t>
        <a:bodyPr/>
        <a:lstStyle/>
        <a:p>
          <a:endParaRPr lang="en-US"/>
        </a:p>
      </dgm:t>
    </dgm:pt>
    <dgm:pt modelId="{4B27DB2B-BBB7-0843-BCDF-77BAA494D672}" type="pres">
      <dgm:prSet presAssocID="{DCE9607E-D773-C642-8A52-765DB5404EED}" presName="rootConnector1" presStyleLbl="node1" presStyleIdx="0" presStyleCnt="0"/>
      <dgm:spPr/>
      <dgm:t>
        <a:bodyPr/>
        <a:lstStyle/>
        <a:p>
          <a:endParaRPr lang="en-US"/>
        </a:p>
      </dgm:t>
    </dgm:pt>
    <dgm:pt modelId="{BA89E877-3ADD-C141-B619-3753358BFEF9}" type="pres">
      <dgm:prSet presAssocID="{DCE9607E-D773-C642-8A52-765DB5404EED}" presName="hierChild2" presStyleCnt="0"/>
      <dgm:spPr/>
    </dgm:pt>
    <dgm:pt modelId="{3C78248C-0BC1-D649-AB96-8929B1E4A4FB}" type="pres">
      <dgm:prSet presAssocID="{DCE9607E-D773-C642-8A52-765DB5404EED}" presName="hierChild3" presStyleCnt="0"/>
      <dgm:spPr/>
    </dgm:pt>
    <dgm:pt modelId="{C8A0F28C-76B3-AA40-8128-FF1933256763}" type="pres">
      <dgm:prSet presAssocID="{1FF01141-0912-CF44-89CB-78A3D7D353B7}" presName="Name111" presStyleLbl="parChTrans1D2" presStyleIdx="0" presStyleCnt="2"/>
      <dgm:spPr/>
      <dgm:t>
        <a:bodyPr/>
        <a:lstStyle/>
        <a:p>
          <a:endParaRPr lang="en-US"/>
        </a:p>
      </dgm:t>
    </dgm:pt>
    <dgm:pt modelId="{2A14C916-CAB2-574C-90E5-B78B25C3C25D}" type="pres">
      <dgm:prSet presAssocID="{00AF3328-7E37-CC43-83B2-3B7FDB5F6567}" presName="hierRoot3" presStyleCnt="0">
        <dgm:presLayoutVars>
          <dgm:hierBranch val="init"/>
        </dgm:presLayoutVars>
      </dgm:prSet>
      <dgm:spPr/>
    </dgm:pt>
    <dgm:pt modelId="{BDC3EA85-C964-034E-A521-B69A495D68BF}" type="pres">
      <dgm:prSet presAssocID="{00AF3328-7E37-CC43-83B2-3B7FDB5F6567}" presName="rootComposite3" presStyleCnt="0"/>
      <dgm:spPr/>
    </dgm:pt>
    <dgm:pt modelId="{A9E5A040-EAA5-EC45-A5A9-ED4436504002}" type="pres">
      <dgm:prSet presAssocID="{00AF3328-7E37-CC43-83B2-3B7FDB5F6567}" presName="rootText3" presStyleLbl="asst1" presStyleIdx="0" presStyleCnt="6">
        <dgm:presLayoutVars>
          <dgm:chPref val="3"/>
        </dgm:presLayoutVars>
      </dgm:prSet>
      <dgm:spPr/>
      <dgm:t>
        <a:bodyPr/>
        <a:lstStyle/>
        <a:p>
          <a:endParaRPr lang="en-US"/>
        </a:p>
      </dgm:t>
    </dgm:pt>
    <dgm:pt modelId="{D27E5E74-C888-504B-B65B-BFD49D3AB3FE}" type="pres">
      <dgm:prSet presAssocID="{00AF3328-7E37-CC43-83B2-3B7FDB5F6567}" presName="rootConnector3" presStyleLbl="asst1" presStyleIdx="0" presStyleCnt="6"/>
      <dgm:spPr/>
      <dgm:t>
        <a:bodyPr/>
        <a:lstStyle/>
        <a:p>
          <a:endParaRPr lang="en-US"/>
        </a:p>
      </dgm:t>
    </dgm:pt>
    <dgm:pt modelId="{A6C28F3A-B3EA-BF43-940F-3F53E2062887}" type="pres">
      <dgm:prSet presAssocID="{00AF3328-7E37-CC43-83B2-3B7FDB5F6567}" presName="hierChild6" presStyleCnt="0"/>
      <dgm:spPr/>
    </dgm:pt>
    <dgm:pt modelId="{A26E8067-61A5-214D-B030-52BD8D5C1450}" type="pres">
      <dgm:prSet presAssocID="{00AF3328-7E37-CC43-83B2-3B7FDB5F6567}" presName="hierChild7" presStyleCnt="0"/>
      <dgm:spPr/>
    </dgm:pt>
    <dgm:pt modelId="{C4FC19AB-4995-CE44-95F3-D30B8A7D801B}" type="pres">
      <dgm:prSet presAssocID="{4525B982-EA43-C646-89AB-2672EF934585}" presName="Name111" presStyleLbl="parChTrans1D3" presStyleIdx="0" presStyleCnt="4"/>
      <dgm:spPr/>
      <dgm:t>
        <a:bodyPr/>
        <a:lstStyle/>
        <a:p>
          <a:endParaRPr lang="en-US"/>
        </a:p>
      </dgm:t>
    </dgm:pt>
    <dgm:pt modelId="{1E30863E-0ABE-D346-8593-030141B4CFD4}" type="pres">
      <dgm:prSet presAssocID="{DEEBB166-7077-FA46-B7BC-74E2B35C2000}" presName="hierRoot3" presStyleCnt="0">
        <dgm:presLayoutVars>
          <dgm:hierBranch val="init"/>
        </dgm:presLayoutVars>
      </dgm:prSet>
      <dgm:spPr/>
    </dgm:pt>
    <dgm:pt modelId="{39485A6F-FBC7-BB4A-89CF-F2FA1249FCD1}" type="pres">
      <dgm:prSet presAssocID="{DEEBB166-7077-FA46-B7BC-74E2B35C2000}" presName="rootComposite3" presStyleCnt="0"/>
      <dgm:spPr/>
    </dgm:pt>
    <dgm:pt modelId="{FABF8D50-9BCB-7B49-BD2E-2A186162102B}" type="pres">
      <dgm:prSet presAssocID="{DEEBB166-7077-FA46-B7BC-74E2B35C2000}" presName="rootText3" presStyleLbl="asst1" presStyleIdx="1" presStyleCnt="6">
        <dgm:presLayoutVars>
          <dgm:chPref val="3"/>
        </dgm:presLayoutVars>
      </dgm:prSet>
      <dgm:spPr/>
      <dgm:t>
        <a:bodyPr/>
        <a:lstStyle/>
        <a:p>
          <a:endParaRPr lang="en-US"/>
        </a:p>
      </dgm:t>
    </dgm:pt>
    <dgm:pt modelId="{9A6FDE76-D021-4742-B716-4094E4E4493A}" type="pres">
      <dgm:prSet presAssocID="{DEEBB166-7077-FA46-B7BC-74E2B35C2000}" presName="rootConnector3" presStyleLbl="asst1" presStyleIdx="1" presStyleCnt="6"/>
      <dgm:spPr/>
      <dgm:t>
        <a:bodyPr/>
        <a:lstStyle/>
        <a:p>
          <a:endParaRPr lang="en-US"/>
        </a:p>
      </dgm:t>
    </dgm:pt>
    <dgm:pt modelId="{EEBF717E-29C8-4341-828F-798C3D0EE382}" type="pres">
      <dgm:prSet presAssocID="{DEEBB166-7077-FA46-B7BC-74E2B35C2000}" presName="hierChild6" presStyleCnt="0"/>
      <dgm:spPr/>
    </dgm:pt>
    <dgm:pt modelId="{73DE4817-2DD8-4445-BACC-58A0B9985F70}" type="pres">
      <dgm:prSet presAssocID="{DEEBB166-7077-FA46-B7BC-74E2B35C2000}" presName="hierChild7" presStyleCnt="0"/>
      <dgm:spPr/>
    </dgm:pt>
    <dgm:pt modelId="{389A6F74-7088-3747-BC6A-D8F3E8A8980F}" type="pres">
      <dgm:prSet presAssocID="{132A5985-F684-8748-A975-666AFE20A613}" presName="Name111" presStyleLbl="parChTrans1D3" presStyleIdx="1" presStyleCnt="4"/>
      <dgm:spPr/>
      <dgm:t>
        <a:bodyPr/>
        <a:lstStyle/>
        <a:p>
          <a:endParaRPr lang="en-US"/>
        </a:p>
      </dgm:t>
    </dgm:pt>
    <dgm:pt modelId="{A295D7B5-2397-EE4D-95FD-0B755175B1BC}" type="pres">
      <dgm:prSet presAssocID="{FCBC2D7D-82FA-C840-AF7E-B74816C5C17C}" presName="hierRoot3" presStyleCnt="0">
        <dgm:presLayoutVars>
          <dgm:hierBranch val="init"/>
        </dgm:presLayoutVars>
      </dgm:prSet>
      <dgm:spPr/>
    </dgm:pt>
    <dgm:pt modelId="{450929BC-F9D7-6D42-BAF0-5F48426B7F1B}" type="pres">
      <dgm:prSet presAssocID="{FCBC2D7D-82FA-C840-AF7E-B74816C5C17C}" presName="rootComposite3" presStyleCnt="0"/>
      <dgm:spPr/>
    </dgm:pt>
    <dgm:pt modelId="{80B8F7CC-4B8C-9E4B-9721-775E499135C5}" type="pres">
      <dgm:prSet presAssocID="{FCBC2D7D-82FA-C840-AF7E-B74816C5C17C}" presName="rootText3" presStyleLbl="asst1" presStyleIdx="2" presStyleCnt="6">
        <dgm:presLayoutVars>
          <dgm:chPref val="3"/>
        </dgm:presLayoutVars>
      </dgm:prSet>
      <dgm:spPr/>
      <dgm:t>
        <a:bodyPr/>
        <a:lstStyle/>
        <a:p>
          <a:endParaRPr lang="en-US"/>
        </a:p>
      </dgm:t>
    </dgm:pt>
    <dgm:pt modelId="{2E326B3F-A2D7-7B45-A6A1-2B41AA37240C}" type="pres">
      <dgm:prSet presAssocID="{FCBC2D7D-82FA-C840-AF7E-B74816C5C17C}" presName="rootConnector3" presStyleLbl="asst1" presStyleIdx="2" presStyleCnt="6"/>
      <dgm:spPr/>
      <dgm:t>
        <a:bodyPr/>
        <a:lstStyle/>
        <a:p>
          <a:endParaRPr lang="en-US"/>
        </a:p>
      </dgm:t>
    </dgm:pt>
    <dgm:pt modelId="{7F27E91C-C1CC-0149-A23E-2CDECED3D0B0}" type="pres">
      <dgm:prSet presAssocID="{FCBC2D7D-82FA-C840-AF7E-B74816C5C17C}" presName="hierChild6" presStyleCnt="0"/>
      <dgm:spPr/>
    </dgm:pt>
    <dgm:pt modelId="{D8FAD4C1-8FF1-AE4F-BA2D-E424190A6994}" type="pres">
      <dgm:prSet presAssocID="{FCBC2D7D-82FA-C840-AF7E-B74816C5C17C}" presName="hierChild7" presStyleCnt="0"/>
      <dgm:spPr/>
    </dgm:pt>
    <dgm:pt modelId="{FB2F8CD9-3113-844A-AC30-692BACDDDA76}" type="pres">
      <dgm:prSet presAssocID="{E6EF46D8-E860-A345-8CBF-80DC31F1818F}" presName="Name111" presStyleLbl="parChTrans1D2" presStyleIdx="1" presStyleCnt="2"/>
      <dgm:spPr/>
      <dgm:t>
        <a:bodyPr/>
        <a:lstStyle/>
        <a:p>
          <a:endParaRPr lang="en-US"/>
        </a:p>
      </dgm:t>
    </dgm:pt>
    <dgm:pt modelId="{05EDDD1F-DFD7-B248-B922-C8DEB32C41C8}" type="pres">
      <dgm:prSet presAssocID="{2329584D-2882-5440-814D-D6B30D115138}" presName="hierRoot3" presStyleCnt="0">
        <dgm:presLayoutVars>
          <dgm:hierBranch val="init"/>
        </dgm:presLayoutVars>
      </dgm:prSet>
      <dgm:spPr/>
    </dgm:pt>
    <dgm:pt modelId="{DBC0E6BA-6C03-DE42-A22B-1AA07E9D1FA3}" type="pres">
      <dgm:prSet presAssocID="{2329584D-2882-5440-814D-D6B30D115138}" presName="rootComposite3" presStyleCnt="0"/>
      <dgm:spPr/>
    </dgm:pt>
    <dgm:pt modelId="{14A04305-E8F6-1549-94F1-04F96378B66C}" type="pres">
      <dgm:prSet presAssocID="{2329584D-2882-5440-814D-D6B30D115138}" presName="rootText3" presStyleLbl="asst1" presStyleIdx="3" presStyleCnt="6">
        <dgm:presLayoutVars>
          <dgm:chPref val="3"/>
        </dgm:presLayoutVars>
      </dgm:prSet>
      <dgm:spPr/>
      <dgm:t>
        <a:bodyPr/>
        <a:lstStyle/>
        <a:p>
          <a:endParaRPr lang="en-US"/>
        </a:p>
      </dgm:t>
    </dgm:pt>
    <dgm:pt modelId="{82D78A91-6423-0D4C-B445-289C183D35C1}" type="pres">
      <dgm:prSet presAssocID="{2329584D-2882-5440-814D-D6B30D115138}" presName="rootConnector3" presStyleLbl="asst1" presStyleIdx="3" presStyleCnt="6"/>
      <dgm:spPr/>
      <dgm:t>
        <a:bodyPr/>
        <a:lstStyle/>
        <a:p>
          <a:endParaRPr lang="en-US"/>
        </a:p>
      </dgm:t>
    </dgm:pt>
    <dgm:pt modelId="{638959F7-27B6-CE4B-AC82-A81A5A418C70}" type="pres">
      <dgm:prSet presAssocID="{2329584D-2882-5440-814D-D6B30D115138}" presName="hierChild6" presStyleCnt="0"/>
      <dgm:spPr/>
    </dgm:pt>
    <dgm:pt modelId="{A4305B9C-A977-6943-B451-7F770625346A}" type="pres">
      <dgm:prSet presAssocID="{2329584D-2882-5440-814D-D6B30D115138}" presName="hierChild7" presStyleCnt="0"/>
      <dgm:spPr/>
    </dgm:pt>
    <dgm:pt modelId="{76BE1271-1C6E-3740-B057-B2E3014081B3}" type="pres">
      <dgm:prSet presAssocID="{4897A724-CC58-A54D-8485-DAF674B8FB05}" presName="Name111" presStyleLbl="parChTrans1D3" presStyleIdx="2" presStyleCnt="4"/>
      <dgm:spPr/>
      <dgm:t>
        <a:bodyPr/>
        <a:lstStyle/>
        <a:p>
          <a:endParaRPr lang="en-US"/>
        </a:p>
      </dgm:t>
    </dgm:pt>
    <dgm:pt modelId="{599DFF0B-A6DA-2041-9E5A-692945DDC17D}" type="pres">
      <dgm:prSet presAssocID="{38E876A8-759A-E449-96FC-F3819BEE2D20}" presName="hierRoot3" presStyleCnt="0">
        <dgm:presLayoutVars>
          <dgm:hierBranch val="init"/>
        </dgm:presLayoutVars>
      </dgm:prSet>
      <dgm:spPr/>
    </dgm:pt>
    <dgm:pt modelId="{232C5BD4-9BDA-FB43-8491-4D308BEABC05}" type="pres">
      <dgm:prSet presAssocID="{38E876A8-759A-E449-96FC-F3819BEE2D20}" presName="rootComposite3" presStyleCnt="0"/>
      <dgm:spPr/>
    </dgm:pt>
    <dgm:pt modelId="{2B9A5014-96F5-6242-BBF0-908F9C644A7F}" type="pres">
      <dgm:prSet presAssocID="{38E876A8-759A-E449-96FC-F3819BEE2D20}" presName="rootText3" presStyleLbl="asst1" presStyleIdx="4" presStyleCnt="6">
        <dgm:presLayoutVars>
          <dgm:chPref val="3"/>
        </dgm:presLayoutVars>
      </dgm:prSet>
      <dgm:spPr/>
      <dgm:t>
        <a:bodyPr/>
        <a:lstStyle/>
        <a:p>
          <a:endParaRPr lang="en-US"/>
        </a:p>
      </dgm:t>
    </dgm:pt>
    <dgm:pt modelId="{7A4965D8-B83F-F54A-A985-DDCEFB5A9801}" type="pres">
      <dgm:prSet presAssocID="{38E876A8-759A-E449-96FC-F3819BEE2D20}" presName="rootConnector3" presStyleLbl="asst1" presStyleIdx="4" presStyleCnt="6"/>
      <dgm:spPr/>
      <dgm:t>
        <a:bodyPr/>
        <a:lstStyle/>
        <a:p>
          <a:endParaRPr lang="en-US"/>
        </a:p>
      </dgm:t>
    </dgm:pt>
    <dgm:pt modelId="{E362A82F-A3B3-1941-AF58-59F4683816CC}" type="pres">
      <dgm:prSet presAssocID="{38E876A8-759A-E449-96FC-F3819BEE2D20}" presName="hierChild6" presStyleCnt="0"/>
      <dgm:spPr/>
    </dgm:pt>
    <dgm:pt modelId="{E20EDAC0-0CC5-1946-9F64-47BC1DBBF855}" type="pres">
      <dgm:prSet presAssocID="{38E876A8-759A-E449-96FC-F3819BEE2D20}" presName="hierChild7" presStyleCnt="0"/>
      <dgm:spPr/>
    </dgm:pt>
    <dgm:pt modelId="{ABCF38BF-8FCE-294E-B525-FC7CE657C8E7}" type="pres">
      <dgm:prSet presAssocID="{9FCBDA01-F7EB-3A43-BDB5-69B9E0F55022}" presName="Name111" presStyleLbl="parChTrans1D3" presStyleIdx="3" presStyleCnt="4"/>
      <dgm:spPr/>
      <dgm:t>
        <a:bodyPr/>
        <a:lstStyle/>
        <a:p>
          <a:endParaRPr lang="en-US"/>
        </a:p>
      </dgm:t>
    </dgm:pt>
    <dgm:pt modelId="{C6603ED6-4343-F244-9EC9-1728DBAB14CA}" type="pres">
      <dgm:prSet presAssocID="{81F50655-9D27-7745-8E28-55A980C520D2}" presName="hierRoot3" presStyleCnt="0">
        <dgm:presLayoutVars>
          <dgm:hierBranch val="init"/>
        </dgm:presLayoutVars>
      </dgm:prSet>
      <dgm:spPr/>
    </dgm:pt>
    <dgm:pt modelId="{0A759180-84BC-1644-BC20-F2E6A97B2680}" type="pres">
      <dgm:prSet presAssocID="{81F50655-9D27-7745-8E28-55A980C520D2}" presName="rootComposite3" presStyleCnt="0"/>
      <dgm:spPr/>
    </dgm:pt>
    <dgm:pt modelId="{468B4BA8-2F87-4E49-92EE-8630B91D6BB7}" type="pres">
      <dgm:prSet presAssocID="{81F50655-9D27-7745-8E28-55A980C520D2}" presName="rootText3" presStyleLbl="asst1" presStyleIdx="5" presStyleCnt="6">
        <dgm:presLayoutVars>
          <dgm:chPref val="3"/>
        </dgm:presLayoutVars>
      </dgm:prSet>
      <dgm:spPr/>
      <dgm:t>
        <a:bodyPr/>
        <a:lstStyle/>
        <a:p>
          <a:endParaRPr lang="en-US"/>
        </a:p>
      </dgm:t>
    </dgm:pt>
    <dgm:pt modelId="{51AA91BF-6620-774C-8153-8CBAFE33620F}" type="pres">
      <dgm:prSet presAssocID="{81F50655-9D27-7745-8E28-55A980C520D2}" presName="rootConnector3" presStyleLbl="asst1" presStyleIdx="5" presStyleCnt="6"/>
      <dgm:spPr/>
      <dgm:t>
        <a:bodyPr/>
        <a:lstStyle/>
        <a:p>
          <a:endParaRPr lang="en-US"/>
        </a:p>
      </dgm:t>
    </dgm:pt>
    <dgm:pt modelId="{67CCF808-53EE-1F42-A0A3-18EA5BFE4E87}" type="pres">
      <dgm:prSet presAssocID="{81F50655-9D27-7745-8E28-55A980C520D2}" presName="hierChild6" presStyleCnt="0"/>
      <dgm:spPr/>
    </dgm:pt>
    <dgm:pt modelId="{AA752D75-F30F-A84B-92A8-B6B0E663912C}" type="pres">
      <dgm:prSet presAssocID="{81F50655-9D27-7745-8E28-55A980C520D2}" presName="hierChild7" presStyleCnt="0"/>
      <dgm:spPr/>
    </dgm:pt>
  </dgm:ptLst>
  <dgm:cxnLst>
    <dgm:cxn modelId="{5EFA9600-93DA-484A-B135-22A65DCD7462}" srcId="{00AF3328-7E37-CC43-83B2-3B7FDB5F6567}" destId="{FCBC2D7D-82FA-C840-AF7E-B74816C5C17C}" srcOrd="1" destOrd="0" parTransId="{132A5985-F684-8748-A975-666AFE20A613}" sibTransId="{A4DF6618-421A-8948-B960-87CD5E9BF2F4}"/>
    <dgm:cxn modelId="{18569CE5-4700-2249-AF25-9857DA65C588}" type="presOf" srcId="{3A222F22-56E5-6E40-8DD9-C6A5E6160DBD}" destId="{808883A4-A686-1E43-B18A-02378D0920C1}" srcOrd="0" destOrd="0" presId="urn:microsoft.com/office/officeart/2005/8/layout/orgChart1"/>
    <dgm:cxn modelId="{2D93DE06-D1CA-A14D-A096-C933F9778CCD}" type="presOf" srcId="{4525B982-EA43-C646-89AB-2672EF934585}" destId="{C4FC19AB-4995-CE44-95F3-D30B8A7D801B}" srcOrd="0" destOrd="0" presId="urn:microsoft.com/office/officeart/2005/8/layout/orgChart1"/>
    <dgm:cxn modelId="{5409A749-55BF-154E-B91C-DCA13E8E15F6}" srcId="{3A222F22-56E5-6E40-8DD9-C6A5E6160DBD}" destId="{DCE9607E-D773-C642-8A52-765DB5404EED}" srcOrd="0" destOrd="0" parTransId="{8719339F-CA7F-AE4C-B3AF-D754CB055988}" sibTransId="{6C1361D3-443D-EF4E-A0F8-E90B46A279B7}"/>
    <dgm:cxn modelId="{A0C959BB-4899-FE43-914E-4DD94A846610}" type="presOf" srcId="{00AF3328-7E37-CC43-83B2-3B7FDB5F6567}" destId="{D27E5E74-C888-504B-B65B-BFD49D3AB3FE}" srcOrd="1" destOrd="0" presId="urn:microsoft.com/office/officeart/2005/8/layout/orgChart1"/>
    <dgm:cxn modelId="{B4BAD367-FDC8-D547-9FEE-F3C2200C4388}" type="presOf" srcId="{DEEBB166-7077-FA46-B7BC-74E2B35C2000}" destId="{FABF8D50-9BCB-7B49-BD2E-2A186162102B}" srcOrd="0" destOrd="0" presId="urn:microsoft.com/office/officeart/2005/8/layout/orgChart1"/>
    <dgm:cxn modelId="{23CAFB77-5B4D-5F44-8FE1-5D1E87FEFCB3}" type="presOf" srcId="{00AF3328-7E37-CC43-83B2-3B7FDB5F6567}" destId="{A9E5A040-EAA5-EC45-A5A9-ED4436504002}" srcOrd="0" destOrd="0" presId="urn:microsoft.com/office/officeart/2005/8/layout/orgChart1"/>
    <dgm:cxn modelId="{CC0D17D3-26E6-A042-A46F-EA4A87214CA5}" type="presOf" srcId="{FCBC2D7D-82FA-C840-AF7E-B74816C5C17C}" destId="{80B8F7CC-4B8C-9E4B-9721-775E499135C5}" srcOrd="0" destOrd="0" presId="urn:microsoft.com/office/officeart/2005/8/layout/orgChart1"/>
    <dgm:cxn modelId="{D8E57F1D-0FE8-4F40-B154-DC84C4237E5F}" type="presOf" srcId="{2329584D-2882-5440-814D-D6B30D115138}" destId="{82D78A91-6423-0D4C-B445-289C183D35C1}" srcOrd="1" destOrd="0" presId="urn:microsoft.com/office/officeart/2005/8/layout/orgChart1"/>
    <dgm:cxn modelId="{C8A7175D-E74E-674D-99AD-DC6FD25D0437}" type="presOf" srcId="{FCBC2D7D-82FA-C840-AF7E-B74816C5C17C}" destId="{2E326B3F-A2D7-7B45-A6A1-2B41AA37240C}" srcOrd="1" destOrd="0" presId="urn:microsoft.com/office/officeart/2005/8/layout/orgChart1"/>
    <dgm:cxn modelId="{2A66423F-0D3C-B541-89BC-337924D4D530}" srcId="{2329584D-2882-5440-814D-D6B30D115138}" destId="{38E876A8-759A-E449-96FC-F3819BEE2D20}" srcOrd="0" destOrd="0" parTransId="{4897A724-CC58-A54D-8485-DAF674B8FB05}" sibTransId="{ED85CA03-0CB3-2A42-B35B-F0200A4123D1}"/>
    <dgm:cxn modelId="{87A7DC27-2F3D-8349-AC25-83C9BDF7EE92}" srcId="{00AF3328-7E37-CC43-83B2-3B7FDB5F6567}" destId="{DEEBB166-7077-FA46-B7BC-74E2B35C2000}" srcOrd="0" destOrd="0" parTransId="{4525B982-EA43-C646-89AB-2672EF934585}" sibTransId="{CF44B86A-F897-704C-80AC-F85204FC0D77}"/>
    <dgm:cxn modelId="{CA7467A8-AF35-F746-9366-622ACA6F721D}" type="presOf" srcId="{38E876A8-759A-E449-96FC-F3819BEE2D20}" destId="{7A4965D8-B83F-F54A-A985-DDCEFB5A9801}" srcOrd="1" destOrd="0" presId="urn:microsoft.com/office/officeart/2005/8/layout/orgChart1"/>
    <dgm:cxn modelId="{0DC0C392-E439-3642-B26C-B07F9173C259}" type="presOf" srcId="{81F50655-9D27-7745-8E28-55A980C520D2}" destId="{468B4BA8-2F87-4E49-92EE-8630B91D6BB7}" srcOrd="0" destOrd="0" presId="urn:microsoft.com/office/officeart/2005/8/layout/orgChart1"/>
    <dgm:cxn modelId="{2333CE3A-E94A-254A-AD03-5F8CFA3A11E8}" type="presOf" srcId="{81F50655-9D27-7745-8E28-55A980C520D2}" destId="{51AA91BF-6620-774C-8153-8CBAFE33620F}" srcOrd="1" destOrd="0" presId="urn:microsoft.com/office/officeart/2005/8/layout/orgChart1"/>
    <dgm:cxn modelId="{EBD92F07-BD4A-C442-8229-AE59952E5ADD}" srcId="{DCE9607E-D773-C642-8A52-765DB5404EED}" destId="{2329584D-2882-5440-814D-D6B30D115138}" srcOrd="1" destOrd="0" parTransId="{E6EF46D8-E860-A345-8CBF-80DC31F1818F}" sibTransId="{45C731F0-FE90-E144-837E-7CD01DDC537B}"/>
    <dgm:cxn modelId="{D1C24B66-6B15-EC4D-A40C-F9C7A86B8217}" srcId="{DCE9607E-D773-C642-8A52-765DB5404EED}" destId="{00AF3328-7E37-CC43-83B2-3B7FDB5F6567}" srcOrd="0" destOrd="0" parTransId="{1FF01141-0912-CF44-89CB-78A3D7D353B7}" sibTransId="{3FBC83BD-A7D7-1A41-8FBE-08CFBF99D2A1}"/>
    <dgm:cxn modelId="{2A513515-1308-6448-8F4C-A54C594DEED2}" type="presOf" srcId="{4897A724-CC58-A54D-8485-DAF674B8FB05}" destId="{76BE1271-1C6E-3740-B057-B2E3014081B3}" srcOrd="0" destOrd="0" presId="urn:microsoft.com/office/officeart/2005/8/layout/orgChart1"/>
    <dgm:cxn modelId="{0CE3FF21-894A-DB40-8CB5-8DA0401CD1DA}" type="presOf" srcId="{132A5985-F684-8748-A975-666AFE20A613}" destId="{389A6F74-7088-3747-BC6A-D8F3E8A8980F}" srcOrd="0" destOrd="0" presId="urn:microsoft.com/office/officeart/2005/8/layout/orgChart1"/>
    <dgm:cxn modelId="{D8D76E15-1A9D-B043-B498-3BC640C16AAB}" type="presOf" srcId="{1FF01141-0912-CF44-89CB-78A3D7D353B7}" destId="{C8A0F28C-76B3-AA40-8128-FF1933256763}" srcOrd="0" destOrd="0" presId="urn:microsoft.com/office/officeart/2005/8/layout/orgChart1"/>
    <dgm:cxn modelId="{9753CCE9-D09E-B841-BB70-2136013AC901}" type="presOf" srcId="{38E876A8-759A-E449-96FC-F3819BEE2D20}" destId="{2B9A5014-96F5-6242-BBF0-908F9C644A7F}" srcOrd="0" destOrd="0" presId="urn:microsoft.com/office/officeart/2005/8/layout/orgChart1"/>
    <dgm:cxn modelId="{BBAA1FD7-0A88-814F-93FC-EC180C258656}" type="presOf" srcId="{2329584D-2882-5440-814D-D6B30D115138}" destId="{14A04305-E8F6-1549-94F1-04F96378B66C}" srcOrd="0" destOrd="0" presId="urn:microsoft.com/office/officeart/2005/8/layout/orgChart1"/>
    <dgm:cxn modelId="{4A9C459F-F7FB-464D-A70F-8997240B091F}" type="presOf" srcId="{E6EF46D8-E860-A345-8CBF-80DC31F1818F}" destId="{FB2F8CD9-3113-844A-AC30-692BACDDDA76}" srcOrd="0" destOrd="0" presId="urn:microsoft.com/office/officeart/2005/8/layout/orgChart1"/>
    <dgm:cxn modelId="{F72B7BE2-5A6D-9648-88F0-B709921129F0}" type="presOf" srcId="{DCE9607E-D773-C642-8A52-765DB5404EED}" destId="{4B27DB2B-BBB7-0843-BCDF-77BAA494D672}" srcOrd="1" destOrd="0" presId="urn:microsoft.com/office/officeart/2005/8/layout/orgChart1"/>
    <dgm:cxn modelId="{529D1E78-AB91-5D44-982C-5FECB03B9F7D}" type="presOf" srcId="{DEEBB166-7077-FA46-B7BC-74E2B35C2000}" destId="{9A6FDE76-D021-4742-B716-4094E4E4493A}" srcOrd="1" destOrd="0" presId="urn:microsoft.com/office/officeart/2005/8/layout/orgChart1"/>
    <dgm:cxn modelId="{42D92A5B-1C3F-1442-823D-17728829C385}" srcId="{2329584D-2882-5440-814D-D6B30D115138}" destId="{81F50655-9D27-7745-8E28-55A980C520D2}" srcOrd="1" destOrd="0" parTransId="{9FCBDA01-F7EB-3A43-BDB5-69B9E0F55022}" sibTransId="{F4502E75-460E-504E-B0A1-825C0B2A540E}"/>
    <dgm:cxn modelId="{2DA18F71-C73B-2548-8A15-A07562327FC4}" type="presOf" srcId="{DCE9607E-D773-C642-8A52-765DB5404EED}" destId="{498F5293-15F0-CF45-A9A8-EA1EF3A06E68}" srcOrd="0" destOrd="0" presId="urn:microsoft.com/office/officeart/2005/8/layout/orgChart1"/>
    <dgm:cxn modelId="{2190480F-E8B6-8C4D-B30B-6908D923FB51}" type="presOf" srcId="{9FCBDA01-F7EB-3A43-BDB5-69B9E0F55022}" destId="{ABCF38BF-8FCE-294E-B525-FC7CE657C8E7}" srcOrd="0" destOrd="0" presId="urn:microsoft.com/office/officeart/2005/8/layout/orgChart1"/>
    <dgm:cxn modelId="{7571D9D1-8EC9-944F-92E9-4AD1DE81539D}" type="presParOf" srcId="{808883A4-A686-1E43-B18A-02378D0920C1}" destId="{A6C08C31-514A-8743-9FE7-339664BB158E}" srcOrd="0" destOrd="0" presId="urn:microsoft.com/office/officeart/2005/8/layout/orgChart1"/>
    <dgm:cxn modelId="{E9E8625E-38EC-1C47-A634-017657F4EA61}" type="presParOf" srcId="{A6C08C31-514A-8743-9FE7-339664BB158E}" destId="{C3300D4E-7322-4C4F-9008-CFEA9600566C}" srcOrd="0" destOrd="0" presId="urn:microsoft.com/office/officeart/2005/8/layout/orgChart1"/>
    <dgm:cxn modelId="{C8ED93B9-D691-0543-B3A6-CF60183493E9}" type="presParOf" srcId="{C3300D4E-7322-4C4F-9008-CFEA9600566C}" destId="{498F5293-15F0-CF45-A9A8-EA1EF3A06E68}" srcOrd="0" destOrd="0" presId="urn:microsoft.com/office/officeart/2005/8/layout/orgChart1"/>
    <dgm:cxn modelId="{B7E04DA2-12FE-8F4B-BA54-C42E63174EDD}" type="presParOf" srcId="{C3300D4E-7322-4C4F-9008-CFEA9600566C}" destId="{4B27DB2B-BBB7-0843-BCDF-77BAA494D672}" srcOrd="1" destOrd="0" presId="urn:microsoft.com/office/officeart/2005/8/layout/orgChart1"/>
    <dgm:cxn modelId="{1AE7281E-2557-8A43-AAD6-B413BF09C7C4}" type="presParOf" srcId="{A6C08C31-514A-8743-9FE7-339664BB158E}" destId="{BA89E877-3ADD-C141-B619-3753358BFEF9}" srcOrd="1" destOrd="0" presId="urn:microsoft.com/office/officeart/2005/8/layout/orgChart1"/>
    <dgm:cxn modelId="{D0D1DEC0-3F17-DC4A-9DEA-23A091F36384}" type="presParOf" srcId="{A6C08C31-514A-8743-9FE7-339664BB158E}" destId="{3C78248C-0BC1-D649-AB96-8929B1E4A4FB}" srcOrd="2" destOrd="0" presId="urn:microsoft.com/office/officeart/2005/8/layout/orgChart1"/>
    <dgm:cxn modelId="{C3F9285A-53AC-4A47-8E47-4A7F60485F2F}" type="presParOf" srcId="{3C78248C-0BC1-D649-AB96-8929B1E4A4FB}" destId="{C8A0F28C-76B3-AA40-8128-FF1933256763}" srcOrd="0" destOrd="0" presId="urn:microsoft.com/office/officeart/2005/8/layout/orgChart1"/>
    <dgm:cxn modelId="{00DD6C3D-1D47-3B44-9D3B-49CF7E4346D6}" type="presParOf" srcId="{3C78248C-0BC1-D649-AB96-8929B1E4A4FB}" destId="{2A14C916-CAB2-574C-90E5-B78B25C3C25D}" srcOrd="1" destOrd="0" presId="urn:microsoft.com/office/officeart/2005/8/layout/orgChart1"/>
    <dgm:cxn modelId="{ACC34B83-BEC1-824C-8197-E584FBD8BA8E}" type="presParOf" srcId="{2A14C916-CAB2-574C-90E5-B78B25C3C25D}" destId="{BDC3EA85-C964-034E-A521-B69A495D68BF}" srcOrd="0" destOrd="0" presId="urn:microsoft.com/office/officeart/2005/8/layout/orgChart1"/>
    <dgm:cxn modelId="{BC13751F-6595-714E-B573-FEC4048AC284}" type="presParOf" srcId="{BDC3EA85-C964-034E-A521-B69A495D68BF}" destId="{A9E5A040-EAA5-EC45-A5A9-ED4436504002}" srcOrd="0" destOrd="0" presId="urn:microsoft.com/office/officeart/2005/8/layout/orgChart1"/>
    <dgm:cxn modelId="{A21D901A-2D6B-F94D-9522-C3193B3C2313}" type="presParOf" srcId="{BDC3EA85-C964-034E-A521-B69A495D68BF}" destId="{D27E5E74-C888-504B-B65B-BFD49D3AB3FE}" srcOrd="1" destOrd="0" presId="urn:microsoft.com/office/officeart/2005/8/layout/orgChart1"/>
    <dgm:cxn modelId="{417D0866-5476-1948-80B0-ACCA3F1DE23F}" type="presParOf" srcId="{2A14C916-CAB2-574C-90E5-B78B25C3C25D}" destId="{A6C28F3A-B3EA-BF43-940F-3F53E2062887}" srcOrd="1" destOrd="0" presId="urn:microsoft.com/office/officeart/2005/8/layout/orgChart1"/>
    <dgm:cxn modelId="{F043E00A-D891-FE43-A9B1-FE33B61B6C1A}" type="presParOf" srcId="{2A14C916-CAB2-574C-90E5-B78B25C3C25D}" destId="{A26E8067-61A5-214D-B030-52BD8D5C1450}" srcOrd="2" destOrd="0" presId="urn:microsoft.com/office/officeart/2005/8/layout/orgChart1"/>
    <dgm:cxn modelId="{9F949D3E-2B6E-1542-9B01-17192B05E726}" type="presParOf" srcId="{A26E8067-61A5-214D-B030-52BD8D5C1450}" destId="{C4FC19AB-4995-CE44-95F3-D30B8A7D801B}" srcOrd="0" destOrd="0" presId="urn:microsoft.com/office/officeart/2005/8/layout/orgChart1"/>
    <dgm:cxn modelId="{75247F2C-00FA-B843-8CD8-6445439F6DEA}" type="presParOf" srcId="{A26E8067-61A5-214D-B030-52BD8D5C1450}" destId="{1E30863E-0ABE-D346-8593-030141B4CFD4}" srcOrd="1" destOrd="0" presId="urn:microsoft.com/office/officeart/2005/8/layout/orgChart1"/>
    <dgm:cxn modelId="{7AE9E179-6295-3241-9796-FDA52665A0A4}" type="presParOf" srcId="{1E30863E-0ABE-D346-8593-030141B4CFD4}" destId="{39485A6F-FBC7-BB4A-89CF-F2FA1249FCD1}" srcOrd="0" destOrd="0" presId="urn:microsoft.com/office/officeart/2005/8/layout/orgChart1"/>
    <dgm:cxn modelId="{0121F6A8-1B2A-0C49-AAA5-82BB5AE09820}" type="presParOf" srcId="{39485A6F-FBC7-BB4A-89CF-F2FA1249FCD1}" destId="{FABF8D50-9BCB-7B49-BD2E-2A186162102B}" srcOrd="0" destOrd="0" presId="urn:microsoft.com/office/officeart/2005/8/layout/orgChart1"/>
    <dgm:cxn modelId="{F5F5EAC2-030C-8340-A1AC-4DD430C4E152}" type="presParOf" srcId="{39485A6F-FBC7-BB4A-89CF-F2FA1249FCD1}" destId="{9A6FDE76-D021-4742-B716-4094E4E4493A}" srcOrd="1" destOrd="0" presId="urn:microsoft.com/office/officeart/2005/8/layout/orgChart1"/>
    <dgm:cxn modelId="{4255EB1D-688C-A74E-9591-3EA1CC98377A}" type="presParOf" srcId="{1E30863E-0ABE-D346-8593-030141B4CFD4}" destId="{EEBF717E-29C8-4341-828F-798C3D0EE382}" srcOrd="1" destOrd="0" presId="urn:microsoft.com/office/officeart/2005/8/layout/orgChart1"/>
    <dgm:cxn modelId="{6465808D-0C65-A247-8AA4-6181DC0CD90F}" type="presParOf" srcId="{1E30863E-0ABE-D346-8593-030141B4CFD4}" destId="{73DE4817-2DD8-4445-BACC-58A0B9985F70}" srcOrd="2" destOrd="0" presId="urn:microsoft.com/office/officeart/2005/8/layout/orgChart1"/>
    <dgm:cxn modelId="{B92936BC-E942-9240-B385-E67BE495B623}" type="presParOf" srcId="{A26E8067-61A5-214D-B030-52BD8D5C1450}" destId="{389A6F74-7088-3747-BC6A-D8F3E8A8980F}" srcOrd="2" destOrd="0" presId="urn:microsoft.com/office/officeart/2005/8/layout/orgChart1"/>
    <dgm:cxn modelId="{835F490D-4E8A-E544-BC79-906F469DB47A}" type="presParOf" srcId="{A26E8067-61A5-214D-B030-52BD8D5C1450}" destId="{A295D7B5-2397-EE4D-95FD-0B755175B1BC}" srcOrd="3" destOrd="0" presId="urn:microsoft.com/office/officeart/2005/8/layout/orgChart1"/>
    <dgm:cxn modelId="{27A28B1D-2F83-ED4C-BFE8-17331CEBF30D}" type="presParOf" srcId="{A295D7B5-2397-EE4D-95FD-0B755175B1BC}" destId="{450929BC-F9D7-6D42-BAF0-5F48426B7F1B}" srcOrd="0" destOrd="0" presId="urn:microsoft.com/office/officeart/2005/8/layout/orgChart1"/>
    <dgm:cxn modelId="{0727E0AE-758B-5241-A888-384CBB7548E7}" type="presParOf" srcId="{450929BC-F9D7-6D42-BAF0-5F48426B7F1B}" destId="{80B8F7CC-4B8C-9E4B-9721-775E499135C5}" srcOrd="0" destOrd="0" presId="urn:microsoft.com/office/officeart/2005/8/layout/orgChart1"/>
    <dgm:cxn modelId="{032155C0-7FC9-CD45-A571-763EE6045439}" type="presParOf" srcId="{450929BC-F9D7-6D42-BAF0-5F48426B7F1B}" destId="{2E326B3F-A2D7-7B45-A6A1-2B41AA37240C}" srcOrd="1" destOrd="0" presId="urn:microsoft.com/office/officeart/2005/8/layout/orgChart1"/>
    <dgm:cxn modelId="{A44969A0-F99E-6446-8865-6DEDAFF3A6ED}" type="presParOf" srcId="{A295D7B5-2397-EE4D-95FD-0B755175B1BC}" destId="{7F27E91C-C1CC-0149-A23E-2CDECED3D0B0}" srcOrd="1" destOrd="0" presId="urn:microsoft.com/office/officeart/2005/8/layout/orgChart1"/>
    <dgm:cxn modelId="{DF4B8615-C640-ED4F-A324-431B14F70D53}" type="presParOf" srcId="{A295D7B5-2397-EE4D-95FD-0B755175B1BC}" destId="{D8FAD4C1-8FF1-AE4F-BA2D-E424190A6994}" srcOrd="2" destOrd="0" presId="urn:microsoft.com/office/officeart/2005/8/layout/orgChart1"/>
    <dgm:cxn modelId="{7223790C-DD3B-C34D-9D12-55FF7BE0CD17}" type="presParOf" srcId="{3C78248C-0BC1-D649-AB96-8929B1E4A4FB}" destId="{FB2F8CD9-3113-844A-AC30-692BACDDDA76}" srcOrd="2" destOrd="0" presId="urn:microsoft.com/office/officeart/2005/8/layout/orgChart1"/>
    <dgm:cxn modelId="{48F43348-0A07-9A4F-A597-C3563F238147}" type="presParOf" srcId="{3C78248C-0BC1-D649-AB96-8929B1E4A4FB}" destId="{05EDDD1F-DFD7-B248-B922-C8DEB32C41C8}" srcOrd="3" destOrd="0" presId="urn:microsoft.com/office/officeart/2005/8/layout/orgChart1"/>
    <dgm:cxn modelId="{E6EDAD6E-7B7F-9F4E-AE8B-BF6B253872D8}" type="presParOf" srcId="{05EDDD1F-DFD7-B248-B922-C8DEB32C41C8}" destId="{DBC0E6BA-6C03-DE42-A22B-1AA07E9D1FA3}" srcOrd="0" destOrd="0" presId="urn:microsoft.com/office/officeart/2005/8/layout/orgChart1"/>
    <dgm:cxn modelId="{EBC58126-EC9A-8D48-85F5-8B19260319F8}" type="presParOf" srcId="{DBC0E6BA-6C03-DE42-A22B-1AA07E9D1FA3}" destId="{14A04305-E8F6-1549-94F1-04F96378B66C}" srcOrd="0" destOrd="0" presId="urn:microsoft.com/office/officeart/2005/8/layout/orgChart1"/>
    <dgm:cxn modelId="{AB3707F2-0A23-A14D-91CE-EB3C5A8624AD}" type="presParOf" srcId="{DBC0E6BA-6C03-DE42-A22B-1AA07E9D1FA3}" destId="{82D78A91-6423-0D4C-B445-289C183D35C1}" srcOrd="1" destOrd="0" presId="urn:microsoft.com/office/officeart/2005/8/layout/orgChart1"/>
    <dgm:cxn modelId="{225312D4-59B5-D942-825F-CDD193FDD5BB}" type="presParOf" srcId="{05EDDD1F-DFD7-B248-B922-C8DEB32C41C8}" destId="{638959F7-27B6-CE4B-AC82-A81A5A418C70}" srcOrd="1" destOrd="0" presId="urn:microsoft.com/office/officeart/2005/8/layout/orgChart1"/>
    <dgm:cxn modelId="{8853E7F6-FAC1-E846-8F99-05852F7C5E28}" type="presParOf" srcId="{05EDDD1F-DFD7-B248-B922-C8DEB32C41C8}" destId="{A4305B9C-A977-6943-B451-7F770625346A}" srcOrd="2" destOrd="0" presId="urn:microsoft.com/office/officeart/2005/8/layout/orgChart1"/>
    <dgm:cxn modelId="{9AC65467-0D6E-D84C-BC82-0029E400DDB0}" type="presParOf" srcId="{A4305B9C-A977-6943-B451-7F770625346A}" destId="{76BE1271-1C6E-3740-B057-B2E3014081B3}" srcOrd="0" destOrd="0" presId="urn:microsoft.com/office/officeart/2005/8/layout/orgChart1"/>
    <dgm:cxn modelId="{347ABBFE-7876-3A47-9C2D-CE7C534C8F6F}" type="presParOf" srcId="{A4305B9C-A977-6943-B451-7F770625346A}" destId="{599DFF0B-A6DA-2041-9E5A-692945DDC17D}" srcOrd="1" destOrd="0" presId="urn:microsoft.com/office/officeart/2005/8/layout/orgChart1"/>
    <dgm:cxn modelId="{F1F232B8-9AD5-8244-9FFB-9B68D6C98ADF}" type="presParOf" srcId="{599DFF0B-A6DA-2041-9E5A-692945DDC17D}" destId="{232C5BD4-9BDA-FB43-8491-4D308BEABC05}" srcOrd="0" destOrd="0" presId="urn:microsoft.com/office/officeart/2005/8/layout/orgChart1"/>
    <dgm:cxn modelId="{0E256C42-CF14-0848-930A-D35431096F34}" type="presParOf" srcId="{232C5BD4-9BDA-FB43-8491-4D308BEABC05}" destId="{2B9A5014-96F5-6242-BBF0-908F9C644A7F}" srcOrd="0" destOrd="0" presId="urn:microsoft.com/office/officeart/2005/8/layout/orgChart1"/>
    <dgm:cxn modelId="{354C950C-BD8F-C641-9C79-210A169A03C3}" type="presParOf" srcId="{232C5BD4-9BDA-FB43-8491-4D308BEABC05}" destId="{7A4965D8-B83F-F54A-A985-DDCEFB5A9801}" srcOrd="1" destOrd="0" presId="urn:microsoft.com/office/officeart/2005/8/layout/orgChart1"/>
    <dgm:cxn modelId="{822B2ED4-397F-8843-83AB-250DF4AD5704}" type="presParOf" srcId="{599DFF0B-A6DA-2041-9E5A-692945DDC17D}" destId="{E362A82F-A3B3-1941-AF58-59F4683816CC}" srcOrd="1" destOrd="0" presId="urn:microsoft.com/office/officeart/2005/8/layout/orgChart1"/>
    <dgm:cxn modelId="{93C5A8AE-222D-004D-A505-CE1D37857052}" type="presParOf" srcId="{599DFF0B-A6DA-2041-9E5A-692945DDC17D}" destId="{E20EDAC0-0CC5-1946-9F64-47BC1DBBF855}" srcOrd="2" destOrd="0" presId="urn:microsoft.com/office/officeart/2005/8/layout/orgChart1"/>
    <dgm:cxn modelId="{ABD85B67-7326-AF4D-B13B-EF3B13018107}" type="presParOf" srcId="{A4305B9C-A977-6943-B451-7F770625346A}" destId="{ABCF38BF-8FCE-294E-B525-FC7CE657C8E7}" srcOrd="2" destOrd="0" presId="urn:microsoft.com/office/officeart/2005/8/layout/orgChart1"/>
    <dgm:cxn modelId="{8384B656-B015-8A44-A01D-5C60863DB108}" type="presParOf" srcId="{A4305B9C-A977-6943-B451-7F770625346A}" destId="{C6603ED6-4343-F244-9EC9-1728DBAB14CA}" srcOrd="3" destOrd="0" presId="urn:microsoft.com/office/officeart/2005/8/layout/orgChart1"/>
    <dgm:cxn modelId="{6C583578-14EE-244A-ADB2-AAF16FB9B109}" type="presParOf" srcId="{C6603ED6-4343-F244-9EC9-1728DBAB14CA}" destId="{0A759180-84BC-1644-BC20-F2E6A97B2680}" srcOrd="0" destOrd="0" presId="urn:microsoft.com/office/officeart/2005/8/layout/orgChart1"/>
    <dgm:cxn modelId="{5E7698AD-2F0F-7446-B8D5-9F448EC520EC}" type="presParOf" srcId="{0A759180-84BC-1644-BC20-F2E6A97B2680}" destId="{468B4BA8-2F87-4E49-92EE-8630B91D6BB7}" srcOrd="0" destOrd="0" presId="urn:microsoft.com/office/officeart/2005/8/layout/orgChart1"/>
    <dgm:cxn modelId="{1EF34C49-E0BB-554D-BFF5-F4DC7DFD8590}" type="presParOf" srcId="{0A759180-84BC-1644-BC20-F2E6A97B2680}" destId="{51AA91BF-6620-774C-8153-8CBAFE33620F}" srcOrd="1" destOrd="0" presId="urn:microsoft.com/office/officeart/2005/8/layout/orgChart1"/>
    <dgm:cxn modelId="{73416B69-B95C-0040-98A6-72060436168B}" type="presParOf" srcId="{C6603ED6-4343-F244-9EC9-1728DBAB14CA}" destId="{67CCF808-53EE-1F42-A0A3-18EA5BFE4E87}" srcOrd="1" destOrd="0" presId="urn:microsoft.com/office/officeart/2005/8/layout/orgChart1"/>
    <dgm:cxn modelId="{2CD7D45B-98BD-9144-80F8-A378685EBE4E}" type="presParOf" srcId="{C6603ED6-4343-F244-9EC9-1728DBAB14CA}" destId="{AA752D75-F30F-A84B-92A8-B6B0E66391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222F22-56E5-6E40-8DD9-C6A5E6160DBD}" type="doc">
      <dgm:prSet loTypeId="urn:microsoft.com/office/officeart/2005/8/layout/orgChart1" loCatId="" qsTypeId="urn:microsoft.com/office/officeart/2005/8/quickstyle/simple4" qsCatId="simple" csTypeId="urn:microsoft.com/office/officeart/2005/8/colors/accent6_5" csCatId="accent6" phldr="1"/>
      <dgm:spPr/>
      <dgm:t>
        <a:bodyPr/>
        <a:lstStyle/>
        <a:p>
          <a:endParaRPr lang="en-US"/>
        </a:p>
      </dgm:t>
    </dgm:pt>
    <dgm:pt modelId="{DCE9607E-D773-C642-8A52-765DB5404EED}">
      <dgm:prSet phldrT="[Text]"/>
      <dgm:spPr>
        <a:solidFill>
          <a:schemeClr val="accent1"/>
        </a:solidFill>
      </dgm:spPr>
      <dgm:t>
        <a:bodyPr/>
        <a:lstStyle/>
        <a:p>
          <a:r>
            <a:rPr lang="en-US" dirty="0"/>
            <a:t>Functional Behavior Assessment </a:t>
          </a:r>
        </a:p>
      </dgm:t>
    </dgm:pt>
    <dgm:pt modelId="{8719339F-CA7F-AE4C-B3AF-D754CB055988}" type="parTrans" cxnId="{5409A749-55BF-154E-B91C-DCA13E8E15F6}">
      <dgm:prSet/>
      <dgm:spPr/>
      <dgm:t>
        <a:bodyPr/>
        <a:lstStyle/>
        <a:p>
          <a:endParaRPr lang="en-US"/>
        </a:p>
      </dgm:t>
    </dgm:pt>
    <dgm:pt modelId="{6C1361D3-443D-EF4E-A0F8-E90B46A279B7}" type="sibTrans" cxnId="{5409A749-55BF-154E-B91C-DCA13E8E15F6}">
      <dgm:prSet/>
      <dgm:spPr/>
      <dgm:t>
        <a:bodyPr/>
        <a:lstStyle/>
        <a:p>
          <a:endParaRPr lang="en-US"/>
        </a:p>
      </dgm:t>
    </dgm:pt>
    <dgm:pt modelId="{00AF3328-7E37-CC43-83B2-3B7FDB5F6567}" type="asst">
      <dgm:prSet phldrT="[Text]"/>
      <dgm:spPr>
        <a:solidFill>
          <a:schemeClr val="accent6"/>
        </a:solidFill>
      </dgm:spPr>
      <dgm:t>
        <a:bodyPr/>
        <a:lstStyle/>
        <a:p>
          <a:r>
            <a:rPr lang="en-US" dirty="0"/>
            <a:t>Indirect Assessment</a:t>
          </a:r>
        </a:p>
      </dgm:t>
    </dgm:pt>
    <dgm:pt modelId="{1FF01141-0912-CF44-89CB-78A3D7D353B7}" type="parTrans" cxnId="{D1C24B66-6B15-EC4D-A40C-F9C7A86B8217}">
      <dgm:prSet/>
      <dgm:spPr/>
      <dgm:t>
        <a:bodyPr/>
        <a:lstStyle/>
        <a:p>
          <a:endParaRPr lang="en-US"/>
        </a:p>
      </dgm:t>
    </dgm:pt>
    <dgm:pt modelId="{3FBC83BD-A7D7-1A41-8FBE-08CFBF99D2A1}" type="sibTrans" cxnId="{D1C24B66-6B15-EC4D-A40C-F9C7A86B8217}">
      <dgm:prSet/>
      <dgm:spPr/>
      <dgm:t>
        <a:bodyPr/>
        <a:lstStyle/>
        <a:p>
          <a:endParaRPr lang="en-US"/>
        </a:p>
      </dgm:t>
    </dgm:pt>
    <dgm:pt modelId="{2329584D-2882-5440-814D-D6B30D115138}" type="asst">
      <dgm:prSet/>
      <dgm:spPr>
        <a:solidFill>
          <a:schemeClr val="accent2"/>
        </a:solidFill>
      </dgm:spPr>
      <dgm:t>
        <a:bodyPr/>
        <a:lstStyle/>
        <a:p>
          <a:r>
            <a:rPr lang="en-US" dirty="0"/>
            <a:t>Direct Assessment</a:t>
          </a:r>
        </a:p>
      </dgm:t>
    </dgm:pt>
    <dgm:pt modelId="{E6EF46D8-E860-A345-8CBF-80DC31F1818F}" type="parTrans" cxnId="{EBD92F07-BD4A-C442-8229-AE59952E5ADD}">
      <dgm:prSet/>
      <dgm:spPr/>
      <dgm:t>
        <a:bodyPr/>
        <a:lstStyle/>
        <a:p>
          <a:endParaRPr lang="en-US"/>
        </a:p>
      </dgm:t>
    </dgm:pt>
    <dgm:pt modelId="{45C731F0-FE90-E144-837E-7CD01DDC537B}" type="sibTrans" cxnId="{EBD92F07-BD4A-C442-8229-AE59952E5ADD}">
      <dgm:prSet/>
      <dgm:spPr/>
      <dgm:t>
        <a:bodyPr/>
        <a:lstStyle/>
        <a:p>
          <a:endParaRPr lang="en-US"/>
        </a:p>
      </dgm:t>
    </dgm:pt>
    <dgm:pt modelId="{DEEBB166-7077-FA46-B7BC-74E2B35C2000}" type="asst">
      <dgm:prSet/>
      <dgm:spPr/>
      <dgm:t>
        <a:bodyPr/>
        <a:lstStyle/>
        <a:p>
          <a:r>
            <a:rPr lang="en-US" dirty="0"/>
            <a:t>ABC Interview</a:t>
          </a:r>
        </a:p>
      </dgm:t>
    </dgm:pt>
    <dgm:pt modelId="{4525B982-EA43-C646-89AB-2672EF934585}" type="parTrans" cxnId="{87A7DC27-2F3D-8349-AC25-83C9BDF7EE92}">
      <dgm:prSet/>
      <dgm:spPr/>
      <dgm:t>
        <a:bodyPr/>
        <a:lstStyle/>
        <a:p>
          <a:endParaRPr lang="en-US"/>
        </a:p>
      </dgm:t>
    </dgm:pt>
    <dgm:pt modelId="{CF44B86A-F897-704C-80AC-F85204FC0D77}" type="sibTrans" cxnId="{87A7DC27-2F3D-8349-AC25-83C9BDF7EE92}">
      <dgm:prSet/>
      <dgm:spPr/>
      <dgm:t>
        <a:bodyPr/>
        <a:lstStyle/>
        <a:p>
          <a:endParaRPr lang="en-US"/>
        </a:p>
      </dgm:t>
    </dgm:pt>
    <dgm:pt modelId="{FCBC2D7D-82FA-C840-AF7E-B74816C5C17C}" type="asst">
      <dgm:prSet/>
      <dgm:spPr/>
      <dgm:t>
        <a:bodyPr/>
        <a:lstStyle/>
        <a:p>
          <a:r>
            <a:rPr lang="en-US" dirty="0"/>
            <a:t>Questionnaires (QABF and FAST)</a:t>
          </a:r>
        </a:p>
      </dgm:t>
    </dgm:pt>
    <dgm:pt modelId="{132A5985-F684-8748-A975-666AFE20A613}" type="parTrans" cxnId="{5EFA9600-93DA-484A-B135-22A65DCD7462}">
      <dgm:prSet/>
      <dgm:spPr/>
      <dgm:t>
        <a:bodyPr/>
        <a:lstStyle/>
        <a:p>
          <a:endParaRPr lang="en-US"/>
        </a:p>
      </dgm:t>
    </dgm:pt>
    <dgm:pt modelId="{A4DF6618-421A-8948-B960-87CD5E9BF2F4}" type="sibTrans" cxnId="{5EFA9600-93DA-484A-B135-22A65DCD7462}">
      <dgm:prSet/>
      <dgm:spPr/>
      <dgm:t>
        <a:bodyPr/>
        <a:lstStyle/>
        <a:p>
          <a:endParaRPr lang="en-US"/>
        </a:p>
      </dgm:t>
    </dgm:pt>
    <dgm:pt modelId="{38E876A8-759A-E449-96FC-F3819BEE2D20}" type="asst">
      <dgm:prSet/>
      <dgm:spPr>
        <a:solidFill>
          <a:schemeClr val="accent2"/>
        </a:solidFill>
      </dgm:spPr>
      <dgm:t>
        <a:bodyPr/>
        <a:lstStyle/>
        <a:p>
          <a:r>
            <a:rPr lang="en-US" dirty="0"/>
            <a:t>ABC Narrative</a:t>
          </a:r>
        </a:p>
      </dgm:t>
    </dgm:pt>
    <dgm:pt modelId="{4897A724-CC58-A54D-8485-DAF674B8FB05}" type="parTrans" cxnId="{2A66423F-0D3C-B541-89BC-337924D4D530}">
      <dgm:prSet/>
      <dgm:spPr/>
      <dgm:t>
        <a:bodyPr/>
        <a:lstStyle/>
        <a:p>
          <a:endParaRPr lang="en-US"/>
        </a:p>
      </dgm:t>
    </dgm:pt>
    <dgm:pt modelId="{ED85CA03-0CB3-2A42-B35B-F0200A4123D1}" type="sibTrans" cxnId="{2A66423F-0D3C-B541-89BC-337924D4D530}">
      <dgm:prSet/>
      <dgm:spPr/>
      <dgm:t>
        <a:bodyPr/>
        <a:lstStyle/>
        <a:p>
          <a:endParaRPr lang="en-US"/>
        </a:p>
      </dgm:t>
    </dgm:pt>
    <dgm:pt modelId="{81F50655-9D27-7745-8E28-55A980C520D2}" type="asst">
      <dgm:prSet/>
      <dgm:spPr>
        <a:solidFill>
          <a:schemeClr val="accent2"/>
        </a:solidFill>
      </dgm:spPr>
      <dgm:t>
        <a:bodyPr/>
        <a:lstStyle/>
        <a:p>
          <a:r>
            <a:rPr lang="en-US" dirty="0"/>
            <a:t>Functional Analysis</a:t>
          </a:r>
        </a:p>
      </dgm:t>
    </dgm:pt>
    <dgm:pt modelId="{9FCBDA01-F7EB-3A43-BDB5-69B9E0F55022}" type="parTrans" cxnId="{42D92A5B-1C3F-1442-823D-17728829C385}">
      <dgm:prSet/>
      <dgm:spPr/>
      <dgm:t>
        <a:bodyPr/>
        <a:lstStyle/>
        <a:p>
          <a:endParaRPr lang="en-US"/>
        </a:p>
      </dgm:t>
    </dgm:pt>
    <dgm:pt modelId="{F4502E75-460E-504E-B0A1-825C0B2A540E}" type="sibTrans" cxnId="{42D92A5B-1C3F-1442-823D-17728829C385}">
      <dgm:prSet/>
      <dgm:spPr/>
      <dgm:t>
        <a:bodyPr/>
        <a:lstStyle/>
        <a:p>
          <a:endParaRPr lang="en-US"/>
        </a:p>
      </dgm:t>
    </dgm:pt>
    <dgm:pt modelId="{808883A4-A686-1E43-B18A-02378D0920C1}" type="pres">
      <dgm:prSet presAssocID="{3A222F22-56E5-6E40-8DD9-C6A5E6160DBD}" presName="hierChild1" presStyleCnt="0">
        <dgm:presLayoutVars>
          <dgm:orgChart val="1"/>
          <dgm:chPref val="1"/>
          <dgm:dir/>
          <dgm:animOne val="branch"/>
          <dgm:animLvl val="lvl"/>
          <dgm:resizeHandles/>
        </dgm:presLayoutVars>
      </dgm:prSet>
      <dgm:spPr/>
      <dgm:t>
        <a:bodyPr/>
        <a:lstStyle/>
        <a:p>
          <a:endParaRPr lang="en-US"/>
        </a:p>
      </dgm:t>
    </dgm:pt>
    <dgm:pt modelId="{A6C08C31-514A-8743-9FE7-339664BB158E}" type="pres">
      <dgm:prSet presAssocID="{DCE9607E-D773-C642-8A52-765DB5404EED}" presName="hierRoot1" presStyleCnt="0">
        <dgm:presLayoutVars>
          <dgm:hierBranch val="init"/>
        </dgm:presLayoutVars>
      </dgm:prSet>
      <dgm:spPr/>
    </dgm:pt>
    <dgm:pt modelId="{C3300D4E-7322-4C4F-9008-CFEA9600566C}" type="pres">
      <dgm:prSet presAssocID="{DCE9607E-D773-C642-8A52-765DB5404EED}" presName="rootComposite1" presStyleCnt="0"/>
      <dgm:spPr/>
    </dgm:pt>
    <dgm:pt modelId="{498F5293-15F0-CF45-A9A8-EA1EF3A06E68}" type="pres">
      <dgm:prSet presAssocID="{DCE9607E-D773-C642-8A52-765DB5404EED}" presName="rootText1" presStyleLbl="node0" presStyleIdx="0" presStyleCnt="1">
        <dgm:presLayoutVars>
          <dgm:chPref val="3"/>
        </dgm:presLayoutVars>
      </dgm:prSet>
      <dgm:spPr/>
      <dgm:t>
        <a:bodyPr/>
        <a:lstStyle/>
        <a:p>
          <a:endParaRPr lang="en-US"/>
        </a:p>
      </dgm:t>
    </dgm:pt>
    <dgm:pt modelId="{4B27DB2B-BBB7-0843-BCDF-77BAA494D672}" type="pres">
      <dgm:prSet presAssocID="{DCE9607E-D773-C642-8A52-765DB5404EED}" presName="rootConnector1" presStyleLbl="node1" presStyleIdx="0" presStyleCnt="0"/>
      <dgm:spPr/>
      <dgm:t>
        <a:bodyPr/>
        <a:lstStyle/>
        <a:p>
          <a:endParaRPr lang="en-US"/>
        </a:p>
      </dgm:t>
    </dgm:pt>
    <dgm:pt modelId="{BA89E877-3ADD-C141-B619-3753358BFEF9}" type="pres">
      <dgm:prSet presAssocID="{DCE9607E-D773-C642-8A52-765DB5404EED}" presName="hierChild2" presStyleCnt="0"/>
      <dgm:spPr/>
    </dgm:pt>
    <dgm:pt modelId="{3C78248C-0BC1-D649-AB96-8929B1E4A4FB}" type="pres">
      <dgm:prSet presAssocID="{DCE9607E-D773-C642-8A52-765DB5404EED}" presName="hierChild3" presStyleCnt="0"/>
      <dgm:spPr/>
    </dgm:pt>
    <dgm:pt modelId="{C8A0F28C-76B3-AA40-8128-FF1933256763}" type="pres">
      <dgm:prSet presAssocID="{1FF01141-0912-CF44-89CB-78A3D7D353B7}" presName="Name111" presStyleLbl="parChTrans1D2" presStyleIdx="0" presStyleCnt="2"/>
      <dgm:spPr/>
      <dgm:t>
        <a:bodyPr/>
        <a:lstStyle/>
        <a:p>
          <a:endParaRPr lang="en-US"/>
        </a:p>
      </dgm:t>
    </dgm:pt>
    <dgm:pt modelId="{2A14C916-CAB2-574C-90E5-B78B25C3C25D}" type="pres">
      <dgm:prSet presAssocID="{00AF3328-7E37-CC43-83B2-3B7FDB5F6567}" presName="hierRoot3" presStyleCnt="0">
        <dgm:presLayoutVars>
          <dgm:hierBranch val="init"/>
        </dgm:presLayoutVars>
      </dgm:prSet>
      <dgm:spPr/>
    </dgm:pt>
    <dgm:pt modelId="{BDC3EA85-C964-034E-A521-B69A495D68BF}" type="pres">
      <dgm:prSet presAssocID="{00AF3328-7E37-CC43-83B2-3B7FDB5F6567}" presName="rootComposite3" presStyleCnt="0"/>
      <dgm:spPr/>
    </dgm:pt>
    <dgm:pt modelId="{A9E5A040-EAA5-EC45-A5A9-ED4436504002}" type="pres">
      <dgm:prSet presAssocID="{00AF3328-7E37-CC43-83B2-3B7FDB5F6567}" presName="rootText3" presStyleLbl="asst1" presStyleIdx="0" presStyleCnt="6">
        <dgm:presLayoutVars>
          <dgm:chPref val="3"/>
        </dgm:presLayoutVars>
      </dgm:prSet>
      <dgm:spPr/>
      <dgm:t>
        <a:bodyPr/>
        <a:lstStyle/>
        <a:p>
          <a:endParaRPr lang="en-US"/>
        </a:p>
      </dgm:t>
    </dgm:pt>
    <dgm:pt modelId="{D27E5E74-C888-504B-B65B-BFD49D3AB3FE}" type="pres">
      <dgm:prSet presAssocID="{00AF3328-7E37-CC43-83B2-3B7FDB5F6567}" presName="rootConnector3" presStyleLbl="asst1" presStyleIdx="0" presStyleCnt="6"/>
      <dgm:spPr/>
      <dgm:t>
        <a:bodyPr/>
        <a:lstStyle/>
        <a:p>
          <a:endParaRPr lang="en-US"/>
        </a:p>
      </dgm:t>
    </dgm:pt>
    <dgm:pt modelId="{A6C28F3A-B3EA-BF43-940F-3F53E2062887}" type="pres">
      <dgm:prSet presAssocID="{00AF3328-7E37-CC43-83B2-3B7FDB5F6567}" presName="hierChild6" presStyleCnt="0"/>
      <dgm:spPr/>
    </dgm:pt>
    <dgm:pt modelId="{A26E8067-61A5-214D-B030-52BD8D5C1450}" type="pres">
      <dgm:prSet presAssocID="{00AF3328-7E37-CC43-83B2-3B7FDB5F6567}" presName="hierChild7" presStyleCnt="0"/>
      <dgm:spPr/>
    </dgm:pt>
    <dgm:pt modelId="{C4FC19AB-4995-CE44-95F3-D30B8A7D801B}" type="pres">
      <dgm:prSet presAssocID="{4525B982-EA43-C646-89AB-2672EF934585}" presName="Name111" presStyleLbl="parChTrans1D3" presStyleIdx="0" presStyleCnt="4"/>
      <dgm:spPr/>
      <dgm:t>
        <a:bodyPr/>
        <a:lstStyle/>
        <a:p>
          <a:endParaRPr lang="en-US"/>
        </a:p>
      </dgm:t>
    </dgm:pt>
    <dgm:pt modelId="{1E30863E-0ABE-D346-8593-030141B4CFD4}" type="pres">
      <dgm:prSet presAssocID="{DEEBB166-7077-FA46-B7BC-74E2B35C2000}" presName="hierRoot3" presStyleCnt="0">
        <dgm:presLayoutVars>
          <dgm:hierBranch val="init"/>
        </dgm:presLayoutVars>
      </dgm:prSet>
      <dgm:spPr/>
    </dgm:pt>
    <dgm:pt modelId="{39485A6F-FBC7-BB4A-89CF-F2FA1249FCD1}" type="pres">
      <dgm:prSet presAssocID="{DEEBB166-7077-FA46-B7BC-74E2B35C2000}" presName="rootComposite3" presStyleCnt="0"/>
      <dgm:spPr/>
    </dgm:pt>
    <dgm:pt modelId="{FABF8D50-9BCB-7B49-BD2E-2A186162102B}" type="pres">
      <dgm:prSet presAssocID="{DEEBB166-7077-FA46-B7BC-74E2B35C2000}" presName="rootText3" presStyleLbl="asst1" presStyleIdx="1" presStyleCnt="6">
        <dgm:presLayoutVars>
          <dgm:chPref val="3"/>
        </dgm:presLayoutVars>
      </dgm:prSet>
      <dgm:spPr/>
      <dgm:t>
        <a:bodyPr/>
        <a:lstStyle/>
        <a:p>
          <a:endParaRPr lang="en-US"/>
        </a:p>
      </dgm:t>
    </dgm:pt>
    <dgm:pt modelId="{9A6FDE76-D021-4742-B716-4094E4E4493A}" type="pres">
      <dgm:prSet presAssocID="{DEEBB166-7077-FA46-B7BC-74E2B35C2000}" presName="rootConnector3" presStyleLbl="asst1" presStyleIdx="1" presStyleCnt="6"/>
      <dgm:spPr/>
      <dgm:t>
        <a:bodyPr/>
        <a:lstStyle/>
        <a:p>
          <a:endParaRPr lang="en-US"/>
        </a:p>
      </dgm:t>
    </dgm:pt>
    <dgm:pt modelId="{EEBF717E-29C8-4341-828F-798C3D0EE382}" type="pres">
      <dgm:prSet presAssocID="{DEEBB166-7077-FA46-B7BC-74E2B35C2000}" presName="hierChild6" presStyleCnt="0"/>
      <dgm:spPr/>
    </dgm:pt>
    <dgm:pt modelId="{73DE4817-2DD8-4445-BACC-58A0B9985F70}" type="pres">
      <dgm:prSet presAssocID="{DEEBB166-7077-FA46-B7BC-74E2B35C2000}" presName="hierChild7" presStyleCnt="0"/>
      <dgm:spPr/>
    </dgm:pt>
    <dgm:pt modelId="{389A6F74-7088-3747-BC6A-D8F3E8A8980F}" type="pres">
      <dgm:prSet presAssocID="{132A5985-F684-8748-A975-666AFE20A613}" presName="Name111" presStyleLbl="parChTrans1D3" presStyleIdx="1" presStyleCnt="4"/>
      <dgm:spPr/>
      <dgm:t>
        <a:bodyPr/>
        <a:lstStyle/>
        <a:p>
          <a:endParaRPr lang="en-US"/>
        </a:p>
      </dgm:t>
    </dgm:pt>
    <dgm:pt modelId="{A295D7B5-2397-EE4D-95FD-0B755175B1BC}" type="pres">
      <dgm:prSet presAssocID="{FCBC2D7D-82FA-C840-AF7E-B74816C5C17C}" presName="hierRoot3" presStyleCnt="0">
        <dgm:presLayoutVars>
          <dgm:hierBranch val="init"/>
        </dgm:presLayoutVars>
      </dgm:prSet>
      <dgm:spPr/>
    </dgm:pt>
    <dgm:pt modelId="{450929BC-F9D7-6D42-BAF0-5F48426B7F1B}" type="pres">
      <dgm:prSet presAssocID="{FCBC2D7D-82FA-C840-AF7E-B74816C5C17C}" presName="rootComposite3" presStyleCnt="0"/>
      <dgm:spPr/>
    </dgm:pt>
    <dgm:pt modelId="{80B8F7CC-4B8C-9E4B-9721-775E499135C5}" type="pres">
      <dgm:prSet presAssocID="{FCBC2D7D-82FA-C840-AF7E-B74816C5C17C}" presName="rootText3" presStyleLbl="asst1" presStyleIdx="2" presStyleCnt="6">
        <dgm:presLayoutVars>
          <dgm:chPref val="3"/>
        </dgm:presLayoutVars>
      </dgm:prSet>
      <dgm:spPr/>
      <dgm:t>
        <a:bodyPr/>
        <a:lstStyle/>
        <a:p>
          <a:endParaRPr lang="en-US"/>
        </a:p>
      </dgm:t>
    </dgm:pt>
    <dgm:pt modelId="{2E326B3F-A2D7-7B45-A6A1-2B41AA37240C}" type="pres">
      <dgm:prSet presAssocID="{FCBC2D7D-82FA-C840-AF7E-B74816C5C17C}" presName="rootConnector3" presStyleLbl="asst1" presStyleIdx="2" presStyleCnt="6"/>
      <dgm:spPr/>
      <dgm:t>
        <a:bodyPr/>
        <a:lstStyle/>
        <a:p>
          <a:endParaRPr lang="en-US"/>
        </a:p>
      </dgm:t>
    </dgm:pt>
    <dgm:pt modelId="{7F27E91C-C1CC-0149-A23E-2CDECED3D0B0}" type="pres">
      <dgm:prSet presAssocID="{FCBC2D7D-82FA-C840-AF7E-B74816C5C17C}" presName="hierChild6" presStyleCnt="0"/>
      <dgm:spPr/>
    </dgm:pt>
    <dgm:pt modelId="{D8FAD4C1-8FF1-AE4F-BA2D-E424190A6994}" type="pres">
      <dgm:prSet presAssocID="{FCBC2D7D-82FA-C840-AF7E-B74816C5C17C}" presName="hierChild7" presStyleCnt="0"/>
      <dgm:spPr/>
    </dgm:pt>
    <dgm:pt modelId="{FB2F8CD9-3113-844A-AC30-692BACDDDA76}" type="pres">
      <dgm:prSet presAssocID="{E6EF46D8-E860-A345-8CBF-80DC31F1818F}" presName="Name111" presStyleLbl="parChTrans1D2" presStyleIdx="1" presStyleCnt="2"/>
      <dgm:spPr/>
      <dgm:t>
        <a:bodyPr/>
        <a:lstStyle/>
        <a:p>
          <a:endParaRPr lang="en-US"/>
        </a:p>
      </dgm:t>
    </dgm:pt>
    <dgm:pt modelId="{05EDDD1F-DFD7-B248-B922-C8DEB32C41C8}" type="pres">
      <dgm:prSet presAssocID="{2329584D-2882-5440-814D-D6B30D115138}" presName="hierRoot3" presStyleCnt="0">
        <dgm:presLayoutVars>
          <dgm:hierBranch val="init"/>
        </dgm:presLayoutVars>
      </dgm:prSet>
      <dgm:spPr/>
    </dgm:pt>
    <dgm:pt modelId="{DBC0E6BA-6C03-DE42-A22B-1AA07E9D1FA3}" type="pres">
      <dgm:prSet presAssocID="{2329584D-2882-5440-814D-D6B30D115138}" presName="rootComposite3" presStyleCnt="0"/>
      <dgm:spPr/>
    </dgm:pt>
    <dgm:pt modelId="{14A04305-E8F6-1549-94F1-04F96378B66C}" type="pres">
      <dgm:prSet presAssocID="{2329584D-2882-5440-814D-D6B30D115138}" presName="rootText3" presStyleLbl="asst1" presStyleIdx="3" presStyleCnt="6">
        <dgm:presLayoutVars>
          <dgm:chPref val="3"/>
        </dgm:presLayoutVars>
      </dgm:prSet>
      <dgm:spPr/>
      <dgm:t>
        <a:bodyPr/>
        <a:lstStyle/>
        <a:p>
          <a:endParaRPr lang="en-US"/>
        </a:p>
      </dgm:t>
    </dgm:pt>
    <dgm:pt modelId="{82D78A91-6423-0D4C-B445-289C183D35C1}" type="pres">
      <dgm:prSet presAssocID="{2329584D-2882-5440-814D-D6B30D115138}" presName="rootConnector3" presStyleLbl="asst1" presStyleIdx="3" presStyleCnt="6"/>
      <dgm:spPr/>
      <dgm:t>
        <a:bodyPr/>
        <a:lstStyle/>
        <a:p>
          <a:endParaRPr lang="en-US"/>
        </a:p>
      </dgm:t>
    </dgm:pt>
    <dgm:pt modelId="{638959F7-27B6-CE4B-AC82-A81A5A418C70}" type="pres">
      <dgm:prSet presAssocID="{2329584D-2882-5440-814D-D6B30D115138}" presName="hierChild6" presStyleCnt="0"/>
      <dgm:spPr/>
    </dgm:pt>
    <dgm:pt modelId="{A4305B9C-A977-6943-B451-7F770625346A}" type="pres">
      <dgm:prSet presAssocID="{2329584D-2882-5440-814D-D6B30D115138}" presName="hierChild7" presStyleCnt="0"/>
      <dgm:spPr/>
    </dgm:pt>
    <dgm:pt modelId="{76BE1271-1C6E-3740-B057-B2E3014081B3}" type="pres">
      <dgm:prSet presAssocID="{4897A724-CC58-A54D-8485-DAF674B8FB05}" presName="Name111" presStyleLbl="parChTrans1D3" presStyleIdx="2" presStyleCnt="4"/>
      <dgm:spPr/>
      <dgm:t>
        <a:bodyPr/>
        <a:lstStyle/>
        <a:p>
          <a:endParaRPr lang="en-US"/>
        </a:p>
      </dgm:t>
    </dgm:pt>
    <dgm:pt modelId="{599DFF0B-A6DA-2041-9E5A-692945DDC17D}" type="pres">
      <dgm:prSet presAssocID="{38E876A8-759A-E449-96FC-F3819BEE2D20}" presName="hierRoot3" presStyleCnt="0">
        <dgm:presLayoutVars>
          <dgm:hierBranch val="init"/>
        </dgm:presLayoutVars>
      </dgm:prSet>
      <dgm:spPr/>
    </dgm:pt>
    <dgm:pt modelId="{232C5BD4-9BDA-FB43-8491-4D308BEABC05}" type="pres">
      <dgm:prSet presAssocID="{38E876A8-759A-E449-96FC-F3819BEE2D20}" presName="rootComposite3" presStyleCnt="0"/>
      <dgm:spPr/>
    </dgm:pt>
    <dgm:pt modelId="{2B9A5014-96F5-6242-BBF0-908F9C644A7F}" type="pres">
      <dgm:prSet presAssocID="{38E876A8-759A-E449-96FC-F3819BEE2D20}" presName="rootText3" presStyleLbl="asst1" presStyleIdx="4" presStyleCnt="6">
        <dgm:presLayoutVars>
          <dgm:chPref val="3"/>
        </dgm:presLayoutVars>
      </dgm:prSet>
      <dgm:spPr/>
      <dgm:t>
        <a:bodyPr/>
        <a:lstStyle/>
        <a:p>
          <a:endParaRPr lang="en-US"/>
        </a:p>
      </dgm:t>
    </dgm:pt>
    <dgm:pt modelId="{7A4965D8-B83F-F54A-A985-DDCEFB5A9801}" type="pres">
      <dgm:prSet presAssocID="{38E876A8-759A-E449-96FC-F3819BEE2D20}" presName="rootConnector3" presStyleLbl="asst1" presStyleIdx="4" presStyleCnt="6"/>
      <dgm:spPr/>
      <dgm:t>
        <a:bodyPr/>
        <a:lstStyle/>
        <a:p>
          <a:endParaRPr lang="en-US"/>
        </a:p>
      </dgm:t>
    </dgm:pt>
    <dgm:pt modelId="{E362A82F-A3B3-1941-AF58-59F4683816CC}" type="pres">
      <dgm:prSet presAssocID="{38E876A8-759A-E449-96FC-F3819BEE2D20}" presName="hierChild6" presStyleCnt="0"/>
      <dgm:spPr/>
    </dgm:pt>
    <dgm:pt modelId="{E20EDAC0-0CC5-1946-9F64-47BC1DBBF855}" type="pres">
      <dgm:prSet presAssocID="{38E876A8-759A-E449-96FC-F3819BEE2D20}" presName="hierChild7" presStyleCnt="0"/>
      <dgm:spPr/>
    </dgm:pt>
    <dgm:pt modelId="{ABCF38BF-8FCE-294E-B525-FC7CE657C8E7}" type="pres">
      <dgm:prSet presAssocID="{9FCBDA01-F7EB-3A43-BDB5-69B9E0F55022}" presName="Name111" presStyleLbl="parChTrans1D3" presStyleIdx="3" presStyleCnt="4"/>
      <dgm:spPr/>
      <dgm:t>
        <a:bodyPr/>
        <a:lstStyle/>
        <a:p>
          <a:endParaRPr lang="en-US"/>
        </a:p>
      </dgm:t>
    </dgm:pt>
    <dgm:pt modelId="{C6603ED6-4343-F244-9EC9-1728DBAB14CA}" type="pres">
      <dgm:prSet presAssocID="{81F50655-9D27-7745-8E28-55A980C520D2}" presName="hierRoot3" presStyleCnt="0">
        <dgm:presLayoutVars>
          <dgm:hierBranch val="init"/>
        </dgm:presLayoutVars>
      </dgm:prSet>
      <dgm:spPr/>
    </dgm:pt>
    <dgm:pt modelId="{0A759180-84BC-1644-BC20-F2E6A97B2680}" type="pres">
      <dgm:prSet presAssocID="{81F50655-9D27-7745-8E28-55A980C520D2}" presName="rootComposite3" presStyleCnt="0"/>
      <dgm:spPr/>
    </dgm:pt>
    <dgm:pt modelId="{468B4BA8-2F87-4E49-92EE-8630B91D6BB7}" type="pres">
      <dgm:prSet presAssocID="{81F50655-9D27-7745-8E28-55A980C520D2}" presName="rootText3" presStyleLbl="asst1" presStyleIdx="5" presStyleCnt="6">
        <dgm:presLayoutVars>
          <dgm:chPref val="3"/>
        </dgm:presLayoutVars>
      </dgm:prSet>
      <dgm:spPr/>
      <dgm:t>
        <a:bodyPr/>
        <a:lstStyle/>
        <a:p>
          <a:endParaRPr lang="en-US"/>
        </a:p>
      </dgm:t>
    </dgm:pt>
    <dgm:pt modelId="{51AA91BF-6620-774C-8153-8CBAFE33620F}" type="pres">
      <dgm:prSet presAssocID="{81F50655-9D27-7745-8E28-55A980C520D2}" presName="rootConnector3" presStyleLbl="asst1" presStyleIdx="5" presStyleCnt="6"/>
      <dgm:spPr/>
      <dgm:t>
        <a:bodyPr/>
        <a:lstStyle/>
        <a:p>
          <a:endParaRPr lang="en-US"/>
        </a:p>
      </dgm:t>
    </dgm:pt>
    <dgm:pt modelId="{67CCF808-53EE-1F42-A0A3-18EA5BFE4E87}" type="pres">
      <dgm:prSet presAssocID="{81F50655-9D27-7745-8E28-55A980C520D2}" presName="hierChild6" presStyleCnt="0"/>
      <dgm:spPr/>
    </dgm:pt>
    <dgm:pt modelId="{AA752D75-F30F-A84B-92A8-B6B0E663912C}" type="pres">
      <dgm:prSet presAssocID="{81F50655-9D27-7745-8E28-55A980C520D2}" presName="hierChild7" presStyleCnt="0"/>
      <dgm:spPr/>
    </dgm:pt>
  </dgm:ptLst>
  <dgm:cxnLst>
    <dgm:cxn modelId="{60C5E5CB-9BB5-4F45-B3B0-628925E27915}" type="presOf" srcId="{1FF01141-0912-CF44-89CB-78A3D7D353B7}" destId="{C8A0F28C-76B3-AA40-8128-FF1933256763}" srcOrd="0" destOrd="0" presId="urn:microsoft.com/office/officeart/2005/8/layout/orgChart1"/>
    <dgm:cxn modelId="{2B8ED622-CB89-7141-8F1E-54211E639B3F}" type="presOf" srcId="{81F50655-9D27-7745-8E28-55A980C520D2}" destId="{51AA91BF-6620-774C-8153-8CBAFE33620F}" srcOrd="1" destOrd="0" presId="urn:microsoft.com/office/officeart/2005/8/layout/orgChart1"/>
    <dgm:cxn modelId="{5EFA9600-93DA-484A-B135-22A65DCD7462}" srcId="{00AF3328-7E37-CC43-83B2-3B7FDB5F6567}" destId="{FCBC2D7D-82FA-C840-AF7E-B74816C5C17C}" srcOrd="1" destOrd="0" parTransId="{132A5985-F684-8748-A975-666AFE20A613}" sibTransId="{A4DF6618-421A-8948-B960-87CD5E9BF2F4}"/>
    <dgm:cxn modelId="{5ABED21C-4BE4-DE4D-BA16-F4D53F84014C}" type="presOf" srcId="{DCE9607E-D773-C642-8A52-765DB5404EED}" destId="{4B27DB2B-BBB7-0843-BCDF-77BAA494D672}" srcOrd="1" destOrd="0" presId="urn:microsoft.com/office/officeart/2005/8/layout/orgChart1"/>
    <dgm:cxn modelId="{32AD248D-FFA0-DF4B-AD11-A39255A47C91}" type="presOf" srcId="{DEEBB166-7077-FA46-B7BC-74E2B35C2000}" destId="{9A6FDE76-D021-4742-B716-4094E4E4493A}" srcOrd="1" destOrd="0" presId="urn:microsoft.com/office/officeart/2005/8/layout/orgChart1"/>
    <dgm:cxn modelId="{DE5A05E3-3A61-C14B-97DD-E756CD8332B6}" type="presOf" srcId="{00AF3328-7E37-CC43-83B2-3B7FDB5F6567}" destId="{A9E5A040-EAA5-EC45-A5A9-ED4436504002}" srcOrd="0" destOrd="0" presId="urn:microsoft.com/office/officeart/2005/8/layout/orgChart1"/>
    <dgm:cxn modelId="{5409A749-55BF-154E-B91C-DCA13E8E15F6}" srcId="{3A222F22-56E5-6E40-8DD9-C6A5E6160DBD}" destId="{DCE9607E-D773-C642-8A52-765DB5404EED}" srcOrd="0" destOrd="0" parTransId="{8719339F-CA7F-AE4C-B3AF-D754CB055988}" sibTransId="{6C1361D3-443D-EF4E-A0F8-E90B46A279B7}"/>
    <dgm:cxn modelId="{B90F7CF3-8F9A-2446-BD80-19A18BE8DF4E}" type="presOf" srcId="{2329584D-2882-5440-814D-D6B30D115138}" destId="{14A04305-E8F6-1549-94F1-04F96378B66C}" srcOrd="0" destOrd="0" presId="urn:microsoft.com/office/officeart/2005/8/layout/orgChart1"/>
    <dgm:cxn modelId="{2A66423F-0D3C-B541-89BC-337924D4D530}" srcId="{2329584D-2882-5440-814D-D6B30D115138}" destId="{38E876A8-759A-E449-96FC-F3819BEE2D20}" srcOrd="0" destOrd="0" parTransId="{4897A724-CC58-A54D-8485-DAF674B8FB05}" sibTransId="{ED85CA03-0CB3-2A42-B35B-F0200A4123D1}"/>
    <dgm:cxn modelId="{8C39568D-3851-2E45-9DB5-46B83BD6FE40}" type="presOf" srcId="{3A222F22-56E5-6E40-8DD9-C6A5E6160DBD}" destId="{808883A4-A686-1E43-B18A-02378D0920C1}" srcOrd="0" destOrd="0" presId="urn:microsoft.com/office/officeart/2005/8/layout/orgChart1"/>
    <dgm:cxn modelId="{78713C3C-4957-B749-8C24-627CBA47DEB7}" type="presOf" srcId="{81F50655-9D27-7745-8E28-55A980C520D2}" destId="{468B4BA8-2F87-4E49-92EE-8630B91D6BB7}" srcOrd="0" destOrd="0" presId="urn:microsoft.com/office/officeart/2005/8/layout/orgChart1"/>
    <dgm:cxn modelId="{87A7DC27-2F3D-8349-AC25-83C9BDF7EE92}" srcId="{00AF3328-7E37-CC43-83B2-3B7FDB5F6567}" destId="{DEEBB166-7077-FA46-B7BC-74E2B35C2000}" srcOrd="0" destOrd="0" parTransId="{4525B982-EA43-C646-89AB-2672EF934585}" sibTransId="{CF44B86A-F897-704C-80AC-F85204FC0D77}"/>
    <dgm:cxn modelId="{65350729-7FCE-C547-8810-8F4411C09743}" type="presOf" srcId="{DCE9607E-D773-C642-8A52-765DB5404EED}" destId="{498F5293-15F0-CF45-A9A8-EA1EF3A06E68}" srcOrd="0" destOrd="0" presId="urn:microsoft.com/office/officeart/2005/8/layout/orgChart1"/>
    <dgm:cxn modelId="{69F08A32-7171-EA4C-BA61-6D67F5880C51}" type="presOf" srcId="{38E876A8-759A-E449-96FC-F3819BEE2D20}" destId="{7A4965D8-B83F-F54A-A985-DDCEFB5A9801}" srcOrd="1" destOrd="0" presId="urn:microsoft.com/office/officeart/2005/8/layout/orgChart1"/>
    <dgm:cxn modelId="{E4657197-2602-0049-BB44-115E2294F566}" type="presOf" srcId="{9FCBDA01-F7EB-3A43-BDB5-69B9E0F55022}" destId="{ABCF38BF-8FCE-294E-B525-FC7CE657C8E7}" srcOrd="0" destOrd="0" presId="urn:microsoft.com/office/officeart/2005/8/layout/orgChart1"/>
    <dgm:cxn modelId="{EBD92F07-BD4A-C442-8229-AE59952E5ADD}" srcId="{DCE9607E-D773-C642-8A52-765DB5404EED}" destId="{2329584D-2882-5440-814D-D6B30D115138}" srcOrd="1" destOrd="0" parTransId="{E6EF46D8-E860-A345-8CBF-80DC31F1818F}" sibTransId="{45C731F0-FE90-E144-837E-7CD01DDC537B}"/>
    <dgm:cxn modelId="{D1C24B66-6B15-EC4D-A40C-F9C7A86B8217}" srcId="{DCE9607E-D773-C642-8A52-765DB5404EED}" destId="{00AF3328-7E37-CC43-83B2-3B7FDB5F6567}" srcOrd="0" destOrd="0" parTransId="{1FF01141-0912-CF44-89CB-78A3D7D353B7}" sibTransId="{3FBC83BD-A7D7-1A41-8FBE-08CFBF99D2A1}"/>
    <dgm:cxn modelId="{8698E417-DB11-5440-A8B9-A4C455D002E3}" type="presOf" srcId="{132A5985-F684-8748-A975-666AFE20A613}" destId="{389A6F74-7088-3747-BC6A-D8F3E8A8980F}" srcOrd="0" destOrd="0" presId="urn:microsoft.com/office/officeart/2005/8/layout/orgChart1"/>
    <dgm:cxn modelId="{2C026494-15EC-D748-966F-8708D4C436A9}" type="presOf" srcId="{4897A724-CC58-A54D-8485-DAF674B8FB05}" destId="{76BE1271-1C6E-3740-B057-B2E3014081B3}" srcOrd="0" destOrd="0" presId="urn:microsoft.com/office/officeart/2005/8/layout/orgChart1"/>
    <dgm:cxn modelId="{BA399DCE-DBFE-B04E-BF05-DCF2DD3ADDCC}" type="presOf" srcId="{FCBC2D7D-82FA-C840-AF7E-B74816C5C17C}" destId="{2E326B3F-A2D7-7B45-A6A1-2B41AA37240C}" srcOrd="1" destOrd="0" presId="urn:microsoft.com/office/officeart/2005/8/layout/orgChart1"/>
    <dgm:cxn modelId="{E3ADDD40-E8FF-2C48-820D-139BDEFE42E7}" type="presOf" srcId="{E6EF46D8-E860-A345-8CBF-80DC31F1818F}" destId="{FB2F8CD9-3113-844A-AC30-692BACDDDA76}" srcOrd="0" destOrd="0" presId="urn:microsoft.com/office/officeart/2005/8/layout/orgChart1"/>
    <dgm:cxn modelId="{A3F9C604-DBDD-3D46-AAF7-C526269858F6}" type="presOf" srcId="{4525B982-EA43-C646-89AB-2672EF934585}" destId="{C4FC19AB-4995-CE44-95F3-D30B8A7D801B}" srcOrd="0" destOrd="0" presId="urn:microsoft.com/office/officeart/2005/8/layout/orgChart1"/>
    <dgm:cxn modelId="{B04DDBDB-4005-4B43-93F8-65E931B26319}" type="presOf" srcId="{00AF3328-7E37-CC43-83B2-3B7FDB5F6567}" destId="{D27E5E74-C888-504B-B65B-BFD49D3AB3FE}" srcOrd="1" destOrd="0" presId="urn:microsoft.com/office/officeart/2005/8/layout/orgChart1"/>
    <dgm:cxn modelId="{863C2934-5D2F-9D40-8FD4-98ABA0E4D094}" type="presOf" srcId="{2329584D-2882-5440-814D-D6B30D115138}" destId="{82D78A91-6423-0D4C-B445-289C183D35C1}" srcOrd="1" destOrd="0" presId="urn:microsoft.com/office/officeart/2005/8/layout/orgChart1"/>
    <dgm:cxn modelId="{DB079350-55A0-1041-BE29-C12CD9515EAB}" type="presOf" srcId="{FCBC2D7D-82FA-C840-AF7E-B74816C5C17C}" destId="{80B8F7CC-4B8C-9E4B-9721-775E499135C5}" srcOrd="0" destOrd="0" presId="urn:microsoft.com/office/officeart/2005/8/layout/orgChart1"/>
    <dgm:cxn modelId="{42D92A5B-1C3F-1442-823D-17728829C385}" srcId="{2329584D-2882-5440-814D-D6B30D115138}" destId="{81F50655-9D27-7745-8E28-55A980C520D2}" srcOrd="1" destOrd="0" parTransId="{9FCBDA01-F7EB-3A43-BDB5-69B9E0F55022}" sibTransId="{F4502E75-460E-504E-B0A1-825C0B2A540E}"/>
    <dgm:cxn modelId="{8FFE6A09-E25E-6449-A50A-8E3E3161C8E1}" type="presOf" srcId="{38E876A8-759A-E449-96FC-F3819BEE2D20}" destId="{2B9A5014-96F5-6242-BBF0-908F9C644A7F}" srcOrd="0" destOrd="0" presId="urn:microsoft.com/office/officeart/2005/8/layout/orgChart1"/>
    <dgm:cxn modelId="{8294F95B-1066-4A4D-87E1-7020E454E983}" type="presOf" srcId="{DEEBB166-7077-FA46-B7BC-74E2B35C2000}" destId="{FABF8D50-9BCB-7B49-BD2E-2A186162102B}" srcOrd="0" destOrd="0" presId="urn:microsoft.com/office/officeart/2005/8/layout/orgChart1"/>
    <dgm:cxn modelId="{F3371194-CB79-0D45-8DDD-3AD5E05CF25B}" type="presParOf" srcId="{808883A4-A686-1E43-B18A-02378D0920C1}" destId="{A6C08C31-514A-8743-9FE7-339664BB158E}" srcOrd="0" destOrd="0" presId="urn:microsoft.com/office/officeart/2005/8/layout/orgChart1"/>
    <dgm:cxn modelId="{EB181418-3FC5-0549-86BA-525791BC21B6}" type="presParOf" srcId="{A6C08C31-514A-8743-9FE7-339664BB158E}" destId="{C3300D4E-7322-4C4F-9008-CFEA9600566C}" srcOrd="0" destOrd="0" presId="urn:microsoft.com/office/officeart/2005/8/layout/orgChart1"/>
    <dgm:cxn modelId="{DDB1ABB6-00CF-BB4C-9274-54FC1A4262CC}" type="presParOf" srcId="{C3300D4E-7322-4C4F-9008-CFEA9600566C}" destId="{498F5293-15F0-CF45-A9A8-EA1EF3A06E68}" srcOrd="0" destOrd="0" presId="urn:microsoft.com/office/officeart/2005/8/layout/orgChart1"/>
    <dgm:cxn modelId="{05C0E765-876B-5749-B378-AEE723C49957}" type="presParOf" srcId="{C3300D4E-7322-4C4F-9008-CFEA9600566C}" destId="{4B27DB2B-BBB7-0843-BCDF-77BAA494D672}" srcOrd="1" destOrd="0" presId="urn:microsoft.com/office/officeart/2005/8/layout/orgChart1"/>
    <dgm:cxn modelId="{466D07CE-ED19-404A-8649-459D6BA10E6E}" type="presParOf" srcId="{A6C08C31-514A-8743-9FE7-339664BB158E}" destId="{BA89E877-3ADD-C141-B619-3753358BFEF9}" srcOrd="1" destOrd="0" presId="urn:microsoft.com/office/officeart/2005/8/layout/orgChart1"/>
    <dgm:cxn modelId="{A473EEC3-695F-8242-8CFC-723EDC0CA797}" type="presParOf" srcId="{A6C08C31-514A-8743-9FE7-339664BB158E}" destId="{3C78248C-0BC1-D649-AB96-8929B1E4A4FB}" srcOrd="2" destOrd="0" presId="urn:microsoft.com/office/officeart/2005/8/layout/orgChart1"/>
    <dgm:cxn modelId="{4E01D643-658E-294B-B119-EEE1BB23FD4B}" type="presParOf" srcId="{3C78248C-0BC1-D649-AB96-8929B1E4A4FB}" destId="{C8A0F28C-76B3-AA40-8128-FF1933256763}" srcOrd="0" destOrd="0" presId="urn:microsoft.com/office/officeart/2005/8/layout/orgChart1"/>
    <dgm:cxn modelId="{905302A5-915C-B342-9FBA-D65E687587C1}" type="presParOf" srcId="{3C78248C-0BC1-D649-AB96-8929B1E4A4FB}" destId="{2A14C916-CAB2-574C-90E5-B78B25C3C25D}" srcOrd="1" destOrd="0" presId="urn:microsoft.com/office/officeart/2005/8/layout/orgChart1"/>
    <dgm:cxn modelId="{85512D06-8FF5-E04E-AC5C-47F6AE8BFEAD}" type="presParOf" srcId="{2A14C916-CAB2-574C-90E5-B78B25C3C25D}" destId="{BDC3EA85-C964-034E-A521-B69A495D68BF}" srcOrd="0" destOrd="0" presId="urn:microsoft.com/office/officeart/2005/8/layout/orgChart1"/>
    <dgm:cxn modelId="{E0D1F872-117B-334F-A427-CD42514D4274}" type="presParOf" srcId="{BDC3EA85-C964-034E-A521-B69A495D68BF}" destId="{A9E5A040-EAA5-EC45-A5A9-ED4436504002}" srcOrd="0" destOrd="0" presId="urn:microsoft.com/office/officeart/2005/8/layout/orgChart1"/>
    <dgm:cxn modelId="{BB1FCE67-3A78-7D4F-B526-0EF5E2E42CB7}" type="presParOf" srcId="{BDC3EA85-C964-034E-A521-B69A495D68BF}" destId="{D27E5E74-C888-504B-B65B-BFD49D3AB3FE}" srcOrd="1" destOrd="0" presId="urn:microsoft.com/office/officeart/2005/8/layout/orgChart1"/>
    <dgm:cxn modelId="{30F7F8CA-6018-D143-8D7E-80599E59B00E}" type="presParOf" srcId="{2A14C916-CAB2-574C-90E5-B78B25C3C25D}" destId="{A6C28F3A-B3EA-BF43-940F-3F53E2062887}" srcOrd="1" destOrd="0" presId="urn:microsoft.com/office/officeart/2005/8/layout/orgChart1"/>
    <dgm:cxn modelId="{4E66C7D2-D1D7-6549-BA17-1B55870ECDA5}" type="presParOf" srcId="{2A14C916-CAB2-574C-90E5-B78B25C3C25D}" destId="{A26E8067-61A5-214D-B030-52BD8D5C1450}" srcOrd="2" destOrd="0" presId="urn:microsoft.com/office/officeart/2005/8/layout/orgChart1"/>
    <dgm:cxn modelId="{723D2B47-0C0C-6143-BECC-3CB517AD0F30}" type="presParOf" srcId="{A26E8067-61A5-214D-B030-52BD8D5C1450}" destId="{C4FC19AB-4995-CE44-95F3-D30B8A7D801B}" srcOrd="0" destOrd="0" presId="urn:microsoft.com/office/officeart/2005/8/layout/orgChart1"/>
    <dgm:cxn modelId="{74E6BF63-D611-AD4C-B803-A5296D8847D8}" type="presParOf" srcId="{A26E8067-61A5-214D-B030-52BD8D5C1450}" destId="{1E30863E-0ABE-D346-8593-030141B4CFD4}" srcOrd="1" destOrd="0" presId="urn:microsoft.com/office/officeart/2005/8/layout/orgChart1"/>
    <dgm:cxn modelId="{FC25AE2D-BDC1-8F43-BDBB-9BFF9999645E}" type="presParOf" srcId="{1E30863E-0ABE-D346-8593-030141B4CFD4}" destId="{39485A6F-FBC7-BB4A-89CF-F2FA1249FCD1}" srcOrd="0" destOrd="0" presId="urn:microsoft.com/office/officeart/2005/8/layout/orgChart1"/>
    <dgm:cxn modelId="{3A00DA2C-54C1-9349-B1CD-3F514964B873}" type="presParOf" srcId="{39485A6F-FBC7-BB4A-89CF-F2FA1249FCD1}" destId="{FABF8D50-9BCB-7B49-BD2E-2A186162102B}" srcOrd="0" destOrd="0" presId="urn:microsoft.com/office/officeart/2005/8/layout/orgChart1"/>
    <dgm:cxn modelId="{449642AB-3256-6E44-946E-0020B10DB37B}" type="presParOf" srcId="{39485A6F-FBC7-BB4A-89CF-F2FA1249FCD1}" destId="{9A6FDE76-D021-4742-B716-4094E4E4493A}" srcOrd="1" destOrd="0" presId="urn:microsoft.com/office/officeart/2005/8/layout/orgChart1"/>
    <dgm:cxn modelId="{22EBEA80-B6A2-2543-B8A6-232308BCC25D}" type="presParOf" srcId="{1E30863E-0ABE-D346-8593-030141B4CFD4}" destId="{EEBF717E-29C8-4341-828F-798C3D0EE382}" srcOrd="1" destOrd="0" presId="urn:microsoft.com/office/officeart/2005/8/layout/orgChart1"/>
    <dgm:cxn modelId="{8E7B3D43-727C-2543-BEE7-4A204AE477C6}" type="presParOf" srcId="{1E30863E-0ABE-D346-8593-030141B4CFD4}" destId="{73DE4817-2DD8-4445-BACC-58A0B9985F70}" srcOrd="2" destOrd="0" presId="urn:microsoft.com/office/officeart/2005/8/layout/orgChart1"/>
    <dgm:cxn modelId="{91616518-1181-834D-B654-228FC3758CD6}" type="presParOf" srcId="{A26E8067-61A5-214D-B030-52BD8D5C1450}" destId="{389A6F74-7088-3747-BC6A-D8F3E8A8980F}" srcOrd="2" destOrd="0" presId="urn:microsoft.com/office/officeart/2005/8/layout/orgChart1"/>
    <dgm:cxn modelId="{1FF4B150-BCB1-824F-968C-2E0E780FEEB0}" type="presParOf" srcId="{A26E8067-61A5-214D-B030-52BD8D5C1450}" destId="{A295D7B5-2397-EE4D-95FD-0B755175B1BC}" srcOrd="3" destOrd="0" presId="urn:microsoft.com/office/officeart/2005/8/layout/orgChart1"/>
    <dgm:cxn modelId="{C1302EDA-08C1-5B45-B94E-6725D873D715}" type="presParOf" srcId="{A295D7B5-2397-EE4D-95FD-0B755175B1BC}" destId="{450929BC-F9D7-6D42-BAF0-5F48426B7F1B}" srcOrd="0" destOrd="0" presId="urn:microsoft.com/office/officeart/2005/8/layout/orgChart1"/>
    <dgm:cxn modelId="{0593EB6E-E433-9B44-AD09-1064C5B4E674}" type="presParOf" srcId="{450929BC-F9D7-6D42-BAF0-5F48426B7F1B}" destId="{80B8F7CC-4B8C-9E4B-9721-775E499135C5}" srcOrd="0" destOrd="0" presId="urn:microsoft.com/office/officeart/2005/8/layout/orgChart1"/>
    <dgm:cxn modelId="{362CEB5D-1251-8648-AF5E-48D003888FAF}" type="presParOf" srcId="{450929BC-F9D7-6D42-BAF0-5F48426B7F1B}" destId="{2E326B3F-A2D7-7B45-A6A1-2B41AA37240C}" srcOrd="1" destOrd="0" presId="urn:microsoft.com/office/officeart/2005/8/layout/orgChart1"/>
    <dgm:cxn modelId="{DA27431E-33AD-7541-AFCD-5EDAF966137F}" type="presParOf" srcId="{A295D7B5-2397-EE4D-95FD-0B755175B1BC}" destId="{7F27E91C-C1CC-0149-A23E-2CDECED3D0B0}" srcOrd="1" destOrd="0" presId="urn:microsoft.com/office/officeart/2005/8/layout/orgChart1"/>
    <dgm:cxn modelId="{78105502-7BB9-E143-8248-E2698739F4F5}" type="presParOf" srcId="{A295D7B5-2397-EE4D-95FD-0B755175B1BC}" destId="{D8FAD4C1-8FF1-AE4F-BA2D-E424190A6994}" srcOrd="2" destOrd="0" presId="urn:microsoft.com/office/officeart/2005/8/layout/orgChart1"/>
    <dgm:cxn modelId="{3DD5AAB0-D348-8E44-8CAD-934CAAA5D1B7}" type="presParOf" srcId="{3C78248C-0BC1-D649-AB96-8929B1E4A4FB}" destId="{FB2F8CD9-3113-844A-AC30-692BACDDDA76}" srcOrd="2" destOrd="0" presId="urn:microsoft.com/office/officeart/2005/8/layout/orgChart1"/>
    <dgm:cxn modelId="{617DCFDE-E1D0-CF45-8715-EA10E7A0F07D}" type="presParOf" srcId="{3C78248C-0BC1-D649-AB96-8929B1E4A4FB}" destId="{05EDDD1F-DFD7-B248-B922-C8DEB32C41C8}" srcOrd="3" destOrd="0" presId="urn:microsoft.com/office/officeart/2005/8/layout/orgChart1"/>
    <dgm:cxn modelId="{540C45C7-8019-4040-BD3E-F388EF5E7BBB}" type="presParOf" srcId="{05EDDD1F-DFD7-B248-B922-C8DEB32C41C8}" destId="{DBC0E6BA-6C03-DE42-A22B-1AA07E9D1FA3}" srcOrd="0" destOrd="0" presId="urn:microsoft.com/office/officeart/2005/8/layout/orgChart1"/>
    <dgm:cxn modelId="{6349CF26-A680-874C-9365-9EFA879D1EB9}" type="presParOf" srcId="{DBC0E6BA-6C03-DE42-A22B-1AA07E9D1FA3}" destId="{14A04305-E8F6-1549-94F1-04F96378B66C}" srcOrd="0" destOrd="0" presId="urn:microsoft.com/office/officeart/2005/8/layout/orgChart1"/>
    <dgm:cxn modelId="{990DCDC4-85C7-0240-A94F-A5ED17CDF24D}" type="presParOf" srcId="{DBC0E6BA-6C03-DE42-A22B-1AA07E9D1FA3}" destId="{82D78A91-6423-0D4C-B445-289C183D35C1}" srcOrd="1" destOrd="0" presId="urn:microsoft.com/office/officeart/2005/8/layout/orgChart1"/>
    <dgm:cxn modelId="{B5A63A76-699B-E94E-A65D-1E14B2ECBEF1}" type="presParOf" srcId="{05EDDD1F-DFD7-B248-B922-C8DEB32C41C8}" destId="{638959F7-27B6-CE4B-AC82-A81A5A418C70}" srcOrd="1" destOrd="0" presId="urn:microsoft.com/office/officeart/2005/8/layout/orgChart1"/>
    <dgm:cxn modelId="{7C968DD2-F633-DF4A-87FD-1EB85FA25624}" type="presParOf" srcId="{05EDDD1F-DFD7-B248-B922-C8DEB32C41C8}" destId="{A4305B9C-A977-6943-B451-7F770625346A}" srcOrd="2" destOrd="0" presId="urn:microsoft.com/office/officeart/2005/8/layout/orgChart1"/>
    <dgm:cxn modelId="{FDC60CC8-9254-444E-9AE9-7BB5111CF4E6}" type="presParOf" srcId="{A4305B9C-A977-6943-B451-7F770625346A}" destId="{76BE1271-1C6E-3740-B057-B2E3014081B3}" srcOrd="0" destOrd="0" presId="urn:microsoft.com/office/officeart/2005/8/layout/orgChart1"/>
    <dgm:cxn modelId="{0489D368-6279-0345-8BDF-617C8330C464}" type="presParOf" srcId="{A4305B9C-A977-6943-B451-7F770625346A}" destId="{599DFF0B-A6DA-2041-9E5A-692945DDC17D}" srcOrd="1" destOrd="0" presId="urn:microsoft.com/office/officeart/2005/8/layout/orgChart1"/>
    <dgm:cxn modelId="{83BEBC97-6AA4-5A43-801B-386BD49FA14D}" type="presParOf" srcId="{599DFF0B-A6DA-2041-9E5A-692945DDC17D}" destId="{232C5BD4-9BDA-FB43-8491-4D308BEABC05}" srcOrd="0" destOrd="0" presId="urn:microsoft.com/office/officeart/2005/8/layout/orgChart1"/>
    <dgm:cxn modelId="{A556DB2D-C7C2-4E4A-AB32-1C08E944B978}" type="presParOf" srcId="{232C5BD4-9BDA-FB43-8491-4D308BEABC05}" destId="{2B9A5014-96F5-6242-BBF0-908F9C644A7F}" srcOrd="0" destOrd="0" presId="urn:microsoft.com/office/officeart/2005/8/layout/orgChart1"/>
    <dgm:cxn modelId="{BC8684BA-2BF9-D947-A3DE-B9465541137B}" type="presParOf" srcId="{232C5BD4-9BDA-FB43-8491-4D308BEABC05}" destId="{7A4965D8-B83F-F54A-A985-DDCEFB5A9801}" srcOrd="1" destOrd="0" presId="urn:microsoft.com/office/officeart/2005/8/layout/orgChart1"/>
    <dgm:cxn modelId="{50F4AD70-10E2-FB45-B9E5-E9227C7B0B90}" type="presParOf" srcId="{599DFF0B-A6DA-2041-9E5A-692945DDC17D}" destId="{E362A82F-A3B3-1941-AF58-59F4683816CC}" srcOrd="1" destOrd="0" presId="urn:microsoft.com/office/officeart/2005/8/layout/orgChart1"/>
    <dgm:cxn modelId="{0F0A14E0-9189-6D48-8794-71DF3AD99D90}" type="presParOf" srcId="{599DFF0B-A6DA-2041-9E5A-692945DDC17D}" destId="{E20EDAC0-0CC5-1946-9F64-47BC1DBBF855}" srcOrd="2" destOrd="0" presId="urn:microsoft.com/office/officeart/2005/8/layout/orgChart1"/>
    <dgm:cxn modelId="{C3C24ADF-9701-D049-9979-5B386FBDEC23}" type="presParOf" srcId="{A4305B9C-A977-6943-B451-7F770625346A}" destId="{ABCF38BF-8FCE-294E-B525-FC7CE657C8E7}" srcOrd="2" destOrd="0" presId="urn:microsoft.com/office/officeart/2005/8/layout/orgChart1"/>
    <dgm:cxn modelId="{724879A1-DE40-1F4C-982A-E553546AD18E}" type="presParOf" srcId="{A4305B9C-A977-6943-B451-7F770625346A}" destId="{C6603ED6-4343-F244-9EC9-1728DBAB14CA}" srcOrd="3" destOrd="0" presId="urn:microsoft.com/office/officeart/2005/8/layout/orgChart1"/>
    <dgm:cxn modelId="{A53CAC2F-19CF-8846-8CFF-1B67E8B9C650}" type="presParOf" srcId="{C6603ED6-4343-F244-9EC9-1728DBAB14CA}" destId="{0A759180-84BC-1644-BC20-F2E6A97B2680}" srcOrd="0" destOrd="0" presId="urn:microsoft.com/office/officeart/2005/8/layout/orgChart1"/>
    <dgm:cxn modelId="{C2BE8D2B-F4BB-BD4E-A779-6E10E60225CA}" type="presParOf" srcId="{0A759180-84BC-1644-BC20-F2E6A97B2680}" destId="{468B4BA8-2F87-4E49-92EE-8630B91D6BB7}" srcOrd="0" destOrd="0" presId="urn:microsoft.com/office/officeart/2005/8/layout/orgChart1"/>
    <dgm:cxn modelId="{478348FB-9A1B-ED4B-8462-621DFC86871C}" type="presParOf" srcId="{0A759180-84BC-1644-BC20-F2E6A97B2680}" destId="{51AA91BF-6620-774C-8153-8CBAFE33620F}" srcOrd="1" destOrd="0" presId="urn:microsoft.com/office/officeart/2005/8/layout/orgChart1"/>
    <dgm:cxn modelId="{C930E49F-B5A6-C449-931F-9B6108DFE08D}" type="presParOf" srcId="{C6603ED6-4343-F244-9EC9-1728DBAB14CA}" destId="{67CCF808-53EE-1F42-A0A3-18EA5BFE4E87}" srcOrd="1" destOrd="0" presId="urn:microsoft.com/office/officeart/2005/8/layout/orgChart1"/>
    <dgm:cxn modelId="{A7338B64-D6F7-1848-9208-156C33F429F5}" type="presParOf" srcId="{C6603ED6-4343-F244-9EC9-1728DBAB14CA}" destId="{AA752D75-F30F-A84B-92A8-B6B0E66391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222F22-56E5-6E40-8DD9-C6A5E6160DBD}" type="doc">
      <dgm:prSet loTypeId="urn:microsoft.com/office/officeart/2005/8/layout/orgChart1" loCatId="" qsTypeId="urn:microsoft.com/office/officeart/2005/8/quickstyle/simple4" qsCatId="simple" csTypeId="urn:microsoft.com/office/officeart/2005/8/colors/accent6_5" csCatId="accent6" phldr="1"/>
      <dgm:spPr/>
      <dgm:t>
        <a:bodyPr/>
        <a:lstStyle/>
        <a:p>
          <a:endParaRPr lang="en-US"/>
        </a:p>
      </dgm:t>
    </dgm:pt>
    <dgm:pt modelId="{DCE9607E-D773-C642-8A52-765DB5404EED}">
      <dgm:prSet phldrT="[Text]"/>
      <dgm:spPr>
        <a:solidFill>
          <a:schemeClr val="accent1"/>
        </a:solidFill>
      </dgm:spPr>
      <dgm:t>
        <a:bodyPr/>
        <a:lstStyle/>
        <a:p>
          <a:r>
            <a:rPr lang="en-US" dirty="0"/>
            <a:t>Functional Behavior Assessment </a:t>
          </a:r>
        </a:p>
      </dgm:t>
    </dgm:pt>
    <dgm:pt modelId="{8719339F-CA7F-AE4C-B3AF-D754CB055988}" type="parTrans" cxnId="{5409A749-55BF-154E-B91C-DCA13E8E15F6}">
      <dgm:prSet/>
      <dgm:spPr/>
      <dgm:t>
        <a:bodyPr/>
        <a:lstStyle/>
        <a:p>
          <a:endParaRPr lang="en-US"/>
        </a:p>
      </dgm:t>
    </dgm:pt>
    <dgm:pt modelId="{6C1361D3-443D-EF4E-A0F8-E90B46A279B7}" type="sibTrans" cxnId="{5409A749-55BF-154E-B91C-DCA13E8E15F6}">
      <dgm:prSet/>
      <dgm:spPr/>
      <dgm:t>
        <a:bodyPr/>
        <a:lstStyle/>
        <a:p>
          <a:endParaRPr lang="en-US"/>
        </a:p>
      </dgm:t>
    </dgm:pt>
    <dgm:pt modelId="{00AF3328-7E37-CC43-83B2-3B7FDB5F6567}" type="asst">
      <dgm:prSet phldrT="[Text]"/>
      <dgm:spPr>
        <a:solidFill>
          <a:schemeClr val="accent6"/>
        </a:solidFill>
      </dgm:spPr>
      <dgm:t>
        <a:bodyPr/>
        <a:lstStyle/>
        <a:p>
          <a:r>
            <a:rPr lang="en-US" dirty="0"/>
            <a:t>Indirect Assessment</a:t>
          </a:r>
        </a:p>
      </dgm:t>
    </dgm:pt>
    <dgm:pt modelId="{1FF01141-0912-CF44-89CB-78A3D7D353B7}" type="parTrans" cxnId="{D1C24B66-6B15-EC4D-A40C-F9C7A86B8217}">
      <dgm:prSet/>
      <dgm:spPr/>
      <dgm:t>
        <a:bodyPr/>
        <a:lstStyle/>
        <a:p>
          <a:endParaRPr lang="en-US"/>
        </a:p>
      </dgm:t>
    </dgm:pt>
    <dgm:pt modelId="{3FBC83BD-A7D7-1A41-8FBE-08CFBF99D2A1}" type="sibTrans" cxnId="{D1C24B66-6B15-EC4D-A40C-F9C7A86B8217}">
      <dgm:prSet/>
      <dgm:spPr/>
      <dgm:t>
        <a:bodyPr/>
        <a:lstStyle/>
        <a:p>
          <a:endParaRPr lang="en-US"/>
        </a:p>
      </dgm:t>
    </dgm:pt>
    <dgm:pt modelId="{2329584D-2882-5440-814D-D6B30D115138}" type="asst">
      <dgm:prSet/>
      <dgm:spPr>
        <a:solidFill>
          <a:schemeClr val="accent2"/>
        </a:solidFill>
      </dgm:spPr>
      <dgm:t>
        <a:bodyPr/>
        <a:lstStyle/>
        <a:p>
          <a:r>
            <a:rPr lang="en-US" dirty="0"/>
            <a:t>Direct Assessment</a:t>
          </a:r>
        </a:p>
      </dgm:t>
    </dgm:pt>
    <dgm:pt modelId="{E6EF46D8-E860-A345-8CBF-80DC31F1818F}" type="parTrans" cxnId="{EBD92F07-BD4A-C442-8229-AE59952E5ADD}">
      <dgm:prSet/>
      <dgm:spPr/>
      <dgm:t>
        <a:bodyPr/>
        <a:lstStyle/>
        <a:p>
          <a:endParaRPr lang="en-US"/>
        </a:p>
      </dgm:t>
    </dgm:pt>
    <dgm:pt modelId="{45C731F0-FE90-E144-837E-7CD01DDC537B}" type="sibTrans" cxnId="{EBD92F07-BD4A-C442-8229-AE59952E5ADD}">
      <dgm:prSet/>
      <dgm:spPr/>
      <dgm:t>
        <a:bodyPr/>
        <a:lstStyle/>
        <a:p>
          <a:endParaRPr lang="en-US"/>
        </a:p>
      </dgm:t>
    </dgm:pt>
    <dgm:pt modelId="{DEEBB166-7077-FA46-B7BC-74E2B35C2000}" type="asst">
      <dgm:prSet/>
      <dgm:spPr/>
      <dgm:t>
        <a:bodyPr/>
        <a:lstStyle/>
        <a:p>
          <a:r>
            <a:rPr lang="en-US" dirty="0"/>
            <a:t>ABC Interview</a:t>
          </a:r>
        </a:p>
      </dgm:t>
    </dgm:pt>
    <dgm:pt modelId="{4525B982-EA43-C646-89AB-2672EF934585}" type="parTrans" cxnId="{87A7DC27-2F3D-8349-AC25-83C9BDF7EE92}">
      <dgm:prSet/>
      <dgm:spPr/>
      <dgm:t>
        <a:bodyPr/>
        <a:lstStyle/>
        <a:p>
          <a:endParaRPr lang="en-US"/>
        </a:p>
      </dgm:t>
    </dgm:pt>
    <dgm:pt modelId="{CF44B86A-F897-704C-80AC-F85204FC0D77}" type="sibTrans" cxnId="{87A7DC27-2F3D-8349-AC25-83C9BDF7EE92}">
      <dgm:prSet/>
      <dgm:spPr/>
      <dgm:t>
        <a:bodyPr/>
        <a:lstStyle/>
        <a:p>
          <a:endParaRPr lang="en-US"/>
        </a:p>
      </dgm:t>
    </dgm:pt>
    <dgm:pt modelId="{FCBC2D7D-82FA-C840-AF7E-B74816C5C17C}" type="asst">
      <dgm:prSet/>
      <dgm:spPr/>
      <dgm:t>
        <a:bodyPr/>
        <a:lstStyle/>
        <a:p>
          <a:r>
            <a:rPr lang="en-US" dirty="0"/>
            <a:t>Questionnaires (QABF and FAST)</a:t>
          </a:r>
        </a:p>
      </dgm:t>
    </dgm:pt>
    <dgm:pt modelId="{132A5985-F684-8748-A975-666AFE20A613}" type="parTrans" cxnId="{5EFA9600-93DA-484A-B135-22A65DCD7462}">
      <dgm:prSet/>
      <dgm:spPr/>
      <dgm:t>
        <a:bodyPr/>
        <a:lstStyle/>
        <a:p>
          <a:endParaRPr lang="en-US"/>
        </a:p>
      </dgm:t>
    </dgm:pt>
    <dgm:pt modelId="{A4DF6618-421A-8948-B960-87CD5E9BF2F4}" type="sibTrans" cxnId="{5EFA9600-93DA-484A-B135-22A65DCD7462}">
      <dgm:prSet/>
      <dgm:spPr/>
      <dgm:t>
        <a:bodyPr/>
        <a:lstStyle/>
        <a:p>
          <a:endParaRPr lang="en-US"/>
        </a:p>
      </dgm:t>
    </dgm:pt>
    <dgm:pt modelId="{38E876A8-759A-E449-96FC-F3819BEE2D20}" type="asst">
      <dgm:prSet/>
      <dgm:spPr>
        <a:solidFill>
          <a:schemeClr val="accent2"/>
        </a:solidFill>
      </dgm:spPr>
      <dgm:t>
        <a:bodyPr/>
        <a:lstStyle/>
        <a:p>
          <a:r>
            <a:rPr lang="en-US" dirty="0"/>
            <a:t>ABC Narrative</a:t>
          </a:r>
        </a:p>
      </dgm:t>
    </dgm:pt>
    <dgm:pt modelId="{4897A724-CC58-A54D-8485-DAF674B8FB05}" type="parTrans" cxnId="{2A66423F-0D3C-B541-89BC-337924D4D530}">
      <dgm:prSet/>
      <dgm:spPr/>
      <dgm:t>
        <a:bodyPr/>
        <a:lstStyle/>
        <a:p>
          <a:endParaRPr lang="en-US"/>
        </a:p>
      </dgm:t>
    </dgm:pt>
    <dgm:pt modelId="{ED85CA03-0CB3-2A42-B35B-F0200A4123D1}" type="sibTrans" cxnId="{2A66423F-0D3C-B541-89BC-337924D4D530}">
      <dgm:prSet/>
      <dgm:spPr/>
      <dgm:t>
        <a:bodyPr/>
        <a:lstStyle/>
        <a:p>
          <a:endParaRPr lang="en-US"/>
        </a:p>
      </dgm:t>
    </dgm:pt>
    <dgm:pt modelId="{81F50655-9D27-7745-8E28-55A980C520D2}" type="asst">
      <dgm:prSet/>
      <dgm:spPr>
        <a:solidFill>
          <a:schemeClr val="accent2"/>
        </a:solidFill>
      </dgm:spPr>
      <dgm:t>
        <a:bodyPr/>
        <a:lstStyle/>
        <a:p>
          <a:r>
            <a:rPr lang="en-US" dirty="0"/>
            <a:t>Functional Analysis</a:t>
          </a:r>
        </a:p>
      </dgm:t>
    </dgm:pt>
    <dgm:pt modelId="{9FCBDA01-F7EB-3A43-BDB5-69B9E0F55022}" type="parTrans" cxnId="{42D92A5B-1C3F-1442-823D-17728829C385}">
      <dgm:prSet/>
      <dgm:spPr/>
      <dgm:t>
        <a:bodyPr/>
        <a:lstStyle/>
        <a:p>
          <a:endParaRPr lang="en-US"/>
        </a:p>
      </dgm:t>
    </dgm:pt>
    <dgm:pt modelId="{F4502E75-460E-504E-B0A1-825C0B2A540E}" type="sibTrans" cxnId="{42D92A5B-1C3F-1442-823D-17728829C385}">
      <dgm:prSet/>
      <dgm:spPr/>
      <dgm:t>
        <a:bodyPr/>
        <a:lstStyle/>
        <a:p>
          <a:endParaRPr lang="en-US"/>
        </a:p>
      </dgm:t>
    </dgm:pt>
    <dgm:pt modelId="{808883A4-A686-1E43-B18A-02378D0920C1}" type="pres">
      <dgm:prSet presAssocID="{3A222F22-56E5-6E40-8DD9-C6A5E6160DBD}" presName="hierChild1" presStyleCnt="0">
        <dgm:presLayoutVars>
          <dgm:orgChart val="1"/>
          <dgm:chPref val="1"/>
          <dgm:dir/>
          <dgm:animOne val="branch"/>
          <dgm:animLvl val="lvl"/>
          <dgm:resizeHandles/>
        </dgm:presLayoutVars>
      </dgm:prSet>
      <dgm:spPr/>
      <dgm:t>
        <a:bodyPr/>
        <a:lstStyle/>
        <a:p>
          <a:endParaRPr lang="en-US"/>
        </a:p>
      </dgm:t>
    </dgm:pt>
    <dgm:pt modelId="{A6C08C31-514A-8743-9FE7-339664BB158E}" type="pres">
      <dgm:prSet presAssocID="{DCE9607E-D773-C642-8A52-765DB5404EED}" presName="hierRoot1" presStyleCnt="0">
        <dgm:presLayoutVars>
          <dgm:hierBranch val="init"/>
        </dgm:presLayoutVars>
      </dgm:prSet>
      <dgm:spPr/>
    </dgm:pt>
    <dgm:pt modelId="{C3300D4E-7322-4C4F-9008-CFEA9600566C}" type="pres">
      <dgm:prSet presAssocID="{DCE9607E-D773-C642-8A52-765DB5404EED}" presName="rootComposite1" presStyleCnt="0"/>
      <dgm:spPr/>
    </dgm:pt>
    <dgm:pt modelId="{498F5293-15F0-CF45-A9A8-EA1EF3A06E68}" type="pres">
      <dgm:prSet presAssocID="{DCE9607E-D773-C642-8A52-765DB5404EED}" presName="rootText1" presStyleLbl="node0" presStyleIdx="0" presStyleCnt="1">
        <dgm:presLayoutVars>
          <dgm:chPref val="3"/>
        </dgm:presLayoutVars>
      </dgm:prSet>
      <dgm:spPr/>
      <dgm:t>
        <a:bodyPr/>
        <a:lstStyle/>
        <a:p>
          <a:endParaRPr lang="en-US"/>
        </a:p>
      </dgm:t>
    </dgm:pt>
    <dgm:pt modelId="{4B27DB2B-BBB7-0843-BCDF-77BAA494D672}" type="pres">
      <dgm:prSet presAssocID="{DCE9607E-D773-C642-8A52-765DB5404EED}" presName="rootConnector1" presStyleLbl="node1" presStyleIdx="0" presStyleCnt="0"/>
      <dgm:spPr/>
      <dgm:t>
        <a:bodyPr/>
        <a:lstStyle/>
        <a:p>
          <a:endParaRPr lang="en-US"/>
        </a:p>
      </dgm:t>
    </dgm:pt>
    <dgm:pt modelId="{BA89E877-3ADD-C141-B619-3753358BFEF9}" type="pres">
      <dgm:prSet presAssocID="{DCE9607E-D773-C642-8A52-765DB5404EED}" presName="hierChild2" presStyleCnt="0"/>
      <dgm:spPr/>
    </dgm:pt>
    <dgm:pt modelId="{3C78248C-0BC1-D649-AB96-8929B1E4A4FB}" type="pres">
      <dgm:prSet presAssocID="{DCE9607E-D773-C642-8A52-765DB5404EED}" presName="hierChild3" presStyleCnt="0"/>
      <dgm:spPr/>
    </dgm:pt>
    <dgm:pt modelId="{C8A0F28C-76B3-AA40-8128-FF1933256763}" type="pres">
      <dgm:prSet presAssocID="{1FF01141-0912-CF44-89CB-78A3D7D353B7}" presName="Name111" presStyleLbl="parChTrans1D2" presStyleIdx="0" presStyleCnt="2"/>
      <dgm:spPr/>
      <dgm:t>
        <a:bodyPr/>
        <a:lstStyle/>
        <a:p>
          <a:endParaRPr lang="en-US"/>
        </a:p>
      </dgm:t>
    </dgm:pt>
    <dgm:pt modelId="{2A14C916-CAB2-574C-90E5-B78B25C3C25D}" type="pres">
      <dgm:prSet presAssocID="{00AF3328-7E37-CC43-83B2-3B7FDB5F6567}" presName="hierRoot3" presStyleCnt="0">
        <dgm:presLayoutVars>
          <dgm:hierBranch val="init"/>
        </dgm:presLayoutVars>
      </dgm:prSet>
      <dgm:spPr/>
    </dgm:pt>
    <dgm:pt modelId="{BDC3EA85-C964-034E-A521-B69A495D68BF}" type="pres">
      <dgm:prSet presAssocID="{00AF3328-7E37-CC43-83B2-3B7FDB5F6567}" presName="rootComposite3" presStyleCnt="0"/>
      <dgm:spPr/>
    </dgm:pt>
    <dgm:pt modelId="{A9E5A040-EAA5-EC45-A5A9-ED4436504002}" type="pres">
      <dgm:prSet presAssocID="{00AF3328-7E37-CC43-83B2-3B7FDB5F6567}" presName="rootText3" presStyleLbl="asst1" presStyleIdx="0" presStyleCnt="6">
        <dgm:presLayoutVars>
          <dgm:chPref val="3"/>
        </dgm:presLayoutVars>
      </dgm:prSet>
      <dgm:spPr/>
      <dgm:t>
        <a:bodyPr/>
        <a:lstStyle/>
        <a:p>
          <a:endParaRPr lang="en-US"/>
        </a:p>
      </dgm:t>
    </dgm:pt>
    <dgm:pt modelId="{D27E5E74-C888-504B-B65B-BFD49D3AB3FE}" type="pres">
      <dgm:prSet presAssocID="{00AF3328-7E37-CC43-83B2-3B7FDB5F6567}" presName="rootConnector3" presStyleLbl="asst1" presStyleIdx="0" presStyleCnt="6"/>
      <dgm:spPr/>
      <dgm:t>
        <a:bodyPr/>
        <a:lstStyle/>
        <a:p>
          <a:endParaRPr lang="en-US"/>
        </a:p>
      </dgm:t>
    </dgm:pt>
    <dgm:pt modelId="{A6C28F3A-B3EA-BF43-940F-3F53E2062887}" type="pres">
      <dgm:prSet presAssocID="{00AF3328-7E37-CC43-83B2-3B7FDB5F6567}" presName="hierChild6" presStyleCnt="0"/>
      <dgm:spPr/>
    </dgm:pt>
    <dgm:pt modelId="{A26E8067-61A5-214D-B030-52BD8D5C1450}" type="pres">
      <dgm:prSet presAssocID="{00AF3328-7E37-CC43-83B2-3B7FDB5F6567}" presName="hierChild7" presStyleCnt="0"/>
      <dgm:spPr/>
    </dgm:pt>
    <dgm:pt modelId="{C4FC19AB-4995-CE44-95F3-D30B8A7D801B}" type="pres">
      <dgm:prSet presAssocID="{4525B982-EA43-C646-89AB-2672EF934585}" presName="Name111" presStyleLbl="parChTrans1D3" presStyleIdx="0" presStyleCnt="4"/>
      <dgm:spPr/>
      <dgm:t>
        <a:bodyPr/>
        <a:lstStyle/>
        <a:p>
          <a:endParaRPr lang="en-US"/>
        </a:p>
      </dgm:t>
    </dgm:pt>
    <dgm:pt modelId="{1E30863E-0ABE-D346-8593-030141B4CFD4}" type="pres">
      <dgm:prSet presAssocID="{DEEBB166-7077-FA46-B7BC-74E2B35C2000}" presName="hierRoot3" presStyleCnt="0">
        <dgm:presLayoutVars>
          <dgm:hierBranch val="init"/>
        </dgm:presLayoutVars>
      </dgm:prSet>
      <dgm:spPr/>
    </dgm:pt>
    <dgm:pt modelId="{39485A6F-FBC7-BB4A-89CF-F2FA1249FCD1}" type="pres">
      <dgm:prSet presAssocID="{DEEBB166-7077-FA46-B7BC-74E2B35C2000}" presName="rootComposite3" presStyleCnt="0"/>
      <dgm:spPr/>
    </dgm:pt>
    <dgm:pt modelId="{FABF8D50-9BCB-7B49-BD2E-2A186162102B}" type="pres">
      <dgm:prSet presAssocID="{DEEBB166-7077-FA46-B7BC-74E2B35C2000}" presName="rootText3" presStyleLbl="asst1" presStyleIdx="1" presStyleCnt="6">
        <dgm:presLayoutVars>
          <dgm:chPref val="3"/>
        </dgm:presLayoutVars>
      </dgm:prSet>
      <dgm:spPr/>
      <dgm:t>
        <a:bodyPr/>
        <a:lstStyle/>
        <a:p>
          <a:endParaRPr lang="en-US"/>
        </a:p>
      </dgm:t>
    </dgm:pt>
    <dgm:pt modelId="{9A6FDE76-D021-4742-B716-4094E4E4493A}" type="pres">
      <dgm:prSet presAssocID="{DEEBB166-7077-FA46-B7BC-74E2B35C2000}" presName="rootConnector3" presStyleLbl="asst1" presStyleIdx="1" presStyleCnt="6"/>
      <dgm:spPr/>
      <dgm:t>
        <a:bodyPr/>
        <a:lstStyle/>
        <a:p>
          <a:endParaRPr lang="en-US"/>
        </a:p>
      </dgm:t>
    </dgm:pt>
    <dgm:pt modelId="{EEBF717E-29C8-4341-828F-798C3D0EE382}" type="pres">
      <dgm:prSet presAssocID="{DEEBB166-7077-FA46-B7BC-74E2B35C2000}" presName="hierChild6" presStyleCnt="0"/>
      <dgm:spPr/>
    </dgm:pt>
    <dgm:pt modelId="{73DE4817-2DD8-4445-BACC-58A0B9985F70}" type="pres">
      <dgm:prSet presAssocID="{DEEBB166-7077-FA46-B7BC-74E2B35C2000}" presName="hierChild7" presStyleCnt="0"/>
      <dgm:spPr/>
    </dgm:pt>
    <dgm:pt modelId="{389A6F74-7088-3747-BC6A-D8F3E8A8980F}" type="pres">
      <dgm:prSet presAssocID="{132A5985-F684-8748-A975-666AFE20A613}" presName="Name111" presStyleLbl="parChTrans1D3" presStyleIdx="1" presStyleCnt="4"/>
      <dgm:spPr/>
      <dgm:t>
        <a:bodyPr/>
        <a:lstStyle/>
        <a:p>
          <a:endParaRPr lang="en-US"/>
        </a:p>
      </dgm:t>
    </dgm:pt>
    <dgm:pt modelId="{A295D7B5-2397-EE4D-95FD-0B755175B1BC}" type="pres">
      <dgm:prSet presAssocID="{FCBC2D7D-82FA-C840-AF7E-B74816C5C17C}" presName="hierRoot3" presStyleCnt="0">
        <dgm:presLayoutVars>
          <dgm:hierBranch val="init"/>
        </dgm:presLayoutVars>
      </dgm:prSet>
      <dgm:spPr/>
    </dgm:pt>
    <dgm:pt modelId="{450929BC-F9D7-6D42-BAF0-5F48426B7F1B}" type="pres">
      <dgm:prSet presAssocID="{FCBC2D7D-82FA-C840-AF7E-B74816C5C17C}" presName="rootComposite3" presStyleCnt="0"/>
      <dgm:spPr/>
    </dgm:pt>
    <dgm:pt modelId="{80B8F7CC-4B8C-9E4B-9721-775E499135C5}" type="pres">
      <dgm:prSet presAssocID="{FCBC2D7D-82FA-C840-AF7E-B74816C5C17C}" presName="rootText3" presStyleLbl="asst1" presStyleIdx="2" presStyleCnt="6">
        <dgm:presLayoutVars>
          <dgm:chPref val="3"/>
        </dgm:presLayoutVars>
      </dgm:prSet>
      <dgm:spPr/>
      <dgm:t>
        <a:bodyPr/>
        <a:lstStyle/>
        <a:p>
          <a:endParaRPr lang="en-US"/>
        </a:p>
      </dgm:t>
    </dgm:pt>
    <dgm:pt modelId="{2E326B3F-A2D7-7B45-A6A1-2B41AA37240C}" type="pres">
      <dgm:prSet presAssocID="{FCBC2D7D-82FA-C840-AF7E-B74816C5C17C}" presName="rootConnector3" presStyleLbl="asst1" presStyleIdx="2" presStyleCnt="6"/>
      <dgm:spPr/>
      <dgm:t>
        <a:bodyPr/>
        <a:lstStyle/>
        <a:p>
          <a:endParaRPr lang="en-US"/>
        </a:p>
      </dgm:t>
    </dgm:pt>
    <dgm:pt modelId="{7F27E91C-C1CC-0149-A23E-2CDECED3D0B0}" type="pres">
      <dgm:prSet presAssocID="{FCBC2D7D-82FA-C840-AF7E-B74816C5C17C}" presName="hierChild6" presStyleCnt="0"/>
      <dgm:spPr/>
    </dgm:pt>
    <dgm:pt modelId="{D8FAD4C1-8FF1-AE4F-BA2D-E424190A6994}" type="pres">
      <dgm:prSet presAssocID="{FCBC2D7D-82FA-C840-AF7E-B74816C5C17C}" presName="hierChild7" presStyleCnt="0"/>
      <dgm:spPr/>
    </dgm:pt>
    <dgm:pt modelId="{FB2F8CD9-3113-844A-AC30-692BACDDDA76}" type="pres">
      <dgm:prSet presAssocID="{E6EF46D8-E860-A345-8CBF-80DC31F1818F}" presName="Name111" presStyleLbl="parChTrans1D2" presStyleIdx="1" presStyleCnt="2"/>
      <dgm:spPr/>
      <dgm:t>
        <a:bodyPr/>
        <a:lstStyle/>
        <a:p>
          <a:endParaRPr lang="en-US"/>
        </a:p>
      </dgm:t>
    </dgm:pt>
    <dgm:pt modelId="{05EDDD1F-DFD7-B248-B922-C8DEB32C41C8}" type="pres">
      <dgm:prSet presAssocID="{2329584D-2882-5440-814D-D6B30D115138}" presName="hierRoot3" presStyleCnt="0">
        <dgm:presLayoutVars>
          <dgm:hierBranch val="init"/>
        </dgm:presLayoutVars>
      </dgm:prSet>
      <dgm:spPr/>
    </dgm:pt>
    <dgm:pt modelId="{DBC0E6BA-6C03-DE42-A22B-1AA07E9D1FA3}" type="pres">
      <dgm:prSet presAssocID="{2329584D-2882-5440-814D-D6B30D115138}" presName="rootComposite3" presStyleCnt="0"/>
      <dgm:spPr/>
    </dgm:pt>
    <dgm:pt modelId="{14A04305-E8F6-1549-94F1-04F96378B66C}" type="pres">
      <dgm:prSet presAssocID="{2329584D-2882-5440-814D-D6B30D115138}" presName="rootText3" presStyleLbl="asst1" presStyleIdx="3" presStyleCnt="6">
        <dgm:presLayoutVars>
          <dgm:chPref val="3"/>
        </dgm:presLayoutVars>
      </dgm:prSet>
      <dgm:spPr/>
      <dgm:t>
        <a:bodyPr/>
        <a:lstStyle/>
        <a:p>
          <a:endParaRPr lang="en-US"/>
        </a:p>
      </dgm:t>
    </dgm:pt>
    <dgm:pt modelId="{82D78A91-6423-0D4C-B445-289C183D35C1}" type="pres">
      <dgm:prSet presAssocID="{2329584D-2882-5440-814D-D6B30D115138}" presName="rootConnector3" presStyleLbl="asst1" presStyleIdx="3" presStyleCnt="6"/>
      <dgm:spPr/>
      <dgm:t>
        <a:bodyPr/>
        <a:lstStyle/>
        <a:p>
          <a:endParaRPr lang="en-US"/>
        </a:p>
      </dgm:t>
    </dgm:pt>
    <dgm:pt modelId="{638959F7-27B6-CE4B-AC82-A81A5A418C70}" type="pres">
      <dgm:prSet presAssocID="{2329584D-2882-5440-814D-D6B30D115138}" presName="hierChild6" presStyleCnt="0"/>
      <dgm:spPr/>
    </dgm:pt>
    <dgm:pt modelId="{A4305B9C-A977-6943-B451-7F770625346A}" type="pres">
      <dgm:prSet presAssocID="{2329584D-2882-5440-814D-D6B30D115138}" presName="hierChild7" presStyleCnt="0"/>
      <dgm:spPr/>
    </dgm:pt>
    <dgm:pt modelId="{76BE1271-1C6E-3740-B057-B2E3014081B3}" type="pres">
      <dgm:prSet presAssocID="{4897A724-CC58-A54D-8485-DAF674B8FB05}" presName="Name111" presStyleLbl="parChTrans1D3" presStyleIdx="2" presStyleCnt="4"/>
      <dgm:spPr/>
      <dgm:t>
        <a:bodyPr/>
        <a:lstStyle/>
        <a:p>
          <a:endParaRPr lang="en-US"/>
        </a:p>
      </dgm:t>
    </dgm:pt>
    <dgm:pt modelId="{599DFF0B-A6DA-2041-9E5A-692945DDC17D}" type="pres">
      <dgm:prSet presAssocID="{38E876A8-759A-E449-96FC-F3819BEE2D20}" presName="hierRoot3" presStyleCnt="0">
        <dgm:presLayoutVars>
          <dgm:hierBranch val="init"/>
        </dgm:presLayoutVars>
      </dgm:prSet>
      <dgm:spPr/>
    </dgm:pt>
    <dgm:pt modelId="{232C5BD4-9BDA-FB43-8491-4D308BEABC05}" type="pres">
      <dgm:prSet presAssocID="{38E876A8-759A-E449-96FC-F3819BEE2D20}" presName="rootComposite3" presStyleCnt="0"/>
      <dgm:spPr/>
    </dgm:pt>
    <dgm:pt modelId="{2B9A5014-96F5-6242-BBF0-908F9C644A7F}" type="pres">
      <dgm:prSet presAssocID="{38E876A8-759A-E449-96FC-F3819BEE2D20}" presName="rootText3" presStyleLbl="asst1" presStyleIdx="4" presStyleCnt="6">
        <dgm:presLayoutVars>
          <dgm:chPref val="3"/>
        </dgm:presLayoutVars>
      </dgm:prSet>
      <dgm:spPr/>
      <dgm:t>
        <a:bodyPr/>
        <a:lstStyle/>
        <a:p>
          <a:endParaRPr lang="en-US"/>
        </a:p>
      </dgm:t>
    </dgm:pt>
    <dgm:pt modelId="{7A4965D8-B83F-F54A-A985-DDCEFB5A9801}" type="pres">
      <dgm:prSet presAssocID="{38E876A8-759A-E449-96FC-F3819BEE2D20}" presName="rootConnector3" presStyleLbl="asst1" presStyleIdx="4" presStyleCnt="6"/>
      <dgm:spPr/>
      <dgm:t>
        <a:bodyPr/>
        <a:lstStyle/>
        <a:p>
          <a:endParaRPr lang="en-US"/>
        </a:p>
      </dgm:t>
    </dgm:pt>
    <dgm:pt modelId="{E362A82F-A3B3-1941-AF58-59F4683816CC}" type="pres">
      <dgm:prSet presAssocID="{38E876A8-759A-E449-96FC-F3819BEE2D20}" presName="hierChild6" presStyleCnt="0"/>
      <dgm:spPr/>
    </dgm:pt>
    <dgm:pt modelId="{E20EDAC0-0CC5-1946-9F64-47BC1DBBF855}" type="pres">
      <dgm:prSet presAssocID="{38E876A8-759A-E449-96FC-F3819BEE2D20}" presName="hierChild7" presStyleCnt="0"/>
      <dgm:spPr/>
    </dgm:pt>
    <dgm:pt modelId="{ABCF38BF-8FCE-294E-B525-FC7CE657C8E7}" type="pres">
      <dgm:prSet presAssocID="{9FCBDA01-F7EB-3A43-BDB5-69B9E0F55022}" presName="Name111" presStyleLbl="parChTrans1D3" presStyleIdx="3" presStyleCnt="4"/>
      <dgm:spPr/>
      <dgm:t>
        <a:bodyPr/>
        <a:lstStyle/>
        <a:p>
          <a:endParaRPr lang="en-US"/>
        </a:p>
      </dgm:t>
    </dgm:pt>
    <dgm:pt modelId="{C6603ED6-4343-F244-9EC9-1728DBAB14CA}" type="pres">
      <dgm:prSet presAssocID="{81F50655-9D27-7745-8E28-55A980C520D2}" presName="hierRoot3" presStyleCnt="0">
        <dgm:presLayoutVars>
          <dgm:hierBranch val="init"/>
        </dgm:presLayoutVars>
      </dgm:prSet>
      <dgm:spPr/>
    </dgm:pt>
    <dgm:pt modelId="{0A759180-84BC-1644-BC20-F2E6A97B2680}" type="pres">
      <dgm:prSet presAssocID="{81F50655-9D27-7745-8E28-55A980C520D2}" presName="rootComposite3" presStyleCnt="0"/>
      <dgm:spPr/>
    </dgm:pt>
    <dgm:pt modelId="{468B4BA8-2F87-4E49-92EE-8630B91D6BB7}" type="pres">
      <dgm:prSet presAssocID="{81F50655-9D27-7745-8E28-55A980C520D2}" presName="rootText3" presStyleLbl="asst1" presStyleIdx="5" presStyleCnt="6">
        <dgm:presLayoutVars>
          <dgm:chPref val="3"/>
        </dgm:presLayoutVars>
      </dgm:prSet>
      <dgm:spPr/>
      <dgm:t>
        <a:bodyPr/>
        <a:lstStyle/>
        <a:p>
          <a:endParaRPr lang="en-US"/>
        </a:p>
      </dgm:t>
    </dgm:pt>
    <dgm:pt modelId="{51AA91BF-6620-774C-8153-8CBAFE33620F}" type="pres">
      <dgm:prSet presAssocID="{81F50655-9D27-7745-8E28-55A980C520D2}" presName="rootConnector3" presStyleLbl="asst1" presStyleIdx="5" presStyleCnt="6"/>
      <dgm:spPr/>
      <dgm:t>
        <a:bodyPr/>
        <a:lstStyle/>
        <a:p>
          <a:endParaRPr lang="en-US"/>
        </a:p>
      </dgm:t>
    </dgm:pt>
    <dgm:pt modelId="{67CCF808-53EE-1F42-A0A3-18EA5BFE4E87}" type="pres">
      <dgm:prSet presAssocID="{81F50655-9D27-7745-8E28-55A980C520D2}" presName="hierChild6" presStyleCnt="0"/>
      <dgm:spPr/>
    </dgm:pt>
    <dgm:pt modelId="{AA752D75-F30F-A84B-92A8-B6B0E663912C}" type="pres">
      <dgm:prSet presAssocID="{81F50655-9D27-7745-8E28-55A980C520D2}" presName="hierChild7" presStyleCnt="0"/>
      <dgm:spPr/>
    </dgm:pt>
  </dgm:ptLst>
  <dgm:cxnLst>
    <dgm:cxn modelId="{60C5E5CB-9BB5-4F45-B3B0-628925E27915}" type="presOf" srcId="{1FF01141-0912-CF44-89CB-78A3D7D353B7}" destId="{C8A0F28C-76B3-AA40-8128-FF1933256763}" srcOrd="0" destOrd="0" presId="urn:microsoft.com/office/officeart/2005/8/layout/orgChart1"/>
    <dgm:cxn modelId="{2B8ED622-CB89-7141-8F1E-54211E639B3F}" type="presOf" srcId="{81F50655-9D27-7745-8E28-55A980C520D2}" destId="{51AA91BF-6620-774C-8153-8CBAFE33620F}" srcOrd="1" destOrd="0" presId="urn:microsoft.com/office/officeart/2005/8/layout/orgChart1"/>
    <dgm:cxn modelId="{5EFA9600-93DA-484A-B135-22A65DCD7462}" srcId="{00AF3328-7E37-CC43-83B2-3B7FDB5F6567}" destId="{FCBC2D7D-82FA-C840-AF7E-B74816C5C17C}" srcOrd="1" destOrd="0" parTransId="{132A5985-F684-8748-A975-666AFE20A613}" sibTransId="{A4DF6618-421A-8948-B960-87CD5E9BF2F4}"/>
    <dgm:cxn modelId="{5ABED21C-4BE4-DE4D-BA16-F4D53F84014C}" type="presOf" srcId="{DCE9607E-D773-C642-8A52-765DB5404EED}" destId="{4B27DB2B-BBB7-0843-BCDF-77BAA494D672}" srcOrd="1" destOrd="0" presId="urn:microsoft.com/office/officeart/2005/8/layout/orgChart1"/>
    <dgm:cxn modelId="{32AD248D-FFA0-DF4B-AD11-A39255A47C91}" type="presOf" srcId="{DEEBB166-7077-FA46-B7BC-74E2B35C2000}" destId="{9A6FDE76-D021-4742-B716-4094E4E4493A}" srcOrd="1" destOrd="0" presId="urn:microsoft.com/office/officeart/2005/8/layout/orgChart1"/>
    <dgm:cxn modelId="{DE5A05E3-3A61-C14B-97DD-E756CD8332B6}" type="presOf" srcId="{00AF3328-7E37-CC43-83B2-3B7FDB5F6567}" destId="{A9E5A040-EAA5-EC45-A5A9-ED4436504002}" srcOrd="0" destOrd="0" presId="urn:microsoft.com/office/officeart/2005/8/layout/orgChart1"/>
    <dgm:cxn modelId="{5409A749-55BF-154E-B91C-DCA13E8E15F6}" srcId="{3A222F22-56E5-6E40-8DD9-C6A5E6160DBD}" destId="{DCE9607E-D773-C642-8A52-765DB5404EED}" srcOrd="0" destOrd="0" parTransId="{8719339F-CA7F-AE4C-B3AF-D754CB055988}" sibTransId="{6C1361D3-443D-EF4E-A0F8-E90B46A279B7}"/>
    <dgm:cxn modelId="{B90F7CF3-8F9A-2446-BD80-19A18BE8DF4E}" type="presOf" srcId="{2329584D-2882-5440-814D-D6B30D115138}" destId="{14A04305-E8F6-1549-94F1-04F96378B66C}" srcOrd="0" destOrd="0" presId="urn:microsoft.com/office/officeart/2005/8/layout/orgChart1"/>
    <dgm:cxn modelId="{2A66423F-0D3C-B541-89BC-337924D4D530}" srcId="{2329584D-2882-5440-814D-D6B30D115138}" destId="{38E876A8-759A-E449-96FC-F3819BEE2D20}" srcOrd="0" destOrd="0" parTransId="{4897A724-CC58-A54D-8485-DAF674B8FB05}" sibTransId="{ED85CA03-0CB3-2A42-B35B-F0200A4123D1}"/>
    <dgm:cxn modelId="{8C39568D-3851-2E45-9DB5-46B83BD6FE40}" type="presOf" srcId="{3A222F22-56E5-6E40-8DD9-C6A5E6160DBD}" destId="{808883A4-A686-1E43-B18A-02378D0920C1}" srcOrd="0" destOrd="0" presId="urn:microsoft.com/office/officeart/2005/8/layout/orgChart1"/>
    <dgm:cxn modelId="{78713C3C-4957-B749-8C24-627CBA47DEB7}" type="presOf" srcId="{81F50655-9D27-7745-8E28-55A980C520D2}" destId="{468B4BA8-2F87-4E49-92EE-8630B91D6BB7}" srcOrd="0" destOrd="0" presId="urn:microsoft.com/office/officeart/2005/8/layout/orgChart1"/>
    <dgm:cxn modelId="{87A7DC27-2F3D-8349-AC25-83C9BDF7EE92}" srcId="{00AF3328-7E37-CC43-83B2-3B7FDB5F6567}" destId="{DEEBB166-7077-FA46-B7BC-74E2B35C2000}" srcOrd="0" destOrd="0" parTransId="{4525B982-EA43-C646-89AB-2672EF934585}" sibTransId="{CF44B86A-F897-704C-80AC-F85204FC0D77}"/>
    <dgm:cxn modelId="{65350729-7FCE-C547-8810-8F4411C09743}" type="presOf" srcId="{DCE9607E-D773-C642-8A52-765DB5404EED}" destId="{498F5293-15F0-CF45-A9A8-EA1EF3A06E68}" srcOrd="0" destOrd="0" presId="urn:microsoft.com/office/officeart/2005/8/layout/orgChart1"/>
    <dgm:cxn modelId="{69F08A32-7171-EA4C-BA61-6D67F5880C51}" type="presOf" srcId="{38E876A8-759A-E449-96FC-F3819BEE2D20}" destId="{7A4965D8-B83F-F54A-A985-DDCEFB5A9801}" srcOrd="1" destOrd="0" presId="urn:microsoft.com/office/officeart/2005/8/layout/orgChart1"/>
    <dgm:cxn modelId="{E4657197-2602-0049-BB44-115E2294F566}" type="presOf" srcId="{9FCBDA01-F7EB-3A43-BDB5-69B9E0F55022}" destId="{ABCF38BF-8FCE-294E-B525-FC7CE657C8E7}" srcOrd="0" destOrd="0" presId="urn:microsoft.com/office/officeart/2005/8/layout/orgChart1"/>
    <dgm:cxn modelId="{EBD92F07-BD4A-C442-8229-AE59952E5ADD}" srcId="{DCE9607E-D773-C642-8A52-765DB5404EED}" destId="{2329584D-2882-5440-814D-D6B30D115138}" srcOrd="1" destOrd="0" parTransId="{E6EF46D8-E860-A345-8CBF-80DC31F1818F}" sibTransId="{45C731F0-FE90-E144-837E-7CD01DDC537B}"/>
    <dgm:cxn modelId="{D1C24B66-6B15-EC4D-A40C-F9C7A86B8217}" srcId="{DCE9607E-D773-C642-8A52-765DB5404EED}" destId="{00AF3328-7E37-CC43-83B2-3B7FDB5F6567}" srcOrd="0" destOrd="0" parTransId="{1FF01141-0912-CF44-89CB-78A3D7D353B7}" sibTransId="{3FBC83BD-A7D7-1A41-8FBE-08CFBF99D2A1}"/>
    <dgm:cxn modelId="{8698E417-DB11-5440-A8B9-A4C455D002E3}" type="presOf" srcId="{132A5985-F684-8748-A975-666AFE20A613}" destId="{389A6F74-7088-3747-BC6A-D8F3E8A8980F}" srcOrd="0" destOrd="0" presId="urn:microsoft.com/office/officeart/2005/8/layout/orgChart1"/>
    <dgm:cxn modelId="{2C026494-15EC-D748-966F-8708D4C436A9}" type="presOf" srcId="{4897A724-CC58-A54D-8485-DAF674B8FB05}" destId="{76BE1271-1C6E-3740-B057-B2E3014081B3}" srcOrd="0" destOrd="0" presId="urn:microsoft.com/office/officeart/2005/8/layout/orgChart1"/>
    <dgm:cxn modelId="{BA399DCE-DBFE-B04E-BF05-DCF2DD3ADDCC}" type="presOf" srcId="{FCBC2D7D-82FA-C840-AF7E-B74816C5C17C}" destId="{2E326B3F-A2D7-7B45-A6A1-2B41AA37240C}" srcOrd="1" destOrd="0" presId="urn:microsoft.com/office/officeart/2005/8/layout/orgChart1"/>
    <dgm:cxn modelId="{E3ADDD40-E8FF-2C48-820D-139BDEFE42E7}" type="presOf" srcId="{E6EF46D8-E860-A345-8CBF-80DC31F1818F}" destId="{FB2F8CD9-3113-844A-AC30-692BACDDDA76}" srcOrd="0" destOrd="0" presId="urn:microsoft.com/office/officeart/2005/8/layout/orgChart1"/>
    <dgm:cxn modelId="{A3F9C604-DBDD-3D46-AAF7-C526269858F6}" type="presOf" srcId="{4525B982-EA43-C646-89AB-2672EF934585}" destId="{C4FC19AB-4995-CE44-95F3-D30B8A7D801B}" srcOrd="0" destOrd="0" presId="urn:microsoft.com/office/officeart/2005/8/layout/orgChart1"/>
    <dgm:cxn modelId="{B04DDBDB-4005-4B43-93F8-65E931B26319}" type="presOf" srcId="{00AF3328-7E37-CC43-83B2-3B7FDB5F6567}" destId="{D27E5E74-C888-504B-B65B-BFD49D3AB3FE}" srcOrd="1" destOrd="0" presId="urn:microsoft.com/office/officeart/2005/8/layout/orgChart1"/>
    <dgm:cxn modelId="{863C2934-5D2F-9D40-8FD4-98ABA0E4D094}" type="presOf" srcId="{2329584D-2882-5440-814D-D6B30D115138}" destId="{82D78A91-6423-0D4C-B445-289C183D35C1}" srcOrd="1" destOrd="0" presId="urn:microsoft.com/office/officeart/2005/8/layout/orgChart1"/>
    <dgm:cxn modelId="{DB079350-55A0-1041-BE29-C12CD9515EAB}" type="presOf" srcId="{FCBC2D7D-82FA-C840-AF7E-B74816C5C17C}" destId="{80B8F7CC-4B8C-9E4B-9721-775E499135C5}" srcOrd="0" destOrd="0" presId="urn:microsoft.com/office/officeart/2005/8/layout/orgChart1"/>
    <dgm:cxn modelId="{42D92A5B-1C3F-1442-823D-17728829C385}" srcId="{2329584D-2882-5440-814D-D6B30D115138}" destId="{81F50655-9D27-7745-8E28-55A980C520D2}" srcOrd="1" destOrd="0" parTransId="{9FCBDA01-F7EB-3A43-BDB5-69B9E0F55022}" sibTransId="{F4502E75-460E-504E-B0A1-825C0B2A540E}"/>
    <dgm:cxn modelId="{8FFE6A09-E25E-6449-A50A-8E3E3161C8E1}" type="presOf" srcId="{38E876A8-759A-E449-96FC-F3819BEE2D20}" destId="{2B9A5014-96F5-6242-BBF0-908F9C644A7F}" srcOrd="0" destOrd="0" presId="urn:microsoft.com/office/officeart/2005/8/layout/orgChart1"/>
    <dgm:cxn modelId="{8294F95B-1066-4A4D-87E1-7020E454E983}" type="presOf" srcId="{DEEBB166-7077-FA46-B7BC-74E2B35C2000}" destId="{FABF8D50-9BCB-7B49-BD2E-2A186162102B}" srcOrd="0" destOrd="0" presId="urn:microsoft.com/office/officeart/2005/8/layout/orgChart1"/>
    <dgm:cxn modelId="{F3371194-CB79-0D45-8DDD-3AD5E05CF25B}" type="presParOf" srcId="{808883A4-A686-1E43-B18A-02378D0920C1}" destId="{A6C08C31-514A-8743-9FE7-339664BB158E}" srcOrd="0" destOrd="0" presId="urn:microsoft.com/office/officeart/2005/8/layout/orgChart1"/>
    <dgm:cxn modelId="{EB181418-3FC5-0549-86BA-525791BC21B6}" type="presParOf" srcId="{A6C08C31-514A-8743-9FE7-339664BB158E}" destId="{C3300D4E-7322-4C4F-9008-CFEA9600566C}" srcOrd="0" destOrd="0" presId="urn:microsoft.com/office/officeart/2005/8/layout/orgChart1"/>
    <dgm:cxn modelId="{DDB1ABB6-00CF-BB4C-9274-54FC1A4262CC}" type="presParOf" srcId="{C3300D4E-7322-4C4F-9008-CFEA9600566C}" destId="{498F5293-15F0-CF45-A9A8-EA1EF3A06E68}" srcOrd="0" destOrd="0" presId="urn:microsoft.com/office/officeart/2005/8/layout/orgChart1"/>
    <dgm:cxn modelId="{05C0E765-876B-5749-B378-AEE723C49957}" type="presParOf" srcId="{C3300D4E-7322-4C4F-9008-CFEA9600566C}" destId="{4B27DB2B-BBB7-0843-BCDF-77BAA494D672}" srcOrd="1" destOrd="0" presId="urn:microsoft.com/office/officeart/2005/8/layout/orgChart1"/>
    <dgm:cxn modelId="{466D07CE-ED19-404A-8649-459D6BA10E6E}" type="presParOf" srcId="{A6C08C31-514A-8743-9FE7-339664BB158E}" destId="{BA89E877-3ADD-C141-B619-3753358BFEF9}" srcOrd="1" destOrd="0" presId="urn:microsoft.com/office/officeart/2005/8/layout/orgChart1"/>
    <dgm:cxn modelId="{A473EEC3-695F-8242-8CFC-723EDC0CA797}" type="presParOf" srcId="{A6C08C31-514A-8743-9FE7-339664BB158E}" destId="{3C78248C-0BC1-D649-AB96-8929B1E4A4FB}" srcOrd="2" destOrd="0" presId="urn:microsoft.com/office/officeart/2005/8/layout/orgChart1"/>
    <dgm:cxn modelId="{4E01D643-658E-294B-B119-EEE1BB23FD4B}" type="presParOf" srcId="{3C78248C-0BC1-D649-AB96-8929B1E4A4FB}" destId="{C8A0F28C-76B3-AA40-8128-FF1933256763}" srcOrd="0" destOrd="0" presId="urn:microsoft.com/office/officeart/2005/8/layout/orgChart1"/>
    <dgm:cxn modelId="{905302A5-915C-B342-9FBA-D65E687587C1}" type="presParOf" srcId="{3C78248C-0BC1-D649-AB96-8929B1E4A4FB}" destId="{2A14C916-CAB2-574C-90E5-B78B25C3C25D}" srcOrd="1" destOrd="0" presId="urn:microsoft.com/office/officeart/2005/8/layout/orgChart1"/>
    <dgm:cxn modelId="{85512D06-8FF5-E04E-AC5C-47F6AE8BFEAD}" type="presParOf" srcId="{2A14C916-CAB2-574C-90E5-B78B25C3C25D}" destId="{BDC3EA85-C964-034E-A521-B69A495D68BF}" srcOrd="0" destOrd="0" presId="urn:microsoft.com/office/officeart/2005/8/layout/orgChart1"/>
    <dgm:cxn modelId="{E0D1F872-117B-334F-A427-CD42514D4274}" type="presParOf" srcId="{BDC3EA85-C964-034E-A521-B69A495D68BF}" destId="{A9E5A040-EAA5-EC45-A5A9-ED4436504002}" srcOrd="0" destOrd="0" presId="urn:microsoft.com/office/officeart/2005/8/layout/orgChart1"/>
    <dgm:cxn modelId="{BB1FCE67-3A78-7D4F-B526-0EF5E2E42CB7}" type="presParOf" srcId="{BDC3EA85-C964-034E-A521-B69A495D68BF}" destId="{D27E5E74-C888-504B-B65B-BFD49D3AB3FE}" srcOrd="1" destOrd="0" presId="urn:microsoft.com/office/officeart/2005/8/layout/orgChart1"/>
    <dgm:cxn modelId="{30F7F8CA-6018-D143-8D7E-80599E59B00E}" type="presParOf" srcId="{2A14C916-CAB2-574C-90E5-B78B25C3C25D}" destId="{A6C28F3A-B3EA-BF43-940F-3F53E2062887}" srcOrd="1" destOrd="0" presId="urn:microsoft.com/office/officeart/2005/8/layout/orgChart1"/>
    <dgm:cxn modelId="{4E66C7D2-D1D7-6549-BA17-1B55870ECDA5}" type="presParOf" srcId="{2A14C916-CAB2-574C-90E5-B78B25C3C25D}" destId="{A26E8067-61A5-214D-B030-52BD8D5C1450}" srcOrd="2" destOrd="0" presId="urn:microsoft.com/office/officeart/2005/8/layout/orgChart1"/>
    <dgm:cxn modelId="{723D2B47-0C0C-6143-BECC-3CB517AD0F30}" type="presParOf" srcId="{A26E8067-61A5-214D-B030-52BD8D5C1450}" destId="{C4FC19AB-4995-CE44-95F3-D30B8A7D801B}" srcOrd="0" destOrd="0" presId="urn:microsoft.com/office/officeart/2005/8/layout/orgChart1"/>
    <dgm:cxn modelId="{74E6BF63-D611-AD4C-B803-A5296D8847D8}" type="presParOf" srcId="{A26E8067-61A5-214D-B030-52BD8D5C1450}" destId="{1E30863E-0ABE-D346-8593-030141B4CFD4}" srcOrd="1" destOrd="0" presId="urn:microsoft.com/office/officeart/2005/8/layout/orgChart1"/>
    <dgm:cxn modelId="{FC25AE2D-BDC1-8F43-BDBB-9BFF9999645E}" type="presParOf" srcId="{1E30863E-0ABE-D346-8593-030141B4CFD4}" destId="{39485A6F-FBC7-BB4A-89CF-F2FA1249FCD1}" srcOrd="0" destOrd="0" presId="urn:microsoft.com/office/officeart/2005/8/layout/orgChart1"/>
    <dgm:cxn modelId="{3A00DA2C-54C1-9349-B1CD-3F514964B873}" type="presParOf" srcId="{39485A6F-FBC7-BB4A-89CF-F2FA1249FCD1}" destId="{FABF8D50-9BCB-7B49-BD2E-2A186162102B}" srcOrd="0" destOrd="0" presId="urn:microsoft.com/office/officeart/2005/8/layout/orgChart1"/>
    <dgm:cxn modelId="{449642AB-3256-6E44-946E-0020B10DB37B}" type="presParOf" srcId="{39485A6F-FBC7-BB4A-89CF-F2FA1249FCD1}" destId="{9A6FDE76-D021-4742-B716-4094E4E4493A}" srcOrd="1" destOrd="0" presId="urn:microsoft.com/office/officeart/2005/8/layout/orgChart1"/>
    <dgm:cxn modelId="{22EBEA80-B6A2-2543-B8A6-232308BCC25D}" type="presParOf" srcId="{1E30863E-0ABE-D346-8593-030141B4CFD4}" destId="{EEBF717E-29C8-4341-828F-798C3D0EE382}" srcOrd="1" destOrd="0" presId="urn:microsoft.com/office/officeart/2005/8/layout/orgChart1"/>
    <dgm:cxn modelId="{8E7B3D43-727C-2543-BEE7-4A204AE477C6}" type="presParOf" srcId="{1E30863E-0ABE-D346-8593-030141B4CFD4}" destId="{73DE4817-2DD8-4445-BACC-58A0B9985F70}" srcOrd="2" destOrd="0" presId="urn:microsoft.com/office/officeart/2005/8/layout/orgChart1"/>
    <dgm:cxn modelId="{91616518-1181-834D-B654-228FC3758CD6}" type="presParOf" srcId="{A26E8067-61A5-214D-B030-52BD8D5C1450}" destId="{389A6F74-7088-3747-BC6A-D8F3E8A8980F}" srcOrd="2" destOrd="0" presId="urn:microsoft.com/office/officeart/2005/8/layout/orgChart1"/>
    <dgm:cxn modelId="{1FF4B150-BCB1-824F-968C-2E0E780FEEB0}" type="presParOf" srcId="{A26E8067-61A5-214D-B030-52BD8D5C1450}" destId="{A295D7B5-2397-EE4D-95FD-0B755175B1BC}" srcOrd="3" destOrd="0" presId="urn:microsoft.com/office/officeart/2005/8/layout/orgChart1"/>
    <dgm:cxn modelId="{C1302EDA-08C1-5B45-B94E-6725D873D715}" type="presParOf" srcId="{A295D7B5-2397-EE4D-95FD-0B755175B1BC}" destId="{450929BC-F9D7-6D42-BAF0-5F48426B7F1B}" srcOrd="0" destOrd="0" presId="urn:microsoft.com/office/officeart/2005/8/layout/orgChart1"/>
    <dgm:cxn modelId="{0593EB6E-E433-9B44-AD09-1064C5B4E674}" type="presParOf" srcId="{450929BC-F9D7-6D42-BAF0-5F48426B7F1B}" destId="{80B8F7CC-4B8C-9E4B-9721-775E499135C5}" srcOrd="0" destOrd="0" presId="urn:microsoft.com/office/officeart/2005/8/layout/orgChart1"/>
    <dgm:cxn modelId="{362CEB5D-1251-8648-AF5E-48D003888FAF}" type="presParOf" srcId="{450929BC-F9D7-6D42-BAF0-5F48426B7F1B}" destId="{2E326B3F-A2D7-7B45-A6A1-2B41AA37240C}" srcOrd="1" destOrd="0" presId="urn:microsoft.com/office/officeart/2005/8/layout/orgChart1"/>
    <dgm:cxn modelId="{DA27431E-33AD-7541-AFCD-5EDAF966137F}" type="presParOf" srcId="{A295D7B5-2397-EE4D-95FD-0B755175B1BC}" destId="{7F27E91C-C1CC-0149-A23E-2CDECED3D0B0}" srcOrd="1" destOrd="0" presId="urn:microsoft.com/office/officeart/2005/8/layout/orgChart1"/>
    <dgm:cxn modelId="{78105502-7BB9-E143-8248-E2698739F4F5}" type="presParOf" srcId="{A295D7B5-2397-EE4D-95FD-0B755175B1BC}" destId="{D8FAD4C1-8FF1-AE4F-BA2D-E424190A6994}" srcOrd="2" destOrd="0" presId="urn:microsoft.com/office/officeart/2005/8/layout/orgChart1"/>
    <dgm:cxn modelId="{3DD5AAB0-D348-8E44-8CAD-934CAAA5D1B7}" type="presParOf" srcId="{3C78248C-0BC1-D649-AB96-8929B1E4A4FB}" destId="{FB2F8CD9-3113-844A-AC30-692BACDDDA76}" srcOrd="2" destOrd="0" presId="urn:microsoft.com/office/officeart/2005/8/layout/orgChart1"/>
    <dgm:cxn modelId="{617DCFDE-E1D0-CF45-8715-EA10E7A0F07D}" type="presParOf" srcId="{3C78248C-0BC1-D649-AB96-8929B1E4A4FB}" destId="{05EDDD1F-DFD7-B248-B922-C8DEB32C41C8}" srcOrd="3" destOrd="0" presId="urn:microsoft.com/office/officeart/2005/8/layout/orgChart1"/>
    <dgm:cxn modelId="{540C45C7-8019-4040-BD3E-F388EF5E7BBB}" type="presParOf" srcId="{05EDDD1F-DFD7-B248-B922-C8DEB32C41C8}" destId="{DBC0E6BA-6C03-DE42-A22B-1AA07E9D1FA3}" srcOrd="0" destOrd="0" presId="urn:microsoft.com/office/officeart/2005/8/layout/orgChart1"/>
    <dgm:cxn modelId="{6349CF26-A680-874C-9365-9EFA879D1EB9}" type="presParOf" srcId="{DBC0E6BA-6C03-DE42-A22B-1AA07E9D1FA3}" destId="{14A04305-E8F6-1549-94F1-04F96378B66C}" srcOrd="0" destOrd="0" presId="urn:microsoft.com/office/officeart/2005/8/layout/orgChart1"/>
    <dgm:cxn modelId="{990DCDC4-85C7-0240-A94F-A5ED17CDF24D}" type="presParOf" srcId="{DBC0E6BA-6C03-DE42-A22B-1AA07E9D1FA3}" destId="{82D78A91-6423-0D4C-B445-289C183D35C1}" srcOrd="1" destOrd="0" presId="urn:microsoft.com/office/officeart/2005/8/layout/orgChart1"/>
    <dgm:cxn modelId="{B5A63A76-699B-E94E-A65D-1E14B2ECBEF1}" type="presParOf" srcId="{05EDDD1F-DFD7-B248-B922-C8DEB32C41C8}" destId="{638959F7-27B6-CE4B-AC82-A81A5A418C70}" srcOrd="1" destOrd="0" presId="urn:microsoft.com/office/officeart/2005/8/layout/orgChart1"/>
    <dgm:cxn modelId="{7C968DD2-F633-DF4A-87FD-1EB85FA25624}" type="presParOf" srcId="{05EDDD1F-DFD7-B248-B922-C8DEB32C41C8}" destId="{A4305B9C-A977-6943-B451-7F770625346A}" srcOrd="2" destOrd="0" presId="urn:microsoft.com/office/officeart/2005/8/layout/orgChart1"/>
    <dgm:cxn modelId="{FDC60CC8-9254-444E-9AE9-7BB5111CF4E6}" type="presParOf" srcId="{A4305B9C-A977-6943-B451-7F770625346A}" destId="{76BE1271-1C6E-3740-B057-B2E3014081B3}" srcOrd="0" destOrd="0" presId="urn:microsoft.com/office/officeart/2005/8/layout/orgChart1"/>
    <dgm:cxn modelId="{0489D368-6279-0345-8BDF-617C8330C464}" type="presParOf" srcId="{A4305B9C-A977-6943-B451-7F770625346A}" destId="{599DFF0B-A6DA-2041-9E5A-692945DDC17D}" srcOrd="1" destOrd="0" presId="urn:microsoft.com/office/officeart/2005/8/layout/orgChart1"/>
    <dgm:cxn modelId="{83BEBC97-6AA4-5A43-801B-386BD49FA14D}" type="presParOf" srcId="{599DFF0B-A6DA-2041-9E5A-692945DDC17D}" destId="{232C5BD4-9BDA-FB43-8491-4D308BEABC05}" srcOrd="0" destOrd="0" presId="urn:microsoft.com/office/officeart/2005/8/layout/orgChart1"/>
    <dgm:cxn modelId="{A556DB2D-C7C2-4E4A-AB32-1C08E944B978}" type="presParOf" srcId="{232C5BD4-9BDA-FB43-8491-4D308BEABC05}" destId="{2B9A5014-96F5-6242-BBF0-908F9C644A7F}" srcOrd="0" destOrd="0" presId="urn:microsoft.com/office/officeart/2005/8/layout/orgChart1"/>
    <dgm:cxn modelId="{BC8684BA-2BF9-D947-A3DE-B9465541137B}" type="presParOf" srcId="{232C5BD4-9BDA-FB43-8491-4D308BEABC05}" destId="{7A4965D8-B83F-F54A-A985-DDCEFB5A9801}" srcOrd="1" destOrd="0" presId="urn:microsoft.com/office/officeart/2005/8/layout/orgChart1"/>
    <dgm:cxn modelId="{50F4AD70-10E2-FB45-B9E5-E9227C7B0B90}" type="presParOf" srcId="{599DFF0B-A6DA-2041-9E5A-692945DDC17D}" destId="{E362A82F-A3B3-1941-AF58-59F4683816CC}" srcOrd="1" destOrd="0" presId="urn:microsoft.com/office/officeart/2005/8/layout/orgChart1"/>
    <dgm:cxn modelId="{0F0A14E0-9189-6D48-8794-71DF3AD99D90}" type="presParOf" srcId="{599DFF0B-A6DA-2041-9E5A-692945DDC17D}" destId="{E20EDAC0-0CC5-1946-9F64-47BC1DBBF855}" srcOrd="2" destOrd="0" presId="urn:microsoft.com/office/officeart/2005/8/layout/orgChart1"/>
    <dgm:cxn modelId="{C3C24ADF-9701-D049-9979-5B386FBDEC23}" type="presParOf" srcId="{A4305B9C-A977-6943-B451-7F770625346A}" destId="{ABCF38BF-8FCE-294E-B525-FC7CE657C8E7}" srcOrd="2" destOrd="0" presId="urn:microsoft.com/office/officeart/2005/8/layout/orgChart1"/>
    <dgm:cxn modelId="{724879A1-DE40-1F4C-982A-E553546AD18E}" type="presParOf" srcId="{A4305B9C-A977-6943-B451-7F770625346A}" destId="{C6603ED6-4343-F244-9EC9-1728DBAB14CA}" srcOrd="3" destOrd="0" presId="urn:microsoft.com/office/officeart/2005/8/layout/orgChart1"/>
    <dgm:cxn modelId="{A53CAC2F-19CF-8846-8CFF-1B67E8B9C650}" type="presParOf" srcId="{C6603ED6-4343-F244-9EC9-1728DBAB14CA}" destId="{0A759180-84BC-1644-BC20-F2E6A97B2680}" srcOrd="0" destOrd="0" presId="urn:microsoft.com/office/officeart/2005/8/layout/orgChart1"/>
    <dgm:cxn modelId="{C2BE8D2B-F4BB-BD4E-A779-6E10E60225CA}" type="presParOf" srcId="{0A759180-84BC-1644-BC20-F2E6A97B2680}" destId="{468B4BA8-2F87-4E49-92EE-8630B91D6BB7}" srcOrd="0" destOrd="0" presId="urn:microsoft.com/office/officeart/2005/8/layout/orgChart1"/>
    <dgm:cxn modelId="{478348FB-9A1B-ED4B-8462-621DFC86871C}" type="presParOf" srcId="{0A759180-84BC-1644-BC20-F2E6A97B2680}" destId="{51AA91BF-6620-774C-8153-8CBAFE33620F}" srcOrd="1" destOrd="0" presId="urn:microsoft.com/office/officeart/2005/8/layout/orgChart1"/>
    <dgm:cxn modelId="{C930E49F-B5A6-C449-931F-9B6108DFE08D}" type="presParOf" srcId="{C6603ED6-4343-F244-9EC9-1728DBAB14CA}" destId="{67CCF808-53EE-1F42-A0A3-18EA5BFE4E87}" srcOrd="1" destOrd="0" presId="urn:microsoft.com/office/officeart/2005/8/layout/orgChart1"/>
    <dgm:cxn modelId="{A7338B64-D6F7-1848-9208-156C33F429F5}" type="presParOf" srcId="{C6603ED6-4343-F244-9EC9-1728DBAB14CA}" destId="{AA752D75-F30F-A84B-92A8-B6B0E66391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222F22-56E5-6E40-8DD9-C6A5E6160DBD}" type="doc">
      <dgm:prSet loTypeId="urn:microsoft.com/office/officeart/2005/8/layout/orgChart1" loCatId="" qsTypeId="urn:microsoft.com/office/officeart/2005/8/quickstyle/simple4" qsCatId="simple" csTypeId="urn:microsoft.com/office/officeart/2005/8/colors/accent6_5" csCatId="accent6" phldr="1"/>
      <dgm:spPr/>
      <dgm:t>
        <a:bodyPr/>
        <a:lstStyle/>
        <a:p>
          <a:endParaRPr lang="en-US"/>
        </a:p>
      </dgm:t>
    </dgm:pt>
    <dgm:pt modelId="{DCE9607E-D773-C642-8A52-765DB5404EED}">
      <dgm:prSet phldrT="[Text]"/>
      <dgm:spPr>
        <a:solidFill>
          <a:schemeClr val="accent1"/>
        </a:solidFill>
      </dgm:spPr>
      <dgm:t>
        <a:bodyPr/>
        <a:lstStyle/>
        <a:p>
          <a:r>
            <a:rPr lang="en-US" dirty="0"/>
            <a:t>Functional Behavior Assessment </a:t>
          </a:r>
        </a:p>
      </dgm:t>
    </dgm:pt>
    <dgm:pt modelId="{8719339F-CA7F-AE4C-B3AF-D754CB055988}" type="parTrans" cxnId="{5409A749-55BF-154E-B91C-DCA13E8E15F6}">
      <dgm:prSet/>
      <dgm:spPr/>
      <dgm:t>
        <a:bodyPr/>
        <a:lstStyle/>
        <a:p>
          <a:endParaRPr lang="en-US"/>
        </a:p>
      </dgm:t>
    </dgm:pt>
    <dgm:pt modelId="{6C1361D3-443D-EF4E-A0F8-E90B46A279B7}" type="sibTrans" cxnId="{5409A749-55BF-154E-B91C-DCA13E8E15F6}">
      <dgm:prSet/>
      <dgm:spPr/>
      <dgm:t>
        <a:bodyPr/>
        <a:lstStyle/>
        <a:p>
          <a:endParaRPr lang="en-US"/>
        </a:p>
      </dgm:t>
    </dgm:pt>
    <dgm:pt modelId="{00AF3328-7E37-CC43-83B2-3B7FDB5F6567}" type="asst">
      <dgm:prSet phldrT="[Text]"/>
      <dgm:spPr>
        <a:solidFill>
          <a:schemeClr val="accent6"/>
        </a:solidFill>
      </dgm:spPr>
      <dgm:t>
        <a:bodyPr/>
        <a:lstStyle/>
        <a:p>
          <a:r>
            <a:rPr lang="en-US" dirty="0"/>
            <a:t>Indirect Assessment</a:t>
          </a:r>
        </a:p>
      </dgm:t>
    </dgm:pt>
    <dgm:pt modelId="{1FF01141-0912-CF44-89CB-78A3D7D353B7}" type="parTrans" cxnId="{D1C24B66-6B15-EC4D-A40C-F9C7A86B8217}">
      <dgm:prSet/>
      <dgm:spPr/>
      <dgm:t>
        <a:bodyPr/>
        <a:lstStyle/>
        <a:p>
          <a:endParaRPr lang="en-US"/>
        </a:p>
      </dgm:t>
    </dgm:pt>
    <dgm:pt modelId="{3FBC83BD-A7D7-1A41-8FBE-08CFBF99D2A1}" type="sibTrans" cxnId="{D1C24B66-6B15-EC4D-A40C-F9C7A86B8217}">
      <dgm:prSet/>
      <dgm:spPr/>
      <dgm:t>
        <a:bodyPr/>
        <a:lstStyle/>
        <a:p>
          <a:endParaRPr lang="en-US"/>
        </a:p>
      </dgm:t>
    </dgm:pt>
    <dgm:pt modelId="{2329584D-2882-5440-814D-D6B30D115138}" type="asst">
      <dgm:prSet/>
      <dgm:spPr>
        <a:solidFill>
          <a:schemeClr val="accent2"/>
        </a:solidFill>
      </dgm:spPr>
      <dgm:t>
        <a:bodyPr/>
        <a:lstStyle/>
        <a:p>
          <a:r>
            <a:rPr lang="en-US" dirty="0"/>
            <a:t>Direct Assessment</a:t>
          </a:r>
        </a:p>
      </dgm:t>
    </dgm:pt>
    <dgm:pt modelId="{E6EF46D8-E860-A345-8CBF-80DC31F1818F}" type="parTrans" cxnId="{EBD92F07-BD4A-C442-8229-AE59952E5ADD}">
      <dgm:prSet/>
      <dgm:spPr/>
      <dgm:t>
        <a:bodyPr/>
        <a:lstStyle/>
        <a:p>
          <a:endParaRPr lang="en-US"/>
        </a:p>
      </dgm:t>
    </dgm:pt>
    <dgm:pt modelId="{45C731F0-FE90-E144-837E-7CD01DDC537B}" type="sibTrans" cxnId="{EBD92F07-BD4A-C442-8229-AE59952E5ADD}">
      <dgm:prSet/>
      <dgm:spPr/>
      <dgm:t>
        <a:bodyPr/>
        <a:lstStyle/>
        <a:p>
          <a:endParaRPr lang="en-US"/>
        </a:p>
      </dgm:t>
    </dgm:pt>
    <dgm:pt modelId="{DEEBB166-7077-FA46-B7BC-74E2B35C2000}" type="asst">
      <dgm:prSet/>
      <dgm:spPr/>
      <dgm:t>
        <a:bodyPr/>
        <a:lstStyle/>
        <a:p>
          <a:r>
            <a:rPr lang="en-US" dirty="0"/>
            <a:t>ABC Interview</a:t>
          </a:r>
        </a:p>
      </dgm:t>
    </dgm:pt>
    <dgm:pt modelId="{4525B982-EA43-C646-89AB-2672EF934585}" type="parTrans" cxnId="{87A7DC27-2F3D-8349-AC25-83C9BDF7EE92}">
      <dgm:prSet/>
      <dgm:spPr/>
      <dgm:t>
        <a:bodyPr/>
        <a:lstStyle/>
        <a:p>
          <a:endParaRPr lang="en-US"/>
        </a:p>
      </dgm:t>
    </dgm:pt>
    <dgm:pt modelId="{CF44B86A-F897-704C-80AC-F85204FC0D77}" type="sibTrans" cxnId="{87A7DC27-2F3D-8349-AC25-83C9BDF7EE92}">
      <dgm:prSet/>
      <dgm:spPr/>
      <dgm:t>
        <a:bodyPr/>
        <a:lstStyle/>
        <a:p>
          <a:endParaRPr lang="en-US"/>
        </a:p>
      </dgm:t>
    </dgm:pt>
    <dgm:pt modelId="{FCBC2D7D-82FA-C840-AF7E-B74816C5C17C}" type="asst">
      <dgm:prSet/>
      <dgm:spPr/>
      <dgm:t>
        <a:bodyPr/>
        <a:lstStyle/>
        <a:p>
          <a:r>
            <a:rPr lang="en-US" dirty="0"/>
            <a:t>Questionnaires (QABF and FAST)</a:t>
          </a:r>
        </a:p>
      </dgm:t>
    </dgm:pt>
    <dgm:pt modelId="{132A5985-F684-8748-A975-666AFE20A613}" type="parTrans" cxnId="{5EFA9600-93DA-484A-B135-22A65DCD7462}">
      <dgm:prSet/>
      <dgm:spPr/>
      <dgm:t>
        <a:bodyPr/>
        <a:lstStyle/>
        <a:p>
          <a:endParaRPr lang="en-US"/>
        </a:p>
      </dgm:t>
    </dgm:pt>
    <dgm:pt modelId="{A4DF6618-421A-8948-B960-87CD5E9BF2F4}" type="sibTrans" cxnId="{5EFA9600-93DA-484A-B135-22A65DCD7462}">
      <dgm:prSet/>
      <dgm:spPr/>
      <dgm:t>
        <a:bodyPr/>
        <a:lstStyle/>
        <a:p>
          <a:endParaRPr lang="en-US"/>
        </a:p>
      </dgm:t>
    </dgm:pt>
    <dgm:pt modelId="{38E876A8-759A-E449-96FC-F3819BEE2D20}" type="asst">
      <dgm:prSet/>
      <dgm:spPr>
        <a:solidFill>
          <a:schemeClr val="accent2"/>
        </a:solidFill>
      </dgm:spPr>
      <dgm:t>
        <a:bodyPr/>
        <a:lstStyle/>
        <a:p>
          <a:r>
            <a:rPr lang="en-US" dirty="0"/>
            <a:t>ABC Narrative</a:t>
          </a:r>
        </a:p>
      </dgm:t>
    </dgm:pt>
    <dgm:pt modelId="{4897A724-CC58-A54D-8485-DAF674B8FB05}" type="parTrans" cxnId="{2A66423F-0D3C-B541-89BC-337924D4D530}">
      <dgm:prSet/>
      <dgm:spPr/>
      <dgm:t>
        <a:bodyPr/>
        <a:lstStyle/>
        <a:p>
          <a:endParaRPr lang="en-US"/>
        </a:p>
      </dgm:t>
    </dgm:pt>
    <dgm:pt modelId="{ED85CA03-0CB3-2A42-B35B-F0200A4123D1}" type="sibTrans" cxnId="{2A66423F-0D3C-B541-89BC-337924D4D530}">
      <dgm:prSet/>
      <dgm:spPr/>
      <dgm:t>
        <a:bodyPr/>
        <a:lstStyle/>
        <a:p>
          <a:endParaRPr lang="en-US"/>
        </a:p>
      </dgm:t>
    </dgm:pt>
    <dgm:pt modelId="{81F50655-9D27-7745-8E28-55A980C520D2}" type="asst">
      <dgm:prSet/>
      <dgm:spPr>
        <a:solidFill>
          <a:schemeClr val="accent2"/>
        </a:solidFill>
      </dgm:spPr>
      <dgm:t>
        <a:bodyPr/>
        <a:lstStyle/>
        <a:p>
          <a:r>
            <a:rPr lang="en-US" dirty="0"/>
            <a:t>Functional Analysis</a:t>
          </a:r>
        </a:p>
      </dgm:t>
    </dgm:pt>
    <dgm:pt modelId="{9FCBDA01-F7EB-3A43-BDB5-69B9E0F55022}" type="parTrans" cxnId="{42D92A5B-1C3F-1442-823D-17728829C385}">
      <dgm:prSet/>
      <dgm:spPr/>
      <dgm:t>
        <a:bodyPr/>
        <a:lstStyle/>
        <a:p>
          <a:endParaRPr lang="en-US"/>
        </a:p>
      </dgm:t>
    </dgm:pt>
    <dgm:pt modelId="{F4502E75-460E-504E-B0A1-825C0B2A540E}" type="sibTrans" cxnId="{42D92A5B-1C3F-1442-823D-17728829C385}">
      <dgm:prSet/>
      <dgm:spPr/>
      <dgm:t>
        <a:bodyPr/>
        <a:lstStyle/>
        <a:p>
          <a:endParaRPr lang="en-US"/>
        </a:p>
      </dgm:t>
    </dgm:pt>
    <dgm:pt modelId="{808883A4-A686-1E43-B18A-02378D0920C1}" type="pres">
      <dgm:prSet presAssocID="{3A222F22-56E5-6E40-8DD9-C6A5E6160DBD}" presName="hierChild1" presStyleCnt="0">
        <dgm:presLayoutVars>
          <dgm:orgChart val="1"/>
          <dgm:chPref val="1"/>
          <dgm:dir/>
          <dgm:animOne val="branch"/>
          <dgm:animLvl val="lvl"/>
          <dgm:resizeHandles/>
        </dgm:presLayoutVars>
      </dgm:prSet>
      <dgm:spPr/>
      <dgm:t>
        <a:bodyPr/>
        <a:lstStyle/>
        <a:p>
          <a:endParaRPr lang="en-US"/>
        </a:p>
      </dgm:t>
    </dgm:pt>
    <dgm:pt modelId="{A6C08C31-514A-8743-9FE7-339664BB158E}" type="pres">
      <dgm:prSet presAssocID="{DCE9607E-D773-C642-8A52-765DB5404EED}" presName="hierRoot1" presStyleCnt="0">
        <dgm:presLayoutVars>
          <dgm:hierBranch val="init"/>
        </dgm:presLayoutVars>
      </dgm:prSet>
      <dgm:spPr/>
    </dgm:pt>
    <dgm:pt modelId="{C3300D4E-7322-4C4F-9008-CFEA9600566C}" type="pres">
      <dgm:prSet presAssocID="{DCE9607E-D773-C642-8A52-765DB5404EED}" presName="rootComposite1" presStyleCnt="0"/>
      <dgm:spPr/>
    </dgm:pt>
    <dgm:pt modelId="{498F5293-15F0-CF45-A9A8-EA1EF3A06E68}" type="pres">
      <dgm:prSet presAssocID="{DCE9607E-D773-C642-8A52-765DB5404EED}" presName="rootText1" presStyleLbl="node0" presStyleIdx="0" presStyleCnt="1">
        <dgm:presLayoutVars>
          <dgm:chPref val="3"/>
        </dgm:presLayoutVars>
      </dgm:prSet>
      <dgm:spPr/>
      <dgm:t>
        <a:bodyPr/>
        <a:lstStyle/>
        <a:p>
          <a:endParaRPr lang="en-US"/>
        </a:p>
      </dgm:t>
    </dgm:pt>
    <dgm:pt modelId="{4B27DB2B-BBB7-0843-BCDF-77BAA494D672}" type="pres">
      <dgm:prSet presAssocID="{DCE9607E-D773-C642-8A52-765DB5404EED}" presName="rootConnector1" presStyleLbl="node1" presStyleIdx="0" presStyleCnt="0"/>
      <dgm:spPr/>
      <dgm:t>
        <a:bodyPr/>
        <a:lstStyle/>
        <a:p>
          <a:endParaRPr lang="en-US"/>
        </a:p>
      </dgm:t>
    </dgm:pt>
    <dgm:pt modelId="{BA89E877-3ADD-C141-B619-3753358BFEF9}" type="pres">
      <dgm:prSet presAssocID="{DCE9607E-D773-C642-8A52-765DB5404EED}" presName="hierChild2" presStyleCnt="0"/>
      <dgm:spPr/>
    </dgm:pt>
    <dgm:pt modelId="{3C78248C-0BC1-D649-AB96-8929B1E4A4FB}" type="pres">
      <dgm:prSet presAssocID="{DCE9607E-D773-C642-8A52-765DB5404EED}" presName="hierChild3" presStyleCnt="0"/>
      <dgm:spPr/>
    </dgm:pt>
    <dgm:pt modelId="{C8A0F28C-76B3-AA40-8128-FF1933256763}" type="pres">
      <dgm:prSet presAssocID="{1FF01141-0912-CF44-89CB-78A3D7D353B7}" presName="Name111" presStyleLbl="parChTrans1D2" presStyleIdx="0" presStyleCnt="2"/>
      <dgm:spPr/>
      <dgm:t>
        <a:bodyPr/>
        <a:lstStyle/>
        <a:p>
          <a:endParaRPr lang="en-US"/>
        </a:p>
      </dgm:t>
    </dgm:pt>
    <dgm:pt modelId="{2A14C916-CAB2-574C-90E5-B78B25C3C25D}" type="pres">
      <dgm:prSet presAssocID="{00AF3328-7E37-CC43-83B2-3B7FDB5F6567}" presName="hierRoot3" presStyleCnt="0">
        <dgm:presLayoutVars>
          <dgm:hierBranch val="init"/>
        </dgm:presLayoutVars>
      </dgm:prSet>
      <dgm:spPr/>
    </dgm:pt>
    <dgm:pt modelId="{BDC3EA85-C964-034E-A521-B69A495D68BF}" type="pres">
      <dgm:prSet presAssocID="{00AF3328-7E37-CC43-83B2-3B7FDB5F6567}" presName="rootComposite3" presStyleCnt="0"/>
      <dgm:spPr/>
    </dgm:pt>
    <dgm:pt modelId="{A9E5A040-EAA5-EC45-A5A9-ED4436504002}" type="pres">
      <dgm:prSet presAssocID="{00AF3328-7E37-CC43-83B2-3B7FDB5F6567}" presName="rootText3" presStyleLbl="asst1" presStyleIdx="0" presStyleCnt="6">
        <dgm:presLayoutVars>
          <dgm:chPref val="3"/>
        </dgm:presLayoutVars>
      </dgm:prSet>
      <dgm:spPr/>
      <dgm:t>
        <a:bodyPr/>
        <a:lstStyle/>
        <a:p>
          <a:endParaRPr lang="en-US"/>
        </a:p>
      </dgm:t>
    </dgm:pt>
    <dgm:pt modelId="{D27E5E74-C888-504B-B65B-BFD49D3AB3FE}" type="pres">
      <dgm:prSet presAssocID="{00AF3328-7E37-CC43-83B2-3B7FDB5F6567}" presName="rootConnector3" presStyleLbl="asst1" presStyleIdx="0" presStyleCnt="6"/>
      <dgm:spPr/>
      <dgm:t>
        <a:bodyPr/>
        <a:lstStyle/>
        <a:p>
          <a:endParaRPr lang="en-US"/>
        </a:p>
      </dgm:t>
    </dgm:pt>
    <dgm:pt modelId="{A6C28F3A-B3EA-BF43-940F-3F53E2062887}" type="pres">
      <dgm:prSet presAssocID="{00AF3328-7E37-CC43-83B2-3B7FDB5F6567}" presName="hierChild6" presStyleCnt="0"/>
      <dgm:spPr/>
    </dgm:pt>
    <dgm:pt modelId="{A26E8067-61A5-214D-B030-52BD8D5C1450}" type="pres">
      <dgm:prSet presAssocID="{00AF3328-7E37-CC43-83B2-3B7FDB5F6567}" presName="hierChild7" presStyleCnt="0"/>
      <dgm:spPr/>
    </dgm:pt>
    <dgm:pt modelId="{C4FC19AB-4995-CE44-95F3-D30B8A7D801B}" type="pres">
      <dgm:prSet presAssocID="{4525B982-EA43-C646-89AB-2672EF934585}" presName="Name111" presStyleLbl="parChTrans1D3" presStyleIdx="0" presStyleCnt="4"/>
      <dgm:spPr/>
      <dgm:t>
        <a:bodyPr/>
        <a:lstStyle/>
        <a:p>
          <a:endParaRPr lang="en-US"/>
        </a:p>
      </dgm:t>
    </dgm:pt>
    <dgm:pt modelId="{1E30863E-0ABE-D346-8593-030141B4CFD4}" type="pres">
      <dgm:prSet presAssocID="{DEEBB166-7077-FA46-B7BC-74E2B35C2000}" presName="hierRoot3" presStyleCnt="0">
        <dgm:presLayoutVars>
          <dgm:hierBranch val="init"/>
        </dgm:presLayoutVars>
      </dgm:prSet>
      <dgm:spPr/>
    </dgm:pt>
    <dgm:pt modelId="{39485A6F-FBC7-BB4A-89CF-F2FA1249FCD1}" type="pres">
      <dgm:prSet presAssocID="{DEEBB166-7077-FA46-B7BC-74E2B35C2000}" presName="rootComposite3" presStyleCnt="0"/>
      <dgm:spPr/>
    </dgm:pt>
    <dgm:pt modelId="{FABF8D50-9BCB-7B49-BD2E-2A186162102B}" type="pres">
      <dgm:prSet presAssocID="{DEEBB166-7077-FA46-B7BC-74E2B35C2000}" presName="rootText3" presStyleLbl="asst1" presStyleIdx="1" presStyleCnt="6">
        <dgm:presLayoutVars>
          <dgm:chPref val="3"/>
        </dgm:presLayoutVars>
      </dgm:prSet>
      <dgm:spPr/>
      <dgm:t>
        <a:bodyPr/>
        <a:lstStyle/>
        <a:p>
          <a:endParaRPr lang="en-US"/>
        </a:p>
      </dgm:t>
    </dgm:pt>
    <dgm:pt modelId="{9A6FDE76-D021-4742-B716-4094E4E4493A}" type="pres">
      <dgm:prSet presAssocID="{DEEBB166-7077-FA46-B7BC-74E2B35C2000}" presName="rootConnector3" presStyleLbl="asst1" presStyleIdx="1" presStyleCnt="6"/>
      <dgm:spPr/>
      <dgm:t>
        <a:bodyPr/>
        <a:lstStyle/>
        <a:p>
          <a:endParaRPr lang="en-US"/>
        </a:p>
      </dgm:t>
    </dgm:pt>
    <dgm:pt modelId="{EEBF717E-29C8-4341-828F-798C3D0EE382}" type="pres">
      <dgm:prSet presAssocID="{DEEBB166-7077-FA46-B7BC-74E2B35C2000}" presName="hierChild6" presStyleCnt="0"/>
      <dgm:spPr/>
    </dgm:pt>
    <dgm:pt modelId="{73DE4817-2DD8-4445-BACC-58A0B9985F70}" type="pres">
      <dgm:prSet presAssocID="{DEEBB166-7077-FA46-B7BC-74E2B35C2000}" presName="hierChild7" presStyleCnt="0"/>
      <dgm:spPr/>
    </dgm:pt>
    <dgm:pt modelId="{389A6F74-7088-3747-BC6A-D8F3E8A8980F}" type="pres">
      <dgm:prSet presAssocID="{132A5985-F684-8748-A975-666AFE20A613}" presName="Name111" presStyleLbl="parChTrans1D3" presStyleIdx="1" presStyleCnt="4"/>
      <dgm:spPr/>
      <dgm:t>
        <a:bodyPr/>
        <a:lstStyle/>
        <a:p>
          <a:endParaRPr lang="en-US"/>
        </a:p>
      </dgm:t>
    </dgm:pt>
    <dgm:pt modelId="{A295D7B5-2397-EE4D-95FD-0B755175B1BC}" type="pres">
      <dgm:prSet presAssocID="{FCBC2D7D-82FA-C840-AF7E-B74816C5C17C}" presName="hierRoot3" presStyleCnt="0">
        <dgm:presLayoutVars>
          <dgm:hierBranch val="init"/>
        </dgm:presLayoutVars>
      </dgm:prSet>
      <dgm:spPr/>
    </dgm:pt>
    <dgm:pt modelId="{450929BC-F9D7-6D42-BAF0-5F48426B7F1B}" type="pres">
      <dgm:prSet presAssocID="{FCBC2D7D-82FA-C840-AF7E-B74816C5C17C}" presName="rootComposite3" presStyleCnt="0"/>
      <dgm:spPr/>
    </dgm:pt>
    <dgm:pt modelId="{80B8F7CC-4B8C-9E4B-9721-775E499135C5}" type="pres">
      <dgm:prSet presAssocID="{FCBC2D7D-82FA-C840-AF7E-B74816C5C17C}" presName="rootText3" presStyleLbl="asst1" presStyleIdx="2" presStyleCnt="6">
        <dgm:presLayoutVars>
          <dgm:chPref val="3"/>
        </dgm:presLayoutVars>
      </dgm:prSet>
      <dgm:spPr/>
      <dgm:t>
        <a:bodyPr/>
        <a:lstStyle/>
        <a:p>
          <a:endParaRPr lang="en-US"/>
        </a:p>
      </dgm:t>
    </dgm:pt>
    <dgm:pt modelId="{2E326B3F-A2D7-7B45-A6A1-2B41AA37240C}" type="pres">
      <dgm:prSet presAssocID="{FCBC2D7D-82FA-C840-AF7E-B74816C5C17C}" presName="rootConnector3" presStyleLbl="asst1" presStyleIdx="2" presStyleCnt="6"/>
      <dgm:spPr/>
      <dgm:t>
        <a:bodyPr/>
        <a:lstStyle/>
        <a:p>
          <a:endParaRPr lang="en-US"/>
        </a:p>
      </dgm:t>
    </dgm:pt>
    <dgm:pt modelId="{7F27E91C-C1CC-0149-A23E-2CDECED3D0B0}" type="pres">
      <dgm:prSet presAssocID="{FCBC2D7D-82FA-C840-AF7E-B74816C5C17C}" presName="hierChild6" presStyleCnt="0"/>
      <dgm:spPr/>
    </dgm:pt>
    <dgm:pt modelId="{D8FAD4C1-8FF1-AE4F-BA2D-E424190A6994}" type="pres">
      <dgm:prSet presAssocID="{FCBC2D7D-82FA-C840-AF7E-B74816C5C17C}" presName="hierChild7" presStyleCnt="0"/>
      <dgm:spPr/>
    </dgm:pt>
    <dgm:pt modelId="{FB2F8CD9-3113-844A-AC30-692BACDDDA76}" type="pres">
      <dgm:prSet presAssocID="{E6EF46D8-E860-A345-8CBF-80DC31F1818F}" presName="Name111" presStyleLbl="parChTrans1D2" presStyleIdx="1" presStyleCnt="2"/>
      <dgm:spPr/>
      <dgm:t>
        <a:bodyPr/>
        <a:lstStyle/>
        <a:p>
          <a:endParaRPr lang="en-US"/>
        </a:p>
      </dgm:t>
    </dgm:pt>
    <dgm:pt modelId="{05EDDD1F-DFD7-B248-B922-C8DEB32C41C8}" type="pres">
      <dgm:prSet presAssocID="{2329584D-2882-5440-814D-D6B30D115138}" presName="hierRoot3" presStyleCnt="0">
        <dgm:presLayoutVars>
          <dgm:hierBranch val="init"/>
        </dgm:presLayoutVars>
      </dgm:prSet>
      <dgm:spPr/>
    </dgm:pt>
    <dgm:pt modelId="{DBC0E6BA-6C03-DE42-A22B-1AA07E9D1FA3}" type="pres">
      <dgm:prSet presAssocID="{2329584D-2882-5440-814D-D6B30D115138}" presName="rootComposite3" presStyleCnt="0"/>
      <dgm:spPr/>
    </dgm:pt>
    <dgm:pt modelId="{14A04305-E8F6-1549-94F1-04F96378B66C}" type="pres">
      <dgm:prSet presAssocID="{2329584D-2882-5440-814D-D6B30D115138}" presName="rootText3" presStyleLbl="asst1" presStyleIdx="3" presStyleCnt="6">
        <dgm:presLayoutVars>
          <dgm:chPref val="3"/>
        </dgm:presLayoutVars>
      </dgm:prSet>
      <dgm:spPr/>
      <dgm:t>
        <a:bodyPr/>
        <a:lstStyle/>
        <a:p>
          <a:endParaRPr lang="en-US"/>
        </a:p>
      </dgm:t>
    </dgm:pt>
    <dgm:pt modelId="{82D78A91-6423-0D4C-B445-289C183D35C1}" type="pres">
      <dgm:prSet presAssocID="{2329584D-2882-5440-814D-D6B30D115138}" presName="rootConnector3" presStyleLbl="asst1" presStyleIdx="3" presStyleCnt="6"/>
      <dgm:spPr/>
      <dgm:t>
        <a:bodyPr/>
        <a:lstStyle/>
        <a:p>
          <a:endParaRPr lang="en-US"/>
        </a:p>
      </dgm:t>
    </dgm:pt>
    <dgm:pt modelId="{638959F7-27B6-CE4B-AC82-A81A5A418C70}" type="pres">
      <dgm:prSet presAssocID="{2329584D-2882-5440-814D-D6B30D115138}" presName="hierChild6" presStyleCnt="0"/>
      <dgm:spPr/>
    </dgm:pt>
    <dgm:pt modelId="{A4305B9C-A977-6943-B451-7F770625346A}" type="pres">
      <dgm:prSet presAssocID="{2329584D-2882-5440-814D-D6B30D115138}" presName="hierChild7" presStyleCnt="0"/>
      <dgm:spPr/>
    </dgm:pt>
    <dgm:pt modelId="{76BE1271-1C6E-3740-B057-B2E3014081B3}" type="pres">
      <dgm:prSet presAssocID="{4897A724-CC58-A54D-8485-DAF674B8FB05}" presName="Name111" presStyleLbl="parChTrans1D3" presStyleIdx="2" presStyleCnt="4"/>
      <dgm:spPr/>
      <dgm:t>
        <a:bodyPr/>
        <a:lstStyle/>
        <a:p>
          <a:endParaRPr lang="en-US"/>
        </a:p>
      </dgm:t>
    </dgm:pt>
    <dgm:pt modelId="{599DFF0B-A6DA-2041-9E5A-692945DDC17D}" type="pres">
      <dgm:prSet presAssocID="{38E876A8-759A-E449-96FC-F3819BEE2D20}" presName="hierRoot3" presStyleCnt="0">
        <dgm:presLayoutVars>
          <dgm:hierBranch val="init"/>
        </dgm:presLayoutVars>
      </dgm:prSet>
      <dgm:spPr/>
    </dgm:pt>
    <dgm:pt modelId="{232C5BD4-9BDA-FB43-8491-4D308BEABC05}" type="pres">
      <dgm:prSet presAssocID="{38E876A8-759A-E449-96FC-F3819BEE2D20}" presName="rootComposite3" presStyleCnt="0"/>
      <dgm:spPr/>
    </dgm:pt>
    <dgm:pt modelId="{2B9A5014-96F5-6242-BBF0-908F9C644A7F}" type="pres">
      <dgm:prSet presAssocID="{38E876A8-759A-E449-96FC-F3819BEE2D20}" presName="rootText3" presStyleLbl="asst1" presStyleIdx="4" presStyleCnt="6">
        <dgm:presLayoutVars>
          <dgm:chPref val="3"/>
        </dgm:presLayoutVars>
      </dgm:prSet>
      <dgm:spPr/>
      <dgm:t>
        <a:bodyPr/>
        <a:lstStyle/>
        <a:p>
          <a:endParaRPr lang="en-US"/>
        </a:p>
      </dgm:t>
    </dgm:pt>
    <dgm:pt modelId="{7A4965D8-B83F-F54A-A985-DDCEFB5A9801}" type="pres">
      <dgm:prSet presAssocID="{38E876A8-759A-E449-96FC-F3819BEE2D20}" presName="rootConnector3" presStyleLbl="asst1" presStyleIdx="4" presStyleCnt="6"/>
      <dgm:spPr/>
      <dgm:t>
        <a:bodyPr/>
        <a:lstStyle/>
        <a:p>
          <a:endParaRPr lang="en-US"/>
        </a:p>
      </dgm:t>
    </dgm:pt>
    <dgm:pt modelId="{E362A82F-A3B3-1941-AF58-59F4683816CC}" type="pres">
      <dgm:prSet presAssocID="{38E876A8-759A-E449-96FC-F3819BEE2D20}" presName="hierChild6" presStyleCnt="0"/>
      <dgm:spPr/>
    </dgm:pt>
    <dgm:pt modelId="{E20EDAC0-0CC5-1946-9F64-47BC1DBBF855}" type="pres">
      <dgm:prSet presAssocID="{38E876A8-759A-E449-96FC-F3819BEE2D20}" presName="hierChild7" presStyleCnt="0"/>
      <dgm:spPr/>
    </dgm:pt>
    <dgm:pt modelId="{ABCF38BF-8FCE-294E-B525-FC7CE657C8E7}" type="pres">
      <dgm:prSet presAssocID="{9FCBDA01-F7EB-3A43-BDB5-69B9E0F55022}" presName="Name111" presStyleLbl="parChTrans1D3" presStyleIdx="3" presStyleCnt="4"/>
      <dgm:spPr/>
      <dgm:t>
        <a:bodyPr/>
        <a:lstStyle/>
        <a:p>
          <a:endParaRPr lang="en-US"/>
        </a:p>
      </dgm:t>
    </dgm:pt>
    <dgm:pt modelId="{C6603ED6-4343-F244-9EC9-1728DBAB14CA}" type="pres">
      <dgm:prSet presAssocID="{81F50655-9D27-7745-8E28-55A980C520D2}" presName="hierRoot3" presStyleCnt="0">
        <dgm:presLayoutVars>
          <dgm:hierBranch val="init"/>
        </dgm:presLayoutVars>
      </dgm:prSet>
      <dgm:spPr/>
    </dgm:pt>
    <dgm:pt modelId="{0A759180-84BC-1644-BC20-F2E6A97B2680}" type="pres">
      <dgm:prSet presAssocID="{81F50655-9D27-7745-8E28-55A980C520D2}" presName="rootComposite3" presStyleCnt="0"/>
      <dgm:spPr/>
    </dgm:pt>
    <dgm:pt modelId="{468B4BA8-2F87-4E49-92EE-8630B91D6BB7}" type="pres">
      <dgm:prSet presAssocID="{81F50655-9D27-7745-8E28-55A980C520D2}" presName="rootText3" presStyleLbl="asst1" presStyleIdx="5" presStyleCnt="6">
        <dgm:presLayoutVars>
          <dgm:chPref val="3"/>
        </dgm:presLayoutVars>
      </dgm:prSet>
      <dgm:spPr/>
      <dgm:t>
        <a:bodyPr/>
        <a:lstStyle/>
        <a:p>
          <a:endParaRPr lang="en-US"/>
        </a:p>
      </dgm:t>
    </dgm:pt>
    <dgm:pt modelId="{51AA91BF-6620-774C-8153-8CBAFE33620F}" type="pres">
      <dgm:prSet presAssocID="{81F50655-9D27-7745-8E28-55A980C520D2}" presName="rootConnector3" presStyleLbl="asst1" presStyleIdx="5" presStyleCnt="6"/>
      <dgm:spPr/>
      <dgm:t>
        <a:bodyPr/>
        <a:lstStyle/>
        <a:p>
          <a:endParaRPr lang="en-US"/>
        </a:p>
      </dgm:t>
    </dgm:pt>
    <dgm:pt modelId="{67CCF808-53EE-1F42-A0A3-18EA5BFE4E87}" type="pres">
      <dgm:prSet presAssocID="{81F50655-9D27-7745-8E28-55A980C520D2}" presName="hierChild6" presStyleCnt="0"/>
      <dgm:spPr/>
    </dgm:pt>
    <dgm:pt modelId="{AA752D75-F30F-A84B-92A8-B6B0E663912C}" type="pres">
      <dgm:prSet presAssocID="{81F50655-9D27-7745-8E28-55A980C520D2}" presName="hierChild7" presStyleCnt="0"/>
      <dgm:spPr/>
    </dgm:pt>
  </dgm:ptLst>
  <dgm:cxnLst>
    <dgm:cxn modelId="{60C5E5CB-9BB5-4F45-B3B0-628925E27915}" type="presOf" srcId="{1FF01141-0912-CF44-89CB-78A3D7D353B7}" destId="{C8A0F28C-76B3-AA40-8128-FF1933256763}" srcOrd="0" destOrd="0" presId="urn:microsoft.com/office/officeart/2005/8/layout/orgChart1"/>
    <dgm:cxn modelId="{2B8ED622-CB89-7141-8F1E-54211E639B3F}" type="presOf" srcId="{81F50655-9D27-7745-8E28-55A980C520D2}" destId="{51AA91BF-6620-774C-8153-8CBAFE33620F}" srcOrd="1" destOrd="0" presId="urn:microsoft.com/office/officeart/2005/8/layout/orgChart1"/>
    <dgm:cxn modelId="{5EFA9600-93DA-484A-B135-22A65DCD7462}" srcId="{00AF3328-7E37-CC43-83B2-3B7FDB5F6567}" destId="{FCBC2D7D-82FA-C840-AF7E-B74816C5C17C}" srcOrd="1" destOrd="0" parTransId="{132A5985-F684-8748-A975-666AFE20A613}" sibTransId="{A4DF6618-421A-8948-B960-87CD5E9BF2F4}"/>
    <dgm:cxn modelId="{5ABED21C-4BE4-DE4D-BA16-F4D53F84014C}" type="presOf" srcId="{DCE9607E-D773-C642-8A52-765DB5404EED}" destId="{4B27DB2B-BBB7-0843-BCDF-77BAA494D672}" srcOrd="1" destOrd="0" presId="urn:microsoft.com/office/officeart/2005/8/layout/orgChart1"/>
    <dgm:cxn modelId="{32AD248D-FFA0-DF4B-AD11-A39255A47C91}" type="presOf" srcId="{DEEBB166-7077-FA46-B7BC-74E2B35C2000}" destId="{9A6FDE76-D021-4742-B716-4094E4E4493A}" srcOrd="1" destOrd="0" presId="urn:microsoft.com/office/officeart/2005/8/layout/orgChart1"/>
    <dgm:cxn modelId="{DE5A05E3-3A61-C14B-97DD-E756CD8332B6}" type="presOf" srcId="{00AF3328-7E37-CC43-83B2-3B7FDB5F6567}" destId="{A9E5A040-EAA5-EC45-A5A9-ED4436504002}" srcOrd="0" destOrd="0" presId="urn:microsoft.com/office/officeart/2005/8/layout/orgChart1"/>
    <dgm:cxn modelId="{5409A749-55BF-154E-B91C-DCA13E8E15F6}" srcId="{3A222F22-56E5-6E40-8DD9-C6A5E6160DBD}" destId="{DCE9607E-D773-C642-8A52-765DB5404EED}" srcOrd="0" destOrd="0" parTransId="{8719339F-CA7F-AE4C-B3AF-D754CB055988}" sibTransId="{6C1361D3-443D-EF4E-A0F8-E90B46A279B7}"/>
    <dgm:cxn modelId="{B90F7CF3-8F9A-2446-BD80-19A18BE8DF4E}" type="presOf" srcId="{2329584D-2882-5440-814D-D6B30D115138}" destId="{14A04305-E8F6-1549-94F1-04F96378B66C}" srcOrd="0" destOrd="0" presId="urn:microsoft.com/office/officeart/2005/8/layout/orgChart1"/>
    <dgm:cxn modelId="{2A66423F-0D3C-B541-89BC-337924D4D530}" srcId="{2329584D-2882-5440-814D-D6B30D115138}" destId="{38E876A8-759A-E449-96FC-F3819BEE2D20}" srcOrd="0" destOrd="0" parTransId="{4897A724-CC58-A54D-8485-DAF674B8FB05}" sibTransId="{ED85CA03-0CB3-2A42-B35B-F0200A4123D1}"/>
    <dgm:cxn modelId="{8C39568D-3851-2E45-9DB5-46B83BD6FE40}" type="presOf" srcId="{3A222F22-56E5-6E40-8DD9-C6A5E6160DBD}" destId="{808883A4-A686-1E43-B18A-02378D0920C1}" srcOrd="0" destOrd="0" presId="urn:microsoft.com/office/officeart/2005/8/layout/orgChart1"/>
    <dgm:cxn modelId="{78713C3C-4957-B749-8C24-627CBA47DEB7}" type="presOf" srcId="{81F50655-9D27-7745-8E28-55A980C520D2}" destId="{468B4BA8-2F87-4E49-92EE-8630B91D6BB7}" srcOrd="0" destOrd="0" presId="urn:microsoft.com/office/officeart/2005/8/layout/orgChart1"/>
    <dgm:cxn modelId="{87A7DC27-2F3D-8349-AC25-83C9BDF7EE92}" srcId="{00AF3328-7E37-CC43-83B2-3B7FDB5F6567}" destId="{DEEBB166-7077-FA46-B7BC-74E2B35C2000}" srcOrd="0" destOrd="0" parTransId="{4525B982-EA43-C646-89AB-2672EF934585}" sibTransId="{CF44B86A-F897-704C-80AC-F85204FC0D77}"/>
    <dgm:cxn modelId="{65350729-7FCE-C547-8810-8F4411C09743}" type="presOf" srcId="{DCE9607E-D773-C642-8A52-765DB5404EED}" destId="{498F5293-15F0-CF45-A9A8-EA1EF3A06E68}" srcOrd="0" destOrd="0" presId="urn:microsoft.com/office/officeart/2005/8/layout/orgChart1"/>
    <dgm:cxn modelId="{69F08A32-7171-EA4C-BA61-6D67F5880C51}" type="presOf" srcId="{38E876A8-759A-E449-96FC-F3819BEE2D20}" destId="{7A4965D8-B83F-F54A-A985-DDCEFB5A9801}" srcOrd="1" destOrd="0" presId="urn:microsoft.com/office/officeart/2005/8/layout/orgChart1"/>
    <dgm:cxn modelId="{E4657197-2602-0049-BB44-115E2294F566}" type="presOf" srcId="{9FCBDA01-F7EB-3A43-BDB5-69B9E0F55022}" destId="{ABCF38BF-8FCE-294E-B525-FC7CE657C8E7}" srcOrd="0" destOrd="0" presId="urn:microsoft.com/office/officeart/2005/8/layout/orgChart1"/>
    <dgm:cxn modelId="{EBD92F07-BD4A-C442-8229-AE59952E5ADD}" srcId="{DCE9607E-D773-C642-8A52-765DB5404EED}" destId="{2329584D-2882-5440-814D-D6B30D115138}" srcOrd="1" destOrd="0" parTransId="{E6EF46D8-E860-A345-8CBF-80DC31F1818F}" sibTransId="{45C731F0-FE90-E144-837E-7CD01DDC537B}"/>
    <dgm:cxn modelId="{D1C24B66-6B15-EC4D-A40C-F9C7A86B8217}" srcId="{DCE9607E-D773-C642-8A52-765DB5404EED}" destId="{00AF3328-7E37-CC43-83B2-3B7FDB5F6567}" srcOrd="0" destOrd="0" parTransId="{1FF01141-0912-CF44-89CB-78A3D7D353B7}" sibTransId="{3FBC83BD-A7D7-1A41-8FBE-08CFBF99D2A1}"/>
    <dgm:cxn modelId="{8698E417-DB11-5440-A8B9-A4C455D002E3}" type="presOf" srcId="{132A5985-F684-8748-A975-666AFE20A613}" destId="{389A6F74-7088-3747-BC6A-D8F3E8A8980F}" srcOrd="0" destOrd="0" presId="urn:microsoft.com/office/officeart/2005/8/layout/orgChart1"/>
    <dgm:cxn modelId="{2C026494-15EC-D748-966F-8708D4C436A9}" type="presOf" srcId="{4897A724-CC58-A54D-8485-DAF674B8FB05}" destId="{76BE1271-1C6E-3740-B057-B2E3014081B3}" srcOrd="0" destOrd="0" presId="urn:microsoft.com/office/officeart/2005/8/layout/orgChart1"/>
    <dgm:cxn modelId="{BA399DCE-DBFE-B04E-BF05-DCF2DD3ADDCC}" type="presOf" srcId="{FCBC2D7D-82FA-C840-AF7E-B74816C5C17C}" destId="{2E326B3F-A2D7-7B45-A6A1-2B41AA37240C}" srcOrd="1" destOrd="0" presId="urn:microsoft.com/office/officeart/2005/8/layout/orgChart1"/>
    <dgm:cxn modelId="{E3ADDD40-E8FF-2C48-820D-139BDEFE42E7}" type="presOf" srcId="{E6EF46D8-E860-A345-8CBF-80DC31F1818F}" destId="{FB2F8CD9-3113-844A-AC30-692BACDDDA76}" srcOrd="0" destOrd="0" presId="urn:microsoft.com/office/officeart/2005/8/layout/orgChart1"/>
    <dgm:cxn modelId="{A3F9C604-DBDD-3D46-AAF7-C526269858F6}" type="presOf" srcId="{4525B982-EA43-C646-89AB-2672EF934585}" destId="{C4FC19AB-4995-CE44-95F3-D30B8A7D801B}" srcOrd="0" destOrd="0" presId="urn:microsoft.com/office/officeart/2005/8/layout/orgChart1"/>
    <dgm:cxn modelId="{B04DDBDB-4005-4B43-93F8-65E931B26319}" type="presOf" srcId="{00AF3328-7E37-CC43-83B2-3B7FDB5F6567}" destId="{D27E5E74-C888-504B-B65B-BFD49D3AB3FE}" srcOrd="1" destOrd="0" presId="urn:microsoft.com/office/officeart/2005/8/layout/orgChart1"/>
    <dgm:cxn modelId="{863C2934-5D2F-9D40-8FD4-98ABA0E4D094}" type="presOf" srcId="{2329584D-2882-5440-814D-D6B30D115138}" destId="{82D78A91-6423-0D4C-B445-289C183D35C1}" srcOrd="1" destOrd="0" presId="urn:microsoft.com/office/officeart/2005/8/layout/orgChart1"/>
    <dgm:cxn modelId="{DB079350-55A0-1041-BE29-C12CD9515EAB}" type="presOf" srcId="{FCBC2D7D-82FA-C840-AF7E-B74816C5C17C}" destId="{80B8F7CC-4B8C-9E4B-9721-775E499135C5}" srcOrd="0" destOrd="0" presId="urn:microsoft.com/office/officeart/2005/8/layout/orgChart1"/>
    <dgm:cxn modelId="{42D92A5B-1C3F-1442-823D-17728829C385}" srcId="{2329584D-2882-5440-814D-D6B30D115138}" destId="{81F50655-9D27-7745-8E28-55A980C520D2}" srcOrd="1" destOrd="0" parTransId="{9FCBDA01-F7EB-3A43-BDB5-69B9E0F55022}" sibTransId="{F4502E75-460E-504E-B0A1-825C0B2A540E}"/>
    <dgm:cxn modelId="{8FFE6A09-E25E-6449-A50A-8E3E3161C8E1}" type="presOf" srcId="{38E876A8-759A-E449-96FC-F3819BEE2D20}" destId="{2B9A5014-96F5-6242-BBF0-908F9C644A7F}" srcOrd="0" destOrd="0" presId="urn:microsoft.com/office/officeart/2005/8/layout/orgChart1"/>
    <dgm:cxn modelId="{8294F95B-1066-4A4D-87E1-7020E454E983}" type="presOf" srcId="{DEEBB166-7077-FA46-B7BC-74E2B35C2000}" destId="{FABF8D50-9BCB-7B49-BD2E-2A186162102B}" srcOrd="0" destOrd="0" presId="urn:microsoft.com/office/officeart/2005/8/layout/orgChart1"/>
    <dgm:cxn modelId="{F3371194-CB79-0D45-8DDD-3AD5E05CF25B}" type="presParOf" srcId="{808883A4-A686-1E43-B18A-02378D0920C1}" destId="{A6C08C31-514A-8743-9FE7-339664BB158E}" srcOrd="0" destOrd="0" presId="urn:microsoft.com/office/officeart/2005/8/layout/orgChart1"/>
    <dgm:cxn modelId="{EB181418-3FC5-0549-86BA-525791BC21B6}" type="presParOf" srcId="{A6C08C31-514A-8743-9FE7-339664BB158E}" destId="{C3300D4E-7322-4C4F-9008-CFEA9600566C}" srcOrd="0" destOrd="0" presId="urn:microsoft.com/office/officeart/2005/8/layout/orgChart1"/>
    <dgm:cxn modelId="{DDB1ABB6-00CF-BB4C-9274-54FC1A4262CC}" type="presParOf" srcId="{C3300D4E-7322-4C4F-9008-CFEA9600566C}" destId="{498F5293-15F0-CF45-A9A8-EA1EF3A06E68}" srcOrd="0" destOrd="0" presId="urn:microsoft.com/office/officeart/2005/8/layout/orgChart1"/>
    <dgm:cxn modelId="{05C0E765-876B-5749-B378-AEE723C49957}" type="presParOf" srcId="{C3300D4E-7322-4C4F-9008-CFEA9600566C}" destId="{4B27DB2B-BBB7-0843-BCDF-77BAA494D672}" srcOrd="1" destOrd="0" presId="urn:microsoft.com/office/officeart/2005/8/layout/orgChart1"/>
    <dgm:cxn modelId="{466D07CE-ED19-404A-8649-459D6BA10E6E}" type="presParOf" srcId="{A6C08C31-514A-8743-9FE7-339664BB158E}" destId="{BA89E877-3ADD-C141-B619-3753358BFEF9}" srcOrd="1" destOrd="0" presId="urn:microsoft.com/office/officeart/2005/8/layout/orgChart1"/>
    <dgm:cxn modelId="{A473EEC3-695F-8242-8CFC-723EDC0CA797}" type="presParOf" srcId="{A6C08C31-514A-8743-9FE7-339664BB158E}" destId="{3C78248C-0BC1-D649-AB96-8929B1E4A4FB}" srcOrd="2" destOrd="0" presId="urn:microsoft.com/office/officeart/2005/8/layout/orgChart1"/>
    <dgm:cxn modelId="{4E01D643-658E-294B-B119-EEE1BB23FD4B}" type="presParOf" srcId="{3C78248C-0BC1-D649-AB96-8929B1E4A4FB}" destId="{C8A0F28C-76B3-AA40-8128-FF1933256763}" srcOrd="0" destOrd="0" presId="urn:microsoft.com/office/officeart/2005/8/layout/orgChart1"/>
    <dgm:cxn modelId="{905302A5-915C-B342-9FBA-D65E687587C1}" type="presParOf" srcId="{3C78248C-0BC1-D649-AB96-8929B1E4A4FB}" destId="{2A14C916-CAB2-574C-90E5-B78B25C3C25D}" srcOrd="1" destOrd="0" presId="urn:microsoft.com/office/officeart/2005/8/layout/orgChart1"/>
    <dgm:cxn modelId="{85512D06-8FF5-E04E-AC5C-47F6AE8BFEAD}" type="presParOf" srcId="{2A14C916-CAB2-574C-90E5-B78B25C3C25D}" destId="{BDC3EA85-C964-034E-A521-B69A495D68BF}" srcOrd="0" destOrd="0" presId="urn:microsoft.com/office/officeart/2005/8/layout/orgChart1"/>
    <dgm:cxn modelId="{E0D1F872-117B-334F-A427-CD42514D4274}" type="presParOf" srcId="{BDC3EA85-C964-034E-A521-B69A495D68BF}" destId="{A9E5A040-EAA5-EC45-A5A9-ED4436504002}" srcOrd="0" destOrd="0" presId="urn:microsoft.com/office/officeart/2005/8/layout/orgChart1"/>
    <dgm:cxn modelId="{BB1FCE67-3A78-7D4F-B526-0EF5E2E42CB7}" type="presParOf" srcId="{BDC3EA85-C964-034E-A521-B69A495D68BF}" destId="{D27E5E74-C888-504B-B65B-BFD49D3AB3FE}" srcOrd="1" destOrd="0" presId="urn:microsoft.com/office/officeart/2005/8/layout/orgChart1"/>
    <dgm:cxn modelId="{30F7F8CA-6018-D143-8D7E-80599E59B00E}" type="presParOf" srcId="{2A14C916-CAB2-574C-90E5-B78B25C3C25D}" destId="{A6C28F3A-B3EA-BF43-940F-3F53E2062887}" srcOrd="1" destOrd="0" presId="urn:microsoft.com/office/officeart/2005/8/layout/orgChart1"/>
    <dgm:cxn modelId="{4E66C7D2-D1D7-6549-BA17-1B55870ECDA5}" type="presParOf" srcId="{2A14C916-CAB2-574C-90E5-B78B25C3C25D}" destId="{A26E8067-61A5-214D-B030-52BD8D5C1450}" srcOrd="2" destOrd="0" presId="urn:microsoft.com/office/officeart/2005/8/layout/orgChart1"/>
    <dgm:cxn modelId="{723D2B47-0C0C-6143-BECC-3CB517AD0F30}" type="presParOf" srcId="{A26E8067-61A5-214D-B030-52BD8D5C1450}" destId="{C4FC19AB-4995-CE44-95F3-D30B8A7D801B}" srcOrd="0" destOrd="0" presId="urn:microsoft.com/office/officeart/2005/8/layout/orgChart1"/>
    <dgm:cxn modelId="{74E6BF63-D611-AD4C-B803-A5296D8847D8}" type="presParOf" srcId="{A26E8067-61A5-214D-B030-52BD8D5C1450}" destId="{1E30863E-0ABE-D346-8593-030141B4CFD4}" srcOrd="1" destOrd="0" presId="urn:microsoft.com/office/officeart/2005/8/layout/orgChart1"/>
    <dgm:cxn modelId="{FC25AE2D-BDC1-8F43-BDBB-9BFF9999645E}" type="presParOf" srcId="{1E30863E-0ABE-D346-8593-030141B4CFD4}" destId="{39485A6F-FBC7-BB4A-89CF-F2FA1249FCD1}" srcOrd="0" destOrd="0" presId="urn:microsoft.com/office/officeart/2005/8/layout/orgChart1"/>
    <dgm:cxn modelId="{3A00DA2C-54C1-9349-B1CD-3F514964B873}" type="presParOf" srcId="{39485A6F-FBC7-BB4A-89CF-F2FA1249FCD1}" destId="{FABF8D50-9BCB-7B49-BD2E-2A186162102B}" srcOrd="0" destOrd="0" presId="urn:microsoft.com/office/officeart/2005/8/layout/orgChart1"/>
    <dgm:cxn modelId="{449642AB-3256-6E44-946E-0020B10DB37B}" type="presParOf" srcId="{39485A6F-FBC7-BB4A-89CF-F2FA1249FCD1}" destId="{9A6FDE76-D021-4742-B716-4094E4E4493A}" srcOrd="1" destOrd="0" presId="urn:microsoft.com/office/officeart/2005/8/layout/orgChart1"/>
    <dgm:cxn modelId="{22EBEA80-B6A2-2543-B8A6-232308BCC25D}" type="presParOf" srcId="{1E30863E-0ABE-D346-8593-030141B4CFD4}" destId="{EEBF717E-29C8-4341-828F-798C3D0EE382}" srcOrd="1" destOrd="0" presId="urn:microsoft.com/office/officeart/2005/8/layout/orgChart1"/>
    <dgm:cxn modelId="{8E7B3D43-727C-2543-BEE7-4A204AE477C6}" type="presParOf" srcId="{1E30863E-0ABE-D346-8593-030141B4CFD4}" destId="{73DE4817-2DD8-4445-BACC-58A0B9985F70}" srcOrd="2" destOrd="0" presId="urn:microsoft.com/office/officeart/2005/8/layout/orgChart1"/>
    <dgm:cxn modelId="{91616518-1181-834D-B654-228FC3758CD6}" type="presParOf" srcId="{A26E8067-61A5-214D-B030-52BD8D5C1450}" destId="{389A6F74-7088-3747-BC6A-D8F3E8A8980F}" srcOrd="2" destOrd="0" presId="urn:microsoft.com/office/officeart/2005/8/layout/orgChart1"/>
    <dgm:cxn modelId="{1FF4B150-BCB1-824F-968C-2E0E780FEEB0}" type="presParOf" srcId="{A26E8067-61A5-214D-B030-52BD8D5C1450}" destId="{A295D7B5-2397-EE4D-95FD-0B755175B1BC}" srcOrd="3" destOrd="0" presId="urn:microsoft.com/office/officeart/2005/8/layout/orgChart1"/>
    <dgm:cxn modelId="{C1302EDA-08C1-5B45-B94E-6725D873D715}" type="presParOf" srcId="{A295D7B5-2397-EE4D-95FD-0B755175B1BC}" destId="{450929BC-F9D7-6D42-BAF0-5F48426B7F1B}" srcOrd="0" destOrd="0" presId="urn:microsoft.com/office/officeart/2005/8/layout/orgChart1"/>
    <dgm:cxn modelId="{0593EB6E-E433-9B44-AD09-1064C5B4E674}" type="presParOf" srcId="{450929BC-F9D7-6D42-BAF0-5F48426B7F1B}" destId="{80B8F7CC-4B8C-9E4B-9721-775E499135C5}" srcOrd="0" destOrd="0" presId="urn:microsoft.com/office/officeart/2005/8/layout/orgChart1"/>
    <dgm:cxn modelId="{362CEB5D-1251-8648-AF5E-48D003888FAF}" type="presParOf" srcId="{450929BC-F9D7-6D42-BAF0-5F48426B7F1B}" destId="{2E326B3F-A2D7-7B45-A6A1-2B41AA37240C}" srcOrd="1" destOrd="0" presId="urn:microsoft.com/office/officeart/2005/8/layout/orgChart1"/>
    <dgm:cxn modelId="{DA27431E-33AD-7541-AFCD-5EDAF966137F}" type="presParOf" srcId="{A295D7B5-2397-EE4D-95FD-0B755175B1BC}" destId="{7F27E91C-C1CC-0149-A23E-2CDECED3D0B0}" srcOrd="1" destOrd="0" presId="urn:microsoft.com/office/officeart/2005/8/layout/orgChart1"/>
    <dgm:cxn modelId="{78105502-7BB9-E143-8248-E2698739F4F5}" type="presParOf" srcId="{A295D7B5-2397-EE4D-95FD-0B755175B1BC}" destId="{D8FAD4C1-8FF1-AE4F-BA2D-E424190A6994}" srcOrd="2" destOrd="0" presId="urn:microsoft.com/office/officeart/2005/8/layout/orgChart1"/>
    <dgm:cxn modelId="{3DD5AAB0-D348-8E44-8CAD-934CAAA5D1B7}" type="presParOf" srcId="{3C78248C-0BC1-D649-AB96-8929B1E4A4FB}" destId="{FB2F8CD9-3113-844A-AC30-692BACDDDA76}" srcOrd="2" destOrd="0" presId="urn:microsoft.com/office/officeart/2005/8/layout/orgChart1"/>
    <dgm:cxn modelId="{617DCFDE-E1D0-CF45-8715-EA10E7A0F07D}" type="presParOf" srcId="{3C78248C-0BC1-D649-AB96-8929B1E4A4FB}" destId="{05EDDD1F-DFD7-B248-B922-C8DEB32C41C8}" srcOrd="3" destOrd="0" presId="urn:microsoft.com/office/officeart/2005/8/layout/orgChart1"/>
    <dgm:cxn modelId="{540C45C7-8019-4040-BD3E-F388EF5E7BBB}" type="presParOf" srcId="{05EDDD1F-DFD7-B248-B922-C8DEB32C41C8}" destId="{DBC0E6BA-6C03-DE42-A22B-1AA07E9D1FA3}" srcOrd="0" destOrd="0" presId="urn:microsoft.com/office/officeart/2005/8/layout/orgChart1"/>
    <dgm:cxn modelId="{6349CF26-A680-874C-9365-9EFA879D1EB9}" type="presParOf" srcId="{DBC0E6BA-6C03-DE42-A22B-1AA07E9D1FA3}" destId="{14A04305-E8F6-1549-94F1-04F96378B66C}" srcOrd="0" destOrd="0" presId="urn:microsoft.com/office/officeart/2005/8/layout/orgChart1"/>
    <dgm:cxn modelId="{990DCDC4-85C7-0240-A94F-A5ED17CDF24D}" type="presParOf" srcId="{DBC0E6BA-6C03-DE42-A22B-1AA07E9D1FA3}" destId="{82D78A91-6423-0D4C-B445-289C183D35C1}" srcOrd="1" destOrd="0" presId="urn:microsoft.com/office/officeart/2005/8/layout/orgChart1"/>
    <dgm:cxn modelId="{B5A63A76-699B-E94E-A65D-1E14B2ECBEF1}" type="presParOf" srcId="{05EDDD1F-DFD7-B248-B922-C8DEB32C41C8}" destId="{638959F7-27B6-CE4B-AC82-A81A5A418C70}" srcOrd="1" destOrd="0" presId="urn:microsoft.com/office/officeart/2005/8/layout/orgChart1"/>
    <dgm:cxn modelId="{7C968DD2-F633-DF4A-87FD-1EB85FA25624}" type="presParOf" srcId="{05EDDD1F-DFD7-B248-B922-C8DEB32C41C8}" destId="{A4305B9C-A977-6943-B451-7F770625346A}" srcOrd="2" destOrd="0" presId="urn:microsoft.com/office/officeart/2005/8/layout/orgChart1"/>
    <dgm:cxn modelId="{FDC60CC8-9254-444E-9AE9-7BB5111CF4E6}" type="presParOf" srcId="{A4305B9C-A977-6943-B451-7F770625346A}" destId="{76BE1271-1C6E-3740-B057-B2E3014081B3}" srcOrd="0" destOrd="0" presId="urn:microsoft.com/office/officeart/2005/8/layout/orgChart1"/>
    <dgm:cxn modelId="{0489D368-6279-0345-8BDF-617C8330C464}" type="presParOf" srcId="{A4305B9C-A977-6943-B451-7F770625346A}" destId="{599DFF0B-A6DA-2041-9E5A-692945DDC17D}" srcOrd="1" destOrd="0" presId="urn:microsoft.com/office/officeart/2005/8/layout/orgChart1"/>
    <dgm:cxn modelId="{83BEBC97-6AA4-5A43-801B-386BD49FA14D}" type="presParOf" srcId="{599DFF0B-A6DA-2041-9E5A-692945DDC17D}" destId="{232C5BD4-9BDA-FB43-8491-4D308BEABC05}" srcOrd="0" destOrd="0" presId="urn:microsoft.com/office/officeart/2005/8/layout/orgChart1"/>
    <dgm:cxn modelId="{A556DB2D-C7C2-4E4A-AB32-1C08E944B978}" type="presParOf" srcId="{232C5BD4-9BDA-FB43-8491-4D308BEABC05}" destId="{2B9A5014-96F5-6242-BBF0-908F9C644A7F}" srcOrd="0" destOrd="0" presId="urn:microsoft.com/office/officeart/2005/8/layout/orgChart1"/>
    <dgm:cxn modelId="{BC8684BA-2BF9-D947-A3DE-B9465541137B}" type="presParOf" srcId="{232C5BD4-9BDA-FB43-8491-4D308BEABC05}" destId="{7A4965D8-B83F-F54A-A985-DDCEFB5A9801}" srcOrd="1" destOrd="0" presId="urn:microsoft.com/office/officeart/2005/8/layout/orgChart1"/>
    <dgm:cxn modelId="{50F4AD70-10E2-FB45-B9E5-E9227C7B0B90}" type="presParOf" srcId="{599DFF0B-A6DA-2041-9E5A-692945DDC17D}" destId="{E362A82F-A3B3-1941-AF58-59F4683816CC}" srcOrd="1" destOrd="0" presId="urn:microsoft.com/office/officeart/2005/8/layout/orgChart1"/>
    <dgm:cxn modelId="{0F0A14E0-9189-6D48-8794-71DF3AD99D90}" type="presParOf" srcId="{599DFF0B-A6DA-2041-9E5A-692945DDC17D}" destId="{E20EDAC0-0CC5-1946-9F64-47BC1DBBF855}" srcOrd="2" destOrd="0" presId="urn:microsoft.com/office/officeart/2005/8/layout/orgChart1"/>
    <dgm:cxn modelId="{C3C24ADF-9701-D049-9979-5B386FBDEC23}" type="presParOf" srcId="{A4305B9C-A977-6943-B451-7F770625346A}" destId="{ABCF38BF-8FCE-294E-B525-FC7CE657C8E7}" srcOrd="2" destOrd="0" presId="urn:microsoft.com/office/officeart/2005/8/layout/orgChart1"/>
    <dgm:cxn modelId="{724879A1-DE40-1F4C-982A-E553546AD18E}" type="presParOf" srcId="{A4305B9C-A977-6943-B451-7F770625346A}" destId="{C6603ED6-4343-F244-9EC9-1728DBAB14CA}" srcOrd="3" destOrd="0" presId="urn:microsoft.com/office/officeart/2005/8/layout/orgChart1"/>
    <dgm:cxn modelId="{A53CAC2F-19CF-8846-8CFF-1B67E8B9C650}" type="presParOf" srcId="{C6603ED6-4343-F244-9EC9-1728DBAB14CA}" destId="{0A759180-84BC-1644-BC20-F2E6A97B2680}" srcOrd="0" destOrd="0" presId="urn:microsoft.com/office/officeart/2005/8/layout/orgChart1"/>
    <dgm:cxn modelId="{C2BE8D2B-F4BB-BD4E-A779-6E10E60225CA}" type="presParOf" srcId="{0A759180-84BC-1644-BC20-F2E6A97B2680}" destId="{468B4BA8-2F87-4E49-92EE-8630B91D6BB7}" srcOrd="0" destOrd="0" presId="urn:microsoft.com/office/officeart/2005/8/layout/orgChart1"/>
    <dgm:cxn modelId="{478348FB-9A1B-ED4B-8462-621DFC86871C}" type="presParOf" srcId="{0A759180-84BC-1644-BC20-F2E6A97B2680}" destId="{51AA91BF-6620-774C-8153-8CBAFE33620F}" srcOrd="1" destOrd="0" presId="urn:microsoft.com/office/officeart/2005/8/layout/orgChart1"/>
    <dgm:cxn modelId="{C930E49F-B5A6-C449-931F-9B6108DFE08D}" type="presParOf" srcId="{C6603ED6-4343-F244-9EC9-1728DBAB14CA}" destId="{67CCF808-53EE-1F42-A0A3-18EA5BFE4E87}" srcOrd="1" destOrd="0" presId="urn:microsoft.com/office/officeart/2005/8/layout/orgChart1"/>
    <dgm:cxn modelId="{A7338B64-D6F7-1848-9208-156C33F429F5}" type="presParOf" srcId="{C6603ED6-4343-F244-9EC9-1728DBAB14CA}" destId="{AA752D75-F30F-A84B-92A8-B6B0E66391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222F22-56E5-6E40-8DD9-C6A5E6160DBD}" type="doc">
      <dgm:prSet loTypeId="urn:microsoft.com/office/officeart/2005/8/layout/orgChart1" loCatId="" qsTypeId="urn:microsoft.com/office/officeart/2005/8/quickstyle/simple4" qsCatId="simple" csTypeId="urn:microsoft.com/office/officeart/2005/8/colors/accent6_5" csCatId="accent6" phldr="1"/>
      <dgm:spPr/>
      <dgm:t>
        <a:bodyPr/>
        <a:lstStyle/>
        <a:p>
          <a:endParaRPr lang="en-US"/>
        </a:p>
      </dgm:t>
    </dgm:pt>
    <dgm:pt modelId="{DCE9607E-D773-C642-8A52-765DB5404EED}">
      <dgm:prSet phldrT="[Text]"/>
      <dgm:spPr>
        <a:solidFill>
          <a:schemeClr val="accent1"/>
        </a:solidFill>
      </dgm:spPr>
      <dgm:t>
        <a:bodyPr/>
        <a:lstStyle/>
        <a:p>
          <a:r>
            <a:rPr lang="en-US" dirty="0"/>
            <a:t>Functional Behavior Assessment </a:t>
          </a:r>
        </a:p>
      </dgm:t>
    </dgm:pt>
    <dgm:pt modelId="{8719339F-CA7F-AE4C-B3AF-D754CB055988}" type="parTrans" cxnId="{5409A749-55BF-154E-B91C-DCA13E8E15F6}">
      <dgm:prSet/>
      <dgm:spPr/>
      <dgm:t>
        <a:bodyPr/>
        <a:lstStyle/>
        <a:p>
          <a:endParaRPr lang="en-US"/>
        </a:p>
      </dgm:t>
    </dgm:pt>
    <dgm:pt modelId="{6C1361D3-443D-EF4E-A0F8-E90B46A279B7}" type="sibTrans" cxnId="{5409A749-55BF-154E-B91C-DCA13E8E15F6}">
      <dgm:prSet/>
      <dgm:spPr/>
      <dgm:t>
        <a:bodyPr/>
        <a:lstStyle/>
        <a:p>
          <a:endParaRPr lang="en-US"/>
        </a:p>
      </dgm:t>
    </dgm:pt>
    <dgm:pt modelId="{00AF3328-7E37-CC43-83B2-3B7FDB5F6567}" type="asst">
      <dgm:prSet phldrT="[Text]"/>
      <dgm:spPr>
        <a:solidFill>
          <a:schemeClr val="accent6"/>
        </a:solidFill>
      </dgm:spPr>
      <dgm:t>
        <a:bodyPr/>
        <a:lstStyle/>
        <a:p>
          <a:r>
            <a:rPr lang="en-US" dirty="0"/>
            <a:t>Indirect Assessment</a:t>
          </a:r>
        </a:p>
      </dgm:t>
    </dgm:pt>
    <dgm:pt modelId="{1FF01141-0912-CF44-89CB-78A3D7D353B7}" type="parTrans" cxnId="{D1C24B66-6B15-EC4D-A40C-F9C7A86B8217}">
      <dgm:prSet/>
      <dgm:spPr/>
      <dgm:t>
        <a:bodyPr/>
        <a:lstStyle/>
        <a:p>
          <a:endParaRPr lang="en-US"/>
        </a:p>
      </dgm:t>
    </dgm:pt>
    <dgm:pt modelId="{3FBC83BD-A7D7-1A41-8FBE-08CFBF99D2A1}" type="sibTrans" cxnId="{D1C24B66-6B15-EC4D-A40C-F9C7A86B8217}">
      <dgm:prSet/>
      <dgm:spPr/>
      <dgm:t>
        <a:bodyPr/>
        <a:lstStyle/>
        <a:p>
          <a:endParaRPr lang="en-US"/>
        </a:p>
      </dgm:t>
    </dgm:pt>
    <dgm:pt modelId="{2329584D-2882-5440-814D-D6B30D115138}" type="asst">
      <dgm:prSet/>
      <dgm:spPr>
        <a:solidFill>
          <a:schemeClr val="accent2"/>
        </a:solidFill>
      </dgm:spPr>
      <dgm:t>
        <a:bodyPr/>
        <a:lstStyle/>
        <a:p>
          <a:r>
            <a:rPr lang="en-US" dirty="0"/>
            <a:t>Direct Assessment</a:t>
          </a:r>
        </a:p>
      </dgm:t>
    </dgm:pt>
    <dgm:pt modelId="{E6EF46D8-E860-A345-8CBF-80DC31F1818F}" type="parTrans" cxnId="{EBD92F07-BD4A-C442-8229-AE59952E5ADD}">
      <dgm:prSet/>
      <dgm:spPr/>
      <dgm:t>
        <a:bodyPr/>
        <a:lstStyle/>
        <a:p>
          <a:endParaRPr lang="en-US"/>
        </a:p>
      </dgm:t>
    </dgm:pt>
    <dgm:pt modelId="{45C731F0-FE90-E144-837E-7CD01DDC537B}" type="sibTrans" cxnId="{EBD92F07-BD4A-C442-8229-AE59952E5ADD}">
      <dgm:prSet/>
      <dgm:spPr/>
      <dgm:t>
        <a:bodyPr/>
        <a:lstStyle/>
        <a:p>
          <a:endParaRPr lang="en-US"/>
        </a:p>
      </dgm:t>
    </dgm:pt>
    <dgm:pt modelId="{DEEBB166-7077-FA46-B7BC-74E2B35C2000}" type="asst">
      <dgm:prSet/>
      <dgm:spPr/>
      <dgm:t>
        <a:bodyPr/>
        <a:lstStyle/>
        <a:p>
          <a:r>
            <a:rPr lang="en-US" dirty="0"/>
            <a:t>ABC Interview</a:t>
          </a:r>
        </a:p>
      </dgm:t>
    </dgm:pt>
    <dgm:pt modelId="{4525B982-EA43-C646-89AB-2672EF934585}" type="parTrans" cxnId="{87A7DC27-2F3D-8349-AC25-83C9BDF7EE92}">
      <dgm:prSet/>
      <dgm:spPr/>
      <dgm:t>
        <a:bodyPr/>
        <a:lstStyle/>
        <a:p>
          <a:endParaRPr lang="en-US"/>
        </a:p>
      </dgm:t>
    </dgm:pt>
    <dgm:pt modelId="{CF44B86A-F897-704C-80AC-F85204FC0D77}" type="sibTrans" cxnId="{87A7DC27-2F3D-8349-AC25-83C9BDF7EE92}">
      <dgm:prSet/>
      <dgm:spPr/>
      <dgm:t>
        <a:bodyPr/>
        <a:lstStyle/>
        <a:p>
          <a:endParaRPr lang="en-US"/>
        </a:p>
      </dgm:t>
    </dgm:pt>
    <dgm:pt modelId="{FCBC2D7D-82FA-C840-AF7E-B74816C5C17C}" type="asst">
      <dgm:prSet/>
      <dgm:spPr/>
      <dgm:t>
        <a:bodyPr/>
        <a:lstStyle/>
        <a:p>
          <a:r>
            <a:rPr lang="en-US" dirty="0"/>
            <a:t>Questionnaires (QABF and FAST)</a:t>
          </a:r>
        </a:p>
      </dgm:t>
    </dgm:pt>
    <dgm:pt modelId="{132A5985-F684-8748-A975-666AFE20A613}" type="parTrans" cxnId="{5EFA9600-93DA-484A-B135-22A65DCD7462}">
      <dgm:prSet/>
      <dgm:spPr/>
      <dgm:t>
        <a:bodyPr/>
        <a:lstStyle/>
        <a:p>
          <a:endParaRPr lang="en-US"/>
        </a:p>
      </dgm:t>
    </dgm:pt>
    <dgm:pt modelId="{A4DF6618-421A-8948-B960-87CD5E9BF2F4}" type="sibTrans" cxnId="{5EFA9600-93DA-484A-B135-22A65DCD7462}">
      <dgm:prSet/>
      <dgm:spPr/>
      <dgm:t>
        <a:bodyPr/>
        <a:lstStyle/>
        <a:p>
          <a:endParaRPr lang="en-US"/>
        </a:p>
      </dgm:t>
    </dgm:pt>
    <dgm:pt modelId="{38E876A8-759A-E449-96FC-F3819BEE2D20}" type="asst">
      <dgm:prSet/>
      <dgm:spPr>
        <a:solidFill>
          <a:schemeClr val="accent2"/>
        </a:solidFill>
      </dgm:spPr>
      <dgm:t>
        <a:bodyPr/>
        <a:lstStyle/>
        <a:p>
          <a:r>
            <a:rPr lang="en-US" dirty="0"/>
            <a:t>ABC Narrative</a:t>
          </a:r>
        </a:p>
      </dgm:t>
    </dgm:pt>
    <dgm:pt modelId="{4897A724-CC58-A54D-8485-DAF674B8FB05}" type="parTrans" cxnId="{2A66423F-0D3C-B541-89BC-337924D4D530}">
      <dgm:prSet/>
      <dgm:spPr/>
      <dgm:t>
        <a:bodyPr/>
        <a:lstStyle/>
        <a:p>
          <a:endParaRPr lang="en-US"/>
        </a:p>
      </dgm:t>
    </dgm:pt>
    <dgm:pt modelId="{ED85CA03-0CB3-2A42-B35B-F0200A4123D1}" type="sibTrans" cxnId="{2A66423F-0D3C-B541-89BC-337924D4D530}">
      <dgm:prSet/>
      <dgm:spPr/>
      <dgm:t>
        <a:bodyPr/>
        <a:lstStyle/>
        <a:p>
          <a:endParaRPr lang="en-US"/>
        </a:p>
      </dgm:t>
    </dgm:pt>
    <dgm:pt modelId="{81F50655-9D27-7745-8E28-55A980C520D2}" type="asst">
      <dgm:prSet/>
      <dgm:spPr>
        <a:solidFill>
          <a:schemeClr val="accent2"/>
        </a:solidFill>
      </dgm:spPr>
      <dgm:t>
        <a:bodyPr/>
        <a:lstStyle/>
        <a:p>
          <a:r>
            <a:rPr lang="en-US" dirty="0"/>
            <a:t>Functional Analysis</a:t>
          </a:r>
        </a:p>
      </dgm:t>
    </dgm:pt>
    <dgm:pt modelId="{9FCBDA01-F7EB-3A43-BDB5-69B9E0F55022}" type="parTrans" cxnId="{42D92A5B-1C3F-1442-823D-17728829C385}">
      <dgm:prSet/>
      <dgm:spPr/>
      <dgm:t>
        <a:bodyPr/>
        <a:lstStyle/>
        <a:p>
          <a:endParaRPr lang="en-US"/>
        </a:p>
      </dgm:t>
    </dgm:pt>
    <dgm:pt modelId="{F4502E75-460E-504E-B0A1-825C0B2A540E}" type="sibTrans" cxnId="{42D92A5B-1C3F-1442-823D-17728829C385}">
      <dgm:prSet/>
      <dgm:spPr/>
      <dgm:t>
        <a:bodyPr/>
        <a:lstStyle/>
        <a:p>
          <a:endParaRPr lang="en-US"/>
        </a:p>
      </dgm:t>
    </dgm:pt>
    <dgm:pt modelId="{808883A4-A686-1E43-B18A-02378D0920C1}" type="pres">
      <dgm:prSet presAssocID="{3A222F22-56E5-6E40-8DD9-C6A5E6160DBD}" presName="hierChild1" presStyleCnt="0">
        <dgm:presLayoutVars>
          <dgm:orgChart val="1"/>
          <dgm:chPref val="1"/>
          <dgm:dir/>
          <dgm:animOne val="branch"/>
          <dgm:animLvl val="lvl"/>
          <dgm:resizeHandles/>
        </dgm:presLayoutVars>
      </dgm:prSet>
      <dgm:spPr/>
      <dgm:t>
        <a:bodyPr/>
        <a:lstStyle/>
        <a:p>
          <a:endParaRPr lang="en-US"/>
        </a:p>
      </dgm:t>
    </dgm:pt>
    <dgm:pt modelId="{A6C08C31-514A-8743-9FE7-339664BB158E}" type="pres">
      <dgm:prSet presAssocID="{DCE9607E-D773-C642-8A52-765DB5404EED}" presName="hierRoot1" presStyleCnt="0">
        <dgm:presLayoutVars>
          <dgm:hierBranch val="init"/>
        </dgm:presLayoutVars>
      </dgm:prSet>
      <dgm:spPr/>
    </dgm:pt>
    <dgm:pt modelId="{C3300D4E-7322-4C4F-9008-CFEA9600566C}" type="pres">
      <dgm:prSet presAssocID="{DCE9607E-D773-C642-8A52-765DB5404EED}" presName="rootComposite1" presStyleCnt="0"/>
      <dgm:spPr/>
    </dgm:pt>
    <dgm:pt modelId="{498F5293-15F0-CF45-A9A8-EA1EF3A06E68}" type="pres">
      <dgm:prSet presAssocID="{DCE9607E-D773-C642-8A52-765DB5404EED}" presName="rootText1" presStyleLbl="node0" presStyleIdx="0" presStyleCnt="1">
        <dgm:presLayoutVars>
          <dgm:chPref val="3"/>
        </dgm:presLayoutVars>
      </dgm:prSet>
      <dgm:spPr/>
      <dgm:t>
        <a:bodyPr/>
        <a:lstStyle/>
        <a:p>
          <a:endParaRPr lang="en-US"/>
        </a:p>
      </dgm:t>
    </dgm:pt>
    <dgm:pt modelId="{4B27DB2B-BBB7-0843-BCDF-77BAA494D672}" type="pres">
      <dgm:prSet presAssocID="{DCE9607E-D773-C642-8A52-765DB5404EED}" presName="rootConnector1" presStyleLbl="node1" presStyleIdx="0" presStyleCnt="0"/>
      <dgm:spPr/>
      <dgm:t>
        <a:bodyPr/>
        <a:lstStyle/>
        <a:p>
          <a:endParaRPr lang="en-US"/>
        </a:p>
      </dgm:t>
    </dgm:pt>
    <dgm:pt modelId="{BA89E877-3ADD-C141-B619-3753358BFEF9}" type="pres">
      <dgm:prSet presAssocID="{DCE9607E-D773-C642-8A52-765DB5404EED}" presName="hierChild2" presStyleCnt="0"/>
      <dgm:spPr/>
    </dgm:pt>
    <dgm:pt modelId="{3C78248C-0BC1-D649-AB96-8929B1E4A4FB}" type="pres">
      <dgm:prSet presAssocID="{DCE9607E-D773-C642-8A52-765DB5404EED}" presName="hierChild3" presStyleCnt="0"/>
      <dgm:spPr/>
    </dgm:pt>
    <dgm:pt modelId="{C8A0F28C-76B3-AA40-8128-FF1933256763}" type="pres">
      <dgm:prSet presAssocID="{1FF01141-0912-CF44-89CB-78A3D7D353B7}" presName="Name111" presStyleLbl="parChTrans1D2" presStyleIdx="0" presStyleCnt="2"/>
      <dgm:spPr/>
      <dgm:t>
        <a:bodyPr/>
        <a:lstStyle/>
        <a:p>
          <a:endParaRPr lang="en-US"/>
        </a:p>
      </dgm:t>
    </dgm:pt>
    <dgm:pt modelId="{2A14C916-CAB2-574C-90E5-B78B25C3C25D}" type="pres">
      <dgm:prSet presAssocID="{00AF3328-7E37-CC43-83B2-3B7FDB5F6567}" presName="hierRoot3" presStyleCnt="0">
        <dgm:presLayoutVars>
          <dgm:hierBranch val="init"/>
        </dgm:presLayoutVars>
      </dgm:prSet>
      <dgm:spPr/>
    </dgm:pt>
    <dgm:pt modelId="{BDC3EA85-C964-034E-A521-B69A495D68BF}" type="pres">
      <dgm:prSet presAssocID="{00AF3328-7E37-CC43-83B2-3B7FDB5F6567}" presName="rootComposite3" presStyleCnt="0"/>
      <dgm:spPr/>
    </dgm:pt>
    <dgm:pt modelId="{A9E5A040-EAA5-EC45-A5A9-ED4436504002}" type="pres">
      <dgm:prSet presAssocID="{00AF3328-7E37-CC43-83B2-3B7FDB5F6567}" presName="rootText3" presStyleLbl="asst1" presStyleIdx="0" presStyleCnt="6">
        <dgm:presLayoutVars>
          <dgm:chPref val="3"/>
        </dgm:presLayoutVars>
      </dgm:prSet>
      <dgm:spPr/>
      <dgm:t>
        <a:bodyPr/>
        <a:lstStyle/>
        <a:p>
          <a:endParaRPr lang="en-US"/>
        </a:p>
      </dgm:t>
    </dgm:pt>
    <dgm:pt modelId="{D27E5E74-C888-504B-B65B-BFD49D3AB3FE}" type="pres">
      <dgm:prSet presAssocID="{00AF3328-7E37-CC43-83B2-3B7FDB5F6567}" presName="rootConnector3" presStyleLbl="asst1" presStyleIdx="0" presStyleCnt="6"/>
      <dgm:spPr/>
      <dgm:t>
        <a:bodyPr/>
        <a:lstStyle/>
        <a:p>
          <a:endParaRPr lang="en-US"/>
        </a:p>
      </dgm:t>
    </dgm:pt>
    <dgm:pt modelId="{A6C28F3A-B3EA-BF43-940F-3F53E2062887}" type="pres">
      <dgm:prSet presAssocID="{00AF3328-7E37-CC43-83B2-3B7FDB5F6567}" presName="hierChild6" presStyleCnt="0"/>
      <dgm:spPr/>
    </dgm:pt>
    <dgm:pt modelId="{A26E8067-61A5-214D-B030-52BD8D5C1450}" type="pres">
      <dgm:prSet presAssocID="{00AF3328-7E37-CC43-83B2-3B7FDB5F6567}" presName="hierChild7" presStyleCnt="0"/>
      <dgm:spPr/>
    </dgm:pt>
    <dgm:pt modelId="{C4FC19AB-4995-CE44-95F3-D30B8A7D801B}" type="pres">
      <dgm:prSet presAssocID="{4525B982-EA43-C646-89AB-2672EF934585}" presName="Name111" presStyleLbl="parChTrans1D3" presStyleIdx="0" presStyleCnt="4"/>
      <dgm:spPr/>
      <dgm:t>
        <a:bodyPr/>
        <a:lstStyle/>
        <a:p>
          <a:endParaRPr lang="en-US"/>
        </a:p>
      </dgm:t>
    </dgm:pt>
    <dgm:pt modelId="{1E30863E-0ABE-D346-8593-030141B4CFD4}" type="pres">
      <dgm:prSet presAssocID="{DEEBB166-7077-FA46-B7BC-74E2B35C2000}" presName="hierRoot3" presStyleCnt="0">
        <dgm:presLayoutVars>
          <dgm:hierBranch val="init"/>
        </dgm:presLayoutVars>
      </dgm:prSet>
      <dgm:spPr/>
    </dgm:pt>
    <dgm:pt modelId="{39485A6F-FBC7-BB4A-89CF-F2FA1249FCD1}" type="pres">
      <dgm:prSet presAssocID="{DEEBB166-7077-FA46-B7BC-74E2B35C2000}" presName="rootComposite3" presStyleCnt="0"/>
      <dgm:spPr/>
    </dgm:pt>
    <dgm:pt modelId="{FABF8D50-9BCB-7B49-BD2E-2A186162102B}" type="pres">
      <dgm:prSet presAssocID="{DEEBB166-7077-FA46-B7BC-74E2B35C2000}" presName="rootText3" presStyleLbl="asst1" presStyleIdx="1" presStyleCnt="6">
        <dgm:presLayoutVars>
          <dgm:chPref val="3"/>
        </dgm:presLayoutVars>
      </dgm:prSet>
      <dgm:spPr/>
      <dgm:t>
        <a:bodyPr/>
        <a:lstStyle/>
        <a:p>
          <a:endParaRPr lang="en-US"/>
        </a:p>
      </dgm:t>
    </dgm:pt>
    <dgm:pt modelId="{9A6FDE76-D021-4742-B716-4094E4E4493A}" type="pres">
      <dgm:prSet presAssocID="{DEEBB166-7077-FA46-B7BC-74E2B35C2000}" presName="rootConnector3" presStyleLbl="asst1" presStyleIdx="1" presStyleCnt="6"/>
      <dgm:spPr/>
      <dgm:t>
        <a:bodyPr/>
        <a:lstStyle/>
        <a:p>
          <a:endParaRPr lang="en-US"/>
        </a:p>
      </dgm:t>
    </dgm:pt>
    <dgm:pt modelId="{EEBF717E-29C8-4341-828F-798C3D0EE382}" type="pres">
      <dgm:prSet presAssocID="{DEEBB166-7077-FA46-B7BC-74E2B35C2000}" presName="hierChild6" presStyleCnt="0"/>
      <dgm:spPr/>
    </dgm:pt>
    <dgm:pt modelId="{73DE4817-2DD8-4445-BACC-58A0B9985F70}" type="pres">
      <dgm:prSet presAssocID="{DEEBB166-7077-FA46-B7BC-74E2B35C2000}" presName="hierChild7" presStyleCnt="0"/>
      <dgm:spPr/>
    </dgm:pt>
    <dgm:pt modelId="{389A6F74-7088-3747-BC6A-D8F3E8A8980F}" type="pres">
      <dgm:prSet presAssocID="{132A5985-F684-8748-A975-666AFE20A613}" presName="Name111" presStyleLbl="parChTrans1D3" presStyleIdx="1" presStyleCnt="4"/>
      <dgm:spPr/>
      <dgm:t>
        <a:bodyPr/>
        <a:lstStyle/>
        <a:p>
          <a:endParaRPr lang="en-US"/>
        </a:p>
      </dgm:t>
    </dgm:pt>
    <dgm:pt modelId="{A295D7B5-2397-EE4D-95FD-0B755175B1BC}" type="pres">
      <dgm:prSet presAssocID="{FCBC2D7D-82FA-C840-AF7E-B74816C5C17C}" presName="hierRoot3" presStyleCnt="0">
        <dgm:presLayoutVars>
          <dgm:hierBranch val="init"/>
        </dgm:presLayoutVars>
      </dgm:prSet>
      <dgm:spPr/>
    </dgm:pt>
    <dgm:pt modelId="{450929BC-F9D7-6D42-BAF0-5F48426B7F1B}" type="pres">
      <dgm:prSet presAssocID="{FCBC2D7D-82FA-C840-AF7E-B74816C5C17C}" presName="rootComposite3" presStyleCnt="0"/>
      <dgm:spPr/>
    </dgm:pt>
    <dgm:pt modelId="{80B8F7CC-4B8C-9E4B-9721-775E499135C5}" type="pres">
      <dgm:prSet presAssocID="{FCBC2D7D-82FA-C840-AF7E-B74816C5C17C}" presName="rootText3" presStyleLbl="asst1" presStyleIdx="2" presStyleCnt="6">
        <dgm:presLayoutVars>
          <dgm:chPref val="3"/>
        </dgm:presLayoutVars>
      </dgm:prSet>
      <dgm:spPr/>
      <dgm:t>
        <a:bodyPr/>
        <a:lstStyle/>
        <a:p>
          <a:endParaRPr lang="en-US"/>
        </a:p>
      </dgm:t>
    </dgm:pt>
    <dgm:pt modelId="{2E326B3F-A2D7-7B45-A6A1-2B41AA37240C}" type="pres">
      <dgm:prSet presAssocID="{FCBC2D7D-82FA-C840-AF7E-B74816C5C17C}" presName="rootConnector3" presStyleLbl="asst1" presStyleIdx="2" presStyleCnt="6"/>
      <dgm:spPr/>
      <dgm:t>
        <a:bodyPr/>
        <a:lstStyle/>
        <a:p>
          <a:endParaRPr lang="en-US"/>
        </a:p>
      </dgm:t>
    </dgm:pt>
    <dgm:pt modelId="{7F27E91C-C1CC-0149-A23E-2CDECED3D0B0}" type="pres">
      <dgm:prSet presAssocID="{FCBC2D7D-82FA-C840-AF7E-B74816C5C17C}" presName="hierChild6" presStyleCnt="0"/>
      <dgm:spPr/>
    </dgm:pt>
    <dgm:pt modelId="{D8FAD4C1-8FF1-AE4F-BA2D-E424190A6994}" type="pres">
      <dgm:prSet presAssocID="{FCBC2D7D-82FA-C840-AF7E-B74816C5C17C}" presName="hierChild7" presStyleCnt="0"/>
      <dgm:spPr/>
    </dgm:pt>
    <dgm:pt modelId="{FB2F8CD9-3113-844A-AC30-692BACDDDA76}" type="pres">
      <dgm:prSet presAssocID="{E6EF46D8-E860-A345-8CBF-80DC31F1818F}" presName="Name111" presStyleLbl="parChTrans1D2" presStyleIdx="1" presStyleCnt="2"/>
      <dgm:spPr/>
      <dgm:t>
        <a:bodyPr/>
        <a:lstStyle/>
        <a:p>
          <a:endParaRPr lang="en-US"/>
        </a:p>
      </dgm:t>
    </dgm:pt>
    <dgm:pt modelId="{05EDDD1F-DFD7-B248-B922-C8DEB32C41C8}" type="pres">
      <dgm:prSet presAssocID="{2329584D-2882-5440-814D-D6B30D115138}" presName="hierRoot3" presStyleCnt="0">
        <dgm:presLayoutVars>
          <dgm:hierBranch val="init"/>
        </dgm:presLayoutVars>
      </dgm:prSet>
      <dgm:spPr/>
    </dgm:pt>
    <dgm:pt modelId="{DBC0E6BA-6C03-DE42-A22B-1AA07E9D1FA3}" type="pres">
      <dgm:prSet presAssocID="{2329584D-2882-5440-814D-D6B30D115138}" presName="rootComposite3" presStyleCnt="0"/>
      <dgm:spPr/>
    </dgm:pt>
    <dgm:pt modelId="{14A04305-E8F6-1549-94F1-04F96378B66C}" type="pres">
      <dgm:prSet presAssocID="{2329584D-2882-5440-814D-D6B30D115138}" presName="rootText3" presStyleLbl="asst1" presStyleIdx="3" presStyleCnt="6">
        <dgm:presLayoutVars>
          <dgm:chPref val="3"/>
        </dgm:presLayoutVars>
      </dgm:prSet>
      <dgm:spPr/>
      <dgm:t>
        <a:bodyPr/>
        <a:lstStyle/>
        <a:p>
          <a:endParaRPr lang="en-US"/>
        </a:p>
      </dgm:t>
    </dgm:pt>
    <dgm:pt modelId="{82D78A91-6423-0D4C-B445-289C183D35C1}" type="pres">
      <dgm:prSet presAssocID="{2329584D-2882-5440-814D-D6B30D115138}" presName="rootConnector3" presStyleLbl="asst1" presStyleIdx="3" presStyleCnt="6"/>
      <dgm:spPr/>
      <dgm:t>
        <a:bodyPr/>
        <a:lstStyle/>
        <a:p>
          <a:endParaRPr lang="en-US"/>
        </a:p>
      </dgm:t>
    </dgm:pt>
    <dgm:pt modelId="{638959F7-27B6-CE4B-AC82-A81A5A418C70}" type="pres">
      <dgm:prSet presAssocID="{2329584D-2882-5440-814D-D6B30D115138}" presName="hierChild6" presStyleCnt="0"/>
      <dgm:spPr/>
    </dgm:pt>
    <dgm:pt modelId="{A4305B9C-A977-6943-B451-7F770625346A}" type="pres">
      <dgm:prSet presAssocID="{2329584D-2882-5440-814D-D6B30D115138}" presName="hierChild7" presStyleCnt="0"/>
      <dgm:spPr/>
    </dgm:pt>
    <dgm:pt modelId="{76BE1271-1C6E-3740-B057-B2E3014081B3}" type="pres">
      <dgm:prSet presAssocID="{4897A724-CC58-A54D-8485-DAF674B8FB05}" presName="Name111" presStyleLbl="parChTrans1D3" presStyleIdx="2" presStyleCnt="4"/>
      <dgm:spPr/>
      <dgm:t>
        <a:bodyPr/>
        <a:lstStyle/>
        <a:p>
          <a:endParaRPr lang="en-US"/>
        </a:p>
      </dgm:t>
    </dgm:pt>
    <dgm:pt modelId="{599DFF0B-A6DA-2041-9E5A-692945DDC17D}" type="pres">
      <dgm:prSet presAssocID="{38E876A8-759A-E449-96FC-F3819BEE2D20}" presName="hierRoot3" presStyleCnt="0">
        <dgm:presLayoutVars>
          <dgm:hierBranch val="init"/>
        </dgm:presLayoutVars>
      </dgm:prSet>
      <dgm:spPr/>
    </dgm:pt>
    <dgm:pt modelId="{232C5BD4-9BDA-FB43-8491-4D308BEABC05}" type="pres">
      <dgm:prSet presAssocID="{38E876A8-759A-E449-96FC-F3819BEE2D20}" presName="rootComposite3" presStyleCnt="0"/>
      <dgm:spPr/>
    </dgm:pt>
    <dgm:pt modelId="{2B9A5014-96F5-6242-BBF0-908F9C644A7F}" type="pres">
      <dgm:prSet presAssocID="{38E876A8-759A-E449-96FC-F3819BEE2D20}" presName="rootText3" presStyleLbl="asst1" presStyleIdx="4" presStyleCnt="6">
        <dgm:presLayoutVars>
          <dgm:chPref val="3"/>
        </dgm:presLayoutVars>
      </dgm:prSet>
      <dgm:spPr/>
      <dgm:t>
        <a:bodyPr/>
        <a:lstStyle/>
        <a:p>
          <a:endParaRPr lang="en-US"/>
        </a:p>
      </dgm:t>
    </dgm:pt>
    <dgm:pt modelId="{7A4965D8-B83F-F54A-A985-DDCEFB5A9801}" type="pres">
      <dgm:prSet presAssocID="{38E876A8-759A-E449-96FC-F3819BEE2D20}" presName="rootConnector3" presStyleLbl="asst1" presStyleIdx="4" presStyleCnt="6"/>
      <dgm:spPr/>
      <dgm:t>
        <a:bodyPr/>
        <a:lstStyle/>
        <a:p>
          <a:endParaRPr lang="en-US"/>
        </a:p>
      </dgm:t>
    </dgm:pt>
    <dgm:pt modelId="{E362A82F-A3B3-1941-AF58-59F4683816CC}" type="pres">
      <dgm:prSet presAssocID="{38E876A8-759A-E449-96FC-F3819BEE2D20}" presName="hierChild6" presStyleCnt="0"/>
      <dgm:spPr/>
    </dgm:pt>
    <dgm:pt modelId="{E20EDAC0-0CC5-1946-9F64-47BC1DBBF855}" type="pres">
      <dgm:prSet presAssocID="{38E876A8-759A-E449-96FC-F3819BEE2D20}" presName="hierChild7" presStyleCnt="0"/>
      <dgm:spPr/>
    </dgm:pt>
    <dgm:pt modelId="{ABCF38BF-8FCE-294E-B525-FC7CE657C8E7}" type="pres">
      <dgm:prSet presAssocID="{9FCBDA01-F7EB-3A43-BDB5-69B9E0F55022}" presName="Name111" presStyleLbl="parChTrans1D3" presStyleIdx="3" presStyleCnt="4"/>
      <dgm:spPr/>
      <dgm:t>
        <a:bodyPr/>
        <a:lstStyle/>
        <a:p>
          <a:endParaRPr lang="en-US"/>
        </a:p>
      </dgm:t>
    </dgm:pt>
    <dgm:pt modelId="{C6603ED6-4343-F244-9EC9-1728DBAB14CA}" type="pres">
      <dgm:prSet presAssocID="{81F50655-9D27-7745-8E28-55A980C520D2}" presName="hierRoot3" presStyleCnt="0">
        <dgm:presLayoutVars>
          <dgm:hierBranch val="init"/>
        </dgm:presLayoutVars>
      </dgm:prSet>
      <dgm:spPr/>
    </dgm:pt>
    <dgm:pt modelId="{0A759180-84BC-1644-BC20-F2E6A97B2680}" type="pres">
      <dgm:prSet presAssocID="{81F50655-9D27-7745-8E28-55A980C520D2}" presName="rootComposite3" presStyleCnt="0"/>
      <dgm:spPr/>
    </dgm:pt>
    <dgm:pt modelId="{468B4BA8-2F87-4E49-92EE-8630B91D6BB7}" type="pres">
      <dgm:prSet presAssocID="{81F50655-9D27-7745-8E28-55A980C520D2}" presName="rootText3" presStyleLbl="asst1" presStyleIdx="5" presStyleCnt="6">
        <dgm:presLayoutVars>
          <dgm:chPref val="3"/>
        </dgm:presLayoutVars>
      </dgm:prSet>
      <dgm:spPr/>
      <dgm:t>
        <a:bodyPr/>
        <a:lstStyle/>
        <a:p>
          <a:endParaRPr lang="en-US"/>
        </a:p>
      </dgm:t>
    </dgm:pt>
    <dgm:pt modelId="{51AA91BF-6620-774C-8153-8CBAFE33620F}" type="pres">
      <dgm:prSet presAssocID="{81F50655-9D27-7745-8E28-55A980C520D2}" presName="rootConnector3" presStyleLbl="asst1" presStyleIdx="5" presStyleCnt="6"/>
      <dgm:spPr/>
      <dgm:t>
        <a:bodyPr/>
        <a:lstStyle/>
        <a:p>
          <a:endParaRPr lang="en-US"/>
        </a:p>
      </dgm:t>
    </dgm:pt>
    <dgm:pt modelId="{67CCF808-53EE-1F42-A0A3-18EA5BFE4E87}" type="pres">
      <dgm:prSet presAssocID="{81F50655-9D27-7745-8E28-55A980C520D2}" presName="hierChild6" presStyleCnt="0"/>
      <dgm:spPr/>
    </dgm:pt>
    <dgm:pt modelId="{AA752D75-F30F-A84B-92A8-B6B0E663912C}" type="pres">
      <dgm:prSet presAssocID="{81F50655-9D27-7745-8E28-55A980C520D2}" presName="hierChild7" presStyleCnt="0"/>
      <dgm:spPr/>
    </dgm:pt>
  </dgm:ptLst>
  <dgm:cxnLst>
    <dgm:cxn modelId="{60C5E5CB-9BB5-4F45-B3B0-628925E27915}" type="presOf" srcId="{1FF01141-0912-CF44-89CB-78A3D7D353B7}" destId="{C8A0F28C-76B3-AA40-8128-FF1933256763}" srcOrd="0" destOrd="0" presId="urn:microsoft.com/office/officeart/2005/8/layout/orgChart1"/>
    <dgm:cxn modelId="{2B8ED622-CB89-7141-8F1E-54211E639B3F}" type="presOf" srcId="{81F50655-9D27-7745-8E28-55A980C520D2}" destId="{51AA91BF-6620-774C-8153-8CBAFE33620F}" srcOrd="1" destOrd="0" presId="urn:microsoft.com/office/officeart/2005/8/layout/orgChart1"/>
    <dgm:cxn modelId="{5EFA9600-93DA-484A-B135-22A65DCD7462}" srcId="{00AF3328-7E37-CC43-83B2-3B7FDB5F6567}" destId="{FCBC2D7D-82FA-C840-AF7E-B74816C5C17C}" srcOrd="1" destOrd="0" parTransId="{132A5985-F684-8748-A975-666AFE20A613}" sibTransId="{A4DF6618-421A-8948-B960-87CD5E9BF2F4}"/>
    <dgm:cxn modelId="{5ABED21C-4BE4-DE4D-BA16-F4D53F84014C}" type="presOf" srcId="{DCE9607E-D773-C642-8A52-765DB5404EED}" destId="{4B27DB2B-BBB7-0843-BCDF-77BAA494D672}" srcOrd="1" destOrd="0" presId="urn:microsoft.com/office/officeart/2005/8/layout/orgChart1"/>
    <dgm:cxn modelId="{32AD248D-FFA0-DF4B-AD11-A39255A47C91}" type="presOf" srcId="{DEEBB166-7077-FA46-B7BC-74E2B35C2000}" destId="{9A6FDE76-D021-4742-B716-4094E4E4493A}" srcOrd="1" destOrd="0" presId="urn:microsoft.com/office/officeart/2005/8/layout/orgChart1"/>
    <dgm:cxn modelId="{DE5A05E3-3A61-C14B-97DD-E756CD8332B6}" type="presOf" srcId="{00AF3328-7E37-CC43-83B2-3B7FDB5F6567}" destId="{A9E5A040-EAA5-EC45-A5A9-ED4436504002}" srcOrd="0" destOrd="0" presId="urn:microsoft.com/office/officeart/2005/8/layout/orgChart1"/>
    <dgm:cxn modelId="{5409A749-55BF-154E-B91C-DCA13E8E15F6}" srcId="{3A222F22-56E5-6E40-8DD9-C6A5E6160DBD}" destId="{DCE9607E-D773-C642-8A52-765DB5404EED}" srcOrd="0" destOrd="0" parTransId="{8719339F-CA7F-AE4C-B3AF-D754CB055988}" sibTransId="{6C1361D3-443D-EF4E-A0F8-E90B46A279B7}"/>
    <dgm:cxn modelId="{B90F7CF3-8F9A-2446-BD80-19A18BE8DF4E}" type="presOf" srcId="{2329584D-2882-5440-814D-D6B30D115138}" destId="{14A04305-E8F6-1549-94F1-04F96378B66C}" srcOrd="0" destOrd="0" presId="urn:microsoft.com/office/officeart/2005/8/layout/orgChart1"/>
    <dgm:cxn modelId="{2A66423F-0D3C-B541-89BC-337924D4D530}" srcId="{2329584D-2882-5440-814D-D6B30D115138}" destId="{38E876A8-759A-E449-96FC-F3819BEE2D20}" srcOrd="0" destOrd="0" parTransId="{4897A724-CC58-A54D-8485-DAF674B8FB05}" sibTransId="{ED85CA03-0CB3-2A42-B35B-F0200A4123D1}"/>
    <dgm:cxn modelId="{8C39568D-3851-2E45-9DB5-46B83BD6FE40}" type="presOf" srcId="{3A222F22-56E5-6E40-8DD9-C6A5E6160DBD}" destId="{808883A4-A686-1E43-B18A-02378D0920C1}" srcOrd="0" destOrd="0" presId="urn:microsoft.com/office/officeart/2005/8/layout/orgChart1"/>
    <dgm:cxn modelId="{78713C3C-4957-B749-8C24-627CBA47DEB7}" type="presOf" srcId="{81F50655-9D27-7745-8E28-55A980C520D2}" destId="{468B4BA8-2F87-4E49-92EE-8630B91D6BB7}" srcOrd="0" destOrd="0" presId="urn:microsoft.com/office/officeart/2005/8/layout/orgChart1"/>
    <dgm:cxn modelId="{87A7DC27-2F3D-8349-AC25-83C9BDF7EE92}" srcId="{00AF3328-7E37-CC43-83B2-3B7FDB5F6567}" destId="{DEEBB166-7077-FA46-B7BC-74E2B35C2000}" srcOrd="0" destOrd="0" parTransId="{4525B982-EA43-C646-89AB-2672EF934585}" sibTransId="{CF44B86A-F897-704C-80AC-F85204FC0D77}"/>
    <dgm:cxn modelId="{65350729-7FCE-C547-8810-8F4411C09743}" type="presOf" srcId="{DCE9607E-D773-C642-8A52-765DB5404EED}" destId="{498F5293-15F0-CF45-A9A8-EA1EF3A06E68}" srcOrd="0" destOrd="0" presId="urn:microsoft.com/office/officeart/2005/8/layout/orgChart1"/>
    <dgm:cxn modelId="{69F08A32-7171-EA4C-BA61-6D67F5880C51}" type="presOf" srcId="{38E876A8-759A-E449-96FC-F3819BEE2D20}" destId="{7A4965D8-B83F-F54A-A985-DDCEFB5A9801}" srcOrd="1" destOrd="0" presId="urn:microsoft.com/office/officeart/2005/8/layout/orgChart1"/>
    <dgm:cxn modelId="{E4657197-2602-0049-BB44-115E2294F566}" type="presOf" srcId="{9FCBDA01-F7EB-3A43-BDB5-69B9E0F55022}" destId="{ABCF38BF-8FCE-294E-B525-FC7CE657C8E7}" srcOrd="0" destOrd="0" presId="urn:microsoft.com/office/officeart/2005/8/layout/orgChart1"/>
    <dgm:cxn modelId="{EBD92F07-BD4A-C442-8229-AE59952E5ADD}" srcId="{DCE9607E-D773-C642-8A52-765DB5404EED}" destId="{2329584D-2882-5440-814D-D6B30D115138}" srcOrd="1" destOrd="0" parTransId="{E6EF46D8-E860-A345-8CBF-80DC31F1818F}" sibTransId="{45C731F0-FE90-E144-837E-7CD01DDC537B}"/>
    <dgm:cxn modelId="{D1C24B66-6B15-EC4D-A40C-F9C7A86B8217}" srcId="{DCE9607E-D773-C642-8A52-765DB5404EED}" destId="{00AF3328-7E37-CC43-83B2-3B7FDB5F6567}" srcOrd="0" destOrd="0" parTransId="{1FF01141-0912-CF44-89CB-78A3D7D353B7}" sibTransId="{3FBC83BD-A7D7-1A41-8FBE-08CFBF99D2A1}"/>
    <dgm:cxn modelId="{8698E417-DB11-5440-A8B9-A4C455D002E3}" type="presOf" srcId="{132A5985-F684-8748-A975-666AFE20A613}" destId="{389A6F74-7088-3747-BC6A-D8F3E8A8980F}" srcOrd="0" destOrd="0" presId="urn:microsoft.com/office/officeart/2005/8/layout/orgChart1"/>
    <dgm:cxn modelId="{2C026494-15EC-D748-966F-8708D4C436A9}" type="presOf" srcId="{4897A724-CC58-A54D-8485-DAF674B8FB05}" destId="{76BE1271-1C6E-3740-B057-B2E3014081B3}" srcOrd="0" destOrd="0" presId="urn:microsoft.com/office/officeart/2005/8/layout/orgChart1"/>
    <dgm:cxn modelId="{BA399DCE-DBFE-B04E-BF05-DCF2DD3ADDCC}" type="presOf" srcId="{FCBC2D7D-82FA-C840-AF7E-B74816C5C17C}" destId="{2E326B3F-A2D7-7B45-A6A1-2B41AA37240C}" srcOrd="1" destOrd="0" presId="urn:microsoft.com/office/officeart/2005/8/layout/orgChart1"/>
    <dgm:cxn modelId="{E3ADDD40-E8FF-2C48-820D-139BDEFE42E7}" type="presOf" srcId="{E6EF46D8-E860-A345-8CBF-80DC31F1818F}" destId="{FB2F8CD9-3113-844A-AC30-692BACDDDA76}" srcOrd="0" destOrd="0" presId="urn:microsoft.com/office/officeart/2005/8/layout/orgChart1"/>
    <dgm:cxn modelId="{A3F9C604-DBDD-3D46-AAF7-C526269858F6}" type="presOf" srcId="{4525B982-EA43-C646-89AB-2672EF934585}" destId="{C4FC19AB-4995-CE44-95F3-D30B8A7D801B}" srcOrd="0" destOrd="0" presId="urn:microsoft.com/office/officeart/2005/8/layout/orgChart1"/>
    <dgm:cxn modelId="{B04DDBDB-4005-4B43-93F8-65E931B26319}" type="presOf" srcId="{00AF3328-7E37-CC43-83B2-3B7FDB5F6567}" destId="{D27E5E74-C888-504B-B65B-BFD49D3AB3FE}" srcOrd="1" destOrd="0" presId="urn:microsoft.com/office/officeart/2005/8/layout/orgChart1"/>
    <dgm:cxn modelId="{863C2934-5D2F-9D40-8FD4-98ABA0E4D094}" type="presOf" srcId="{2329584D-2882-5440-814D-D6B30D115138}" destId="{82D78A91-6423-0D4C-B445-289C183D35C1}" srcOrd="1" destOrd="0" presId="urn:microsoft.com/office/officeart/2005/8/layout/orgChart1"/>
    <dgm:cxn modelId="{DB079350-55A0-1041-BE29-C12CD9515EAB}" type="presOf" srcId="{FCBC2D7D-82FA-C840-AF7E-B74816C5C17C}" destId="{80B8F7CC-4B8C-9E4B-9721-775E499135C5}" srcOrd="0" destOrd="0" presId="urn:microsoft.com/office/officeart/2005/8/layout/orgChart1"/>
    <dgm:cxn modelId="{42D92A5B-1C3F-1442-823D-17728829C385}" srcId="{2329584D-2882-5440-814D-D6B30D115138}" destId="{81F50655-9D27-7745-8E28-55A980C520D2}" srcOrd="1" destOrd="0" parTransId="{9FCBDA01-F7EB-3A43-BDB5-69B9E0F55022}" sibTransId="{F4502E75-460E-504E-B0A1-825C0B2A540E}"/>
    <dgm:cxn modelId="{8FFE6A09-E25E-6449-A50A-8E3E3161C8E1}" type="presOf" srcId="{38E876A8-759A-E449-96FC-F3819BEE2D20}" destId="{2B9A5014-96F5-6242-BBF0-908F9C644A7F}" srcOrd="0" destOrd="0" presId="urn:microsoft.com/office/officeart/2005/8/layout/orgChart1"/>
    <dgm:cxn modelId="{8294F95B-1066-4A4D-87E1-7020E454E983}" type="presOf" srcId="{DEEBB166-7077-FA46-B7BC-74E2B35C2000}" destId="{FABF8D50-9BCB-7B49-BD2E-2A186162102B}" srcOrd="0" destOrd="0" presId="urn:microsoft.com/office/officeart/2005/8/layout/orgChart1"/>
    <dgm:cxn modelId="{F3371194-CB79-0D45-8DDD-3AD5E05CF25B}" type="presParOf" srcId="{808883A4-A686-1E43-B18A-02378D0920C1}" destId="{A6C08C31-514A-8743-9FE7-339664BB158E}" srcOrd="0" destOrd="0" presId="urn:microsoft.com/office/officeart/2005/8/layout/orgChart1"/>
    <dgm:cxn modelId="{EB181418-3FC5-0549-86BA-525791BC21B6}" type="presParOf" srcId="{A6C08C31-514A-8743-9FE7-339664BB158E}" destId="{C3300D4E-7322-4C4F-9008-CFEA9600566C}" srcOrd="0" destOrd="0" presId="urn:microsoft.com/office/officeart/2005/8/layout/orgChart1"/>
    <dgm:cxn modelId="{DDB1ABB6-00CF-BB4C-9274-54FC1A4262CC}" type="presParOf" srcId="{C3300D4E-7322-4C4F-9008-CFEA9600566C}" destId="{498F5293-15F0-CF45-A9A8-EA1EF3A06E68}" srcOrd="0" destOrd="0" presId="urn:microsoft.com/office/officeart/2005/8/layout/orgChart1"/>
    <dgm:cxn modelId="{05C0E765-876B-5749-B378-AEE723C49957}" type="presParOf" srcId="{C3300D4E-7322-4C4F-9008-CFEA9600566C}" destId="{4B27DB2B-BBB7-0843-BCDF-77BAA494D672}" srcOrd="1" destOrd="0" presId="urn:microsoft.com/office/officeart/2005/8/layout/orgChart1"/>
    <dgm:cxn modelId="{466D07CE-ED19-404A-8649-459D6BA10E6E}" type="presParOf" srcId="{A6C08C31-514A-8743-9FE7-339664BB158E}" destId="{BA89E877-3ADD-C141-B619-3753358BFEF9}" srcOrd="1" destOrd="0" presId="urn:microsoft.com/office/officeart/2005/8/layout/orgChart1"/>
    <dgm:cxn modelId="{A473EEC3-695F-8242-8CFC-723EDC0CA797}" type="presParOf" srcId="{A6C08C31-514A-8743-9FE7-339664BB158E}" destId="{3C78248C-0BC1-D649-AB96-8929B1E4A4FB}" srcOrd="2" destOrd="0" presId="urn:microsoft.com/office/officeart/2005/8/layout/orgChart1"/>
    <dgm:cxn modelId="{4E01D643-658E-294B-B119-EEE1BB23FD4B}" type="presParOf" srcId="{3C78248C-0BC1-D649-AB96-8929B1E4A4FB}" destId="{C8A0F28C-76B3-AA40-8128-FF1933256763}" srcOrd="0" destOrd="0" presId="urn:microsoft.com/office/officeart/2005/8/layout/orgChart1"/>
    <dgm:cxn modelId="{905302A5-915C-B342-9FBA-D65E687587C1}" type="presParOf" srcId="{3C78248C-0BC1-D649-AB96-8929B1E4A4FB}" destId="{2A14C916-CAB2-574C-90E5-B78B25C3C25D}" srcOrd="1" destOrd="0" presId="urn:microsoft.com/office/officeart/2005/8/layout/orgChart1"/>
    <dgm:cxn modelId="{85512D06-8FF5-E04E-AC5C-47F6AE8BFEAD}" type="presParOf" srcId="{2A14C916-CAB2-574C-90E5-B78B25C3C25D}" destId="{BDC3EA85-C964-034E-A521-B69A495D68BF}" srcOrd="0" destOrd="0" presId="urn:microsoft.com/office/officeart/2005/8/layout/orgChart1"/>
    <dgm:cxn modelId="{E0D1F872-117B-334F-A427-CD42514D4274}" type="presParOf" srcId="{BDC3EA85-C964-034E-A521-B69A495D68BF}" destId="{A9E5A040-EAA5-EC45-A5A9-ED4436504002}" srcOrd="0" destOrd="0" presId="urn:microsoft.com/office/officeart/2005/8/layout/orgChart1"/>
    <dgm:cxn modelId="{BB1FCE67-3A78-7D4F-B526-0EF5E2E42CB7}" type="presParOf" srcId="{BDC3EA85-C964-034E-A521-B69A495D68BF}" destId="{D27E5E74-C888-504B-B65B-BFD49D3AB3FE}" srcOrd="1" destOrd="0" presId="urn:microsoft.com/office/officeart/2005/8/layout/orgChart1"/>
    <dgm:cxn modelId="{30F7F8CA-6018-D143-8D7E-80599E59B00E}" type="presParOf" srcId="{2A14C916-CAB2-574C-90E5-B78B25C3C25D}" destId="{A6C28F3A-B3EA-BF43-940F-3F53E2062887}" srcOrd="1" destOrd="0" presId="urn:microsoft.com/office/officeart/2005/8/layout/orgChart1"/>
    <dgm:cxn modelId="{4E66C7D2-D1D7-6549-BA17-1B55870ECDA5}" type="presParOf" srcId="{2A14C916-CAB2-574C-90E5-B78B25C3C25D}" destId="{A26E8067-61A5-214D-B030-52BD8D5C1450}" srcOrd="2" destOrd="0" presId="urn:microsoft.com/office/officeart/2005/8/layout/orgChart1"/>
    <dgm:cxn modelId="{723D2B47-0C0C-6143-BECC-3CB517AD0F30}" type="presParOf" srcId="{A26E8067-61A5-214D-B030-52BD8D5C1450}" destId="{C4FC19AB-4995-CE44-95F3-D30B8A7D801B}" srcOrd="0" destOrd="0" presId="urn:microsoft.com/office/officeart/2005/8/layout/orgChart1"/>
    <dgm:cxn modelId="{74E6BF63-D611-AD4C-B803-A5296D8847D8}" type="presParOf" srcId="{A26E8067-61A5-214D-B030-52BD8D5C1450}" destId="{1E30863E-0ABE-D346-8593-030141B4CFD4}" srcOrd="1" destOrd="0" presId="urn:microsoft.com/office/officeart/2005/8/layout/orgChart1"/>
    <dgm:cxn modelId="{FC25AE2D-BDC1-8F43-BDBB-9BFF9999645E}" type="presParOf" srcId="{1E30863E-0ABE-D346-8593-030141B4CFD4}" destId="{39485A6F-FBC7-BB4A-89CF-F2FA1249FCD1}" srcOrd="0" destOrd="0" presId="urn:microsoft.com/office/officeart/2005/8/layout/orgChart1"/>
    <dgm:cxn modelId="{3A00DA2C-54C1-9349-B1CD-3F514964B873}" type="presParOf" srcId="{39485A6F-FBC7-BB4A-89CF-F2FA1249FCD1}" destId="{FABF8D50-9BCB-7B49-BD2E-2A186162102B}" srcOrd="0" destOrd="0" presId="urn:microsoft.com/office/officeart/2005/8/layout/orgChart1"/>
    <dgm:cxn modelId="{449642AB-3256-6E44-946E-0020B10DB37B}" type="presParOf" srcId="{39485A6F-FBC7-BB4A-89CF-F2FA1249FCD1}" destId="{9A6FDE76-D021-4742-B716-4094E4E4493A}" srcOrd="1" destOrd="0" presId="urn:microsoft.com/office/officeart/2005/8/layout/orgChart1"/>
    <dgm:cxn modelId="{22EBEA80-B6A2-2543-B8A6-232308BCC25D}" type="presParOf" srcId="{1E30863E-0ABE-D346-8593-030141B4CFD4}" destId="{EEBF717E-29C8-4341-828F-798C3D0EE382}" srcOrd="1" destOrd="0" presId="urn:microsoft.com/office/officeart/2005/8/layout/orgChart1"/>
    <dgm:cxn modelId="{8E7B3D43-727C-2543-BEE7-4A204AE477C6}" type="presParOf" srcId="{1E30863E-0ABE-D346-8593-030141B4CFD4}" destId="{73DE4817-2DD8-4445-BACC-58A0B9985F70}" srcOrd="2" destOrd="0" presId="urn:microsoft.com/office/officeart/2005/8/layout/orgChart1"/>
    <dgm:cxn modelId="{91616518-1181-834D-B654-228FC3758CD6}" type="presParOf" srcId="{A26E8067-61A5-214D-B030-52BD8D5C1450}" destId="{389A6F74-7088-3747-BC6A-D8F3E8A8980F}" srcOrd="2" destOrd="0" presId="urn:microsoft.com/office/officeart/2005/8/layout/orgChart1"/>
    <dgm:cxn modelId="{1FF4B150-BCB1-824F-968C-2E0E780FEEB0}" type="presParOf" srcId="{A26E8067-61A5-214D-B030-52BD8D5C1450}" destId="{A295D7B5-2397-EE4D-95FD-0B755175B1BC}" srcOrd="3" destOrd="0" presId="urn:microsoft.com/office/officeart/2005/8/layout/orgChart1"/>
    <dgm:cxn modelId="{C1302EDA-08C1-5B45-B94E-6725D873D715}" type="presParOf" srcId="{A295D7B5-2397-EE4D-95FD-0B755175B1BC}" destId="{450929BC-F9D7-6D42-BAF0-5F48426B7F1B}" srcOrd="0" destOrd="0" presId="urn:microsoft.com/office/officeart/2005/8/layout/orgChart1"/>
    <dgm:cxn modelId="{0593EB6E-E433-9B44-AD09-1064C5B4E674}" type="presParOf" srcId="{450929BC-F9D7-6D42-BAF0-5F48426B7F1B}" destId="{80B8F7CC-4B8C-9E4B-9721-775E499135C5}" srcOrd="0" destOrd="0" presId="urn:microsoft.com/office/officeart/2005/8/layout/orgChart1"/>
    <dgm:cxn modelId="{362CEB5D-1251-8648-AF5E-48D003888FAF}" type="presParOf" srcId="{450929BC-F9D7-6D42-BAF0-5F48426B7F1B}" destId="{2E326B3F-A2D7-7B45-A6A1-2B41AA37240C}" srcOrd="1" destOrd="0" presId="urn:microsoft.com/office/officeart/2005/8/layout/orgChart1"/>
    <dgm:cxn modelId="{DA27431E-33AD-7541-AFCD-5EDAF966137F}" type="presParOf" srcId="{A295D7B5-2397-EE4D-95FD-0B755175B1BC}" destId="{7F27E91C-C1CC-0149-A23E-2CDECED3D0B0}" srcOrd="1" destOrd="0" presId="urn:microsoft.com/office/officeart/2005/8/layout/orgChart1"/>
    <dgm:cxn modelId="{78105502-7BB9-E143-8248-E2698739F4F5}" type="presParOf" srcId="{A295D7B5-2397-EE4D-95FD-0B755175B1BC}" destId="{D8FAD4C1-8FF1-AE4F-BA2D-E424190A6994}" srcOrd="2" destOrd="0" presId="urn:microsoft.com/office/officeart/2005/8/layout/orgChart1"/>
    <dgm:cxn modelId="{3DD5AAB0-D348-8E44-8CAD-934CAAA5D1B7}" type="presParOf" srcId="{3C78248C-0BC1-D649-AB96-8929B1E4A4FB}" destId="{FB2F8CD9-3113-844A-AC30-692BACDDDA76}" srcOrd="2" destOrd="0" presId="urn:microsoft.com/office/officeart/2005/8/layout/orgChart1"/>
    <dgm:cxn modelId="{617DCFDE-E1D0-CF45-8715-EA10E7A0F07D}" type="presParOf" srcId="{3C78248C-0BC1-D649-AB96-8929B1E4A4FB}" destId="{05EDDD1F-DFD7-B248-B922-C8DEB32C41C8}" srcOrd="3" destOrd="0" presId="urn:microsoft.com/office/officeart/2005/8/layout/orgChart1"/>
    <dgm:cxn modelId="{540C45C7-8019-4040-BD3E-F388EF5E7BBB}" type="presParOf" srcId="{05EDDD1F-DFD7-B248-B922-C8DEB32C41C8}" destId="{DBC0E6BA-6C03-DE42-A22B-1AA07E9D1FA3}" srcOrd="0" destOrd="0" presId="urn:microsoft.com/office/officeart/2005/8/layout/orgChart1"/>
    <dgm:cxn modelId="{6349CF26-A680-874C-9365-9EFA879D1EB9}" type="presParOf" srcId="{DBC0E6BA-6C03-DE42-A22B-1AA07E9D1FA3}" destId="{14A04305-E8F6-1549-94F1-04F96378B66C}" srcOrd="0" destOrd="0" presId="urn:microsoft.com/office/officeart/2005/8/layout/orgChart1"/>
    <dgm:cxn modelId="{990DCDC4-85C7-0240-A94F-A5ED17CDF24D}" type="presParOf" srcId="{DBC0E6BA-6C03-DE42-A22B-1AA07E9D1FA3}" destId="{82D78A91-6423-0D4C-B445-289C183D35C1}" srcOrd="1" destOrd="0" presId="urn:microsoft.com/office/officeart/2005/8/layout/orgChart1"/>
    <dgm:cxn modelId="{B5A63A76-699B-E94E-A65D-1E14B2ECBEF1}" type="presParOf" srcId="{05EDDD1F-DFD7-B248-B922-C8DEB32C41C8}" destId="{638959F7-27B6-CE4B-AC82-A81A5A418C70}" srcOrd="1" destOrd="0" presId="urn:microsoft.com/office/officeart/2005/8/layout/orgChart1"/>
    <dgm:cxn modelId="{7C968DD2-F633-DF4A-87FD-1EB85FA25624}" type="presParOf" srcId="{05EDDD1F-DFD7-B248-B922-C8DEB32C41C8}" destId="{A4305B9C-A977-6943-B451-7F770625346A}" srcOrd="2" destOrd="0" presId="urn:microsoft.com/office/officeart/2005/8/layout/orgChart1"/>
    <dgm:cxn modelId="{FDC60CC8-9254-444E-9AE9-7BB5111CF4E6}" type="presParOf" srcId="{A4305B9C-A977-6943-B451-7F770625346A}" destId="{76BE1271-1C6E-3740-B057-B2E3014081B3}" srcOrd="0" destOrd="0" presId="urn:microsoft.com/office/officeart/2005/8/layout/orgChart1"/>
    <dgm:cxn modelId="{0489D368-6279-0345-8BDF-617C8330C464}" type="presParOf" srcId="{A4305B9C-A977-6943-B451-7F770625346A}" destId="{599DFF0B-A6DA-2041-9E5A-692945DDC17D}" srcOrd="1" destOrd="0" presId="urn:microsoft.com/office/officeart/2005/8/layout/orgChart1"/>
    <dgm:cxn modelId="{83BEBC97-6AA4-5A43-801B-386BD49FA14D}" type="presParOf" srcId="{599DFF0B-A6DA-2041-9E5A-692945DDC17D}" destId="{232C5BD4-9BDA-FB43-8491-4D308BEABC05}" srcOrd="0" destOrd="0" presId="urn:microsoft.com/office/officeart/2005/8/layout/orgChart1"/>
    <dgm:cxn modelId="{A556DB2D-C7C2-4E4A-AB32-1C08E944B978}" type="presParOf" srcId="{232C5BD4-9BDA-FB43-8491-4D308BEABC05}" destId="{2B9A5014-96F5-6242-BBF0-908F9C644A7F}" srcOrd="0" destOrd="0" presId="urn:microsoft.com/office/officeart/2005/8/layout/orgChart1"/>
    <dgm:cxn modelId="{BC8684BA-2BF9-D947-A3DE-B9465541137B}" type="presParOf" srcId="{232C5BD4-9BDA-FB43-8491-4D308BEABC05}" destId="{7A4965D8-B83F-F54A-A985-DDCEFB5A9801}" srcOrd="1" destOrd="0" presId="urn:microsoft.com/office/officeart/2005/8/layout/orgChart1"/>
    <dgm:cxn modelId="{50F4AD70-10E2-FB45-B9E5-E9227C7B0B90}" type="presParOf" srcId="{599DFF0B-A6DA-2041-9E5A-692945DDC17D}" destId="{E362A82F-A3B3-1941-AF58-59F4683816CC}" srcOrd="1" destOrd="0" presId="urn:microsoft.com/office/officeart/2005/8/layout/orgChart1"/>
    <dgm:cxn modelId="{0F0A14E0-9189-6D48-8794-71DF3AD99D90}" type="presParOf" srcId="{599DFF0B-A6DA-2041-9E5A-692945DDC17D}" destId="{E20EDAC0-0CC5-1946-9F64-47BC1DBBF855}" srcOrd="2" destOrd="0" presId="urn:microsoft.com/office/officeart/2005/8/layout/orgChart1"/>
    <dgm:cxn modelId="{C3C24ADF-9701-D049-9979-5B386FBDEC23}" type="presParOf" srcId="{A4305B9C-A977-6943-B451-7F770625346A}" destId="{ABCF38BF-8FCE-294E-B525-FC7CE657C8E7}" srcOrd="2" destOrd="0" presId="urn:microsoft.com/office/officeart/2005/8/layout/orgChart1"/>
    <dgm:cxn modelId="{724879A1-DE40-1F4C-982A-E553546AD18E}" type="presParOf" srcId="{A4305B9C-A977-6943-B451-7F770625346A}" destId="{C6603ED6-4343-F244-9EC9-1728DBAB14CA}" srcOrd="3" destOrd="0" presId="urn:microsoft.com/office/officeart/2005/8/layout/orgChart1"/>
    <dgm:cxn modelId="{A53CAC2F-19CF-8846-8CFF-1B67E8B9C650}" type="presParOf" srcId="{C6603ED6-4343-F244-9EC9-1728DBAB14CA}" destId="{0A759180-84BC-1644-BC20-F2E6A97B2680}" srcOrd="0" destOrd="0" presId="urn:microsoft.com/office/officeart/2005/8/layout/orgChart1"/>
    <dgm:cxn modelId="{C2BE8D2B-F4BB-BD4E-A779-6E10E60225CA}" type="presParOf" srcId="{0A759180-84BC-1644-BC20-F2E6A97B2680}" destId="{468B4BA8-2F87-4E49-92EE-8630B91D6BB7}" srcOrd="0" destOrd="0" presId="urn:microsoft.com/office/officeart/2005/8/layout/orgChart1"/>
    <dgm:cxn modelId="{478348FB-9A1B-ED4B-8462-621DFC86871C}" type="presParOf" srcId="{0A759180-84BC-1644-BC20-F2E6A97B2680}" destId="{51AA91BF-6620-774C-8153-8CBAFE33620F}" srcOrd="1" destOrd="0" presId="urn:microsoft.com/office/officeart/2005/8/layout/orgChart1"/>
    <dgm:cxn modelId="{C930E49F-B5A6-C449-931F-9B6108DFE08D}" type="presParOf" srcId="{C6603ED6-4343-F244-9EC9-1728DBAB14CA}" destId="{67CCF808-53EE-1F42-A0A3-18EA5BFE4E87}" srcOrd="1" destOrd="0" presId="urn:microsoft.com/office/officeart/2005/8/layout/orgChart1"/>
    <dgm:cxn modelId="{A7338B64-D6F7-1848-9208-156C33F429F5}" type="presParOf" srcId="{C6603ED6-4343-F244-9EC9-1728DBAB14CA}" destId="{AA752D75-F30F-A84B-92A8-B6B0E663912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38BF-8FCE-294E-B525-FC7CE657C8E7}">
      <dsp:nvSpPr>
        <dsp:cNvPr id="0" name=""/>
        <dsp:cNvSpPr/>
      </dsp:nvSpPr>
      <dsp:spPr>
        <a:xfrm>
          <a:off x="4671371"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BE1271-1C6E-3740-B057-B2E3014081B3}">
      <dsp:nvSpPr>
        <dsp:cNvPr id="0" name=""/>
        <dsp:cNvSpPr/>
      </dsp:nvSpPr>
      <dsp:spPr>
        <a:xfrm>
          <a:off x="4532318"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2F8CD9-3113-844A-AC30-692BACDDDA76}">
      <dsp:nvSpPr>
        <dsp:cNvPr id="0" name=""/>
        <dsp:cNvSpPr/>
      </dsp:nvSpPr>
      <dsp:spPr>
        <a:xfrm>
          <a:off x="3068955" y="1156751"/>
          <a:ext cx="940260" cy="609183"/>
        </a:xfrm>
        <a:custGeom>
          <a:avLst/>
          <a:gdLst/>
          <a:ahLst/>
          <a:cxnLst/>
          <a:rect l="0" t="0" r="0" b="0"/>
          <a:pathLst>
            <a:path>
              <a:moveTo>
                <a:pt x="0" y="0"/>
              </a:moveTo>
              <a:lnTo>
                <a:pt x="0" y="609183"/>
              </a:lnTo>
              <a:lnTo>
                <a:pt x="94026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9A6F74-7088-3747-BC6A-D8F3E8A8980F}">
      <dsp:nvSpPr>
        <dsp:cNvPr id="0" name=""/>
        <dsp:cNvSpPr/>
      </dsp:nvSpPr>
      <dsp:spPr>
        <a:xfrm>
          <a:off x="1466538"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C19AB-4995-CE44-95F3-D30B8A7D801B}">
      <dsp:nvSpPr>
        <dsp:cNvPr id="0" name=""/>
        <dsp:cNvSpPr/>
      </dsp:nvSpPr>
      <dsp:spPr>
        <a:xfrm>
          <a:off x="1327486"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A0F28C-76B3-AA40-8128-FF1933256763}">
      <dsp:nvSpPr>
        <dsp:cNvPr id="0" name=""/>
        <dsp:cNvSpPr/>
      </dsp:nvSpPr>
      <dsp:spPr>
        <a:xfrm>
          <a:off x="2128694" y="1156751"/>
          <a:ext cx="940260" cy="609183"/>
        </a:xfrm>
        <a:custGeom>
          <a:avLst/>
          <a:gdLst/>
          <a:ahLst/>
          <a:cxnLst/>
          <a:rect l="0" t="0" r="0" b="0"/>
          <a:pathLst>
            <a:path>
              <a:moveTo>
                <a:pt x="940260" y="0"/>
              </a:moveTo>
              <a:lnTo>
                <a:pt x="940260" y="609183"/>
              </a:lnTo>
              <a:lnTo>
                <a:pt x="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8F5293-15F0-CF45-A9A8-EA1EF3A06E68}">
      <dsp:nvSpPr>
        <dsp:cNvPr id="0" name=""/>
        <dsp:cNvSpPr/>
      </dsp:nvSpPr>
      <dsp:spPr>
        <a:xfrm>
          <a:off x="2406799" y="494596"/>
          <a:ext cx="1324311" cy="662155"/>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Behavior Assessment </a:t>
          </a:r>
        </a:p>
      </dsp:txBody>
      <dsp:txXfrm>
        <a:off x="2406799" y="494596"/>
        <a:ext cx="1324311" cy="662155"/>
      </dsp:txXfrm>
    </dsp:sp>
    <dsp:sp modelId="{A9E5A040-EAA5-EC45-A5A9-ED4436504002}">
      <dsp:nvSpPr>
        <dsp:cNvPr id="0" name=""/>
        <dsp:cNvSpPr/>
      </dsp:nvSpPr>
      <dsp:spPr>
        <a:xfrm>
          <a:off x="804383" y="1434857"/>
          <a:ext cx="1324311" cy="662155"/>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Indirect Assessment</a:t>
          </a:r>
        </a:p>
      </dsp:txBody>
      <dsp:txXfrm>
        <a:off x="804383" y="1434857"/>
        <a:ext cx="1324311" cy="662155"/>
      </dsp:txXfrm>
    </dsp:sp>
    <dsp:sp modelId="{FABF8D50-9BCB-7B49-BD2E-2A186162102B}">
      <dsp:nvSpPr>
        <dsp:cNvPr id="0" name=""/>
        <dsp:cNvSpPr/>
      </dsp:nvSpPr>
      <dsp:spPr>
        <a:xfrm>
          <a:off x="3174"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Interview</a:t>
          </a:r>
        </a:p>
      </dsp:txBody>
      <dsp:txXfrm>
        <a:off x="3174" y="2375118"/>
        <a:ext cx="1324311" cy="662155"/>
      </dsp:txXfrm>
    </dsp:sp>
    <dsp:sp modelId="{80B8F7CC-4B8C-9E4B-9721-775E499135C5}">
      <dsp:nvSpPr>
        <dsp:cNvPr id="0" name=""/>
        <dsp:cNvSpPr/>
      </dsp:nvSpPr>
      <dsp:spPr>
        <a:xfrm>
          <a:off x="1605591"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Questionnaires (QABF and FAST)</a:t>
          </a:r>
        </a:p>
      </dsp:txBody>
      <dsp:txXfrm>
        <a:off x="1605591" y="2375118"/>
        <a:ext cx="1324311" cy="662155"/>
      </dsp:txXfrm>
    </dsp:sp>
    <dsp:sp modelId="{14A04305-E8F6-1549-94F1-04F96378B66C}">
      <dsp:nvSpPr>
        <dsp:cNvPr id="0" name=""/>
        <dsp:cNvSpPr/>
      </dsp:nvSpPr>
      <dsp:spPr>
        <a:xfrm>
          <a:off x="4009215" y="1434857"/>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Direct Assessment</a:t>
          </a:r>
        </a:p>
      </dsp:txBody>
      <dsp:txXfrm>
        <a:off x="4009215" y="1434857"/>
        <a:ext cx="1324311" cy="662155"/>
      </dsp:txXfrm>
    </dsp:sp>
    <dsp:sp modelId="{2B9A5014-96F5-6242-BBF0-908F9C644A7F}">
      <dsp:nvSpPr>
        <dsp:cNvPr id="0" name=""/>
        <dsp:cNvSpPr/>
      </dsp:nvSpPr>
      <dsp:spPr>
        <a:xfrm>
          <a:off x="3208007"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Narrative</a:t>
          </a:r>
        </a:p>
      </dsp:txBody>
      <dsp:txXfrm>
        <a:off x="3208007" y="2375118"/>
        <a:ext cx="1324311" cy="662155"/>
      </dsp:txXfrm>
    </dsp:sp>
    <dsp:sp modelId="{468B4BA8-2F87-4E49-92EE-8630B91D6BB7}">
      <dsp:nvSpPr>
        <dsp:cNvPr id="0" name=""/>
        <dsp:cNvSpPr/>
      </dsp:nvSpPr>
      <dsp:spPr>
        <a:xfrm>
          <a:off x="4810423"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Analysis</a:t>
          </a:r>
        </a:p>
      </dsp:txBody>
      <dsp:txXfrm>
        <a:off x="4810423" y="2375118"/>
        <a:ext cx="1324311" cy="662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38BF-8FCE-294E-B525-FC7CE657C8E7}">
      <dsp:nvSpPr>
        <dsp:cNvPr id="0" name=""/>
        <dsp:cNvSpPr/>
      </dsp:nvSpPr>
      <dsp:spPr>
        <a:xfrm>
          <a:off x="4671371"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BE1271-1C6E-3740-B057-B2E3014081B3}">
      <dsp:nvSpPr>
        <dsp:cNvPr id="0" name=""/>
        <dsp:cNvSpPr/>
      </dsp:nvSpPr>
      <dsp:spPr>
        <a:xfrm>
          <a:off x="4532318"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2F8CD9-3113-844A-AC30-692BACDDDA76}">
      <dsp:nvSpPr>
        <dsp:cNvPr id="0" name=""/>
        <dsp:cNvSpPr/>
      </dsp:nvSpPr>
      <dsp:spPr>
        <a:xfrm>
          <a:off x="3068955" y="1156751"/>
          <a:ext cx="940260" cy="609183"/>
        </a:xfrm>
        <a:custGeom>
          <a:avLst/>
          <a:gdLst/>
          <a:ahLst/>
          <a:cxnLst/>
          <a:rect l="0" t="0" r="0" b="0"/>
          <a:pathLst>
            <a:path>
              <a:moveTo>
                <a:pt x="0" y="0"/>
              </a:moveTo>
              <a:lnTo>
                <a:pt x="0" y="609183"/>
              </a:lnTo>
              <a:lnTo>
                <a:pt x="94026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9A6F74-7088-3747-BC6A-D8F3E8A8980F}">
      <dsp:nvSpPr>
        <dsp:cNvPr id="0" name=""/>
        <dsp:cNvSpPr/>
      </dsp:nvSpPr>
      <dsp:spPr>
        <a:xfrm>
          <a:off x="1466538"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C19AB-4995-CE44-95F3-D30B8A7D801B}">
      <dsp:nvSpPr>
        <dsp:cNvPr id="0" name=""/>
        <dsp:cNvSpPr/>
      </dsp:nvSpPr>
      <dsp:spPr>
        <a:xfrm>
          <a:off x="1327486"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A0F28C-76B3-AA40-8128-FF1933256763}">
      <dsp:nvSpPr>
        <dsp:cNvPr id="0" name=""/>
        <dsp:cNvSpPr/>
      </dsp:nvSpPr>
      <dsp:spPr>
        <a:xfrm>
          <a:off x="2128694" y="1156751"/>
          <a:ext cx="940260" cy="609183"/>
        </a:xfrm>
        <a:custGeom>
          <a:avLst/>
          <a:gdLst/>
          <a:ahLst/>
          <a:cxnLst/>
          <a:rect l="0" t="0" r="0" b="0"/>
          <a:pathLst>
            <a:path>
              <a:moveTo>
                <a:pt x="940260" y="0"/>
              </a:moveTo>
              <a:lnTo>
                <a:pt x="940260" y="609183"/>
              </a:lnTo>
              <a:lnTo>
                <a:pt x="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8F5293-15F0-CF45-A9A8-EA1EF3A06E68}">
      <dsp:nvSpPr>
        <dsp:cNvPr id="0" name=""/>
        <dsp:cNvSpPr/>
      </dsp:nvSpPr>
      <dsp:spPr>
        <a:xfrm>
          <a:off x="2406799" y="494596"/>
          <a:ext cx="1324311" cy="662155"/>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Behavior Assessment </a:t>
          </a:r>
        </a:p>
      </dsp:txBody>
      <dsp:txXfrm>
        <a:off x="2406799" y="494596"/>
        <a:ext cx="1324311" cy="662155"/>
      </dsp:txXfrm>
    </dsp:sp>
    <dsp:sp modelId="{A9E5A040-EAA5-EC45-A5A9-ED4436504002}">
      <dsp:nvSpPr>
        <dsp:cNvPr id="0" name=""/>
        <dsp:cNvSpPr/>
      </dsp:nvSpPr>
      <dsp:spPr>
        <a:xfrm>
          <a:off x="804383" y="1434857"/>
          <a:ext cx="1324311" cy="662155"/>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Indirect Assessment</a:t>
          </a:r>
        </a:p>
      </dsp:txBody>
      <dsp:txXfrm>
        <a:off x="804383" y="1434857"/>
        <a:ext cx="1324311" cy="662155"/>
      </dsp:txXfrm>
    </dsp:sp>
    <dsp:sp modelId="{FABF8D50-9BCB-7B49-BD2E-2A186162102B}">
      <dsp:nvSpPr>
        <dsp:cNvPr id="0" name=""/>
        <dsp:cNvSpPr/>
      </dsp:nvSpPr>
      <dsp:spPr>
        <a:xfrm>
          <a:off x="3174"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Interview</a:t>
          </a:r>
        </a:p>
      </dsp:txBody>
      <dsp:txXfrm>
        <a:off x="3174" y="2375118"/>
        <a:ext cx="1324311" cy="662155"/>
      </dsp:txXfrm>
    </dsp:sp>
    <dsp:sp modelId="{80B8F7CC-4B8C-9E4B-9721-775E499135C5}">
      <dsp:nvSpPr>
        <dsp:cNvPr id="0" name=""/>
        <dsp:cNvSpPr/>
      </dsp:nvSpPr>
      <dsp:spPr>
        <a:xfrm>
          <a:off x="1605591"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Questionnaires (QABF and FAST)</a:t>
          </a:r>
        </a:p>
      </dsp:txBody>
      <dsp:txXfrm>
        <a:off x="1605591" y="2375118"/>
        <a:ext cx="1324311" cy="662155"/>
      </dsp:txXfrm>
    </dsp:sp>
    <dsp:sp modelId="{14A04305-E8F6-1549-94F1-04F96378B66C}">
      <dsp:nvSpPr>
        <dsp:cNvPr id="0" name=""/>
        <dsp:cNvSpPr/>
      </dsp:nvSpPr>
      <dsp:spPr>
        <a:xfrm>
          <a:off x="4009215" y="1434857"/>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Direct Assessment</a:t>
          </a:r>
        </a:p>
      </dsp:txBody>
      <dsp:txXfrm>
        <a:off x="4009215" y="1434857"/>
        <a:ext cx="1324311" cy="662155"/>
      </dsp:txXfrm>
    </dsp:sp>
    <dsp:sp modelId="{2B9A5014-96F5-6242-BBF0-908F9C644A7F}">
      <dsp:nvSpPr>
        <dsp:cNvPr id="0" name=""/>
        <dsp:cNvSpPr/>
      </dsp:nvSpPr>
      <dsp:spPr>
        <a:xfrm>
          <a:off x="3208007"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Narrative</a:t>
          </a:r>
        </a:p>
      </dsp:txBody>
      <dsp:txXfrm>
        <a:off x="3208007" y="2375118"/>
        <a:ext cx="1324311" cy="662155"/>
      </dsp:txXfrm>
    </dsp:sp>
    <dsp:sp modelId="{468B4BA8-2F87-4E49-92EE-8630B91D6BB7}">
      <dsp:nvSpPr>
        <dsp:cNvPr id="0" name=""/>
        <dsp:cNvSpPr/>
      </dsp:nvSpPr>
      <dsp:spPr>
        <a:xfrm>
          <a:off x="4810423"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Analysis</a:t>
          </a:r>
        </a:p>
      </dsp:txBody>
      <dsp:txXfrm>
        <a:off x="4810423" y="2375118"/>
        <a:ext cx="1324311" cy="662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38BF-8FCE-294E-B525-FC7CE657C8E7}">
      <dsp:nvSpPr>
        <dsp:cNvPr id="0" name=""/>
        <dsp:cNvSpPr/>
      </dsp:nvSpPr>
      <dsp:spPr>
        <a:xfrm>
          <a:off x="4671371"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BE1271-1C6E-3740-B057-B2E3014081B3}">
      <dsp:nvSpPr>
        <dsp:cNvPr id="0" name=""/>
        <dsp:cNvSpPr/>
      </dsp:nvSpPr>
      <dsp:spPr>
        <a:xfrm>
          <a:off x="4532318"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2F8CD9-3113-844A-AC30-692BACDDDA76}">
      <dsp:nvSpPr>
        <dsp:cNvPr id="0" name=""/>
        <dsp:cNvSpPr/>
      </dsp:nvSpPr>
      <dsp:spPr>
        <a:xfrm>
          <a:off x="3068955" y="1156751"/>
          <a:ext cx="940260" cy="609183"/>
        </a:xfrm>
        <a:custGeom>
          <a:avLst/>
          <a:gdLst/>
          <a:ahLst/>
          <a:cxnLst/>
          <a:rect l="0" t="0" r="0" b="0"/>
          <a:pathLst>
            <a:path>
              <a:moveTo>
                <a:pt x="0" y="0"/>
              </a:moveTo>
              <a:lnTo>
                <a:pt x="0" y="609183"/>
              </a:lnTo>
              <a:lnTo>
                <a:pt x="94026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9A6F74-7088-3747-BC6A-D8F3E8A8980F}">
      <dsp:nvSpPr>
        <dsp:cNvPr id="0" name=""/>
        <dsp:cNvSpPr/>
      </dsp:nvSpPr>
      <dsp:spPr>
        <a:xfrm>
          <a:off x="1466538"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C19AB-4995-CE44-95F3-D30B8A7D801B}">
      <dsp:nvSpPr>
        <dsp:cNvPr id="0" name=""/>
        <dsp:cNvSpPr/>
      </dsp:nvSpPr>
      <dsp:spPr>
        <a:xfrm>
          <a:off x="1327486"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A0F28C-76B3-AA40-8128-FF1933256763}">
      <dsp:nvSpPr>
        <dsp:cNvPr id="0" name=""/>
        <dsp:cNvSpPr/>
      </dsp:nvSpPr>
      <dsp:spPr>
        <a:xfrm>
          <a:off x="2128694" y="1156751"/>
          <a:ext cx="940260" cy="609183"/>
        </a:xfrm>
        <a:custGeom>
          <a:avLst/>
          <a:gdLst/>
          <a:ahLst/>
          <a:cxnLst/>
          <a:rect l="0" t="0" r="0" b="0"/>
          <a:pathLst>
            <a:path>
              <a:moveTo>
                <a:pt x="940260" y="0"/>
              </a:moveTo>
              <a:lnTo>
                <a:pt x="940260" y="609183"/>
              </a:lnTo>
              <a:lnTo>
                <a:pt x="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8F5293-15F0-CF45-A9A8-EA1EF3A06E68}">
      <dsp:nvSpPr>
        <dsp:cNvPr id="0" name=""/>
        <dsp:cNvSpPr/>
      </dsp:nvSpPr>
      <dsp:spPr>
        <a:xfrm>
          <a:off x="2406799" y="494596"/>
          <a:ext cx="1324311" cy="662155"/>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Behavior Assessment </a:t>
          </a:r>
        </a:p>
      </dsp:txBody>
      <dsp:txXfrm>
        <a:off x="2406799" y="494596"/>
        <a:ext cx="1324311" cy="662155"/>
      </dsp:txXfrm>
    </dsp:sp>
    <dsp:sp modelId="{A9E5A040-EAA5-EC45-A5A9-ED4436504002}">
      <dsp:nvSpPr>
        <dsp:cNvPr id="0" name=""/>
        <dsp:cNvSpPr/>
      </dsp:nvSpPr>
      <dsp:spPr>
        <a:xfrm>
          <a:off x="804383" y="1434857"/>
          <a:ext cx="1324311" cy="662155"/>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Indirect Assessment</a:t>
          </a:r>
        </a:p>
      </dsp:txBody>
      <dsp:txXfrm>
        <a:off x="804383" y="1434857"/>
        <a:ext cx="1324311" cy="662155"/>
      </dsp:txXfrm>
    </dsp:sp>
    <dsp:sp modelId="{FABF8D50-9BCB-7B49-BD2E-2A186162102B}">
      <dsp:nvSpPr>
        <dsp:cNvPr id="0" name=""/>
        <dsp:cNvSpPr/>
      </dsp:nvSpPr>
      <dsp:spPr>
        <a:xfrm>
          <a:off x="3174"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Interview</a:t>
          </a:r>
        </a:p>
      </dsp:txBody>
      <dsp:txXfrm>
        <a:off x="3174" y="2375118"/>
        <a:ext cx="1324311" cy="662155"/>
      </dsp:txXfrm>
    </dsp:sp>
    <dsp:sp modelId="{80B8F7CC-4B8C-9E4B-9721-775E499135C5}">
      <dsp:nvSpPr>
        <dsp:cNvPr id="0" name=""/>
        <dsp:cNvSpPr/>
      </dsp:nvSpPr>
      <dsp:spPr>
        <a:xfrm>
          <a:off x="1605591"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Questionnaires (QABF and FAST)</a:t>
          </a:r>
        </a:p>
      </dsp:txBody>
      <dsp:txXfrm>
        <a:off x="1605591" y="2375118"/>
        <a:ext cx="1324311" cy="662155"/>
      </dsp:txXfrm>
    </dsp:sp>
    <dsp:sp modelId="{14A04305-E8F6-1549-94F1-04F96378B66C}">
      <dsp:nvSpPr>
        <dsp:cNvPr id="0" name=""/>
        <dsp:cNvSpPr/>
      </dsp:nvSpPr>
      <dsp:spPr>
        <a:xfrm>
          <a:off x="4009215" y="1434857"/>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Direct Assessment</a:t>
          </a:r>
        </a:p>
      </dsp:txBody>
      <dsp:txXfrm>
        <a:off x="4009215" y="1434857"/>
        <a:ext cx="1324311" cy="662155"/>
      </dsp:txXfrm>
    </dsp:sp>
    <dsp:sp modelId="{2B9A5014-96F5-6242-BBF0-908F9C644A7F}">
      <dsp:nvSpPr>
        <dsp:cNvPr id="0" name=""/>
        <dsp:cNvSpPr/>
      </dsp:nvSpPr>
      <dsp:spPr>
        <a:xfrm>
          <a:off x="3208007"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Narrative</a:t>
          </a:r>
        </a:p>
      </dsp:txBody>
      <dsp:txXfrm>
        <a:off x="3208007" y="2375118"/>
        <a:ext cx="1324311" cy="662155"/>
      </dsp:txXfrm>
    </dsp:sp>
    <dsp:sp modelId="{468B4BA8-2F87-4E49-92EE-8630B91D6BB7}">
      <dsp:nvSpPr>
        <dsp:cNvPr id="0" name=""/>
        <dsp:cNvSpPr/>
      </dsp:nvSpPr>
      <dsp:spPr>
        <a:xfrm>
          <a:off x="4810423"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Analysis</a:t>
          </a:r>
        </a:p>
      </dsp:txBody>
      <dsp:txXfrm>
        <a:off x="4810423" y="2375118"/>
        <a:ext cx="1324311" cy="662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38BF-8FCE-294E-B525-FC7CE657C8E7}">
      <dsp:nvSpPr>
        <dsp:cNvPr id="0" name=""/>
        <dsp:cNvSpPr/>
      </dsp:nvSpPr>
      <dsp:spPr>
        <a:xfrm>
          <a:off x="4671371"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BE1271-1C6E-3740-B057-B2E3014081B3}">
      <dsp:nvSpPr>
        <dsp:cNvPr id="0" name=""/>
        <dsp:cNvSpPr/>
      </dsp:nvSpPr>
      <dsp:spPr>
        <a:xfrm>
          <a:off x="4532318"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2F8CD9-3113-844A-AC30-692BACDDDA76}">
      <dsp:nvSpPr>
        <dsp:cNvPr id="0" name=""/>
        <dsp:cNvSpPr/>
      </dsp:nvSpPr>
      <dsp:spPr>
        <a:xfrm>
          <a:off x="3068955" y="1156751"/>
          <a:ext cx="940260" cy="609183"/>
        </a:xfrm>
        <a:custGeom>
          <a:avLst/>
          <a:gdLst/>
          <a:ahLst/>
          <a:cxnLst/>
          <a:rect l="0" t="0" r="0" b="0"/>
          <a:pathLst>
            <a:path>
              <a:moveTo>
                <a:pt x="0" y="0"/>
              </a:moveTo>
              <a:lnTo>
                <a:pt x="0" y="609183"/>
              </a:lnTo>
              <a:lnTo>
                <a:pt x="94026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9A6F74-7088-3747-BC6A-D8F3E8A8980F}">
      <dsp:nvSpPr>
        <dsp:cNvPr id="0" name=""/>
        <dsp:cNvSpPr/>
      </dsp:nvSpPr>
      <dsp:spPr>
        <a:xfrm>
          <a:off x="1466538"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C19AB-4995-CE44-95F3-D30B8A7D801B}">
      <dsp:nvSpPr>
        <dsp:cNvPr id="0" name=""/>
        <dsp:cNvSpPr/>
      </dsp:nvSpPr>
      <dsp:spPr>
        <a:xfrm>
          <a:off x="1327486"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A0F28C-76B3-AA40-8128-FF1933256763}">
      <dsp:nvSpPr>
        <dsp:cNvPr id="0" name=""/>
        <dsp:cNvSpPr/>
      </dsp:nvSpPr>
      <dsp:spPr>
        <a:xfrm>
          <a:off x="2128694" y="1156751"/>
          <a:ext cx="940260" cy="609183"/>
        </a:xfrm>
        <a:custGeom>
          <a:avLst/>
          <a:gdLst/>
          <a:ahLst/>
          <a:cxnLst/>
          <a:rect l="0" t="0" r="0" b="0"/>
          <a:pathLst>
            <a:path>
              <a:moveTo>
                <a:pt x="940260" y="0"/>
              </a:moveTo>
              <a:lnTo>
                <a:pt x="940260" y="609183"/>
              </a:lnTo>
              <a:lnTo>
                <a:pt x="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8F5293-15F0-CF45-A9A8-EA1EF3A06E68}">
      <dsp:nvSpPr>
        <dsp:cNvPr id="0" name=""/>
        <dsp:cNvSpPr/>
      </dsp:nvSpPr>
      <dsp:spPr>
        <a:xfrm>
          <a:off x="2406799" y="494596"/>
          <a:ext cx="1324311" cy="662155"/>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Behavior Assessment </a:t>
          </a:r>
        </a:p>
      </dsp:txBody>
      <dsp:txXfrm>
        <a:off x="2406799" y="494596"/>
        <a:ext cx="1324311" cy="662155"/>
      </dsp:txXfrm>
    </dsp:sp>
    <dsp:sp modelId="{A9E5A040-EAA5-EC45-A5A9-ED4436504002}">
      <dsp:nvSpPr>
        <dsp:cNvPr id="0" name=""/>
        <dsp:cNvSpPr/>
      </dsp:nvSpPr>
      <dsp:spPr>
        <a:xfrm>
          <a:off x="804383" y="1434857"/>
          <a:ext cx="1324311" cy="662155"/>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Indirect Assessment</a:t>
          </a:r>
        </a:p>
      </dsp:txBody>
      <dsp:txXfrm>
        <a:off x="804383" y="1434857"/>
        <a:ext cx="1324311" cy="662155"/>
      </dsp:txXfrm>
    </dsp:sp>
    <dsp:sp modelId="{FABF8D50-9BCB-7B49-BD2E-2A186162102B}">
      <dsp:nvSpPr>
        <dsp:cNvPr id="0" name=""/>
        <dsp:cNvSpPr/>
      </dsp:nvSpPr>
      <dsp:spPr>
        <a:xfrm>
          <a:off x="3174"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Interview</a:t>
          </a:r>
        </a:p>
      </dsp:txBody>
      <dsp:txXfrm>
        <a:off x="3174" y="2375118"/>
        <a:ext cx="1324311" cy="662155"/>
      </dsp:txXfrm>
    </dsp:sp>
    <dsp:sp modelId="{80B8F7CC-4B8C-9E4B-9721-775E499135C5}">
      <dsp:nvSpPr>
        <dsp:cNvPr id="0" name=""/>
        <dsp:cNvSpPr/>
      </dsp:nvSpPr>
      <dsp:spPr>
        <a:xfrm>
          <a:off x="1605591"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Questionnaires (QABF and FAST)</a:t>
          </a:r>
        </a:p>
      </dsp:txBody>
      <dsp:txXfrm>
        <a:off x="1605591" y="2375118"/>
        <a:ext cx="1324311" cy="662155"/>
      </dsp:txXfrm>
    </dsp:sp>
    <dsp:sp modelId="{14A04305-E8F6-1549-94F1-04F96378B66C}">
      <dsp:nvSpPr>
        <dsp:cNvPr id="0" name=""/>
        <dsp:cNvSpPr/>
      </dsp:nvSpPr>
      <dsp:spPr>
        <a:xfrm>
          <a:off x="4009215" y="1434857"/>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Direct Assessment</a:t>
          </a:r>
        </a:p>
      </dsp:txBody>
      <dsp:txXfrm>
        <a:off x="4009215" y="1434857"/>
        <a:ext cx="1324311" cy="662155"/>
      </dsp:txXfrm>
    </dsp:sp>
    <dsp:sp modelId="{2B9A5014-96F5-6242-BBF0-908F9C644A7F}">
      <dsp:nvSpPr>
        <dsp:cNvPr id="0" name=""/>
        <dsp:cNvSpPr/>
      </dsp:nvSpPr>
      <dsp:spPr>
        <a:xfrm>
          <a:off x="3208007"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Narrative</a:t>
          </a:r>
        </a:p>
      </dsp:txBody>
      <dsp:txXfrm>
        <a:off x="3208007" y="2375118"/>
        <a:ext cx="1324311" cy="662155"/>
      </dsp:txXfrm>
    </dsp:sp>
    <dsp:sp modelId="{468B4BA8-2F87-4E49-92EE-8630B91D6BB7}">
      <dsp:nvSpPr>
        <dsp:cNvPr id="0" name=""/>
        <dsp:cNvSpPr/>
      </dsp:nvSpPr>
      <dsp:spPr>
        <a:xfrm>
          <a:off x="4810423"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Analysis</a:t>
          </a:r>
        </a:p>
      </dsp:txBody>
      <dsp:txXfrm>
        <a:off x="4810423" y="2375118"/>
        <a:ext cx="1324311" cy="6621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F38BF-8FCE-294E-B525-FC7CE657C8E7}">
      <dsp:nvSpPr>
        <dsp:cNvPr id="0" name=""/>
        <dsp:cNvSpPr/>
      </dsp:nvSpPr>
      <dsp:spPr>
        <a:xfrm>
          <a:off x="4671371"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6BE1271-1C6E-3740-B057-B2E3014081B3}">
      <dsp:nvSpPr>
        <dsp:cNvPr id="0" name=""/>
        <dsp:cNvSpPr/>
      </dsp:nvSpPr>
      <dsp:spPr>
        <a:xfrm>
          <a:off x="4532318"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2F8CD9-3113-844A-AC30-692BACDDDA76}">
      <dsp:nvSpPr>
        <dsp:cNvPr id="0" name=""/>
        <dsp:cNvSpPr/>
      </dsp:nvSpPr>
      <dsp:spPr>
        <a:xfrm>
          <a:off x="3068955" y="1156751"/>
          <a:ext cx="940260" cy="609183"/>
        </a:xfrm>
        <a:custGeom>
          <a:avLst/>
          <a:gdLst/>
          <a:ahLst/>
          <a:cxnLst/>
          <a:rect l="0" t="0" r="0" b="0"/>
          <a:pathLst>
            <a:path>
              <a:moveTo>
                <a:pt x="0" y="0"/>
              </a:moveTo>
              <a:lnTo>
                <a:pt x="0" y="609183"/>
              </a:lnTo>
              <a:lnTo>
                <a:pt x="94026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89A6F74-7088-3747-BC6A-D8F3E8A8980F}">
      <dsp:nvSpPr>
        <dsp:cNvPr id="0" name=""/>
        <dsp:cNvSpPr/>
      </dsp:nvSpPr>
      <dsp:spPr>
        <a:xfrm>
          <a:off x="1466538" y="2097012"/>
          <a:ext cx="139052" cy="609183"/>
        </a:xfrm>
        <a:custGeom>
          <a:avLst/>
          <a:gdLst/>
          <a:ahLst/>
          <a:cxnLst/>
          <a:rect l="0" t="0" r="0" b="0"/>
          <a:pathLst>
            <a:path>
              <a:moveTo>
                <a:pt x="0" y="0"/>
              </a:moveTo>
              <a:lnTo>
                <a:pt x="0" y="609183"/>
              </a:lnTo>
              <a:lnTo>
                <a:pt x="139052"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FC19AB-4995-CE44-95F3-D30B8A7D801B}">
      <dsp:nvSpPr>
        <dsp:cNvPr id="0" name=""/>
        <dsp:cNvSpPr/>
      </dsp:nvSpPr>
      <dsp:spPr>
        <a:xfrm>
          <a:off x="1327486" y="2097012"/>
          <a:ext cx="139052" cy="609183"/>
        </a:xfrm>
        <a:custGeom>
          <a:avLst/>
          <a:gdLst/>
          <a:ahLst/>
          <a:cxnLst/>
          <a:rect l="0" t="0" r="0" b="0"/>
          <a:pathLst>
            <a:path>
              <a:moveTo>
                <a:pt x="139052" y="0"/>
              </a:moveTo>
              <a:lnTo>
                <a:pt x="139052" y="609183"/>
              </a:lnTo>
              <a:lnTo>
                <a:pt x="0" y="609183"/>
              </a:lnTo>
            </a:path>
          </a:pathLst>
        </a:custGeom>
        <a:noFill/>
        <a:ln w="9525" cap="flat" cmpd="sng" algn="ctr">
          <a:solidFill>
            <a:schemeClr val="accent6">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8A0F28C-76B3-AA40-8128-FF1933256763}">
      <dsp:nvSpPr>
        <dsp:cNvPr id="0" name=""/>
        <dsp:cNvSpPr/>
      </dsp:nvSpPr>
      <dsp:spPr>
        <a:xfrm>
          <a:off x="2128694" y="1156751"/>
          <a:ext cx="940260" cy="609183"/>
        </a:xfrm>
        <a:custGeom>
          <a:avLst/>
          <a:gdLst/>
          <a:ahLst/>
          <a:cxnLst/>
          <a:rect l="0" t="0" r="0" b="0"/>
          <a:pathLst>
            <a:path>
              <a:moveTo>
                <a:pt x="940260" y="0"/>
              </a:moveTo>
              <a:lnTo>
                <a:pt x="940260" y="609183"/>
              </a:lnTo>
              <a:lnTo>
                <a:pt x="0" y="609183"/>
              </a:lnTo>
            </a:path>
          </a:pathLst>
        </a:custGeom>
        <a:noFill/>
        <a:ln w="9525" cap="flat" cmpd="sng" algn="ctr">
          <a:solidFill>
            <a:schemeClr val="accent6">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8F5293-15F0-CF45-A9A8-EA1EF3A06E68}">
      <dsp:nvSpPr>
        <dsp:cNvPr id="0" name=""/>
        <dsp:cNvSpPr/>
      </dsp:nvSpPr>
      <dsp:spPr>
        <a:xfrm>
          <a:off x="2406799" y="494596"/>
          <a:ext cx="1324311" cy="662155"/>
        </a:xfrm>
        <a:prstGeom prst="rect">
          <a:avLst/>
        </a:prstGeom>
        <a:solidFill>
          <a:schemeClr val="accent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Behavior Assessment </a:t>
          </a:r>
        </a:p>
      </dsp:txBody>
      <dsp:txXfrm>
        <a:off x="2406799" y="494596"/>
        <a:ext cx="1324311" cy="662155"/>
      </dsp:txXfrm>
    </dsp:sp>
    <dsp:sp modelId="{A9E5A040-EAA5-EC45-A5A9-ED4436504002}">
      <dsp:nvSpPr>
        <dsp:cNvPr id="0" name=""/>
        <dsp:cNvSpPr/>
      </dsp:nvSpPr>
      <dsp:spPr>
        <a:xfrm>
          <a:off x="804383" y="1434857"/>
          <a:ext cx="1324311" cy="662155"/>
        </a:xfrm>
        <a:prstGeom prst="rect">
          <a:avLst/>
        </a:prstGeom>
        <a:solidFill>
          <a:schemeClr val="accent6"/>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Indirect Assessment</a:t>
          </a:r>
        </a:p>
      </dsp:txBody>
      <dsp:txXfrm>
        <a:off x="804383" y="1434857"/>
        <a:ext cx="1324311" cy="662155"/>
      </dsp:txXfrm>
    </dsp:sp>
    <dsp:sp modelId="{FABF8D50-9BCB-7B49-BD2E-2A186162102B}">
      <dsp:nvSpPr>
        <dsp:cNvPr id="0" name=""/>
        <dsp:cNvSpPr/>
      </dsp:nvSpPr>
      <dsp:spPr>
        <a:xfrm>
          <a:off x="3174"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Interview</a:t>
          </a:r>
        </a:p>
      </dsp:txBody>
      <dsp:txXfrm>
        <a:off x="3174" y="2375118"/>
        <a:ext cx="1324311" cy="662155"/>
      </dsp:txXfrm>
    </dsp:sp>
    <dsp:sp modelId="{80B8F7CC-4B8C-9E4B-9721-775E499135C5}">
      <dsp:nvSpPr>
        <dsp:cNvPr id="0" name=""/>
        <dsp:cNvSpPr/>
      </dsp:nvSpPr>
      <dsp:spPr>
        <a:xfrm>
          <a:off x="1605591" y="2375118"/>
          <a:ext cx="1324311" cy="662155"/>
        </a:xfrm>
        <a:prstGeom prst="rect">
          <a:avLst/>
        </a:prstGeom>
        <a:gradFill rotWithShape="0">
          <a:gsLst>
            <a:gs pos="0">
              <a:schemeClr val="accent6">
                <a:alpha val="90000"/>
                <a:hueOff val="0"/>
                <a:satOff val="0"/>
                <a:lumOff val="0"/>
                <a:alphaOff val="0"/>
                <a:tint val="100000"/>
                <a:shade val="100000"/>
                <a:satMod val="130000"/>
              </a:schemeClr>
            </a:gs>
            <a:gs pos="100000">
              <a:schemeClr val="accent6">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Questionnaires (QABF and FAST)</a:t>
          </a:r>
        </a:p>
      </dsp:txBody>
      <dsp:txXfrm>
        <a:off x="1605591" y="2375118"/>
        <a:ext cx="1324311" cy="662155"/>
      </dsp:txXfrm>
    </dsp:sp>
    <dsp:sp modelId="{14A04305-E8F6-1549-94F1-04F96378B66C}">
      <dsp:nvSpPr>
        <dsp:cNvPr id="0" name=""/>
        <dsp:cNvSpPr/>
      </dsp:nvSpPr>
      <dsp:spPr>
        <a:xfrm>
          <a:off x="4009215" y="1434857"/>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Direct Assessment</a:t>
          </a:r>
        </a:p>
      </dsp:txBody>
      <dsp:txXfrm>
        <a:off x="4009215" y="1434857"/>
        <a:ext cx="1324311" cy="662155"/>
      </dsp:txXfrm>
    </dsp:sp>
    <dsp:sp modelId="{2B9A5014-96F5-6242-BBF0-908F9C644A7F}">
      <dsp:nvSpPr>
        <dsp:cNvPr id="0" name=""/>
        <dsp:cNvSpPr/>
      </dsp:nvSpPr>
      <dsp:spPr>
        <a:xfrm>
          <a:off x="3208007"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ABC Narrative</a:t>
          </a:r>
        </a:p>
      </dsp:txBody>
      <dsp:txXfrm>
        <a:off x="3208007" y="2375118"/>
        <a:ext cx="1324311" cy="662155"/>
      </dsp:txXfrm>
    </dsp:sp>
    <dsp:sp modelId="{468B4BA8-2F87-4E49-92EE-8630B91D6BB7}">
      <dsp:nvSpPr>
        <dsp:cNvPr id="0" name=""/>
        <dsp:cNvSpPr/>
      </dsp:nvSpPr>
      <dsp:spPr>
        <a:xfrm>
          <a:off x="4810423" y="2375118"/>
          <a:ext cx="1324311" cy="662155"/>
        </a:xfrm>
        <a:prstGeom prst="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Functional Analysis</a:t>
          </a:r>
        </a:p>
      </dsp:txBody>
      <dsp:txXfrm>
        <a:off x="4810423" y="2375118"/>
        <a:ext cx="1324311" cy="66215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5CA69-53DF-ED4B-B4CC-741A366CFDB7}" type="datetimeFigureOut">
              <a:rPr lang="en-US" smtClean="0"/>
              <a:t>8/11/17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921DD-7374-6A47-8F35-78CF920724EE}" type="slidenum">
              <a:rPr lang="en-US" smtClean="0"/>
              <a:t>‹#›</a:t>
            </a:fld>
            <a:endParaRPr lang="en-US"/>
          </a:p>
        </p:txBody>
      </p:sp>
    </p:spTree>
    <p:extLst>
      <p:ext uri="{BB962C8B-B14F-4D97-AF65-F5344CB8AC3E}">
        <p14:creationId xmlns:p14="http://schemas.microsoft.com/office/powerpoint/2010/main" val="505080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Hello all, my name is Andrea Boorse and this summer I worked with </a:t>
            </a:r>
            <a:r>
              <a:rPr lang="en-US" baseline="0" dirty="0" smtClean="0"/>
              <a:t>Dr. Patrick Romani on the neuropsychiatric special care unit looking at a </a:t>
            </a:r>
            <a:r>
              <a:rPr lang="en-US" sz="1200" b="1" dirty="0" smtClean="0">
                <a:ea typeface="Cambria" charset="0"/>
                <a:cs typeface="Cambria" charset="0"/>
              </a:rPr>
              <a:t>Comparison of Functional Behavior Assessment Methodologies to the Functional Analysis of Problem Behavior</a:t>
            </a:r>
            <a:br>
              <a:rPr lang="en-US" sz="1200" b="1" dirty="0" smtClean="0">
                <a:ea typeface="Cambria" charset="0"/>
                <a:cs typeface="Cambria" charset="0"/>
              </a:rPr>
            </a:br>
            <a:r>
              <a:rPr lang="en-US" sz="1400" dirty="0" smtClean="0">
                <a:ea typeface="Cambria" charset="0"/>
                <a:cs typeface="Cambria" charset="0"/>
              </a:rPr>
              <a:t/>
            </a:r>
            <a:br>
              <a:rPr lang="en-US" sz="1400" dirty="0" smtClean="0">
                <a:ea typeface="Cambria" charset="0"/>
                <a:cs typeface="Cambria" charset="0"/>
              </a:rPr>
            </a:b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a:t>
            </a:fld>
            <a:endParaRPr lang="en-US"/>
          </a:p>
        </p:txBody>
      </p:sp>
    </p:spTree>
    <p:extLst>
      <p:ext uri="{BB962C8B-B14F-4D97-AF65-F5344CB8AC3E}">
        <p14:creationId xmlns:p14="http://schemas.microsoft.com/office/powerpoint/2010/main" val="2036775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indirect assessments,</a:t>
            </a:r>
            <a:r>
              <a:rPr lang="en-US" baseline="0" dirty="0" smtClean="0"/>
              <a:t> we transitioned to implementing direct assessment methods. </a:t>
            </a:r>
          </a:p>
          <a:p>
            <a:r>
              <a:rPr lang="en-US" baseline="0" dirty="0" smtClean="0"/>
              <a:t>An ABC Narrative is the first of these assessments. </a:t>
            </a:r>
          </a:p>
          <a:p>
            <a:r>
              <a:rPr lang="en-US" baseline="0" dirty="0" smtClean="0"/>
              <a:t>Behavior analysis or direct care staff observed the child and wrote down descriptive information about the antecedent and consequence to problem behavior. (A B C)</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10</a:t>
            </a:fld>
            <a:endParaRPr lang="en-US"/>
          </a:p>
        </p:txBody>
      </p:sp>
    </p:spTree>
    <p:extLst>
      <p:ext uri="{BB962C8B-B14F-4D97-AF65-F5344CB8AC3E}">
        <p14:creationId xmlns:p14="http://schemas.microsoft.com/office/powerpoint/2010/main" val="613721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a:t>
            </a:r>
            <a:r>
              <a:rPr lang="en-US" baseline="0" dirty="0" smtClean="0"/>
              <a:t> this patient’s ABC Narrative data it appears that about 65% of the time problem behavior occurrence was followed by some sort of escape from the demand. For example a child might refuse to do their work and then was directed out of the room for a break. About 35% of the time attention followed problem behavior. For example in the cafeteria during snack the child started cussing and the direct care staff attended to him by redirecting the child in an attempt to try and get him to talk about something else. </a:t>
            </a:r>
          </a:p>
          <a:p>
            <a:endParaRPr lang="en-US" baseline="0" dirty="0" smtClean="0"/>
          </a:p>
        </p:txBody>
      </p:sp>
      <p:sp>
        <p:nvSpPr>
          <p:cNvPr id="4" name="Slide Number Placeholder 3"/>
          <p:cNvSpPr>
            <a:spLocks noGrp="1"/>
          </p:cNvSpPr>
          <p:nvPr>
            <p:ph type="sldNum" sz="quarter" idx="10"/>
          </p:nvPr>
        </p:nvSpPr>
        <p:spPr/>
        <p:txBody>
          <a:bodyPr/>
          <a:lstStyle/>
          <a:p>
            <a:fld id="{B8F921DD-7374-6A47-8F35-78CF920724EE}" type="slidenum">
              <a:rPr lang="en-US" smtClean="0"/>
              <a:t>11</a:t>
            </a:fld>
            <a:endParaRPr lang="en-US"/>
          </a:p>
        </p:txBody>
      </p:sp>
    </p:spTree>
    <p:extLst>
      <p:ext uri="{BB962C8B-B14F-4D97-AF65-F5344CB8AC3E}">
        <p14:creationId xmlns:p14="http://schemas.microsoft.com/office/powerpoint/2010/main" val="1470174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data we can hypothesize that Escape</a:t>
            </a:r>
            <a:r>
              <a:rPr lang="en-US" baseline="0" dirty="0" smtClean="0"/>
              <a:t> and Attention are reinforcers of problem behavior for this child. </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12</a:t>
            </a:fld>
            <a:endParaRPr lang="en-US"/>
          </a:p>
        </p:txBody>
      </p:sp>
    </p:spTree>
    <p:extLst>
      <p:ext uri="{BB962C8B-B14F-4D97-AF65-F5344CB8AC3E}">
        <p14:creationId xmlns:p14="http://schemas.microsoft.com/office/powerpoint/2010/main" val="368636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of these data culminate in a functional analysis of problem behavior, which research has shown is the gold standard for determining function of problem behavior.</a:t>
            </a:r>
          </a:p>
        </p:txBody>
      </p:sp>
      <p:sp>
        <p:nvSpPr>
          <p:cNvPr id="4" name="Slide Number Placeholder 3"/>
          <p:cNvSpPr>
            <a:spLocks noGrp="1"/>
          </p:cNvSpPr>
          <p:nvPr>
            <p:ph type="sldNum" sz="quarter" idx="10"/>
          </p:nvPr>
        </p:nvSpPr>
        <p:spPr/>
        <p:txBody>
          <a:bodyPr/>
          <a:lstStyle/>
          <a:p>
            <a:fld id="{B8F921DD-7374-6A47-8F35-78CF920724EE}" type="slidenum">
              <a:rPr lang="en-US" smtClean="0"/>
              <a:t>13</a:t>
            </a:fld>
            <a:endParaRPr lang="en-US"/>
          </a:p>
        </p:txBody>
      </p:sp>
    </p:spTree>
    <p:extLst>
      <p:ext uri="{BB962C8B-B14F-4D97-AF65-F5344CB8AC3E}">
        <p14:creationId xmlns:p14="http://schemas.microsoft.com/office/powerpoint/2010/main" val="1815474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a:t>
            </a:r>
            <a:r>
              <a:rPr lang="en-US" baseline="0" dirty="0" smtClean="0"/>
              <a:t> </a:t>
            </a:r>
            <a:r>
              <a:rPr lang="mr-IN" sz="1200" kern="1200" dirty="0" smtClean="0">
                <a:solidFill>
                  <a:schemeClr val="tx1"/>
                </a:solidFill>
                <a:effectLst/>
                <a:latin typeface="+mn-lt"/>
                <a:ea typeface="+mn-ea"/>
                <a:cs typeface="+mn-cs"/>
              </a:rPr>
              <a:t>1:39:25</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END:</a:t>
            </a:r>
            <a:r>
              <a:rPr lang="en-US" sz="1200" kern="1200" baseline="0" dirty="0" smtClean="0">
                <a:solidFill>
                  <a:schemeClr val="tx1"/>
                </a:solidFill>
                <a:effectLst/>
                <a:latin typeface="+mn-lt"/>
                <a:ea typeface="+mn-ea"/>
                <a:cs typeface="+mn-cs"/>
              </a:rPr>
              <a:t> </a:t>
            </a:r>
            <a:r>
              <a:rPr lang="mr-IN" sz="1200" kern="1200" dirty="0" smtClean="0">
                <a:solidFill>
                  <a:schemeClr val="tx1"/>
                </a:solidFill>
                <a:effectLst/>
                <a:latin typeface="+mn-lt"/>
                <a:ea typeface="+mn-ea"/>
                <a:cs typeface="+mn-cs"/>
              </a:rPr>
              <a:t>1:39:47</a:t>
            </a:r>
          </a:p>
          <a:p>
            <a:endParaRPr lang="en-US" dirty="0" smtClean="0"/>
          </a:p>
        </p:txBody>
      </p:sp>
      <p:sp>
        <p:nvSpPr>
          <p:cNvPr id="4" name="Slide Number Placeholder 3"/>
          <p:cNvSpPr>
            <a:spLocks noGrp="1"/>
          </p:cNvSpPr>
          <p:nvPr>
            <p:ph type="sldNum" sz="quarter" idx="10"/>
          </p:nvPr>
        </p:nvSpPr>
        <p:spPr/>
        <p:txBody>
          <a:bodyPr/>
          <a:lstStyle/>
          <a:p>
            <a:fld id="{B8F921DD-7374-6A47-8F35-78CF920724EE}" type="slidenum">
              <a:rPr lang="en-US" smtClean="0"/>
              <a:t>14</a:t>
            </a:fld>
            <a:endParaRPr lang="en-US"/>
          </a:p>
        </p:txBody>
      </p:sp>
    </p:spTree>
    <p:extLst>
      <p:ext uri="{BB962C8B-B14F-4D97-AF65-F5344CB8AC3E}">
        <p14:creationId xmlns:p14="http://schemas.microsoft.com/office/powerpoint/2010/main" val="2044505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a:t>
            </a:r>
            <a:r>
              <a:rPr lang="en-US" baseline="0" dirty="0" smtClean="0"/>
              <a:t> the data from this patient’s Functional Analysis, which shows that problem behavior occurred most frequently during the escape condition.</a:t>
            </a:r>
          </a:p>
          <a:p>
            <a:endParaRPr lang="en-US" dirty="0" smtClean="0"/>
          </a:p>
          <a:p>
            <a:r>
              <a:rPr lang="en-US" dirty="0" smtClean="0"/>
              <a:t>Behavior:</a:t>
            </a:r>
          </a:p>
          <a:p>
            <a:r>
              <a:rPr lang="en-US" dirty="0" smtClean="0"/>
              <a:t>Cussing</a:t>
            </a:r>
            <a:r>
              <a:rPr lang="en-US" baseline="0" dirty="0" smtClean="0"/>
              <a:t> and throwing furniture</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15</a:t>
            </a:fld>
            <a:endParaRPr lang="en-US"/>
          </a:p>
        </p:txBody>
      </p:sp>
    </p:spTree>
    <p:extLst>
      <p:ext uri="{BB962C8B-B14F-4D97-AF65-F5344CB8AC3E}">
        <p14:creationId xmlns:p14="http://schemas.microsoft.com/office/powerpoint/2010/main" val="495659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data the Functional</a:t>
            </a:r>
            <a:r>
              <a:rPr lang="en-US" baseline="0" dirty="0" smtClean="0"/>
              <a:t> Analysis</a:t>
            </a:r>
            <a:r>
              <a:rPr lang="en-US" dirty="0" smtClean="0"/>
              <a:t> shows that problem behavior is maintained by</a:t>
            </a:r>
            <a:r>
              <a:rPr lang="en-US" baseline="0" dirty="0" smtClean="0"/>
              <a:t> escape from demands. </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16</a:t>
            </a:fld>
            <a:endParaRPr lang="en-US"/>
          </a:p>
        </p:txBody>
      </p:sp>
    </p:spTree>
    <p:extLst>
      <p:ext uri="{BB962C8B-B14F-4D97-AF65-F5344CB8AC3E}">
        <p14:creationId xmlns:p14="http://schemas.microsoft.com/office/powerpoint/2010/main" val="2004473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 study aimed</a:t>
            </a:r>
            <a:r>
              <a:rPr lang="en-US" baseline="0" dirty="0" smtClean="0"/>
              <a:t> to answer two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 of our first study was to identify </a:t>
            </a:r>
            <a:r>
              <a:rPr lang="en-US" sz="1200" dirty="0" smtClean="0">
                <a:latin typeface="Calibri Regular" charset="0"/>
                <a:ea typeface="Calibri Regular" charset="0"/>
                <a:cs typeface="Calibri Regular" charset="0"/>
              </a:rPr>
              <a:t>which combination of FBA methods related best to the FA.</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17</a:t>
            </a:fld>
            <a:endParaRPr lang="en-US"/>
          </a:p>
        </p:txBody>
      </p:sp>
    </p:spTree>
    <p:extLst>
      <p:ext uri="{BB962C8B-B14F-4D97-AF65-F5344CB8AC3E}">
        <p14:creationId xmlns:p14="http://schemas.microsoft.com/office/powerpoint/2010/main" val="1454241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Arial" panose="020B0604020202020204" pitchFamily="34" charset="0"/>
                <a:ea typeface="Calibri Regular" charset="0"/>
                <a:cs typeface="Arial" panose="020B0604020202020204" pitchFamily="34" charset="0"/>
              </a:rPr>
              <a:t>We calculated percent correspondence with the FA by dividing agreements plus disagreements and multiplying by 100.</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18</a:t>
            </a:fld>
            <a:endParaRPr lang="en-US"/>
          </a:p>
        </p:txBody>
      </p:sp>
    </p:spTree>
    <p:extLst>
      <p:ext uri="{BB962C8B-B14F-4D97-AF65-F5344CB8AC3E}">
        <p14:creationId xmlns:p14="http://schemas.microsoft.com/office/powerpoint/2010/main" val="1955143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percent correspondence of each of the 4 assessments to the Functional Analysis for this particular patient. </a:t>
            </a:r>
          </a:p>
          <a:p>
            <a:endParaRPr lang="en-US" baseline="0" dirty="0" smtClean="0"/>
          </a:p>
          <a:p>
            <a:r>
              <a:rPr lang="en-US" baseline="0" dirty="0" smtClean="0"/>
              <a:t>Go through each</a:t>
            </a:r>
            <a:r>
              <a:rPr lang="mr-IN" baseline="0" dirty="0" smtClean="0"/>
              <a:t>…</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19</a:t>
            </a:fld>
            <a:endParaRPr lang="en-US"/>
          </a:p>
        </p:txBody>
      </p:sp>
    </p:spTree>
    <p:extLst>
      <p:ext uri="{BB962C8B-B14F-4D97-AF65-F5344CB8AC3E}">
        <p14:creationId xmlns:p14="http://schemas.microsoft.com/office/powerpoint/2010/main" val="1446513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typical course of assessment for children on the unit takes place in four phases to comprise the entire functional behavior assessment.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Functional Behavior Assessment is a government mandated procedure to evaluate the function of problem behavior, or the reason why problem behaviors occur.</a:t>
            </a:r>
          </a:p>
          <a:p>
            <a:endParaRPr lang="en-US" baseline="0" dirty="0" smtClean="0"/>
          </a:p>
        </p:txBody>
      </p:sp>
      <p:sp>
        <p:nvSpPr>
          <p:cNvPr id="4" name="Slide Number Placeholder 3"/>
          <p:cNvSpPr>
            <a:spLocks noGrp="1"/>
          </p:cNvSpPr>
          <p:nvPr>
            <p:ph type="sldNum" sz="quarter" idx="10"/>
          </p:nvPr>
        </p:nvSpPr>
        <p:spPr/>
        <p:txBody>
          <a:bodyPr/>
          <a:lstStyle/>
          <a:p>
            <a:fld id="{B8F921DD-7374-6A47-8F35-78CF920724EE}" type="slidenum">
              <a:rPr lang="en-US" smtClean="0"/>
              <a:t>2</a:t>
            </a:fld>
            <a:endParaRPr lang="en-US"/>
          </a:p>
        </p:txBody>
      </p:sp>
    </p:spTree>
    <p:extLst>
      <p:ext uri="{BB962C8B-B14F-4D97-AF65-F5344CB8AC3E}">
        <p14:creationId xmlns:p14="http://schemas.microsoft.com/office/powerpoint/2010/main" val="29861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114300" defTabSz="457200">
              <a:buSzPct val="100000"/>
              <a:buFontTx/>
              <a:buChar char="•"/>
              <a:defRPr sz="2000">
                <a:latin typeface="Arial"/>
                <a:ea typeface="Arial"/>
                <a:cs typeface="Arial"/>
                <a:sym typeface="Arial"/>
              </a:defRPr>
            </a:pPr>
            <a:r>
              <a:rPr lang="en-US" sz="2000" dirty="0" smtClean="0">
                <a:latin typeface="Arial" charset="0"/>
                <a:ea typeface="Arial" charset="0"/>
                <a:cs typeface="Arial" charset="0"/>
              </a:rPr>
              <a:t>Various combinations of FBA methods produced moderate correspondence with the FA.</a:t>
            </a:r>
          </a:p>
          <a:p>
            <a:pPr marL="114300" indent="-114300" defTabSz="457200">
              <a:buSzPct val="100000"/>
              <a:buFontTx/>
              <a:buChar char="•"/>
              <a:defRPr sz="2000">
                <a:latin typeface="Arial"/>
                <a:ea typeface="Arial"/>
                <a:cs typeface="Arial"/>
                <a:sym typeface="Arial"/>
              </a:defRPr>
            </a:pPr>
            <a:r>
              <a:rPr lang="en-US" sz="2000" dirty="0" smtClean="0">
                <a:latin typeface="Arial" charset="0"/>
                <a:ea typeface="Arial" charset="0"/>
                <a:cs typeface="Arial" charset="0"/>
              </a:rPr>
              <a:t>Highest correspondence to the FA was demonstrated by:</a:t>
            </a:r>
          </a:p>
          <a:p>
            <a:pPr marL="571500" lvl="1" indent="-114300" defTabSz="457200">
              <a:buSzPct val="100000"/>
              <a:buFontTx/>
              <a:buChar char="•"/>
              <a:defRPr sz="2000">
                <a:latin typeface="Arial"/>
                <a:ea typeface="Arial"/>
                <a:cs typeface="Arial"/>
                <a:sym typeface="Arial"/>
              </a:defRPr>
            </a:pPr>
            <a:endParaRPr lang="en-US" sz="2000" dirty="0" smtClean="0">
              <a:latin typeface="Arial" charset="0"/>
              <a:ea typeface="Arial" charset="0"/>
              <a:cs typeface="Arial" charset="0"/>
            </a:endParaRPr>
          </a:p>
          <a:p>
            <a:pPr marL="571500" lvl="1" indent="-114300" defTabSz="457200">
              <a:buSzPct val="100000"/>
              <a:buFontTx/>
              <a:buChar char="•"/>
              <a:defRPr sz="2000">
                <a:latin typeface="Arial"/>
                <a:ea typeface="Arial"/>
                <a:cs typeface="Arial"/>
                <a:sym typeface="Arial"/>
              </a:defRPr>
            </a:pPr>
            <a:r>
              <a:rPr lang="en-US" sz="2000" dirty="0" smtClean="0">
                <a:latin typeface="Arial" charset="0"/>
                <a:ea typeface="Arial" charset="0"/>
                <a:cs typeface="Arial" charset="0"/>
              </a:rPr>
              <a:t>ABC Interview plus both questionnaires (QABF+FAST)=55.93%</a:t>
            </a:r>
          </a:p>
          <a:p>
            <a:pPr marL="571500" lvl="1" indent="-114300" defTabSz="457200">
              <a:buSzPct val="100000"/>
              <a:buFontTx/>
              <a:buChar char="•"/>
              <a:defRPr sz="2000">
                <a:latin typeface="Arial"/>
                <a:ea typeface="Arial"/>
                <a:cs typeface="Arial"/>
                <a:sym typeface="Arial"/>
              </a:defRPr>
            </a:pPr>
            <a:endParaRPr lang="en-US" sz="2000" dirty="0" smtClean="0">
              <a:latin typeface="Arial" charset="0"/>
              <a:ea typeface="Arial" charset="0"/>
              <a:cs typeface="Arial" charset="0"/>
            </a:endParaRPr>
          </a:p>
          <a:p>
            <a:pPr marL="571500" lvl="1" indent="-114300" defTabSz="457200">
              <a:buSzPct val="100000"/>
              <a:buFontTx/>
              <a:buChar char="•"/>
              <a:defRPr sz="2000">
                <a:latin typeface="Arial"/>
                <a:ea typeface="Arial"/>
                <a:cs typeface="Arial"/>
                <a:sym typeface="Arial"/>
              </a:defRPr>
            </a:pPr>
            <a:r>
              <a:rPr lang="en-US" sz="2000" dirty="0" smtClean="0">
                <a:latin typeface="Arial" charset="0"/>
                <a:ea typeface="Arial" charset="0"/>
                <a:cs typeface="Arial" charset="0"/>
              </a:rPr>
              <a:t>ABC Interview + QABF + ABC Narrative=55.86%</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20</a:t>
            </a:fld>
            <a:endParaRPr lang="en-US"/>
          </a:p>
        </p:txBody>
      </p:sp>
    </p:spTree>
    <p:extLst>
      <p:ext uri="{BB962C8B-B14F-4D97-AF65-F5344CB8AC3E}">
        <p14:creationId xmlns:p14="http://schemas.microsoft.com/office/powerpoint/2010/main" val="1823274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lvl="1" indent="-114300" defTabSz="457200">
              <a:spcBef>
                <a:spcPts val="1000"/>
              </a:spcBef>
              <a:buSzPct val="100000"/>
              <a:defRPr sz="2000">
                <a:latin typeface="Arial"/>
                <a:ea typeface="Arial"/>
                <a:cs typeface="Arial"/>
                <a:sym typeface="Arial"/>
              </a:defRPr>
            </a:pPr>
            <a:r>
              <a:rPr lang="en-US" sz="2000" dirty="0" smtClean="0">
                <a:latin typeface="Arial" charset="0"/>
                <a:ea typeface="Arial" charset="0"/>
                <a:cs typeface="Arial" charset="0"/>
              </a:rPr>
              <a:t>Lowest correspondence to the FA was ABC Narrative alone=38.07%</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21</a:t>
            </a:fld>
            <a:endParaRPr lang="en-US"/>
          </a:p>
        </p:txBody>
      </p:sp>
    </p:spTree>
    <p:extLst>
      <p:ext uri="{BB962C8B-B14F-4D97-AF65-F5344CB8AC3E}">
        <p14:creationId xmlns:p14="http://schemas.microsoft.com/office/powerpoint/2010/main" val="19860755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data suggest</a:t>
            </a:r>
            <a:r>
              <a:rPr lang="en-US" baseline="0" dirty="0" smtClean="0"/>
              <a:t> that </a:t>
            </a:r>
            <a:r>
              <a:rPr lang="en-US" baseline="0" dirty="0" smtClean="0">
                <a:latin typeface="Arial" charset="0"/>
                <a:ea typeface="Arial" charset="0"/>
                <a:cs typeface="Arial" charset="0"/>
              </a:rPr>
              <a:t>a </a:t>
            </a:r>
            <a:r>
              <a:rPr lang="en-US" sz="1200" dirty="0" smtClean="0">
                <a:solidFill>
                  <a:srgbClr val="FF0000"/>
                </a:solidFill>
                <a:latin typeface="Arial" charset="0"/>
                <a:ea typeface="Arial" charset="0"/>
                <a:cs typeface="Arial" charset="0"/>
              </a:rPr>
              <a:t>combination of both indirect and direct methods may be most helpful for practitioners.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because </a:t>
            </a:r>
            <a:r>
              <a:rPr lang="en-US" baseline="0" dirty="0" smtClean="0"/>
              <a:t>the most accurate combination of FBA methods we found was only moderately related to the FA </a:t>
            </a:r>
            <a:r>
              <a:rPr lang="en-US" u="sng" baseline="0" dirty="0" smtClean="0"/>
              <a:t>a Functional Analysis should still be done whenever possible.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rgbClr val="FF0000"/>
              </a:solidFill>
              <a:latin typeface="Arial" charset="0"/>
              <a:ea typeface="Arial" charset="0"/>
              <a:cs typeface="Arial" charset="0"/>
            </a:endParaRPr>
          </a:p>
        </p:txBody>
      </p:sp>
      <p:sp>
        <p:nvSpPr>
          <p:cNvPr id="4" name="Slide Number Placeholder 3"/>
          <p:cNvSpPr>
            <a:spLocks noGrp="1"/>
          </p:cNvSpPr>
          <p:nvPr>
            <p:ph type="sldNum" sz="quarter" idx="10"/>
          </p:nvPr>
        </p:nvSpPr>
        <p:spPr/>
        <p:txBody>
          <a:bodyPr/>
          <a:lstStyle/>
          <a:p>
            <a:fld id="{B8F921DD-7374-6A47-8F35-78CF920724EE}" type="slidenum">
              <a:rPr lang="en-US" smtClean="0"/>
              <a:t>22</a:t>
            </a:fld>
            <a:endParaRPr lang="en-US"/>
          </a:p>
        </p:txBody>
      </p:sp>
    </p:spTree>
    <p:extLst>
      <p:ext uri="{BB962C8B-B14F-4D97-AF65-F5344CB8AC3E}">
        <p14:creationId xmlns:p14="http://schemas.microsoft.com/office/powerpoint/2010/main" val="16331410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results are important to know because, as shown by Oliver et al., across all levels of education the majority of Behavior Analysts do not use a functional analysis in practice due to the extensive training and resources required to implement an FA as well as environmental limitations. </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23</a:t>
            </a:fld>
            <a:endParaRPr lang="en-US"/>
          </a:p>
        </p:txBody>
      </p:sp>
    </p:spTree>
    <p:extLst>
      <p:ext uri="{BB962C8B-B14F-4D97-AF65-F5344CB8AC3E}">
        <p14:creationId xmlns:p14="http://schemas.microsoft.com/office/powerpoint/2010/main" val="1298235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indent="-114300" algn="l" defTabSz="457200" rtl="0" eaLnBrk="1" fontAlgn="auto" latinLnBrk="0" hangingPunct="1">
              <a:lnSpc>
                <a:spcPct val="100000"/>
              </a:lnSpc>
              <a:spcBef>
                <a:spcPts val="0"/>
              </a:spcBef>
              <a:spcAft>
                <a:spcPts val="0"/>
              </a:spcAft>
              <a:buClrTx/>
              <a:buSzPct val="100000"/>
              <a:buFontTx/>
              <a:buNone/>
              <a:tabLst/>
              <a:defRPr sz="2000">
                <a:latin typeface="Arial"/>
                <a:ea typeface="Arial"/>
                <a:cs typeface="Arial"/>
                <a:sym typeface="Arial"/>
              </a:defRPr>
            </a:pPr>
            <a:r>
              <a:rPr lang="en-US" dirty="0" smtClean="0"/>
              <a:t>In an effort to continue refining</a:t>
            </a:r>
            <a:r>
              <a:rPr lang="en-US" baseline="0" dirty="0" smtClean="0"/>
              <a:t> the functional assessment process we looked at whether </a:t>
            </a:r>
            <a:r>
              <a:rPr lang="en-US" sz="2000" dirty="0" smtClean="0">
                <a:latin typeface="Calibri Regular" charset="0"/>
                <a:ea typeface="Calibri Regular" charset="0"/>
                <a:cs typeface="Calibri Regular" charset="0"/>
              </a:rPr>
              <a:t>certain FBA methods discriminate specific functions better than others.</a:t>
            </a:r>
            <a:r>
              <a:rPr lang="en-US" sz="2000" baseline="0" dirty="0" smtClean="0">
                <a:latin typeface="Calibri Regular" charset="0"/>
                <a:ea typeface="Calibri Regular" charset="0"/>
                <a:cs typeface="Calibri Regular" charset="0"/>
              </a:rPr>
              <a:t> Again the functions being escape, tangible, and attention.</a:t>
            </a:r>
            <a:endParaRPr lang="en-US" sz="2000" dirty="0" smtClean="0">
              <a:latin typeface="Calibri Regular" charset="0"/>
              <a:ea typeface="Calibri Regular" charset="0"/>
              <a:cs typeface="Calibri Regular" charset="0"/>
            </a:endParaRPr>
          </a:p>
          <a:p>
            <a:pPr marL="114300" indent="-114300" defTabSz="457200">
              <a:buSzPct val="100000"/>
              <a:defRPr sz="2000">
                <a:latin typeface="Arial"/>
                <a:ea typeface="Arial"/>
                <a:cs typeface="Arial"/>
                <a:sym typeface="Arial"/>
              </a:defRPr>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24</a:t>
            </a:fld>
            <a:endParaRPr lang="en-US"/>
          </a:p>
        </p:txBody>
      </p:sp>
    </p:spTree>
    <p:extLst>
      <p:ext uri="{BB962C8B-B14F-4D97-AF65-F5344CB8AC3E}">
        <p14:creationId xmlns:p14="http://schemas.microsoft.com/office/powerpoint/2010/main" val="879325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modeled our SDT analysis off of a study done in 2010 by </a:t>
            </a:r>
            <a:r>
              <a:rPr lang="en-US" dirty="0" err="1" smtClean="0"/>
              <a:t>Lerman</a:t>
            </a:r>
            <a:r>
              <a:rPr lang="en-US" dirty="0" smtClean="0"/>
              <a:t> et al.</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Signal</a:t>
            </a:r>
            <a:r>
              <a:rPr lang="en-US" b="1" baseline="0" dirty="0" smtClean="0"/>
              <a:t> Detection Theory is a way of finding false positives and false negatives in the data.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 calculated percentage hit, correct rejection, miss, and false alarm recorded by each FBA method across behavioral function by adding frequency of each outcome, dividing by 14, and multiplying by 100.</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25</a:t>
            </a:fld>
            <a:endParaRPr lang="en-US"/>
          </a:p>
        </p:txBody>
      </p:sp>
    </p:spTree>
    <p:extLst>
      <p:ext uri="{BB962C8B-B14F-4D97-AF65-F5344CB8AC3E}">
        <p14:creationId xmlns:p14="http://schemas.microsoft.com/office/powerpoint/2010/main" val="1282509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OUR data from the SDT Analysis which shows the percentage of hits, correct</a:t>
            </a:r>
            <a:r>
              <a:rPr lang="en-US" baseline="0" dirty="0" smtClean="0"/>
              <a:t> rejections, misses, and false alarms.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26</a:t>
            </a:fld>
            <a:endParaRPr lang="en-US"/>
          </a:p>
        </p:txBody>
      </p:sp>
    </p:spTree>
    <p:extLst>
      <p:ext uri="{BB962C8B-B14F-4D97-AF65-F5344CB8AC3E}">
        <p14:creationId xmlns:p14="http://schemas.microsoft.com/office/powerpoint/2010/main" val="221126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two general findings were the accuracy of the escape function across assessments</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27</a:t>
            </a:fld>
            <a:endParaRPr lang="en-US"/>
          </a:p>
        </p:txBody>
      </p:sp>
    </p:spTree>
    <p:extLst>
      <p:ext uri="{BB962C8B-B14F-4D97-AF65-F5344CB8AC3E}">
        <p14:creationId xmlns:p14="http://schemas.microsoft.com/office/powerpoint/2010/main" val="5418140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the high correct rejection rate of both tangible and attention contexts. </a:t>
            </a:r>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a:t>
            </a:r>
            <a:r>
              <a:rPr lang="en-US" sz="1200" dirty="0" smtClean="0">
                <a:ea typeface="Arial" charset="0"/>
                <a:cs typeface="Arial" charset="0"/>
              </a:rPr>
              <a:t>equal levels of misses and false alarms occurred across behavioral functions.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28</a:t>
            </a:fld>
            <a:endParaRPr lang="en-US"/>
          </a:p>
        </p:txBody>
      </p:sp>
    </p:spTree>
    <p:extLst>
      <p:ext uri="{BB962C8B-B14F-4D97-AF65-F5344CB8AC3E}">
        <p14:creationId xmlns:p14="http://schemas.microsoft.com/office/powerpoint/2010/main" val="68221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29</a:t>
            </a:fld>
            <a:endParaRPr lang="en-US"/>
          </a:p>
        </p:txBody>
      </p:sp>
    </p:spTree>
    <p:extLst>
      <p:ext uri="{BB962C8B-B14F-4D97-AF65-F5344CB8AC3E}">
        <p14:creationId xmlns:p14="http://schemas.microsoft.com/office/powerpoint/2010/main" val="1988840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we conducted indirect assessments in the form of an</a:t>
            </a:r>
            <a:r>
              <a:rPr lang="en-US" baseline="0" dirty="0" smtClean="0"/>
              <a:t> </a:t>
            </a:r>
            <a:r>
              <a:rPr lang="en-US" dirty="0" smtClean="0"/>
              <a:t>ABC Interview and multiple questionnaires </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3</a:t>
            </a:fld>
            <a:endParaRPr lang="en-US"/>
          </a:p>
        </p:txBody>
      </p:sp>
    </p:spTree>
    <p:extLst>
      <p:ext uri="{BB962C8B-B14F-4D97-AF65-F5344CB8AC3E}">
        <p14:creationId xmlns:p14="http://schemas.microsoft.com/office/powerpoint/2010/main" val="1877776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these two FBA combinations were most accurate to the FA but were still only moderately accurate at ~56% meaning that whenever possible an FA should be conducted.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-It could be the case that the escape context is particularly salient and pervasive within the lives of young children or those individuals with disabilities requiring prompts to complete daily activities, like shower or homework.  Thus, making </a:t>
            </a:r>
            <a:r>
              <a:rPr lang="en-US" sz="1200" kern="1200" dirty="0" smtClean="0">
                <a:solidFill>
                  <a:schemeClr val="tx1"/>
                </a:solidFill>
                <a:effectLst/>
                <a:latin typeface="+mn-lt"/>
                <a:ea typeface="+mn-ea"/>
                <a:cs typeface="+mn-cs"/>
              </a:rPr>
              <a:t>it easier to identify for parents.</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30</a:t>
            </a:fld>
            <a:endParaRPr lang="en-US"/>
          </a:p>
        </p:txBody>
      </p:sp>
    </p:spTree>
    <p:extLst>
      <p:ext uri="{BB962C8B-B14F-4D97-AF65-F5344CB8AC3E}">
        <p14:creationId xmlns:p14="http://schemas.microsoft.com/office/powerpoint/2010/main" val="8606625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study needs to be done to show that the more accurate FBA method</a:t>
            </a:r>
            <a:r>
              <a:rPr lang="en-US" baseline="0" dirty="0" smtClean="0"/>
              <a:t> combination we identified leads to more effective treatment while the least effective FBA method leads to less effective treatment.</a:t>
            </a:r>
          </a:p>
          <a:p>
            <a:endParaRPr lang="en-US" baseline="0" dirty="0" smtClean="0"/>
          </a:p>
          <a:p>
            <a:r>
              <a:rPr lang="en-US" baseline="0" dirty="0" smtClean="0"/>
              <a:t>-We also think it would be interesting to do this study across different levels of care because of findings in the 2009 Matson study which </a:t>
            </a:r>
            <a:r>
              <a:rPr lang="en-US" dirty="0" smtClean="0">
                <a:latin typeface="Arial" charset="0"/>
                <a:ea typeface="Arial" charset="0"/>
                <a:cs typeface="Arial" charset="0"/>
              </a:rPr>
              <a:t>showed that</a:t>
            </a:r>
            <a:r>
              <a:rPr lang="en-US" baseline="0" dirty="0" smtClean="0">
                <a:latin typeface="Arial" charset="0"/>
                <a:ea typeface="Arial" charset="0"/>
                <a:cs typeface="Arial" charset="0"/>
              </a:rPr>
              <a:t> t</a:t>
            </a:r>
            <a:r>
              <a:rPr lang="en-US" dirty="0" smtClean="0">
                <a:latin typeface="Arial" charset="0"/>
                <a:ea typeface="Arial" charset="0"/>
                <a:cs typeface="Arial" charset="0"/>
              </a:rPr>
              <a:t>he QABF may be more accurate when evaluating high-rate problem behaviors.  Various levels of care may be associated with lower rate problem behavior occurrence and thus may lead to less accurate FBA results.</a:t>
            </a:r>
            <a:endParaRPr lang="en-US" dirty="0" smtClean="0"/>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31</a:t>
            </a:fld>
            <a:endParaRPr lang="en-US"/>
          </a:p>
        </p:txBody>
      </p:sp>
    </p:spTree>
    <p:extLst>
      <p:ext uri="{BB962C8B-B14F-4D97-AF65-F5344CB8AC3E}">
        <p14:creationId xmlns:p14="http://schemas.microsoft.com/office/powerpoint/2010/main" val="3310479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all and I hope you enjoyed</a:t>
            </a:r>
            <a:r>
              <a:rPr lang="en-US" baseline="0" dirty="0" smtClean="0"/>
              <a:t> my presentation! </a:t>
            </a:r>
          </a:p>
          <a:p>
            <a:endParaRPr lang="en-US" baseline="0" dirty="0" smtClean="0"/>
          </a:p>
          <a:p>
            <a:r>
              <a:rPr lang="en-US" baseline="0" dirty="0" smtClean="0"/>
              <a:t>And lastly, Dr. Romani for teaching me about all of this and spending countless hours helping me with my poster, my presentation, and letting me be a part of the team on the unit. I could not have done any of this without him or without you all!</a:t>
            </a:r>
          </a:p>
          <a:p>
            <a:endParaRPr lang="en-US" baseline="0" dirty="0" smtClean="0"/>
          </a:p>
          <a:p>
            <a:r>
              <a:rPr lang="en-US" baseline="0" dirty="0" smtClean="0"/>
              <a:t>THE ENTIRE NEUROSPYCHIATRIC SPECIAL CARE TEAM!!</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32</a:t>
            </a:fld>
            <a:endParaRPr lang="en-US"/>
          </a:p>
        </p:txBody>
      </p:sp>
    </p:spTree>
    <p:extLst>
      <p:ext uri="{BB962C8B-B14F-4D97-AF65-F5344CB8AC3E}">
        <p14:creationId xmlns:p14="http://schemas.microsoft.com/office/powerpoint/2010/main" val="1856901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 presentation I am going to highlight one</a:t>
            </a:r>
            <a:r>
              <a:rPr lang="en-US" baseline="0" dirty="0" smtClean="0"/>
              <a:t> particular patient’s course of assessment to explain the methods for the current study.</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During</a:t>
            </a:r>
            <a:r>
              <a:rPr lang="en-US" baseline="0" dirty="0" smtClean="0"/>
              <a:t> the ABC Interview we typically ask questions that correspond to the three main functional contexts (escape, tangible, and attention)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Example: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B8F921DD-7374-6A47-8F35-78CF920724EE}" type="slidenum">
              <a:rPr lang="en-US" smtClean="0"/>
              <a:t>4</a:t>
            </a:fld>
            <a:endParaRPr lang="en-US"/>
          </a:p>
        </p:txBody>
      </p:sp>
    </p:spTree>
    <p:extLst>
      <p:ext uri="{BB962C8B-B14F-4D97-AF65-F5344CB8AC3E}">
        <p14:creationId xmlns:p14="http://schemas.microsoft.com/office/powerpoint/2010/main" val="1070845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are the data for this particular patient. </a:t>
            </a:r>
          </a:p>
          <a:p>
            <a:r>
              <a:rPr lang="en-US" baseline="0" dirty="0" smtClean="0"/>
              <a:t>As you can see, it seems that this kiddo exhibits problem behavior within the escape context as well as the tangible context. </a:t>
            </a:r>
          </a:p>
          <a:p>
            <a:r>
              <a:rPr lang="en-US" baseline="0" dirty="0" smtClean="0"/>
              <a:t>In the escape context the patient's care giver responded that the child exhibited problem behavior when asked to preform a task (homework) and when unable to access an item (iPad).</a:t>
            </a:r>
          </a:p>
          <a:p>
            <a:r>
              <a:rPr lang="en-US" baseline="0" dirty="0" smtClean="0"/>
              <a:t>It didn't</a:t>
            </a:r>
            <a:r>
              <a:rPr lang="mr-IN" baseline="0" dirty="0" smtClean="0"/>
              <a:t>’</a:t>
            </a:r>
            <a:r>
              <a:rPr lang="en-US" baseline="0" dirty="0" smtClean="0"/>
              <a:t>t seem like parent attention was a </a:t>
            </a:r>
            <a:r>
              <a:rPr lang="en-US" baseline="0" dirty="0" err="1" smtClean="0"/>
              <a:t>reinforcer</a:t>
            </a:r>
            <a:r>
              <a:rPr lang="en-US" baseline="0" dirty="0" smtClean="0"/>
              <a:t> of problem behavior, based on the ABC Interview, as the care giver claimed the child was able to play by themselves.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B8F921DD-7374-6A47-8F35-78CF920724EE}" type="slidenum">
              <a:rPr lang="en-US" smtClean="0"/>
              <a:t>5</a:t>
            </a:fld>
            <a:endParaRPr lang="en-US"/>
          </a:p>
        </p:txBody>
      </p:sp>
    </p:spTree>
    <p:extLst>
      <p:ext uri="{BB962C8B-B14F-4D97-AF65-F5344CB8AC3E}">
        <p14:creationId xmlns:p14="http://schemas.microsoft.com/office/powerpoint/2010/main" val="158924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data we hypothesized that the</a:t>
            </a:r>
            <a:r>
              <a:rPr lang="en-US" baseline="0" dirty="0" smtClean="0"/>
              <a:t> child acts out to escape demands and gain access to preferred activities/toys.</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6</a:t>
            </a:fld>
            <a:endParaRPr lang="en-US"/>
          </a:p>
        </p:txBody>
      </p:sp>
    </p:spTree>
    <p:extLst>
      <p:ext uri="{BB962C8B-B14F-4D97-AF65-F5344CB8AC3E}">
        <p14:creationId xmlns:p14="http://schemas.microsoft.com/office/powerpoint/2010/main" val="140811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ABC Interview is conducted</a:t>
            </a:r>
            <a:r>
              <a:rPr lang="en-US" baseline="0" dirty="0" smtClean="0"/>
              <a:t> the behavior analyst delivers the behavioral questionnaires to the parent/caregiver to complete.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two questionnaires used were the </a:t>
            </a:r>
            <a:r>
              <a:rPr lang="en-US" sz="1200" b="1" dirty="0" smtClean="0"/>
              <a:t>Questions About Behavioral Function and</a:t>
            </a:r>
            <a:r>
              <a:rPr lang="en-US" sz="1200" b="1" baseline="0" dirty="0" smtClean="0"/>
              <a:t> </a:t>
            </a:r>
            <a:r>
              <a:rPr lang="en-US" sz="1200" b="1" dirty="0" smtClean="0"/>
              <a:t>Functional Analysis Screening Tool.</a:t>
            </a:r>
            <a:r>
              <a:rPr lang="en-US" sz="1200" b="1"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These questionnaires ask parents whether their child exhibits problem behavior to escape demand, gain access to an item/activity, or to gain attention.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a:t>
            </a:r>
            <a:r>
              <a:rPr lang="en-US" baseline="0" dirty="0" smtClean="0"/>
              <a:t> this is one question asked on the QABF:</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often does your child engage in problem behavior to escape work or learning situations?” (Scale of 0=Never to 3=Often)</a:t>
            </a:r>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7</a:t>
            </a:fld>
            <a:endParaRPr lang="en-US"/>
          </a:p>
        </p:txBody>
      </p:sp>
    </p:spTree>
    <p:extLst>
      <p:ext uri="{BB962C8B-B14F-4D97-AF65-F5344CB8AC3E}">
        <p14:creationId xmlns:p14="http://schemas.microsoft.com/office/powerpoint/2010/main" val="1546655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these two questionnaires</a:t>
            </a:r>
            <a:r>
              <a:rPr lang="en-US" baseline="0" dirty="0" smtClean="0"/>
              <a:t>, the escape context was identified as the most likely </a:t>
            </a:r>
            <a:r>
              <a:rPr lang="en-US" baseline="0" dirty="0" err="1" smtClean="0"/>
              <a:t>reinforcer</a:t>
            </a:r>
            <a:r>
              <a:rPr lang="en-US" baseline="0" dirty="0" smtClean="0"/>
              <a:t> of problem behavior.</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8</a:t>
            </a:fld>
            <a:endParaRPr lang="en-US"/>
          </a:p>
        </p:txBody>
      </p:sp>
    </p:spTree>
    <p:extLst>
      <p:ext uri="{BB962C8B-B14F-4D97-AF65-F5344CB8AC3E}">
        <p14:creationId xmlns:p14="http://schemas.microsoft.com/office/powerpoint/2010/main" val="189653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data from both the QABF and the FAST produced the hypothesis that </a:t>
            </a:r>
            <a:r>
              <a:rPr lang="en-US" b="1" baseline="0" dirty="0" smtClean="0"/>
              <a:t>escape from demands </a:t>
            </a:r>
            <a:r>
              <a:rPr lang="en-US" baseline="0" dirty="0" smtClean="0"/>
              <a:t>was the primary </a:t>
            </a:r>
            <a:r>
              <a:rPr lang="en-US" baseline="0" dirty="0" err="1" smtClean="0"/>
              <a:t>reinforcer</a:t>
            </a:r>
            <a:r>
              <a:rPr lang="en-US" baseline="0" dirty="0" smtClean="0"/>
              <a:t> for problem behavior. </a:t>
            </a:r>
          </a:p>
          <a:p>
            <a:endParaRPr lang="en-US" dirty="0"/>
          </a:p>
        </p:txBody>
      </p:sp>
      <p:sp>
        <p:nvSpPr>
          <p:cNvPr id="4" name="Slide Number Placeholder 3"/>
          <p:cNvSpPr>
            <a:spLocks noGrp="1"/>
          </p:cNvSpPr>
          <p:nvPr>
            <p:ph type="sldNum" sz="quarter" idx="10"/>
          </p:nvPr>
        </p:nvSpPr>
        <p:spPr/>
        <p:txBody>
          <a:bodyPr/>
          <a:lstStyle/>
          <a:p>
            <a:fld id="{B8F921DD-7374-6A47-8F35-78CF920724EE}" type="slidenum">
              <a:rPr lang="en-US" smtClean="0"/>
              <a:t>9</a:t>
            </a:fld>
            <a:endParaRPr lang="en-US"/>
          </a:p>
        </p:txBody>
      </p:sp>
    </p:spTree>
    <p:extLst>
      <p:ext uri="{BB962C8B-B14F-4D97-AF65-F5344CB8AC3E}">
        <p14:creationId xmlns:p14="http://schemas.microsoft.com/office/powerpoint/2010/main" val="190470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rgbClr val="984874"/>
                </a:solidFill>
              </a:defRPr>
            </a:lvl1pPr>
          </a:lstStyle>
          <a:p>
            <a:endParaRPr lang="en-US"/>
          </a:p>
        </p:txBody>
      </p:sp>
      <p:sp>
        <p:nvSpPr>
          <p:cNvPr id="3" name="Footer Placeholder 2"/>
          <p:cNvSpPr>
            <a:spLocks noGrp="1"/>
          </p:cNvSpPr>
          <p:nvPr>
            <p:ph type="ftr" sz="quarter" idx="11"/>
          </p:nvPr>
        </p:nvSpPr>
        <p:spPr/>
        <p:txBody>
          <a:bodyPr/>
          <a:lstStyle>
            <a:lvl1pPr>
              <a:defRPr>
                <a:solidFill>
                  <a:srgbClr val="984874"/>
                </a:solidFill>
              </a:defRPr>
            </a:lvl1pPr>
          </a:lstStyle>
          <a:p>
            <a:endParaRPr lang="en-US"/>
          </a:p>
        </p:txBody>
      </p:sp>
      <p:sp>
        <p:nvSpPr>
          <p:cNvPr id="4" name="Slide Number Placeholder 3"/>
          <p:cNvSpPr>
            <a:spLocks noGrp="1"/>
          </p:cNvSpPr>
          <p:nvPr>
            <p:ph type="sldNum" sz="quarter" idx="12"/>
          </p:nvPr>
        </p:nvSpPr>
        <p:spPr/>
        <p:txBody>
          <a:bodyPr/>
          <a:lstStyle>
            <a:lvl1pPr>
              <a:defRPr>
                <a:solidFill>
                  <a:srgbClr val="984874"/>
                </a:solidFill>
              </a:defRPr>
            </a:lvl1pPr>
          </a:lstStyle>
          <a:p>
            <a:fld id="{88B0ED3B-748A-2A4D-9D95-3C84F10AB7C4}" type="slidenum">
              <a:rPr lang="en-US" smtClean="0"/>
              <a:pPr/>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A3C41E8-51B2-5F47-B86B-F47C339039F3}" type="datetimeFigureOut">
              <a:rPr lang="en-US" smtClean="0"/>
              <a:t>8/11/17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D5A5B35-4992-C94F-B251-99FC062A963E}" type="slidenum">
              <a:rPr lang="en-US" smtClean="0"/>
              <a:t>‹#›</a:t>
            </a:fld>
            <a:endParaRPr lang="en-US"/>
          </a:p>
        </p:txBody>
      </p:sp>
    </p:spTree>
    <p:extLst>
      <p:ext uri="{BB962C8B-B14F-4D97-AF65-F5344CB8AC3E}">
        <p14:creationId xmlns:p14="http://schemas.microsoft.com/office/powerpoint/2010/main" val="49409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A3C41E8-51B2-5F47-B86B-F47C339039F3}" type="datetimeFigureOut">
              <a:rPr lang="en-US" smtClean="0"/>
              <a:t>8/11/17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D5A5B35-4992-C94F-B251-99FC062A963E}" type="slidenum">
              <a:rPr lang="en-US" smtClean="0"/>
              <a:t>‹#›</a:t>
            </a:fld>
            <a:endParaRPr lang="en-US"/>
          </a:p>
        </p:txBody>
      </p:sp>
    </p:spTree>
    <p:extLst>
      <p:ext uri="{BB962C8B-B14F-4D97-AF65-F5344CB8AC3E}">
        <p14:creationId xmlns:p14="http://schemas.microsoft.com/office/powerpoint/2010/main" val="202259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2A3C41E8-51B2-5F47-B86B-F47C339039F3}" type="datetimeFigureOut">
              <a:rPr lang="en-US" smtClean="0"/>
              <a:t>8/11/17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D5A5B35-4992-C94F-B251-99FC062A963E}" type="slidenum">
              <a:rPr lang="en-US" smtClean="0"/>
              <a:t>‹#›</a:t>
            </a:fld>
            <a:endParaRPr lang="en-US"/>
          </a:p>
        </p:txBody>
      </p:sp>
    </p:spTree>
    <p:extLst>
      <p:ext uri="{BB962C8B-B14F-4D97-AF65-F5344CB8AC3E}">
        <p14:creationId xmlns:p14="http://schemas.microsoft.com/office/powerpoint/2010/main" val="130255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2A3C41E8-51B2-5F47-B86B-F47C339039F3}" type="datetimeFigureOut">
              <a:rPr lang="en-US" smtClean="0"/>
              <a:t>8/11/17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D5A5B35-4992-C94F-B251-99FC062A963E}" type="slidenum">
              <a:rPr lang="en-US" smtClean="0"/>
              <a:t>‹#›</a:t>
            </a:fld>
            <a:endParaRPr lang="en-US"/>
          </a:p>
        </p:txBody>
      </p:sp>
    </p:spTree>
    <p:extLst>
      <p:ext uri="{BB962C8B-B14F-4D97-AF65-F5344CB8AC3E}">
        <p14:creationId xmlns:p14="http://schemas.microsoft.com/office/powerpoint/2010/main" val="67358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33526"/>
            <a:ext cx="10363200" cy="1470025"/>
          </a:xfrm>
        </p:spPr>
        <p:txBody>
          <a:bodyPr/>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828800" y="32893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2" name="Date Placeholder 3"/>
          <p:cNvSpPr>
            <a:spLocks noGrp="1"/>
          </p:cNvSpPr>
          <p:nvPr>
            <p:ph type="dt" sz="half" idx="2"/>
          </p:nvPr>
        </p:nvSpPr>
        <p:spPr>
          <a:xfrm>
            <a:off x="338667" y="5886451"/>
            <a:ext cx="2844800" cy="365125"/>
          </a:xfrm>
          <a:prstGeom prst="rect">
            <a:avLst/>
          </a:prstGeom>
        </p:spPr>
        <p:txBody>
          <a:bodyPr/>
          <a:lstStyle>
            <a:lvl1pPr>
              <a:defRPr sz="1000">
                <a:solidFill>
                  <a:srgbClr val="696158"/>
                </a:solidFill>
              </a:defRPr>
            </a:lvl1pPr>
          </a:lstStyle>
          <a:p>
            <a:endParaRPr lang="en-US" dirty="0"/>
          </a:p>
        </p:txBody>
      </p:sp>
      <p:sp>
        <p:nvSpPr>
          <p:cNvPr id="13" name="Footer Placeholder 4"/>
          <p:cNvSpPr>
            <a:spLocks noGrp="1"/>
          </p:cNvSpPr>
          <p:nvPr>
            <p:ph type="ftr" sz="quarter" idx="3"/>
          </p:nvPr>
        </p:nvSpPr>
        <p:spPr>
          <a:xfrm>
            <a:off x="4394200" y="5886451"/>
            <a:ext cx="6570133" cy="365125"/>
          </a:xfrm>
          <a:prstGeom prst="rect">
            <a:avLst/>
          </a:prstGeom>
        </p:spPr>
        <p:txBody>
          <a:bodyPr/>
          <a:lstStyle>
            <a:lvl1pPr algn="r">
              <a:defRPr sz="1000">
                <a:solidFill>
                  <a:srgbClr val="696158"/>
                </a:solidFill>
              </a:defRPr>
            </a:lvl1pPr>
          </a:lstStyle>
          <a:p>
            <a:endParaRPr lang="en-US" dirty="0"/>
          </a:p>
        </p:txBody>
      </p:sp>
      <p:sp>
        <p:nvSpPr>
          <p:cNvPr id="7" name="Slide Number Placeholder 5"/>
          <p:cNvSpPr>
            <a:spLocks noGrp="1"/>
          </p:cNvSpPr>
          <p:nvPr>
            <p:ph type="sldNum" sz="quarter" idx="4"/>
          </p:nvPr>
        </p:nvSpPr>
        <p:spPr>
          <a:xfrm>
            <a:off x="11218333" y="6375401"/>
            <a:ext cx="592667" cy="365125"/>
          </a:xfrm>
          <a:prstGeom prst="rect">
            <a:avLst/>
          </a:prstGeom>
        </p:spPr>
        <p:txBody>
          <a:bodyPr/>
          <a:lstStyle>
            <a:lvl1pPr algn="r">
              <a:defRPr sz="1000">
                <a:solidFill>
                  <a:srgbClr val="696158"/>
                </a:solidFill>
              </a:defRPr>
            </a:lvl1pPr>
          </a:lstStyle>
          <a:p>
            <a:fld id="{F95E6B09-0E9D-914C-8F58-22804E1BEC7C}" type="slidenum">
              <a:rPr lang="en-US" smtClean="0"/>
              <a:pPr/>
              <a:t>‹#›</a:t>
            </a:fld>
            <a:endParaRPr lang="en-US" dirty="0"/>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1867" y="876301"/>
            <a:ext cx="10972800" cy="898167"/>
          </a:xfrm>
        </p:spPr>
        <p:txBody>
          <a:bodyPr anchor="t"/>
          <a:lstStyle/>
          <a:p>
            <a:r>
              <a:rPr lang="en-US" smtClean="0"/>
              <a:t>Click to edit Master title style</a:t>
            </a:r>
            <a:endParaRPr lang="en-US"/>
          </a:p>
        </p:txBody>
      </p:sp>
      <p:sp>
        <p:nvSpPr>
          <p:cNvPr id="3" name="Content Placeholder 2"/>
          <p:cNvSpPr>
            <a:spLocks noGrp="1"/>
          </p:cNvSpPr>
          <p:nvPr>
            <p:ph idx="1"/>
          </p:nvPr>
        </p:nvSpPr>
        <p:spPr>
          <a:xfrm>
            <a:off x="541867" y="2032001"/>
            <a:ext cx="10972800" cy="39242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2"/>
          </p:nvPr>
        </p:nvSpPr>
        <p:spPr>
          <a:xfrm>
            <a:off x="338667" y="5886451"/>
            <a:ext cx="2844800" cy="365125"/>
          </a:xfrm>
          <a:prstGeom prst="rect">
            <a:avLst/>
          </a:prstGeom>
        </p:spPr>
        <p:txBody>
          <a:bodyPr/>
          <a:lstStyle>
            <a:lvl1pPr>
              <a:defRPr sz="1000">
                <a:solidFill>
                  <a:srgbClr val="696158"/>
                </a:solidFill>
              </a:defRPr>
            </a:lvl1pPr>
          </a:lstStyle>
          <a:p>
            <a:endParaRPr lang="en-US" dirty="0"/>
          </a:p>
        </p:txBody>
      </p:sp>
      <p:sp>
        <p:nvSpPr>
          <p:cNvPr id="13" name="Footer Placeholder 4"/>
          <p:cNvSpPr>
            <a:spLocks noGrp="1"/>
          </p:cNvSpPr>
          <p:nvPr>
            <p:ph type="ftr" sz="quarter" idx="3"/>
          </p:nvPr>
        </p:nvSpPr>
        <p:spPr>
          <a:xfrm>
            <a:off x="4394200" y="5886451"/>
            <a:ext cx="6570133" cy="365125"/>
          </a:xfrm>
          <a:prstGeom prst="rect">
            <a:avLst/>
          </a:prstGeom>
        </p:spPr>
        <p:txBody>
          <a:bodyPr/>
          <a:lstStyle>
            <a:lvl1pPr algn="r">
              <a:defRPr sz="1000">
                <a:solidFill>
                  <a:srgbClr val="696158"/>
                </a:solidFill>
              </a:defRPr>
            </a:lvl1pPr>
          </a:lstStyle>
          <a:p>
            <a:endParaRPr lang="en-US" dirty="0"/>
          </a:p>
        </p:txBody>
      </p:sp>
      <p:sp>
        <p:nvSpPr>
          <p:cNvPr id="7" name="Slide Number Placeholder 5"/>
          <p:cNvSpPr>
            <a:spLocks noGrp="1"/>
          </p:cNvSpPr>
          <p:nvPr>
            <p:ph type="sldNum" sz="quarter" idx="4"/>
          </p:nvPr>
        </p:nvSpPr>
        <p:spPr>
          <a:xfrm>
            <a:off x="11218333" y="6375401"/>
            <a:ext cx="592667" cy="365125"/>
          </a:xfrm>
          <a:prstGeom prst="rect">
            <a:avLst/>
          </a:prstGeom>
        </p:spPr>
        <p:txBody>
          <a:bodyPr/>
          <a:lstStyle>
            <a:lvl1pPr algn="r">
              <a:defRPr sz="1000">
                <a:solidFill>
                  <a:srgbClr val="696158"/>
                </a:solidFill>
              </a:defRPr>
            </a:lvl1pPr>
          </a:lstStyle>
          <a:p>
            <a:fld id="{F95E6B09-0E9D-914C-8F58-22804E1BEC7C}" type="slidenum">
              <a:rPr lang="en-US" smtClean="0"/>
              <a:pPr/>
              <a:t>‹#›</a:t>
            </a:fld>
            <a:endParaRPr lang="en-US" dirty="0"/>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3"/>
          <p:cNvSpPr>
            <a:spLocks noGrp="1"/>
          </p:cNvSpPr>
          <p:nvPr>
            <p:ph type="dt" sz="half" idx="2"/>
          </p:nvPr>
        </p:nvSpPr>
        <p:spPr>
          <a:xfrm>
            <a:off x="338667" y="5886451"/>
            <a:ext cx="2844800" cy="365125"/>
          </a:xfrm>
          <a:prstGeom prst="rect">
            <a:avLst/>
          </a:prstGeom>
        </p:spPr>
        <p:txBody>
          <a:bodyPr/>
          <a:lstStyle>
            <a:lvl1pPr>
              <a:defRPr sz="1000">
                <a:solidFill>
                  <a:srgbClr val="696158"/>
                </a:solidFill>
              </a:defRPr>
            </a:lvl1pPr>
          </a:lstStyle>
          <a:p>
            <a:endParaRPr lang="en-US" dirty="0"/>
          </a:p>
        </p:txBody>
      </p:sp>
      <p:sp>
        <p:nvSpPr>
          <p:cNvPr id="13" name="Footer Placeholder 4"/>
          <p:cNvSpPr>
            <a:spLocks noGrp="1"/>
          </p:cNvSpPr>
          <p:nvPr>
            <p:ph type="ftr" sz="quarter" idx="3"/>
          </p:nvPr>
        </p:nvSpPr>
        <p:spPr>
          <a:xfrm>
            <a:off x="4394200" y="5886451"/>
            <a:ext cx="6570133" cy="365125"/>
          </a:xfrm>
          <a:prstGeom prst="rect">
            <a:avLst/>
          </a:prstGeom>
        </p:spPr>
        <p:txBody>
          <a:bodyPr/>
          <a:lstStyle>
            <a:lvl1pPr algn="r">
              <a:defRPr sz="1000">
                <a:solidFill>
                  <a:srgbClr val="696158"/>
                </a:solidFill>
              </a:defRPr>
            </a:lvl1pPr>
          </a:lstStyle>
          <a:p>
            <a:endParaRPr lang="en-US" dirty="0"/>
          </a:p>
        </p:txBody>
      </p:sp>
      <p:sp>
        <p:nvSpPr>
          <p:cNvPr id="6" name="Slide Number Placeholder 5"/>
          <p:cNvSpPr>
            <a:spLocks noGrp="1"/>
          </p:cNvSpPr>
          <p:nvPr>
            <p:ph type="sldNum" sz="quarter" idx="4"/>
          </p:nvPr>
        </p:nvSpPr>
        <p:spPr>
          <a:xfrm>
            <a:off x="11218333" y="6375401"/>
            <a:ext cx="592667" cy="365125"/>
          </a:xfrm>
          <a:prstGeom prst="rect">
            <a:avLst/>
          </a:prstGeom>
        </p:spPr>
        <p:txBody>
          <a:bodyPr/>
          <a:lstStyle>
            <a:lvl1pPr algn="r">
              <a:defRPr sz="1000">
                <a:solidFill>
                  <a:srgbClr val="696158"/>
                </a:solidFill>
              </a:defRPr>
            </a:lvl1pPr>
          </a:lstStyle>
          <a:p>
            <a:fld id="{F95E6B09-0E9D-914C-8F58-22804E1BEC7C}" type="slidenum">
              <a:rPr lang="en-US" smtClean="0"/>
              <a:pPr/>
              <a:t>‹#›</a:t>
            </a:fld>
            <a:endParaRPr lang="en-US" dirty="0"/>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338667" y="5886451"/>
            <a:ext cx="2844800" cy="365125"/>
          </a:xfrm>
          <a:prstGeom prst="rect">
            <a:avLst/>
          </a:prstGeom>
        </p:spPr>
        <p:txBody>
          <a:bodyPr/>
          <a:lstStyle>
            <a:lvl1pPr>
              <a:defRPr sz="1000">
                <a:solidFill>
                  <a:srgbClr val="696158"/>
                </a:solidFill>
              </a:defRPr>
            </a:lvl1pPr>
          </a:lstStyle>
          <a:p>
            <a:endParaRPr lang="en-US" dirty="0"/>
          </a:p>
        </p:txBody>
      </p:sp>
      <p:sp>
        <p:nvSpPr>
          <p:cNvPr id="11" name="Footer Placeholder 4"/>
          <p:cNvSpPr>
            <a:spLocks noGrp="1"/>
          </p:cNvSpPr>
          <p:nvPr>
            <p:ph type="ftr" sz="quarter" idx="3"/>
          </p:nvPr>
        </p:nvSpPr>
        <p:spPr>
          <a:xfrm>
            <a:off x="4394200" y="5886451"/>
            <a:ext cx="6570133" cy="365125"/>
          </a:xfrm>
          <a:prstGeom prst="rect">
            <a:avLst/>
          </a:prstGeom>
        </p:spPr>
        <p:txBody>
          <a:bodyPr/>
          <a:lstStyle>
            <a:lvl1pPr algn="r">
              <a:defRPr sz="1000">
                <a:solidFill>
                  <a:srgbClr val="696158"/>
                </a:solidFill>
              </a:defRPr>
            </a:lvl1pPr>
          </a:lstStyle>
          <a:p>
            <a:endParaRPr lang="en-US" dirty="0"/>
          </a:p>
        </p:txBody>
      </p:sp>
      <p:sp>
        <p:nvSpPr>
          <p:cNvPr id="5" name="Slide Number Placeholder 5"/>
          <p:cNvSpPr>
            <a:spLocks noGrp="1"/>
          </p:cNvSpPr>
          <p:nvPr>
            <p:ph type="sldNum" sz="quarter" idx="4"/>
          </p:nvPr>
        </p:nvSpPr>
        <p:spPr>
          <a:xfrm>
            <a:off x="11218333" y="6375401"/>
            <a:ext cx="592667" cy="365125"/>
          </a:xfrm>
          <a:prstGeom prst="rect">
            <a:avLst/>
          </a:prstGeom>
        </p:spPr>
        <p:txBody>
          <a:bodyPr/>
          <a:lstStyle>
            <a:lvl1pPr algn="r">
              <a:defRPr sz="1000">
                <a:solidFill>
                  <a:srgbClr val="696158"/>
                </a:solidFill>
              </a:defRPr>
            </a:lvl1pPr>
          </a:lstStyle>
          <a:p>
            <a:fld id="{F95E6B09-0E9D-914C-8F58-22804E1BEC7C}" type="slidenum">
              <a:rPr lang="en-US" smtClean="0"/>
              <a:pPr/>
              <a:t>‹#›</a:t>
            </a:fld>
            <a:endParaRPr lang="en-US" dirty="0"/>
          </a:p>
        </p:txBody>
      </p:sp>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 Id="rId6" Type="http://schemas.openxmlformats.org/officeDocument/2006/relationships/image" Target="../media/image2.png"/><Relationship Id="rId1" Type="http://schemas.openxmlformats.org/officeDocument/2006/relationships/slideLayout" Target="../slideLayouts/slideLayout6.xml"/><Relationship Id="rId2"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 Id="rId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991742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838201"/>
            <a:ext cx="10972800" cy="948967"/>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0" y="1866902"/>
            <a:ext cx="10972800" cy="3898899"/>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2"/>
          </p:nvPr>
        </p:nvSpPr>
        <p:spPr>
          <a:xfrm>
            <a:off x="338667" y="5886451"/>
            <a:ext cx="2844800" cy="365125"/>
          </a:xfrm>
          <a:prstGeom prst="rect">
            <a:avLst/>
          </a:prstGeom>
        </p:spPr>
        <p:txBody>
          <a:bodyPr/>
          <a:lstStyle>
            <a:lvl1pPr>
              <a:defRPr sz="1000">
                <a:solidFill>
                  <a:srgbClr val="696158"/>
                </a:solidFill>
              </a:defRPr>
            </a:lvl1pPr>
          </a:lstStyle>
          <a:p>
            <a:endParaRPr lang="en-US" dirty="0"/>
          </a:p>
        </p:txBody>
      </p:sp>
      <p:sp>
        <p:nvSpPr>
          <p:cNvPr id="8" name="Footer Placeholder 4"/>
          <p:cNvSpPr>
            <a:spLocks noGrp="1"/>
          </p:cNvSpPr>
          <p:nvPr>
            <p:ph type="ftr" sz="quarter" idx="3"/>
          </p:nvPr>
        </p:nvSpPr>
        <p:spPr>
          <a:xfrm>
            <a:off x="4394200" y="5886451"/>
            <a:ext cx="6570133" cy="365125"/>
          </a:xfrm>
          <a:prstGeom prst="rect">
            <a:avLst/>
          </a:prstGeom>
        </p:spPr>
        <p:txBody>
          <a:bodyPr/>
          <a:lstStyle>
            <a:lvl1pPr algn="r">
              <a:defRPr sz="1000">
                <a:solidFill>
                  <a:srgbClr val="696158"/>
                </a:solidFill>
              </a:defRPr>
            </a:lvl1pPr>
          </a:lstStyle>
          <a:p>
            <a:endParaRPr lang="en-US" dirty="0"/>
          </a:p>
        </p:txBody>
      </p:sp>
      <p:sp>
        <p:nvSpPr>
          <p:cNvPr id="9" name="Slide Number Placeholder 5"/>
          <p:cNvSpPr>
            <a:spLocks noGrp="1"/>
          </p:cNvSpPr>
          <p:nvPr>
            <p:ph type="sldNum" sz="quarter" idx="4"/>
          </p:nvPr>
        </p:nvSpPr>
        <p:spPr>
          <a:xfrm>
            <a:off x="11218333" y="6375401"/>
            <a:ext cx="592667" cy="365125"/>
          </a:xfrm>
          <a:prstGeom prst="rect">
            <a:avLst/>
          </a:prstGeom>
        </p:spPr>
        <p:txBody>
          <a:bodyPr/>
          <a:lstStyle>
            <a:lvl1pPr algn="r">
              <a:defRPr sz="1000">
                <a:solidFill>
                  <a:srgbClr val="696158"/>
                </a:solidFill>
              </a:defRPr>
            </a:lvl1pPr>
          </a:lstStyle>
          <a:p>
            <a:fld id="{F95E6B09-0E9D-914C-8F58-22804E1BEC7C}" type="slidenum">
              <a:rPr lang="en-US" smtClean="0"/>
              <a:pPr/>
              <a:t>‹#›</a:t>
            </a:fld>
            <a:endParaRPr lang="en-US" dirty="0"/>
          </a:p>
        </p:txBody>
      </p:sp>
    </p:spTree>
    <p:extLst>
      <p:ext uri="{BB962C8B-B14F-4D97-AF65-F5344CB8AC3E}">
        <p14:creationId xmlns:p14="http://schemas.microsoft.com/office/powerpoint/2010/main" val="162069187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Lst>
  <p:hf hdr="0" ftr="0" dt="0"/>
  <p:txStyles>
    <p:titleStyle>
      <a:lvl1pPr algn="l" defTabSz="457200" rtl="0" eaLnBrk="1" latinLnBrk="0" hangingPunct="1">
        <a:spcBef>
          <a:spcPct val="0"/>
        </a:spcBef>
        <a:buNone/>
        <a:defRPr sz="3600" kern="1200">
          <a:solidFill>
            <a:srgbClr val="0061AB"/>
          </a:solidFill>
          <a:latin typeface="+mj-lt"/>
          <a:ea typeface="+mj-ea"/>
          <a:cs typeface="+mj-cs"/>
        </a:defRPr>
      </a:lvl1pPr>
    </p:titleStyle>
    <p:bodyStyle>
      <a:lvl1pPr marL="0" indent="0" algn="l" defTabSz="457200" rtl="0" eaLnBrk="1" latinLnBrk="0" hangingPunct="1">
        <a:spcBef>
          <a:spcPct val="20000"/>
        </a:spcBef>
        <a:buFont typeface="Arial"/>
        <a:buNone/>
        <a:defRPr sz="2800" kern="1200">
          <a:solidFill>
            <a:srgbClr val="696158"/>
          </a:solidFill>
          <a:latin typeface="+mn-lt"/>
          <a:ea typeface="+mn-ea"/>
          <a:cs typeface="+mn-cs"/>
        </a:defRPr>
      </a:lvl1pPr>
      <a:lvl2pPr marL="457200" indent="0" algn="l" defTabSz="457200" rtl="0" eaLnBrk="1" latinLnBrk="0" hangingPunct="1">
        <a:spcBef>
          <a:spcPct val="20000"/>
        </a:spcBef>
        <a:buFont typeface="Arial"/>
        <a:buNone/>
        <a:defRPr sz="2000" kern="1200">
          <a:solidFill>
            <a:srgbClr val="696158"/>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696158"/>
          </a:solidFill>
          <a:latin typeface="+mn-lt"/>
          <a:ea typeface="+mn-ea"/>
          <a:cs typeface="+mn-cs"/>
        </a:defRPr>
      </a:lvl3pPr>
      <a:lvl4pPr marL="1371600" indent="0" algn="l" defTabSz="457200" rtl="0" eaLnBrk="1" latinLnBrk="0" hangingPunct="1">
        <a:spcBef>
          <a:spcPct val="20000"/>
        </a:spcBef>
        <a:buFont typeface="Arial"/>
        <a:buNone/>
        <a:defRPr sz="1600" kern="1200">
          <a:solidFill>
            <a:srgbClr val="696158"/>
          </a:solidFill>
          <a:latin typeface="+mn-lt"/>
          <a:ea typeface="+mn-ea"/>
          <a:cs typeface="+mn-cs"/>
        </a:defRPr>
      </a:lvl4pPr>
      <a:lvl5pPr marL="2057400" indent="-228600" algn="l" defTabSz="457200" rtl="0" eaLnBrk="1" latinLnBrk="0" hangingPunct="1">
        <a:spcBef>
          <a:spcPct val="20000"/>
        </a:spcBef>
        <a:buFont typeface="Arial"/>
        <a:buChar char="»"/>
        <a:defRPr sz="1600" kern="1200">
          <a:solidFill>
            <a:srgbClr val="6961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0ED3B-748A-2A4D-9D95-3C84F10AB7C4}" type="slidenum">
              <a:rPr lang="en-US" smtClean="0"/>
              <a:t>‹#›</a:t>
            </a:fld>
            <a:endParaRPr lang="en-US"/>
          </a:p>
        </p:txBody>
      </p:sp>
    </p:spTree>
    <p:extLst>
      <p:ext uri="{BB962C8B-B14F-4D97-AF65-F5344CB8AC3E}">
        <p14:creationId xmlns:p14="http://schemas.microsoft.com/office/powerpoint/2010/main" val="285798191"/>
      </p:ext>
    </p:extLst>
  </p:cSld>
  <p:clrMap bg1="lt1" tx1="dk1" bg2="lt2" tx2="dk2" accent1="accent1" accent2="accent2" accent3="accent3" accent4="accent4" accent5="accent5" accent6="accent6" hlink="hlink" folHlink="folHlink"/>
  <p:sldLayoutIdLst>
    <p:sldLayoutId id="2147483768"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microsoft.com/office/2011/relationships/webextension" Target="../webextensions/webextension1.xml"/><Relationship Id="rId4" Type="http://schemas.openxmlformats.org/officeDocument/2006/relationships/image" Target="../media/image70.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chart" Target="../charts/char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71700"/>
            <a:ext cx="9269730" cy="2160270"/>
          </a:xfrm>
        </p:spPr>
        <p:txBody>
          <a:bodyPr>
            <a:normAutofit/>
          </a:bodyPr>
          <a:lstStyle/>
          <a:p>
            <a:r>
              <a:rPr lang="en-US" sz="2800" dirty="0">
                <a:ea typeface="Cambria" charset="0"/>
                <a:cs typeface="Cambria" charset="0"/>
              </a:rPr>
              <a:t>Comparison of Functional Behavior Assessment Methodologies to the Functional Analysis of Problem Behavior</a:t>
            </a:r>
            <a:br>
              <a:rPr lang="en-US" sz="2800" dirty="0">
                <a:ea typeface="Cambria" charset="0"/>
                <a:cs typeface="Cambria" charset="0"/>
              </a:rPr>
            </a:br>
            <a:r>
              <a:rPr lang="en-US" sz="3100" dirty="0">
                <a:ea typeface="Cambria" charset="0"/>
                <a:cs typeface="Cambria" charset="0"/>
              </a:rPr>
              <a:t/>
            </a:r>
            <a:br>
              <a:rPr lang="en-US" sz="3100" dirty="0">
                <a:ea typeface="Cambria" charset="0"/>
                <a:cs typeface="Cambria" charset="0"/>
              </a:rPr>
            </a:br>
            <a:endParaRPr lang="en-US" sz="3100" dirty="0">
              <a:ea typeface="Cambria" charset="0"/>
              <a:cs typeface="Cambria" charset="0"/>
            </a:endParaRPr>
          </a:p>
        </p:txBody>
      </p:sp>
      <p:sp>
        <p:nvSpPr>
          <p:cNvPr id="3" name="Subtitle 2"/>
          <p:cNvSpPr>
            <a:spLocks noGrp="1"/>
          </p:cNvSpPr>
          <p:nvPr>
            <p:ph type="subTitle" idx="1"/>
          </p:nvPr>
        </p:nvSpPr>
        <p:spPr>
          <a:xfrm>
            <a:off x="1328261" y="3584099"/>
            <a:ext cx="9661208" cy="800055"/>
          </a:xfrm>
        </p:spPr>
        <p:txBody>
          <a:bodyPr>
            <a:normAutofit fontScale="92500"/>
          </a:bodyPr>
          <a:lstStyle/>
          <a:p>
            <a:pPr>
              <a:spcBef>
                <a:spcPts val="600"/>
              </a:spcBef>
              <a:defRPr sz="3600">
                <a:latin typeface="Arial"/>
                <a:ea typeface="Arial"/>
                <a:cs typeface="Arial"/>
                <a:sym typeface="Arial"/>
              </a:defRPr>
            </a:pPr>
            <a:r>
              <a:rPr lang="en-US" sz="2000" dirty="0">
                <a:latin typeface="+mj-lt"/>
                <a:ea typeface="Cambria" charset="0"/>
                <a:cs typeface="Cambria" charset="0"/>
              </a:rPr>
              <a:t>Andrea L. Boorse</a:t>
            </a:r>
            <a:r>
              <a:rPr lang="en-US" sz="2000" baseline="30000" dirty="0">
                <a:latin typeface="+mj-lt"/>
                <a:ea typeface="Cambria" charset="0"/>
                <a:cs typeface="Cambria" charset="0"/>
              </a:rPr>
              <a:t>1</a:t>
            </a:r>
            <a:r>
              <a:rPr lang="en-US" sz="2000" dirty="0">
                <a:latin typeface="+mj-lt"/>
                <a:ea typeface="Cambria" charset="0"/>
                <a:cs typeface="Cambria" charset="0"/>
              </a:rPr>
              <a:t> and Patrick W. Romani</a:t>
            </a:r>
            <a:r>
              <a:rPr lang="en-US" sz="2000" baseline="30000" dirty="0">
                <a:latin typeface="+mj-lt"/>
                <a:ea typeface="Cambria" charset="0"/>
                <a:cs typeface="Cambria" charset="0"/>
              </a:rPr>
              <a:t>1,2</a:t>
            </a:r>
          </a:p>
          <a:p>
            <a:pPr>
              <a:spcBef>
                <a:spcPts val="600"/>
              </a:spcBef>
              <a:defRPr sz="3000" baseline="30000">
                <a:latin typeface="Arial"/>
                <a:ea typeface="Arial"/>
                <a:cs typeface="Arial"/>
                <a:sym typeface="Arial"/>
              </a:defRPr>
            </a:pPr>
            <a:r>
              <a:rPr lang="en-US" sz="2000" dirty="0">
                <a:latin typeface="+mj-lt"/>
                <a:ea typeface="Cambria" charset="0"/>
                <a:cs typeface="Cambria" charset="0"/>
              </a:rPr>
              <a:t>1  Pediatric Mental Health Institute, Children’s Hospital Colorado; 2  School of Medicine, University of Colorado (Anschutz Medical Campus)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19371" y="826324"/>
            <a:ext cx="4616709" cy="35578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71771" y="978724"/>
            <a:ext cx="4616709" cy="35578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24171" y="1131124"/>
            <a:ext cx="4616709" cy="355783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76571" y="1283524"/>
            <a:ext cx="4616709" cy="3557830"/>
          </a:xfrm>
          <a:prstGeom prst="rect">
            <a:avLst/>
          </a:prstGeom>
        </p:spPr>
      </p:pic>
    </p:spTree>
    <p:extLst>
      <p:ext uri="{BB962C8B-B14F-4D97-AF65-F5344CB8AC3E}">
        <p14:creationId xmlns:p14="http://schemas.microsoft.com/office/powerpoint/2010/main" val="1367486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296" y="1203459"/>
            <a:ext cx="10515600" cy="1325563"/>
          </a:xfrm>
        </p:spPr>
        <p:txBody>
          <a:bodyPr/>
          <a:lstStyle/>
          <a:p>
            <a:r>
              <a:rPr lang="en-US" sz="3500" dirty="0"/>
              <a:t>Functional behavior assessment</a:t>
            </a:r>
          </a:p>
        </p:txBody>
      </p:sp>
      <p:graphicFrame>
        <p:nvGraphicFramePr>
          <p:cNvPr id="4" name="Diagram 3"/>
          <p:cNvGraphicFramePr/>
          <p:nvPr>
            <p:extLst>
              <p:ext uri="{D42A27DB-BD31-4B8C-83A1-F6EECF244321}">
                <p14:modId xmlns:p14="http://schemas.microsoft.com/office/powerpoint/2010/main" val="1226742937"/>
              </p:ext>
            </p:extLst>
          </p:nvPr>
        </p:nvGraphicFramePr>
        <p:xfrm>
          <a:off x="3023479" y="1897380"/>
          <a:ext cx="613791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6126480" y="4175331"/>
            <a:ext cx="1517904" cy="8886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1459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499616" y="330970"/>
            <a:ext cx="9085326" cy="6278880"/>
          </a:xfrm>
          <a:prstGeom prst="rect">
            <a:avLst/>
          </a:prstGeom>
        </p:spPr>
      </p:pic>
      <p:sp>
        <p:nvSpPr>
          <p:cNvPr id="2" name="TextBox 1"/>
          <p:cNvSpPr txBox="1"/>
          <p:nvPr/>
        </p:nvSpPr>
        <p:spPr>
          <a:xfrm>
            <a:off x="146304" y="146304"/>
            <a:ext cx="1975104" cy="369332"/>
          </a:xfrm>
          <a:prstGeom prst="rect">
            <a:avLst/>
          </a:prstGeom>
          <a:noFill/>
        </p:spPr>
        <p:txBody>
          <a:bodyPr wrap="square" rtlCol="0">
            <a:spAutoFit/>
          </a:bodyPr>
          <a:lstStyle/>
          <a:p>
            <a:r>
              <a:rPr lang="en-US" dirty="0" smtClean="0"/>
              <a:t>ABC Narrative</a:t>
            </a:r>
            <a:endParaRPr lang="en-US" dirty="0"/>
          </a:p>
        </p:txBody>
      </p:sp>
      <p:sp>
        <p:nvSpPr>
          <p:cNvPr id="3" name="TextBox 2"/>
          <p:cNvSpPr txBox="1"/>
          <p:nvPr/>
        </p:nvSpPr>
        <p:spPr>
          <a:xfrm>
            <a:off x="3145536" y="2011680"/>
            <a:ext cx="1298448" cy="369332"/>
          </a:xfrm>
          <a:prstGeom prst="rect">
            <a:avLst/>
          </a:prstGeom>
          <a:noFill/>
        </p:spPr>
        <p:txBody>
          <a:bodyPr wrap="square" rtlCol="0">
            <a:spAutoFit/>
          </a:bodyPr>
          <a:lstStyle/>
          <a:p>
            <a:r>
              <a:rPr lang="en-US" smtClean="0"/>
              <a:t>0.65=65%</a:t>
            </a:r>
            <a:endParaRPr lang="en-US"/>
          </a:p>
        </p:txBody>
      </p:sp>
      <p:sp>
        <p:nvSpPr>
          <p:cNvPr id="5" name="TextBox 4"/>
          <p:cNvSpPr txBox="1"/>
          <p:nvPr/>
        </p:nvSpPr>
        <p:spPr>
          <a:xfrm>
            <a:off x="5858256" y="3938016"/>
            <a:ext cx="1298448" cy="369332"/>
          </a:xfrm>
          <a:prstGeom prst="rect">
            <a:avLst/>
          </a:prstGeom>
          <a:noFill/>
        </p:spPr>
        <p:txBody>
          <a:bodyPr wrap="square" rtlCol="0">
            <a:spAutoFit/>
          </a:bodyPr>
          <a:lstStyle/>
          <a:p>
            <a:r>
              <a:rPr lang="en-US" dirty="0" smtClean="0"/>
              <a:t>0.35=35%</a:t>
            </a:r>
            <a:endParaRPr lang="en-US" dirty="0"/>
          </a:p>
        </p:txBody>
      </p:sp>
    </p:spTree>
    <p:extLst>
      <p:ext uri="{BB962C8B-B14F-4D97-AF65-F5344CB8AC3E}">
        <p14:creationId xmlns:p14="http://schemas.microsoft.com/office/powerpoint/2010/main" val="3230666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456" y="1133221"/>
            <a:ext cx="10515600" cy="1325563"/>
          </a:xfrm>
        </p:spPr>
        <p:txBody>
          <a:bodyPr/>
          <a:lstStyle/>
          <a:p>
            <a:r>
              <a:rPr lang="en-US" dirty="0"/>
              <a:t>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8055669"/>
              </p:ext>
            </p:extLst>
          </p:nvPr>
        </p:nvGraphicFramePr>
        <p:xfrm>
          <a:off x="765048" y="2063369"/>
          <a:ext cx="10515600"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1709030030"/>
                    </a:ext>
                  </a:extLst>
                </a:gridCol>
                <a:gridCol w="5257800">
                  <a:extLst>
                    <a:ext uri="{9D8B030D-6E8A-4147-A177-3AD203B41FA5}">
                      <a16:colId xmlns:a16="http://schemas.microsoft.com/office/drawing/2014/main" xmlns="" val="3175256028"/>
                    </a:ext>
                  </a:extLst>
                </a:gridCol>
              </a:tblGrid>
              <a:tr h="370840">
                <a:tc>
                  <a:txBody>
                    <a:bodyPr/>
                    <a:lstStyle/>
                    <a:p>
                      <a:pPr algn="ctr"/>
                      <a:r>
                        <a:rPr lang="en-US" sz="1800" dirty="0"/>
                        <a:t>FBA Method</a:t>
                      </a:r>
                      <a:endParaRPr lang="en-US" sz="18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t>Results</a:t>
                      </a:r>
                      <a:endParaRPr lang="en-US" sz="18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76779197"/>
                  </a:ext>
                </a:extLst>
              </a:tr>
              <a:tr h="370840">
                <a:tc>
                  <a:txBody>
                    <a:bodyPr/>
                    <a:lstStyle/>
                    <a:p>
                      <a:pPr algn="ctr"/>
                      <a:r>
                        <a:rPr lang="en-US" sz="1800" dirty="0"/>
                        <a:t>ABC</a:t>
                      </a:r>
                      <a:r>
                        <a:rPr lang="en-US" sz="1800" baseline="0" dirty="0"/>
                        <a:t> Interview</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Tangible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6362884"/>
                  </a:ext>
                </a:extLst>
              </a:tr>
              <a:tr h="370840">
                <a:tc>
                  <a:txBody>
                    <a:bodyPr/>
                    <a:lstStyle/>
                    <a:p>
                      <a:pPr algn="ctr"/>
                      <a:r>
                        <a:rPr lang="en-US" sz="1800" dirty="0"/>
                        <a:t>Questions</a:t>
                      </a:r>
                      <a:r>
                        <a:rPr lang="en-US" sz="1800" baseline="0" dirty="0"/>
                        <a:t> About Behavioral Function</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58834730"/>
                  </a:ext>
                </a:extLst>
              </a:tr>
              <a:tr h="370840">
                <a:tc>
                  <a:txBody>
                    <a:bodyPr/>
                    <a:lstStyle/>
                    <a:p>
                      <a:pPr algn="ctr"/>
                      <a:r>
                        <a:rPr lang="en-US" sz="1800" dirty="0"/>
                        <a:t>Functional Assessment Screening</a:t>
                      </a:r>
                      <a:r>
                        <a:rPr lang="en-US" sz="1800" baseline="0" dirty="0"/>
                        <a:t> Tool</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885569"/>
                  </a:ext>
                </a:extLst>
              </a:tr>
              <a:tr h="370840">
                <a:tc>
                  <a:txBody>
                    <a:bodyPr/>
                    <a:lstStyle/>
                    <a:p>
                      <a:pPr algn="ctr"/>
                      <a:r>
                        <a:rPr lang="en-US" sz="1800" dirty="0"/>
                        <a:t>ABC Narrative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Attention</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56309762"/>
                  </a:ext>
                </a:extLst>
              </a:tr>
              <a:tr h="370840">
                <a:tc>
                  <a:txBody>
                    <a:bodyPr/>
                    <a:lstStyle/>
                    <a:p>
                      <a:pPr algn="ctr"/>
                      <a:endParaRPr lang="en-US" sz="1800" dirty="0">
                        <a:latin typeface="Arial" panose="020B0604020202020204" pitchFamily="34" charset="0"/>
                        <a:cs typeface="Arial" panose="020B0604020202020204" pitchFamily="34" charset="0"/>
                      </a:endParaRPr>
                    </a:p>
                  </a:txBody>
                  <a:tcPr/>
                </a:tc>
                <a:tc>
                  <a:txBody>
                    <a:bodyPr/>
                    <a:lstStyle/>
                    <a:p>
                      <a:pPr algn="ct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07175626"/>
                  </a:ext>
                </a:extLst>
              </a:tr>
            </a:tbl>
          </a:graphicData>
        </a:graphic>
      </p:graphicFrame>
    </p:spTree>
    <p:extLst>
      <p:ext uri="{BB962C8B-B14F-4D97-AF65-F5344CB8AC3E}">
        <p14:creationId xmlns:p14="http://schemas.microsoft.com/office/powerpoint/2010/main" val="1385862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872" y="1156520"/>
            <a:ext cx="10515600" cy="1325563"/>
          </a:xfrm>
        </p:spPr>
        <p:txBody>
          <a:bodyPr/>
          <a:lstStyle/>
          <a:p>
            <a:r>
              <a:rPr lang="en-US" sz="3500" dirty="0"/>
              <a:t>Functional behavior assessment</a:t>
            </a:r>
          </a:p>
        </p:txBody>
      </p:sp>
      <p:graphicFrame>
        <p:nvGraphicFramePr>
          <p:cNvPr id="4" name="Diagram 3"/>
          <p:cNvGraphicFramePr/>
          <p:nvPr>
            <p:extLst>
              <p:ext uri="{D42A27DB-BD31-4B8C-83A1-F6EECF244321}">
                <p14:modId xmlns:p14="http://schemas.microsoft.com/office/powerpoint/2010/main" val="1203408495"/>
              </p:ext>
            </p:extLst>
          </p:nvPr>
        </p:nvGraphicFramePr>
        <p:xfrm>
          <a:off x="3027045" y="1819302"/>
          <a:ext cx="613791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7741160" y="4096512"/>
            <a:ext cx="1536190" cy="8778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8122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5749"/>
            <a:ext cx="6367272" cy="1325563"/>
          </a:xfrm>
        </p:spPr>
        <p:txBody>
          <a:bodyPr/>
          <a:lstStyle/>
          <a:p>
            <a:r>
              <a:rPr lang="en-US" sz="3000" dirty="0"/>
              <a:t>Functional analysis of problem behavior (Iwata et al., 1982/1994)</a:t>
            </a:r>
          </a:p>
        </p:txBody>
      </p:sp>
      <mc:AlternateContent xmlns:mc="http://schemas.openxmlformats.org/markup-compatibility/2006" xmlns:we="http://schemas.microsoft.com/office/webextensions/webextension/2010/11" xmlns:pca="http://schemas.microsoft.com/office/powerpoint/2013/contentapp">
        <mc:Choice Requires="we pca">
          <p:graphicFrame>
            <p:nvGraphicFramePr>
              <p:cNvPr id="10" name="Content Placeholder 9" title="Web Video Player"/>
              <p:cNvGraphicFramePr>
                <a:graphicFrameLocks noGrp="1"/>
              </p:cNvGraphicFramePr>
              <p:nvPr>
                <p:ph idx="1"/>
                <p:extLst>
                  <p:ext uri="{D42A27DB-BD31-4B8C-83A1-F6EECF244321}">
                    <p14:modId xmlns:p14="http://schemas.microsoft.com/office/powerpoint/2010/main" val="2021553798"/>
                  </p:ext>
                </p:extLst>
              </p:nvPr>
            </p:nvGraphicFramePr>
            <p:xfrm>
              <a:off x="838200" y="1862201"/>
              <a:ext cx="10515600" cy="4351338"/>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xmlns="">
          <p:pic>
            <p:nvPicPr>
              <p:cNvPr id="10" name="Content Placeholder 9" title="Web Video Player"/>
              <p:cNvPicPr>
                <a:picLocks noGrp="1" noRot="1" noChangeAspect="1" noMove="1" noResize="1" noEditPoints="1" noAdjustHandles="1" noChangeArrowheads="1" noChangeShapeType="1"/>
              </p:cNvPicPr>
              <p:nvPr/>
            </p:nvPicPr>
            <p:blipFill>
              <a:blip r:embed="rId4"/>
              <a:stretch>
                <a:fillRect/>
              </a:stretch>
            </p:blipFill>
            <p:spPr>
              <a:xfrm>
                <a:off x="838200" y="1862201"/>
                <a:ext cx="10515600" cy="4351338"/>
              </a:xfrm>
              <a:prstGeom prst="rect">
                <a:avLst/>
              </a:prstGeom>
            </p:spPr>
          </p:pic>
        </mc:Fallback>
      </mc:AlternateContent>
      <p:cxnSp>
        <p:nvCxnSpPr>
          <p:cNvPr id="4" name="Straight Connector 3"/>
          <p:cNvCxnSpPr/>
          <p:nvPr/>
        </p:nvCxnSpPr>
        <p:spPr>
          <a:xfrm>
            <a:off x="10936224" y="6213539"/>
            <a:ext cx="0" cy="44329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243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261872" y="281940"/>
            <a:ext cx="9619488" cy="6294120"/>
          </a:xfrm>
          <a:prstGeom prst="rect">
            <a:avLst/>
          </a:prstGeom>
        </p:spPr>
      </p:pic>
      <p:sp>
        <p:nvSpPr>
          <p:cNvPr id="3" name="Right Arrow 2"/>
          <p:cNvSpPr/>
          <p:nvPr/>
        </p:nvSpPr>
        <p:spPr>
          <a:xfrm rot="18872195">
            <a:off x="4130039" y="2450593"/>
            <a:ext cx="4590288" cy="512064"/>
          </a:xfrm>
          <a:prstGeom prst="rightArrow">
            <a:avLst>
              <a:gd name="adj1" fmla="val 28571"/>
              <a:gd name="adj2" fmla="val 53185"/>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724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744" y="1151509"/>
            <a:ext cx="10515600" cy="1325563"/>
          </a:xfrm>
        </p:spPr>
        <p:txBody>
          <a:bodyPr/>
          <a:lstStyle/>
          <a:p>
            <a:r>
              <a:rPr lang="en-US" dirty="0"/>
              <a:t>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6341088"/>
              </p:ext>
            </p:extLst>
          </p:nvPr>
        </p:nvGraphicFramePr>
        <p:xfrm>
          <a:off x="838200" y="2118233"/>
          <a:ext cx="10515600" cy="22199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1709030030"/>
                    </a:ext>
                  </a:extLst>
                </a:gridCol>
                <a:gridCol w="5257800">
                  <a:extLst>
                    <a:ext uri="{9D8B030D-6E8A-4147-A177-3AD203B41FA5}">
                      <a16:colId xmlns:a16="http://schemas.microsoft.com/office/drawing/2014/main" xmlns="" val="3175256028"/>
                    </a:ext>
                  </a:extLst>
                </a:gridCol>
              </a:tblGrid>
              <a:tr h="370840">
                <a:tc>
                  <a:txBody>
                    <a:bodyPr/>
                    <a:lstStyle/>
                    <a:p>
                      <a:pPr algn="ctr"/>
                      <a:r>
                        <a:rPr lang="en-US" sz="1800" dirty="0"/>
                        <a:t>FBA Method</a:t>
                      </a:r>
                      <a:endParaRPr lang="en-US" sz="18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t>Results</a:t>
                      </a:r>
                      <a:endParaRPr lang="en-US" sz="18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76779197"/>
                  </a:ext>
                </a:extLst>
              </a:tr>
              <a:tr h="370840">
                <a:tc>
                  <a:txBody>
                    <a:bodyPr/>
                    <a:lstStyle/>
                    <a:p>
                      <a:pPr algn="ctr"/>
                      <a:r>
                        <a:rPr lang="en-US" sz="1800" dirty="0"/>
                        <a:t>ABC</a:t>
                      </a:r>
                      <a:r>
                        <a:rPr lang="en-US" sz="1800" baseline="0" dirty="0"/>
                        <a:t> Interview</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Tangible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6362884"/>
                  </a:ext>
                </a:extLst>
              </a:tr>
              <a:tr h="340487">
                <a:tc>
                  <a:txBody>
                    <a:bodyPr/>
                    <a:lstStyle/>
                    <a:p>
                      <a:pPr algn="ctr"/>
                      <a:r>
                        <a:rPr lang="en-US" sz="1800" dirty="0"/>
                        <a:t>Questions</a:t>
                      </a:r>
                      <a:r>
                        <a:rPr lang="en-US" sz="1800" baseline="0" dirty="0"/>
                        <a:t> About Behavioral Function</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58834730"/>
                  </a:ext>
                </a:extLst>
              </a:tr>
              <a:tr h="370840">
                <a:tc>
                  <a:txBody>
                    <a:bodyPr/>
                    <a:lstStyle/>
                    <a:p>
                      <a:pPr algn="ctr"/>
                      <a:r>
                        <a:rPr lang="en-US" sz="1800" dirty="0"/>
                        <a:t>Functional Assessment Screening</a:t>
                      </a:r>
                      <a:r>
                        <a:rPr lang="en-US" sz="1800" baseline="0" dirty="0"/>
                        <a:t> Tool</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885569"/>
                  </a:ext>
                </a:extLst>
              </a:tr>
              <a:tr h="370840">
                <a:tc>
                  <a:txBody>
                    <a:bodyPr/>
                    <a:lstStyle/>
                    <a:p>
                      <a:pPr algn="ctr"/>
                      <a:r>
                        <a:rPr lang="en-US" sz="1800" dirty="0"/>
                        <a:t>ABC Narrative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Attention</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56309762"/>
                  </a:ext>
                </a:extLst>
              </a:tr>
              <a:tr h="370840">
                <a:tc>
                  <a:txBody>
                    <a:bodyPr/>
                    <a:lstStyle/>
                    <a:p>
                      <a:pPr algn="ctr"/>
                      <a:r>
                        <a:rPr lang="en-US" sz="1800" dirty="0"/>
                        <a:t>Functional Analysis of Problem Behavior</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07175626"/>
                  </a:ext>
                </a:extLst>
              </a:tr>
            </a:tbl>
          </a:graphicData>
        </a:graphic>
      </p:graphicFrame>
    </p:spTree>
    <p:extLst>
      <p:ext uri="{BB962C8B-B14F-4D97-AF65-F5344CB8AC3E}">
        <p14:creationId xmlns:p14="http://schemas.microsoft.com/office/powerpoint/2010/main" val="859264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1848" y="1162843"/>
            <a:ext cx="10515600" cy="1325563"/>
          </a:xfrm>
        </p:spPr>
        <p:txBody>
          <a:bodyPr/>
          <a:lstStyle/>
          <a:p>
            <a:r>
              <a:rPr lang="en-US" smtClean="0"/>
              <a:t>Purpose: Study 1</a:t>
            </a:r>
            <a:endParaRPr lang="en-US" dirty="0"/>
          </a:p>
        </p:txBody>
      </p:sp>
      <p:sp>
        <p:nvSpPr>
          <p:cNvPr id="3" name="Content Placeholder 2"/>
          <p:cNvSpPr>
            <a:spLocks noGrp="1"/>
          </p:cNvSpPr>
          <p:nvPr>
            <p:ph idx="1"/>
          </p:nvPr>
        </p:nvSpPr>
        <p:spPr/>
        <p:txBody>
          <a:bodyPr/>
          <a:lstStyle/>
          <a:p>
            <a:pPr marL="114300" indent="-114300" defTabSz="457200">
              <a:buSzPct val="100000"/>
              <a:defRPr sz="2000">
                <a:latin typeface="Arial"/>
                <a:ea typeface="Arial"/>
                <a:cs typeface="Arial"/>
                <a:sym typeface="Arial"/>
              </a:defRPr>
            </a:pPr>
            <a:r>
              <a:rPr lang="en-US" sz="3600" dirty="0">
                <a:latin typeface="Calibri Regular" charset="0"/>
                <a:ea typeface="Calibri Regular" charset="0"/>
                <a:cs typeface="Calibri Regular" charset="0"/>
              </a:rPr>
              <a:t>What combination of FBA methods relates best to the FA? </a:t>
            </a:r>
          </a:p>
          <a:p>
            <a:pPr marL="114300" indent="-114300" defTabSz="457200">
              <a:buSzPct val="100000"/>
              <a:defRPr sz="2000">
                <a:latin typeface="Arial"/>
                <a:ea typeface="Arial"/>
                <a:cs typeface="Arial"/>
                <a:sym typeface="Arial"/>
              </a:defRPr>
            </a:pPr>
            <a:endParaRPr lang="en-US" dirty="0">
              <a:latin typeface="Calibri Regular" charset="0"/>
              <a:ea typeface="Calibri Regular" charset="0"/>
              <a:cs typeface="Calibri Regular" charset="0"/>
            </a:endParaRPr>
          </a:p>
          <a:p>
            <a:pPr marL="114300" indent="-114300" defTabSz="457200">
              <a:buSzPct val="100000"/>
              <a:defRPr sz="2000">
                <a:latin typeface="Arial"/>
                <a:ea typeface="Arial"/>
                <a:cs typeface="Arial"/>
                <a:sym typeface="Arial"/>
              </a:defRPr>
            </a:pPr>
            <a:r>
              <a:rPr lang="en-US" dirty="0">
                <a:latin typeface="Calibri Regular" charset="0"/>
                <a:ea typeface="Calibri Regular" charset="0"/>
                <a:cs typeface="Calibri Regular" charset="0"/>
              </a:rPr>
              <a:t>Do FBA methods discriminate certain functions better than others? </a:t>
            </a:r>
          </a:p>
          <a:p>
            <a:endParaRPr lang="en-US" dirty="0"/>
          </a:p>
        </p:txBody>
      </p:sp>
    </p:spTree>
    <p:extLst>
      <p:ext uri="{BB962C8B-B14F-4D97-AF65-F5344CB8AC3E}">
        <p14:creationId xmlns:p14="http://schemas.microsoft.com/office/powerpoint/2010/main" val="1730629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512" y="1162843"/>
            <a:ext cx="10515600" cy="1325563"/>
          </a:xfrm>
        </p:spPr>
        <p:txBody>
          <a:bodyPr/>
          <a:lstStyle/>
          <a:p>
            <a:r>
              <a:rPr lang="en-US" dirty="0"/>
              <a:t>Dependent variables</a:t>
            </a:r>
          </a:p>
        </p:txBody>
      </p:sp>
      <p:sp>
        <p:nvSpPr>
          <p:cNvPr id="3" name="Content Placeholder 2"/>
          <p:cNvSpPr>
            <a:spLocks noGrp="1"/>
          </p:cNvSpPr>
          <p:nvPr>
            <p:ph idx="1"/>
          </p:nvPr>
        </p:nvSpPr>
        <p:spPr>
          <a:xfrm>
            <a:off x="838200" y="2008505"/>
            <a:ext cx="10515600" cy="4351338"/>
          </a:xfrm>
        </p:spPr>
        <p:txBody>
          <a:bodyPr>
            <a:normAutofit/>
          </a:bodyPr>
          <a:lstStyle/>
          <a:p>
            <a:pPr marL="783654" lvl="3" indent="-326454">
              <a:spcBef>
                <a:spcPts val="200"/>
              </a:spcBef>
              <a:buSzPct val="100000"/>
              <a:defRPr sz="2000">
                <a:latin typeface="Arial"/>
                <a:ea typeface="Arial"/>
                <a:cs typeface="Arial"/>
                <a:sym typeface="Arial"/>
              </a:defRPr>
            </a:pPr>
            <a:r>
              <a:rPr lang="en-US" sz="2800" u="sng" dirty="0" smtClean="0">
                <a:latin typeface="Calibri" charset="0"/>
                <a:ea typeface="Calibri" charset="0"/>
                <a:cs typeface="Calibri" charset="0"/>
              </a:rPr>
              <a:t>Agreement</a:t>
            </a:r>
            <a:r>
              <a:rPr lang="en-US" sz="2800" dirty="0" smtClean="0">
                <a:latin typeface="Calibri" charset="0"/>
                <a:ea typeface="Calibri" charset="0"/>
                <a:cs typeface="Calibri" charset="0"/>
              </a:rPr>
              <a:t> </a:t>
            </a:r>
            <a:r>
              <a:rPr lang="en-US" sz="2800" dirty="0">
                <a:latin typeface="Calibri" charset="0"/>
                <a:ea typeface="Calibri" charset="0"/>
                <a:cs typeface="Calibri" charset="0"/>
              </a:rPr>
              <a:t>was defined as when the results of one or more assessments matched the function(s) of problem behavior identified in the </a:t>
            </a:r>
            <a:r>
              <a:rPr lang="en-US" sz="2800" dirty="0" smtClean="0">
                <a:latin typeface="Calibri" charset="0"/>
                <a:ea typeface="Calibri" charset="0"/>
                <a:cs typeface="Calibri" charset="0"/>
              </a:rPr>
              <a:t>FA.</a:t>
            </a:r>
          </a:p>
          <a:p>
            <a:pPr marL="783654" lvl="3" indent="-326454">
              <a:spcBef>
                <a:spcPts val="200"/>
              </a:spcBef>
              <a:buSzPct val="100000"/>
              <a:defRPr sz="2000">
                <a:latin typeface="Arial"/>
                <a:ea typeface="Arial"/>
                <a:cs typeface="Arial"/>
                <a:sym typeface="Arial"/>
              </a:defRPr>
            </a:pPr>
            <a:endParaRPr lang="en-US" sz="2800" u="sng" dirty="0">
              <a:latin typeface="Calibri" charset="0"/>
              <a:ea typeface="Calibri" charset="0"/>
              <a:cs typeface="Calibri" charset="0"/>
            </a:endParaRPr>
          </a:p>
          <a:p>
            <a:pPr marL="783654" lvl="3" indent="-326454">
              <a:spcBef>
                <a:spcPts val="200"/>
              </a:spcBef>
              <a:buSzPct val="100000"/>
              <a:defRPr sz="2000">
                <a:latin typeface="Arial"/>
                <a:ea typeface="Arial"/>
                <a:cs typeface="Arial"/>
                <a:sym typeface="Arial"/>
              </a:defRPr>
            </a:pPr>
            <a:r>
              <a:rPr lang="en-US" sz="2800" u="sng" dirty="0" smtClean="0">
                <a:latin typeface="Calibri" charset="0"/>
                <a:ea typeface="Calibri" charset="0"/>
                <a:cs typeface="Calibri" charset="0"/>
              </a:rPr>
              <a:t>Disagreement </a:t>
            </a:r>
            <a:r>
              <a:rPr lang="en-US" sz="2800" dirty="0">
                <a:latin typeface="Calibri" charset="0"/>
                <a:ea typeface="Calibri" charset="0"/>
                <a:cs typeface="Calibri" charset="0"/>
              </a:rPr>
              <a:t>was defined as when the results of one  or more assessments did not match the function(s) of problem behavior identified in the FA. </a:t>
            </a:r>
          </a:p>
          <a:p>
            <a:endParaRPr lang="en-US" sz="2000" dirty="0">
              <a:latin typeface="Calibri Regular" charset="0"/>
              <a:ea typeface="Calibri Regular" charset="0"/>
              <a:cs typeface="Calibri Regular" charset="0"/>
            </a:endParaRPr>
          </a:p>
        </p:txBody>
      </p:sp>
    </p:spTree>
    <p:extLst>
      <p:ext uri="{BB962C8B-B14F-4D97-AF65-F5344CB8AC3E}">
        <p14:creationId xmlns:p14="http://schemas.microsoft.com/office/powerpoint/2010/main" val="1281794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032" y="1169797"/>
            <a:ext cx="10515600" cy="1325563"/>
          </a:xfrm>
        </p:spPr>
        <p:txBody>
          <a:bodyPr/>
          <a:lstStyle/>
          <a:p>
            <a:r>
              <a:rPr lang="en-US" dirty="0"/>
              <a:t>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3929282"/>
              </p:ext>
            </p:extLst>
          </p:nvPr>
        </p:nvGraphicFramePr>
        <p:xfrm>
          <a:off x="838200" y="2008505"/>
          <a:ext cx="10515600" cy="3166998"/>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xmlns="" val="1709030030"/>
                    </a:ext>
                  </a:extLst>
                </a:gridCol>
                <a:gridCol w="3505200">
                  <a:extLst>
                    <a:ext uri="{9D8B030D-6E8A-4147-A177-3AD203B41FA5}">
                      <a16:colId xmlns:a16="http://schemas.microsoft.com/office/drawing/2014/main" xmlns="" val="3175256028"/>
                    </a:ext>
                  </a:extLst>
                </a:gridCol>
                <a:gridCol w="3505200">
                  <a:extLst>
                    <a:ext uri="{9D8B030D-6E8A-4147-A177-3AD203B41FA5}">
                      <a16:colId xmlns:a16="http://schemas.microsoft.com/office/drawing/2014/main" xmlns="" val="1289139341"/>
                    </a:ext>
                  </a:extLst>
                </a:gridCol>
              </a:tblGrid>
              <a:tr h="387254">
                <a:tc>
                  <a:txBody>
                    <a:bodyPr/>
                    <a:lstStyle/>
                    <a:p>
                      <a:pPr algn="ctr"/>
                      <a:r>
                        <a:rPr lang="en-US" sz="1800" dirty="0"/>
                        <a:t>FBA Method</a:t>
                      </a:r>
                      <a:endParaRPr lang="en-US" sz="18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t>Results</a:t>
                      </a:r>
                      <a:endParaRPr lang="en-US" sz="18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t>Percentage Correspondence</a:t>
                      </a:r>
                      <a:endParaRPr lang="en-US" sz="18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76779197"/>
                  </a:ext>
                </a:extLst>
              </a:tr>
              <a:tr h="387254">
                <a:tc>
                  <a:txBody>
                    <a:bodyPr/>
                    <a:lstStyle/>
                    <a:p>
                      <a:pPr algn="ctr"/>
                      <a:r>
                        <a:rPr lang="en-US" sz="1800" dirty="0"/>
                        <a:t>ABC</a:t>
                      </a:r>
                      <a:r>
                        <a:rPr lang="en-US" sz="1800" baseline="0" dirty="0"/>
                        <a:t> Interview</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Tangible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50%</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6362884"/>
                  </a:ext>
                </a:extLst>
              </a:tr>
              <a:tr h="668412">
                <a:tc>
                  <a:txBody>
                    <a:bodyPr/>
                    <a:lstStyle/>
                    <a:p>
                      <a:pPr algn="ctr"/>
                      <a:r>
                        <a:rPr lang="en-US" sz="1800" dirty="0"/>
                        <a:t>Questions</a:t>
                      </a:r>
                      <a:r>
                        <a:rPr lang="en-US" sz="1800" baseline="0" dirty="0"/>
                        <a:t> About Behavioral Function</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100%</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58834730"/>
                  </a:ext>
                </a:extLst>
              </a:tr>
              <a:tr h="668412">
                <a:tc>
                  <a:txBody>
                    <a:bodyPr/>
                    <a:lstStyle/>
                    <a:p>
                      <a:pPr algn="ctr"/>
                      <a:r>
                        <a:rPr lang="en-US" sz="1800" dirty="0"/>
                        <a:t>Functional Assessment Screening</a:t>
                      </a:r>
                      <a:r>
                        <a:rPr lang="en-US" sz="1800" baseline="0" dirty="0"/>
                        <a:t> Tool</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100%</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885569"/>
                  </a:ext>
                </a:extLst>
              </a:tr>
              <a:tr h="387254">
                <a:tc>
                  <a:txBody>
                    <a:bodyPr/>
                    <a:lstStyle/>
                    <a:p>
                      <a:pPr algn="ctr"/>
                      <a:r>
                        <a:rPr lang="en-US" sz="1800" dirty="0"/>
                        <a:t>ABC Narrative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Attention</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50%</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56309762"/>
                  </a:ext>
                </a:extLst>
              </a:tr>
              <a:tr h="668412">
                <a:tc>
                  <a:txBody>
                    <a:bodyPr/>
                    <a:lstStyle/>
                    <a:p>
                      <a:pPr algn="ctr"/>
                      <a:r>
                        <a:rPr lang="en-US" sz="1800" dirty="0"/>
                        <a:t>Functional Analysis of Problem Behavior</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t>----</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07175626"/>
                  </a:ext>
                </a:extLst>
              </a:tr>
            </a:tbl>
          </a:graphicData>
        </a:graphic>
      </p:graphicFrame>
      <p:sp>
        <p:nvSpPr>
          <p:cNvPr id="3" name="Curved Right Arrow 2"/>
          <p:cNvSpPr/>
          <p:nvPr/>
        </p:nvSpPr>
        <p:spPr>
          <a:xfrm>
            <a:off x="201168" y="2485264"/>
            <a:ext cx="637032" cy="2545904"/>
          </a:xfrm>
          <a:prstGeom prst="curvedRightArrow">
            <a:avLst>
              <a:gd name="adj1" fmla="val 25000"/>
              <a:gd name="adj2" fmla="val 47106"/>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Curved Right Arrow 4"/>
          <p:cNvSpPr/>
          <p:nvPr/>
        </p:nvSpPr>
        <p:spPr>
          <a:xfrm>
            <a:off x="201168" y="2972120"/>
            <a:ext cx="637032" cy="2069146"/>
          </a:xfrm>
          <a:prstGeom prst="curvedRightArrow">
            <a:avLst>
              <a:gd name="adj1" fmla="val 25000"/>
              <a:gd name="adj2" fmla="val 41319"/>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Curved Right Arrow 5"/>
          <p:cNvSpPr/>
          <p:nvPr/>
        </p:nvSpPr>
        <p:spPr>
          <a:xfrm>
            <a:off x="347472" y="3621913"/>
            <a:ext cx="490728" cy="1409256"/>
          </a:xfrm>
          <a:prstGeom prst="curvedRightArrow">
            <a:avLst>
              <a:gd name="adj1" fmla="val 25000"/>
              <a:gd name="adj2" fmla="val 65026"/>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Curved Right Arrow 6"/>
          <p:cNvSpPr/>
          <p:nvPr/>
        </p:nvSpPr>
        <p:spPr>
          <a:xfrm>
            <a:off x="347472" y="4206240"/>
            <a:ext cx="490728" cy="855570"/>
          </a:xfrm>
          <a:prstGeom prst="curvedRightArrow">
            <a:avLst>
              <a:gd name="adj1" fmla="val 22721"/>
              <a:gd name="adj2" fmla="val 68792"/>
              <a:gd name="adj3" fmla="val 2872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5414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393" y="1226785"/>
            <a:ext cx="10515600" cy="1325563"/>
          </a:xfrm>
        </p:spPr>
        <p:txBody>
          <a:bodyPr/>
          <a:lstStyle/>
          <a:p>
            <a:r>
              <a:rPr lang="en-US" sz="3500" dirty="0"/>
              <a:t>Functional behavior assessment</a:t>
            </a:r>
          </a:p>
        </p:txBody>
      </p:sp>
      <p:graphicFrame>
        <p:nvGraphicFramePr>
          <p:cNvPr id="4" name="Diagram 3"/>
          <p:cNvGraphicFramePr/>
          <p:nvPr>
            <p:extLst/>
          </p:nvPr>
        </p:nvGraphicFramePr>
        <p:xfrm>
          <a:off x="2875788" y="1769364"/>
          <a:ext cx="613791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016824" y="3094927"/>
            <a:ext cx="7855838" cy="20074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4424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6594" y="6525445"/>
            <a:ext cx="12361592" cy="956244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38994" y="6677845"/>
            <a:ext cx="12361592" cy="9562448"/>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1394" y="6830245"/>
            <a:ext cx="12361592" cy="9562448"/>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3794" y="6982645"/>
            <a:ext cx="12361592" cy="9562448"/>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6194" y="7135045"/>
            <a:ext cx="12361592" cy="9562448"/>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788" y="494025"/>
            <a:ext cx="9747151" cy="6226492"/>
          </a:xfrm>
          <a:prstGeom prst="rect">
            <a:avLst/>
          </a:prstGeom>
        </p:spPr>
      </p:pic>
      <p:sp>
        <p:nvSpPr>
          <p:cNvPr id="15" name="Title 1"/>
          <p:cNvSpPr txBox="1">
            <a:spLocks/>
          </p:cNvSpPr>
          <p:nvPr/>
        </p:nvSpPr>
        <p:spPr>
          <a:xfrm>
            <a:off x="839788" y="-68263"/>
            <a:ext cx="10515600"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n-US" sz="4400" dirty="0"/>
          </a:p>
        </p:txBody>
      </p:sp>
      <p:sp>
        <p:nvSpPr>
          <p:cNvPr id="2" name="Frame 1"/>
          <p:cNvSpPr/>
          <p:nvPr/>
        </p:nvSpPr>
        <p:spPr>
          <a:xfrm>
            <a:off x="2011680" y="2359153"/>
            <a:ext cx="1316736" cy="3968496"/>
          </a:xfrm>
          <a:prstGeom prst="frame">
            <a:avLst>
              <a:gd name="adj1" fmla="val 340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9870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86594" y="6525445"/>
            <a:ext cx="12361592" cy="9562448"/>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38994" y="6677845"/>
            <a:ext cx="12361592" cy="9562448"/>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1394" y="6830245"/>
            <a:ext cx="12361592" cy="9562448"/>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3794" y="6982645"/>
            <a:ext cx="12361592" cy="9562448"/>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96194" y="7135045"/>
            <a:ext cx="12361592" cy="9562448"/>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788" y="494025"/>
            <a:ext cx="9747151" cy="6226492"/>
          </a:xfrm>
          <a:prstGeom prst="rect">
            <a:avLst/>
          </a:prstGeom>
        </p:spPr>
      </p:pic>
      <p:sp>
        <p:nvSpPr>
          <p:cNvPr id="15" name="Title 1"/>
          <p:cNvSpPr txBox="1">
            <a:spLocks/>
          </p:cNvSpPr>
          <p:nvPr/>
        </p:nvSpPr>
        <p:spPr>
          <a:xfrm>
            <a:off x="839788" y="-68263"/>
            <a:ext cx="10515600"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endParaRPr lang="en-US" sz="4400" dirty="0"/>
          </a:p>
        </p:txBody>
      </p:sp>
      <p:sp>
        <p:nvSpPr>
          <p:cNvPr id="2" name="Frame 1"/>
          <p:cNvSpPr/>
          <p:nvPr/>
        </p:nvSpPr>
        <p:spPr>
          <a:xfrm>
            <a:off x="9710927" y="3081205"/>
            <a:ext cx="640081" cy="3081851"/>
          </a:xfrm>
          <a:prstGeom prst="frame">
            <a:avLst>
              <a:gd name="adj1" fmla="val 626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77560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952" y="1162843"/>
            <a:ext cx="10515600" cy="1325563"/>
          </a:xfrm>
        </p:spPr>
        <p:txBody>
          <a:bodyPr/>
          <a:lstStyle/>
          <a:p>
            <a:r>
              <a:rPr lang="en-US" dirty="0"/>
              <a:t>Discussion:  Study 1</a:t>
            </a:r>
          </a:p>
        </p:txBody>
      </p:sp>
      <p:sp>
        <p:nvSpPr>
          <p:cNvPr id="3" name="Content Placeholder 2"/>
          <p:cNvSpPr>
            <a:spLocks noGrp="1"/>
          </p:cNvSpPr>
          <p:nvPr>
            <p:ph idx="1"/>
          </p:nvPr>
        </p:nvSpPr>
        <p:spPr/>
        <p:txBody>
          <a:bodyPr>
            <a:noAutofit/>
          </a:bodyPr>
          <a:lstStyle/>
          <a:p>
            <a:pPr marL="114300" indent="-114300" defTabSz="457200">
              <a:buSzPct val="100000"/>
              <a:defRPr sz="2000">
                <a:latin typeface="Arial"/>
                <a:ea typeface="Arial"/>
                <a:cs typeface="Arial"/>
                <a:sym typeface="Arial"/>
              </a:defRPr>
            </a:pPr>
            <a:r>
              <a:rPr lang="en-US" sz="2800" dirty="0" smtClean="0">
                <a:latin typeface="Calibri" charset="0"/>
                <a:ea typeface="Calibri" charset="0"/>
                <a:cs typeface="Calibri" charset="0"/>
              </a:rPr>
              <a:t>With previous research showing use of direct FBA methods relates best to the FA (Alter et al., 2008), and this sample showing equal correspondence with the combination of indirect methods, </a:t>
            </a:r>
            <a:r>
              <a:rPr lang="en-US" sz="2800" dirty="0" smtClean="0">
                <a:solidFill>
                  <a:srgbClr val="FF0000"/>
                </a:solidFill>
                <a:latin typeface="Calibri" charset="0"/>
                <a:ea typeface="Calibri" charset="0"/>
                <a:cs typeface="Calibri" charset="0"/>
              </a:rPr>
              <a:t>the combination of the indirect and direct methods may be most useful for practitioners.</a:t>
            </a:r>
            <a:endParaRPr lang="en-US" sz="2800" dirty="0">
              <a:solidFill>
                <a:srgbClr val="FF0000"/>
              </a:solidFill>
              <a:latin typeface="Calibri" charset="0"/>
              <a:ea typeface="Calibri" charset="0"/>
              <a:cs typeface="Calibri" charset="0"/>
            </a:endParaRPr>
          </a:p>
        </p:txBody>
      </p:sp>
    </p:spTree>
    <p:extLst>
      <p:ext uri="{BB962C8B-B14F-4D97-AF65-F5344CB8AC3E}">
        <p14:creationId xmlns:p14="http://schemas.microsoft.com/office/powerpoint/2010/main" val="1096884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344" y="1166018"/>
            <a:ext cx="10515600" cy="1325563"/>
          </a:xfrm>
        </p:spPr>
        <p:txBody>
          <a:bodyPr/>
          <a:lstStyle/>
          <a:p>
            <a:r>
              <a:rPr lang="en-US" dirty="0" smtClean="0"/>
              <a:t>Discussion Study 1</a:t>
            </a:r>
            <a:endParaRPr lang="en-US" dirty="0"/>
          </a:p>
        </p:txBody>
      </p:sp>
      <p:sp>
        <p:nvSpPr>
          <p:cNvPr id="3" name="Content Placeholder 2"/>
          <p:cNvSpPr>
            <a:spLocks noGrp="1"/>
          </p:cNvSpPr>
          <p:nvPr>
            <p:ph idx="1"/>
          </p:nvPr>
        </p:nvSpPr>
        <p:spPr>
          <a:xfrm>
            <a:off x="838200" y="1891856"/>
            <a:ext cx="5257800" cy="2538412"/>
          </a:xfrm>
        </p:spPr>
        <p:txBody>
          <a:bodyPr>
            <a:normAutofit/>
          </a:bodyPr>
          <a:lstStyle/>
          <a:p>
            <a:r>
              <a:rPr lang="en-US" sz="2400" dirty="0" smtClean="0">
                <a:latin typeface="Calibri Regular" charset="0"/>
                <a:ea typeface="Calibri Regular" charset="0"/>
                <a:cs typeface="Calibri Regular" charset="0"/>
              </a:rPr>
              <a:t>BCBAs </a:t>
            </a:r>
            <a:r>
              <a:rPr lang="en-US" sz="2400" dirty="0">
                <a:latin typeface="Calibri Regular" charset="0"/>
                <a:ea typeface="Calibri Regular" charset="0"/>
                <a:cs typeface="Calibri Regular" charset="0"/>
              </a:rPr>
              <a:t>are not </a:t>
            </a:r>
            <a:r>
              <a:rPr lang="en-US" sz="2400" dirty="0" smtClean="0">
                <a:latin typeface="Calibri Regular" charset="0"/>
                <a:ea typeface="Calibri Regular" charset="0"/>
                <a:cs typeface="Calibri Regular" charset="0"/>
              </a:rPr>
              <a:t>routinely using </a:t>
            </a:r>
            <a:r>
              <a:rPr lang="en-US" sz="2400" dirty="0">
                <a:latin typeface="Calibri Regular" charset="0"/>
                <a:ea typeface="Calibri Regular" charset="0"/>
                <a:cs typeface="Calibri Regular" charset="0"/>
              </a:rPr>
              <a:t>functional analysis with 48.3% of BCaBAs stating they “Almost Never” use functional analysis in their practice. </a:t>
            </a:r>
            <a:r>
              <a:rPr lang="nb-NO" sz="2400" dirty="0">
                <a:latin typeface="Calibri Regular" charset="0"/>
                <a:ea typeface="Calibri Regular" charset="0"/>
                <a:cs typeface="Calibri Regular" charset="0"/>
              </a:rPr>
              <a:t>(Oliver et al., 2015)</a:t>
            </a:r>
          </a:p>
          <a:p>
            <a:endParaRPr lang="en-US" dirty="0">
              <a:latin typeface="Calibri Regular" charset="0"/>
              <a:ea typeface="Calibri Regular" charset="0"/>
              <a:cs typeface="Calibri Regular" charset="0"/>
            </a:endParaRPr>
          </a:p>
          <a:p>
            <a:endParaRPr lang="en-US" dirty="0"/>
          </a:p>
          <a:p>
            <a:endParaRPr lang="en-US" dirty="0"/>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246305167"/>
              </p:ext>
            </p:extLst>
          </p:nvPr>
        </p:nvGraphicFramePr>
        <p:xfrm>
          <a:off x="6096000" y="1891856"/>
          <a:ext cx="5730240" cy="3626357"/>
        </p:xfrm>
        <a:graphic>
          <a:graphicData uri="http://schemas.openxmlformats.org/drawingml/2006/chart">
            <c:chart xmlns:c="http://schemas.openxmlformats.org/drawingml/2006/chart" xmlns:r="http://schemas.openxmlformats.org/officeDocument/2006/relationships" r:id="rId3"/>
          </a:graphicData>
        </a:graphic>
      </p:graphicFrame>
      <p:sp>
        <p:nvSpPr>
          <p:cNvPr id="4" name="Frame 3"/>
          <p:cNvSpPr/>
          <p:nvPr/>
        </p:nvSpPr>
        <p:spPr>
          <a:xfrm>
            <a:off x="7626096" y="2249249"/>
            <a:ext cx="1152144" cy="3511296"/>
          </a:xfrm>
          <a:prstGeom prst="frame">
            <a:avLst>
              <a:gd name="adj1" fmla="val 5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0899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805" y="1162843"/>
            <a:ext cx="10515600" cy="1325563"/>
          </a:xfrm>
        </p:spPr>
        <p:txBody>
          <a:bodyPr/>
          <a:lstStyle/>
          <a:p>
            <a:r>
              <a:rPr lang="en-US" smtClean="0"/>
              <a:t>Purpose: Study 2</a:t>
            </a:r>
            <a:endParaRPr lang="en-US" dirty="0"/>
          </a:p>
        </p:txBody>
      </p:sp>
      <p:sp>
        <p:nvSpPr>
          <p:cNvPr id="3" name="Content Placeholder 2"/>
          <p:cNvSpPr>
            <a:spLocks noGrp="1"/>
          </p:cNvSpPr>
          <p:nvPr>
            <p:ph idx="1"/>
          </p:nvPr>
        </p:nvSpPr>
        <p:spPr/>
        <p:txBody>
          <a:bodyPr/>
          <a:lstStyle/>
          <a:p>
            <a:pPr marL="114300" indent="-114300" defTabSz="457200">
              <a:buSzPct val="100000"/>
              <a:defRPr sz="2000">
                <a:latin typeface="Arial"/>
                <a:ea typeface="Arial"/>
                <a:cs typeface="Arial"/>
                <a:sym typeface="Arial"/>
              </a:defRPr>
            </a:pPr>
            <a:r>
              <a:rPr lang="en-US" dirty="0">
                <a:latin typeface="Calibri Regular" charset="0"/>
                <a:ea typeface="Calibri Regular" charset="0"/>
                <a:cs typeface="Calibri Regular" charset="0"/>
              </a:rPr>
              <a:t>What combination of FBA methods relates best to the FA? </a:t>
            </a:r>
          </a:p>
          <a:p>
            <a:pPr marL="114300" indent="-114300" defTabSz="457200">
              <a:buSzPct val="100000"/>
              <a:defRPr sz="2000">
                <a:latin typeface="Arial"/>
                <a:ea typeface="Arial"/>
                <a:cs typeface="Arial"/>
                <a:sym typeface="Arial"/>
              </a:defRPr>
            </a:pPr>
            <a:endParaRPr lang="en-US" dirty="0">
              <a:latin typeface="Calibri Regular" charset="0"/>
              <a:ea typeface="Calibri Regular" charset="0"/>
              <a:cs typeface="Calibri Regular" charset="0"/>
            </a:endParaRPr>
          </a:p>
          <a:p>
            <a:pPr marL="114300" indent="-114300" defTabSz="457200">
              <a:buSzPct val="100000"/>
              <a:defRPr sz="2000">
                <a:latin typeface="Arial"/>
                <a:ea typeface="Arial"/>
                <a:cs typeface="Arial"/>
                <a:sym typeface="Arial"/>
              </a:defRPr>
            </a:pPr>
            <a:r>
              <a:rPr lang="en-US" sz="3600" dirty="0">
                <a:latin typeface="Calibri Regular" charset="0"/>
                <a:ea typeface="Calibri Regular" charset="0"/>
                <a:cs typeface="Calibri Regular" charset="0"/>
              </a:rPr>
              <a:t>Do FBA methods discriminate certain functions better than others? </a:t>
            </a:r>
          </a:p>
          <a:p>
            <a:endParaRPr lang="en-US" dirty="0"/>
          </a:p>
        </p:txBody>
      </p:sp>
    </p:spTree>
    <p:extLst>
      <p:ext uri="{BB962C8B-B14F-4D97-AF65-F5344CB8AC3E}">
        <p14:creationId xmlns:p14="http://schemas.microsoft.com/office/powerpoint/2010/main" val="36453687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464" y="1162843"/>
            <a:ext cx="10515600" cy="1325563"/>
          </a:xfrm>
        </p:spPr>
        <p:txBody>
          <a:bodyPr/>
          <a:lstStyle/>
          <a:p>
            <a:r>
              <a:rPr lang="en-US" dirty="0"/>
              <a:t>Signal Detection Theory</a:t>
            </a:r>
          </a:p>
        </p:txBody>
      </p:sp>
      <p:sp>
        <p:nvSpPr>
          <p:cNvPr id="3" name="Content Placeholder 2"/>
          <p:cNvSpPr>
            <a:spLocks noGrp="1"/>
          </p:cNvSpPr>
          <p:nvPr>
            <p:ph idx="1"/>
          </p:nvPr>
        </p:nvSpPr>
        <p:spPr>
          <a:xfrm>
            <a:off x="838200" y="1953641"/>
            <a:ext cx="10515600" cy="3386455"/>
          </a:xfrm>
        </p:spPr>
        <p:txBody>
          <a:bodyPr>
            <a:normAutofit fontScale="85000" lnSpcReduction="20000"/>
          </a:bodyPr>
          <a:lstStyle/>
          <a:p>
            <a:pPr marL="342859" indent="-342859">
              <a:spcBef>
                <a:spcPts val="200"/>
              </a:spcBef>
              <a:buSzPct val="100000"/>
              <a:buFont typeface="Arial" panose="020B0604020202020204" pitchFamily="34" charset="0"/>
              <a:buChar char="•"/>
              <a:defRPr sz="2000">
                <a:latin typeface="Arial"/>
                <a:ea typeface="Arial"/>
                <a:cs typeface="Arial"/>
                <a:sym typeface="Arial"/>
              </a:defRPr>
            </a:pPr>
            <a:r>
              <a:rPr lang="en-US" sz="3100" dirty="0" smtClean="0">
                <a:latin typeface="Calibri" charset="0"/>
                <a:ea typeface="Calibri" charset="0"/>
                <a:cs typeface="Calibri" charset="0"/>
              </a:rPr>
              <a:t>Variables were </a:t>
            </a:r>
            <a:r>
              <a:rPr lang="en-US" sz="3100" dirty="0">
                <a:latin typeface="Calibri" charset="0"/>
                <a:ea typeface="Calibri" charset="0"/>
                <a:cs typeface="Calibri" charset="0"/>
              </a:rPr>
              <a:t>defined as follows:</a:t>
            </a:r>
          </a:p>
          <a:p>
            <a:pPr marL="731561" lvl="8" indent="-342900">
              <a:buFont typeface="Courier New"/>
              <a:buChar char="o"/>
            </a:pPr>
            <a:r>
              <a:rPr lang="en-US" sz="3100" dirty="0">
                <a:solidFill>
                  <a:srgbClr val="00B050"/>
                </a:solidFill>
                <a:latin typeface="Calibri" charset="0"/>
                <a:ea typeface="Calibri" charset="0"/>
                <a:cs typeface="Calibri" charset="0"/>
              </a:rPr>
              <a:t>A </a:t>
            </a:r>
            <a:r>
              <a:rPr lang="en-US" sz="3100" b="1" u="sng" dirty="0">
                <a:solidFill>
                  <a:srgbClr val="00B050"/>
                </a:solidFill>
                <a:latin typeface="Calibri" charset="0"/>
                <a:ea typeface="Calibri" charset="0"/>
                <a:cs typeface="Calibri" charset="0"/>
              </a:rPr>
              <a:t>hit</a:t>
            </a:r>
            <a:r>
              <a:rPr lang="en-US" sz="3100" dirty="0">
                <a:solidFill>
                  <a:srgbClr val="00B050"/>
                </a:solidFill>
                <a:latin typeface="Calibri" charset="0"/>
                <a:ea typeface="Calibri" charset="0"/>
                <a:cs typeface="Calibri" charset="0"/>
              </a:rPr>
              <a:t> was defined as an FBA method identifying the same function(s) as the FA. </a:t>
            </a:r>
          </a:p>
          <a:p>
            <a:pPr marL="731561" lvl="8" indent="-342900">
              <a:buFont typeface="Courier New"/>
              <a:buChar char="o"/>
            </a:pPr>
            <a:r>
              <a:rPr lang="en-US" sz="3100" dirty="0">
                <a:solidFill>
                  <a:srgbClr val="00B050"/>
                </a:solidFill>
                <a:latin typeface="Calibri" charset="0"/>
                <a:ea typeface="Calibri" charset="0"/>
                <a:cs typeface="Calibri" charset="0"/>
              </a:rPr>
              <a:t>A </a:t>
            </a:r>
            <a:r>
              <a:rPr lang="en-US" sz="3100" b="1" u="sng" dirty="0">
                <a:solidFill>
                  <a:srgbClr val="00B050"/>
                </a:solidFill>
                <a:latin typeface="Calibri" charset="0"/>
                <a:ea typeface="Calibri" charset="0"/>
                <a:cs typeface="Calibri" charset="0"/>
              </a:rPr>
              <a:t>correct rejection</a:t>
            </a:r>
            <a:r>
              <a:rPr lang="en-US" sz="3100" dirty="0">
                <a:solidFill>
                  <a:srgbClr val="00B050"/>
                </a:solidFill>
                <a:latin typeface="Calibri" charset="0"/>
                <a:ea typeface="Calibri" charset="0"/>
                <a:cs typeface="Calibri" charset="0"/>
              </a:rPr>
              <a:t> occurred when an FBA method omitted a function that was not identified by FA.</a:t>
            </a:r>
          </a:p>
          <a:p>
            <a:pPr marL="731561" lvl="8" indent="-342900">
              <a:buFont typeface="Courier New"/>
              <a:buChar char="o"/>
            </a:pPr>
            <a:r>
              <a:rPr lang="en-US" sz="3100" dirty="0">
                <a:solidFill>
                  <a:srgbClr val="FF0000"/>
                </a:solidFill>
                <a:latin typeface="Calibri" charset="0"/>
                <a:ea typeface="Calibri" charset="0"/>
                <a:cs typeface="Calibri" charset="0"/>
              </a:rPr>
              <a:t>A </a:t>
            </a:r>
            <a:r>
              <a:rPr lang="en-US" sz="3100" b="1" u="sng" dirty="0">
                <a:solidFill>
                  <a:srgbClr val="FF0000"/>
                </a:solidFill>
                <a:latin typeface="Calibri" charset="0"/>
                <a:ea typeface="Calibri" charset="0"/>
                <a:cs typeface="Calibri" charset="0"/>
              </a:rPr>
              <a:t>miss</a:t>
            </a:r>
            <a:r>
              <a:rPr lang="en-US" sz="3100" dirty="0">
                <a:solidFill>
                  <a:srgbClr val="FF0000"/>
                </a:solidFill>
                <a:latin typeface="Calibri" charset="0"/>
                <a:ea typeface="Calibri" charset="0"/>
                <a:cs typeface="Calibri" charset="0"/>
              </a:rPr>
              <a:t> was when an FBA method did not identify a function that was identified by FA.</a:t>
            </a:r>
          </a:p>
          <a:p>
            <a:pPr marL="731561" lvl="8" indent="-342900">
              <a:buFont typeface="Courier New"/>
              <a:buChar char="o"/>
            </a:pPr>
            <a:r>
              <a:rPr lang="en-US" sz="3100" dirty="0">
                <a:solidFill>
                  <a:srgbClr val="FF0000"/>
                </a:solidFill>
                <a:latin typeface="Calibri" charset="0"/>
                <a:ea typeface="Calibri" charset="0"/>
                <a:cs typeface="Calibri" charset="0"/>
              </a:rPr>
              <a:t>A </a:t>
            </a:r>
            <a:r>
              <a:rPr lang="en-US" sz="3100" b="1" u="sng" dirty="0">
                <a:solidFill>
                  <a:srgbClr val="FF0000"/>
                </a:solidFill>
                <a:latin typeface="Calibri" charset="0"/>
                <a:ea typeface="Calibri" charset="0"/>
                <a:cs typeface="Calibri" charset="0"/>
              </a:rPr>
              <a:t>false alarm</a:t>
            </a:r>
            <a:r>
              <a:rPr lang="en-US" sz="3100" b="1" dirty="0">
                <a:solidFill>
                  <a:srgbClr val="FF0000"/>
                </a:solidFill>
                <a:latin typeface="Calibri" charset="0"/>
                <a:ea typeface="Calibri" charset="0"/>
                <a:cs typeface="Calibri" charset="0"/>
              </a:rPr>
              <a:t> </a:t>
            </a:r>
            <a:r>
              <a:rPr lang="en-US" sz="3100" dirty="0">
                <a:solidFill>
                  <a:srgbClr val="FF0000"/>
                </a:solidFill>
                <a:latin typeface="Calibri" charset="0"/>
                <a:ea typeface="Calibri" charset="0"/>
                <a:cs typeface="Calibri" charset="0"/>
              </a:rPr>
              <a:t>was when an the FBA method identified a function that was not identified by FA.</a:t>
            </a:r>
          </a:p>
          <a:p>
            <a:endParaRPr lang="en-US" dirty="0"/>
          </a:p>
        </p:txBody>
      </p:sp>
    </p:spTree>
    <p:extLst>
      <p:ext uri="{BB962C8B-B14F-4D97-AF65-F5344CB8AC3E}">
        <p14:creationId xmlns:p14="http://schemas.microsoft.com/office/powerpoint/2010/main" val="1896042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170"/>
          <a:stretch/>
        </p:blipFill>
        <p:spPr>
          <a:xfrm>
            <a:off x="16058368" y="20169277"/>
            <a:ext cx="12344400" cy="8768717"/>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1170"/>
          <a:stretch/>
        </p:blipFill>
        <p:spPr>
          <a:xfrm>
            <a:off x="671732" y="347472"/>
            <a:ext cx="10249375" cy="6156198"/>
          </a:xfrm>
          <a:prstGeom prst="rect">
            <a:avLst/>
          </a:prstGeom>
        </p:spPr>
      </p:pic>
      <p:sp>
        <p:nvSpPr>
          <p:cNvPr id="2" name="Frame 1"/>
          <p:cNvSpPr/>
          <p:nvPr/>
        </p:nvSpPr>
        <p:spPr>
          <a:xfrm>
            <a:off x="2322576" y="5888736"/>
            <a:ext cx="603504" cy="310896"/>
          </a:xfrm>
          <a:prstGeom prst="frame">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Frame 6"/>
          <p:cNvSpPr/>
          <p:nvPr/>
        </p:nvSpPr>
        <p:spPr>
          <a:xfrm>
            <a:off x="4169664" y="5888736"/>
            <a:ext cx="1554480" cy="292608"/>
          </a:xfrm>
          <a:prstGeom prst="frame">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Frame 7"/>
          <p:cNvSpPr/>
          <p:nvPr/>
        </p:nvSpPr>
        <p:spPr>
          <a:xfrm>
            <a:off x="6967728" y="5897880"/>
            <a:ext cx="530352" cy="283464"/>
          </a:xfrm>
          <a:prstGeom prst="fram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Frame 8"/>
          <p:cNvSpPr/>
          <p:nvPr/>
        </p:nvSpPr>
        <p:spPr>
          <a:xfrm>
            <a:off x="8880408" y="5897880"/>
            <a:ext cx="1269431" cy="283464"/>
          </a:xfrm>
          <a:prstGeom prst="fram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74604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1170"/>
          <a:stretch/>
        </p:blipFill>
        <p:spPr>
          <a:xfrm>
            <a:off x="774602" y="457200"/>
            <a:ext cx="10249375" cy="5897880"/>
          </a:xfrm>
          <a:prstGeom prst="rect">
            <a:avLst/>
          </a:prstGeom>
        </p:spPr>
      </p:pic>
      <p:sp>
        <p:nvSpPr>
          <p:cNvPr id="7" name="Frame 6"/>
          <p:cNvSpPr/>
          <p:nvPr/>
        </p:nvSpPr>
        <p:spPr>
          <a:xfrm>
            <a:off x="1865376" y="676656"/>
            <a:ext cx="566928" cy="5175504"/>
          </a:xfrm>
          <a:prstGeom prst="frame">
            <a:avLst>
              <a:gd name="adj1" fmla="val 7929"/>
            </a:avLst>
          </a:prstGeom>
          <a:solidFill>
            <a:srgbClr val="00B050"/>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509147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170"/>
          <a:stretch/>
        </p:blipFill>
        <p:spPr>
          <a:xfrm>
            <a:off x="671731" y="653796"/>
            <a:ext cx="10249375" cy="5886450"/>
          </a:xfrm>
          <a:prstGeom prst="rect">
            <a:avLst/>
          </a:prstGeom>
        </p:spPr>
      </p:pic>
      <p:sp>
        <p:nvSpPr>
          <p:cNvPr id="3" name="Frame 2"/>
          <p:cNvSpPr/>
          <p:nvPr/>
        </p:nvSpPr>
        <p:spPr>
          <a:xfrm>
            <a:off x="4517136" y="1042416"/>
            <a:ext cx="896112" cy="4901184"/>
          </a:xfrm>
          <a:prstGeom prst="frame">
            <a:avLst>
              <a:gd name="adj1" fmla="val 760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p:cNvSpPr/>
          <p:nvPr/>
        </p:nvSpPr>
        <p:spPr>
          <a:xfrm>
            <a:off x="6364224" y="1042416"/>
            <a:ext cx="4370832" cy="5230368"/>
          </a:xfrm>
          <a:prstGeom prst="frame">
            <a:avLst>
              <a:gd name="adj1" fmla="val 1642"/>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173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664" y="1162842"/>
            <a:ext cx="10515600" cy="1325563"/>
          </a:xfrm>
        </p:spPr>
        <p:txBody>
          <a:bodyPr/>
          <a:lstStyle/>
          <a:p>
            <a:r>
              <a:rPr lang="en-US" dirty="0"/>
              <a:t>Discussion:  Study 2</a:t>
            </a:r>
          </a:p>
        </p:txBody>
      </p:sp>
      <p:sp>
        <p:nvSpPr>
          <p:cNvPr id="3" name="Content Placeholder 2"/>
          <p:cNvSpPr>
            <a:spLocks noGrp="1"/>
          </p:cNvSpPr>
          <p:nvPr>
            <p:ph idx="1"/>
          </p:nvPr>
        </p:nvSpPr>
        <p:spPr>
          <a:xfrm>
            <a:off x="838200" y="1825624"/>
            <a:ext cx="10515600" cy="4351338"/>
          </a:xfrm>
        </p:spPr>
        <p:txBody>
          <a:bodyPr/>
          <a:lstStyle/>
          <a:p>
            <a:r>
              <a:rPr lang="en-US" sz="3000" dirty="0" smtClean="0">
                <a:ea typeface="Arial" charset="0"/>
                <a:cs typeface="Arial" charset="0"/>
              </a:rPr>
              <a:t>Follow-up </a:t>
            </a:r>
            <a:r>
              <a:rPr lang="en-US" sz="3000" dirty="0">
                <a:ea typeface="Arial" charset="0"/>
                <a:cs typeface="Arial" charset="0"/>
              </a:rPr>
              <a:t>analysis of these data </a:t>
            </a:r>
            <a:r>
              <a:rPr lang="en-US" sz="3000" dirty="0" smtClean="0">
                <a:ea typeface="Arial" charset="0"/>
                <a:cs typeface="Arial" charset="0"/>
              </a:rPr>
              <a:t>using </a:t>
            </a:r>
            <a:r>
              <a:rPr lang="en-US" sz="3000" dirty="0">
                <a:ea typeface="Arial" charset="0"/>
                <a:cs typeface="Arial" charset="0"/>
              </a:rPr>
              <a:t>signal detection theory showed </a:t>
            </a:r>
            <a:r>
              <a:rPr lang="en-US" sz="3000" b="1" u="sng" dirty="0">
                <a:ea typeface="Arial" charset="0"/>
                <a:cs typeface="Arial" charset="0"/>
              </a:rPr>
              <a:t>escape as the </a:t>
            </a:r>
            <a:r>
              <a:rPr lang="en-US" sz="3000" b="1" u="sng" dirty="0" err="1" smtClean="0">
                <a:ea typeface="Arial" charset="0"/>
                <a:cs typeface="Arial" charset="0"/>
              </a:rPr>
              <a:t>reinforcer</a:t>
            </a:r>
            <a:r>
              <a:rPr lang="en-US" sz="3000" b="1" u="sng" dirty="0" smtClean="0">
                <a:ea typeface="Arial" charset="0"/>
                <a:cs typeface="Arial" charset="0"/>
              </a:rPr>
              <a:t> </a:t>
            </a:r>
            <a:r>
              <a:rPr lang="en-US" sz="3000" b="1" u="sng" dirty="0">
                <a:ea typeface="Arial" charset="0"/>
                <a:cs typeface="Arial" charset="0"/>
              </a:rPr>
              <a:t>most likely to be identified via both </a:t>
            </a:r>
            <a:r>
              <a:rPr lang="en-US" sz="3000" b="1" u="sng" dirty="0" smtClean="0">
                <a:ea typeface="Arial" charset="0"/>
                <a:cs typeface="Arial" charset="0"/>
              </a:rPr>
              <a:t>indirect and </a:t>
            </a:r>
            <a:r>
              <a:rPr lang="en-US" sz="3000" b="1" u="sng" dirty="0">
                <a:ea typeface="Arial" charset="0"/>
                <a:cs typeface="Arial" charset="0"/>
              </a:rPr>
              <a:t>direct FBA methods. </a:t>
            </a:r>
            <a:r>
              <a:rPr lang="en-US" sz="3000" b="1" u="sng" dirty="0" smtClean="0">
                <a:ea typeface="Arial" charset="0"/>
                <a:cs typeface="Arial" charset="0"/>
              </a:rPr>
              <a:t> </a:t>
            </a:r>
            <a:endParaRPr lang="en-US" sz="3000" b="1" u="sng" dirty="0">
              <a:ea typeface="Arial" charset="0"/>
              <a:cs typeface="Arial" charset="0"/>
            </a:endParaRPr>
          </a:p>
          <a:p>
            <a:r>
              <a:rPr lang="en-US" sz="3000" b="1" u="sng" dirty="0">
                <a:ea typeface="Arial" charset="0"/>
                <a:cs typeface="Arial" charset="0"/>
              </a:rPr>
              <a:t>Tangible and attention functions were most likely to be correctly rejected</a:t>
            </a:r>
            <a:r>
              <a:rPr lang="en-US" sz="3000" dirty="0">
                <a:ea typeface="Arial" charset="0"/>
                <a:cs typeface="Arial" charset="0"/>
              </a:rPr>
              <a:t>.  </a:t>
            </a:r>
          </a:p>
          <a:p>
            <a:r>
              <a:rPr lang="en-US" sz="3000" dirty="0">
                <a:ea typeface="Arial" charset="0"/>
                <a:cs typeface="Arial" charset="0"/>
              </a:rPr>
              <a:t>Approximately equal levels of misses and false alarms occurred across behavioral </a:t>
            </a:r>
            <a:r>
              <a:rPr lang="en-US" sz="3000" dirty="0" smtClean="0">
                <a:ea typeface="Arial" charset="0"/>
                <a:cs typeface="Arial" charset="0"/>
              </a:rPr>
              <a:t>functions.</a:t>
            </a:r>
            <a:endParaRPr lang="en-US" sz="3000" dirty="0"/>
          </a:p>
          <a:p>
            <a:endParaRPr lang="en-US" dirty="0"/>
          </a:p>
        </p:txBody>
      </p:sp>
    </p:spTree>
    <p:extLst>
      <p:ext uri="{BB962C8B-B14F-4D97-AF65-F5344CB8AC3E}">
        <p14:creationId xmlns:p14="http://schemas.microsoft.com/office/powerpoint/2010/main" val="320371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0990" y="1224533"/>
            <a:ext cx="10515600" cy="1325563"/>
          </a:xfrm>
        </p:spPr>
        <p:txBody>
          <a:bodyPr/>
          <a:lstStyle/>
          <a:p>
            <a:r>
              <a:rPr lang="en-US" sz="3500" dirty="0"/>
              <a:t>Functional behavior assessment</a:t>
            </a:r>
          </a:p>
        </p:txBody>
      </p:sp>
      <p:sp>
        <p:nvSpPr>
          <p:cNvPr id="9" name="Content Placeholder 8"/>
          <p:cNvSpPr>
            <a:spLocks noGrp="1"/>
          </p:cNvSpPr>
          <p:nvPr>
            <p:ph idx="1"/>
          </p:nvPr>
        </p:nvSpPr>
        <p:spPr>
          <a:xfrm>
            <a:off x="2761488" y="4023361"/>
            <a:ext cx="1615322" cy="85460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aphicFrame>
        <p:nvGraphicFramePr>
          <p:cNvPr id="4" name="Diagram 3"/>
          <p:cNvGraphicFramePr/>
          <p:nvPr>
            <p:extLst>
              <p:ext uri="{D42A27DB-BD31-4B8C-83A1-F6EECF244321}">
                <p14:modId xmlns:p14="http://schemas.microsoft.com/office/powerpoint/2010/main" val="474438769"/>
              </p:ext>
            </p:extLst>
          </p:nvPr>
        </p:nvGraphicFramePr>
        <p:xfrm>
          <a:off x="2930652" y="1732788"/>
          <a:ext cx="613791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6023728" y="3058351"/>
            <a:ext cx="4388954" cy="22360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8523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256" y="1162843"/>
            <a:ext cx="10515600" cy="1325563"/>
          </a:xfrm>
        </p:spPr>
        <p:txBody>
          <a:bodyPr/>
          <a:lstStyle/>
          <a:p>
            <a:r>
              <a:rPr lang="en-US" dirty="0"/>
              <a:t>General Discussion</a:t>
            </a:r>
          </a:p>
        </p:txBody>
      </p:sp>
      <p:sp>
        <p:nvSpPr>
          <p:cNvPr id="3" name="Content Placeholder 2"/>
          <p:cNvSpPr>
            <a:spLocks noGrp="1"/>
          </p:cNvSpPr>
          <p:nvPr>
            <p:ph idx="1"/>
          </p:nvPr>
        </p:nvSpPr>
        <p:spPr/>
        <p:txBody>
          <a:bodyPr>
            <a:normAutofit/>
          </a:bodyPr>
          <a:lstStyle/>
          <a:p>
            <a:r>
              <a:rPr lang="en-US" sz="2400" dirty="0"/>
              <a:t>In conclusion, these data showed that, within this sample of 14 children, the first and second best FBA combination was</a:t>
            </a:r>
            <a:r>
              <a:rPr lang="en-US" sz="2400" dirty="0" smtClean="0"/>
              <a:t>:</a:t>
            </a:r>
            <a:endParaRPr lang="en-US" sz="2400" dirty="0"/>
          </a:p>
          <a:p>
            <a:pPr lvl="1"/>
            <a:r>
              <a:rPr lang="en-US" sz="2400" dirty="0"/>
              <a:t>ABC Interview + QABF + FAST=  55.93% correspondence to the FA</a:t>
            </a:r>
          </a:p>
          <a:p>
            <a:pPr marL="457200" lvl="1" indent="0">
              <a:buNone/>
            </a:pPr>
            <a:endParaRPr lang="en-US" sz="2400" dirty="0"/>
          </a:p>
          <a:p>
            <a:pPr lvl="1"/>
            <a:r>
              <a:rPr lang="en-US" sz="2400" dirty="0"/>
              <a:t>ABC Interview + QABF + ABC Narrative=  55.86% correspondence to the </a:t>
            </a:r>
            <a:r>
              <a:rPr lang="en-US" sz="2400" dirty="0" smtClean="0"/>
              <a:t>FA</a:t>
            </a:r>
          </a:p>
          <a:p>
            <a:pPr lvl="1"/>
            <a:endParaRPr lang="en-US" sz="2400" dirty="0"/>
          </a:p>
          <a:p>
            <a:r>
              <a:rPr lang="en-US" sz="2400" dirty="0" smtClean="0"/>
              <a:t>The escape function was most accurately identified throughout all FBA assessments.</a:t>
            </a:r>
            <a:endParaRPr lang="en-US" sz="2400" dirty="0"/>
          </a:p>
        </p:txBody>
      </p:sp>
    </p:spTree>
    <p:extLst>
      <p:ext uri="{BB962C8B-B14F-4D97-AF65-F5344CB8AC3E}">
        <p14:creationId xmlns:p14="http://schemas.microsoft.com/office/powerpoint/2010/main" val="19309088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296" y="1290859"/>
            <a:ext cx="10515600" cy="1325563"/>
          </a:xfrm>
        </p:spPr>
        <p:txBody>
          <a:bodyPr/>
          <a:lstStyle/>
          <a:p>
            <a:r>
              <a:rPr lang="en-US" sz="3500" dirty="0"/>
              <a:t>Future Research and Limitations</a:t>
            </a:r>
          </a:p>
        </p:txBody>
      </p:sp>
      <p:sp>
        <p:nvSpPr>
          <p:cNvPr id="3" name="Content Placeholder 2"/>
          <p:cNvSpPr>
            <a:spLocks noGrp="1"/>
          </p:cNvSpPr>
          <p:nvPr>
            <p:ph idx="1"/>
          </p:nvPr>
        </p:nvSpPr>
        <p:spPr/>
        <p:txBody>
          <a:bodyPr>
            <a:normAutofit/>
          </a:bodyPr>
          <a:lstStyle/>
          <a:p>
            <a:pPr marL="114300" indent="-114300" defTabSz="457200">
              <a:buSzPct val="100000"/>
              <a:defRPr sz="2000">
                <a:latin typeface="Arial"/>
                <a:ea typeface="Arial"/>
                <a:cs typeface="Arial"/>
                <a:sym typeface="Arial"/>
              </a:defRPr>
            </a:pPr>
            <a:r>
              <a:rPr lang="en-US" sz="2800" dirty="0" smtClean="0">
                <a:latin typeface="Calibri" charset="0"/>
                <a:ea typeface="Calibri" charset="0"/>
                <a:cs typeface="Calibri" charset="0"/>
              </a:rPr>
              <a:t>Using </a:t>
            </a:r>
            <a:r>
              <a:rPr lang="en-US" sz="2800" dirty="0">
                <a:latin typeface="Calibri" charset="0"/>
                <a:ea typeface="Calibri" charset="0"/>
                <a:cs typeface="Calibri" charset="0"/>
              </a:rPr>
              <a:t>these data, a logical second experiment would be to evaluate if treatment matched to the results of the most- and least-accurate FBA methods produces different treatment outcomes.</a:t>
            </a:r>
          </a:p>
          <a:p>
            <a:pPr marL="114300" indent="-114300" defTabSz="457200">
              <a:buSzPct val="100000"/>
              <a:defRPr sz="2000">
                <a:latin typeface="Arial"/>
                <a:ea typeface="Arial"/>
                <a:cs typeface="Arial"/>
                <a:sym typeface="Arial"/>
              </a:defRPr>
            </a:pPr>
            <a:endParaRPr lang="en-US" sz="2800" dirty="0">
              <a:latin typeface="Calibri" charset="0"/>
              <a:ea typeface="Calibri" charset="0"/>
              <a:cs typeface="Calibri" charset="0"/>
            </a:endParaRPr>
          </a:p>
          <a:p>
            <a:pPr marL="114300" indent="-114300" defTabSz="457200">
              <a:buSzPct val="100000"/>
              <a:defRPr sz="2000">
                <a:latin typeface="Arial"/>
                <a:ea typeface="Arial"/>
                <a:cs typeface="Arial"/>
                <a:sym typeface="Arial"/>
              </a:defRPr>
            </a:pPr>
            <a:r>
              <a:rPr lang="en-US" sz="2800" dirty="0">
                <a:latin typeface="Calibri" charset="0"/>
                <a:ea typeface="Calibri" charset="0"/>
                <a:cs typeface="Calibri" charset="0"/>
              </a:rPr>
              <a:t>Future researchers should replicate these data across </a:t>
            </a:r>
            <a:r>
              <a:rPr lang="en-US" sz="2800" b="1" dirty="0">
                <a:latin typeface="Calibri" charset="0"/>
                <a:ea typeface="Calibri" charset="0"/>
                <a:cs typeface="Calibri" charset="0"/>
              </a:rPr>
              <a:t>different levels of care</a:t>
            </a:r>
            <a:r>
              <a:rPr lang="en-US" sz="2800" dirty="0">
                <a:latin typeface="Calibri" charset="0"/>
                <a:ea typeface="Calibri" charset="0"/>
                <a:cs typeface="Calibri" charset="0"/>
              </a:rPr>
              <a:t> (e.g., intensive outpatient, outpatient, school-based).  </a:t>
            </a:r>
          </a:p>
        </p:txBody>
      </p:sp>
    </p:spTree>
    <p:extLst>
      <p:ext uri="{BB962C8B-B14F-4D97-AF65-F5344CB8AC3E}">
        <p14:creationId xmlns:p14="http://schemas.microsoft.com/office/powerpoint/2010/main" val="645466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088" y="1162843"/>
            <a:ext cx="10515600" cy="1325563"/>
          </a:xfrm>
        </p:spPr>
        <p:txBody>
          <a:bodyPr/>
          <a:lstStyle/>
          <a:p>
            <a:r>
              <a:rPr lang="en-US" dirty="0"/>
              <a:t>Acknowledgements</a:t>
            </a:r>
          </a:p>
        </p:txBody>
      </p:sp>
      <p:sp>
        <p:nvSpPr>
          <p:cNvPr id="3" name="Content Placeholder 2"/>
          <p:cNvSpPr>
            <a:spLocks noGrp="1"/>
          </p:cNvSpPr>
          <p:nvPr>
            <p:ph idx="1"/>
          </p:nvPr>
        </p:nvSpPr>
        <p:spPr>
          <a:xfrm>
            <a:off x="856488" y="1953641"/>
            <a:ext cx="10515600" cy="3660775"/>
          </a:xfrm>
        </p:spPr>
        <p:txBody>
          <a:bodyPr>
            <a:normAutofit fontScale="77500" lnSpcReduction="20000"/>
          </a:bodyPr>
          <a:lstStyle/>
          <a:p>
            <a:pPr lvl="1" fontAlgn="base"/>
            <a:r>
              <a:rPr lang="en-US" sz="2600" dirty="0" smtClean="0"/>
              <a:t>Program </a:t>
            </a:r>
            <a:r>
              <a:rPr lang="en-US" sz="2600" dirty="0"/>
              <a:t>Sponsors for their generosity in allocating funds for this program</a:t>
            </a:r>
          </a:p>
          <a:p>
            <a:pPr lvl="2" fontAlgn="base"/>
            <a:r>
              <a:rPr lang="en-US" sz="2600" dirty="0"/>
              <a:t>Dr. Dominique Martinez (CCTSI Office of Diversity and Inclusion</a:t>
            </a:r>
            <a:r>
              <a:rPr lang="en-US" sz="2600" dirty="0" smtClean="0"/>
              <a:t>).</a:t>
            </a:r>
            <a:endParaRPr lang="en-US" sz="2600" dirty="0"/>
          </a:p>
          <a:p>
            <a:pPr lvl="2" fontAlgn="base"/>
            <a:r>
              <a:rPr lang="en-US" sz="2600" dirty="0"/>
              <a:t>Dr. Douglas </a:t>
            </a:r>
            <a:r>
              <a:rPr lang="en-US" sz="2600" dirty="0" err="1"/>
              <a:t>Novins</a:t>
            </a:r>
            <a:r>
              <a:rPr lang="en-US" sz="2600" dirty="0"/>
              <a:t> and Dr. Jennifer Hagman (PMHI</a:t>
            </a:r>
            <a:r>
              <a:rPr lang="en-US" sz="2600" dirty="0" smtClean="0"/>
              <a:t>).</a:t>
            </a:r>
            <a:endParaRPr lang="en-US" sz="2600" dirty="0"/>
          </a:p>
          <a:p>
            <a:pPr lvl="1" fontAlgn="base"/>
            <a:r>
              <a:rPr lang="en-US" sz="2600" dirty="0"/>
              <a:t>2017 Summer Research Program for Undergraduate Students</a:t>
            </a:r>
          </a:p>
          <a:p>
            <a:pPr lvl="2" fontAlgn="base"/>
            <a:r>
              <a:rPr lang="en-US" sz="2600" dirty="0"/>
              <a:t>Dr. Merlin </a:t>
            </a:r>
            <a:r>
              <a:rPr lang="en-US" sz="2600" dirty="0" err="1"/>
              <a:t>Ariefdjohan</a:t>
            </a:r>
            <a:r>
              <a:rPr lang="en-US" sz="2600" dirty="0"/>
              <a:t> who ran this program and provided unending support and </a:t>
            </a:r>
            <a:r>
              <a:rPr lang="en-US" sz="2600" dirty="0" smtClean="0"/>
              <a:t>assistance.</a:t>
            </a:r>
            <a:endParaRPr lang="en-US" sz="2600" dirty="0"/>
          </a:p>
          <a:p>
            <a:pPr lvl="2" fontAlgn="base"/>
            <a:r>
              <a:rPr lang="en-US" sz="2600" dirty="0"/>
              <a:t>Marisa Deguzman for helping me with my poster presentation and providing support to the entire </a:t>
            </a:r>
            <a:r>
              <a:rPr lang="en-US" sz="2600" dirty="0" smtClean="0"/>
              <a:t>cohort.</a:t>
            </a:r>
            <a:endParaRPr lang="en-US" sz="2600" dirty="0"/>
          </a:p>
          <a:p>
            <a:pPr lvl="2" fontAlgn="base"/>
            <a:r>
              <a:rPr lang="en-US" sz="2600" dirty="0" err="1"/>
              <a:t>Emmaly</a:t>
            </a:r>
            <a:r>
              <a:rPr lang="en-US" sz="2600" dirty="0"/>
              <a:t> Owens &amp; Robert Evans for their support and help running this program </a:t>
            </a:r>
          </a:p>
          <a:p>
            <a:pPr lvl="1" fontAlgn="base"/>
            <a:r>
              <a:rPr lang="en-US" sz="2600" dirty="0"/>
              <a:t>Mentor Extra-</a:t>
            </a:r>
            <a:r>
              <a:rPr lang="en-US" sz="2600" dirty="0" err="1"/>
              <a:t>ordinaire</a:t>
            </a:r>
            <a:r>
              <a:rPr lang="en-US" sz="2600" dirty="0"/>
              <a:t>!</a:t>
            </a:r>
          </a:p>
          <a:p>
            <a:pPr lvl="2" fontAlgn="base"/>
            <a:r>
              <a:rPr lang="en-US" sz="2600" dirty="0"/>
              <a:t>Dr. Patrick Romani for mentoring me this summer and being my #1 support throughout this program. </a:t>
            </a:r>
            <a:endParaRPr lang="en-US" sz="2600" dirty="0" smtClean="0"/>
          </a:p>
          <a:p>
            <a:pPr lvl="2" fontAlgn="base"/>
            <a:endParaRPr lang="en-US" sz="2600" dirty="0"/>
          </a:p>
          <a:p>
            <a:endParaRPr lang="en-US" dirty="0"/>
          </a:p>
        </p:txBody>
      </p:sp>
    </p:spTree>
    <p:extLst>
      <p:ext uri="{BB962C8B-B14F-4D97-AF65-F5344CB8AC3E}">
        <p14:creationId xmlns:p14="http://schemas.microsoft.com/office/powerpoint/2010/main" val="132698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52" y="1162843"/>
            <a:ext cx="10515600" cy="1325563"/>
          </a:xfrm>
        </p:spPr>
        <p:txBody>
          <a:bodyPr/>
          <a:lstStyle/>
          <a:p>
            <a:r>
              <a:rPr lang="en-US" sz="3500" dirty="0"/>
              <a:t>ABC Interview</a:t>
            </a:r>
          </a:p>
        </p:txBody>
      </p:sp>
      <p:sp>
        <p:nvSpPr>
          <p:cNvPr id="3" name="Content Placeholder 2"/>
          <p:cNvSpPr>
            <a:spLocks noGrp="1"/>
          </p:cNvSpPr>
          <p:nvPr>
            <p:ph idx="1"/>
          </p:nvPr>
        </p:nvSpPr>
        <p:spPr/>
        <p:txBody>
          <a:bodyPr>
            <a:normAutofit/>
          </a:bodyPr>
          <a:lstStyle/>
          <a:p>
            <a:r>
              <a:rPr lang="en-US" sz="2000" b="1" dirty="0"/>
              <a:t>Antecedent-Behavior-Consequence (ABC) Interview (O’Neill et al. 1997)</a:t>
            </a:r>
          </a:p>
          <a:p>
            <a:pPr marL="0" indent="0">
              <a:buNone/>
            </a:pPr>
            <a:endParaRPr lang="en-US" sz="2000" b="1" dirty="0"/>
          </a:p>
          <a:p>
            <a:pPr marL="0" indent="0">
              <a:buNone/>
            </a:pPr>
            <a:endParaRPr lang="en-US" sz="2000" b="1" dirty="0"/>
          </a:p>
        </p:txBody>
      </p:sp>
      <p:graphicFrame>
        <p:nvGraphicFramePr>
          <p:cNvPr id="4" name="Table 3"/>
          <p:cNvGraphicFramePr>
            <a:graphicFrameLocks noGrp="1"/>
          </p:cNvGraphicFramePr>
          <p:nvPr>
            <p:extLst>
              <p:ext uri="{D42A27DB-BD31-4B8C-83A1-F6EECF244321}">
                <p14:modId xmlns:p14="http://schemas.microsoft.com/office/powerpoint/2010/main" val="364650417"/>
              </p:ext>
            </p:extLst>
          </p:nvPr>
        </p:nvGraphicFramePr>
        <p:xfrm>
          <a:off x="1280159" y="2249424"/>
          <a:ext cx="8879838" cy="4151377"/>
        </p:xfrm>
        <a:graphic>
          <a:graphicData uri="http://schemas.openxmlformats.org/drawingml/2006/table">
            <a:tbl>
              <a:tblPr firstRow="1" bandRow="1">
                <a:tableStyleId>{5C22544A-7EE6-4342-B048-85BDC9FD1C3A}</a:tableStyleId>
              </a:tblPr>
              <a:tblGrid>
                <a:gridCol w="2959946">
                  <a:extLst>
                    <a:ext uri="{9D8B030D-6E8A-4147-A177-3AD203B41FA5}">
                      <a16:colId xmlns:a16="http://schemas.microsoft.com/office/drawing/2014/main" xmlns="" val="2905761960"/>
                    </a:ext>
                  </a:extLst>
                </a:gridCol>
                <a:gridCol w="2959946">
                  <a:extLst>
                    <a:ext uri="{9D8B030D-6E8A-4147-A177-3AD203B41FA5}">
                      <a16:colId xmlns:a16="http://schemas.microsoft.com/office/drawing/2014/main" xmlns="" val="2140920884"/>
                    </a:ext>
                  </a:extLst>
                </a:gridCol>
                <a:gridCol w="2959946">
                  <a:extLst>
                    <a:ext uri="{9D8B030D-6E8A-4147-A177-3AD203B41FA5}">
                      <a16:colId xmlns:a16="http://schemas.microsoft.com/office/drawing/2014/main" xmlns="" val="95481786"/>
                    </a:ext>
                  </a:extLst>
                </a:gridCol>
              </a:tblGrid>
              <a:tr h="454349">
                <a:tc>
                  <a:txBody>
                    <a:bodyPr/>
                    <a:lstStyle/>
                    <a:p>
                      <a:pPr algn="ctr"/>
                      <a:r>
                        <a:rPr lang="en-US" dirty="0"/>
                        <a:t>Functional Context</a:t>
                      </a:r>
                      <a:endParaRPr lang="en-US" dirty="0">
                        <a:solidFill>
                          <a:schemeClr val="tx1"/>
                        </a:solidFill>
                      </a:endParaRPr>
                    </a:p>
                  </a:txBody>
                  <a:tcPr/>
                </a:tc>
                <a:tc>
                  <a:txBody>
                    <a:bodyPr/>
                    <a:lstStyle/>
                    <a:p>
                      <a:pPr algn="ctr"/>
                      <a:r>
                        <a:rPr lang="en-US" dirty="0"/>
                        <a:t>Example</a:t>
                      </a:r>
                      <a:r>
                        <a:rPr lang="en-US" baseline="0" dirty="0"/>
                        <a:t> Questions</a:t>
                      </a:r>
                      <a:endParaRPr lang="en-US" dirty="0">
                        <a:solidFill>
                          <a:schemeClr val="tx1"/>
                        </a:solidFill>
                      </a:endParaRPr>
                    </a:p>
                  </a:txBody>
                  <a:tcPr/>
                </a:tc>
                <a:tc>
                  <a:txBody>
                    <a:bodyPr/>
                    <a:lstStyle/>
                    <a:p>
                      <a:pPr algn="ctr"/>
                      <a:r>
                        <a:rPr lang="en-US" dirty="0"/>
                        <a:t>Responses</a:t>
                      </a:r>
                      <a:endParaRPr lang="en-US" dirty="0">
                        <a:solidFill>
                          <a:schemeClr val="tx1"/>
                        </a:solidFill>
                      </a:endParaRPr>
                    </a:p>
                  </a:txBody>
                  <a:tcPr/>
                </a:tc>
                <a:extLst>
                  <a:ext uri="{0D108BD9-81ED-4DB2-BD59-A6C34878D82A}">
                    <a16:rowId xmlns:a16="http://schemas.microsoft.com/office/drawing/2014/main" xmlns="" val="2463067294"/>
                  </a:ext>
                </a:extLst>
              </a:tr>
              <a:tr h="1456404">
                <a:tc>
                  <a:txBody>
                    <a:bodyPr/>
                    <a:lstStyle/>
                    <a:p>
                      <a:pPr algn="ctr"/>
                      <a:r>
                        <a:rPr lang="en-US" dirty="0"/>
                        <a:t>Escape</a:t>
                      </a:r>
                    </a:p>
                  </a:txBody>
                  <a:tcPr/>
                </a:tc>
                <a:tc>
                  <a:txBody>
                    <a:bodyPr/>
                    <a:lstStyle/>
                    <a:p>
                      <a:pPr algn="ctr"/>
                      <a:r>
                        <a:rPr lang="en-US" dirty="0"/>
                        <a:t>How does your child </a:t>
                      </a:r>
                      <a:r>
                        <a:rPr lang="en-US" dirty="0" smtClean="0"/>
                        <a:t>behave when</a:t>
                      </a:r>
                      <a:r>
                        <a:rPr lang="en-US" baseline="0" dirty="0" smtClean="0"/>
                        <a:t> </a:t>
                      </a:r>
                      <a:r>
                        <a:rPr lang="en-US" baseline="0" dirty="0"/>
                        <a:t>asked to take a shower?  What about complete homework?</a:t>
                      </a:r>
                      <a:endParaRPr lang="en-US" dirty="0"/>
                    </a:p>
                  </a:txBody>
                  <a:tcPr/>
                </a:tc>
                <a:tc>
                  <a:txBody>
                    <a:bodyPr/>
                    <a:lstStyle/>
                    <a:p>
                      <a:pPr algn="ctr"/>
                      <a:endParaRPr lang="en-US" dirty="0"/>
                    </a:p>
                  </a:txBody>
                  <a:tcPr/>
                </a:tc>
                <a:extLst>
                  <a:ext uri="{0D108BD9-81ED-4DB2-BD59-A6C34878D82A}">
                    <a16:rowId xmlns:a16="http://schemas.microsoft.com/office/drawing/2014/main" xmlns="" val="2771858410"/>
                  </a:ext>
                </a:extLst>
              </a:tr>
              <a:tr h="1120312">
                <a:tc>
                  <a:txBody>
                    <a:bodyPr/>
                    <a:lstStyle/>
                    <a:p>
                      <a:pPr algn="ctr"/>
                      <a:r>
                        <a:rPr lang="en-US" dirty="0"/>
                        <a:t>Tangible</a:t>
                      </a:r>
                    </a:p>
                  </a:txBody>
                  <a:tcPr/>
                </a:tc>
                <a:tc>
                  <a:txBody>
                    <a:bodyPr/>
                    <a:lstStyle/>
                    <a:p>
                      <a:pPr algn="ctr"/>
                      <a:r>
                        <a:rPr lang="en-US" dirty="0"/>
                        <a:t>How does your child act when told,</a:t>
                      </a:r>
                      <a:r>
                        <a:rPr lang="en-US" baseline="0" dirty="0"/>
                        <a:t> “No” they cannot have a specific toy or snack?</a:t>
                      </a:r>
                      <a:endParaRPr lang="en-US" dirty="0"/>
                    </a:p>
                  </a:txBody>
                  <a:tcPr/>
                </a:tc>
                <a:tc>
                  <a:txBody>
                    <a:bodyPr/>
                    <a:lstStyle/>
                    <a:p>
                      <a:pPr algn="ctr"/>
                      <a:endParaRPr lang="en-US" dirty="0"/>
                    </a:p>
                  </a:txBody>
                  <a:tcPr/>
                </a:tc>
                <a:extLst>
                  <a:ext uri="{0D108BD9-81ED-4DB2-BD59-A6C34878D82A}">
                    <a16:rowId xmlns:a16="http://schemas.microsoft.com/office/drawing/2014/main" xmlns="" val="1371138369"/>
                  </a:ext>
                </a:extLst>
              </a:tr>
              <a:tr h="1120312">
                <a:tc>
                  <a:txBody>
                    <a:bodyPr/>
                    <a:lstStyle/>
                    <a:p>
                      <a:pPr algn="ctr"/>
                      <a:r>
                        <a:rPr lang="en-US" dirty="0"/>
                        <a:t>Attention</a:t>
                      </a:r>
                    </a:p>
                  </a:txBody>
                  <a:tcPr/>
                </a:tc>
                <a:tc>
                  <a:txBody>
                    <a:bodyPr/>
                    <a:lstStyle/>
                    <a:p>
                      <a:pPr algn="ctr"/>
                      <a:r>
                        <a:rPr lang="en-US" dirty="0"/>
                        <a:t>How does your child act when you</a:t>
                      </a:r>
                      <a:r>
                        <a:rPr lang="en-US" baseline="0" dirty="0"/>
                        <a:t> are on the phone or playing with their sibling?</a:t>
                      </a:r>
                      <a:endParaRPr lang="en-US" dirty="0"/>
                    </a:p>
                  </a:txBody>
                  <a:tcPr/>
                </a:tc>
                <a:tc>
                  <a:txBody>
                    <a:bodyPr/>
                    <a:lstStyle/>
                    <a:p>
                      <a:pPr algn="ctr"/>
                      <a:endParaRPr lang="en-US" dirty="0"/>
                    </a:p>
                  </a:txBody>
                  <a:tcPr/>
                </a:tc>
                <a:extLst>
                  <a:ext uri="{0D108BD9-81ED-4DB2-BD59-A6C34878D82A}">
                    <a16:rowId xmlns:a16="http://schemas.microsoft.com/office/drawing/2014/main" xmlns="" val="2326276887"/>
                  </a:ext>
                </a:extLst>
              </a:tr>
            </a:tbl>
          </a:graphicData>
        </a:graphic>
      </p:graphicFrame>
    </p:spTree>
    <p:extLst>
      <p:ext uri="{BB962C8B-B14F-4D97-AF65-F5344CB8AC3E}">
        <p14:creationId xmlns:p14="http://schemas.microsoft.com/office/powerpoint/2010/main" val="3614504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5352" y="1162843"/>
            <a:ext cx="10515600" cy="1325563"/>
          </a:xfrm>
        </p:spPr>
        <p:txBody>
          <a:bodyPr/>
          <a:lstStyle/>
          <a:p>
            <a:r>
              <a:rPr lang="en-US" sz="3500" dirty="0"/>
              <a:t>ABC Interview</a:t>
            </a:r>
          </a:p>
        </p:txBody>
      </p:sp>
      <p:sp>
        <p:nvSpPr>
          <p:cNvPr id="3" name="Content Placeholder 2"/>
          <p:cNvSpPr>
            <a:spLocks noGrp="1"/>
          </p:cNvSpPr>
          <p:nvPr>
            <p:ph idx="1"/>
          </p:nvPr>
        </p:nvSpPr>
        <p:spPr/>
        <p:txBody>
          <a:bodyPr>
            <a:normAutofit/>
          </a:bodyPr>
          <a:lstStyle/>
          <a:p>
            <a:r>
              <a:rPr lang="en-US" sz="2000" b="1" dirty="0"/>
              <a:t>Antecedent-Behavior-Consequence (ABC) Interview (O’Neill et al. 1997)</a:t>
            </a:r>
          </a:p>
          <a:p>
            <a:pPr marL="0" indent="0">
              <a:buNone/>
            </a:pPr>
            <a:endParaRPr lang="en-US" sz="2000" b="1" dirty="0"/>
          </a:p>
          <a:p>
            <a:pPr marL="0" indent="0">
              <a:buNone/>
            </a:pPr>
            <a:endParaRPr lang="en-US" sz="2000" b="1" dirty="0"/>
          </a:p>
        </p:txBody>
      </p:sp>
      <p:graphicFrame>
        <p:nvGraphicFramePr>
          <p:cNvPr id="4" name="Table 3"/>
          <p:cNvGraphicFramePr>
            <a:graphicFrameLocks noGrp="1"/>
          </p:cNvGraphicFramePr>
          <p:nvPr>
            <p:extLst>
              <p:ext uri="{D42A27DB-BD31-4B8C-83A1-F6EECF244321}">
                <p14:modId xmlns:p14="http://schemas.microsoft.com/office/powerpoint/2010/main" val="1905580219"/>
              </p:ext>
            </p:extLst>
          </p:nvPr>
        </p:nvGraphicFramePr>
        <p:xfrm>
          <a:off x="1280159" y="2249424"/>
          <a:ext cx="8879838" cy="4151377"/>
        </p:xfrm>
        <a:graphic>
          <a:graphicData uri="http://schemas.openxmlformats.org/drawingml/2006/table">
            <a:tbl>
              <a:tblPr firstRow="1" bandRow="1">
                <a:tableStyleId>{5C22544A-7EE6-4342-B048-85BDC9FD1C3A}</a:tableStyleId>
              </a:tblPr>
              <a:tblGrid>
                <a:gridCol w="2959946">
                  <a:extLst>
                    <a:ext uri="{9D8B030D-6E8A-4147-A177-3AD203B41FA5}">
                      <a16:colId xmlns:a16="http://schemas.microsoft.com/office/drawing/2014/main" xmlns="" val="2905761960"/>
                    </a:ext>
                  </a:extLst>
                </a:gridCol>
                <a:gridCol w="2959946">
                  <a:extLst>
                    <a:ext uri="{9D8B030D-6E8A-4147-A177-3AD203B41FA5}">
                      <a16:colId xmlns:a16="http://schemas.microsoft.com/office/drawing/2014/main" xmlns="" val="2140920884"/>
                    </a:ext>
                  </a:extLst>
                </a:gridCol>
                <a:gridCol w="2959946">
                  <a:extLst>
                    <a:ext uri="{9D8B030D-6E8A-4147-A177-3AD203B41FA5}">
                      <a16:colId xmlns:a16="http://schemas.microsoft.com/office/drawing/2014/main" xmlns="" val="95481786"/>
                    </a:ext>
                  </a:extLst>
                </a:gridCol>
              </a:tblGrid>
              <a:tr h="454349">
                <a:tc>
                  <a:txBody>
                    <a:bodyPr/>
                    <a:lstStyle/>
                    <a:p>
                      <a:pPr algn="ctr"/>
                      <a:r>
                        <a:rPr lang="en-US" dirty="0"/>
                        <a:t>Functional Context</a:t>
                      </a:r>
                      <a:endParaRPr lang="en-US" dirty="0">
                        <a:solidFill>
                          <a:schemeClr val="tx1"/>
                        </a:solidFill>
                      </a:endParaRPr>
                    </a:p>
                  </a:txBody>
                  <a:tcPr/>
                </a:tc>
                <a:tc>
                  <a:txBody>
                    <a:bodyPr/>
                    <a:lstStyle/>
                    <a:p>
                      <a:pPr algn="ctr"/>
                      <a:r>
                        <a:rPr lang="en-US" dirty="0"/>
                        <a:t>Example</a:t>
                      </a:r>
                      <a:r>
                        <a:rPr lang="en-US" baseline="0" dirty="0"/>
                        <a:t> Questions</a:t>
                      </a:r>
                      <a:endParaRPr lang="en-US" dirty="0">
                        <a:solidFill>
                          <a:schemeClr val="tx1"/>
                        </a:solidFill>
                      </a:endParaRPr>
                    </a:p>
                  </a:txBody>
                  <a:tcPr/>
                </a:tc>
                <a:tc>
                  <a:txBody>
                    <a:bodyPr/>
                    <a:lstStyle/>
                    <a:p>
                      <a:pPr algn="ctr"/>
                      <a:r>
                        <a:rPr lang="en-US" dirty="0"/>
                        <a:t>Responses</a:t>
                      </a:r>
                      <a:endParaRPr lang="en-US" dirty="0">
                        <a:solidFill>
                          <a:schemeClr val="tx1"/>
                        </a:solidFill>
                      </a:endParaRPr>
                    </a:p>
                  </a:txBody>
                  <a:tcPr/>
                </a:tc>
                <a:extLst>
                  <a:ext uri="{0D108BD9-81ED-4DB2-BD59-A6C34878D82A}">
                    <a16:rowId xmlns:a16="http://schemas.microsoft.com/office/drawing/2014/main" xmlns="" val="2463067294"/>
                  </a:ext>
                </a:extLst>
              </a:tr>
              <a:tr h="1456404">
                <a:tc>
                  <a:txBody>
                    <a:bodyPr/>
                    <a:lstStyle/>
                    <a:p>
                      <a:pPr algn="ctr"/>
                      <a:r>
                        <a:rPr lang="en-US" dirty="0"/>
                        <a:t>Escape</a:t>
                      </a:r>
                    </a:p>
                  </a:txBody>
                  <a:tcPr/>
                </a:tc>
                <a:tc>
                  <a:txBody>
                    <a:bodyPr/>
                    <a:lstStyle/>
                    <a:p>
                      <a:pPr algn="ctr"/>
                      <a:r>
                        <a:rPr lang="en-US" dirty="0"/>
                        <a:t>How does your child </a:t>
                      </a:r>
                      <a:r>
                        <a:rPr lang="en-US" dirty="0" smtClean="0"/>
                        <a:t>behave when</a:t>
                      </a:r>
                      <a:r>
                        <a:rPr lang="en-US" baseline="0" dirty="0" smtClean="0"/>
                        <a:t> </a:t>
                      </a:r>
                      <a:r>
                        <a:rPr lang="en-US" baseline="0" dirty="0"/>
                        <a:t>asked to take a shower?  What about complete homework?</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“He</a:t>
                      </a:r>
                      <a:r>
                        <a:rPr lang="en-US" baseline="0" dirty="0" smtClean="0"/>
                        <a:t> ignores me and then may throw toys.  He doesn’t do homework.”</a:t>
                      </a:r>
                      <a:endParaRPr lang="en-US" dirty="0" smtClean="0"/>
                    </a:p>
                    <a:p>
                      <a:pPr algn="ctr"/>
                      <a:endParaRPr lang="en-US" dirty="0"/>
                    </a:p>
                  </a:txBody>
                  <a:tcPr/>
                </a:tc>
                <a:extLst>
                  <a:ext uri="{0D108BD9-81ED-4DB2-BD59-A6C34878D82A}">
                    <a16:rowId xmlns:a16="http://schemas.microsoft.com/office/drawing/2014/main" xmlns="" val="2771858410"/>
                  </a:ext>
                </a:extLst>
              </a:tr>
              <a:tr h="1120312">
                <a:tc>
                  <a:txBody>
                    <a:bodyPr/>
                    <a:lstStyle/>
                    <a:p>
                      <a:pPr algn="ctr"/>
                      <a:r>
                        <a:rPr lang="en-US" dirty="0"/>
                        <a:t>Tangible</a:t>
                      </a:r>
                    </a:p>
                  </a:txBody>
                  <a:tcPr/>
                </a:tc>
                <a:tc>
                  <a:txBody>
                    <a:bodyPr/>
                    <a:lstStyle/>
                    <a:p>
                      <a:pPr algn="ctr"/>
                      <a:r>
                        <a:rPr lang="en-US" dirty="0"/>
                        <a:t>How does your child act when told,</a:t>
                      </a:r>
                      <a:r>
                        <a:rPr lang="en-US" baseline="0" dirty="0"/>
                        <a:t> “No” they cannot have a specific toy or snack?</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“He flips out.  I get hit and bit until</a:t>
                      </a:r>
                      <a:r>
                        <a:rPr lang="en-US" baseline="0" dirty="0" smtClean="0"/>
                        <a:t> I finally let him keep playing the iPad.”</a:t>
                      </a:r>
                      <a:endParaRPr lang="en-US" dirty="0" smtClean="0"/>
                    </a:p>
                  </a:txBody>
                  <a:tcPr/>
                </a:tc>
                <a:extLst>
                  <a:ext uri="{0D108BD9-81ED-4DB2-BD59-A6C34878D82A}">
                    <a16:rowId xmlns:a16="http://schemas.microsoft.com/office/drawing/2014/main" xmlns="" val="1371138369"/>
                  </a:ext>
                </a:extLst>
              </a:tr>
              <a:tr h="1120312">
                <a:tc>
                  <a:txBody>
                    <a:bodyPr/>
                    <a:lstStyle/>
                    <a:p>
                      <a:pPr algn="ctr"/>
                      <a:r>
                        <a:rPr lang="en-US" dirty="0"/>
                        <a:t>Attention</a:t>
                      </a:r>
                    </a:p>
                  </a:txBody>
                  <a:tcPr/>
                </a:tc>
                <a:tc>
                  <a:txBody>
                    <a:bodyPr/>
                    <a:lstStyle/>
                    <a:p>
                      <a:pPr algn="ctr"/>
                      <a:r>
                        <a:rPr lang="en-US" dirty="0"/>
                        <a:t>How does your child act when you</a:t>
                      </a:r>
                      <a:r>
                        <a:rPr lang="en-US" baseline="0" dirty="0"/>
                        <a:t> are on the phone or playing with their sibling?</a:t>
                      </a: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“He usually</a:t>
                      </a:r>
                      <a:r>
                        <a:rPr lang="en-US" baseline="0" dirty="0" smtClean="0"/>
                        <a:t> plays alone well.  Finds the iPad and that keeps him busy.”</a:t>
                      </a:r>
                      <a:endParaRPr lang="en-US" dirty="0" smtClean="0"/>
                    </a:p>
                  </a:txBody>
                  <a:tcPr/>
                </a:tc>
                <a:extLst>
                  <a:ext uri="{0D108BD9-81ED-4DB2-BD59-A6C34878D82A}">
                    <a16:rowId xmlns:a16="http://schemas.microsoft.com/office/drawing/2014/main" xmlns="" val="2326276887"/>
                  </a:ext>
                </a:extLst>
              </a:tr>
            </a:tbl>
          </a:graphicData>
        </a:graphic>
      </p:graphicFrame>
    </p:spTree>
    <p:extLst>
      <p:ext uri="{BB962C8B-B14F-4D97-AF65-F5344CB8AC3E}">
        <p14:creationId xmlns:p14="http://schemas.microsoft.com/office/powerpoint/2010/main" val="798975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1032" y="1181131"/>
            <a:ext cx="10515600" cy="1325563"/>
          </a:xfrm>
        </p:spPr>
        <p:txBody>
          <a:bodyPr/>
          <a:lstStyle/>
          <a:p>
            <a:r>
              <a:rPr lang="en-US" dirty="0"/>
              <a:t>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3053457"/>
              </p:ext>
            </p:extLst>
          </p:nvPr>
        </p:nvGraphicFramePr>
        <p:xfrm>
          <a:off x="838200" y="2045081"/>
          <a:ext cx="10515600"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1709030030"/>
                    </a:ext>
                  </a:extLst>
                </a:gridCol>
                <a:gridCol w="5257800">
                  <a:extLst>
                    <a:ext uri="{9D8B030D-6E8A-4147-A177-3AD203B41FA5}">
                      <a16:colId xmlns:a16="http://schemas.microsoft.com/office/drawing/2014/main" xmlns="" val="3175256028"/>
                    </a:ext>
                  </a:extLst>
                </a:gridCol>
              </a:tblGrid>
              <a:tr h="370840">
                <a:tc>
                  <a:txBody>
                    <a:bodyPr/>
                    <a:lstStyle/>
                    <a:p>
                      <a:pPr algn="ctr"/>
                      <a:r>
                        <a:rPr lang="en-US" sz="1800" dirty="0"/>
                        <a:t>FBA Method</a:t>
                      </a:r>
                      <a:endParaRPr lang="en-US" sz="180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t>Results</a:t>
                      </a:r>
                      <a:endParaRPr lang="en-US" sz="18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76779197"/>
                  </a:ext>
                </a:extLst>
              </a:tr>
              <a:tr h="370840">
                <a:tc>
                  <a:txBody>
                    <a:bodyPr/>
                    <a:lstStyle/>
                    <a:p>
                      <a:pPr algn="ctr"/>
                      <a:r>
                        <a:rPr lang="en-US" sz="1800" dirty="0"/>
                        <a:t>ABC</a:t>
                      </a:r>
                      <a:r>
                        <a:rPr lang="en-US" sz="1800" baseline="0" dirty="0"/>
                        <a:t> Interview</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Escape and Tangible</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6362884"/>
                  </a:ext>
                </a:extLst>
              </a:tr>
              <a:tr h="370840">
                <a:tc>
                  <a:txBody>
                    <a:bodyPr/>
                    <a:lstStyle/>
                    <a:p>
                      <a:pPr algn="ctr"/>
                      <a:endParaRPr lang="en-US" sz="1800" dirty="0">
                        <a:latin typeface="Arial" panose="020B0604020202020204" pitchFamily="34" charset="0"/>
                        <a:cs typeface="Arial" panose="020B0604020202020204" pitchFamily="34" charset="0"/>
                      </a:endParaRPr>
                    </a:p>
                  </a:txBody>
                  <a:tcPr/>
                </a:tc>
                <a:tc>
                  <a:txBody>
                    <a:bodyPr/>
                    <a:lstStyle/>
                    <a:p>
                      <a:pPr algn="ct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58834730"/>
                  </a:ext>
                </a:extLst>
              </a:tr>
              <a:tr h="370840">
                <a:tc>
                  <a:txBody>
                    <a:bodyPr/>
                    <a:lstStyle/>
                    <a:p>
                      <a:pPr algn="ctr"/>
                      <a:endParaRPr lang="en-US" sz="1800" dirty="0">
                        <a:latin typeface="Arial" panose="020B0604020202020204" pitchFamily="34" charset="0"/>
                        <a:cs typeface="Arial" panose="020B0604020202020204" pitchFamily="34" charset="0"/>
                      </a:endParaRPr>
                    </a:p>
                  </a:txBody>
                  <a:tcPr/>
                </a:tc>
                <a:tc>
                  <a:txBody>
                    <a:bodyPr/>
                    <a:lstStyle/>
                    <a:p>
                      <a:pPr algn="ct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885569"/>
                  </a:ext>
                </a:extLst>
              </a:tr>
              <a:tr h="370840">
                <a:tc>
                  <a:txBody>
                    <a:bodyPr/>
                    <a:lstStyle/>
                    <a:p>
                      <a:pPr algn="ctr"/>
                      <a:endParaRPr lang="en-US" sz="1800" dirty="0">
                        <a:latin typeface="Arial" panose="020B0604020202020204" pitchFamily="34" charset="0"/>
                        <a:cs typeface="Arial" panose="020B0604020202020204" pitchFamily="34" charset="0"/>
                      </a:endParaRPr>
                    </a:p>
                  </a:txBody>
                  <a:tcPr/>
                </a:tc>
                <a:tc>
                  <a:txBody>
                    <a:bodyPr/>
                    <a:lstStyle/>
                    <a:p>
                      <a:pPr algn="ct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56309762"/>
                  </a:ext>
                </a:extLst>
              </a:tr>
              <a:tr h="370840">
                <a:tc>
                  <a:txBody>
                    <a:bodyPr/>
                    <a:lstStyle/>
                    <a:p>
                      <a:pPr algn="ctr"/>
                      <a:endParaRPr lang="en-US" sz="1800" dirty="0">
                        <a:latin typeface="Arial" panose="020B0604020202020204" pitchFamily="34" charset="0"/>
                        <a:cs typeface="Arial" panose="020B0604020202020204" pitchFamily="34" charset="0"/>
                      </a:endParaRPr>
                    </a:p>
                  </a:txBody>
                  <a:tcPr/>
                </a:tc>
                <a:tc>
                  <a:txBody>
                    <a:bodyPr/>
                    <a:lstStyle/>
                    <a:p>
                      <a:pPr algn="ct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07175626"/>
                  </a:ext>
                </a:extLst>
              </a:tr>
            </a:tbl>
          </a:graphicData>
        </a:graphic>
      </p:graphicFrame>
    </p:spTree>
    <p:extLst>
      <p:ext uri="{BB962C8B-B14F-4D97-AF65-F5344CB8AC3E}">
        <p14:creationId xmlns:p14="http://schemas.microsoft.com/office/powerpoint/2010/main" val="4096252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850" y="1287144"/>
            <a:ext cx="10515600" cy="1325563"/>
          </a:xfrm>
        </p:spPr>
        <p:txBody>
          <a:bodyPr/>
          <a:lstStyle/>
          <a:p>
            <a:r>
              <a:rPr lang="en-US" sz="3500" dirty="0"/>
              <a:t>Functional behavior assessment</a:t>
            </a:r>
          </a:p>
        </p:txBody>
      </p:sp>
      <p:sp>
        <p:nvSpPr>
          <p:cNvPr id="9" name="Content Placeholder 8"/>
          <p:cNvSpPr>
            <a:spLocks noGrp="1"/>
          </p:cNvSpPr>
          <p:nvPr>
            <p:ph idx="1"/>
          </p:nvPr>
        </p:nvSpPr>
        <p:spPr>
          <a:xfrm>
            <a:off x="4426950" y="4076536"/>
            <a:ext cx="1626689" cy="93437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aphicFrame>
        <p:nvGraphicFramePr>
          <p:cNvPr id="4" name="Diagram 3"/>
          <p:cNvGraphicFramePr/>
          <p:nvPr>
            <p:extLst>
              <p:ext uri="{D42A27DB-BD31-4B8C-83A1-F6EECF244321}">
                <p14:modId xmlns:p14="http://schemas.microsoft.com/office/powerpoint/2010/main" val="285609272"/>
              </p:ext>
            </p:extLst>
          </p:nvPr>
        </p:nvGraphicFramePr>
        <p:xfrm>
          <a:off x="2984684" y="1805754"/>
          <a:ext cx="6137910" cy="3531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6121400" y="3200400"/>
            <a:ext cx="3282272" cy="21372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64052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481328" y="373380"/>
            <a:ext cx="9086088" cy="6294120"/>
          </a:xfrm>
          <a:prstGeom prst="rect">
            <a:avLst/>
          </a:prstGeom>
        </p:spPr>
      </p:pic>
      <p:sp>
        <p:nvSpPr>
          <p:cNvPr id="2" name="TextBox 1"/>
          <p:cNvSpPr txBox="1"/>
          <p:nvPr/>
        </p:nvSpPr>
        <p:spPr>
          <a:xfrm>
            <a:off x="182880" y="188714"/>
            <a:ext cx="1883664" cy="369332"/>
          </a:xfrm>
          <a:prstGeom prst="rect">
            <a:avLst/>
          </a:prstGeom>
          <a:noFill/>
        </p:spPr>
        <p:txBody>
          <a:bodyPr wrap="square" rtlCol="0">
            <a:spAutoFit/>
          </a:bodyPr>
          <a:lstStyle/>
          <a:p>
            <a:r>
              <a:rPr lang="en-US" dirty="0" smtClean="0"/>
              <a:t>QABF &amp; FAST</a:t>
            </a:r>
            <a:endParaRPr lang="en-US" dirty="0"/>
          </a:p>
        </p:txBody>
      </p:sp>
    </p:spTree>
    <p:extLst>
      <p:ext uri="{BB962C8B-B14F-4D97-AF65-F5344CB8AC3E}">
        <p14:creationId xmlns:p14="http://schemas.microsoft.com/office/powerpoint/2010/main" val="1390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168" y="1114933"/>
            <a:ext cx="10515600" cy="1325563"/>
          </a:xfrm>
        </p:spPr>
        <p:txBody>
          <a:bodyPr/>
          <a:lstStyle/>
          <a:p>
            <a:r>
              <a:rPr lang="en-US" dirty="0"/>
              <a:t>Interpretation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1622072"/>
              </p:ext>
            </p:extLst>
          </p:nvPr>
        </p:nvGraphicFramePr>
        <p:xfrm>
          <a:off x="838200" y="2001584"/>
          <a:ext cx="10515600"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1709030030"/>
                    </a:ext>
                  </a:extLst>
                </a:gridCol>
                <a:gridCol w="5257800">
                  <a:extLst>
                    <a:ext uri="{9D8B030D-6E8A-4147-A177-3AD203B41FA5}">
                      <a16:colId xmlns:a16="http://schemas.microsoft.com/office/drawing/2014/main" xmlns="" val="3175256028"/>
                    </a:ext>
                  </a:extLst>
                </a:gridCol>
              </a:tblGrid>
              <a:tr h="370840">
                <a:tc>
                  <a:txBody>
                    <a:bodyPr/>
                    <a:lstStyle/>
                    <a:p>
                      <a:pPr algn="ctr"/>
                      <a:r>
                        <a:rPr lang="en-US" sz="1800" dirty="0">
                          <a:ln>
                            <a:noFill/>
                          </a:ln>
                        </a:rPr>
                        <a:t>FBA Method</a:t>
                      </a:r>
                      <a:endParaRPr lang="en-US" sz="1800" b="0" dirty="0">
                        <a:ln>
                          <a:noFill/>
                        </a:ln>
                        <a:solidFill>
                          <a:schemeClr val="tx1"/>
                        </a:solidFill>
                        <a:latin typeface="Arial" panose="020B0604020202020204" pitchFamily="34" charset="0"/>
                        <a:cs typeface="Arial" panose="020B0604020202020204" pitchFamily="34" charset="0"/>
                      </a:endParaRPr>
                    </a:p>
                  </a:txBody>
                  <a:tcPr/>
                </a:tc>
                <a:tc>
                  <a:txBody>
                    <a:bodyPr/>
                    <a:lstStyle/>
                    <a:p>
                      <a:pPr algn="ctr"/>
                      <a:r>
                        <a:rPr lang="en-US" sz="1800" dirty="0">
                          <a:ln>
                            <a:noFill/>
                          </a:ln>
                        </a:rPr>
                        <a:t>Results</a:t>
                      </a:r>
                      <a:endParaRPr lang="en-US" sz="1800" b="0" dirty="0">
                        <a:ln>
                          <a:noFill/>
                        </a:ln>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76779197"/>
                  </a:ext>
                </a:extLst>
              </a:tr>
              <a:tr h="370840">
                <a:tc>
                  <a:txBody>
                    <a:bodyPr/>
                    <a:lstStyle/>
                    <a:p>
                      <a:pPr algn="ctr"/>
                      <a:r>
                        <a:rPr lang="en-US" sz="1800" dirty="0">
                          <a:ln>
                            <a:noFill/>
                          </a:ln>
                        </a:rPr>
                        <a:t>ABC</a:t>
                      </a:r>
                      <a:r>
                        <a:rPr lang="en-US" sz="1800" baseline="0" dirty="0">
                          <a:ln>
                            <a:noFill/>
                          </a:ln>
                        </a:rPr>
                        <a:t> Interview</a:t>
                      </a:r>
                      <a:endParaRPr lang="en-US" sz="1800" dirty="0">
                        <a:ln>
                          <a:noFill/>
                        </a:ln>
                        <a:latin typeface="Arial" panose="020B0604020202020204" pitchFamily="34" charset="0"/>
                        <a:cs typeface="Arial" panose="020B0604020202020204" pitchFamily="34" charset="0"/>
                      </a:endParaRPr>
                    </a:p>
                  </a:txBody>
                  <a:tcPr/>
                </a:tc>
                <a:tc>
                  <a:txBody>
                    <a:bodyPr/>
                    <a:lstStyle/>
                    <a:p>
                      <a:pPr algn="ctr"/>
                      <a:r>
                        <a:rPr lang="en-US" sz="1800" dirty="0">
                          <a:ln>
                            <a:noFill/>
                          </a:ln>
                        </a:rPr>
                        <a:t>Escape and Tangible</a:t>
                      </a:r>
                      <a:endParaRPr lang="en-US" sz="1800" dirty="0">
                        <a:ln>
                          <a:noFill/>
                        </a:ln>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86362884"/>
                  </a:ext>
                </a:extLst>
              </a:tr>
              <a:tr h="370840">
                <a:tc>
                  <a:txBody>
                    <a:bodyPr/>
                    <a:lstStyle/>
                    <a:p>
                      <a:pPr algn="ctr"/>
                      <a:r>
                        <a:rPr lang="en-US" sz="1800" dirty="0">
                          <a:ln>
                            <a:noFill/>
                          </a:ln>
                        </a:rPr>
                        <a:t>Questions</a:t>
                      </a:r>
                      <a:r>
                        <a:rPr lang="en-US" sz="1800" baseline="0" dirty="0">
                          <a:ln>
                            <a:noFill/>
                          </a:ln>
                        </a:rPr>
                        <a:t> About Behavioral Function</a:t>
                      </a:r>
                      <a:endParaRPr lang="en-US" sz="1800" dirty="0">
                        <a:ln>
                          <a:noFill/>
                        </a:ln>
                        <a:latin typeface="Arial" panose="020B0604020202020204" pitchFamily="34" charset="0"/>
                        <a:cs typeface="Arial" panose="020B0604020202020204" pitchFamily="34" charset="0"/>
                      </a:endParaRPr>
                    </a:p>
                  </a:txBody>
                  <a:tcPr/>
                </a:tc>
                <a:tc>
                  <a:txBody>
                    <a:bodyPr/>
                    <a:lstStyle/>
                    <a:p>
                      <a:pPr algn="ctr"/>
                      <a:r>
                        <a:rPr lang="en-US" sz="1800" dirty="0">
                          <a:ln>
                            <a:noFill/>
                          </a:ln>
                        </a:rPr>
                        <a:t>Escape</a:t>
                      </a:r>
                      <a:endParaRPr lang="en-US" sz="1800" dirty="0">
                        <a:ln>
                          <a:noFill/>
                        </a:ln>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58834730"/>
                  </a:ext>
                </a:extLst>
              </a:tr>
              <a:tr h="370840">
                <a:tc>
                  <a:txBody>
                    <a:bodyPr/>
                    <a:lstStyle/>
                    <a:p>
                      <a:pPr algn="ctr"/>
                      <a:r>
                        <a:rPr lang="en-US" sz="1800" dirty="0">
                          <a:ln>
                            <a:noFill/>
                          </a:ln>
                        </a:rPr>
                        <a:t>Functional Assessment Screening</a:t>
                      </a:r>
                      <a:r>
                        <a:rPr lang="en-US" sz="1800" baseline="0" dirty="0">
                          <a:ln>
                            <a:noFill/>
                          </a:ln>
                        </a:rPr>
                        <a:t> Tool</a:t>
                      </a:r>
                      <a:endParaRPr lang="en-US" sz="1800" dirty="0">
                        <a:ln>
                          <a:noFill/>
                        </a:ln>
                        <a:latin typeface="Arial" panose="020B0604020202020204" pitchFamily="34" charset="0"/>
                        <a:cs typeface="Arial" panose="020B0604020202020204" pitchFamily="34" charset="0"/>
                      </a:endParaRPr>
                    </a:p>
                  </a:txBody>
                  <a:tcPr/>
                </a:tc>
                <a:tc>
                  <a:txBody>
                    <a:bodyPr/>
                    <a:lstStyle/>
                    <a:p>
                      <a:pPr algn="ctr"/>
                      <a:r>
                        <a:rPr lang="en-US" sz="1800" dirty="0">
                          <a:ln>
                            <a:noFill/>
                          </a:ln>
                        </a:rPr>
                        <a:t>Escape</a:t>
                      </a:r>
                      <a:endParaRPr lang="en-US" sz="1800" dirty="0">
                        <a:ln>
                          <a:noFill/>
                        </a:ln>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75885569"/>
                  </a:ext>
                </a:extLst>
              </a:tr>
              <a:tr h="370840">
                <a:tc>
                  <a:txBody>
                    <a:bodyPr/>
                    <a:lstStyle/>
                    <a:p>
                      <a:pPr algn="ctr"/>
                      <a:endParaRPr lang="en-US" sz="1800" dirty="0">
                        <a:ln>
                          <a:noFill/>
                        </a:ln>
                        <a:latin typeface="Arial" panose="020B0604020202020204" pitchFamily="34" charset="0"/>
                        <a:cs typeface="Arial" panose="020B0604020202020204" pitchFamily="34" charset="0"/>
                      </a:endParaRPr>
                    </a:p>
                  </a:txBody>
                  <a:tcPr/>
                </a:tc>
                <a:tc>
                  <a:txBody>
                    <a:bodyPr/>
                    <a:lstStyle/>
                    <a:p>
                      <a:pPr algn="ctr"/>
                      <a:endParaRPr lang="en-US" sz="1800" dirty="0">
                        <a:ln>
                          <a:noFill/>
                        </a:ln>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56309762"/>
                  </a:ext>
                </a:extLst>
              </a:tr>
              <a:tr h="370840">
                <a:tc>
                  <a:txBody>
                    <a:bodyPr/>
                    <a:lstStyle/>
                    <a:p>
                      <a:pPr algn="ctr"/>
                      <a:endParaRPr lang="en-US" sz="1800" dirty="0">
                        <a:ln>
                          <a:noFill/>
                        </a:ln>
                        <a:latin typeface="Arial" panose="020B0604020202020204" pitchFamily="34" charset="0"/>
                        <a:cs typeface="Arial" panose="020B0604020202020204" pitchFamily="34" charset="0"/>
                      </a:endParaRPr>
                    </a:p>
                  </a:txBody>
                  <a:tcPr/>
                </a:tc>
                <a:tc>
                  <a:txBody>
                    <a:bodyPr/>
                    <a:lstStyle/>
                    <a:p>
                      <a:pPr algn="ctr"/>
                      <a:endParaRPr lang="en-US" sz="1800" dirty="0">
                        <a:ln>
                          <a:noFill/>
                        </a:ln>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07175626"/>
                  </a:ext>
                </a:extLst>
              </a:tr>
            </a:tbl>
          </a:graphicData>
        </a:graphic>
      </p:graphicFrame>
    </p:spTree>
    <p:extLst>
      <p:ext uri="{BB962C8B-B14F-4D97-AF65-F5344CB8AC3E}">
        <p14:creationId xmlns:p14="http://schemas.microsoft.com/office/powerpoint/2010/main" val="216193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MH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MHI" id="{BF29201C-20F8-C740-AB14-4ACB2FCC1C85}" vid="{0ADDEF07-B63E-4F49-B46A-5F078343513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7.png"/></Relationships>
</file>

<file path=ppt/webextensions/webextension1.xml><?xml version="1.0" encoding="utf-8"?>
<we:webextension xmlns:we="http://schemas.microsoft.com/office/webextensions/webextension/2010/11" id="{F24E78EA-4AEC-2645-95CD-B0CF7C5D8B02}">
  <we:reference id="wa104221182" version="3.2.0.0" store="en-US" storeType="OMEX"/>
  <we:alternateReferences>
    <we:reference id="wa104221182" version="3.2.0.0" store="wa104221182" storeType="OMEX"/>
  </we:alternateReferences>
  <we:properties>
    <we:property name="vid" value="&quot;https://youtu.be/2RFq13r3khY&quot;"/>
    <we:property name="autoplay" value="0"/>
    <we:property name="starttime" value="0"/>
    <we:property name="endtime" value="0"/>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PMHI</Template>
  <TotalTime>36683</TotalTime>
  <Words>2330</Words>
  <Application>Microsoft Macintosh PowerPoint</Application>
  <PresentationFormat>Widescreen</PresentationFormat>
  <Paragraphs>281</Paragraphs>
  <Slides>32</Slides>
  <Notes>32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32</vt:i4>
      </vt:variant>
    </vt:vector>
  </HeadingPairs>
  <TitlesOfParts>
    <vt:vector size="41" baseType="lpstr">
      <vt:lpstr>Calibri</vt:lpstr>
      <vt:lpstr>Calibri Regular</vt:lpstr>
      <vt:lpstr>Cambria</vt:lpstr>
      <vt:lpstr>Courier New</vt:lpstr>
      <vt:lpstr>Mangal</vt:lpstr>
      <vt:lpstr>Arial</vt:lpstr>
      <vt:lpstr>PMHI</vt:lpstr>
      <vt:lpstr>2_Custom Design</vt:lpstr>
      <vt:lpstr>3_Custom Design</vt:lpstr>
      <vt:lpstr>Comparison of Functional Behavior Assessment Methodologies to the Functional Analysis of Problem Behavior  </vt:lpstr>
      <vt:lpstr>Functional behavior assessment</vt:lpstr>
      <vt:lpstr>Functional behavior assessment</vt:lpstr>
      <vt:lpstr>ABC Interview</vt:lpstr>
      <vt:lpstr>ABC Interview</vt:lpstr>
      <vt:lpstr>Interpretation</vt:lpstr>
      <vt:lpstr>Functional behavior assessment</vt:lpstr>
      <vt:lpstr>PowerPoint Presentation</vt:lpstr>
      <vt:lpstr>Interpretation</vt:lpstr>
      <vt:lpstr>Functional behavior assessment</vt:lpstr>
      <vt:lpstr>PowerPoint Presentation</vt:lpstr>
      <vt:lpstr>Interpretation</vt:lpstr>
      <vt:lpstr>Functional behavior assessment</vt:lpstr>
      <vt:lpstr>Functional analysis of problem behavior (Iwata et al., 1982/1994)</vt:lpstr>
      <vt:lpstr>PowerPoint Presentation</vt:lpstr>
      <vt:lpstr>Interpretation</vt:lpstr>
      <vt:lpstr>Purpose: Study 1</vt:lpstr>
      <vt:lpstr>Dependent variables</vt:lpstr>
      <vt:lpstr>Interpretation</vt:lpstr>
      <vt:lpstr>PowerPoint Presentation</vt:lpstr>
      <vt:lpstr>PowerPoint Presentation</vt:lpstr>
      <vt:lpstr>Discussion:  Study 1</vt:lpstr>
      <vt:lpstr>Discussion Study 1</vt:lpstr>
      <vt:lpstr>Purpose: Study 2</vt:lpstr>
      <vt:lpstr>Signal Detection Theory</vt:lpstr>
      <vt:lpstr>PowerPoint Presentation</vt:lpstr>
      <vt:lpstr>PowerPoint Presentation</vt:lpstr>
      <vt:lpstr>PowerPoint Presentation</vt:lpstr>
      <vt:lpstr>Discussion:  Study 2</vt:lpstr>
      <vt:lpstr>General Discussion</vt:lpstr>
      <vt:lpstr>Future Research and Limitations</vt:lpstr>
      <vt:lpstr>Acknowledgements</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Functional Behavior Assessment Methodologies to the Functional Analysis of Problem Behavior</dc:title>
  <dc:creator>Boorse, Andrea</dc:creator>
  <cp:lastModifiedBy>Boorse, Andrea</cp:lastModifiedBy>
  <cp:revision>149</cp:revision>
  <dcterms:created xsi:type="dcterms:W3CDTF">2017-07-14T19:24:14Z</dcterms:created>
  <dcterms:modified xsi:type="dcterms:W3CDTF">2017-08-14T03:01:48Z</dcterms:modified>
</cp:coreProperties>
</file>