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7" r:id="rId1"/>
  </p:sldMasterIdLst>
  <p:notesMasterIdLst>
    <p:notesMasterId r:id="rId24"/>
  </p:notesMasterIdLst>
  <p:handoutMasterIdLst>
    <p:handoutMasterId r:id="rId25"/>
  </p:handoutMasterIdLst>
  <p:sldIdLst>
    <p:sldId id="256" r:id="rId2"/>
    <p:sldId id="260" r:id="rId3"/>
    <p:sldId id="273" r:id="rId4"/>
    <p:sldId id="261" r:id="rId5"/>
    <p:sldId id="272" r:id="rId6"/>
    <p:sldId id="271" r:id="rId7"/>
    <p:sldId id="276" r:id="rId8"/>
    <p:sldId id="257" r:id="rId9"/>
    <p:sldId id="274" r:id="rId10"/>
    <p:sldId id="275" r:id="rId11"/>
    <p:sldId id="268" r:id="rId12"/>
    <p:sldId id="259" r:id="rId13"/>
    <p:sldId id="263" r:id="rId14"/>
    <p:sldId id="264" r:id="rId15"/>
    <p:sldId id="277" r:id="rId16"/>
    <p:sldId id="266" r:id="rId17"/>
    <p:sldId id="278" r:id="rId18"/>
    <p:sldId id="279" r:id="rId19"/>
    <p:sldId id="280" r:id="rId20"/>
    <p:sldId id="267" r:id="rId21"/>
    <p:sldId id="265" r:id="rId22"/>
    <p:sldId id="258" r:id="rId23"/>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fton, Amie" initials="LA" lastIdx="11" clrIdx="0">
    <p:extLst>
      <p:ext uri="{19B8F6BF-5375-455C-9EA6-DF929625EA0E}">
        <p15:presenceInfo xmlns:p15="http://schemas.microsoft.com/office/powerpoint/2012/main" userId="S-1-5-21-16675130-1686114080-203501959-230283" providerId="AD"/>
      </p:ext>
    </p:extLst>
  </p:cmAuthor>
  <p:cmAuthor id="2" name="Steinberg, Elizabeth" initials="SE" lastIdx="10" clrIdx="1">
    <p:extLst>
      <p:ext uri="{19B8F6BF-5375-455C-9EA6-DF929625EA0E}">
        <p15:presenceInfo xmlns:p15="http://schemas.microsoft.com/office/powerpoint/2012/main" userId="S-1-5-21-16675130-1686114080-203501959-1781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54" autoAdjust="0"/>
    <p:restoredTop sz="65257" autoAdjust="0"/>
  </p:normalViewPr>
  <p:slideViewPr>
    <p:cSldViewPr snapToGrid="0" snapToObjects="1">
      <p:cViewPr varScale="1">
        <p:scale>
          <a:sx n="106" d="100"/>
          <a:sy n="106" d="100"/>
        </p:scale>
        <p:origin x="1088" y="168"/>
      </p:cViewPr>
      <p:guideLst>
        <p:guide orient="horz" pos="1621"/>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92A9754-BE12-0B44-B585-ACAD41767AE1}" type="datetimeFigureOut">
              <a:rPr lang="en-US" smtClean="0"/>
              <a:t>8/9/19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34C87F0-47D5-104B-AFDA-BDCABF6A3C36}" type="slidenum">
              <a:rPr lang="en-US" smtClean="0"/>
              <a:t>‹#›</a:t>
            </a:fld>
            <a:endParaRPr lang="en-US"/>
          </a:p>
        </p:txBody>
      </p:sp>
    </p:spTree>
    <p:extLst>
      <p:ext uri="{BB962C8B-B14F-4D97-AF65-F5344CB8AC3E}">
        <p14:creationId xmlns:p14="http://schemas.microsoft.com/office/powerpoint/2010/main" val="9073114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86B7BD-275F-A34D-A844-0BC817CAB9BE}" type="datetimeFigureOut">
              <a:rPr lang="en-US" smtClean="0"/>
              <a:t>8/9/19</a:t>
            </a:fld>
            <a:endParaRPr lang="en-US"/>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308C2A-FD32-7B49-AADF-826226B7AEBB}" type="slidenum">
              <a:rPr lang="en-US" smtClean="0"/>
              <a:t>‹#›</a:t>
            </a:fld>
            <a:endParaRPr lang="en-US"/>
          </a:p>
        </p:txBody>
      </p:sp>
    </p:spTree>
    <p:extLst>
      <p:ext uri="{BB962C8B-B14F-4D97-AF65-F5344CB8AC3E}">
        <p14:creationId xmlns:p14="http://schemas.microsoft.com/office/powerpoint/2010/main" val="199529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many as 25–70% of pediatric transplant patients are non-adherent at some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 only are there higher nonadherence rates for this age group, but higher organ rejection rates only second to those over the age of 65.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Poor adherence is a major risk for graft failure which can have quality of life implications and even be fatal.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Studies have shows that the quality of life is significantly poorer for patients treated with dialysis than for those with a functioning transplant </a:t>
            </a:r>
          </a:p>
        </p:txBody>
      </p:sp>
      <p:sp>
        <p:nvSpPr>
          <p:cNvPr id="4" name="Slide Number Placeholder 3"/>
          <p:cNvSpPr>
            <a:spLocks noGrp="1"/>
          </p:cNvSpPr>
          <p:nvPr>
            <p:ph type="sldNum" sz="quarter" idx="5"/>
          </p:nvPr>
        </p:nvSpPr>
        <p:spPr/>
        <p:txBody>
          <a:bodyPr/>
          <a:lstStyle/>
          <a:p>
            <a:fld id="{B7308C2A-FD32-7B49-AADF-826226B7AEBB}" type="slidenum">
              <a:rPr lang="en-US" smtClean="0"/>
              <a:t>2</a:t>
            </a:fld>
            <a:endParaRPr lang="en-US"/>
          </a:p>
        </p:txBody>
      </p:sp>
    </p:spTree>
    <p:extLst>
      <p:ext uri="{BB962C8B-B14F-4D97-AF65-F5344CB8AC3E}">
        <p14:creationId xmlns:p14="http://schemas.microsoft.com/office/powerpoint/2010/main" val="3370817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WE’RE WRONG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 = .572 There was a moderate, positive correlation between the two variables, </a:t>
            </a:r>
          </a:p>
          <a:p>
            <a:r>
              <a:rPr lang="en-US" sz="1200" dirty="0"/>
              <a:t> </a:t>
            </a:r>
          </a:p>
          <a:p>
            <a:endParaRPr lang="en-US" sz="1200" dirty="0"/>
          </a:p>
          <a:p>
            <a:r>
              <a:rPr lang="en-US" sz="1200" dirty="0"/>
              <a:t>Significant correlation between higher reported anxiety symptoms and more barriers to adherence</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Anxiety could be a mental health barrier to medication adherence because of the demands and stress coming from being adherent post-transplant. </a:t>
            </a:r>
          </a:p>
          <a:p>
            <a:endParaRPr lang="en-US" dirty="0"/>
          </a:p>
        </p:txBody>
      </p:sp>
      <p:sp>
        <p:nvSpPr>
          <p:cNvPr id="4" name="Slide Number Placeholder 3"/>
          <p:cNvSpPr>
            <a:spLocks noGrp="1"/>
          </p:cNvSpPr>
          <p:nvPr>
            <p:ph type="sldNum" sz="quarter" idx="5"/>
          </p:nvPr>
        </p:nvSpPr>
        <p:spPr/>
        <p:txBody>
          <a:bodyPr/>
          <a:lstStyle/>
          <a:p>
            <a:fld id="{B7308C2A-FD32-7B49-AADF-826226B7AEBB}" type="slidenum">
              <a:rPr lang="en-US" smtClean="0"/>
              <a:t>14</a:t>
            </a:fld>
            <a:endParaRPr lang="en-US"/>
          </a:p>
        </p:txBody>
      </p:sp>
    </p:spTree>
    <p:extLst>
      <p:ext uri="{BB962C8B-B14F-4D97-AF65-F5344CB8AC3E}">
        <p14:creationId xmlns:p14="http://schemas.microsoft.com/office/powerpoint/2010/main" val="1596233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Contrary to our hypothesis, higher anxiety levels had a relationship with more reported barrier to adherence.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many reasons why this might be: </a:t>
            </a:r>
            <a:r>
              <a:rPr lang="en-US" sz="1200" dirty="0"/>
              <a:t>Symptoms of anxiety may exacerbate barriers to medication adherence and cause impaired capacity to attend to medical tasks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Symptoms of anxiety  could lead to forgetting medication, reduced energy levels, sleep interference, and a diminished capacity to attend to medical tasks. </a:t>
            </a:r>
          </a:p>
          <a:p>
            <a:endParaRPr lang="en-US" dirty="0"/>
          </a:p>
        </p:txBody>
      </p:sp>
      <p:sp>
        <p:nvSpPr>
          <p:cNvPr id="4" name="Slide Number Placeholder 3"/>
          <p:cNvSpPr>
            <a:spLocks noGrp="1"/>
          </p:cNvSpPr>
          <p:nvPr>
            <p:ph type="sldNum" sz="quarter" idx="5"/>
          </p:nvPr>
        </p:nvSpPr>
        <p:spPr/>
        <p:txBody>
          <a:bodyPr/>
          <a:lstStyle/>
          <a:p>
            <a:fld id="{B7308C2A-FD32-7B49-AADF-826226B7AEBB}" type="slidenum">
              <a:rPr lang="en-US" smtClean="0"/>
              <a:t>15</a:t>
            </a:fld>
            <a:endParaRPr lang="en-US"/>
          </a:p>
        </p:txBody>
      </p:sp>
    </p:spTree>
    <p:extLst>
      <p:ext uri="{BB962C8B-B14F-4D97-AF65-F5344CB8AC3E}">
        <p14:creationId xmlns:p14="http://schemas.microsoft.com/office/powerpoint/2010/main" val="3213176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diverse – organs and race </a:t>
            </a:r>
          </a:p>
          <a:p>
            <a:r>
              <a:rPr lang="en-US" dirty="0"/>
              <a:t>Larger participant pool </a:t>
            </a:r>
          </a:p>
        </p:txBody>
      </p:sp>
      <p:sp>
        <p:nvSpPr>
          <p:cNvPr id="4" name="Slide Number Placeholder 3"/>
          <p:cNvSpPr>
            <a:spLocks noGrp="1"/>
          </p:cNvSpPr>
          <p:nvPr>
            <p:ph type="sldNum" sz="quarter" idx="5"/>
          </p:nvPr>
        </p:nvSpPr>
        <p:spPr/>
        <p:txBody>
          <a:bodyPr/>
          <a:lstStyle/>
          <a:p>
            <a:fld id="{B7308C2A-FD32-7B49-AADF-826226B7AEBB}" type="slidenum">
              <a:rPr lang="en-US" smtClean="0"/>
              <a:t>16</a:t>
            </a:fld>
            <a:endParaRPr lang="en-US"/>
          </a:p>
        </p:txBody>
      </p:sp>
    </p:spTree>
    <p:extLst>
      <p:ext uri="{BB962C8B-B14F-4D97-AF65-F5344CB8AC3E}">
        <p14:creationId xmlns:p14="http://schemas.microsoft.com/office/powerpoint/2010/main" val="1288492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buFont typeface="Arial" panose="020B0604020202020204" pitchFamily="34" charset="0"/>
              <a:buChar char="•"/>
            </a:pPr>
            <a:r>
              <a:rPr lang="en-US" dirty="0"/>
              <a:t>Focused research on what parts of anxiety are causing adherence barriers </a:t>
            </a:r>
          </a:p>
          <a:p>
            <a:endParaRPr lang="en-US" dirty="0"/>
          </a:p>
        </p:txBody>
      </p:sp>
      <p:sp>
        <p:nvSpPr>
          <p:cNvPr id="4" name="Slide Number Placeholder 3"/>
          <p:cNvSpPr>
            <a:spLocks noGrp="1"/>
          </p:cNvSpPr>
          <p:nvPr>
            <p:ph type="sldNum" sz="quarter" idx="5"/>
          </p:nvPr>
        </p:nvSpPr>
        <p:spPr/>
        <p:txBody>
          <a:bodyPr/>
          <a:lstStyle/>
          <a:p>
            <a:fld id="{B7308C2A-FD32-7B49-AADF-826226B7AEBB}" type="slidenum">
              <a:rPr lang="en-US" smtClean="0"/>
              <a:t>17</a:t>
            </a:fld>
            <a:endParaRPr lang="en-US"/>
          </a:p>
        </p:txBody>
      </p:sp>
    </p:spTree>
    <p:extLst>
      <p:ext uri="{BB962C8B-B14F-4D97-AF65-F5344CB8AC3E}">
        <p14:creationId xmlns:p14="http://schemas.microsoft.com/office/powerpoint/2010/main" val="2155767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dirty="0"/>
              <a:t>The psychological evaluation is critical in assisting the transplant team with identifying risk factors (such as anxiety) in patients that could lead to poor outcomes- Although a team of pre-transplant psychologists are at Children’s Hospital, this is not the standard. This study can highlight the need for a psychologist on the transplant team. </a:t>
            </a:r>
          </a:p>
          <a:p>
            <a:pPr marL="0" indent="0" algn="l">
              <a:buFont typeface="Arial" panose="020B0604020202020204" pitchFamily="34" charset="0"/>
              <a:buNone/>
            </a:pPr>
            <a:endParaRPr lang="en-US" dirty="0"/>
          </a:p>
          <a:p>
            <a:pPr marL="0" indent="0" algn="l">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B7308C2A-FD32-7B49-AADF-826226B7AEBB}" type="slidenum">
              <a:rPr lang="en-US" smtClean="0"/>
              <a:t>18</a:t>
            </a:fld>
            <a:endParaRPr lang="en-US"/>
          </a:p>
        </p:txBody>
      </p:sp>
    </p:spTree>
    <p:extLst>
      <p:ext uri="{BB962C8B-B14F-4D97-AF65-F5344CB8AC3E}">
        <p14:creationId xmlns:p14="http://schemas.microsoft.com/office/powerpoint/2010/main" val="2655275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buFont typeface="Arial" panose="020B0604020202020204" pitchFamily="34" charset="0"/>
              <a:buChar char="•"/>
            </a:pPr>
            <a:r>
              <a:rPr lang="en-US" dirty="0"/>
              <a:t>To prepare for NOT ONLY the surgery but the lifelong struggle of adherence to medication, going to your doctor visits, getting your labs done, adhering to certain diet. </a:t>
            </a:r>
          </a:p>
          <a:p>
            <a:pPr marL="0" indent="0" algn="l">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What interventions look like at Children’s Hospital – Why they are important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family is ultimately responsible for the child’s adherence to the post-transplant treatment regimen, a more family systems approach could be used in therapy </a:t>
            </a:r>
          </a:p>
          <a:p>
            <a:endParaRPr lang="en-US" dirty="0"/>
          </a:p>
        </p:txBody>
      </p:sp>
      <p:sp>
        <p:nvSpPr>
          <p:cNvPr id="4" name="Slide Number Placeholder 3"/>
          <p:cNvSpPr>
            <a:spLocks noGrp="1"/>
          </p:cNvSpPr>
          <p:nvPr>
            <p:ph type="sldNum" sz="quarter" idx="5"/>
          </p:nvPr>
        </p:nvSpPr>
        <p:spPr/>
        <p:txBody>
          <a:bodyPr/>
          <a:lstStyle/>
          <a:p>
            <a:fld id="{B7308C2A-FD32-7B49-AADF-826226B7AEBB}" type="slidenum">
              <a:rPr lang="en-US" smtClean="0"/>
              <a:t>19</a:t>
            </a:fld>
            <a:endParaRPr lang="en-US"/>
          </a:p>
        </p:txBody>
      </p:sp>
    </p:spTree>
    <p:extLst>
      <p:ext uri="{BB962C8B-B14F-4D97-AF65-F5344CB8AC3E}">
        <p14:creationId xmlns:p14="http://schemas.microsoft.com/office/powerpoint/2010/main" val="1181957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08C2A-FD32-7B49-AADF-826226B7AEBB}" type="slidenum">
              <a:rPr lang="en-US" smtClean="0"/>
              <a:t>22</a:t>
            </a:fld>
            <a:endParaRPr lang="en-US"/>
          </a:p>
        </p:txBody>
      </p:sp>
    </p:spTree>
    <p:extLst>
      <p:ext uri="{BB962C8B-B14F-4D97-AF65-F5344CB8AC3E}">
        <p14:creationId xmlns:p14="http://schemas.microsoft.com/office/powerpoint/2010/main" val="250191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Barriers have been shown to be the most powerful predictor of adherence, so here's what barriers could look like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Social &amp; economic: </a:t>
            </a:r>
            <a:r>
              <a:rPr lang="en-US" sz="1200" b="0" i="0" kern="1200" dirty="0">
                <a:solidFill>
                  <a:schemeClr val="tx1"/>
                </a:solidFill>
                <a:effectLst/>
                <a:latin typeface="+mn-lt"/>
                <a:ea typeface="+mn-ea"/>
                <a:cs typeface="+mn-cs"/>
              </a:rPr>
              <a:t>Limited English language proficiency, not having insurance, cost of medication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mn-lt"/>
                <a:ea typeface="+mn-ea"/>
                <a:cs typeface="+mn-cs"/>
              </a:rPr>
              <a:t>Health care system: Patient provider relationship, long wait times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mn-lt"/>
                <a:ea typeface="+mn-ea"/>
                <a:cs typeface="+mn-cs"/>
              </a:rPr>
              <a:t>Condition related: Depression, chronic conditions, depression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mn-lt"/>
                <a:ea typeface="+mn-ea"/>
                <a:cs typeface="+mn-cs"/>
              </a:rPr>
              <a:t>Therapy related: Side effects of medication, or how often you have to take it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mn-lt"/>
                <a:ea typeface="+mn-ea"/>
                <a:cs typeface="+mn-cs"/>
              </a:rPr>
              <a:t>Patient related: physical factors like cognitive impairment, behavior factors like knowledge about the disease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7308C2A-FD32-7B49-AADF-826226B7AEBB}" type="slidenum">
              <a:rPr lang="en-US" smtClean="0"/>
              <a:t>3</a:t>
            </a:fld>
            <a:endParaRPr lang="en-US"/>
          </a:p>
        </p:txBody>
      </p:sp>
    </p:spTree>
    <p:extLst>
      <p:ext uri="{BB962C8B-B14F-4D97-AF65-F5344CB8AC3E}">
        <p14:creationId xmlns:p14="http://schemas.microsoft.com/office/powerpoint/2010/main" val="504372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sure all of you have experienced anxiety at some point – taking a toll, taking a toll of adherence </a:t>
            </a:r>
          </a:p>
          <a:p>
            <a:endParaRPr lang="en-US" dirty="0"/>
          </a:p>
          <a:p>
            <a:r>
              <a:rPr lang="en-US" dirty="0"/>
              <a:t>Although a clear relationship between psychosocial factors and post-transplant outcomes has been established, no studies with rates of anxiety among pediatric solid organ transplant patients has been identified. </a:t>
            </a:r>
          </a:p>
          <a:p>
            <a:endParaRPr lang="en-US" dirty="0"/>
          </a:p>
          <a:p>
            <a:r>
              <a:rPr lang="en-US" dirty="0"/>
              <a:t>No research could be identified using SCARED to measure anxiety. </a:t>
            </a:r>
          </a:p>
        </p:txBody>
      </p:sp>
      <p:sp>
        <p:nvSpPr>
          <p:cNvPr id="4" name="Slide Number Placeholder 3"/>
          <p:cNvSpPr>
            <a:spLocks noGrp="1"/>
          </p:cNvSpPr>
          <p:nvPr>
            <p:ph type="sldNum" sz="quarter" idx="5"/>
          </p:nvPr>
        </p:nvSpPr>
        <p:spPr/>
        <p:txBody>
          <a:bodyPr/>
          <a:lstStyle/>
          <a:p>
            <a:fld id="{B7308C2A-FD32-7B49-AADF-826226B7AEBB}" type="slidenum">
              <a:rPr lang="en-US" smtClean="0"/>
              <a:t>4</a:t>
            </a:fld>
            <a:endParaRPr lang="en-US"/>
          </a:p>
        </p:txBody>
      </p:sp>
    </p:spTree>
    <p:extLst>
      <p:ext uri="{BB962C8B-B14F-4D97-AF65-F5344CB8AC3E}">
        <p14:creationId xmlns:p14="http://schemas.microsoft.com/office/powerpoint/2010/main" val="1777403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Aim to understand whether anxiety symptoms and barriers to adherence have a relationship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Aim to understand if anxiety is a barrier to adherence </a:t>
            </a:r>
          </a:p>
          <a:p>
            <a:endParaRPr lang="en-US" dirty="0"/>
          </a:p>
          <a:p>
            <a:r>
              <a:rPr lang="en-US" dirty="0"/>
              <a:t>Create a study measuring anxiety with SCARED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308C2A-FD32-7B49-AADF-826226B7AEBB}" type="slidenum">
              <a:rPr lang="en-US" smtClean="0"/>
              <a:t>5</a:t>
            </a:fld>
            <a:endParaRPr lang="en-US"/>
          </a:p>
        </p:txBody>
      </p:sp>
    </p:spTree>
    <p:extLst>
      <p:ext uri="{BB962C8B-B14F-4D97-AF65-F5344CB8AC3E}">
        <p14:creationId xmlns:p14="http://schemas.microsoft.com/office/powerpoint/2010/main" val="2479091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a study by Wu in 2010….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Assessed by electronic monitoring, among 55 children and adolescents who received liver or kidney transplantation.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Higher levels of anxiety were associated with higher and more stable patterns of medication adherence.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Anxiety may be an important factor to consider when assessing and intervening with </a:t>
            </a:r>
            <a:r>
              <a:rPr lang="en-US" sz="1200" b="0" i="0" kern="1200" dirty="0" err="1">
                <a:solidFill>
                  <a:schemeClr val="tx1"/>
                </a:solidFill>
                <a:effectLst/>
                <a:latin typeface="+mn-lt"/>
                <a:ea typeface="+mn-ea"/>
                <a:cs typeface="+mn-cs"/>
              </a:rPr>
              <a:t>posttransplantati</a:t>
            </a:r>
            <a:r>
              <a:rPr lang="en-US" sz="1200" b="0" i="0" kern="1200" dirty="0">
                <a:solidFill>
                  <a:schemeClr val="tx1"/>
                </a:solidFill>
                <a:effectLst/>
                <a:latin typeface="+mn-lt"/>
                <a:ea typeface="+mn-ea"/>
                <a:cs typeface="+mn-cs"/>
              </a:rPr>
              <a:t> medication adherence.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Future research- individual and family behaviors associated with anxiety that may influence adherence.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308C2A-FD32-7B49-AADF-826226B7AEBB}" type="slidenum">
              <a:rPr lang="en-US" smtClean="0"/>
              <a:t>6</a:t>
            </a:fld>
            <a:endParaRPr lang="en-US"/>
          </a:p>
        </p:txBody>
      </p:sp>
    </p:spTree>
    <p:extLst>
      <p:ext uri="{BB962C8B-B14F-4D97-AF65-F5344CB8AC3E}">
        <p14:creationId xmlns:p14="http://schemas.microsoft.com/office/powerpoint/2010/main" val="392226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a study by Wu in 2010….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Assessed by electronic monitoring, among 55 children and adolescents who received liver or kidney transplantation.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Higher levels of anxiety were associated with higher and more stable patterns of medication adherence.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Anxiety may be an important factor to consider when assessing and intervening with </a:t>
            </a:r>
            <a:r>
              <a:rPr lang="en-US" sz="1200" b="0" i="0" kern="1200" dirty="0" err="1">
                <a:solidFill>
                  <a:schemeClr val="tx1"/>
                </a:solidFill>
                <a:effectLst/>
                <a:latin typeface="+mn-lt"/>
                <a:ea typeface="+mn-ea"/>
                <a:cs typeface="+mn-cs"/>
              </a:rPr>
              <a:t>posttransplantat</a:t>
            </a:r>
            <a:r>
              <a:rPr lang="en-US" sz="1200" b="0" i="0" kern="1200" dirty="0">
                <a:solidFill>
                  <a:schemeClr val="tx1"/>
                </a:solidFill>
                <a:effectLst/>
                <a:latin typeface="+mn-lt"/>
                <a:ea typeface="+mn-ea"/>
                <a:cs typeface="+mn-cs"/>
              </a:rPr>
              <a:t> medication adherence.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308C2A-FD32-7B49-AADF-826226B7AEBB}" type="slidenum">
              <a:rPr lang="en-US" smtClean="0"/>
              <a:t>7</a:t>
            </a:fld>
            <a:endParaRPr lang="en-US"/>
          </a:p>
        </p:txBody>
      </p:sp>
    </p:spTree>
    <p:extLst>
      <p:ext uri="{BB962C8B-B14F-4D97-AF65-F5344CB8AC3E}">
        <p14:creationId xmlns:p14="http://schemas.microsoft.com/office/powerpoint/2010/main" val="1056336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SCARED has questions like “I get nervous being at home alone”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Questions like “my medication is hard to swallow” “my medication tastes bad”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30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30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endParaRPr lang="en-US" dirty="0"/>
          </a:p>
        </p:txBody>
      </p:sp>
      <p:sp>
        <p:nvSpPr>
          <p:cNvPr id="4" name="Slide Number Placeholder 3"/>
          <p:cNvSpPr>
            <a:spLocks noGrp="1"/>
          </p:cNvSpPr>
          <p:nvPr>
            <p:ph type="sldNum" sz="quarter" idx="5"/>
          </p:nvPr>
        </p:nvSpPr>
        <p:spPr/>
        <p:txBody>
          <a:bodyPr/>
          <a:lstStyle/>
          <a:p>
            <a:fld id="{B7308C2A-FD32-7B49-AADF-826226B7AEBB}" type="slidenum">
              <a:rPr lang="en-US" smtClean="0"/>
              <a:t>11</a:t>
            </a:fld>
            <a:endParaRPr lang="en-US"/>
          </a:p>
        </p:txBody>
      </p:sp>
    </p:spTree>
    <p:extLst>
      <p:ext uri="{BB962C8B-B14F-4D97-AF65-F5344CB8AC3E}">
        <p14:creationId xmlns:p14="http://schemas.microsoft.com/office/powerpoint/2010/main" val="2421275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Majority were white kidney transplant candidates </a:t>
            </a:r>
          </a:p>
        </p:txBody>
      </p:sp>
      <p:sp>
        <p:nvSpPr>
          <p:cNvPr id="4" name="Slide Number Placeholder 3"/>
          <p:cNvSpPr>
            <a:spLocks noGrp="1"/>
          </p:cNvSpPr>
          <p:nvPr>
            <p:ph type="sldNum" sz="quarter" idx="5"/>
          </p:nvPr>
        </p:nvSpPr>
        <p:spPr/>
        <p:txBody>
          <a:bodyPr/>
          <a:lstStyle/>
          <a:p>
            <a:fld id="{B7308C2A-FD32-7B49-AADF-826226B7AEBB}" type="slidenum">
              <a:rPr lang="en-US" smtClean="0"/>
              <a:t>12</a:t>
            </a:fld>
            <a:endParaRPr lang="en-US"/>
          </a:p>
        </p:txBody>
      </p:sp>
    </p:spTree>
    <p:extLst>
      <p:ext uri="{BB962C8B-B14F-4D97-AF65-F5344CB8AC3E}">
        <p14:creationId xmlns:p14="http://schemas.microsoft.com/office/powerpoint/2010/main" val="291198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08C2A-FD32-7B49-AADF-826226B7AEBB}" type="slidenum">
              <a:rPr lang="en-US" smtClean="0"/>
              <a:t>13</a:t>
            </a:fld>
            <a:endParaRPr lang="en-US"/>
          </a:p>
        </p:txBody>
      </p:sp>
    </p:spTree>
    <p:extLst>
      <p:ext uri="{BB962C8B-B14F-4D97-AF65-F5344CB8AC3E}">
        <p14:creationId xmlns:p14="http://schemas.microsoft.com/office/powerpoint/2010/main" val="1454045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able of Contents (5 Points">
    <p:spTree>
      <p:nvGrpSpPr>
        <p:cNvPr id="1" name=""/>
        <p:cNvGrpSpPr/>
        <p:nvPr/>
      </p:nvGrpSpPr>
      <p:grpSpPr>
        <a:xfrm>
          <a:off x="0" y="0"/>
          <a:ext cx="0" cy="0"/>
          <a:chOff x="0" y="0"/>
          <a:chExt cx="0" cy="0"/>
        </a:xfrm>
      </p:grpSpPr>
      <p:grpSp>
        <p:nvGrpSpPr>
          <p:cNvPr id="2" name="Group 1"/>
          <p:cNvGrpSpPr/>
          <p:nvPr userDrawn="1"/>
        </p:nvGrpSpPr>
        <p:grpSpPr>
          <a:xfrm>
            <a:off x="1227328" y="1424287"/>
            <a:ext cx="3680971" cy="307753"/>
            <a:chOff x="1227328" y="1424287"/>
            <a:chExt cx="3680971" cy="307753"/>
          </a:xfrm>
        </p:grpSpPr>
        <p:cxnSp>
          <p:nvCxnSpPr>
            <p:cNvPr id="6" name="Straight Connector 5"/>
            <p:cNvCxnSpPr/>
            <p:nvPr userDrawn="1"/>
          </p:nvCxnSpPr>
          <p:spPr>
            <a:xfrm flipV="1">
              <a:off x="1840813" y="1558727"/>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1227328" y="1424287"/>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sz="1200" b="1" kern="1200" dirty="0">
                <a:solidFill>
                  <a:prstClr val="white"/>
                </a:solidFill>
                <a:latin typeface="Arial" charset="0"/>
                <a:ea typeface="Arial" charset="0"/>
                <a:cs typeface="Arial" charset="0"/>
              </a:endParaRPr>
            </a:p>
          </p:txBody>
        </p:sp>
        <p:sp>
          <p:nvSpPr>
            <p:cNvPr id="10" name="TextBox 9"/>
            <p:cNvSpPr txBox="1"/>
            <p:nvPr/>
          </p:nvSpPr>
          <p:spPr>
            <a:xfrm>
              <a:off x="1251614" y="1429474"/>
              <a:ext cx="312903" cy="276999"/>
            </a:xfrm>
            <a:prstGeom prst="rect">
              <a:avLst/>
            </a:prstGeom>
            <a:noFill/>
          </p:spPr>
          <p:txBody>
            <a:bodyPr wrap="square" rtlCol="0">
              <a:spAutoFit/>
            </a:bodyPr>
            <a:lstStyle/>
            <a:p>
              <a:r>
                <a:rPr lang="en-US" sz="1200" b="1" dirty="0">
                  <a:solidFill>
                    <a:schemeClr val="bg1"/>
                  </a:solidFill>
                  <a:latin typeface="Arial"/>
                  <a:cs typeface="Arial"/>
                </a:rPr>
                <a:t>6</a:t>
              </a:r>
            </a:p>
          </p:txBody>
        </p:sp>
      </p:grpSp>
      <p:sp>
        <p:nvSpPr>
          <p:cNvPr id="25" name="Oval 24"/>
          <p:cNvSpPr/>
          <p:nvPr/>
        </p:nvSpPr>
        <p:spPr>
          <a:xfrm>
            <a:off x="1227328" y="3768159"/>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grpSp>
        <p:nvGrpSpPr>
          <p:cNvPr id="3" name="Group 2"/>
          <p:cNvGrpSpPr/>
          <p:nvPr userDrawn="1"/>
        </p:nvGrpSpPr>
        <p:grpSpPr>
          <a:xfrm>
            <a:off x="1232972" y="1973014"/>
            <a:ext cx="3675327" cy="298221"/>
            <a:chOff x="1232972" y="2017404"/>
            <a:chExt cx="3675327" cy="298221"/>
          </a:xfrm>
        </p:grpSpPr>
        <p:sp>
          <p:nvSpPr>
            <p:cNvPr id="16" name="Oval 15"/>
            <p:cNvSpPr/>
            <p:nvPr userDrawn="1"/>
          </p:nvSpPr>
          <p:spPr>
            <a:xfrm>
              <a:off x="1236860" y="2017404"/>
              <a:ext cx="298221" cy="298221"/>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grpSp>
          <p:nvGrpSpPr>
            <p:cNvPr id="32" name="Group 31"/>
            <p:cNvGrpSpPr/>
            <p:nvPr userDrawn="1"/>
          </p:nvGrpSpPr>
          <p:grpSpPr>
            <a:xfrm>
              <a:off x="1232972" y="2021694"/>
              <a:ext cx="3675327" cy="276999"/>
              <a:chOff x="1232972" y="2021694"/>
              <a:chExt cx="3675327" cy="276999"/>
            </a:xfrm>
          </p:grpSpPr>
          <p:cxnSp>
            <p:nvCxnSpPr>
              <p:cNvPr id="17" name="Straight Connector 16"/>
              <p:cNvCxnSpPr/>
              <p:nvPr userDrawn="1"/>
            </p:nvCxnSpPr>
            <p:spPr>
              <a:xfrm flipV="1">
                <a:off x="1840813" y="2211736"/>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userDrawn="1"/>
            </p:nvSpPr>
            <p:spPr>
              <a:xfrm>
                <a:off x="1232972" y="2021694"/>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7</a:t>
                </a:r>
              </a:p>
            </p:txBody>
          </p:sp>
        </p:grpSp>
      </p:grpSp>
      <p:cxnSp>
        <p:nvCxnSpPr>
          <p:cNvPr id="20" name="Straight Connector 19"/>
          <p:cNvCxnSpPr/>
          <p:nvPr/>
        </p:nvCxnSpPr>
        <p:spPr>
          <a:xfrm flipV="1">
            <a:off x="1840813" y="2759338"/>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8" name="Group 7"/>
          <p:cNvGrpSpPr/>
          <p:nvPr userDrawn="1"/>
        </p:nvGrpSpPr>
        <p:grpSpPr>
          <a:xfrm>
            <a:off x="1233466" y="2600989"/>
            <a:ext cx="312903" cy="303033"/>
            <a:chOff x="1233466" y="2600989"/>
            <a:chExt cx="312903" cy="303033"/>
          </a:xfrm>
        </p:grpSpPr>
        <p:sp>
          <p:nvSpPr>
            <p:cNvPr id="19" name="Oval 18"/>
            <p:cNvSpPr/>
            <p:nvPr/>
          </p:nvSpPr>
          <p:spPr>
            <a:xfrm>
              <a:off x="1236860" y="2600989"/>
              <a:ext cx="303033" cy="30303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sp>
          <p:nvSpPr>
            <p:cNvPr id="29" name="TextBox 28"/>
            <p:cNvSpPr txBox="1"/>
            <p:nvPr userDrawn="1"/>
          </p:nvSpPr>
          <p:spPr>
            <a:xfrm>
              <a:off x="1233466" y="2606633"/>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8</a:t>
              </a:r>
            </a:p>
          </p:txBody>
        </p:sp>
      </p:grpSp>
      <p:cxnSp>
        <p:nvCxnSpPr>
          <p:cNvPr id="23" name="Straight Connector 22"/>
          <p:cNvCxnSpPr/>
          <p:nvPr/>
        </p:nvCxnSpPr>
        <p:spPr>
          <a:xfrm flipV="1">
            <a:off x="1840813" y="3324960"/>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userDrawn="1"/>
        </p:nvGrpSpPr>
        <p:grpSpPr>
          <a:xfrm>
            <a:off x="1219769" y="3166166"/>
            <a:ext cx="312903" cy="307753"/>
            <a:chOff x="1219769" y="3166166"/>
            <a:chExt cx="312903" cy="307753"/>
          </a:xfrm>
        </p:grpSpPr>
        <p:sp>
          <p:nvSpPr>
            <p:cNvPr id="22" name="Oval 21"/>
            <p:cNvSpPr/>
            <p:nvPr/>
          </p:nvSpPr>
          <p:spPr>
            <a:xfrm>
              <a:off x="1224397" y="3166166"/>
              <a:ext cx="307753" cy="307753"/>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sp>
          <p:nvSpPr>
            <p:cNvPr id="30" name="TextBox 29"/>
            <p:cNvSpPr txBox="1"/>
            <p:nvPr userDrawn="1"/>
          </p:nvSpPr>
          <p:spPr>
            <a:xfrm>
              <a:off x="1219769" y="3174240"/>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9</a:t>
              </a:r>
            </a:p>
          </p:txBody>
        </p:sp>
      </p:grpSp>
      <p:grpSp>
        <p:nvGrpSpPr>
          <p:cNvPr id="35" name="Group 34"/>
          <p:cNvGrpSpPr/>
          <p:nvPr userDrawn="1"/>
        </p:nvGrpSpPr>
        <p:grpSpPr>
          <a:xfrm>
            <a:off x="1180006" y="3780505"/>
            <a:ext cx="3728293" cy="276999"/>
            <a:chOff x="1180006" y="3780505"/>
            <a:chExt cx="3728293" cy="276999"/>
          </a:xfrm>
        </p:grpSpPr>
        <p:cxnSp>
          <p:nvCxnSpPr>
            <p:cNvPr id="26" name="Straight Connector 25"/>
            <p:cNvCxnSpPr/>
            <p:nvPr/>
          </p:nvCxnSpPr>
          <p:spPr>
            <a:xfrm flipV="1">
              <a:off x="1840813" y="3919761"/>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userDrawn="1"/>
          </p:nvSpPr>
          <p:spPr>
            <a:xfrm>
              <a:off x="1180006" y="3780505"/>
              <a:ext cx="412965" cy="276999"/>
            </a:xfrm>
            <a:prstGeom prst="rect">
              <a:avLst/>
            </a:prstGeom>
            <a:noFill/>
          </p:spPr>
          <p:txBody>
            <a:bodyPr wrap="square" rtlCol="0">
              <a:spAutoFit/>
            </a:bodyPr>
            <a:lstStyle/>
            <a:p>
              <a:pPr algn="ctr"/>
              <a:r>
                <a:rPr lang="en-US" sz="1200" b="1" dirty="0">
                  <a:solidFill>
                    <a:schemeClr val="bg1"/>
                  </a:solidFill>
                  <a:latin typeface="Arial"/>
                  <a:cs typeface="Arial"/>
                </a:rPr>
                <a:t>10</a:t>
              </a:r>
            </a:p>
          </p:txBody>
        </p:sp>
      </p:grpSp>
      <p:sp>
        <p:nvSpPr>
          <p:cNvPr id="14" name="Text Placeholder 13"/>
          <p:cNvSpPr>
            <a:spLocks noGrp="1"/>
          </p:cNvSpPr>
          <p:nvPr userDrawn="1">
            <p:ph type="body" sz="quarter" idx="10" hasCustomPrompt="1"/>
          </p:nvPr>
        </p:nvSpPr>
        <p:spPr>
          <a:xfrm>
            <a:off x="5111750" y="1140463"/>
            <a:ext cx="3373438" cy="3222802"/>
          </a:xfrm>
          <a:prstGeom prst="rect">
            <a:avLst/>
          </a:prstGeom>
        </p:spPr>
        <p:txBody>
          <a:bodyPr vert="horz"/>
          <a:lstStyle>
            <a:lvl1pPr marL="0" indent="0">
              <a:lnSpc>
                <a:spcPct val="275000"/>
              </a:lnSpc>
              <a:spcBef>
                <a:spcPts val="0"/>
              </a:spcBef>
              <a:buNone/>
              <a:defRPr sz="140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First Topic </a:t>
            </a:r>
          </a:p>
          <a:p>
            <a:pPr lvl="0"/>
            <a:r>
              <a:rPr lang="en-US" dirty="0"/>
              <a:t>Second Topic</a:t>
            </a:r>
          </a:p>
          <a:p>
            <a:pPr lvl="0"/>
            <a:r>
              <a:rPr lang="en-US" dirty="0"/>
              <a:t>Third Topic</a:t>
            </a:r>
          </a:p>
          <a:p>
            <a:pPr lvl="0"/>
            <a:r>
              <a:rPr lang="en-US" dirty="0"/>
              <a:t>Fourth Topic</a:t>
            </a:r>
          </a:p>
          <a:p>
            <a:pPr lvl="0"/>
            <a:r>
              <a:rPr lang="en-US" dirty="0"/>
              <a:t>Fifth Topic</a:t>
            </a:r>
          </a:p>
        </p:txBody>
      </p:sp>
      <p:sp>
        <p:nvSpPr>
          <p:cNvPr id="24" name="Slide Number Placeholder 5"/>
          <p:cNvSpPr>
            <a:spLocks noGrp="1"/>
          </p:cNvSpPr>
          <p:nvPr userDrawn="1">
            <p:ph type="sldNum" sz="quarter" idx="4"/>
          </p:nvPr>
        </p:nvSpPr>
        <p:spPr>
          <a:xfrm>
            <a:off x="6742175" y="4597359"/>
            <a:ext cx="2133600" cy="273050"/>
          </a:xfrm>
          <a:prstGeom prst="rect">
            <a:avLst/>
          </a:prstGeom>
        </p:spPr>
        <p:txBody>
          <a:bodyPr vert="horz" lIns="91440" tIns="45720" rIns="91440" bIns="45720" rtlCol="0" anchor="ctr"/>
          <a:lstStyle>
            <a:lvl1pPr algn="r">
              <a:defRPr sz="1000">
                <a:solidFill>
                  <a:schemeClr val="tx1">
                    <a:tint val="75000"/>
                  </a:schemeClr>
                </a:solidFill>
              </a:defRPr>
            </a:lvl1pPr>
          </a:lstStyle>
          <a:p>
            <a:fld id="{B4912D95-9EAC-F54B-ACA4-A6FD5A6624C2}" type="slidenum">
              <a:rPr lang="en-US" smtClean="0"/>
              <a:pPr/>
              <a:t>‹#›</a:t>
            </a:fld>
            <a:endParaRPr lang="en-US" dirty="0"/>
          </a:p>
        </p:txBody>
      </p:sp>
      <p:sp>
        <p:nvSpPr>
          <p:cNvPr id="28" name="Text Placeholder 3"/>
          <p:cNvSpPr>
            <a:spLocks noGrp="1"/>
          </p:cNvSpPr>
          <p:nvPr>
            <p:ph type="body" sz="quarter" idx="12" hasCustomPrompt="1"/>
          </p:nvPr>
        </p:nvSpPr>
        <p:spPr>
          <a:xfrm>
            <a:off x="1150363" y="545378"/>
            <a:ext cx="7334826" cy="465138"/>
          </a:xfrm>
          <a:prstGeom prst="rect">
            <a:avLst/>
          </a:prstGeom>
        </p:spPr>
        <p:txBody>
          <a:bodyPr vert="horz"/>
          <a:lstStyle>
            <a:lvl1pPr marL="0" indent="0">
              <a:buFont typeface="Arial"/>
              <a:buNone/>
              <a:defRPr sz="2000" b="1" baseline="0">
                <a:solidFill>
                  <a:schemeClr val="tx2"/>
                </a:solidFill>
              </a:defRPr>
            </a:lvl1pPr>
            <a:lvl2pPr marL="457200" indent="0">
              <a:buFont typeface="Arial"/>
              <a:buNone/>
              <a:defRPr sz="2000"/>
            </a:lvl2pPr>
            <a:lvl3pPr marL="914400" indent="0">
              <a:buFont typeface="Arial"/>
              <a:buNone/>
              <a:defRPr sz="2000"/>
            </a:lvl3pPr>
            <a:lvl4pPr marL="1371600" indent="0">
              <a:buFont typeface="Arial"/>
              <a:buNone/>
              <a:defRPr sz="2000"/>
            </a:lvl4pPr>
            <a:lvl5pPr marL="1828800" indent="0">
              <a:buFont typeface="Arial"/>
              <a:buNone/>
              <a:defRPr sz="2000"/>
            </a:lvl5pPr>
          </a:lstStyle>
          <a:p>
            <a:pPr lvl="0"/>
            <a:r>
              <a:rPr lang="en-US" dirty="0"/>
              <a:t>Click Here to Edit Today’s Discussion </a:t>
            </a:r>
          </a:p>
        </p:txBody>
      </p:sp>
    </p:spTree>
    <p:extLst>
      <p:ext uri="{BB962C8B-B14F-4D97-AF65-F5344CB8AC3E}">
        <p14:creationId xmlns:p14="http://schemas.microsoft.com/office/powerpoint/2010/main" val="2923183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4" name="Oval 3"/>
          <p:cNvSpPr/>
          <p:nvPr userDrawn="1"/>
        </p:nvSpPr>
        <p:spPr>
          <a:xfrm>
            <a:off x="2695775"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1</a:t>
            </a:r>
          </a:p>
        </p:txBody>
      </p:sp>
      <p:sp>
        <p:nvSpPr>
          <p:cNvPr id="5" name="Oval 4"/>
          <p:cNvSpPr/>
          <p:nvPr userDrawn="1"/>
        </p:nvSpPr>
        <p:spPr>
          <a:xfrm>
            <a:off x="4370185"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2</a:t>
            </a:r>
          </a:p>
        </p:txBody>
      </p:sp>
      <p:sp>
        <p:nvSpPr>
          <p:cNvPr id="6" name="Oval 5"/>
          <p:cNvSpPr/>
          <p:nvPr userDrawn="1"/>
        </p:nvSpPr>
        <p:spPr>
          <a:xfrm>
            <a:off x="6014525"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3</a:t>
            </a: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Short numbered points</a:t>
            </a:r>
          </a:p>
        </p:txBody>
      </p:sp>
      <p:sp>
        <p:nvSpPr>
          <p:cNvPr id="13" name="Text Placeholder 12"/>
          <p:cNvSpPr>
            <a:spLocks noGrp="1"/>
          </p:cNvSpPr>
          <p:nvPr>
            <p:ph type="body" sz="quarter" idx="40" hasCustomPrompt="1"/>
          </p:nvPr>
        </p:nvSpPr>
        <p:spPr>
          <a:xfrm>
            <a:off x="2366908" y="2517775"/>
            <a:ext cx="1233357" cy="1569660"/>
          </a:xfrm>
          <a:prstGeom prst="rect">
            <a:avLst/>
          </a:prstGeom>
        </p:spPr>
        <p:txBody>
          <a:bodyPr vert="horz" wrap="square">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4" name="Text Placeholder 12"/>
          <p:cNvSpPr>
            <a:spLocks noGrp="1"/>
          </p:cNvSpPr>
          <p:nvPr>
            <p:ph type="body" sz="quarter" idx="41" hasCustomPrompt="1"/>
          </p:nvPr>
        </p:nvSpPr>
        <p:spPr>
          <a:xfrm>
            <a:off x="4036446" y="2523955"/>
            <a:ext cx="1252986" cy="1569660"/>
          </a:xfrm>
          <a:prstGeom prst="rect">
            <a:avLst/>
          </a:prstGeom>
        </p:spPr>
        <p:txBody>
          <a:bodyPr vert="horz" wrap="square">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5" name="Text Placeholder 12"/>
          <p:cNvSpPr>
            <a:spLocks noGrp="1"/>
          </p:cNvSpPr>
          <p:nvPr>
            <p:ph type="body" sz="quarter" idx="42" hasCustomPrompt="1"/>
          </p:nvPr>
        </p:nvSpPr>
        <p:spPr>
          <a:xfrm>
            <a:off x="5700460" y="2523955"/>
            <a:ext cx="1241149" cy="1569660"/>
          </a:xfrm>
          <a:prstGeom prst="rect">
            <a:avLst/>
          </a:prstGeom>
        </p:spPr>
        <p:txBody>
          <a:bodyPr vert="horz" wrap="square">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Tree>
    <p:extLst>
      <p:ext uri="{BB962C8B-B14F-4D97-AF65-F5344CB8AC3E}">
        <p14:creationId xmlns:p14="http://schemas.microsoft.com/office/powerpoint/2010/main" val="3407922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4" name="Oval 3"/>
          <p:cNvSpPr/>
          <p:nvPr userDrawn="1"/>
        </p:nvSpPr>
        <p:spPr>
          <a:xfrm>
            <a:off x="2239434"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1</a:t>
            </a:r>
          </a:p>
        </p:txBody>
      </p:sp>
      <p:sp>
        <p:nvSpPr>
          <p:cNvPr id="5" name="Oval 4"/>
          <p:cNvSpPr/>
          <p:nvPr userDrawn="1"/>
        </p:nvSpPr>
        <p:spPr>
          <a:xfrm>
            <a:off x="3667244"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2</a:t>
            </a:r>
          </a:p>
        </p:txBody>
      </p:sp>
      <p:sp>
        <p:nvSpPr>
          <p:cNvPr id="6" name="Oval 5"/>
          <p:cNvSpPr/>
          <p:nvPr userDrawn="1"/>
        </p:nvSpPr>
        <p:spPr>
          <a:xfrm>
            <a:off x="5089644"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3</a:t>
            </a:r>
          </a:p>
        </p:txBody>
      </p:sp>
      <p:sp>
        <p:nvSpPr>
          <p:cNvPr id="7" name="Oval 6"/>
          <p:cNvSpPr/>
          <p:nvPr userDrawn="1"/>
        </p:nvSpPr>
        <p:spPr>
          <a:xfrm>
            <a:off x="6524744"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4</a:t>
            </a: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Short numbered points</a:t>
            </a:r>
          </a:p>
        </p:txBody>
      </p:sp>
      <p:sp>
        <p:nvSpPr>
          <p:cNvPr id="13" name="Text Placeholder 12"/>
          <p:cNvSpPr>
            <a:spLocks noGrp="1"/>
          </p:cNvSpPr>
          <p:nvPr>
            <p:ph type="body" sz="quarter" idx="40" hasCustomPrompt="1"/>
          </p:nvPr>
        </p:nvSpPr>
        <p:spPr>
          <a:xfrm>
            <a:off x="2009200" y="2517775"/>
            <a:ext cx="1116853" cy="1569660"/>
          </a:xfrm>
          <a:prstGeom prst="rect">
            <a:avLst/>
          </a:prstGeom>
        </p:spPr>
        <p:txBody>
          <a:bodyPr vert="horz">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a:t>
            </a:r>
          </a:p>
        </p:txBody>
      </p:sp>
      <p:sp>
        <p:nvSpPr>
          <p:cNvPr id="14" name="Text Placeholder 12"/>
          <p:cNvSpPr>
            <a:spLocks noGrp="1"/>
          </p:cNvSpPr>
          <p:nvPr>
            <p:ph type="body" sz="quarter" idx="41" hasCustomPrompt="1"/>
          </p:nvPr>
        </p:nvSpPr>
        <p:spPr>
          <a:xfrm>
            <a:off x="3395155" y="2523955"/>
            <a:ext cx="1116853" cy="1569660"/>
          </a:xfrm>
          <a:prstGeom prst="rect">
            <a:avLst/>
          </a:prstGeom>
        </p:spPr>
        <p:txBody>
          <a:bodyPr vert="horz">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a:t>
            </a:r>
          </a:p>
        </p:txBody>
      </p:sp>
      <p:sp>
        <p:nvSpPr>
          <p:cNvPr id="15" name="Text Placeholder 12"/>
          <p:cNvSpPr>
            <a:spLocks noGrp="1"/>
          </p:cNvSpPr>
          <p:nvPr>
            <p:ph type="body" sz="quarter" idx="42" hasCustomPrompt="1"/>
          </p:nvPr>
        </p:nvSpPr>
        <p:spPr>
          <a:xfrm>
            <a:off x="4824905" y="2523955"/>
            <a:ext cx="1116853" cy="1569660"/>
          </a:xfrm>
          <a:prstGeom prst="rect">
            <a:avLst/>
          </a:prstGeom>
        </p:spPr>
        <p:txBody>
          <a:bodyPr vert="horz">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a:t>
            </a:r>
          </a:p>
        </p:txBody>
      </p:sp>
      <p:sp>
        <p:nvSpPr>
          <p:cNvPr id="16" name="Text Placeholder 12"/>
          <p:cNvSpPr>
            <a:spLocks noGrp="1"/>
          </p:cNvSpPr>
          <p:nvPr>
            <p:ph type="body" sz="quarter" idx="43" hasCustomPrompt="1"/>
          </p:nvPr>
        </p:nvSpPr>
        <p:spPr>
          <a:xfrm>
            <a:off x="6248238" y="2517775"/>
            <a:ext cx="1116853" cy="1569660"/>
          </a:xfrm>
          <a:prstGeom prst="rect">
            <a:avLst/>
          </a:prstGeom>
        </p:spPr>
        <p:txBody>
          <a:bodyPr vert="horz">
            <a:spAutoFit/>
          </a:bodyPr>
          <a:lstStyle>
            <a:lvl1pPr marL="0" indent="0" algn="ctr">
              <a:buNone/>
              <a:defRPr sz="16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a:t>
            </a:r>
          </a:p>
        </p:txBody>
      </p:sp>
    </p:spTree>
    <p:extLst>
      <p:ext uri="{BB962C8B-B14F-4D97-AF65-F5344CB8AC3E}">
        <p14:creationId xmlns:p14="http://schemas.microsoft.com/office/powerpoint/2010/main" val="77297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4" name="Oval 3"/>
          <p:cNvSpPr/>
          <p:nvPr userDrawn="1"/>
        </p:nvSpPr>
        <p:spPr>
          <a:xfrm>
            <a:off x="1427209"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1</a:t>
            </a:r>
          </a:p>
        </p:txBody>
      </p:sp>
      <p:sp>
        <p:nvSpPr>
          <p:cNvPr id="5" name="Oval 4"/>
          <p:cNvSpPr/>
          <p:nvPr userDrawn="1"/>
        </p:nvSpPr>
        <p:spPr>
          <a:xfrm>
            <a:off x="2855019"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2</a:t>
            </a:r>
          </a:p>
        </p:txBody>
      </p:sp>
      <p:sp>
        <p:nvSpPr>
          <p:cNvPr id="6" name="Oval 5"/>
          <p:cNvSpPr/>
          <p:nvPr userDrawn="1"/>
        </p:nvSpPr>
        <p:spPr>
          <a:xfrm>
            <a:off x="4277419"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3</a:t>
            </a:r>
          </a:p>
        </p:txBody>
      </p:sp>
      <p:sp>
        <p:nvSpPr>
          <p:cNvPr id="7" name="Oval 6"/>
          <p:cNvSpPr/>
          <p:nvPr userDrawn="1"/>
        </p:nvSpPr>
        <p:spPr>
          <a:xfrm>
            <a:off x="5712519"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4</a:t>
            </a:r>
          </a:p>
        </p:txBody>
      </p:sp>
      <p:sp>
        <p:nvSpPr>
          <p:cNvPr id="8" name="Oval 7"/>
          <p:cNvSpPr/>
          <p:nvPr userDrawn="1"/>
        </p:nvSpPr>
        <p:spPr>
          <a:xfrm>
            <a:off x="7141269"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5</a:t>
            </a: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Short numbered points</a:t>
            </a:r>
          </a:p>
        </p:txBody>
      </p:sp>
      <p:sp>
        <p:nvSpPr>
          <p:cNvPr id="13" name="Text Placeholder 12"/>
          <p:cNvSpPr>
            <a:spLocks noGrp="1"/>
          </p:cNvSpPr>
          <p:nvPr>
            <p:ph type="body" sz="quarter" idx="40" hasCustomPrompt="1"/>
          </p:nvPr>
        </p:nvSpPr>
        <p:spPr>
          <a:xfrm>
            <a:off x="1196975"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4" name="Text Placeholder 12"/>
          <p:cNvSpPr>
            <a:spLocks noGrp="1"/>
          </p:cNvSpPr>
          <p:nvPr>
            <p:ph type="body" sz="quarter" idx="41" hasCustomPrompt="1"/>
          </p:nvPr>
        </p:nvSpPr>
        <p:spPr>
          <a:xfrm>
            <a:off x="2582930"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5" name="Text Placeholder 12"/>
          <p:cNvSpPr>
            <a:spLocks noGrp="1"/>
          </p:cNvSpPr>
          <p:nvPr>
            <p:ph type="body" sz="quarter" idx="42" hasCustomPrompt="1"/>
          </p:nvPr>
        </p:nvSpPr>
        <p:spPr>
          <a:xfrm>
            <a:off x="4012680"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6" name="Text Placeholder 12"/>
          <p:cNvSpPr>
            <a:spLocks noGrp="1"/>
          </p:cNvSpPr>
          <p:nvPr>
            <p:ph type="body" sz="quarter" idx="43" hasCustomPrompt="1"/>
          </p:nvPr>
        </p:nvSpPr>
        <p:spPr>
          <a:xfrm>
            <a:off x="5436013"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7" name="Text Placeholder 12"/>
          <p:cNvSpPr>
            <a:spLocks noGrp="1"/>
          </p:cNvSpPr>
          <p:nvPr>
            <p:ph type="body" sz="quarter" idx="44" hasCustomPrompt="1"/>
          </p:nvPr>
        </p:nvSpPr>
        <p:spPr>
          <a:xfrm>
            <a:off x="6865763"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Tree>
    <p:extLst>
      <p:ext uri="{BB962C8B-B14F-4D97-AF65-F5344CB8AC3E}">
        <p14:creationId xmlns:p14="http://schemas.microsoft.com/office/powerpoint/2010/main" val="77297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 points (Use 5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4" name="Oval 3"/>
          <p:cNvSpPr/>
          <p:nvPr userDrawn="1"/>
        </p:nvSpPr>
        <p:spPr>
          <a:xfrm>
            <a:off x="1427209"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6</a:t>
            </a:r>
          </a:p>
        </p:txBody>
      </p:sp>
      <p:sp>
        <p:nvSpPr>
          <p:cNvPr id="5" name="Oval 4"/>
          <p:cNvSpPr/>
          <p:nvPr userDrawn="1"/>
        </p:nvSpPr>
        <p:spPr>
          <a:xfrm>
            <a:off x="2855019"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7</a:t>
            </a:r>
          </a:p>
        </p:txBody>
      </p:sp>
      <p:sp>
        <p:nvSpPr>
          <p:cNvPr id="6" name="Oval 5"/>
          <p:cNvSpPr/>
          <p:nvPr userDrawn="1"/>
        </p:nvSpPr>
        <p:spPr>
          <a:xfrm>
            <a:off x="4277419"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8</a:t>
            </a:r>
          </a:p>
        </p:txBody>
      </p:sp>
      <p:sp>
        <p:nvSpPr>
          <p:cNvPr id="7" name="Oval 6"/>
          <p:cNvSpPr/>
          <p:nvPr userDrawn="1"/>
        </p:nvSpPr>
        <p:spPr>
          <a:xfrm>
            <a:off x="5712519"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9</a:t>
            </a:r>
          </a:p>
        </p:txBody>
      </p:sp>
      <p:sp>
        <p:nvSpPr>
          <p:cNvPr id="8" name="Oval 7"/>
          <p:cNvSpPr/>
          <p:nvPr userDrawn="1"/>
        </p:nvSpPr>
        <p:spPr>
          <a:xfrm>
            <a:off x="7141269"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bg1"/>
              </a:solidFill>
              <a:latin typeface="Arial" charset="0"/>
              <a:ea typeface="Arial" charset="0"/>
              <a:cs typeface="Arial" charset="0"/>
            </a:endParaRP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Short numbered points</a:t>
            </a:r>
          </a:p>
        </p:txBody>
      </p:sp>
      <p:sp>
        <p:nvSpPr>
          <p:cNvPr id="13" name="Text Placeholder 12"/>
          <p:cNvSpPr>
            <a:spLocks noGrp="1"/>
          </p:cNvSpPr>
          <p:nvPr>
            <p:ph type="body" sz="quarter" idx="40" hasCustomPrompt="1"/>
          </p:nvPr>
        </p:nvSpPr>
        <p:spPr>
          <a:xfrm>
            <a:off x="1196975"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4" name="Text Placeholder 12"/>
          <p:cNvSpPr>
            <a:spLocks noGrp="1"/>
          </p:cNvSpPr>
          <p:nvPr>
            <p:ph type="body" sz="quarter" idx="41" hasCustomPrompt="1"/>
          </p:nvPr>
        </p:nvSpPr>
        <p:spPr>
          <a:xfrm>
            <a:off x="2582930"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5" name="Text Placeholder 12"/>
          <p:cNvSpPr>
            <a:spLocks noGrp="1"/>
          </p:cNvSpPr>
          <p:nvPr>
            <p:ph type="body" sz="quarter" idx="42" hasCustomPrompt="1"/>
          </p:nvPr>
        </p:nvSpPr>
        <p:spPr>
          <a:xfrm>
            <a:off x="4012680"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6" name="Text Placeholder 12"/>
          <p:cNvSpPr>
            <a:spLocks noGrp="1"/>
          </p:cNvSpPr>
          <p:nvPr>
            <p:ph type="body" sz="quarter" idx="43" hasCustomPrompt="1"/>
          </p:nvPr>
        </p:nvSpPr>
        <p:spPr>
          <a:xfrm>
            <a:off x="5436013"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7" name="Text Placeholder 12"/>
          <p:cNvSpPr>
            <a:spLocks noGrp="1"/>
          </p:cNvSpPr>
          <p:nvPr>
            <p:ph type="body" sz="quarter" idx="44" hasCustomPrompt="1"/>
          </p:nvPr>
        </p:nvSpPr>
        <p:spPr>
          <a:xfrm>
            <a:off x="6865763"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2" name="TextBox 1">
            <a:extLst>
              <a:ext uri="{FF2B5EF4-FFF2-40B4-BE49-F238E27FC236}">
                <a16:creationId xmlns:a16="http://schemas.microsoft.com/office/drawing/2014/main" id="{05EA20CA-6C25-1446-9942-07A7EACB3291}"/>
              </a:ext>
            </a:extLst>
          </p:cNvPr>
          <p:cNvSpPr txBox="1"/>
          <p:nvPr userDrawn="1"/>
        </p:nvSpPr>
        <p:spPr>
          <a:xfrm>
            <a:off x="7166915" y="1889301"/>
            <a:ext cx="527709" cy="461665"/>
          </a:xfrm>
          <a:prstGeom prst="rect">
            <a:avLst/>
          </a:prstGeom>
          <a:noFill/>
        </p:spPr>
        <p:txBody>
          <a:bodyPr wrap="none" rtlCol="0">
            <a:spAutoFit/>
          </a:bodyPr>
          <a:lstStyle/>
          <a:p>
            <a:r>
              <a:rPr lang="en-US" sz="2400" b="1" dirty="0">
                <a:solidFill>
                  <a:schemeClr val="bg1"/>
                </a:solidFill>
              </a:rPr>
              <a:t>10</a:t>
            </a:r>
          </a:p>
        </p:txBody>
      </p:sp>
    </p:spTree>
    <p:extLst>
      <p:ext uri="{BB962C8B-B14F-4D97-AF65-F5344CB8AC3E}">
        <p14:creationId xmlns:p14="http://schemas.microsoft.com/office/powerpoint/2010/main" val="4088775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4" name="Oval 3"/>
          <p:cNvSpPr/>
          <p:nvPr userDrawn="1"/>
        </p:nvSpPr>
        <p:spPr>
          <a:xfrm>
            <a:off x="699414"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1</a:t>
            </a:r>
          </a:p>
        </p:txBody>
      </p:sp>
      <p:sp>
        <p:nvSpPr>
          <p:cNvPr id="5" name="Oval 4"/>
          <p:cNvSpPr/>
          <p:nvPr userDrawn="1"/>
        </p:nvSpPr>
        <p:spPr>
          <a:xfrm>
            <a:off x="2127224"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2</a:t>
            </a:r>
          </a:p>
        </p:txBody>
      </p:sp>
      <p:sp>
        <p:nvSpPr>
          <p:cNvPr id="6" name="Oval 5"/>
          <p:cNvSpPr/>
          <p:nvPr userDrawn="1"/>
        </p:nvSpPr>
        <p:spPr>
          <a:xfrm>
            <a:off x="3549624"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3</a:t>
            </a:r>
          </a:p>
        </p:txBody>
      </p:sp>
      <p:sp>
        <p:nvSpPr>
          <p:cNvPr id="7" name="Oval 6"/>
          <p:cNvSpPr/>
          <p:nvPr userDrawn="1"/>
        </p:nvSpPr>
        <p:spPr>
          <a:xfrm>
            <a:off x="4984724"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4</a:t>
            </a:r>
          </a:p>
        </p:txBody>
      </p:sp>
      <p:sp>
        <p:nvSpPr>
          <p:cNvPr id="8" name="Oval 7"/>
          <p:cNvSpPr/>
          <p:nvPr userDrawn="1"/>
        </p:nvSpPr>
        <p:spPr>
          <a:xfrm>
            <a:off x="6413474"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5</a:t>
            </a: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Short numbered points</a:t>
            </a:r>
          </a:p>
        </p:txBody>
      </p:sp>
      <p:sp>
        <p:nvSpPr>
          <p:cNvPr id="13" name="Text Placeholder 12"/>
          <p:cNvSpPr>
            <a:spLocks noGrp="1"/>
          </p:cNvSpPr>
          <p:nvPr>
            <p:ph type="body" sz="quarter" idx="40" hasCustomPrompt="1"/>
          </p:nvPr>
        </p:nvSpPr>
        <p:spPr>
          <a:xfrm>
            <a:off x="469180"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4" name="Text Placeholder 12"/>
          <p:cNvSpPr>
            <a:spLocks noGrp="1"/>
          </p:cNvSpPr>
          <p:nvPr>
            <p:ph type="body" sz="quarter" idx="41" hasCustomPrompt="1"/>
          </p:nvPr>
        </p:nvSpPr>
        <p:spPr>
          <a:xfrm>
            <a:off x="1855135"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5" name="Text Placeholder 12"/>
          <p:cNvSpPr>
            <a:spLocks noGrp="1"/>
          </p:cNvSpPr>
          <p:nvPr>
            <p:ph type="body" sz="quarter" idx="42" hasCustomPrompt="1"/>
          </p:nvPr>
        </p:nvSpPr>
        <p:spPr>
          <a:xfrm>
            <a:off x="3284885"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6" name="Text Placeholder 12"/>
          <p:cNvSpPr>
            <a:spLocks noGrp="1"/>
          </p:cNvSpPr>
          <p:nvPr>
            <p:ph type="body" sz="quarter" idx="43" hasCustomPrompt="1"/>
          </p:nvPr>
        </p:nvSpPr>
        <p:spPr>
          <a:xfrm>
            <a:off x="4708218"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7" name="Text Placeholder 12"/>
          <p:cNvSpPr>
            <a:spLocks noGrp="1"/>
          </p:cNvSpPr>
          <p:nvPr>
            <p:ph type="body" sz="quarter" idx="44" hasCustomPrompt="1"/>
          </p:nvPr>
        </p:nvSpPr>
        <p:spPr>
          <a:xfrm>
            <a:off x="6137968"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20" name="Oval 19">
            <a:extLst>
              <a:ext uri="{FF2B5EF4-FFF2-40B4-BE49-F238E27FC236}">
                <a16:creationId xmlns:a16="http://schemas.microsoft.com/office/drawing/2014/main" id="{046909D9-364C-0240-A6A8-10D500EECC0C}"/>
              </a:ext>
            </a:extLst>
          </p:cNvPr>
          <p:cNvSpPr/>
          <p:nvPr userDrawn="1"/>
        </p:nvSpPr>
        <p:spPr>
          <a:xfrm>
            <a:off x="7837203"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6</a:t>
            </a:r>
          </a:p>
        </p:txBody>
      </p:sp>
      <p:sp>
        <p:nvSpPr>
          <p:cNvPr id="21" name="Text Placeholder 12">
            <a:extLst>
              <a:ext uri="{FF2B5EF4-FFF2-40B4-BE49-F238E27FC236}">
                <a16:creationId xmlns:a16="http://schemas.microsoft.com/office/drawing/2014/main" id="{B10616D9-1526-BB48-AB68-B2A7B7517CC5}"/>
              </a:ext>
            </a:extLst>
          </p:cNvPr>
          <p:cNvSpPr>
            <a:spLocks noGrp="1"/>
          </p:cNvSpPr>
          <p:nvPr>
            <p:ph type="body" sz="quarter" idx="45" hasCustomPrompt="1"/>
          </p:nvPr>
        </p:nvSpPr>
        <p:spPr>
          <a:xfrm>
            <a:off x="7560697"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Tree>
    <p:extLst>
      <p:ext uri="{BB962C8B-B14F-4D97-AF65-F5344CB8AC3E}">
        <p14:creationId xmlns:p14="http://schemas.microsoft.com/office/powerpoint/2010/main" val="3389689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10 (Use 6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5" name="Oval 4"/>
          <p:cNvSpPr/>
          <p:nvPr userDrawn="1"/>
        </p:nvSpPr>
        <p:spPr>
          <a:xfrm>
            <a:off x="2127232"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7</a:t>
            </a:r>
          </a:p>
        </p:txBody>
      </p:sp>
      <p:sp>
        <p:nvSpPr>
          <p:cNvPr id="6" name="Oval 5"/>
          <p:cNvSpPr/>
          <p:nvPr userDrawn="1"/>
        </p:nvSpPr>
        <p:spPr>
          <a:xfrm>
            <a:off x="3549632"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8</a:t>
            </a:r>
          </a:p>
        </p:txBody>
      </p:sp>
      <p:sp>
        <p:nvSpPr>
          <p:cNvPr id="7" name="Oval 6"/>
          <p:cNvSpPr/>
          <p:nvPr userDrawn="1"/>
        </p:nvSpPr>
        <p:spPr>
          <a:xfrm>
            <a:off x="4984732"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9</a:t>
            </a:r>
          </a:p>
        </p:txBody>
      </p:sp>
      <p:sp>
        <p:nvSpPr>
          <p:cNvPr id="8" name="Oval 7"/>
          <p:cNvSpPr/>
          <p:nvPr userDrawn="1"/>
        </p:nvSpPr>
        <p:spPr>
          <a:xfrm>
            <a:off x="6413482"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bg1"/>
              </a:solidFill>
              <a:latin typeface="Arial" charset="0"/>
              <a:ea typeface="Arial" charset="0"/>
              <a:cs typeface="Arial" charset="0"/>
            </a:endParaRP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Short numbered points</a:t>
            </a:r>
          </a:p>
        </p:txBody>
      </p:sp>
      <p:sp>
        <p:nvSpPr>
          <p:cNvPr id="14" name="Text Placeholder 12"/>
          <p:cNvSpPr>
            <a:spLocks noGrp="1"/>
          </p:cNvSpPr>
          <p:nvPr>
            <p:ph type="body" sz="quarter" idx="41" hasCustomPrompt="1"/>
          </p:nvPr>
        </p:nvSpPr>
        <p:spPr>
          <a:xfrm>
            <a:off x="1855143"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5" name="Text Placeholder 12"/>
          <p:cNvSpPr>
            <a:spLocks noGrp="1"/>
          </p:cNvSpPr>
          <p:nvPr>
            <p:ph type="body" sz="quarter" idx="42" hasCustomPrompt="1"/>
          </p:nvPr>
        </p:nvSpPr>
        <p:spPr>
          <a:xfrm>
            <a:off x="3284893"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6" name="Text Placeholder 12"/>
          <p:cNvSpPr>
            <a:spLocks noGrp="1"/>
          </p:cNvSpPr>
          <p:nvPr>
            <p:ph type="body" sz="quarter" idx="43" hasCustomPrompt="1"/>
          </p:nvPr>
        </p:nvSpPr>
        <p:spPr>
          <a:xfrm>
            <a:off x="4708226"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7" name="Text Placeholder 12"/>
          <p:cNvSpPr>
            <a:spLocks noGrp="1"/>
          </p:cNvSpPr>
          <p:nvPr>
            <p:ph type="body" sz="quarter" idx="44" hasCustomPrompt="1"/>
          </p:nvPr>
        </p:nvSpPr>
        <p:spPr>
          <a:xfrm>
            <a:off x="6137976"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2" name="TextBox 1">
            <a:extLst>
              <a:ext uri="{FF2B5EF4-FFF2-40B4-BE49-F238E27FC236}">
                <a16:creationId xmlns:a16="http://schemas.microsoft.com/office/drawing/2014/main" id="{05EA20CA-6C25-1446-9942-07A7EACB3291}"/>
              </a:ext>
            </a:extLst>
          </p:cNvPr>
          <p:cNvSpPr txBox="1"/>
          <p:nvPr userDrawn="1"/>
        </p:nvSpPr>
        <p:spPr>
          <a:xfrm>
            <a:off x="6439128" y="1889301"/>
            <a:ext cx="527709" cy="461665"/>
          </a:xfrm>
          <a:prstGeom prst="rect">
            <a:avLst/>
          </a:prstGeom>
          <a:noFill/>
        </p:spPr>
        <p:txBody>
          <a:bodyPr wrap="none" rtlCol="0">
            <a:spAutoFit/>
          </a:bodyPr>
          <a:lstStyle/>
          <a:p>
            <a:r>
              <a:rPr lang="en-US" sz="2400" b="1" dirty="0">
                <a:solidFill>
                  <a:schemeClr val="bg1"/>
                </a:solidFill>
              </a:rPr>
              <a:t>10</a:t>
            </a:r>
          </a:p>
        </p:txBody>
      </p:sp>
    </p:spTree>
    <p:extLst>
      <p:ext uri="{BB962C8B-B14F-4D97-AF65-F5344CB8AC3E}">
        <p14:creationId xmlns:p14="http://schemas.microsoft.com/office/powerpoint/2010/main" val="2599901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 points (Use 6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5" name="Oval 4"/>
          <p:cNvSpPr/>
          <p:nvPr userDrawn="1"/>
        </p:nvSpPr>
        <p:spPr>
          <a:xfrm>
            <a:off x="2929665"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7</a:t>
            </a:r>
          </a:p>
        </p:txBody>
      </p:sp>
      <p:sp>
        <p:nvSpPr>
          <p:cNvPr id="6" name="Oval 5"/>
          <p:cNvSpPr/>
          <p:nvPr userDrawn="1"/>
        </p:nvSpPr>
        <p:spPr>
          <a:xfrm>
            <a:off x="4352065"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8</a:t>
            </a:r>
          </a:p>
        </p:txBody>
      </p:sp>
      <p:sp>
        <p:nvSpPr>
          <p:cNvPr id="7" name="Oval 6"/>
          <p:cNvSpPr/>
          <p:nvPr userDrawn="1"/>
        </p:nvSpPr>
        <p:spPr>
          <a:xfrm>
            <a:off x="5787165"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9</a:t>
            </a: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Short numbered points</a:t>
            </a:r>
          </a:p>
        </p:txBody>
      </p:sp>
      <p:sp>
        <p:nvSpPr>
          <p:cNvPr id="14" name="Text Placeholder 12"/>
          <p:cNvSpPr>
            <a:spLocks noGrp="1"/>
          </p:cNvSpPr>
          <p:nvPr>
            <p:ph type="body" sz="quarter" idx="41" hasCustomPrompt="1"/>
          </p:nvPr>
        </p:nvSpPr>
        <p:spPr>
          <a:xfrm>
            <a:off x="2657576"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5" name="Text Placeholder 12"/>
          <p:cNvSpPr>
            <a:spLocks noGrp="1"/>
          </p:cNvSpPr>
          <p:nvPr>
            <p:ph type="body" sz="quarter" idx="42" hasCustomPrompt="1"/>
          </p:nvPr>
        </p:nvSpPr>
        <p:spPr>
          <a:xfrm>
            <a:off x="4087326"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6" name="Text Placeholder 12"/>
          <p:cNvSpPr>
            <a:spLocks noGrp="1"/>
          </p:cNvSpPr>
          <p:nvPr>
            <p:ph type="body" sz="quarter" idx="43" hasCustomPrompt="1"/>
          </p:nvPr>
        </p:nvSpPr>
        <p:spPr>
          <a:xfrm>
            <a:off x="5510659"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Tree>
    <p:extLst>
      <p:ext uri="{BB962C8B-B14F-4D97-AF65-F5344CB8AC3E}">
        <p14:creationId xmlns:p14="http://schemas.microsoft.com/office/powerpoint/2010/main" val="1118532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 points (Use 5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6" name="Oval 5"/>
          <p:cNvSpPr/>
          <p:nvPr userDrawn="1"/>
        </p:nvSpPr>
        <p:spPr>
          <a:xfrm>
            <a:off x="2989792"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6</a:t>
            </a:r>
          </a:p>
        </p:txBody>
      </p:sp>
      <p:sp>
        <p:nvSpPr>
          <p:cNvPr id="7" name="Oval 6"/>
          <p:cNvSpPr/>
          <p:nvPr userDrawn="1"/>
        </p:nvSpPr>
        <p:spPr>
          <a:xfrm>
            <a:off x="4424892"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7</a:t>
            </a:r>
          </a:p>
        </p:txBody>
      </p:sp>
      <p:sp>
        <p:nvSpPr>
          <p:cNvPr id="8" name="Oval 7"/>
          <p:cNvSpPr/>
          <p:nvPr userDrawn="1"/>
        </p:nvSpPr>
        <p:spPr>
          <a:xfrm>
            <a:off x="5853642"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bg1"/>
              </a:solidFill>
              <a:latin typeface="Arial" charset="0"/>
              <a:ea typeface="Arial" charset="0"/>
              <a:cs typeface="Arial" charset="0"/>
            </a:endParaRP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Short numbered points</a:t>
            </a:r>
          </a:p>
        </p:txBody>
      </p:sp>
      <p:sp>
        <p:nvSpPr>
          <p:cNvPr id="15" name="Text Placeholder 12"/>
          <p:cNvSpPr>
            <a:spLocks noGrp="1"/>
          </p:cNvSpPr>
          <p:nvPr>
            <p:ph type="body" sz="quarter" idx="42" hasCustomPrompt="1"/>
          </p:nvPr>
        </p:nvSpPr>
        <p:spPr>
          <a:xfrm>
            <a:off x="2725053"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6" name="Text Placeholder 12"/>
          <p:cNvSpPr>
            <a:spLocks noGrp="1"/>
          </p:cNvSpPr>
          <p:nvPr>
            <p:ph type="body" sz="quarter" idx="43" hasCustomPrompt="1"/>
          </p:nvPr>
        </p:nvSpPr>
        <p:spPr>
          <a:xfrm>
            <a:off x="4148386"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7" name="Text Placeholder 12"/>
          <p:cNvSpPr>
            <a:spLocks noGrp="1"/>
          </p:cNvSpPr>
          <p:nvPr>
            <p:ph type="body" sz="quarter" idx="44" hasCustomPrompt="1"/>
          </p:nvPr>
        </p:nvSpPr>
        <p:spPr>
          <a:xfrm>
            <a:off x="5578136"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2" name="TextBox 1">
            <a:extLst>
              <a:ext uri="{FF2B5EF4-FFF2-40B4-BE49-F238E27FC236}">
                <a16:creationId xmlns:a16="http://schemas.microsoft.com/office/drawing/2014/main" id="{05EA20CA-6C25-1446-9942-07A7EACB3291}"/>
              </a:ext>
            </a:extLst>
          </p:cNvPr>
          <p:cNvSpPr txBox="1"/>
          <p:nvPr userDrawn="1"/>
        </p:nvSpPr>
        <p:spPr>
          <a:xfrm>
            <a:off x="5981925" y="1889301"/>
            <a:ext cx="356188" cy="461665"/>
          </a:xfrm>
          <a:prstGeom prst="rect">
            <a:avLst/>
          </a:prstGeom>
          <a:noFill/>
        </p:spPr>
        <p:txBody>
          <a:bodyPr wrap="none" rtlCol="0">
            <a:spAutoFit/>
          </a:bodyPr>
          <a:lstStyle/>
          <a:p>
            <a:r>
              <a:rPr lang="en-US" sz="2400" b="1" dirty="0">
                <a:solidFill>
                  <a:schemeClr val="bg1"/>
                </a:solidFill>
              </a:rPr>
              <a:t>8</a:t>
            </a:r>
          </a:p>
        </p:txBody>
      </p:sp>
    </p:spTree>
    <p:extLst>
      <p:ext uri="{BB962C8B-B14F-4D97-AF65-F5344CB8AC3E}">
        <p14:creationId xmlns:p14="http://schemas.microsoft.com/office/powerpoint/2010/main" val="771861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 points (Use 4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9A3A974-AD43-6644-868A-761D3F66AD27}" type="slidenum">
              <a:rPr lang="en-US" smtClean="0"/>
              <a:t>‹#›</a:t>
            </a:fld>
            <a:endParaRPr lang="en-US"/>
          </a:p>
        </p:txBody>
      </p:sp>
      <p:sp>
        <p:nvSpPr>
          <p:cNvPr id="6" name="Oval 5"/>
          <p:cNvSpPr/>
          <p:nvPr userDrawn="1"/>
        </p:nvSpPr>
        <p:spPr>
          <a:xfrm>
            <a:off x="2989792"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5</a:t>
            </a:r>
          </a:p>
        </p:txBody>
      </p:sp>
      <p:sp>
        <p:nvSpPr>
          <p:cNvPr id="7" name="Oval 6"/>
          <p:cNvSpPr/>
          <p:nvPr userDrawn="1"/>
        </p:nvSpPr>
        <p:spPr>
          <a:xfrm>
            <a:off x="4424892" y="1830633"/>
            <a:ext cx="579002" cy="579002"/>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Arial" charset="0"/>
                <a:ea typeface="Arial" charset="0"/>
                <a:cs typeface="Arial" charset="0"/>
              </a:rPr>
              <a:t>6</a:t>
            </a:r>
          </a:p>
        </p:txBody>
      </p:sp>
      <p:sp>
        <p:nvSpPr>
          <p:cNvPr id="8" name="Oval 7"/>
          <p:cNvSpPr/>
          <p:nvPr userDrawn="1"/>
        </p:nvSpPr>
        <p:spPr>
          <a:xfrm>
            <a:off x="5853642" y="1830633"/>
            <a:ext cx="579002" cy="57900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bg1"/>
              </a:solidFill>
              <a:latin typeface="Arial" charset="0"/>
              <a:ea typeface="Arial" charset="0"/>
              <a:cs typeface="Arial" charset="0"/>
            </a:endParaRPr>
          </a:p>
        </p:txBody>
      </p:sp>
      <p:sp>
        <p:nvSpPr>
          <p:cNvPr id="9" name="Text Placeholder 6"/>
          <p:cNvSpPr>
            <a:spLocks noGrp="1"/>
          </p:cNvSpPr>
          <p:nvPr>
            <p:ph type="body" sz="quarter" idx="39" hasCustomPrompt="1"/>
          </p:nvPr>
        </p:nvSpPr>
        <p:spPr>
          <a:xfrm>
            <a:off x="1196976" y="1016877"/>
            <a:ext cx="678564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Short numbered points</a:t>
            </a:r>
          </a:p>
        </p:txBody>
      </p:sp>
      <p:sp>
        <p:nvSpPr>
          <p:cNvPr id="15" name="Text Placeholder 12"/>
          <p:cNvSpPr>
            <a:spLocks noGrp="1"/>
          </p:cNvSpPr>
          <p:nvPr>
            <p:ph type="body" sz="quarter" idx="42" hasCustomPrompt="1"/>
          </p:nvPr>
        </p:nvSpPr>
        <p:spPr>
          <a:xfrm>
            <a:off x="2725053" y="252395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6" name="Text Placeholder 12"/>
          <p:cNvSpPr>
            <a:spLocks noGrp="1"/>
          </p:cNvSpPr>
          <p:nvPr>
            <p:ph type="body" sz="quarter" idx="43" hasCustomPrompt="1"/>
          </p:nvPr>
        </p:nvSpPr>
        <p:spPr>
          <a:xfrm>
            <a:off x="4148386"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17" name="Text Placeholder 12"/>
          <p:cNvSpPr>
            <a:spLocks noGrp="1"/>
          </p:cNvSpPr>
          <p:nvPr>
            <p:ph type="body" sz="quarter" idx="44" hasCustomPrompt="1"/>
          </p:nvPr>
        </p:nvSpPr>
        <p:spPr>
          <a:xfrm>
            <a:off x="5578136" y="2517775"/>
            <a:ext cx="1116853" cy="1384995"/>
          </a:xfrm>
          <a:prstGeom prst="rect">
            <a:avLst/>
          </a:prstGeom>
        </p:spPr>
        <p:txBody>
          <a:bodyPr vert="horz">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This is an example of the ideal amount of text for this box</a:t>
            </a:r>
          </a:p>
        </p:txBody>
      </p:sp>
      <p:sp>
        <p:nvSpPr>
          <p:cNvPr id="2" name="TextBox 1">
            <a:extLst>
              <a:ext uri="{FF2B5EF4-FFF2-40B4-BE49-F238E27FC236}">
                <a16:creationId xmlns:a16="http://schemas.microsoft.com/office/drawing/2014/main" id="{05EA20CA-6C25-1446-9942-07A7EACB3291}"/>
              </a:ext>
            </a:extLst>
          </p:cNvPr>
          <p:cNvSpPr txBox="1"/>
          <p:nvPr userDrawn="1"/>
        </p:nvSpPr>
        <p:spPr>
          <a:xfrm>
            <a:off x="5981925" y="1889301"/>
            <a:ext cx="356188" cy="461665"/>
          </a:xfrm>
          <a:prstGeom prst="rect">
            <a:avLst/>
          </a:prstGeom>
          <a:noFill/>
        </p:spPr>
        <p:txBody>
          <a:bodyPr wrap="none" rtlCol="0">
            <a:spAutoFit/>
          </a:bodyPr>
          <a:lstStyle/>
          <a:p>
            <a:r>
              <a:rPr lang="en-US" sz="2400" b="1" dirty="0">
                <a:solidFill>
                  <a:schemeClr val="bg1"/>
                </a:solidFill>
              </a:rPr>
              <a:t>7</a:t>
            </a:r>
          </a:p>
        </p:txBody>
      </p:sp>
    </p:spTree>
    <p:extLst>
      <p:ext uri="{BB962C8B-B14F-4D97-AF65-F5344CB8AC3E}">
        <p14:creationId xmlns:p14="http://schemas.microsoft.com/office/powerpoint/2010/main" val="349825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6" name="Slide Number Placeholder 5"/>
          <p:cNvSpPr>
            <a:spLocks noGrp="1"/>
          </p:cNvSpPr>
          <p:nvPr>
            <p:ph type="sldNum" sz="quarter" idx="12"/>
          </p:nvPr>
        </p:nvSpPr>
        <p:spPr>
          <a:xfrm>
            <a:off x="6553200" y="4771679"/>
            <a:ext cx="2133600" cy="274097"/>
          </a:xfrm>
          <a:prstGeom prst="rect">
            <a:avLst/>
          </a:prstGeom>
        </p:spPr>
        <p:txBody>
          <a:bodyPr/>
          <a:lstStyle/>
          <a:p>
            <a:fld id="{FE9E206F-B6C9-6B46-920E-6690A9897DBF}" type="slidenum">
              <a:rPr lang="en-US" smtClean="0"/>
              <a:t>‹#›</a:t>
            </a:fld>
            <a:endParaRPr lang="en-US"/>
          </a:p>
        </p:txBody>
      </p:sp>
      <p:sp>
        <p:nvSpPr>
          <p:cNvPr id="27" name="Text Placeholder 2"/>
          <p:cNvSpPr>
            <a:spLocks noGrp="1"/>
          </p:cNvSpPr>
          <p:nvPr>
            <p:ph type="body" idx="1" hasCustomPrompt="1"/>
          </p:nvPr>
        </p:nvSpPr>
        <p:spPr>
          <a:xfrm>
            <a:off x="572744" y="347068"/>
            <a:ext cx="3867616" cy="283977"/>
          </a:xfrm>
          <a:prstGeom prst="rect">
            <a:avLst/>
          </a:prstGeom>
        </p:spPr>
        <p:txBody>
          <a:bodyPr anchor="b"/>
          <a:lstStyle>
            <a:lvl1pPr marL="0" indent="0">
              <a:buNone/>
              <a:defRPr sz="1600" b="1" cap="all"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Month Day, Year</a:t>
            </a:r>
          </a:p>
        </p:txBody>
      </p:sp>
      <p:sp>
        <p:nvSpPr>
          <p:cNvPr id="33" name="Title 1"/>
          <p:cNvSpPr>
            <a:spLocks noGrp="1"/>
          </p:cNvSpPr>
          <p:nvPr>
            <p:ph type="title" hasCustomPrompt="1"/>
          </p:nvPr>
        </p:nvSpPr>
        <p:spPr>
          <a:xfrm>
            <a:off x="573865" y="631045"/>
            <a:ext cx="3867616" cy="2729573"/>
          </a:xfrm>
          <a:prstGeom prst="rect">
            <a:avLst/>
          </a:prstGeom>
        </p:spPr>
        <p:txBody>
          <a:bodyPr anchor="b" anchorCtr="0">
            <a:normAutofit/>
          </a:bodyPr>
          <a:lstStyle>
            <a:lvl1pPr algn="l">
              <a:defRPr sz="4000" b="1" cap="none" baseline="0">
                <a:solidFill>
                  <a:srgbClr val="00A9E0"/>
                </a:solidFill>
              </a:defRPr>
            </a:lvl1pPr>
          </a:lstStyle>
          <a:p>
            <a:r>
              <a:rPr lang="en-US" dirty="0"/>
              <a:t>Presentation Title Here</a:t>
            </a:r>
          </a:p>
        </p:txBody>
      </p:sp>
      <p:sp>
        <p:nvSpPr>
          <p:cNvPr id="11" name="Text Placeholder 2"/>
          <p:cNvSpPr>
            <a:spLocks noGrp="1"/>
          </p:cNvSpPr>
          <p:nvPr>
            <p:ph type="body" sz="quarter" idx="13" hasCustomPrompt="1"/>
          </p:nvPr>
        </p:nvSpPr>
        <p:spPr>
          <a:xfrm>
            <a:off x="572744" y="3372544"/>
            <a:ext cx="3868737" cy="923330"/>
          </a:xfrm>
          <a:prstGeom prst="rect">
            <a:avLst/>
          </a:prstGeom>
        </p:spPr>
        <p:txBody>
          <a:bodyPr vert="horz">
            <a:spAutoFit/>
          </a:bodyPr>
          <a:lstStyle>
            <a:lvl1pPr marL="0" indent="0">
              <a:buNone/>
              <a:defRPr sz="1800" b="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Subtitle would go here and can extend onto several lines like this example shows </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479" y="4535915"/>
            <a:ext cx="1547011" cy="406090"/>
          </a:xfrm>
          <a:prstGeom prst="rect">
            <a:avLst/>
          </a:prstGeom>
        </p:spPr>
      </p:pic>
      <p:pic>
        <p:nvPicPr>
          <p:cNvPr id="2" name="Picture 1" descr="20130821_kids-036.jpg"/>
          <p:cNvPicPr>
            <a:picLocks noChangeAspect="1"/>
          </p:cNvPicPr>
          <p:nvPr userDrawn="1"/>
        </p:nvPicPr>
        <p:blipFill rotWithShape="1">
          <a:blip r:embed="rId4" cstate="screen">
            <a:extLst>
              <a:ext uri="{28A0092B-C50C-407E-A947-70E740481C1C}">
                <a14:useLocalDpi xmlns:a14="http://schemas.microsoft.com/office/drawing/2010/main"/>
              </a:ext>
            </a:extLst>
          </a:blip>
          <a:srcRect r="-10118"/>
          <a:stretch/>
        </p:blipFill>
        <p:spPr>
          <a:xfrm>
            <a:off x="4441481" y="-580223"/>
            <a:ext cx="6726804" cy="6410052"/>
          </a:xfrm>
          <a:prstGeom prst="ellipse">
            <a:avLst/>
          </a:prstGeom>
        </p:spPr>
      </p:pic>
    </p:spTree>
    <p:extLst>
      <p:ext uri="{BB962C8B-B14F-4D97-AF65-F5344CB8AC3E}">
        <p14:creationId xmlns:p14="http://schemas.microsoft.com/office/powerpoint/2010/main" val="3254123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Paragraph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7" name="Text Placeholder 6"/>
          <p:cNvSpPr>
            <a:spLocks noGrp="1"/>
          </p:cNvSpPr>
          <p:nvPr>
            <p:ph type="body" sz="quarter" idx="11" hasCustomPrompt="1"/>
          </p:nvPr>
        </p:nvSpPr>
        <p:spPr>
          <a:xfrm>
            <a:off x="801688" y="767022"/>
            <a:ext cx="5751512" cy="492443"/>
          </a:xfrm>
          <a:prstGeom prst="rect">
            <a:avLst/>
          </a:prstGeom>
        </p:spPr>
        <p:txBody>
          <a:bodyPr vert="horz" anchor="b" anchorCtr="0">
            <a:spAutoFit/>
          </a:bodyPr>
          <a:lstStyle>
            <a:lvl1pPr marL="0" indent="0">
              <a:buNone/>
              <a:defRPr sz="2600" b="1">
                <a:solidFill>
                  <a:srgbClr val="0098D7"/>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of Slide </a:t>
            </a:r>
          </a:p>
        </p:txBody>
      </p:sp>
      <p:sp>
        <p:nvSpPr>
          <p:cNvPr id="9" name="Text Placeholder 8"/>
          <p:cNvSpPr>
            <a:spLocks noGrp="1"/>
          </p:cNvSpPr>
          <p:nvPr>
            <p:ph type="body" sz="quarter" idx="12" hasCustomPrompt="1"/>
          </p:nvPr>
        </p:nvSpPr>
        <p:spPr>
          <a:xfrm>
            <a:off x="801688" y="1259465"/>
            <a:ext cx="5751512" cy="3097279"/>
          </a:xfrm>
          <a:prstGeom prst="rect">
            <a:avLst/>
          </a:prstGeom>
        </p:spPr>
        <p:txBody>
          <a:bodyPr vert="horz">
            <a:no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Approx. 500 characters over 2 paragraphs will go in this section. Lorem ipsum dolor sit amet, consectetuer adipiscing elit. Maecenas porttitor congue massa. Fusce posuere, magna sed pulvinar ultricies, purus lectus malesuada libero, sit amet commodo magna eros quis urna.</a:t>
            </a:r>
          </a:p>
          <a:p>
            <a:pPr lvl="0"/>
            <a:endParaRPr lang="en-US" dirty="0"/>
          </a:p>
          <a:p>
            <a:pPr lvl="0"/>
            <a:r>
              <a:rPr lang="en-US" dirty="0"/>
              <a:t>Nunc viverra imperdiet enim. Fusce est. Vivamus a </a:t>
            </a:r>
            <a:r>
              <a:rPr lang="en-US" dirty="0" err="1"/>
              <a:t>tellus</a:t>
            </a:r>
            <a:r>
              <a:rPr lang="en-US" dirty="0"/>
              <a:t>. Lorem ipsum dolor sit amet, consectetuer adipiscing elit. Maecenas porttitor congue massa. Fusce posuere, magna sed pulvinar ultricies, purus lectus malesuada libero, sit amet commodo magna eros </a:t>
            </a:r>
            <a:r>
              <a:rPr lang="en-US" dirty="0" err="1"/>
              <a:t>quis</a:t>
            </a:r>
            <a:r>
              <a:rPr lang="en-US" dirty="0"/>
              <a:t> </a:t>
            </a:r>
            <a:r>
              <a:rPr lang="en-US" dirty="0" err="1"/>
              <a:t>urna</a:t>
            </a:r>
            <a:r>
              <a:rPr lang="en-US" dirty="0"/>
              <a:t>. </a:t>
            </a:r>
            <a:r>
              <a:rPr lang="en-US" dirty="0" err="1"/>
              <a:t>Nunc</a:t>
            </a:r>
            <a:r>
              <a:rPr lang="en-US" dirty="0"/>
              <a:t> viverra imperdiet enim. Fusce est. </a:t>
            </a:r>
          </a:p>
        </p:txBody>
      </p:sp>
    </p:spTree>
    <p:extLst>
      <p:ext uri="{BB962C8B-B14F-4D97-AF65-F5344CB8AC3E}">
        <p14:creationId xmlns:p14="http://schemas.microsoft.com/office/powerpoint/2010/main" val="1740732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Paragraph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8" name="Text Placeholder 6"/>
          <p:cNvSpPr>
            <a:spLocks noGrp="1"/>
          </p:cNvSpPr>
          <p:nvPr>
            <p:ph type="body" sz="quarter" idx="11" hasCustomPrompt="1"/>
          </p:nvPr>
        </p:nvSpPr>
        <p:spPr>
          <a:xfrm>
            <a:off x="801688" y="773987"/>
            <a:ext cx="5751512" cy="492443"/>
          </a:xfrm>
          <a:prstGeom prst="rect">
            <a:avLst/>
          </a:prstGeom>
        </p:spPr>
        <p:txBody>
          <a:bodyPr vert="horz" anchor="b" anchorCtr="0">
            <a:spAutoFit/>
          </a:bodyPr>
          <a:lstStyle>
            <a:lvl1pPr marL="0" indent="0">
              <a:buNone/>
              <a:defRPr sz="2600" b="1">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of Slide</a:t>
            </a:r>
          </a:p>
        </p:txBody>
      </p:sp>
      <p:sp>
        <p:nvSpPr>
          <p:cNvPr id="10" name="Text Placeholder 8"/>
          <p:cNvSpPr>
            <a:spLocks noGrp="1"/>
          </p:cNvSpPr>
          <p:nvPr>
            <p:ph type="body" sz="quarter" idx="12" hasCustomPrompt="1"/>
          </p:nvPr>
        </p:nvSpPr>
        <p:spPr>
          <a:xfrm>
            <a:off x="801688" y="1266430"/>
            <a:ext cx="7548562" cy="3037283"/>
          </a:xfrm>
          <a:prstGeom prst="rect">
            <a:avLst/>
          </a:prstGeom>
        </p:spPr>
        <p:txBody>
          <a:bodyPr vert="horz" lIns="0" tIns="0" rIns="0" bIns="0" numCol="2" spcCol="365760">
            <a:noAutofit/>
          </a:bodyPr>
          <a:lstStyle>
            <a:lvl1pPr marL="0" indent="0" algn="l">
              <a:buNone/>
              <a:defRPr sz="1400" baseline="0">
                <a:solidFill>
                  <a:schemeClr val="accent5">
                    <a:lumMod val="50000"/>
                  </a:schemeClr>
                </a:solidFill>
                <a:latin typeface="Trebuchet MS"/>
                <a:cs typeface="Trebuchet MS"/>
              </a:defRPr>
            </a:lvl1pPr>
            <a:lvl2pPr marL="457200" indent="0" algn="l">
              <a:buNone/>
              <a:defRPr sz="1000">
                <a:solidFill>
                  <a:schemeClr val="accent6"/>
                </a:solidFill>
                <a:latin typeface="Trebuchet MS"/>
                <a:cs typeface="Trebuchet MS"/>
              </a:defRPr>
            </a:lvl2pPr>
            <a:lvl3pPr marL="914400" indent="0" algn="l">
              <a:buNone/>
              <a:defRPr sz="1000">
                <a:solidFill>
                  <a:schemeClr val="accent6"/>
                </a:solidFill>
                <a:latin typeface="Trebuchet MS"/>
                <a:cs typeface="Trebuchet MS"/>
              </a:defRPr>
            </a:lvl3pPr>
            <a:lvl4pPr marL="1371600" indent="0" algn="l">
              <a:buNone/>
              <a:defRPr sz="1000">
                <a:solidFill>
                  <a:schemeClr val="accent6"/>
                </a:solidFill>
                <a:latin typeface="Trebuchet MS"/>
                <a:cs typeface="Trebuchet MS"/>
              </a:defRPr>
            </a:lvl4pPr>
            <a:lvl5pPr marL="1828800" indent="0" algn="l">
              <a:buNone/>
              <a:defRPr sz="1000">
                <a:solidFill>
                  <a:schemeClr val="accent6"/>
                </a:solidFill>
                <a:latin typeface="Trebuchet MS"/>
                <a:cs typeface="Trebuchet MS"/>
              </a:defRPr>
            </a:lvl5pPr>
          </a:lstStyle>
          <a:p>
            <a:pPr lvl="0"/>
            <a:r>
              <a:rPr lang="en-US" dirty="0"/>
              <a:t>There will be 2 columns of text on this slide. </a:t>
            </a:r>
          </a:p>
          <a:p>
            <a:pPr lvl="0"/>
            <a:endParaRPr lang="en-US" dirty="0"/>
          </a:p>
          <a:p>
            <a:pPr lvl="0"/>
            <a:r>
              <a:rPr lang="en-US" dirty="0"/>
              <a:t>Lorem ipsum dolor sit amet, consectetuer adipiscing elit. Maecenas porttitor congue massa. Fusce posuere, magna sed pulvinar ultricies, purus lectus malesuada libero, sit amet commodo magna eros </a:t>
            </a:r>
            <a:r>
              <a:rPr lang="en-US" dirty="0" err="1"/>
              <a:t>quis</a:t>
            </a:r>
            <a:r>
              <a:rPr lang="en-US" dirty="0"/>
              <a:t> </a:t>
            </a:r>
            <a:r>
              <a:rPr lang="en-US" dirty="0" err="1"/>
              <a:t>urna</a:t>
            </a:r>
            <a:r>
              <a:rPr lang="en-US" dirty="0"/>
              <a:t>. </a:t>
            </a:r>
            <a:r>
              <a:rPr lang="en-US" dirty="0" err="1"/>
              <a:t>Nunc</a:t>
            </a:r>
            <a:r>
              <a:rPr lang="en-US" dirty="0"/>
              <a:t> viverra imperdiet enim. Fusce est. Vivamus a tellus.</a:t>
            </a:r>
          </a:p>
          <a:p>
            <a:pPr lvl="0"/>
            <a:endParaRPr lang="en-US" dirty="0"/>
          </a:p>
          <a:p>
            <a:pPr lvl="0"/>
            <a:r>
              <a:rPr lang="en-US" dirty="0"/>
              <a:t>Lorem ipsum dolor sit amet, consectetuer adipiscing elit. Maecenas porttitor congue massa. Fusce posuere, magna sed pulvinar ultricies, purus lectus malesuada libero, sit amet commodo magna eros </a:t>
            </a:r>
            <a:r>
              <a:rPr lang="en-US" dirty="0" err="1"/>
              <a:t>quis</a:t>
            </a:r>
            <a:r>
              <a:rPr lang="en-US" dirty="0"/>
              <a:t> </a:t>
            </a:r>
            <a:r>
              <a:rPr lang="en-US" dirty="0" err="1"/>
              <a:t>urna</a:t>
            </a:r>
            <a:r>
              <a:rPr lang="en-US" dirty="0"/>
              <a:t>. </a:t>
            </a:r>
            <a:r>
              <a:rPr lang="en-US" dirty="0" err="1"/>
              <a:t>Nunc</a:t>
            </a:r>
            <a:r>
              <a:rPr lang="en-US" dirty="0"/>
              <a:t> viverra imperdiet enim. Fusce est. Vivamus a tellus.</a:t>
            </a:r>
          </a:p>
          <a:p>
            <a:pPr lvl="0"/>
            <a:endParaRPr lang="en-US" dirty="0"/>
          </a:p>
          <a:p>
            <a:pPr lvl="0"/>
            <a:r>
              <a:rPr lang="en-US" dirty="0"/>
              <a:t>Pellentesque habitant morbi tristique senectus et netus et malesuada fames ac turpis egestas. Proin pharetra nonummy pede. Mauris et </a:t>
            </a:r>
            <a:r>
              <a:rPr lang="en-US" dirty="0" err="1"/>
              <a:t>orci</a:t>
            </a:r>
            <a:r>
              <a:rPr lang="en-US" dirty="0"/>
              <a:t>. Lorem ipsum dolor sit amet, consectetuer adipiscing elit. </a:t>
            </a:r>
          </a:p>
          <a:p>
            <a:pPr lvl="0"/>
            <a:endParaRPr lang="en-US" dirty="0"/>
          </a:p>
        </p:txBody>
      </p:sp>
    </p:spTree>
    <p:extLst>
      <p:ext uri="{BB962C8B-B14F-4D97-AF65-F5344CB8AC3E}">
        <p14:creationId xmlns:p14="http://schemas.microsoft.com/office/powerpoint/2010/main" val="1824288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Bulleted Lis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9" name="Text Placeholder 6"/>
          <p:cNvSpPr>
            <a:spLocks noGrp="1"/>
          </p:cNvSpPr>
          <p:nvPr>
            <p:ph type="body" sz="quarter" idx="11" hasCustomPrompt="1"/>
          </p:nvPr>
        </p:nvSpPr>
        <p:spPr>
          <a:xfrm>
            <a:off x="801688" y="1357769"/>
            <a:ext cx="1523349" cy="713616"/>
          </a:xfrm>
          <a:prstGeom prst="rect">
            <a:avLst/>
          </a:prstGeom>
        </p:spPr>
        <p:txBody>
          <a:bodyPr vert="horz" anchor="t" anchorCtr="0">
            <a:spAutoFit/>
          </a:bodyPr>
          <a:lstStyle>
            <a:lvl1pPr marL="0" indent="0">
              <a:buNone/>
              <a:defRPr sz="18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a:t>
            </a:r>
          </a:p>
          <a:p>
            <a:pPr lvl="0"/>
            <a:r>
              <a:rPr lang="en-US" dirty="0"/>
              <a:t>Here</a:t>
            </a:r>
          </a:p>
        </p:txBody>
      </p:sp>
      <p:sp>
        <p:nvSpPr>
          <p:cNvPr id="2" name="TextBox 1"/>
          <p:cNvSpPr txBox="1"/>
          <p:nvPr userDrawn="1"/>
        </p:nvSpPr>
        <p:spPr>
          <a:xfrm>
            <a:off x="3107676" y="2770063"/>
            <a:ext cx="184666" cy="369332"/>
          </a:xfrm>
          <a:prstGeom prst="rect">
            <a:avLst/>
          </a:prstGeom>
          <a:noFill/>
        </p:spPr>
        <p:txBody>
          <a:bodyPr wrap="none" rtlCol="0">
            <a:spAutoFit/>
          </a:bodyPr>
          <a:lstStyle/>
          <a:p>
            <a:endParaRPr lang="en-US" dirty="0"/>
          </a:p>
        </p:txBody>
      </p:sp>
      <p:sp>
        <p:nvSpPr>
          <p:cNvPr id="11" name="Text Placeholder 10"/>
          <p:cNvSpPr>
            <a:spLocks noGrp="1"/>
          </p:cNvSpPr>
          <p:nvPr>
            <p:ph type="body" sz="quarter" idx="12" hasCustomPrompt="1"/>
          </p:nvPr>
        </p:nvSpPr>
        <p:spPr>
          <a:xfrm>
            <a:off x="2540000" y="1357313"/>
            <a:ext cx="2973388" cy="3021012"/>
          </a:xfrm>
          <a:prstGeom prst="rect">
            <a:avLst/>
          </a:prstGeom>
        </p:spPr>
        <p:txBody>
          <a:bodyPr vert="horz"/>
          <a:lstStyle>
            <a:lvl1pPr marL="457200" indent="-457200">
              <a:buFont typeface="Arial"/>
              <a:buChar char="•"/>
              <a:defRPr sz="1600">
                <a:solidFill>
                  <a:schemeClr val="accent5">
                    <a:lumMod val="50000"/>
                  </a:schemeClr>
                </a:solidFill>
                <a:latin typeface="Trebuchet MS"/>
                <a:cs typeface="Trebuchet MS"/>
              </a:defRPr>
            </a:lvl1pPr>
            <a:lvl2pPr marL="914400" indent="-457200">
              <a:buFont typeface="Arial"/>
              <a:buChar char="•"/>
              <a:defRPr/>
            </a:lvl2pPr>
            <a:lvl3pPr marL="1257300" indent="-342900">
              <a:buFont typeface="Arial"/>
              <a:buChar char="•"/>
              <a:defRPr/>
            </a:lvl3pPr>
            <a:lvl4pPr marL="1714500" indent="-342900">
              <a:buFont typeface="Arial"/>
              <a:buChar char="•"/>
              <a:defRPr/>
            </a:lvl4pPr>
            <a:lvl5pPr marL="2171700" indent="-342900">
              <a:buFont typeface="Arial"/>
              <a:buChar char="•"/>
              <a:defRPr/>
            </a:lvl5pPr>
          </a:lstStyle>
          <a:p>
            <a:pPr lvl="0"/>
            <a:r>
              <a:rPr lang="en-US" dirty="0"/>
              <a:t>Bulleted list goes here</a:t>
            </a:r>
          </a:p>
          <a:p>
            <a:pPr lvl="0"/>
            <a:endParaRPr lang="en-US" dirty="0"/>
          </a:p>
        </p:txBody>
      </p:sp>
      <p:sp>
        <p:nvSpPr>
          <p:cNvPr id="12" name="Text Placeholder 10"/>
          <p:cNvSpPr>
            <a:spLocks noGrp="1"/>
          </p:cNvSpPr>
          <p:nvPr>
            <p:ph type="body" sz="quarter" idx="13" hasCustomPrompt="1"/>
          </p:nvPr>
        </p:nvSpPr>
        <p:spPr>
          <a:xfrm>
            <a:off x="5665788" y="1357769"/>
            <a:ext cx="2973388" cy="3021012"/>
          </a:xfrm>
          <a:prstGeom prst="rect">
            <a:avLst/>
          </a:prstGeom>
        </p:spPr>
        <p:txBody>
          <a:bodyPr vert="horz"/>
          <a:lstStyle>
            <a:lvl1pPr marL="457200" indent="-457200">
              <a:buFont typeface="Arial"/>
              <a:buChar char="•"/>
              <a:defRPr sz="1600">
                <a:solidFill>
                  <a:schemeClr val="accent5">
                    <a:lumMod val="50000"/>
                  </a:schemeClr>
                </a:solidFill>
                <a:latin typeface="Trebuchet MS"/>
                <a:cs typeface="Trebuchet MS"/>
              </a:defRPr>
            </a:lvl1pPr>
            <a:lvl2pPr marL="914400" indent="-457200">
              <a:buFont typeface="Arial"/>
              <a:buChar char="•"/>
              <a:defRPr/>
            </a:lvl2pPr>
            <a:lvl3pPr marL="1257300" indent="-342900">
              <a:buFont typeface="Arial"/>
              <a:buChar char="•"/>
              <a:defRPr/>
            </a:lvl3pPr>
            <a:lvl4pPr marL="1714500" indent="-342900">
              <a:buFont typeface="Arial"/>
              <a:buChar char="•"/>
              <a:defRPr/>
            </a:lvl4pPr>
            <a:lvl5pPr marL="2171700" indent="-342900">
              <a:buFont typeface="Arial"/>
              <a:buChar char="•"/>
              <a:defRPr/>
            </a:lvl5pPr>
          </a:lstStyle>
          <a:p>
            <a:pPr lvl="0"/>
            <a:r>
              <a:rPr lang="en-US" dirty="0"/>
              <a:t>Bulleted list goes here</a:t>
            </a:r>
          </a:p>
          <a:p>
            <a:pPr lvl="0"/>
            <a:endParaRPr lang="en-US" dirty="0"/>
          </a:p>
        </p:txBody>
      </p:sp>
    </p:spTree>
    <p:extLst>
      <p:ext uri="{BB962C8B-B14F-4D97-AF65-F5344CB8AC3E}">
        <p14:creationId xmlns:p14="http://schemas.microsoft.com/office/powerpoint/2010/main" val="3878660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1 paragraph circ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4" name="Picture Placeholder 3"/>
          <p:cNvSpPr>
            <a:spLocks noGrp="1"/>
          </p:cNvSpPr>
          <p:nvPr>
            <p:ph type="pic" sz="quarter" idx="13"/>
          </p:nvPr>
        </p:nvSpPr>
        <p:spPr>
          <a:xfrm>
            <a:off x="4656138" y="811213"/>
            <a:ext cx="3557587" cy="3556000"/>
          </a:xfrm>
          <a:prstGeom prst="ellipse">
            <a:avLst/>
          </a:prstGeom>
        </p:spPr>
        <p:txBody>
          <a:bodyPr vert="horz"/>
          <a:lstStyle/>
          <a:p>
            <a:r>
              <a:rPr lang="en-US"/>
              <a:t>Click icon to add picture</a:t>
            </a:r>
            <a:endParaRPr lang="en-US" dirty="0"/>
          </a:p>
        </p:txBody>
      </p:sp>
      <p:sp>
        <p:nvSpPr>
          <p:cNvPr id="12" name="Text Placeholder 6"/>
          <p:cNvSpPr>
            <a:spLocks noGrp="1"/>
          </p:cNvSpPr>
          <p:nvPr>
            <p:ph type="body" sz="quarter" idx="11" hasCustomPrompt="1"/>
          </p:nvPr>
        </p:nvSpPr>
        <p:spPr>
          <a:xfrm>
            <a:off x="801688" y="1163051"/>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
        <p:nvSpPr>
          <p:cNvPr id="13" name="Text Placeholder 8"/>
          <p:cNvSpPr>
            <a:spLocks noGrp="1"/>
          </p:cNvSpPr>
          <p:nvPr>
            <p:ph type="body" sz="quarter" idx="12" hasCustomPrompt="1"/>
          </p:nvPr>
        </p:nvSpPr>
        <p:spPr>
          <a:xfrm>
            <a:off x="801688" y="1561927"/>
            <a:ext cx="3412949" cy="2747159"/>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1 or 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a:p>
            <a:pPr lvl="0"/>
            <a:endParaRPr lang="en-US" dirty="0"/>
          </a:p>
          <a:p>
            <a:pPr lvl="0"/>
            <a:endParaRPr lang="en-US" dirty="0"/>
          </a:p>
        </p:txBody>
      </p:sp>
    </p:spTree>
    <p:extLst>
      <p:ext uri="{BB962C8B-B14F-4D97-AF65-F5344CB8AC3E}">
        <p14:creationId xmlns:p14="http://schemas.microsoft.com/office/powerpoint/2010/main" val="2820631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paragraph circle 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9" name="Picture 8" descr="20130626_exteriors-2016.jpg"/>
          <p:cNvPicPr>
            <a:picLocks noChangeAspect="1"/>
          </p:cNvPicPr>
          <p:nvPr userDrawn="1"/>
        </p:nvPicPr>
        <p:blipFill rotWithShape="1">
          <a:blip r:embed="rId2" cstate="screen">
            <a:extLst>
              <a:ext uri="{28A0092B-C50C-407E-A947-70E740481C1C}">
                <a14:useLocalDpi xmlns:a14="http://schemas.microsoft.com/office/drawing/2010/main"/>
              </a:ext>
            </a:extLst>
          </a:blip>
          <a:srcRect l="21272" b="21272"/>
          <a:stretch/>
        </p:blipFill>
        <p:spPr>
          <a:xfrm>
            <a:off x="4656769" y="810483"/>
            <a:ext cx="3556935" cy="3557163"/>
          </a:xfrm>
          <a:prstGeom prst="ellipse">
            <a:avLst/>
          </a:prstGeom>
        </p:spPr>
      </p:pic>
      <p:sp>
        <p:nvSpPr>
          <p:cNvPr id="12" name="Text Placeholder 6"/>
          <p:cNvSpPr>
            <a:spLocks noGrp="1"/>
          </p:cNvSpPr>
          <p:nvPr>
            <p:ph type="body" sz="quarter" idx="11" hasCustomPrompt="1"/>
          </p:nvPr>
        </p:nvSpPr>
        <p:spPr>
          <a:xfrm>
            <a:off x="801688" y="1163051"/>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
        <p:nvSpPr>
          <p:cNvPr id="13" name="Text Placeholder 8"/>
          <p:cNvSpPr>
            <a:spLocks noGrp="1"/>
          </p:cNvSpPr>
          <p:nvPr>
            <p:ph type="body" sz="quarter" idx="12" hasCustomPrompt="1"/>
          </p:nvPr>
        </p:nvSpPr>
        <p:spPr>
          <a:xfrm>
            <a:off x="801688" y="1561927"/>
            <a:ext cx="3412949" cy="2747159"/>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1 or 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p:txBody>
      </p:sp>
    </p:spTree>
    <p:extLst>
      <p:ext uri="{BB962C8B-B14F-4D97-AF65-F5344CB8AC3E}">
        <p14:creationId xmlns:p14="http://schemas.microsoft.com/office/powerpoint/2010/main" val="155394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paragraph circle 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11" name="Picture 10" descr="20151209_caleb-nolan_080-edited.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36371" y="961253"/>
            <a:ext cx="3429000" cy="3430885"/>
          </a:xfrm>
          <a:prstGeom prst="ellipse">
            <a:avLst/>
          </a:prstGeom>
        </p:spPr>
      </p:pic>
      <p:sp>
        <p:nvSpPr>
          <p:cNvPr id="12" name="Text Placeholder 6"/>
          <p:cNvSpPr>
            <a:spLocks noGrp="1"/>
          </p:cNvSpPr>
          <p:nvPr>
            <p:ph type="body" sz="quarter" idx="11" hasCustomPrompt="1"/>
          </p:nvPr>
        </p:nvSpPr>
        <p:spPr>
          <a:xfrm>
            <a:off x="801688" y="1163051"/>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
        <p:nvSpPr>
          <p:cNvPr id="13" name="Text Placeholder 8"/>
          <p:cNvSpPr>
            <a:spLocks noGrp="1"/>
          </p:cNvSpPr>
          <p:nvPr>
            <p:ph type="body" sz="quarter" idx="12" hasCustomPrompt="1"/>
          </p:nvPr>
        </p:nvSpPr>
        <p:spPr>
          <a:xfrm>
            <a:off x="801688" y="1561927"/>
            <a:ext cx="3412949" cy="2747159"/>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1 or 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p:txBody>
      </p:sp>
    </p:spTree>
    <p:extLst>
      <p:ext uri="{BB962C8B-B14F-4D97-AF65-F5344CB8AC3E}">
        <p14:creationId xmlns:p14="http://schemas.microsoft.com/office/powerpoint/2010/main" val="1195788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paragraph circle 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8" name="Text Placeholder 6"/>
          <p:cNvSpPr>
            <a:spLocks noGrp="1"/>
          </p:cNvSpPr>
          <p:nvPr>
            <p:ph type="body" sz="quarter" idx="11" hasCustomPrompt="1"/>
          </p:nvPr>
        </p:nvSpPr>
        <p:spPr>
          <a:xfrm>
            <a:off x="801688" y="1163051"/>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
        <p:nvSpPr>
          <p:cNvPr id="10" name="Text Placeholder 8"/>
          <p:cNvSpPr>
            <a:spLocks noGrp="1"/>
          </p:cNvSpPr>
          <p:nvPr>
            <p:ph type="body" sz="quarter" idx="12" hasCustomPrompt="1"/>
          </p:nvPr>
        </p:nvSpPr>
        <p:spPr>
          <a:xfrm>
            <a:off x="801688" y="1561927"/>
            <a:ext cx="3412949" cy="2747159"/>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1 or 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p:txBody>
      </p:sp>
      <p:pic>
        <p:nvPicPr>
          <p:cNvPr id="2" name="Picture 1" descr="20160404_community_029.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06210" y="962137"/>
            <a:ext cx="3388895" cy="3476789"/>
          </a:xfrm>
          <a:prstGeom prst="ellipse">
            <a:avLst/>
          </a:prstGeom>
        </p:spPr>
      </p:pic>
    </p:spTree>
    <p:extLst>
      <p:ext uri="{BB962C8B-B14F-4D97-AF65-F5344CB8AC3E}">
        <p14:creationId xmlns:p14="http://schemas.microsoft.com/office/powerpoint/2010/main" val="855343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2 Circle Images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11" name="Text Placeholder 8"/>
          <p:cNvSpPr>
            <a:spLocks noGrp="1"/>
          </p:cNvSpPr>
          <p:nvPr>
            <p:ph type="body" sz="quarter" idx="12" hasCustomPrompt="1"/>
          </p:nvPr>
        </p:nvSpPr>
        <p:spPr>
          <a:xfrm>
            <a:off x="801688" y="1251683"/>
            <a:ext cx="2596233" cy="3193101"/>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1-2 paragraphs can go here. </a:t>
            </a:r>
          </a:p>
          <a:p>
            <a:pPr lvl="0"/>
            <a:r>
              <a:rPr lang="en-US" dirty="0"/>
              <a:t>Insert your own images to the right.</a:t>
            </a:r>
          </a:p>
          <a:p>
            <a:pPr lvl="0"/>
            <a:endParaRPr lang="en-US" dirty="0"/>
          </a:p>
          <a:p>
            <a:pPr lvl="0"/>
            <a:r>
              <a:rPr lang="en-US" dirty="0"/>
              <a:t>The quick brown fox jumps over the lazy dog. The quick brown fox jumps over the lazy dog. The quick brown fox jumps over the lazy dog. The quick brown fox jumps over the lazy dog. </a:t>
            </a:r>
          </a:p>
        </p:txBody>
      </p:sp>
      <p:sp>
        <p:nvSpPr>
          <p:cNvPr id="9" name="Text Placeholder 6"/>
          <p:cNvSpPr>
            <a:spLocks noGrp="1"/>
          </p:cNvSpPr>
          <p:nvPr>
            <p:ph type="body" sz="quarter" idx="11" hasCustomPrompt="1"/>
          </p:nvPr>
        </p:nvSpPr>
        <p:spPr>
          <a:xfrm>
            <a:off x="801688" y="851573"/>
            <a:ext cx="2596233" cy="400110"/>
          </a:xfrm>
          <a:prstGeom prst="rect">
            <a:avLst/>
          </a:prstGeom>
        </p:spPr>
        <p:txBody>
          <a:bodyPr vert="horz" wrap="square"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
        <p:nvSpPr>
          <p:cNvPr id="7" name="Picture Placeholder 6"/>
          <p:cNvSpPr>
            <a:spLocks noGrp="1"/>
          </p:cNvSpPr>
          <p:nvPr>
            <p:ph type="pic" sz="quarter" idx="13" hasCustomPrompt="1"/>
          </p:nvPr>
        </p:nvSpPr>
        <p:spPr>
          <a:xfrm>
            <a:off x="3675396" y="899153"/>
            <a:ext cx="3421063" cy="3421063"/>
          </a:xfrm>
          <a:prstGeom prst="ellipse">
            <a:avLst/>
          </a:prstGeom>
        </p:spPr>
        <p:txBody>
          <a:bodyPr vert="horz"/>
          <a:lstStyle>
            <a:lvl1pPr marL="0" indent="0">
              <a:buNone/>
              <a:defRPr/>
            </a:lvl1pPr>
          </a:lstStyle>
          <a:p>
            <a:r>
              <a:rPr lang="en-US" dirty="0"/>
              <a:t>Click on icon to insert image</a:t>
            </a:r>
          </a:p>
          <a:p>
            <a:endParaRPr lang="en-US" dirty="0"/>
          </a:p>
        </p:txBody>
      </p:sp>
      <p:sp>
        <p:nvSpPr>
          <p:cNvPr id="16" name="Picture Placeholder 6"/>
          <p:cNvSpPr>
            <a:spLocks noGrp="1"/>
          </p:cNvSpPr>
          <p:nvPr>
            <p:ph type="pic" sz="quarter" idx="14" hasCustomPrompt="1"/>
          </p:nvPr>
        </p:nvSpPr>
        <p:spPr>
          <a:xfrm>
            <a:off x="7250173" y="899153"/>
            <a:ext cx="3421063" cy="3421063"/>
          </a:xfrm>
          <a:prstGeom prst="ellipse">
            <a:avLst/>
          </a:prstGeom>
        </p:spPr>
        <p:txBody>
          <a:bodyPr vert="horz"/>
          <a:lstStyle>
            <a:lvl1pPr marL="0" indent="0">
              <a:buNone/>
              <a:defRPr/>
            </a:lvl1pPr>
          </a:lstStyle>
          <a:p>
            <a:r>
              <a:rPr lang="en-US" dirty="0"/>
              <a:t>Click on icon to insert image</a:t>
            </a:r>
          </a:p>
          <a:p>
            <a:endParaRPr lang="en-US" dirty="0"/>
          </a:p>
          <a:p>
            <a:endParaRPr lang="en-US" dirty="0"/>
          </a:p>
        </p:txBody>
      </p:sp>
    </p:spTree>
    <p:extLst>
      <p:ext uri="{BB962C8B-B14F-4D97-AF65-F5344CB8AC3E}">
        <p14:creationId xmlns:p14="http://schemas.microsoft.com/office/powerpoint/2010/main" val="29404305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ircle Images A">
    <p:spTree>
      <p:nvGrpSpPr>
        <p:cNvPr id="1" name=""/>
        <p:cNvGrpSpPr/>
        <p:nvPr/>
      </p:nvGrpSpPr>
      <p:grpSpPr>
        <a:xfrm>
          <a:off x="0" y="0"/>
          <a:ext cx="0" cy="0"/>
          <a:chOff x="0" y="0"/>
          <a:chExt cx="0" cy="0"/>
        </a:xfrm>
      </p:grpSpPr>
      <p:pic>
        <p:nvPicPr>
          <p:cNvPr id="15" name="Picture 14" descr="girl-flower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27459" y="827515"/>
            <a:ext cx="3429000" cy="3429000"/>
          </a:xfrm>
          <a:prstGeom prst="rect">
            <a:avLst/>
          </a:prstGeom>
        </p:spPr>
      </p:pic>
      <p:pic>
        <p:nvPicPr>
          <p:cNvPr id="14" name="Picture 13" descr="boy-basketball.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460249" y="827515"/>
            <a:ext cx="3429000" cy="3429000"/>
          </a:xfrm>
          <a:prstGeom prst="rect">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11" name="Text Placeholder 8"/>
          <p:cNvSpPr>
            <a:spLocks noGrp="1"/>
          </p:cNvSpPr>
          <p:nvPr>
            <p:ph type="body" sz="quarter" idx="12" hasCustomPrompt="1"/>
          </p:nvPr>
        </p:nvSpPr>
        <p:spPr>
          <a:xfrm>
            <a:off x="801688" y="1251683"/>
            <a:ext cx="2596233" cy="3193101"/>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1-2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p:txBody>
      </p:sp>
      <p:pic>
        <p:nvPicPr>
          <p:cNvPr id="4" name="Picture 3" descr="20151209_caleb-nolan_080-edited.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460249" y="825630"/>
            <a:ext cx="3429000" cy="3430885"/>
          </a:xfrm>
          <a:prstGeom prst="ellipse">
            <a:avLst/>
          </a:prstGeom>
        </p:spPr>
      </p:pic>
      <p:sp>
        <p:nvSpPr>
          <p:cNvPr id="9" name="Text Placeholder 6"/>
          <p:cNvSpPr>
            <a:spLocks noGrp="1"/>
          </p:cNvSpPr>
          <p:nvPr>
            <p:ph type="body" sz="quarter" idx="11" hasCustomPrompt="1"/>
          </p:nvPr>
        </p:nvSpPr>
        <p:spPr>
          <a:xfrm>
            <a:off x="801688" y="851573"/>
            <a:ext cx="2596233" cy="400110"/>
          </a:xfrm>
          <a:prstGeom prst="rect">
            <a:avLst/>
          </a:prstGeom>
        </p:spPr>
        <p:txBody>
          <a:bodyPr vert="horz" wrap="square"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Tree>
    <p:extLst>
      <p:ext uri="{BB962C8B-B14F-4D97-AF65-F5344CB8AC3E}">
        <p14:creationId xmlns:p14="http://schemas.microsoft.com/office/powerpoint/2010/main" val="164215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ircle Images 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9" name="Picture 8" descr="20130626_exteriors-2016.jpg"/>
          <p:cNvPicPr>
            <a:picLocks noChangeAspect="1"/>
          </p:cNvPicPr>
          <p:nvPr userDrawn="1"/>
        </p:nvPicPr>
        <p:blipFill rotWithShape="1">
          <a:blip r:embed="rId2" cstate="screen">
            <a:extLst>
              <a:ext uri="{28A0092B-C50C-407E-A947-70E740481C1C}">
                <a14:useLocalDpi xmlns:a14="http://schemas.microsoft.com/office/drawing/2010/main"/>
              </a:ext>
            </a:extLst>
          </a:blip>
          <a:srcRect l="21474" t="13669" b="7805"/>
          <a:stretch/>
        </p:blipFill>
        <p:spPr>
          <a:xfrm>
            <a:off x="3668154" y="827515"/>
            <a:ext cx="3428780" cy="3429000"/>
          </a:xfrm>
          <a:prstGeom prst="ellipse">
            <a:avLst/>
          </a:prstGeom>
        </p:spPr>
      </p:pic>
      <p:pic>
        <p:nvPicPr>
          <p:cNvPr id="2" name="Picture 1" descr="CHFitzinthorzatriumfromentrytofinancialserv20HR_zpsc70411b6.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476290" y="827516"/>
            <a:ext cx="3427601" cy="3430072"/>
          </a:xfrm>
          <a:prstGeom prst="ellipse">
            <a:avLst/>
          </a:prstGeom>
        </p:spPr>
      </p:pic>
      <p:sp>
        <p:nvSpPr>
          <p:cNvPr id="10" name="Text Placeholder 8"/>
          <p:cNvSpPr>
            <a:spLocks noGrp="1"/>
          </p:cNvSpPr>
          <p:nvPr>
            <p:ph type="body" sz="quarter" idx="12" hasCustomPrompt="1"/>
          </p:nvPr>
        </p:nvSpPr>
        <p:spPr>
          <a:xfrm>
            <a:off x="801688" y="1251683"/>
            <a:ext cx="2596233" cy="3193101"/>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1-2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a:p>
            <a:pPr lvl="0"/>
            <a:endParaRPr lang="en-US" dirty="0"/>
          </a:p>
        </p:txBody>
      </p:sp>
      <p:sp>
        <p:nvSpPr>
          <p:cNvPr id="14" name="Text Placeholder 6"/>
          <p:cNvSpPr>
            <a:spLocks noGrp="1"/>
          </p:cNvSpPr>
          <p:nvPr>
            <p:ph type="body" sz="quarter" idx="11" hasCustomPrompt="1"/>
          </p:nvPr>
        </p:nvSpPr>
        <p:spPr>
          <a:xfrm>
            <a:off x="801688" y="851573"/>
            <a:ext cx="2596233" cy="400110"/>
          </a:xfrm>
          <a:prstGeom prst="rect">
            <a:avLst/>
          </a:prstGeom>
        </p:spPr>
        <p:txBody>
          <a:bodyPr vert="horz" wrap="square"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Tree>
    <p:extLst>
      <p:ext uri="{BB962C8B-B14F-4D97-AF65-F5344CB8AC3E}">
        <p14:creationId xmlns:p14="http://schemas.microsoft.com/office/powerpoint/2010/main" val="2503447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6" name="Slide Number Placeholder 5"/>
          <p:cNvSpPr>
            <a:spLocks noGrp="1"/>
          </p:cNvSpPr>
          <p:nvPr>
            <p:ph type="sldNum" sz="quarter" idx="12"/>
          </p:nvPr>
        </p:nvSpPr>
        <p:spPr>
          <a:xfrm>
            <a:off x="6553200" y="4771679"/>
            <a:ext cx="2133600" cy="274097"/>
          </a:xfrm>
          <a:prstGeom prst="rect">
            <a:avLst/>
          </a:prstGeom>
        </p:spPr>
        <p:txBody>
          <a:bodyPr/>
          <a:lstStyle/>
          <a:p>
            <a:fld id="{FE9E206F-B6C9-6B46-920E-6690A9897DBF}" type="slidenum">
              <a:rPr lang="en-US" smtClean="0"/>
              <a:t>‹#›</a:t>
            </a:fld>
            <a:endParaRPr lang="en-US"/>
          </a:p>
        </p:txBody>
      </p:sp>
      <p:pic>
        <p:nvPicPr>
          <p:cNvPr id="11" name="Picture 10" descr="girl-braces-smiling-flipped.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378933" y="-679201"/>
            <a:ext cx="6407147" cy="6407147"/>
          </a:xfrm>
          <a:prstGeom prst="rect">
            <a:avLst/>
          </a:prstGeom>
        </p:spPr>
      </p:pic>
      <p:sp>
        <p:nvSpPr>
          <p:cNvPr id="7" name="Text Placeholder 2"/>
          <p:cNvSpPr>
            <a:spLocks noGrp="1"/>
          </p:cNvSpPr>
          <p:nvPr>
            <p:ph type="body" idx="1" hasCustomPrompt="1"/>
          </p:nvPr>
        </p:nvSpPr>
        <p:spPr>
          <a:xfrm>
            <a:off x="572744" y="347068"/>
            <a:ext cx="3867616" cy="283977"/>
          </a:xfrm>
          <a:prstGeom prst="rect">
            <a:avLst/>
          </a:prstGeom>
        </p:spPr>
        <p:txBody>
          <a:bodyPr anchor="b"/>
          <a:lstStyle>
            <a:lvl1pPr marL="0" indent="0">
              <a:buNone/>
              <a:defRPr sz="1600" b="1" cap="all"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Month Day, Year</a:t>
            </a:r>
          </a:p>
        </p:txBody>
      </p:sp>
      <p:sp>
        <p:nvSpPr>
          <p:cNvPr id="8" name="Title 1"/>
          <p:cNvSpPr>
            <a:spLocks noGrp="1"/>
          </p:cNvSpPr>
          <p:nvPr>
            <p:ph type="title" hasCustomPrompt="1"/>
          </p:nvPr>
        </p:nvSpPr>
        <p:spPr>
          <a:xfrm>
            <a:off x="573865" y="631045"/>
            <a:ext cx="3867616" cy="2729573"/>
          </a:xfrm>
          <a:prstGeom prst="rect">
            <a:avLst/>
          </a:prstGeom>
        </p:spPr>
        <p:txBody>
          <a:bodyPr anchor="b" anchorCtr="0">
            <a:normAutofit/>
          </a:bodyPr>
          <a:lstStyle>
            <a:lvl1pPr algn="l">
              <a:defRPr sz="4000" b="1" cap="none">
                <a:solidFill>
                  <a:srgbClr val="00A9E0"/>
                </a:solidFill>
              </a:defRPr>
            </a:lvl1pPr>
          </a:lstStyle>
          <a:p>
            <a:r>
              <a:rPr lang="en-US" dirty="0"/>
              <a:t>Presentation Title Here</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6479" y="4535915"/>
            <a:ext cx="1547011" cy="406090"/>
          </a:xfrm>
          <a:prstGeom prst="rect">
            <a:avLst/>
          </a:prstGeom>
        </p:spPr>
      </p:pic>
      <p:sp>
        <p:nvSpPr>
          <p:cNvPr id="12" name="Text Placeholder 2"/>
          <p:cNvSpPr>
            <a:spLocks noGrp="1"/>
          </p:cNvSpPr>
          <p:nvPr>
            <p:ph type="body" sz="quarter" idx="13" hasCustomPrompt="1"/>
          </p:nvPr>
        </p:nvSpPr>
        <p:spPr>
          <a:xfrm>
            <a:off x="572744" y="3372544"/>
            <a:ext cx="3868737" cy="923330"/>
          </a:xfrm>
          <a:prstGeom prst="rect">
            <a:avLst/>
          </a:prstGeom>
        </p:spPr>
        <p:txBody>
          <a:bodyPr vert="horz">
            <a:spAutoFit/>
          </a:bodyPr>
          <a:lstStyle>
            <a:lvl1pPr marL="0" indent="0">
              <a:buNone/>
              <a:defRPr sz="1800" b="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Subtitle would go here and can extend onto several lines like this example shows </a:t>
            </a:r>
          </a:p>
        </p:txBody>
      </p:sp>
    </p:spTree>
    <p:extLst>
      <p:ext uri="{BB962C8B-B14F-4D97-AF65-F5344CB8AC3E}">
        <p14:creationId xmlns:p14="http://schemas.microsoft.com/office/powerpoint/2010/main" val="2527256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ircle Images 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2" name="Picture 1" descr="CHFitzinthorzatriumfromentrytofinancialserv20HR_zpsc70411b6.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76290" y="827516"/>
            <a:ext cx="3427601" cy="3430072"/>
          </a:xfrm>
          <a:prstGeom prst="ellipse">
            <a:avLst/>
          </a:prstGeom>
        </p:spPr>
      </p:pic>
      <p:pic>
        <p:nvPicPr>
          <p:cNvPr id="8" name="Picture 7" descr="20160404_community_029.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836736" y="827516"/>
            <a:ext cx="3388895" cy="3476789"/>
          </a:xfrm>
          <a:prstGeom prst="ellipse">
            <a:avLst/>
          </a:prstGeom>
        </p:spPr>
      </p:pic>
      <p:sp>
        <p:nvSpPr>
          <p:cNvPr id="10" name="Text Placeholder 8"/>
          <p:cNvSpPr>
            <a:spLocks noGrp="1"/>
          </p:cNvSpPr>
          <p:nvPr>
            <p:ph type="body" sz="quarter" idx="12" hasCustomPrompt="1"/>
          </p:nvPr>
        </p:nvSpPr>
        <p:spPr>
          <a:xfrm>
            <a:off x="801688" y="1251683"/>
            <a:ext cx="2596233" cy="3193101"/>
          </a:xfrm>
          <a:prstGeom prst="rect">
            <a:avLst/>
          </a:prstGeom>
        </p:spPr>
        <p:txBody>
          <a:bodyPr vert="horz"/>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1-2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a:p>
            <a:pPr lvl="0"/>
            <a:endParaRPr lang="en-US" dirty="0"/>
          </a:p>
        </p:txBody>
      </p:sp>
      <p:sp>
        <p:nvSpPr>
          <p:cNvPr id="14" name="Text Placeholder 6"/>
          <p:cNvSpPr>
            <a:spLocks noGrp="1"/>
          </p:cNvSpPr>
          <p:nvPr>
            <p:ph type="body" sz="quarter" idx="11" hasCustomPrompt="1"/>
          </p:nvPr>
        </p:nvSpPr>
        <p:spPr>
          <a:xfrm>
            <a:off x="801688" y="851573"/>
            <a:ext cx="2596233" cy="400110"/>
          </a:xfrm>
          <a:prstGeom prst="rect">
            <a:avLst/>
          </a:prstGeom>
        </p:spPr>
        <p:txBody>
          <a:bodyPr vert="horz" wrap="square"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Tree>
    <p:extLst>
      <p:ext uri="{BB962C8B-B14F-4D97-AF65-F5344CB8AC3E}">
        <p14:creationId xmlns:p14="http://schemas.microsoft.com/office/powerpoint/2010/main" val="2211171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ircle Example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7934" y="1149657"/>
            <a:ext cx="2230982" cy="2228896"/>
          </a:xfrm>
          <a:prstGeom prst="ellipse">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59638" y="1149657"/>
            <a:ext cx="2230220" cy="2231497"/>
          </a:xfrm>
          <a:prstGeom prst="ellipse">
            <a:avLst/>
          </a:prstGeom>
        </p:spPr>
      </p:pic>
      <p:sp>
        <p:nvSpPr>
          <p:cNvPr id="14" name="Text Placeholder 8"/>
          <p:cNvSpPr>
            <a:spLocks noGrp="1"/>
          </p:cNvSpPr>
          <p:nvPr>
            <p:ph type="body" sz="quarter" idx="12" hasCustomPrompt="1"/>
          </p:nvPr>
        </p:nvSpPr>
        <p:spPr>
          <a:xfrm>
            <a:off x="6247647" y="1635971"/>
            <a:ext cx="2596233" cy="2588781"/>
          </a:xfrm>
          <a:prstGeom prst="rect">
            <a:avLst/>
          </a:prstGeom>
        </p:spPr>
        <p:txBody>
          <a:bodyPr vert="horz">
            <a:no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Description about the two images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a:t>
            </a:r>
          </a:p>
        </p:txBody>
      </p:sp>
      <p:sp>
        <p:nvSpPr>
          <p:cNvPr id="11" name="Text Placeholder 6"/>
          <p:cNvSpPr>
            <a:spLocks noGrp="1"/>
          </p:cNvSpPr>
          <p:nvPr>
            <p:ph type="body" sz="quarter" idx="13" hasCustomPrompt="1"/>
          </p:nvPr>
        </p:nvSpPr>
        <p:spPr>
          <a:xfrm>
            <a:off x="1184592" y="3556331"/>
            <a:ext cx="1546433" cy="398876"/>
          </a:xfrm>
          <a:prstGeom prst="rect">
            <a:avLst/>
          </a:prstGeom>
        </p:spPr>
        <p:txBody>
          <a:bodyPr vert="horz"/>
          <a:lstStyle>
            <a:lvl1pPr marL="0" indent="0" algn="ctr">
              <a:buNone/>
              <a:defRPr sz="12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Description A</a:t>
            </a:r>
          </a:p>
          <a:p>
            <a:pPr lvl="0"/>
            <a:endParaRPr lang="en-US" dirty="0"/>
          </a:p>
        </p:txBody>
      </p:sp>
      <p:sp>
        <p:nvSpPr>
          <p:cNvPr id="12" name="Text Placeholder 6"/>
          <p:cNvSpPr>
            <a:spLocks noGrp="1"/>
          </p:cNvSpPr>
          <p:nvPr>
            <p:ph type="body" sz="quarter" idx="14" hasCustomPrompt="1"/>
          </p:nvPr>
        </p:nvSpPr>
        <p:spPr>
          <a:xfrm>
            <a:off x="3791378" y="3556331"/>
            <a:ext cx="1546433" cy="398876"/>
          </a:xfrm>
          <a:prstGeom prst="rect">
            <a:avLst/>
          </a:prstGeom>
        </p:spPr>
        <p:txBody>
          <a:bodyPr vert="horz"/>
          <a:lstStyle>
            <a:lvl1pPr marL="0" indent="0" algn="ctr">
              <a:buNone/>
              <a:defRPr sz="12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Description B</a:t>
            </a:r>
          </a:p>
          <a:p>
            <a:pPr lvl="0"/>
            <a:endParaRPr lang="en-US" dirty="0"/>
          </a:p>
        </p:txBody>
      </p:sp>
      <p:sp>
        <p:nvSpPr>
          <p:cNvPr id="2" name="Rectangle 1"/>
          <p:cNvSpPr/>
          <p:nvPr userDrawn="1"/>
        </p:nvSpPr>
        <p:spPr>
          <a:xfrm>
            <a:off x="1459" y="149897"/>
            <a:ext cx="9400418" cy="707886"/>
          </a:xfrm>
          <a:prstGeom prst="rect">
            <a:avLst/>
          </a:prstGeom>
          <a:noFill/>
        </p:spPr>
        <p:txBody>
          <a:bodyPr wrap="square" lIns="91440" tIns="45720" rIns="91440" bIns="45720">
            <a:spAutoFit/>
          </a:bodyPr>
          <a:lstStyle/>
          <a:p>
            <a:pPr algn="ctr"/>
            <a:r>
              <a:rPr lang="en-US" sz="2000" b="1" i="1" dirty="0">
                <a:solidFill>
                  <a:schemeClr val="accent2">
                    <a:lumMod val="75000"/>
                  </a:schemeClr>
                </a:solidFill>
                <a:latin typeface="Lucida Grande"/>
                <a:ea typeface="Lucida Grande"/>
                <a:cs typeface="Lucida Grande"/>
              </a:rPr>
              <a:t>*This</a:t>
            </a:r>
            <a:r>
              <a:rPr lang="en-US" sz="2000" b="1" i="1" baseline="0" dirty="0">
                <a:solidFill>
                  <a:schemeClr val="accent2">
                    <a:lumMod val="75000"/>
                  </a:schemeClr>
                </a:solidFill>
                <a:latin typeface="Lucida Grande"/>
                <a:ea typeface="Lucida Grande"/>
                <a:cs typeface="Lucida Grande"/>
              </a:rPr>
              <a:t> is an example slide. </a:t>
            </a:r>
          </a:p>
          <a:p>
            <a:pPr algn="ctr"/>
            <a:r>
              <a:rPr lang="en-US" sz="2000" b="1" i="1" baseline="0" dirty="0">
                <a:solidFill>
                  <a:schemeClr val="accent2">
                    <a:lumMod val="75000"/>
                  </a:schemeClr>
                </a:solidFill>
                <a:latin typeface="Lucida Grande"/>
                <a:ea typeface="Lucida Grande"/>
                <a:cs typeface="Lucida Grande"/>
              </a:rPr>
              <a:t>Select “</a:t>
            </a:r>
            <a:r>
              <a:rPr lang="en-US" sz="2000" b="1" i="1" dirty="0">
                <a:solidFill>
                  <a:schemeClr val="accent2">
                    <a:lumMod val="75000"/>
                  </a:schemeClr>
                </a:solidFill>
                <a:latin typeface="Lucida Grande"/>
                <a:ea typeface="Lucida Grande"/>
                <a:cs typeface="Lucida Grande"/>
              </a:rPr>
              <a:t>2 Circle Images Description” Layout</a:t>
            </a:r>
            <a:r>
              <a:rPr lang="en-US" sz="2000" b="1" i="1" baseline="0" dirty="0">
                <a:solidFill>
                  <a:schemeClr val="accent2">
                    <a:lumMod val="75000"/>
                  </a:schemeClr>
                </a:solidFill>
                <a:latin typeface="Lucida Grande"/>
                <a:ea typeface="Lucida Grande"/>
                <a:cs typeface="Lucida Grande"/>
              </a:rPr>
              <a:t> to edit.*</a:t>
            </a:r>
            <a:endParaRPr lang="en-US" sz="2000" b="1" i="1" cap="none" spc="0" dirty="0">
              <a:ln w="12700">
                <a:solidFill>
                  <a:schemeClr val="tx2">
                    <a:satMod val="155000"/>
                  </a:schemeClr>
                </a:solidFill>
                <a:prstDash val="solid"/>
              </a:ln>
              <a:solidFill>
                <a:schemeClr val="accent2">
                  <a:lumMod val="75000"/>
                </a:schemeClr>
              </a:solidFill>
              <a:effectLst>
                <a:outerShdw blurRad="41275" dist="20320" dir="1800000" algn="tl" rotWithShape="0">
                  <a:srgbClr val="000000">
                    <a:alpha val="40000"/>
                  </a:srgbClr>
                </a:outerShdw>
              </a:effectLst>
            </a:endParaRPr>
          </a:p>
        </p:txBody>
      </p:sp>
      <p:sp>
        <p:nvSpPr>
          <p:cNvPr id="15" name="Text Placeholder 6"/>
          <p:cNvSpPr>
            <a:spLocks noGrp="1"/>
          </p:cNvSpPr>
          <p:nvPr>
            <p:ph type="body" sz="quarter" idx="11" hasCustomPrompt="1"/>
          </p:nvPr>
        </p:nvSpPr>
        <p:spPr>
          <a:xfrm>
            <a:off x="6247647" y="1235861"/>
            <a:ext cx="2596233" cy="400110"/>
          </a:xfrm>
          <a:prstGeom prst="rect">
            <a:avLst/>
          </a:prstGeom>
        </p:spPr>
        <p:txBody>
          <a:bodyPr vert="horz" wrap="square"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Tree>
    <p:extLst>
      <p:ext uri="{BB962C8B-B14F-4D97-AF65-F5344CB8AC3E}">
        <p14:creationId xmlns:p14="http://schemas.microsoft.com/office/powerpoint/2010/main" val="7797438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ircle Images Descriptio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11" name="Text Placeholder 6"/>
          <p:cNvSpPr>
            <a:spLocks noGrp="1"/>
          </p:cNvSpPr>
          <p:nvPr>
            <p:ph type="body" sz="quarter" idx="13" hasCustomPrompt="1"/>
          </p:nvPr>
        </p:nvSpPr>
        <p:spPr>
          <a:xfrm>
            <a:off x="1017492" y="3556331"/>
            <a:ext cx="1546433" cy="398876"/>
          </a:xfrm>
          <a:prstGeom prst="rect">
            <a:avLst/>
          </a:prstGeom>
        </p:spPr>
        <p:txBody>
          <a:bodyPr vert="horz"/>
          <a:lstStyle>
            <a:lvl1pPr marL="0" indent="0" algn="ctr">
              <a:buNone/>
              <a:defRPr sz="14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Description A</a:t>
            </a:r>
          </a:p>
          <a:p>
            <a:pPr lvl="0"/>
            <a:endParaRPr lang="en-US" dirty="0"/>
          </a:p>
        </p:txBody>
      </p:sp>
      <p:sp>
        <p:nvSpPr>
          <p:cNvPr id="12" name="Text Placeholder 6"/>
          <p:cNvSpPr>
            <a:spLocks noGrp="1"/>
          </p:cNvSpPr>
          <p:nvPr>
            <p:ph type="body" sz="quarter" idx="14" hasCustomPrompt="1"/>
          </p:nvPr>
        </p:nvSpPr>
        <p:spPr>
          <a:xfrm>
            <a:off x="3624278" y="3556331"/>
            <a:ext cx="1546433" cy="398876"/>
          </a:xfrm>
          <a:prstGeom prst="rect">
            <a:avLst/>
          </a:prstGeom>
        </p:spPr>
        <p:txBody>
          <a:bodyPr vert="horz"/>
          <a:lstStyle>
            <a:lvl1pPr marL="0" indent="0" algn="ctr">
              <a:buNone/>
              <a:defRPr sz="14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Description B</a:t>
            </a:r>
          </a:p>
          <a:p>
            <a:pPr lvl="0"/>
            <a:endParaRPr lang="en-US" dirty="0"/>
          </a:p>
        </p:txBody>
      </p:sp>
      <p:sp>
        <p:nvSpPr>
          <p:cNvPr id="10" name="Picture Placeholder 4"/>
          <p:cNvSpPr>
            <a:spLocks noGrp="1"/>
          </p:cNvSpPr>
          <p:nvPr>
            <p:ph type="pic" sz="quarter" idx="15" hasCustomPrompt="1"/>
          </p:nvPr>
        </p:nvSpPr>
        <p:spPr>
          <a:xfrm>
            <a:off x="697140" y="1149657"/>
            <a:ext cx="2231497" cy="2231497"/>
          </a:xfrm>
          <a:prstGeom prst="ellipse">
            <a:avLst/>
          </a:prstGeom>
        </p:spPr>
        <p:txBody>
          <a:bodyPr vert="horz"/>
          <a:lstStyle>
            <a:lvl1pPr marL="0" indent="0">
              <a:buNone/>
              <a:defRPr sz="1100"/>
            </a:lvl1pPr>
          </a:lstStyle>
          <a:p>
            <a:r>
              <a:rPr lang="en-US" dirty="0"/>
              <a:t>Click on icon </a:t>
            </a:r>
          </a:p>
          <a:p>
            <a:r>
              <a:rPr lang="en-US" dirty="0"/>
              <a:t>to insert image</a:t>
            </a:r>
          </a:p>
        </p:txBody>
      </p:sp>
      <p:sp>
        <p:nvSpPr>
          <p:cNvPr id="16" name="Picture Placeholder 4"/>
          <p:cNvSpPr>
            <a:spLocks noGrp="1"/>
          </p:cNvSpPr>
          <p:nvPr>
            <p:ph type="pic" sz="quarter" idx="16" hasCustomPrompt="1"/>
          </p:nvPr>
        </p:nvSpPr>
        <p:spPr>
          <a:xfrm>
            <a:off x="3303147" y="1149657"/>
            <a:ext cx="2231497" cy="2231497"/>
          </a:xfrm>
          <a:prstGeom prst="ellipse">
            <a:avLst/>
          </a:prstGeom>
        </p:spPr>
        <p:txBody>
          <a:bodyPr vert="horz"/>
          <a:lstStyle>
            <a:lvl1pPr marL="0" indent="0">
              <a:buNone/>
              <a:defRPr sz="1100"/>
            </a:lvl1pPr>
          </a:lstStyle>
          <a:p>
            <a:r>
              <a:rPr lang="en-US" dirty="0"/>
              <a:t>Click on icon </a:t>
            </a:r>
          </a:p>
          <a:p>
            <a:r>
              <a:rPr lang="en-US" dirty="0"/>
              <a:t>to insert image</a:t>
            </a:r>
          </a:p>
        </p:txBody>
      </p:sp>
      <p:sp>
        <p:nvSpPr>
          <p:cNvPr id="13" name="Text Placeholder 8"/>
          <p:cNvSpPr>
            <a:spLocks noGrp="1"/>
          </p:cNvSpPr>
          <p:nvPr>
            <p:ph type="body" sz="quarter" idx="12" hasCustomPrompt="1"/>
          </p:nvPr>
        </p:nvSpPr>
        <p:spPr>
          <a:xfrm>
            <a:off x="6247647" y="1635971"/>
            <a:ext cx="2596233" cy="2588781"/>
          </a:xfrm>
          <a:prstGeom prst="rect">
            <a:avLst/>
          </a:prstGeom>
        </p:spPr>
        <p:txBody>
          <a:bodyPr vert="horz">
            <a:no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Description about the two images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a:t>
            </a:r>
          </a:p>
        </p:txBody>
      </p:sp>
      <p:sp>
        <p:nvSpPr>
          <p:cNvPr id="17" name="Text Placeholder 6"/>
          <p:cNvSpPr>
            <a:spLocks noGrp="1"/>
          </p:cNvSpPr>
          <p:nvPr>
            <p:ph type="body" sz="quarter" idx="11" hasCustomPrompt="1"/>
          </p:nvPr>
        </p:nvSpPr>
        <p:spPr>
          <a:xfrm>
            <a:off x="6247647" y="1235861"/>
            <a:ext cx="2596233" cy="400110"/>
          </a:xfrm>
          <a:prstGeom prst="rect">
            <a:avLst/>
          </a:prstGeom>
        </p:spPr>
        <p:txBody>
          <a:bodyPr vert="horz" wrap="square"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Tree>
    <p:extLst>
      <p:ext uri="{BB962C8B-B14F-4D97-AF65-F5344CB8AC3E}">
        <p14:creationId xmlns:p14="http://schemas.microsoft.com/office/powerpoint/2010/main" val="4221246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yout with Statistics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21" name="Text Placeholder 8"/>
          <p:cNvSpPr>
            <a:spLocks noGrp="1"/>
          </p:cNvSpPr>
          <p:nvPr>
            <p:ph type="body" sz="quarter" idx="12" hasCustomPrompt="1"/>
          </p:nvPr>
        </p:nvSpPr>
        <p:spPr>
          <a:xfrm>
            <a:off x="1073150" y="1604567"/>
            <a:ext cx="6638290" cy="975409"/>
          </a:xfrm>
          <a:prstGeom prst="rect">
            <a:avLst/>
          </a:prstGeom>
        </p:spPr>
        <p:txBody>
          <a:bodyPr vert="horz">
            <a:noAutofit/>
          </a:bodyPr>
          <a:lstStyle>
            <a:lvl1pPr marL="0" indent="0" algn="ctr">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3 lines of text should go here</a:t>
            </a:r>
          </a:p>
          <a:p>
            <a:pPr lvl="0"/>
            <a:r>
              <a:rPr lang="en-US" dirty="0"/>
              <a:t>Lorem ipsum dolor sit amet, consectetuer adipiscing elit. Maecenas porttitor congue massa. Fusce posuere, magna sed pulvinar ultricies, purus lectus malesuada libero, sit amet commodo magna </a:t>
            </a:r>
            <a:r>
              <a:rPr lang="en-US" dirty="0" err="1"/>
              <a:t>eros</a:t>
            </a:r>
            <a:r>
              <a:rPr lang="en-US" dirty="0"/>
              <a:t>.</a:t>
            </a:r>
          </a:p>
        </p:txBody>
      </p:sp>
      <p:sp>
        <p:nvSpPr>
          <p:cNvPr id="12" name="Text Placeholder 6"/>
          <p:cNvSpPr>
            <a:spLocks noGrp="1"/>
          </p:cNvSpPr>
          <p:nvPr>
            <p:ph type="body" sz="quarter" idx="11" hasCustomPrompt="1"/>
          </p:nvPr>
        </p:nvSpPr>
        <p:spPr>
          <a:xfrm>
            <a:off x="1073150" y="1204458"/>
            <a:ext cx="6638290" cy="400110"/>
          </a:xfrm>
          <a:prstGeom prst="rect">
            <a:avLst/>
          </a:prstGeom>
        </p:spPr>
        <p:txBody>
          <a:bodyPr vert="horz" wrap="square" anchor="b" anchorCtr="0">
            <a:spAutoFit/>
          </a:bodyPr>
          <a:lstStyle>
            <a:lvl1pPr marL="0" indent="0" algn="ctr">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
        <p:nvSpPr>
          <p:cNvPr id="4" name="Text Placeholder 3"/>
          <p:cNvSpPr>
            <a:spLocks noGrp="1"/>
          </p:cNvSpPr>
          <p:nvPr>
            <p:ph type="body" sz="quarter" idx="13" hasCustomPrompt="1"/>
          </p:nvPr>
        </p:nvSpPr>
        <p:spPr>
          <a:xfrm>
            <a:off x="1249606" y="2731699"/>
            <a:ext cx="1744662" cy="660400"/>
          </a:xfrm>
          <a:prstGeom prst="rect">
            <a:avLst/>
          </a:prstGeom>
        </p:spPr>
        <p:txBody>
          <a:bodyPr>
            <a:normAutofit/>
          </a:bodyPr>
          <a:lstStyle>
            <a:lvl1pPr marL="0" indent="0" algn="ctr">
              <a:buNone/>
              <a:defRPr sz="4800" b="1" i="0">
                <a:solidFill>
                  <a:schemeClr val="accent3"/>
                </a:solidFill>
                <a:latin typeface="Arial" charset="0"/>
                <a:ea typeface="Arial" charset="0"/>
                <a:cs typeface="Arial" charset="0"/>
              </a:defRPr>
            </a:lvl1pPr>
          </a:lstStyle>
          <a:p>
            <a:pPr lvl="0"/>
            <a:r>
              <a:rPr lang="en-US" dirty="0"/>
              <a:t>##</a:t>
            </a:r>
          </a:p>
        </p:txBody>
      </p:sp>
      <p:sp>
        <p:nvSpPr>
          <p:cNvPr id="19" name="Text Placeholder 3"/>
          <p:cNvSpPr>
            <a:spLocks noGrp="1"/>
          </p:cNvSpPr>
          <p:nvPr>
            <p:ph type="body" sz="quarter" idx="14" hasCustomPrompt="1"/>
          </p:nvPr>
        </p:nvSpPr>
        <p:spPr>
          <a:xfrm>
            <a:off x="3634264" y="2731699"/>
            <a:ext cx="1744662" cy="660400"/>
          </a:xfrm>
          <a:prstGeom prst="rect">
            <a:avLst/>
          </a:prstGeom>
        </p:spPr>
        <p:txBody>
          <a:bodyPr>
            <a:normAutofit/>
          </a:bodyPr>
          <a:lstStyle>
            <a:lvl1pPr marL="0" indent="0" algn="ctr">
              <a:buNone/>
              <a:defRPr sz="4800" b="1" i="0">
                <a:solidFill>
                  <a:schemeClr val="accent3"/>
                </a:solidFill>
                <a:latin typeface="Arial" charset="0"/>
                <a:ea typeface="Arial" charset="0"/>
                <a:cs typeface="Arial" charset="0"/>
              </a:defRPr>
            </a:lvl1pPr>
          </a:lstStyle>
          <a:p>
            <a:pPr lvl="0"/>
            <a:r>
              <a:rPr lang="en-US" dirty="0"/>
              <a:t>##</a:t>
            </a:r>
          </a:p>
        </p:txBody>
      </p:sp>
      <p:sp>
        <p:nvSpPr>
          <p:cNvPr id="20" name="Text Placeholder 3"/>
          <p:cNvSpPr>
            <a:spLocks noGrp="1"/>
          </p:cNvSpPr>
          <p:nvPr>
            <p:ph type="body" sz="quarter" idx="15" hasCustomPrompt="1"/>
          </p:nvPr>
        </p:nvSpPr>
        <p:spPr>
          <a:xfrm>
            <a:off x="6018922" y="2731699"/>
            <a:ext cx="1744662" cy="660400"/>
          </a:xfrm>
          <a:prstGeom prst="rect">
            <a:avLst/>
          </a:prstGeom>
        </p:spPr>
        <p:txBody>
          <a:bodyPr>
            <a:normAutofit/>
          </a:bodyPr>
          <a:lstStyle>
            <a:lvl1pPr marL="0" indent="0" algn="ctr">
              <a:buNone/>
              <a:defRPr sz="4800" b="1" i="0">
                <a:solidFill>
                  <a:schemeClr val="accent3"/>
                </a:solidFill>
                <a:latin typeface="Arial" charset="0"/>
                <a:ea typeface="Arial" charset="0"/>
                <a:cs typeface="Arial" charset="0"/>
              </a:defRPr>
            </a:lvl1pPr>
          </a:lstStyle>
          <a:p>
            <a:pPr lvl="0"/>
            <a:r>
              <a:rPr lang="en-US" dirty="0"/>
              <a:t>##</a:t>
            </a:r>
          </a:p>
        </p:txBody>
      </p:sp>
      <p:sp>
        <p:nvSpPr>
          <p:cNvPr id="22" name="Text Placeholder 12"/>
          <p:cNvSpPr>
            <a:spLocks noGrp="1"/>
          </p:cNvSpPr>
          <p:nvPr>
            <p:ph type="body" sz="quarter" idx="40" hasCustomPrompt="1"/>
          </p:nvPr>
        </p:nvSpPr>
        <p:spPr>
          <a:xfrm>
            <a:off x="1249606" y="3392099"/>
            <a:ext cx="1744662" cy="738664"/>
          </a:xfrm>
          <a:prstGeom prst="rect">
            <a:avLst/>
          </a:prstGeom>
        </p:spPr>
        <p:txBody>
          <a:bodyPr vert="horz" wrap="square">
            <a:spAutoFit/>
          </a:bodyPr>
          <a:lstStyle>
            <a:lvl1pPr marL="0" indent="0" algn="ctr">
              <a:buNone/>
              <a:defRPr sz="1400" baseline="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Stat can go in here with the number above in ##</a:t>
            </a:r>
          </a:p>
        </p:txBody>
      </p:sp>
      <p:sp>
        <p:nvSpPr>
          <p:cNvPr id="23" name="Text Placeholder 12"/>
          <p:cNvSpPr>
            <a:spLocks noGrp="1"/>
          </p:cNvSpPr>
          <p:nvPr>
            <p:ph type="body" sz="quarter" idx="41" hasCustomPrompt="1"/>
          </p:nvPr>
        </p:nvSpPr>
        <p:spPr>
          <a:xfrm>
            <a:off x="6018922" y="3392099"/>
            <a:ext cx="1744662" cy="738664"/>
          </a:xfrm>
          <a:prstGeom prst="rect">
            <a:avLst/>
          </a:prstGeom>
        </p:spPr>
        <p:txBody>
          <a:bodyPr vert="horz" wrap="square">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Stat can go in here with the number above in ##</a:t>
            </a:r>
          </a:p>
        </p:txBody>
      </p:sp>
      <p:sp>
        <p:nvSpPr>
          <p:cNvPr id="24" name="Text Placeholder 12"/>
          <p:cNvSpPr>
            <a:spLocks noGrp="1"/>
          </p:cNvSpPr>
          <p:nvPr>
            <p:ph type="body" sz="quarter" idx="42" hasCustomPrompt="1"/>
          </p:nvPr>
        </p:nvSpPr>
        <p:spPr>
          <a:xfrm>
            <a:off x="3634264" y="3392099"/>
            <a:ext cx="1744662" cy="738664"/>
          </a:xfrm>
          <a:prstGeom prst="rect">
            <a:avLst/>
          </a:prstGeom>
        </p:spPr>
        <p:txBody>
          <a:bodyPr vert="horz" wrap="square">
            <a:spAutoFit/>
          </a:bodyPr>
          <a:lstStyle>
            <a:lvl1pPr marL="0" indent="0" algn="ctr">
              <a:buNone/>
              <a:defRPr sz="1400">
                <a:solidFill>
                  <a:schemeClr val="accent5">
                    <a:lumMod val="50000"/>
                  </a:schemeClr>
                </a:solidFill>
                <a:latin typeface="Trebuchet MS"/>
                <a:cs typeface="Trebuchet MS"/>
              </a:defRPr>
            </a:lvl1pPr>
            <a:lvl2pPr>
              <a:defRPr sz="1200"/>
            </a:lvl2pPr>
            <a:lvl3pPr>
              <a:defRPr sz="1200"/>
            </a:lvl3pPr>
            <a:lvl4pPr>
              <a:defRPr sz="1200"/>
            </a:lvl4pPr>
            <a:lvl5pPr>
              <a:defRPr sz="1200"/>
            </a:lvl5pPr>
          </a:lstStyle>
          <a:p>
            <a:pPr lvl="0"/>
            <a:r>
              <a:rPr lang="en-US" dirty="0"/>
              <a:t>Stat can go in here with the number above in ##</a:t>
            </a:r>
          </a:p>
        </p:txBody>
      </p:sp>
    </p:spTree>
    <p:extLst>
      <p:ext uri="{BB962C8B-B14F-4D97-AF65-F5344CB8AC3E}">
        <p14:creationId xmlns:p14="http://schemas.microsoft.com/office/powerpoint/2010/main" val="2630262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Image Left Text Right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8"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4"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
        <p:nvSpPr>
          <p:cNvPr id="11" name="Picture Placeholder 3"/>
          <p:cNvSpPr>
            <a:spLocks noGrp="1"/>
          </p:cNvSpPr>
          <p:nvPr>
            <p:ph type="pic" sz="quarter" idx="13"/>
          </p:nvPr>
        </p:nvSpPr>
        <p:spPr>
          <a:xfrm>
            <a:off x="0" y="0"/>
            <a:ext cx="4572000" cy="5148263"/>
          </a:xfrm>
          <a:prstGeom prst="rect">
            <a:avLst/>
          </a:prstGeom>
        </p:spPr>
        <p:txBody>
          <a:bodyPr vert="horz"/>
          <a:lstStyle>
            <a:lvl1pPr marL="0" indent="0" algn="ctr">
              <a:buNone/>
              <a:defRPr baseline="0"/>
            </a:lvl1pPr>
          </a:lstStyle>
          <a:p>
            <a:r>
              <a:rPr lang="en-US"/>
              <a:t>Click icon to add picture</a:t>
            </a:r>
            <a:endParaRPr lang="en-US" dirty="0"/>
          </a:p>
        </p:txBody>
      </p:sp>
    </p:spTree>
    <p:extLst>
      <p:ext uri="{BB962C8B-B14F-4D97-AF65-F5344CB8AC3E}">
        <p14:creationId xmlns:p14="http://schemas.microsoft.com/office/powerpoint/2010/main" val="3441429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Left Text Right A">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5617" t="93" r="15115" b="-93"/>
          <a:stretch/>
        </p:blipFill>
        <p:spPr>
          <a:xfrm>
            <a:off x="0" y="0"/>
            <a:ext cx="4572000" cy="5148263"/>
          </a:xfrm>
          <a:prstGeom prst="rect">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12"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5"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8575912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Left Text Right B">
    <p:spTree>
      <p:nvGrpSpPr>
        <p:cNvPr id="1" name=""/>
        <p:cNvGrpSpPr/>
        <p:nvPr/>
      </p:nvGrpSpPr>
      <p:grpSpPr>
        <a:xfrm>
          <a:off x="0" y="0"/>
          <a:ext cx="0" cy="0"/>
          <a:chOff x="0" y="0"/>
          <a:chExt cx="0" cy="0"/>
        </a:xfrm>
      </p:grpSpPr>
      <p:pic>
        <p:nvPicPr>
          <p:cNvPr id="4" name="Picture 3" descr="20120413_ccbd_072.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7601" y="-108100"/>
            <a:ext cx="4659601" cy="5350527"/>
          </a:xfrm>
          <a:prstGeom prst="rect">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1"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26419559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Left Text Right C">
    <p:spTree>
      <p:nvGrpSpPr>
        <p:cNvPr id="1" name=""/>
        <p:cNvGrpSpPr/>
        <p:nvPr/>
      </p:nvGrpSpPr>
      <p:grpSpPr>
        <a:xfrm>
          <a:off x="0" y="0"/>
          <a:ext cx="0" cy="0"/>
          <a:chOff x="0" y="0"/>
          <a:chExt cx="0" cy="0"/>
        </a:xfrm>
      </p:grpSpPr>
      <p:pic>
        <p:nvPicPr>
          <p:cNvPr id="2" name="Picture 1" descr="CHFitzinthorzatriumfromentrytofinancialserv20HR_zpsc70411b6.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85478" cy="5148263"/>
          </a:xfrm>
          <a:prstGeom prst="rect">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1"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4138892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Left Text Right D">
    <p:spTree>
      <p:nvGrpSpPr>
        <p:cNvPr id="1" name=""/>
        <p:cNvGrpSpPr/>
        <p:nvPr/>
      </p:nvGrpSpPr>
      <p:grpSpPr>
        <a:xfrm>
          <a:off x="0" y="0"/>
          <a:ext cx="0" cy="0"/>
          <a:chOff x="0" y="0"/>
          <a:chExt cx="0" cy="0"/>
        </a:xfrm>
      </p:grpSpPr>
      <p:pic>
        <p:nvPicPr>
          <p:cNvPr id="4" name="Picture 3" descr="20130208_details_039.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5582" y="13513"/>
            <a:ext cx="5229003" cy="5148263"/>
          </a:xfrm>
          <a:prstGeom prst="rect">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1"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1450267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Circle Left Text Right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5" name="Picture Placeholder 4"/>
          <p:cNvSpPr>
            <a:spLocks noGrp="1"/>
          </p:cNvSpPr>
          <p:nvPr>
            <p:ph type="pic" sz="quarter" idx="13"/>
          </p:nvPr>
        </p:nvSpPr>
        <p:spPr>
          <a:xfrm>
            <a:off x="-1470527" y="-478832"/>
            <a:ext cx="6283159" cy="6280446"/>
          </a:xfrm>
          <a:prstGeom prst="ellipse">
            <a:avLst/>
          </a:prstGeom>
        </p:spPr>
        <p:txBody>
          <a:bodyPr vert="horz"/>
          <a:lstStyle>
            <a:lvl1pPr marL="0" indent="0" algn="ctr">
              <a:buNone/>
              <a:defRPr/>
            </a:lvl1pPr>
          </a:lstStyle>
          <a:p>
            <a:r>
              <a:rPr lang="en-US"/>
              <a:t>Click icon to add picture</a:t>
            </a:r>
            <a:endParaRPr lang="en-US" dirty="0"/>
          </a:p>
        </p:txBody>
      </p:sp>
      <p:sp>
        <p:nvSpPr>
          <p:cNvPr id="11"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2"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365289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C">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6" name="Slide Number Placeholder 5"/>
          <p:cNvSpPr>
            <a:spLocks noGrp="1"/>
          </p:cNvSpPr>
          <p:nvPr>
            <p:ph type="sldNum" sz="quarter" idx="12"/>
          </p:nvPr>
        </p:nvSpPr>
        <p:spPr>
          <a:xfrm>
            <a:off x="6553200" y="4771679"/>
            <a:ext cx="2133600" cy="274097"/>
          </a:xfrm>
          <a:prstGeom prst="rect">
            <a:avLst/>
          </a:prstGeom>
        </p:spPr>
        <p:txBody>
          <a:bodyPr/>
          <a:lstStyle/>
          <a:p>
            <a:fld id="{FE9E206F-B6C9-6B46-920E-6690A9897DBF}" type="slidenum">
              <a:rPr lang="en-US" smtClean="0"/>
              <a:t>‹#›</a:t>
            </a:fld>
            <a:endParaRPr lang="en-US"/>
          </a:p>
        </p:txBody>
      </p:sp>
      <p:sp>
        <p:nvSpPr>
          <p:cNvPr id="27" name="Text Placeholder 2"/>
          <p:cNvSpPr>
            <a:spLocks noGrp="1"/>
          </p:cNvSpPr>
          <p:nvPr>
            <p:ph type="body" idx="1" hasCustomPrompt="1"/>
          </p:nvPr>
        </p:nvSpPr>
        <p:spPr>
          <a:xfrm>
            <a:off x="572744" y="347068"/>
            <a:ext cx="3867616" cy="283977"/>
          </a:xfrm>
          <a:prstGeom prst="rect">
            <a:avLst/>
          </a:prstGeom>
        </p:spPr>
        <p:txBody>
          <a:bodyPr anchor="b"/>
          <a:lstStyle>
            <a:lvl1pPr marL="0" indent="0">
              <a:buNone/>
              <a:defRPr sz="1600" b="1" cap="all"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Month Day, Year</a:t>
            </a:r>
          </a:p>
        </p:txBody>
      </p:sp>
      <p:sp>
        <p:nvSpPr>
          <p:cNvPr id="33" name="Title 1"/>
          <p:cNvSpPr>
            <a:spLocks noGrp="1"/>
          </p:cNvSpPr>
          <p:nvPr>
            <p:ph type="title" hasCustomPrompt="1"/>
          </p:nvPr>
        </p:nvSpPr>
        <p:spPr>
          <a:xfrm>
            <a:off x="573865" y="631045"/>
            <a:ext cx="3867616" cy="2729573"/>
          </a:xfrm>
          <a:prstGeom prst="rect">
            <a:avLst/>
          </a:prstGeom>
        </p:spPr>
        <p:txBody>
          <a:bodyPr anchor="b" anchorCtr="0">
            <a:normAutofit/>
          </a:bodyPr>
          <a:lstStyle>
            <a:lvl1pPr algn="l">
              <a:defRPr sz="4000" b="1" cap="none" baseline="0">
                <a:solidFill>
                  <a:srgbClr val="00A9E0"/>
                </a:solidFill>
              </a:defRPr>
            </a:lvl1pPr>
          </a:lstStyle>
          <a:p>
            <a:r>
              <a:rPr lang="en-US" dirty="0"/>
              <a:t>Presentation Title Here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479" y="4535915"/>
            <a:ext cx="1547011" cy="406090"/>
          </a:xfrm>
          <a:prstGeom prst="rect">
            <a:avLst/>
          </a:prstGeom>
        </p:spPr>
      </p:pic>
      <p:pic>
        <p:nvPicPr>
          <p:cNvPr id="2" name="Picture 1" descr="20130208_details_023.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346900" y="-432399"/>
            <a:ext cx="6401051" cy="6350876"/>
          </a:xfrm>
          <a:prstGeom prst="ellipse">
            <a:avLst/>
          </a:prstGeom>
        </p:spPr>
      </p:pic>
      <p:sp>
        <p:nvSpPr>
          <p:cNvPr id="9" name="Text Placeholder 2"/>
          <p:cNvSpPr>
            <a:spLocks noGrp="1"/>
          </p:cNvSpPr>
          <p:nvPr>
            <p:ph type="body" sz="quarter" idx="13" hasCustomPrompt="1"/>
          </p:nvPr>
        </p:nvSpPr>
        <p:spPr>
          <a:xfrm>
            <a:off x="572744" y="3372544"/>
            <a:ext cx="3868737" cy="923330"/>
          </a:xfrm>
          <a:prstGeom prst="rect">
            <a:avLst/>
          </a:prstGeom>
        </p:spPr>
        <p:txBody>
          <a:bodyPr vert="horz">
            <a:spAutoFit/>
          </a:bodyPr>
          <a:lstStyle>
            <a:lvl1pPr marL="0" indent="0">
              <a:buNone/>
              <a:defRPr sz="1800" b="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Subtitle would go here and can extend onto several lines like this example shows </a:t>
            </a:r>
          </a:p>
        </p:txBody>
      </p:sp>
    </p:spTree>
    <p:extLst>
      <p:ext uri="{BB962C8B-B14F-4D97-AF65-F5344CB8AC3E}">
        <p14:creationId xmlns:p14="http://schemas.microsoft.com/office/powerpoint/2010/main" val="14757759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ircle Left Text Right 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pic>
        <p:nvPicPr>
          <p:cNvPr id="2" name="Picture 1" descr="20120413_ccbd_110.JPG"/>
          <p:cNvPicPr>
            <a:picLocks noChangeAspect="1"/>
          </p:cNvPicPr>
          <p:nvPr userDrawn="1"/>
        </p:nvPicPr>
        <p:blipFill rotWithShape="1">
          <a:blip r:embed="rId3" cstate="screen">
            <a:extLst>
              <a:ext uri="{28A0092B-C50C-407E-A947-70E740481C1C}">
                <a14:useLocalDpi xmlns:a14="http://schemas.microsoft.com/office/drawing/2010/main"/>
              </a:ext>
            </a:extLst>
          </a:blip>
          <a:srcRect l="-25496"/>
          <a:stretch/>
        </p:blipFill>
        <p:spPr>
          <a:xfrm>
            <a:off x="-1550996" y="-722563"/>
            <a:ext cx="6430970" cy="6451977"/>
          </a:xfrm>
          <a:prstGeom prst="ellipse">
            <a:avLst/>
          </a:prstGeom>
        </p:spPr>
      </p:pic>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0"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14380156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ircle Left Text Right B">
    <p:spTree>
      <p:nvGrpSpPr>
        <p:cNvPr id="1" name=""/>
        <p:cNvGrpSpPr/>
        <p:nvPr/>
      </p:nvGrpSpPr>
      <p:grpSpPr>
        <a:xfrm>
          <a:off x="0" y="0"/>
          <a:ext cx="0" cy="0"/>
          <a:chOff x="0" y="0"/>
          <a:chExt cx="0" cy="0"/>
        </a:xfrm>
      </p:grpSpPr>
      <p:pic>
        <p:nvPicPr>
          <p:cNvPr id="11" name="Picture 10" descr="20121107_breathing-015.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668130" y="-532289"/>
            <a:ext cx="6565854" cy="6477789"/>
          </a:xfrm>
          <a:prstGeom prst="ellipse">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0"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4662304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rcle Left Text Right 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pic>
        <p:nvPicPr>
          <p:cNvPr id="10" name="Picture 9" descr="20141210_cranio-facial_137.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671886" y="-393616"/>
            <a:ext cx="6569610" cy="6531753"/>
          </a:xfrm>
          <a:prstGeom prst="ellipse">
            <a:avLst/>
          </a:prstGeom>
        </p:spPr>
      </p:pic>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3"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14193124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ircle Left Text Right D">
    <p:spTree>
      <p:nvGrpSpPr>
        <p:cNvPr id="1" name=""/>
        <p:cNvGrpSpPr/>
        <p:nvPr/>
      </p:nvGrpSpPr>
      <p:grpSpPr>
        <a:xfrm>
          <a:off x="0" y="0"/>
          <a:ext cx="0" cy="0"/>
          <a:chOff x="0" y="0"/>
          <a:chExt cx="0" cy="0"/>
        </a:xfrm>
      </p:grpSpPr>
      <p:pic>
        <p:nvPicPr>
          <p:cNvPr id="11" name="Picture 10" descr="20140422_allergy-asthma-240.jpg"/>
          <p:cNvPicPr>
            <a:picLocks noChangeAspect="1"/>
          </p:cNvPicPr>
          <p:nvPr userDrawn="1"/>
        </p:nvPicPr>
        <p:blipFill rotWithShape="1">
          <a:blip r:embed="rId2" cstate="screen">
            <a:extLst>
              <a:ext uri="{28A0092B-C50C-407E-A947-70E740481C1C}">
                <a14:useLocalDpi xmlns:a14="http://schemas.microsoft.com/office/drawing/2010/main"/>
              </a:ext>
            </a:extLst>
          </a:blip>
          <a:srcRect l="-10132"/>
          <a:stretch/>
        </p:blipFill>
        <p:spPr>
          <a:xfrm>
            <a:off x="-2053768" y="-634346"/>
            <a:ext cx="6986810" cy="6988814"/>
          </a:xfrm>
          <a:prstGeom prst="ellipse">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0"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17213604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ircle Left Text Right E">
    <p:spTree>
      <p:nvGrpSpPr>
        <p:cNvPr id="1" name=""/>
        <p:cNvGrpSpPr/>
        <p:nvPr/>
      </p:nvGrpSpPr>
      <p:grpSpPr>
        <a:xfrm>
          <a:off x="0" y="0"/>
          <a:ext cx="0" cy="0"/>
          <a:chOff x="0" y="0"/>
          <a:chExt cx="0" cy="0"/>
        </a:xfrm>
      </p:grpSpPr>
      <p:pic>
        <p:nvPicPr>
          <p:cNvPr id="2" name="Picture 1" descr="CHFitzintvertatriumeveangledwflr13HR_zpsabea611c.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95385" y="-999926"/>
            <a:ext cx="6937288" cy="6881843"/>
          </a:xfrm>
          <a:prstGeom prst="ellipse">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9" name="Text Placeholder 6"/>
          <p:cNvSpPr>
            <a:spLocks noGrp="1"/>
          </p:cNvSpPr>
          <p:nvPr>
            <p:ph type="body" sz="quarter" idx="11" hasCustomPrompt="1"/>
          </p:nvPr>
        </p:nvSpPr>
        <p:spPr>
          <a:xfrm>
            <a:off x="5222249" y="1286417"/>
            <a:ext cx="3412949" cy="398876"/>
          </a:xfrm>
          <a:prstGeom prst="rect">
            <a:avLst/>
          </a:prstGeom>
        </p:spPr>
        <p:txBody>
          <a:bodyPr vert="horz" anchor="b" anchorCtr="0">
            <a:spAutoFit/>
          </a:bodyPr>
          <a:lstStyle>
            <a:lvl1pPr marL="0" indent="0">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Image right and text</a:t>
            </a:r>
          </a:p>
        </p:txBody>
      </p:sp>
      <p:sp>
        <p:nvSpPr>
          <p:cNvPr id="10" name="Text Placeholder 8"/>
          <p:cNvSpPr>
            <a:spLocks noGrp="1"/>
          </p:cNvSpPr>
          <p:nvPr>
            <p:ph type="body" sz="quarter" idx="12" hasCustomPrompt="1"/>
          </p:nvPr>
        </p:nvSpPr>
        <p:spPr>
          <a:xfrm>
            <a:off x="5222249" y="1685294"/>
            <a:ext cx="3412949" cy="2426418"/>
          </a:xfrm>
          <a:prstGeom prst="rect">
            <a:avLst/>
          </a:prstGeom>
        </p:spPr>
        <p:txBody>
          <a:bodyPr vert="horz">
            <a:normAutofit/>
          </a:bodyPr>
          <a:lstStyle>
            <a:lvl1pPr marL="0" indent="0">
              <a:buNone/>
              <a:defRPr sz="1400" baseline="0">
                <a:solidFill>
                  <a:schemeClr val="accent5">
                    <a:lumMod val="50000"/>
                  </a:schemeClr>
                </a:solidFill>
                <a:latin typeface="Trebuchet MS"/>
                <a:cs typeface="Trebuchet MS"/>
              </a:defRPr>
            </a:lvl1pPr>
            <a:lvl2pPr marL="457200" indent="0">
              <a:buNone/>
              <a:defRPr sz="1000">
                <a:latin typeface="Trebuchet MS"/>
                <a:cs typeface="Trebuchet MS"/>
              </a:defRPr>
            </a:lvl2pPr>
            <a:lvl3pPr marL="914400" indent="0">
              <a:buNone/>
              <a:defRPr sz="1000">
                <a:latin typeface="Trebuchet MS"/>
                <a:cs typeface="Trebuchet MS"/>
              </a:defRPr>
            </a:lvl3pPr>
            <a:lvl4pPr marL="1371600" indent="0">
              <a:buNone/>
              <a:defRPr sz="1000">
                <a:latin typeface="Trebuchet MS"/>
                <a:cs typeface="Trebuchet MS"/>
              </a:defRPr>
            </a:lvl4pPr>
            <a:lvl5pPr marL="1828800" indent="0">
              <a:buNone/>
              <a:defRPr sz="1000">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20483029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cxnSp>
        <p:nvCxnSpPr>
          <p:cNvPr id="43" name="Straight Connector 42"/>
          <p:cNvCxnSpPr/>
          <p:nvPr userDrawn="1"/>
        </p:nvCxnSpPr>
        <p:spPr>
          <a:xfrm>
            <a:off x="891319" y="969266"/>
            <a:ext cx="647422" cy="0"/>
          </a:xfrm>
          <a:prstGeom prst="line">
            <a:avLst/>
          </a:prstGeom>
          <a:noFill/>
          <a:ln w="25400" cap="flat" cmpd="sng" algn="ctr">
            <a:solidFill>
              <a:srgbClr val="FFE04F"/>
            </a:solidFill>
            <a:prstDash val="solid"/>
          </a:ln>
          <a:effectLst/>
        </p:spPr>
      </p:cxnSp>
      <p:sp>
        <p:nvSpPr>
          <p:cNvPr id="44" name="Picture Placeholder 4"/>
          <p:cNvSpPr>
            <a:spLocks noGrp="1"/>
          </p:cNvSpPr>
          <p:nvPr>
            <p:ph type="pic" sz="quarter" idx="12" hasCustomPrompt="1"/>
          </p:nvPr>
        </p:nvSpPr>
        <p:spPr>
          <a:xfrm>
            <a:off x="861394" y="1220360"/>
            <a:ext cx="981395" cy="981395"/>
          </a:xfrm>
          <a:prstGeom prst="ellipse">
            <a:avLst/>
          </a:prstGeom>
        </p:spPr>
        <p:txBody>
          <a:bodyPr vert="horz"/>
          <a:lstStyle>
            <a:lvl1pPr marL="0" indent="0">
              <a:buNone/>
              <a:defRPr sz="1000"/>
            </a:lvl1pPr>
          </a:lstStyle>
          <a:p>
            <a:r>
              <a:rPr lang="en-US" dirty="0"/>
              <a:t>Click on icon </a:t>
            </a:r>
          </a:p>
          <a:p>
            <a:r>
              <a:rPr lang="en-US" dirty="0"/>
              <a:t>to insert image</a:t>
            </a:r>
          </a:p>
        </p:txBody>
      </p:sp>
      <p:sp>
        <p:nvSpPr>
          <p:cNvPr id="7" name="Text Placeholder 6"/>
          <p:cNvSpPr>
            <a:spLocks noGrp="1"/>
          </p:cNvSpPr>
          <p:nvPr>
            <p:ph type="body" sz="quarter" idx="14" hasCustomPrompt="1"/>
          </p:nvPr>
        </p:nvSpPr>
        <p:spPr>
          <a:xfrm>
            <a:off x="622274" y="2214321"/>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dirty="0"/>
              <a:t>Dr. </a:t>
            </a:r>
            <a:r>
              <a:rPr lang="en-US" dirty="0" err="1"/>
              <a:t>FirstLast</a:t>
            </a:r>
            <a:r>
              <a:rPr lang="en-US" dirty="0"/>
              <a:t> Name, MD</a:t>
            </a:r>
          </a:p>
        </p:txBody>
      </p:sp>
      <p:sp>
        <p:nvSpPr>
          <p:cNvPr id="46" name="Text Placeholder 6"/>
          <p:cNvSpPr>
            <a:spLocks noGrp="1"/>
          </p:cNvSpPr>
          <p:nvPr>
            <p:ph type="body" sz="quarter" idx="15" hasCustomPrompt="1"/>
          </p:nvPr>
        </p:nvSpPr>
        <p:spPr>
          <a:xfrm>
            <a:off x="622273" y="2358676"/>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dirty="0"/>
              <a:t>Doctor’s Title</a:t>
            </a:r>
          </a:p>
          <a:p>
            <a:pPr lvl="0"/>
            <a:r>
              <a:rPr lang="en-US" dirty="0"/>
              <a:t>Department</a:t>
            </a:r>
          </a:p>
        </p:txBody>
      </p:sp>
      <p:sp>
        <p:nvSpPr>
          <p:cNvPr id="70" name="Text Placeholder 6"/>
          <p:cNvSpPr>
            <a:spLocks noGrp="1"/>
          </p:cNvSpPr>
          <p:nvPr>
            <p:ph type="body" sz="quarter" idx="39" hasCustomPrompt="1"/>
          </p:nvPr>
        </p:nvSpPr>
        <p:spPr>
          <a:xfrm>
            <a:off x="801843" y="572773"/>
            <a:ext cx="7693912" cy="400110"/>
          </a:xfrm>
          <a:prstGeom prst="rect">
            <a:avLst/>
          </a:prstGeom>
        </p:spPr>
        <p:txBody>
          <a:bodyPr vert="horz" wrap="square" anchor="b" anchorCtr="0">
            <a:spAutoFit/>
          </a:bodyPr>
          <a:lstStyle>
            <a:lvl1pPr marL="0" indent="0" algn="l">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Title Goes Here</a:t>
            </a:r>
          </a:p>
        </p:txBody>
      </p:sp>
      <p:sp>
        <p:nvSpPr>
          <p:cNvPr id="32" name="Picture Placeholder 4"/>
          <p:cNvSpPr>
            <a:spLocks noGrp="1"/>
          </p:cNvSpPr>
          <p:nvPr>
            <p:ph type="pic" sz="quarter" idx="40" hasCustomPrompt="1"/>
          </p:nvPr>
        </p:nvSpPr>
        <p:spPr>
          <a:xfrm>
            <a:off x="2803517" y="1232926"/>
            <a:ext cx="981395" cy="981395"/>
          </a:xfrm>
          <a:prstGeom prst="ellipse">
            <a:avLst/>
          </a:prstGeom>
        </p:spPr>
        <p:txBody>
          <a:bodyPr vert="horz"/>
          <a:lstStyle>
            <a:lvl1pPr marL="0" indent="0">
              <a:buNone/>
              <a:defRPr sz="1000"/>
            </a:lvl1pPr>
          </a:lstStyle>
          <a:p>
            <a:r>
              <a:rPr lang="en-US" dirty="0"/>
              <a:t>Click on icon </a:t>
            </a:r>
          </a:p>
          <a:p>
            <a:r>
              <a:rPr lang="en-US" dirty="0"/>
              <a:t>to insert image</a:t>
            </a:r>
          </a:p>
        </p:txBody>
      </p:sp>
      <p:sp>
        <p:nvSpPr>
          <p:cNvPr id="33" name="Text Placeholder 6"/>
          <p:cNvSpPr>
            <a:spLocks noGrp="1"/>
          </p:cNvSpPr>
          <p:nvPr>
            <p:ph type="body" sz="quarter" idx="41" hasCustomPrompt="1"/>
          </p:nvPr>
        </p:nvSpPr>
        <p:spPr>
          <a:xfrm>
            <a:off x="2564397" y="2226887"/>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dirty="0"/>
              <a:t>Dr. </a:t>
            </a:r>
            <a:r>
              <a:rPr lang="en-US" dirty="0" err="1"/>
              <a:t>FirstLast</a:t>
            </a:r>
            <a:r>
              <a:rPr lang="en-US" dirty="0"/>
              <a:t> Name, MD</a:t>
            </a:r>
          </a:p>
        </p:txBody>
      </p:sp>
      <p:sp>
        <p:nvSpPr>
          <p:cNvPr id="34" name="Text Placeholder 6"/>
          <p:cNvSpPr>
            <a:spLocks noGrp="1"/>
          </p:cNvSpPr>
          <p:nvPr>
            <p:ph type="body" sz="quarter" idx="42" hasCustomPrompt="1"/>
          </p:nvPr>
        </p:nvSpPr>
        <p:spPr>
          <a:xfrm>
            <a:off x="2564396" y="2371242"/>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dirty="0"/>
              <a:t>Doctor’s Title</a:t>
            </a:r>
          </a:p>
          <a:p>
            <a:pPr lvl="0"/>
            <a:r>
              <a:rPr lang="en-US" dirty="0"/>
              <a:t>Department</a:t>
            </a:r>
          </a:p>
        </p:txBody>
      </p:sp>
      <p:sp>
        <p:nvSpPr>
          <p:cNvPr id="35" name="Picture Placeholder 4"/>
          <p:cNvSpPr>
            <a:spLocks noGrp="1"/>
          </p:cNvSpPr>
          <p:nvPr>
            <p:ph type="pic" sz="quarter" idx="43" hasCustomPrompt="1"/>
          </p:nvPr>
        </p:nvSpPr>
        <p:spPr>
          <a:xfrm>
            <a:off x="4754781" y="1226243"/>
            <a:ext cx="981395" cy="981395"/>
          </a:xfrm>
          <a:prstGeom prst="ellipse">
            <a:avLst/>
          </a:prstGeom>
        </p:spPr>
        <p:txBody>
          <a:bodyPr vert="horz"/>
          <a:lstStyle>
            <a:lvl1pPr marL="0" indent="0">
              <a:buNone/>
              <a:defRPr sz="1000"/>
            </a:lvl1pPr>
          </a:lstStyle>
          <a:p>
            <a:r>
              <a:rPr lang="en-US" dirty="0"/>
              <a:t>Click on icon </a:t>
            </a:r>
          </a:p>
          <a:p>
            <a:r>
              <a:rPr lang="en-US" dirty="0"/>
              <a:t>to insert image</a:t>
            </a:r>
          </a:p>
        </p:txBody>
      </p:sp>
      <p:sp>
        <p:nvSpPr>
          <p:cNvPr id="36" name="Text Placeholder 6"/>
          <p:cNvSpPr>
            <a:spLocks noGrp="1"/>
          </p:cNvSpPr>
          <p:nvPr>
            <p:ph type="body" sz="quarter" idx="44" hasCustomPrompt="1"/>
          </p:nvPr>
        </p:nvSpPr>
        <p:spPr>
          <a:xfrm>
            <a:off x="4515661" y="2220204"/>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dirty="0"/>
              <a:t>Dr. </a:t>
            </a:r>
            <a:r>
              <a:rPr lang="en-US" dirty="0" err="1"/>
              <a:t>FirstLast</a:t>
            </a:r>
            <a:r>
              <a:rPr lang="en-US" dirty="0"/>
              <a:t> Name, MD</a:t>
            </a:r>
          </a:p>
        </p:txBody>
      </p:sp>
      <p:sp>
        <p:nvSpPr>
          <p:cNvPr id="37" name="Text Placeholder 6"/>
          <p:cNvSpPr>
            <a:spLocks noGrp="1"/>
          </p:cNvSpPr>
          <p:nvPr>
            <p:ph type="body" sz="quarter" idx="45" hasCustomPrompt="1"/>
          </p:nvPr>
        </p:nvSpPr>
        <p:spPr>
          <a:xfrm>
            <a:off x="4515660" y="2364559"/>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dirty="0"/>
              <a:t>Doctor’s Title</a:t>
            </a:r>
          </a:p>
          <a:p>
            <a:pPr lvl="0"/>
            <a:r>
              <a:rPr lang="en-US" dirty="0"/>
              <a:t>Department</a:t>
            </a:r>
          </a:p>
        </p:txBody>
      </p:sp>
      <p:sp>
        <p:nvSpPr>
          <p:cNvPr id="38" name="Picture Placeholder 4"/>
          <p:cNvSpPr>
            <a:spLocks noGrp="1"/>
          </p:cNvSpPr>
          <p:nvPr>
            <p:ph type="pic" sz="quarter" idx="46" hasCustomPrompt="1"/>
          </p:nvPr>
        </p:nvSpPr>
        <p:spPr>
          <a:xfrm>
            <a:off x="6696904" y="1232926"/>
            <a:ext cx="981395" cy="981395"/>
          </a:xfrm>
          <a:prstGeom prst="ellipse">
            <a:avLst/>
          </a:prstGeom>
        </p:spPr>
        <p:txBody>
          <a:bodyPr vert="horz"/>
          <a:lstStyle>
            <a:lvl1pPr marL="0" indent="0">
              <a:buNone/>
              <a:defRPr sz="1000"/>
            </a:lvl1pPr>
          </a:lstStyle>
          <a:p>
            <a:r>
              <a:rPr lang="en-US" dirty="0"/>
              <a:t>Click on icon </a:t>
            </a:r>
          </a:p>
          <a:p>
            <a:r>
              <a:rPr lang="en-US" dirty="0"/>
              <a:t>to insert image</a:t>
            </a:r>
          </a:p>
        </p:txBody>
      </p:sp>
      <p:sp>
        <p:nvSpPr>
          <p:cNvPr id="39" name="Text Placeholder 6"/>
          <p:cNvSpPr>
            <a:spLocks noGrp="1"/>
          </p:cNvSpPr>
          <p:nvPr>
            <p:ph type="body" sz="quarter" idx="47" hasCustomPrompt="1"/>
          </p:nvPr>
        </p:nvSpPr>
        <p:spPr>
          <a:xfrm>
            <a:off x="6457784" y="2226887"/>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dirty="0"/>
              <a:t>Dr. </a:t>
            </a:r>
            <a:r>
              <a:rPr lang="en-US" dirty="0" err="1"/>
              <a:t>FirstLast</a:t>
            </a:r>
            <a:r>
              <a:rPr lang="en-US" dirty="0"/>
              <a:t> Name, MD</a:t>
            </a:r>
          </a:p>
        </p:txBody>
      </p:sp>
      <p:sp>
        <p:nvSpPr>
          <p:cNvPr id="40" name="Text Placeholder 6"/>
          <p:cNvSpPr>
            <a:spLocks noGrp="1"/>
          </p:cNvSpPr>
          <p:nvPr>
            <p:ph type="body" sz="quarter" idx="48" hasCustomPrompt="1"/>
          </p:nvPr>
        </p:nvSpPr>
        <p:spPr>
          <a:xfrm>
            <a:off x="6457783" y="2371242"/>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dirty="0"/>
              <a:t>Doctor’s Title</a:t>
            </a:r>
          </a:p>
          <a:p>
            <a:pPr lvl="0"/>
            <a:r>
              <a:rPr lang="en-US" dirty="0"/>
              <a:t>Department</a:t>
            </a:r>
          </a:p>
        </p:txBody>
      </p:sp>
      <p:sp>
        <p:nvSpPr>
          <p:cNvPr id="42" name="Picture Placeholder 4"/>
          <p:cNvSpPr>
            <a:spLocks noGrp="1"/>
          </p:cNvSpPr>
          <p:nvPr>
            <p:ph type="pic" sz="quarter" idx="49" hasCustomPrompt="1"/>
          </p:nvPr>
        </p:nvSpPr>
        <p:spPr>
          <a:xfrm>
            <a:off x="861394" y="2965061"/>
            <a:ext cx="981395" cy="981395"/>
          </a:xfrm>
          <a:prstGeom prst="ellipse">
            <a:avLst/>
          </a:prstGeom>
        </p:spPr>
        <p:txBody>
          <a:bodyPr vert="horz"/>
          <a:lstStyle>
            <a:lvl1pPr marL="0" indent="0">
              <a:buNone/>
              <a:defRPr sz="1000"/>
            </a:lvl1pPr>
          </a:lstStyle>
          <a:p>
            <a:r>
              <a:rPr lang="en-US" dirty="0"/>
              <a:t>Click on icon </a:t>
            </a:r>
          </a:p>
          <a:p>
            <a:r>
              <a:rPr lang="en-US" dirty="0"/>
              <a:t>to insert image</a:t>
            </a:r>
          </a:p>
        </p:txBody>
      </p:sp>
      <p:sp>
        <p:nvSpPr>
          <p:cNvPr id="45" name="Text Placeholder 6"/>
          <p:cNvSpPr>
            <a:spLocks noGrp="1"/>
          </p:cNvSpPr>
          <p:nvPr>
            <p:ph type="body" sz="quarter" idx="50" hasCustomPrompt="1"/>
          </p:nvPr>
        </p:nvSpPr>
        <p:spPr>
          <a:xfrm>
            <a:off x="622274" y="3959022"/>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dirty="0"/>
              <a:t>Dr. </a:t>
            </a:r>
            <a:r>
              <a:rPr lang="en-US" dirty="0" err="1"/>
              <a:t>FirstLast</a:t>
            </a:r>
            <a:r>
              <a:rPr lang="en-US" dirty="0"/>
              <a:t> Name, MD</a:t>
            </a:r>
          </a:p>
        </p:txBody>
      </p:sp>
      <p:sp>
        <p:nvSpPr>
          <p:cNvPr id="71" name="Text Placeholder 6"/>
          <p:cNvSpPr>
            <a:spLocks noGrp="1"/>
          </p:cNvSpPr>
          <p:nvPr>
            <p:ph type="body" sz="quarter" idx="51" hasCustomPrompt="1"/>
          </p:nvPr>
        </p:nvSpPr>
        <p:spPr>
          <a:xfrm>
            <a:off x="622273" y="4103377"/>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dirty="0"/>
              <a:t>Doctor’s Title</a:t>
            </a:r>
          </a:p>
          <a:p>
            <a:pPr lvl="0"/>
            <a:r>
              <a:rPr lang="en-US" dirty="0"/>
              <a:t>Department</a:t>
            </a:r>
          </a:p>
        </p:txBody>
      </p:sp>
      <p:sp>
        <p:nvSpPr>
          <p:cNvPr id="72" name="Picture Placeholder 4"/>
          <p:cNvSpPr>
            <a:spLocks noGrp="1"/>
          </p:cNvSpPr>
          <p:nvPr>
            <p:ph type="pic" sz="quarter" idx="52" hasCustomPrompt="1"/>
          </p:nvPr>
        </p:nvSpPr>
        <p:spPr>
          <a:xfrm>
            <a:off x="2803517" y="2977627"/>
            <a:ext cx="981395" cy="981395"/>
          </a:xfrm>
          <a:prstGeom prst="ellipse">
            <a:avLst/>
          </a:prstGeom>
        </p:spPr>
        <p:txBody>
          <a:bodyPr vert="horz"/>
          <a:lstStyle>
            <a:lvl1pPr marL="0" indent="0">
              <a:buNone/>
              <a:defRPr sz="1000"/>
            </a:lvl1pPr>
          </a:lstStyle>
          <a:p>
            <a:r>
              <a:rPr lang="en-US" dirty="0"/>
              <a:t>Click on icon </a:t>
            </a:r>
          </a:p>
          <a:p>
            <a:r>
              <a:rPr lang="en-US" dirty="0"/>
              <a:t>to insert image</a:t>
            </a:r>
          </a:p>
        </p:txBody>
      </p:sp>
      <p:sp>
        <p:nvSpPr>
          <p:cNvPr id="73" name="Text Placeholder 6"/>
          <p:cNvSpPr>
            <a:spLocks noGrp="1"/>
          </p:cNvSpPr>
          <p:nvPr>
            <p:ph type="body" sz="quarter" idx="53" hasCustomPrompt="1"/>
          </p:nvPr>
        </p:nvSpPr>
        <p:spPr>
          <a:xfrm>
            <a:off x="2564397" y="3971588"/>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dirty="0"/>
              <a:t>Dr. </a:t>
            </a:r>
            <a:r>
              <a:rPr lang="en-US" dirty="0" err="1"/>
              <a:t>FirstLast</a:t>
            </a:r>
            <a:r>
              <a:rPr lang="en-US" dirty="0"/>
              <a:t> Name, MD</a:t>
            </a:r>
          </a:p>
        </p:txBody>
      </p:sp>
      <p:sp>
        <p:nvSpPr>
          <p:cNvPr id="74" name="Text Placeholder 6"/>
          <p:cNvSpPr>
            <a:spLocks noGrp="1"/>
          </p:cNvSpPr>
          <p:nvPr>
            <p:ph type="body" sz="quarter" idx="54" hasCustomPrompt="1"/>
          </p:nvPr>
        </p:nvSpPr>
        <p:spPr>
          <a:xfrm>
            <a:off x="2564396" y="4115943"/>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dirty="0"/>
              <a:t>Doctor’s Title</a:t>
            </a:r>
          </a:p>
          <a:p>
            <a:pPr lvl="0"/>
            <a:r>
              <a:rPr lang="en-US" dirty="0"/>
              <a:t>Department</a:t>
            </a:r>
          </a:p>
        </p:txBody>
      </p:sp>
      <p:sp>
        <p:nvSpPr>
          <p:cNvPr id="75" name="Picture Placeholder 4"/>
          <p:cNvSpPr>
            <a:spLocks noGrp="1"/>
          </p:cNvSpPr>
          <p:nvPr>
            <p:ph type="pic" sz="quarter" idx="55" hasCustomPrompt="1"/>
          </p:nvPr>
        </p:nvSpPr>
        <p:spPr>
          <a:xfrm>
            <a:off x="4754781" y="2970944"/>
            <a:ext cx="981395" cy="981395"/>
          </a:xfrm>
          <a:prstGeom prst="ellipse">
            <a:avLst/>
          </a:prstGeom>
        </p:spPr>
        <p:txBody>
          <a:bodyPr vert="horz"/>
          <a:lstStyle>
            <a:lvl1pPr marL="0" indent="0">
              <a:buNone/>
              <a:defRPr sz="1000"/>
            </a:lvl1pPr>
          </a:lstStyle>
          <a:p>
            <a:r>
              <a:rPr lang="en-US" dirty="0"/>
              <a:t>Click on icon </a:t>
            </a:r>
          </a:p>
          <a:p>
            <a:r>
              <a:rPr lang="en-US" dirty="0"/>
              <a:t>to insert image</a:t>
            </a:r>
          </a:p>
        </p:txBody>
      </p:sp>
      <p:sp>
        <p:nvSpPr>
          <p:cNvPr id="76" name="Text Placeholder 6"/>
          <p:cNvSpPr>
            <a:spLocks noGrp="1"/>
          </p:cNvSpPr>
          <p:nvPr>
            <p:ph type="body" sz="quarter" idx="56" hasCustomPrompt="1"/>
          </p:nvPr>
        </p:nvSpPr>
        <p:spPr>
          <a:xfrm>
            <a:off x="4515661" y="3964905"/>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dirty="0"/>
              <a:t>Dr. </a:t>
            </a:r>
            <a:r>
              <a:rPr lang="en-US" dirty="0" err="1"/>
              <a:t>FirstLast</a:t>
            </a:r>
            <a:r>
              <a:rPr lang="en-US" dirty="0"/>
              <a:t> Name, MD</a:t>
            </a:r>
          </a:p>
        </p:txBody>
      </p:sp>
      <p:sp>
        <p:nvSpPr>
          <p:cNvPr id="77" name="Text Placeholder 6"/>
          <p:cNvSpPr>
            <a:spLocks noGrp="1"/>
          </p:cNvSpPr>
          <p:nvPr>
            <p:ph type="body" sz="quarter" idx="57" hasCustomPrompt="1"/>
          </p:nvPr>
        </p:nvSpPr>
        <p:spPr>
          <a:xfrm>
            <a:off x="4515660" y="4109260"/>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dirty="0"/>
              <a:t>Doctor’s Title</a:t>
            </a:r>
          </a:p>
          <a:p>
            <a:pPr lvl="0"/>
            <a:r>
              <a:rPr lang="en-US" dirty="0"/>
              <a:t>Department</a:t>
            </a:r>
          </a:p>
        </p:txBody>
      </p:sp>
      <p:sp>
        <p:nvSpPr>
          <p:cNvPr id="78" name="Picture Placeholder 4"/>
          <p:cNvSpPr>
            <a:spLocks noGrp="1"/>
          </p:cNvSpPr>
          <p:nvPr>
            <p:ph type="pic" sz="quarter" idx="58" hasCustomPrompt="1"/>
          </p:nvPr>
        </p:nvSpPr>
        <p:spPr>
          <a:xfrm>
            <a:off x="6696904" y="2977627"/>
            <a:ext cx="981395" cy="981395"/>
          </a:xfrm>
          <a:prstGeom prst="ellipse">
            <a:avLst/>
          </a:prstGeom>
        </p:spPr>
        <p:txBody>
          <a:bodyPr vert="horz"/>
          <a:lstStyle>
            <a:lvl1pPr marL="0" indent="0">
              <a:buNone/>
              <a:defRPr sz="1000"/>
            </a:lvl1pPr>
          </a:lstStyle>
          <a:p>
            <a:r>
              <a:rPr lang="en-US" dirty="0"/>
              <a:t>Click on icon </a:t>
            </a:r>
          </a:p>
          <a:p>
            <a:r>
              <a:rPr lang="en-US" dirty="0"/>
              <a:t>to insert image</a:t>
            </a:r>
          </a:p>
        </p:txBody>
      </p:sp>
      <p:sp>
        <p:nvSpPr>
          <p:cNvPr id="79" name="Text Placeholder 6"/>
          <p:cNvSpPr>
            <a:spLocks noGrp="1"/>
          </p:cNvSpPr>
          <p:nvPr>
            <p:ph type="body" sz="quarter" idx="59" hasCustomPrompt="1"/>
          </p:nvPr>
        </p:nvSpPr>
        <p:spPr>
          <a:xfrm>
            <a:off x="6457784" y="3971588"/>
            <a:ext cx="1453878" cy="207267"/>
          </a:xfrm>
          <a:prstGeom prst="rect">
            <a:avLst/>
          </a:prstGeom>
        </p:spPr>
        <p:txBody>
          <a:bodyPr vert="horz" anchor="b" anchorCtr="0">
            <a:noAutofit/>
          </a:bodyPr>
          <a:lstStyle>
            <a:lvl1pPr marL="0" indent="0">
              <a:buNone/>
              <a:defRPr sz="900" b="1" baseline="0">
                <a:solidFill>
                  <a:srgbClr val="0098D7"/>
                </a:solidFill>
              </a:defRPr>
            </a:lvl1pPr>
            <a:lvl2pPr>
              <a:defRPr sz="1000"/>
            </a:lvl2pPr>
            <a:lvl3pPr>
              <a:defRPr sz="1000"/>
            </a:lvl3pPr>
            <a:lvl4pPr>
              <a:defRPr sz="1000"/>
            </a:lvl4pPr>
            <a:lvl5pPr>
              <a:defRPr sz="1000"/>
            </a:lvl5pPr>
          </a:lstStyle>
          <a:p>
            <a:pPr lvl="0"/>
            <a:r>
              <a:rPr lang="en-US" dirty="0"/>
              <a:t>Dr. </a:t>
            </a:r>
            <a:r>
              <a:rPr lang="en-US" dirty="0" err="1"/>
              <a:t>FirstLast</a:t>
            </a:r>
            <a:r>
              <a:rPr lang="en-US" dirty="0"/>
              <a:t> Name, MD</a:t>
            </a:r>
          </a:p>
        </p:txBody>
      </p:sp>
      <p:sp>
        <p:nvSpPr>
          <p:cNvPr id="80" name="Text Placeholder 6"/>
          <p:cNvSpPr>
            <a:spLocks noGrp="1"/>
          </p:cNvSpPr>
          <p:nvPr>
            <p:ph type="body" sz="quarter" idx="60" hasCustomPrompt="1"/>
          </p:nvPr>
        </p:nvSpPr>
        <p:spPr>
          <a:xfrm>
            <a:off x="6457783" y="4115943"/>
            <a:ext cx="1453879" cy="385390"/>
          </a:xfrm>
          <a:prstGeom prst="rect">
            <a:avLst/>
          </a:prstGeom>
        </p:spPr>
        <p:txBody>
          <a:bodyPr vert="horz" anchor="t" anchorCtr="0">
            <a:noAutofit/>
          </a:bodyPr>
          <a:lstStyle>
            <a:lvl1pPr marL="0" indent="0">
              <a:buNone/>
              <a:defRPr sz="900" b="0" i="1">
                <a:solidFill>
                  <a:schemeClr val="accent6">
                    <a:lumMod val="75000"/>
                  </a:schemeClr>
                </a:solidFill>
                <a:latin typeface="Trebuchet MS"/>
                <a:cs typeface="Trebuchet MS"/>
              </a:defRPr>
            </a:lvl1pPr>
            <a:lvl2pPr>
              <a:defRPr sz="1000"/>
            </a:lvl2pPr>
            <a:lvl3pPr>
              <a:defRPr sz="1000"/>
            </a:lvl3pPr>
            <a:lvl4pPr>
              <a:defRPr sz="1000"/>
            </a:lvl4pPr>
            <a:lvl5pPr>
              <a:defRPr sz="1000"/>
            </a:lvl5pPr>
          </a:lstStyle>
          <a:p>
            <a:pPr lvl="0"/>
            <a:r>
              <a:rPr lang="en-US" dirty="0"/>
              <a:t>Doctor’s Title</a:t>
            </a:r>
          </a:p>
          <a:p>
            <a:pPr lvl="0"/>
            <a:r>
              <a:rPr lang="en-US" dirty="0"/>
              <a:t>Department</a:t>
            </a: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Divider Slide">
    <p:spTree>
      <p:nvGrpSpPr>
        <p:cNvPr id="1" name=""/>
        <p:cNvGrpSpPr/>
        <p:nvPr/>
      </p:nvGrpSpPr>
      <p:grpSpPr>
        <a:xfrm>
          <a:off x="0" y="0"/>
          <a:ext cx="0" cy="0"/>
          <a:chOff x="0" y="0"/>
          <a:chExt cx="0" cy="0"/>
        </a:xfrm>
      </p:grpSpPr>
      <p:cxnSp>
        <p:nvCxnSpPr>
          <p:cNvPr id="6" name="Straight Connector 5"/>
          <p:cNvCxnSpPr/>
          <p:nvPr userDrawn="1"/>
        </p:nvCxnSpPr>
        <p:spPr>
          <a:xfrm>
            <a:off x="-9427" y="5093737"/>
            <a:ext cx="9153426" cy="0"/>
          </a:xfrm>
          <a:prstGeom prst="line">
            <a:avLst/>
          </a:prstGeom>
          <a:noFill/>
          <a:ln w="88900" cap="flat" cmpd="sng" algn="ctr">
            <a:solidFill>
              <a:srgbClr val="FFE04F"/>
            </a:solidFill>
            <a:prstDash val="solid"/>
          </a:ln>
          <a:effectLst/>
        </p:spPr>
      </p:cxnSp>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5" name="Title 3"/>
          <p:cNvSpPr>
            <a:spLocks noGrp="1"/>
          </p:cNvSpPr>
          <p:nvPr>
            <p:ph type="ctrTitle"/>
          </p:nvPr>
        </p:nvSpPr>
        <p:spPr>
          <a:xfrm>
            <a:off x="471486" y="2360641"/>
            <a:ext cx="8201027" cy="584776"/>
          </a:xfrm>
          <a:prstGeom prst="rect">
            <a:avLst/>
          </a:prstGeom>
        </p:spPr>
        <p:txBody>
          <a:bodyPr anchor="ctr">
            <a:spAutoFit/>
          </a:bodyPr>
          <a:lstStyle>
            <a:lvl1pPr>
              <a:defRPr b="1">
                <a:solidFill>
                  <a:schemeClr val="bg1"/>
                </a:solidFill>
              </a:defRPr>
            </a:lvl1pPr>
          </a:lstStyle>
          <a:p>
            <a:r>
              <a:rPr lang="en-US" sz="3200" cap="none" spc="-80">
                <a:latin typeface="Arial" charset="0"/>
                <a:cs typeface="Arial" charset="0"/>
              </a:rPr>
              <a:t>Click to edit Master title style</a:t>
            </a:r>
            <a:endParaRPr lang="en-US" sz="3200" cap="none" spc="-80" dirty="0">
              <a:latin typeface="Arial" charset="0"/>
              <a:ea typeface="Arial" charset="0"/>
              <a:cs typeface="Arial"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7" name="Picture Placeholder 6"/>
          <p:cNvSpPr>
            <a:spLocks noGrp="1"/>
          </p:cNvSpPr>
          <p:nvPr>
            <p:ph type="pic" sz="quarter" idx="11" hasCustomPrompt="1"/>
          </p:nvPr>
        </p:nvSpPr>
        <p:spPr>
          <a:xfrm>
            <a:off x="-9525" y="0"/>
            <a:ext cx="9153525" cy="5132388"/>
          </a:xfrm>
          <a:prstGeom prst="rect">
            <a:avLst/>
          </a:prstGeom>
        </p:spPr>
        <p:txBody>
          <a:bodyPr vert="horz" anchor="ctr"/>
          <a:lstStyle>
            <a:lvl1pPr marL="0" indent="0" algn="ctr">
              <a:buNone/>
              <a:defRPr baseline="0"/>
            </a:lvl1pPr>
          </a:lstStyle>
          <a:p>
            <a:r>
              <a:rPr lang="en-US" dirty="0"/>
              <a:t>Insert your own image for this divider slide</a:t>
            </a:r>
          </a:p>
        </p:txBody>
      </p:sp>
    </p:spTree>
    <p:extLst>
      <p:ext uri="{BB962C8B-B14F-4D97-AF65-F5344CB8AC3E}">
        <p14:creationId xmlns:p14="http://schemas.microsoft.com/office/powerpoint/2010/main" val="39650653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Slide A">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7447" t="17787" r="7281" b="19703"/>
          <a:stretch/>
        </p:blipFill>
        <p:spPr>
          <a:xfrm>
            <a:off x="0" y="0"/>
            <a:ext cx="9321799" cy="5148264"/>
          </a:xfrm>
          <a:prstGeom prst="rect">
            <a:avLst/>
          </a:prstGeom>
        </p:spPr>
      </p:pic>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5" name="Title 3"/>
          <p:cNvSpPr>
            <a:spLocks noGrp="1"/>
          </p:cNvSpPr>
          <p:nvPr>
            <p:ph type="ctrTitle" hasCustomPrompt="1"/>
          </p:nvPr>
        </p:nvSpPr>
        <p:spPr>
          <a:xfrm>
            <a:off x="471486" y="2360641"/>
            <a:ext cx="8201027" cy="584776"/>
          </a:xfrm>
          <a:prstGeom prst="rect">
            <a:avLst/>
          </a:prstGeom>
        </p:spPr>
        <p:txBody>
          <a:bodyPr anchor="ctr">
            <a:spAutoFit/>
          </a:bodyPr>
          <a:lstStyle>
            <a:lvl1pPr>
              <a:defRPr b="1">
                <a:solidFill>
                  <a:schemeClr val="bg1"/>
                </a:solidFill>
              </a:defRPr>
            </a:lvl1pPr>
          </a:lstStyle>
          <a:p>
            <a:r>
              <a:rPr lang="en-US" sz="3200" cap="none" spc="-80" dirty="0">
                <a:latin typeface="Arial" charset="0"/>
                <a:ea typeface="Arial" charset="0"/>
                <a:cs typeface="Arial" charset="0"/>
              </a:rPr>
              <a:t>Click to edit Divider</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cxnSp>
        <p:nvCxnSpPr>
          <p:cNvPr id="9" name="Straight Connector 8"/>
          <p:cNvCxnSpPr/>
          <p:nvPr userDrawn="1"/>
        </p:nvCxnSpPr>
        <p:spPr>
          <a:xfrm>
            <a:off x="-9427" y="5093737"/>
            <a:ext cx="9153426" cy="0"/>
          </a:xfrm>
          <a:prstGeom prst="line">
            <a:avLst/>
          </a:prstGeom>
          <a:noFill/>
          <a:ln w="88900" cap="flat" cmpd="sng" algn="ctr">
            <a:solidFill>
              <a:srgbClr val="FFE04F"/>
            </a:solidFill>
            <a:prstDash val="solid"/>
          </a:ln>
          <a:effectLst/>
        </p:spPr>
      </p:cxnSp>
    </p:spTree>
    <p:extLst>
      <p:ext uri="{BB962C8B-B14F-4D97-AF65-F5344CB8AC3E}">
        <p14:creationId xmlns:p14="http://schemas.microsoft.com/office/powerpoint/2010/main" val="15181121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Slide 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31837"/>
          </a:xfrm>
          <a:prstGeom prst="rect">
            <a:avLst/>
          </a:prstGeom>
        </p:spPr>
      </p:pic>
      <p:sp>
        <p:nvSpPr>
          <p:cNvPr id="5" name="Title 3"/>
          <p:cNvSpPr>
            <a:spLocks noGrp="1"/>
          </p:cNvSpPr>
          <p:nvPr>
            <p:ph type="ctrTitle" hasCustomPrompt="1"/>
          </p:nvPr>
        </p:nvSpPr>
        <p:spPr>
          <a:xfrm>
            <a:off x="471486" y="2380961"/>
            <a:ext cx="8201027" cy="584776"/>
          </a:xfrm>
          <a:prstGeom prst="rect">
            <a:avLst/>
          </a:prstGeom>
        </p:spPr>
        <p:txBody>
          <a:bodyPr anchor="ctr">
            <a:spAutoFit/>
          </a:bodyPr>
          <a:lstStyle>
            <a:lvl1pPr>
              <a:defRPr b="1">
                <a:solidFill>
                  <a:schemeClr val="bg1"/>
                </a:solidFill>
              </a:defRPr>
            </a:lvl1pPr>
          </a:lstStyle>
          <a:p>
            <a:r>
              <a:rPr lang="en-US" sz="3200" cap="none" spc="-80" dirty="0">
                <a:latin typeface="Arial" charset="0"/>
                <a:ea typeface="Arial" charset="0"/>
                <a:cs typeface="Arial" charset="0"/>
              </a:rPr>
              <a:t>Click to edit Divider</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cxnSp>
        <p:nvCxnSpPr>
          <p:cNvPr id="8" name="Straight Connector 7"/>
          <p:cNvCxnSpPr/>
          <p:nvPr userDrawn="1"/>
        </p:nvCxnSpPr>
        <p:spPr>
          <a:xfrm>
            <a:off x="-9427" y="5093737"/>
            <a:ext cx="9153426" cy="0"/>
          </a:xfrm>
          <a:prstGeom prst="line">
            <a:avLst/>
          </a:prstGeom>
          <a:noFill/>
          <a:ln w="88900" cap="flat" cmpd="sng" algn="ctr">
            <a:solidFill>
              <a:srgbClr val="FFE04F"/>
            </a:solidFill>
            <a:prstDash val="solid"/>
          </a:ln>
          <a:effectLst/>
        </p:spPr>
      </p:cxnSp>
    </p:spTree>
    <p:extLst>
      <p:ext uri="{BB962C8B-B14F-4D97-AF65-F5344CB8AC3E}">
        <p14:creationId xmlns:p14="http://schemas.microsoft.com/office/powerpoint/2010/main" val="5861889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Slide 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4912D95-9EAC-F54B-ACA4-A6FD5A6624C2}" type="slidenum">
              <a:rPr lang="en-US" smtClean="0"/>
              <a:pPr/>
              <a:t>‹#›</a:t>
            </a:fld>
            <a:endParaRPr lang="en-US" dirty="0"/>
          </a:p>
        </p:txBody>
      </p:sp>
      <p:pic>
        <p:nvPicPr>
          <p:cNvPr id="4" name="Picture 3"/>
          <p:cNvPicPr>
            <a:picLocks noChangeAspect="1"/>
          </p:cNvPicPr>
          <p:nvPr userDrawn="1"/>
        </p:nvPicPr>
        <p:blipFill>
          <a:blip r:embed="rId2">
            <a:alphaModFix amt="91000"/>
            <a:extLst>
              <a:ext uri="{BEBA8EAE-BF5A-486C-A8C5-ECC9F3942E4B}">
                <a14:imgProps xmlns:a14="http://schemas.microsoft.com/office/drawing/2010/main">
                  <a14:imgLayer r:embed="rId3">
                    <a14:imgEffect>
                      <a14:sharpenSoften amount="94000"/>
                    </a14:imgEffect>
                  </a14:imgLayer>
                </a14:imgProps>
              </a:ex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68684" y="4517310"/>
            <a:ext cx="370961" cy="449162"/>
          </a:xfrm>
          <a:prstGeom prst="rect">
            <a:avLst/>
          </a:prstGeom>
        </p:spPr>
      </p:pic>
      <p:sp>
        <p:nvSpPr>
          <p:cNvPr id="6" name="Text Placeholder 6"/>
          <p:cNvSpPr>
            <a:spLocks noGrp="1"/>
          </p:cNvSpPr>
          <p:nvPr>
            <p:ph type="body" sz="quarter" idx="11" hasCustomPrompt="1"/>
          </p:nvPr>
        </p:nvSpPr>
        <p:spPr>
          <a:xfrm>
            <a:off x="1146919" y="2178772"/>
            <a:ext cx="6855044" cy="830997"/>
          </a:xfrm>
          <a:prstGeom prst="rect">
            <a:avLst/>
          </a:prstGeom>
        </p:spPr>
        <p:txBody>
          <a:bodyPr vert="horz" anchor="ctr" anchorCtr="0">
            <a:spAutoFit/>
          </a:bodyPr>
          <a:lstStyle>
            <a:lvl1pPr marL="0" indent="0" algn="ctr">
              <a:buNone/>
              <a:defRPr sz="4800" b="1">
                <a:solidFill>
                  <a:schemeClr val="accent1"/>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Divider Slide</a:t>
            </a:r>
          </a:p>
        </p:txBody>
      </p:sp>
    </p:spTree>
    <p:extLst>
      <p:ext uri="{BB962C8B-B14F-4D97-AF65-F5344CB8AC3E}">
        <p14:creationId xmlns:p14="http://schemas.microsoft.com/office/powerpoint/2010/main" val="2913473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D">
    <p:spTree>
      <p:nvGrpSpPr>
        <p:cNvPr id="1" name=""/>
        <p:cNvGrpSpPr/>
        <p:nvPr/>
      </p:nvGrpSpPr>
      <p:grpSpPr>
        <a:xfrm>
          <a:off x="0" y="0"/>
          <a:ext cx="0" cy="0"/>
          <a:chOff x="0" y="0"/>
          <a:chExt cx="0" cy="0"/>
        </a:xfrm>
      </p:grpSpPr>
      <p:pic>
        <p:nvPicPr>
          <p:cNvPr id="12" name="Picture 11" descr="pattern.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08400" y="1884363"/>
            <a:ext cx="5435600" cy="3263900"/>
          </a:xfrm>
          <a:prstGeom prst="rect">
            <a:avLst/>
          </a:prstGeom>
        </p:spPr>
      </p:pic>
      <p:sp>
        <p:nvSpPr>
          <p:cNvPr id="6" name="Slide Number Placeholder 5"/>
          <p:cNvSpPr>
            <a:spLocks noGrp="1"/>
          </p:cNvSpPr>
          <p:nvPr>
            <p:ph type="sldNum" sz="quarter" idx="12"/>
          </p:nvPr>
        </p:nvSpPr>
        <p:spPr>
          <a:xfrm>
            <a:off x="6553200" y="4771679"/>
            <a:ext cx="2133600" cy="274097"/>
          </a:xfrm>
          <a:prstGeom prst="rect">
            <a:avLst/>
          </a:prstGeom>
        </p:spPr>
        <p:txBody>
          <a:bodyPr/>
          <a:lstStyle/>
          <a:p>
            <a:fld id="{FE9E206F-B6C9-6B46-920E-6690A9897DBF}" type="slidenum">
              <a:rPr lang="en-US" smtClean="0"/>
              <a:t>‹#›</a:t>
            </a:fld>
            <a:endParaRPr lang="en-US"/>
          </a:p>
        </p:txBody>
      </p:sp>
      <p:sp>
        <p:nvSpPr>
          <p:cNvPr id="7" name="Text Placeholder 2"/>
          <p:cNvSpPr>
            <a:spLocks noGrp="1"/>
          </p:cNvSpPr>
          <p:nvPr>
            <p:ph type="body" idx="1" hasCustomPrompt="1"/>
          </p:nvPr>
        </p:nvSpPr>
        <p:spPr>
          <a:xfrm>
            <a:off x="572744" y="347068"/>
            <a:ext cx="3867616" cy="283977"/>
          </a:xfrm>
          <a:prstGeom prst="rect">
            <a:avLst/>
          </a:prstGeom>
        </p:spPr>
        <p:txBody>
          <a:bodyPr anchor="b"/>
          <a:lstStyle>
            <a:lvl1pPr marL="0" indent="0">
              <a:buNone/>
              <a:defRPr sz="1600" b="1" cap="all"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Month Day, Year</a:t>
            </a:r>
          </a:p>
        </p:txBody>
      </p:sp>
      <p:sp>
        <p:nvSpPr>
          <p:cNvPr id="8" name="Title 1"/>
          <p:cNvSpPr>
            <a:spLocks noGrp="1"/>
          </p:cNvSpPr>
          <p:nvPr>
            <p:ph type="title" hasCustomPrompt="1"/>
          </p:nvPr>
        </p:nvSpPr>
        <p:spPr>
          <a:xfrm>
            <a:off x="573865" y="631045"/>
            <a:ext cx="3867616" cy="2729573"/>
          </a:xfrm>
          <a:prstGeom prst="rect">
            <a:avLst/>
          </a:prstGeom>
        </p:spPr>
        <p:txBody>
          <a:bodyPr anchor="b" anchorCtr="0">
            <a:normAutofit/>
          </a:bodyPr>
          <a:lstStyle>
            <a:lvl1pPr algn="l">
              <a:defRPr sz="4000" b="1" cap="none">
                <a:solidFill>
                  <a:srgbClr val="00A9E0"/>
                </a:solidFill>
              </a:defRPr>
            </a:lvl1pPr>
          </a:lstStyle>
          <a:p>
            <a:r>
              <a:rPr lang="en-US" dirty="0"/>
              <a:t>Presentation Title Here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479" y="4535915"/>
            <a:ext cx="1547011" cy="406090"/>
          </a:xfrm>
          <a:prstGeom prst="rect">
            <a:avLst/>
          </a:prstGeom>
        </p:spPr>
      </p:pic>
      <p:sp>
        <p:nvSpPr>
          <p:cNvPr id="10" name="Text Placeholder 2"/>
          <p:cNvSpPr>
            <a:spLocks noGrp="1"/>
          </p:cNvSpPr>
          <p:nvPr>
            <p:ph type="body" sz="quarter" idx="13" hasCustomPrompt="1"/>
          </p:nvPr>
        </p:nvSpPr>
        <p:spPr>
          <a:xfrm>
            <a:off x="572744" y="3372544"/>
            <a:ext cx="3868737" cy="923330"/>
          </a:xfrm>
          <a:prstGeom prst="rect">
            <a:avLst/>
          </a:prstGeom>
        </p:spPr>
        <p:txBody>
          <a:bodyPr vert="horz">
            <a:spAutoFit/>
          </a:bodyPr>
          <a:lstStyle>
            <a:lvl1pPr marL="0" indent="0">
              <a:buNone/>
              <a:defRPr sz="1800" b="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Subtitle would go here and can extend onto several lines like this example shows </a:t>
            </a:r>
          </a:p>
        </p:txBody>
      </p:sp>
    </p:spTree>
    <p:extLst>
      <p:ext uri="{BB962C8B-B14F-4D97-AF65-F5344CB8AC3E}">
        <p14:creationId xmlns:p14="http://schemas.microsoft.com/office/powerpoint/2010/main" val="19962947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7" name="Text Placeholder 6"/>
          <p:cNvSpPr>
            <a:spLocks noGrp="1"/>
          </p:cNvSpPr>
          <p:nvPr>
            <p:ph type="body" sz="quarter" idx="39" hasCustomPrompt="1"/>
          </p:nvPr>
        </p:nvSpPr>
        <p:spPr>
          <a:xfrm>
            <a:off x="801842" y="943207"/>
            <a:ext cx="7464425" cy="400110"/>
          </a:xfrm>
          <a:prstGeom prst="rect">
            <a:avLst/>
          </a:prstGeom>
        </p:spPr>
        <p:txBody>
          <a:bodyPr vert="horz" wrap="square" anchor="b" anchorCtr="0">
            <a:spAutoFit/>
          </a:bodyPr>
          <a:lstStyle>
            <a:lvl1pPr marL="0" indent="0" algn="l">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Name of Table</a:t>
            </a:r>
          </a:p>
        </p:txBody>
      </p:sp>
      <p:sp>
        <p:nvSpPr>
          <p:cNvPr id="8" name="Table Placeholder 7"/>
          <p:cNvSpPr>
            <a:spLocks noGrp="1"/>
          </p:cNvSpPr>
          <p:nvPr>
            <p:ph type="tbl" sz="quarter" idx="40"/>
          </p:nvPr>
        </p:nvSpPr>
        <p:spPr>
          <a:xfrm>
            <a:off x="801843" y="1343317"/>
            <a:ext cx="7464425" cy="2923883"/>
          </a:xfrm>
          <a:prstGeom prst="rect">
            <a:avLst/>
          </a:prstGeom>
        </p:spPr>
        <p:txBody>
          <a:bodyPr vert="horz"/>
          <a:lstStyle/>
          <a:p>
            <a:r>
              <a:rPr lang="en-US"/>
              <a:t>Click icon to add table</a:t>
            </a:r>
            <a:endParaRPr lang="en-US" dirty="0"/>
          </a:p>
        </p:txBody>
      </p:sp>
    </p:spTree>
    <p:extLst>
      <p:ext uri="{BB962C8B-B14F-4D97-AF65-F5344CB8AC3E}">
        <p14:creationId xmlns:p14="http://schemas.microsoft.com/office/powerpoint/2010/main" val="24840147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E9E206F-B6C9-6B46-920E-6690A9897DBF}" type="slidenum">
              <a:rPr lang="en-US" smtClean="0"/>
              <a:t>‹#›</a:t>
            </a:fld>
            <a:endParaRPr lang="en-US" dirty="0"/>
          </a:p>
        </p:txBody>
      </p:sp>
      <p:sp>
        <p:nvSpPr>
          <p:cNvPr id="6" name="Text Placeholder 6"/>
          <p:cNvSpPr>
            <a:spLocks noGrp="1"/>
          </p:cNvSpPr>
          <p:nvPr>
            <p:ph type="body" sz="quarter" idx="39" hasCustomPrompt="1"/>
          </p:nvPr>
        </p:nvSpPr>
        <p:spPr>
          <a:xfrm>
            <a:off x="771607" y="2219720"/>
            <a:ext cx="1465966" cy="771098"/>
          </a:xfrm>
          <a:prstGeom prst="rect">
            <a:avLst/>
          </a:prstGeom>
        </p:spPr>
        <p:txBody>
          <a:bodyPr vert="horz" anchor="b" anchorCtr="0">
            <a:spAutoFit/>
          </a:bodyPr>
          <a:lstStyle>
            <a:lvl1pPr marL="0" indent="0" algn="l">
              <a:buNone/>
              <a:defRPr sz="2000" b="1" baseline="0">
                <a:solidFill>
                  <a:schemeClr val="accent4"/>
                </a:solidFill>
              </a:defRPr>
            </a:lvl1pPr>
            <a:lvl2pPr marL="457200" indent="0">
              <a:buNone/>
              <a:defRPr sz="2600" b="1">
                <a:solidFill>
                  <a:schemeClr val="accent1"/>
                </a:solidFill>
              </a:defRPr>
            </a:lvl2pPr>
            <a:lvl3pPr marL="914400" indent="0">
              <a:buNone/>
              <a:defRPr sz="2600" b="1">
                <a:solidFill>
                  <a:schemeClr val="accent1"/>
                </a:solidFill>
              </a:defRPr>
            </a:lvl3pPr>
            <a:lvl4pPr marL="1371600" indent="0">
              <a:buNone/>
              <a:defRPr sz="2600" b="1">
                <a:solidFill>
                  <a:schemeClr val="accent1"/>
                </a:solidFill>
              </a:defRPr>
            </a:lvl4pPr>
            <a:lvl5pPr marL="1828800" indent="0">
              <a:buNone/>
              <a:defRPr sz="2600" b="1">
                <a:solidFill>
                  <a:schemeClr val="accent1"/>
                </a:solidFill>
              </a:defRPr>
            </a:lvl5pPr>
          </a:lstStyle>
          <a:p>
            <a:pPr lvl="0"/>
            <a:r>
              <a:rPr lang="en-US" dirty="0"/>
              <a:t>Bar Graph</a:t>
            </a:r>
          </a:p>
          <a:p>
            <a:pPr lvl="0"/>
            <a:r>
              <a:rPr lang="en-US" dirty="0"/>
              <a:t>Name</a:t>
            </a:r>
          </a:p>
        </p:txBody>
      </p:sp>
      <p:sp>
        <p:nvSpPr>
          <p:cNvPr id="4" name="Chart Placeholder 3"/>
          <p:cNvSpPr>
            <a:spLocks noGrp="1"/>
          </p:cNvSpPr>
          <p:nvPr>
            <p:ph type="chart" sz="quarter" idx="40"/>
          </p:nvPr>
        </p:nvSpPr>
        <p:spPr>
          <a:xfrm>
            <a:off x="2312988" y="1282924"/>
            <a:ext cx="6357937" cy="2905125"/>
          </a:xfrm>
          <a:prstGeom prst="rect">
            <a:avLst/>
          </a:prstGeom>
        </p:spPr>
        <p:txBody>
          <a:bodyPr vert="horz"/>
          <a:lstStyle/>
          <a:p>
            <a:r>
              <a:rPr lang="en-US"/>
              <a:t>Click icon to add chart</a:t>
            </a:r>
          </a:p>
        </p:txBody>
      </p:sp>
    </p:spTree>
    <p:extLst>
      <p:ext uri="{BB962C8B-B14F-4D97-AF65-F5344CB8AC3E}">
        <p14:creationId xmlns:p14="http://schemas.microsoft.com/office/powerpoint/2010/main" val="2453254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4912D95-9EAC-F54B-ACA4-A6FD5A6624C2}" type="slidenum">
              <a:rPr lang="en-US" smtClean="0"/>
              <a:pPr/>
              <a:t>‹#›</a:t>
            </a:fld>
            <a:endParaRPr lang="en-US" dirty="0"/>
          </a:p>
        </p:txBody>
      </p:sp>
      <p:pic>
        <p:nvPicPr>
          <p:cNvPr id="4" name="Picture 3"/>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5" name="Title 3"/>
          <p:cNvSpPr>
            <a:spLocks noGrp="1"/>
          </p:cNvSpPr>
          <p:nvPr>
            <p:ph type="ctrTitle" hasCustomPrompt="1"/>
          </p:nvPr>
        </p:nvSpPr>
        <p:spPr>
          <a:xfrm>
            <a:off x="687600" y="1145059"/>
            <a:ext cx="7772400" cy="2993424"/>
          </a:xfrm>
          <a:prstGeom prst="rect">
            <a:avLst/>
          </a:prstGeom>
        </p:spPr>
        <p:txBody>
          <a:bodyPr anchor="ctr"/>
          <a:lstStyle>
            <a:lvl1pPr>
              <a:defRPr b="1"/>
            </a:lvl1pPr>
          </a:lstStyle>
          <a:p>
            <a:r>
              <a:rPr lang="en-US" sz="4800" cap="none" spc="-80" dirty="0">
                <a:solidFill>
                  <a:srgbClr val="00B0F0"/>
                </a:solidFill>
                <a:latin typeface="Arial" charset="0"/>
                <a:ea typeface="Arial" charset="0"/>
                <a:cs typeface="Arial" charset="0"/>
              </a:rPr>
              <a:t>Thank you</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479" y="4535915"/>
            <a:ext cx="1547011" cy="406090"/>
          </a:xfrm>
          <a:prstGeom prst="rect">
            <a:avLst/>
          </a:prstGeom>
        </p:spPr>
      </p:pic>
    </p:spTree>
    <p:extLst>
      <p:ext uri="{BB962C8B-B14F-4D97-AF65-F5344CB8AC3E}">
        <p14:creationId xmlns:p14="http://schemas.microsoft.com/office/powerpoint/2010/main" val="108050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Title Slide ">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6" name="Slide Number Placeholder 5"/>
          <p:cNvSpPr>
            <a:spLocks noGrp="1"/>
          </p:cNvSpPr>
          <p:nvPr>
            <p:ph type="sldNum" sz="quarter" idx="12"/>
          </p:nvPr>
        </p:nvSpPr>
        <p:spPr>
          <a:xfrm>
            <a:off x="6553200" y="4771679"/>
            <a:ext cx="2133600" cy="274097"/>
          </a:xfrm>
          <a:prstGeom prst="rect">
            <a:avLst/>
          </a:prstGeom>
        </p:spPr>
        <p:txBody>
          <a:bodyPr/>
          <a:lstStyle/>
          <a:p>
            <a:fld id="{FE9E206F-B6C9-6B46-920E-6690A9897DBF}" type="slidenum">
              <a:rPr lang="en-US" smtClean="0"/>
              <a:t>‹#›</a:t>
            </a:fld>
            <a:endParaRPr lang="en-US"/>
          </a:p>
        </p:txBody>
      </p:sp>
      <p:sp>
        <p:nvSpPr>
          <p:cNvPr id="27" name="Text Placeholder 2"/>
          <p:cNvSpPr>
            <a:spLocks noGrp="1"/>
          </p:cNvSpPr>
          <p:nvPr>
            <p:ph type="body" idx="1" hasCustomPrompt="1"/>
          </p:nvPr>
        </p:nvSpPr>
        <p:spPr>
          <a:xfrm>
            <a:off x="572744" y="347068"/>
            <a:ext cx="3867616" cy="283977"/>
          </a:xfrm>
          <a:prstGeom prst="rect">
            <a:avLst/>
          </a:prstGeom>
        </p:spPr>
        <p:txBody>
          <a:bodyPr anchor="b"/>
          <a:lstStyle>
            <a:lvl1pPr marL="0" indent="0">
              <a:buNone/>
              <a:defRPr sz="1600" b="1" cap="all"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Month Day, Year</a:t>
            </a:r>
          </a:p>
        </p:txBody>
      </p:sp>
      <p:sp>
        <p:nvSpPr>
          <p:cNvPr id="33" name="Title 1"/>
          <p:cNvSpPr>
            <a:spLocks noGrp="1"/>
          </p:cNvSpPr>
          <p:nvPr>
            <p:ph type="title" hasCustomPrompt="1"/>
          </p:nvPr>
        </p:nvSpPr>
        <p:spPr>
          <a:xfrm>
            <a:off x="573865" y="631045"/>
            <a:ext cx="3867616" cy="2729573"/>
          </a:xfrm>
          <a:prstGeom prst="rect">
            <a:avLst/>
          </a:prstGeom>
        </p:spPr>
        <p:txBody>
          <a:bodyPr anchor="b" anchorCtr="0">
            <a:normAutofit/>
          </a:bodyPr>
          <a:lstStyle>
            <a:lvl1pPr algn="l">
              <a:defRPr sz="4000" b="1" cap="none" baseline="0">
                <a:solidFill>
                  <a:srgbClr val="00A9E0"/>
                </a:solidFill>
              </a:defRPr>
            </a:lvl1pPr>
          </a:lstStyle>
          <a:p>
            <a:r>
              <a:rPr lang="en-US" dirty="0"/>
              <a:t>Presentation Title Here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479" y="4535915"/>
            <a:ext cx="1547011" cy="406090"/>
          </a:xfrm>
          <a:prstGeom prst="rect">
            <a:avLst/>
          </a:prstGeom>
        </p:spPr>
      </p:pic>
      <p:sp>
        <p:nvSpPr>
          <p:cNvPr id="9" name="Picture Placeholder 4"/>
          <p:cNvSpPr>
            <a:spLocks noGrp="1"/>
          </p:cNvSpPr>
          <p:nvPr>
            <p:ph type="pic" sz="quarter" idx="14"/>
          </p:nvPr>
        </p:nvSpPr>
        <p:spPr>
          <a:xfrm>
            <a:off x="4438312" y="-585774"/>
            <a:ext cx="6283159" cy="6280446"/>
          </a:xfrm>
          <a:prstGeom prst="ellipse">
            <a:avLst/>
          </a:prstGeom>
        </p:spPr>
        <p:txBody>
          <a:bodyPr vert="horz"/>
          <a:lstStyle>
            <a:lvl1pPr marL="0" indent="0" algn="ctr">
              <a:buNone/>
              <a:defRPr/>
            </a:lvl1pPr>
          </a:lstStyle>
          <a:p>
            <a:r>
              <a:rPr lang="en-US"/>
              <a:t>Click icon to add picture</a:t>
            </a:r>
            <a:endParaRPr lang="en-US" dirty="0"/>
          </a:p>
        </p:txBody>
      </p:sp>
      <p:sp>
        <p:nvSpPr>
          <p:cNvPr id="10" name="Text Placeholder 2"/>
          <p:cNvSpPr>
            <a:spLocks noGrp="1"/>
          </p:cNvSpPr>
          <p:nvPr>
            <p:ph type="body" sz="quarter" idx="13" hasCustomPrompt="1"/>
          </p:nvPr>
        </p:nvSpPr>
        <p:spPr>
          <a:xfrm>
            <a:off x="572744" y="3372544"/>
            <a:ext cx="3868737" cy="923330"/>
          </a:xfrm>
          <a:prstGeom prst="rect">
            <a:avLst/>
          </a:prstGeom>
        </p:spPr>
        <p:txBody>
          <a:bodyPr vert="horz">
            <a:spAutoFit/>
          </a:bodyPr>
          <a:lstStyle>
            <a:lvl1pPr marL="0" indent="0">
              <a:buNone/>
              <a:defRPr sz="1800" b="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Subtitle would go here and can extend onto several lines like this example shows </a:t>
            </a:r>
          </a:p>
        </p:txBody>
      </p:sp>
    </p:spTree>
    <p:extLst>
      <p:ext uri="{BB962C8B-B14F-4D97-AF65-F5344CB8AC3E}">
        <p14:creationId xmlns:p14="http://schemas.microsoft.com/office/powerpoint/2010/main" val="431521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3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4912D95-9EAC-F54B-ACA4-A6FD5A6624C2}" type="slidenum">
              <a:rPr lang="en-US" smtClean="0"/>
              <a:pPr/>
              <a:t>‹#›</a:t>
            </a:fld>
            <a:endParaRPr lang="en-US" dirty="0"/>
          </a:p>
        </p:txBody>
      </p:sp>
      <p:grpSp>
        <p:nvGrpSpPr>
          <p:cNvPr id="28" name="Group 27"/>
          <p:cNvGrpSpPr/>
          <p:nvPr userDrawn="1"/>
        </p:nvGrpSpPr>
        <p:grpSpPr>
          <a:xfrm>
            <a:off x="1227328" y="1424287"/>
            <a:ext cx="3680971" cy="307753"/>
            <a:chOff x="1227328" y="1424287"/>
            <a:chExt cx="3680971" cy="307753"/>
          </a:xfrm>
        </p:grpSpPr>
        <p:cxnSp>
          <p:nvCxnSpPr>
            <p:cNvPr id="29" name="Straight Connector 28"/>
            <p:cNvCxnSpPr/>
            <p:nvPr userDrawn="1"/>
          </p:nvCxnSpPr>
          <p:spPr>
            <a:xfrm flipV="1">
              <a:off x="1840813" y="1611995"/>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1227328" y="1424287"/>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sz="1200" b="1" kern="1200" dirty="0">
                <a:solidFill>
                  <a:prstClr val="white"/>
                </a:solidFill>
                <a:latin typeface="Arial" charset="0"/>
                <a:ea typeface="Arial" charset="0"/>
                <a:cs typeface="Arial" charset="0"/>
              </a:endParaRPr>
            </a:p>
          </p:txBody>
        </p:sp>
        <p:sp>
          <p:nvSpPr>
            <p:cNvPr id="31" name="TextBox 30"/>
            <p:cNvSpPr txBox="1"/>
            <p:nvPr/>
          </p:nvSpPr>
          <p:spPr>
            <a:xfrm>
              <a:off x="1251614" y="1429474"/>
              <a:ext cx="312903" cy="276999"/>
            </a:xfrm>
            <a:prstGeom prst="rect">
              <a:avLst/>
            </a:prstGeom>
            <a:noFill/>
          </p:spPr>
          <p:txBody>
            <a:bodyPr wrap="square" rtlCol="0">
              <a:spAutoFit/>
            </a:bodyPr>
            <a:lstStyle/>
            <a:p>
              <a:r>
                <a:rPr lang="en-US" sz="1200" b="1" dirty="0">
                  <a:solidFill>
                    <a:schemeClr val="bg1"/>
                  </a:solidFill>
                  <a:latin typeface="Arial"/>
                  <a:cs typeface="Arial"/>
                </a:rPr>
                <a:t>1</a:t>
              </a:r>
            </a:p>
          </p:txBody>
        </p:sp>
      </p:grpSp>
      <p:grpSp>
        <p:nvGrpSpPr>
          <p:cNvPr id="32" name="Group 31"/>
          <p:cNvGrpSpPr/>
          <p:nvPr userDrawn="1"/>
        </p:nvGrpSpPr>
        <p:grpSpPr>
          <a:xfrm>
            <a:off x="1232972" y="2017404"/>
            <a:ext cx="3675327" cy="298221"/>
            <a:chOff x="1232972" y="2017404"/>
            <a:chExt cx="3675327" cy="298221"/>
          </a:xfrm>
        </p:grpSpPr>
        <p:sp>
          <p:nvSpPr>
            <p:cNvPr id="33" name="Oval 32"/>
            <p:cNvSpPr/>
            <p:nvPr userDrawn="1"/>
          </p:nvSpPr>
          <p:spPr>
            <a:xfrm>
              <a:off x="1236860" y="2017404"/>
              <a:ext cx="298221" cy="298221"/>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grpSp>
          <p:nvGrpSpPr>
            <p:cNvPr id="34" name="Group 33"/>
            <p:cNvGrpSpPr/>
            <p:nvPr userDrawn="1"/>
          </p:nvGrpSpPr>
          <p:grpSpPr>
            <a:xfrm>
              <a:off x="1232972" y="2021694"/>
              <a:ext cx="3675327" cy="276999"/>
              <a:chOff x="1232972" y="2021694"/>
              <a:chExt cx="3675327" cy="276999"/>
            </a:xfrm>
          </p:grpSpPr>
          <p:cxnSp>
            <p:nvCxnSpPr>
              <p:cNvPr id="35" name="Straight Connector 34"/>
              <p:cNvCxnSpPr/>
              <p:nvPr userDrawn="1"/>
            </p:nvCxnSpPr>
            <p:spPr>
              <a:xfrm flipV="1">
                <a:off x="1840813" y="2209924"/>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userDrawn="1"/>
            </p:nvSpPr>
            <p:spPr>
              <a:xfrm>
                <a:off x="1232972" y="2021694"/>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2</a:t>
                </a:r>
              </a:p>
            </p:txBody>
          </p:sp>
        </p:grpSp>
      </p:grpSp>
      <p:sp>
        <p:nvSpPr>
          <p:cNvPr id="40" name="Text Placeholder 13"/>
          <p:cNvSpPr>
            <a:spLocks noGrp="1"/>
          </p:cNvSpPr>
          <p:nvPr>
            <p:ph type="body" sz="quarter" idx="11" hasCustomPrompt="1"/>
          </p:nvPr>
        </p:nvSpPr>
        <p:spPr>
          <a:xfrm>
            <a:off x="5111750" y="1120411"/>
            <a:ext cx="3373438" cy="3222802"/>
          </a:xfrm>
          <a:prstGeom prst="rect">
            <a:avLst/>
          </a:prstGeom>
        </p:spPr>
        <p:txBody>
          <a:bodyPr vert="horz"/>
          <a:lstStyle>
            <a:lvl1pPr marL="0" indent="0">
              <a:lnSpc>
                <a:spcPct val="250000"/>
              </a:lnSpc>
              <a:spcBef>
                <a:spcPts val="0"/>
              </a:spcBef>
              <a:buNone/>
              <a:defRPr sz="160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First topic </a:t>
            </a:r>
          </a:p>
          <a:p>
            <a:pPr lvl="0"/>
            <a:r>
              <a:rPr lang="en-US" dirty="0"/>
              <a:t>Second Topic</a:t>
            </a:r>
          </a:p>
          <a:p>
            <a:pPr lvl="0"/>
            <a:r>
              <a:rPr lang="en-US" dirty="0"/>
              <a:t>Third Topic</a:t>
            </a:r>
          </a:p>
        </p:txBody>
      </p:sp>
      <p:grpSp>
        <p:nvGrpSpPr>
          <p:cNvPr id="44" name="Group 43"/>
          <p:cNvGrpSpPr/>
          <p:nvPr userDrawn="1"/>
        </p:nvGrpSpPr>
        <p:grpSpPr>
          <a:xfrm>
            <a:off x="1233466" y="2606633"/>
            <a:ext cx="3674833" cy="276999"/>
            <a:chOff x="1233466" y="2606633"/>
            <a:chExt cx="3674833" cy="276999"/>
          </a:xfrm>
        </p:grpSpPr>
        <p:cxnSp>
          <p:nvCxnSpPr>
            <p:cNvPr id="45" name="Straight Connector 44"/>
            <p:cNvCxnSpPr/>
            <p:nvPr/>
          </p:nvCxnSpPr>
          <p:spPr>
            <a:xfrm flipV="1">
              <a:off x="1840813" y="2812606"/>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userDrawn="1"/>
          </p:nvSpPr>
          <p:spPr>
            <a:xfrm>
              <a:off x="1233466" y="2606633"/>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3</a:t>
              </a:r>
            </a:p>
          </p:txBody>
        </p:sp>
      </p:grpSp>
      <p:grpSp>
        <p:nvGrpSpPr>
          <p:cNvPr id="47" name="Group 46"/>
          <p:cNvGrpSpPr/>
          <p:nvPr userDrawn="1"/>
        </p:nvGrpSpPr>
        <p:grpSpPr>
          <a:xfrm>
            <a:off x="1233466" y="2600989"/>
            <a:ext cx="312903" cy="303033"/>
            <a:chOff x="1233466" y="2600989"/>
            <a:chExt cx="312903" cy="303033"/>
          </a:xfrm>
        </p:grpSpPr>
        <p:sp>
          <p:nvSpPr>
            <p:cNvPr id="48" name="Oval 47"/>
            <p:cNvSpPr/>
            <p:nvPr/>
          </p:nvSpPr>
          <p:spPr>
            <a:xfrm>
              <a:off x="1236860" y="2600989"/>
              <a:ext cx="303033" cy="30303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sp>
          <p:nvSpPr>
            <p:cNvPr id="49" name="TextBox 48"/>
            <p:cNvSpPr txBox="1"/>
            <p:nvPr userDrawn="1"/>
          </p:nvSpPr>
          <p:spPr>
            <a:xfrm>
              <a:off x="1233466" y="2606633"/>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3</a:t>
              </a:r>
            </a:p>
          </p:txBody>
        </p:sp>
      </p:grpSp>
      <p:sp>
        <p:nvSpPr>
          <p:cNvPr id="20" name="Text Placeholder 3"/>
          <p:cNvSpPr>
            <a:spLocks noGrp="1"/>
          </p:cNvSpPr>
          <p:nvPr>
            <p:ph type="body" sz="quarter" idx="12" hasCustomPrompt="1"/>
          </p:nvPr>
        </p:nvSpPr>
        <p:spPr>
          <a:xfrm>
            <a:off x="1150363" y="545378"/>
            <a:ext cx="7334826" cy="465138"/>
          </a:xfrm>
          <a:prstGeom prst="rect">
            <a:avLst/>
          </a:prstGeom>
        </p:spPr>
        <p:txBody>
          <a:bodyPr vert="horz"/>
          <a:lstStyle>
            <a:lvl1pPr marL="0" indent="0">
              <a:buFont typeface="Arial"/>
              <a:buNone/>
              <a:defRPr sz="2000" b="1" baseline="0">
                <a:solidFill>
                  <a:schemeClr val="tx2"/>
                </a:solidFill>
              </a:defRPr>
            </a:lvl1pPr>
            <a:lvl2pPr marL="457200" indent="0">
              <a:buFont typeface="Arial"/>
              <a:buNone/>
              <a:defRPr sz="2000"/>
            </a:lvl2pPr>
            <a:lvl3pPr marL="914400" indent="0">
              <a:buFont typeface="Arial"/>
              <a:buNone/>
              <a:defRPr sz="2000"/>
            </a:lvl3pPr>
            <a:lvl4pPr marL="1371600" indent="0">
              <a:buFont typeface="Arial"/>
              <a:buNone/>
              <a:defRPr sz="2000"/>
            </a:lvl4pPr>
            <a:lvl5pPr marL="1828800" indent="0">
              <a:buFont typeface="Arial"/>
              <a:buNone/>
              <a:defRPr sz="2000"/>
            </a:lvl5pPr>
          </a:lstStyle>
          <a:p>
            <a:pPr lvl="0"/>
            <a:r>
              <a:rPr lang="en-US" dirty="0"/>
              <a:t>Click Here to Edit Today’s Discussion </a:t>
            </a:r>
          </a:p>
        </p:txBody>
      </p:sp>
    </p:spTree>
    <p:extLst>
      <p:ext uri="{BB962C8B-B14F-4D97-AF65-F5344CB8AC3E}">
        <p14:creationId xmlns:p14="http://schemas.microsoft.com/office/powerpoint/2010/main" val="2536535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s (4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4912D95-9EAC-F54B-ACA4-A6FD5A6624C2}" type="slidenum">
              <a:rPr lang="en-US" smtClean="0"/>
              <a:pPr/>
              <a:t>‹#›</a:t>
            </a:fld>
            <a:endParaRPr lang="en-US" dirty="0"/>
          </a:p>
        </p:txBody>
      </p:sp>
      <p:grpSp>
        <p:nvGrpSpPr>
          <p:cNvPr id="5" name="Group 4"/>
          <p:cNvGrpSpPr/>
          <p:nvPr userDrawn="1"/>
        </p:nvGrpSpPr>
        <p:grpSpPr>
          <a:xfrm>
            <a:off x="1227328" y="1424287"/>
            <a:ext cx="3680971" cy="307753"/>
            <a:chOff x="1227328" y="1424287"/>
            <a:chExt cx="3680971" cy="307753"/>
          </a:xfrm>
        </p:grpSpPr>
        <p:cxnSp>
          <p:nvCxnSpPr>
            <p:cNvPr id="6" name="Straight Connector 5"/>
            <p:cNvCxnSpPr/>
            <p:nvPr userDrawn="1"/>
          </p:nvCxnSpPr>
          <p:spPr>
            <a:xfrm flipV="1">
              <a:off x="1840813" y="1611995"/>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7" name="Oval 6"/>
            <p:cNvSpPr/>
            <p:nvPr/>
          </p:nvSpPr>
          <p:spPr>
            <a:xfrm>
              <a:off x="1227328" y="1424287"/>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sz="1200" b="1" kern="1200" dirty="0">
                <a:solidFill>
                  <a:prstClr val="white"/>
                </a:solidFill>
                <a:latin typeface="Arial" charset="0"/>
                <a:ea typeface="Arial" charset="0"/>
                <a:cs typeface="Arial" charset="0"/>
              </a:endParaRPr>
            </a:p>
          </p:txBody>
        </p:sp>
        <p:sp>
          <p:nvSpPr>
            <p:cNvPr id="8" name="TextBox 7"/>
            <p:cNvSpPr txBox="1"/>
            <p:nvPr/>
          </p:nvSpPr>
          <p:spPr>
            <a:xfrm>
              <a:off x="1251614" y="1429474"/>
              <a:ext cx="312903" cy="276999"/>
            </a:xfrm>
            <a:prstGeom prst="rect">
              <a:avLst/>
            </a:prstGeom>
            <a:noFill/>
          </p:spPr>
          <p:txBody>
            <a:bodyPr wrap="square" rtlCol="0">
              <a:spAutoFit/>
            </a:bodyPr>
            <a:lstStyle/>
            <a:p>
              <a:r>
                <a:rPr lang="en-US" sz="1200" b="1" dirty="0">
                  <a:solidFill>
                    <a:schemeClr val="bg1"/>
                  </a:solidFill>
                  <a:latin typeface="Arial"/>
                  <a:cs typeface="Arial"/>
                </a:rPr>
                <a:t>1</a:t>
              </a:r>
            </a:p>
          </p:txBody>
        </p:sp>
      </p:grpSp>
      <p:grpSp>
        <p:nvGrpSpPr>
          <p:cNvPr id="9" name="Group 8"/>
          <p:cNvGrpSpPr/>
          <p:nvPr userDrawn="1"/>
        </p:nvGrpSpPr>
        <p:grpSpPr>
          <a:xfrm>
            <a:off x="1232972" y="2017404"/>
            <a:ext cx="3675327" cy="298221"/>
            <a:chOff x="1232972" y="2017404"/>
            <a:chExt cx="3675327" cy="298221"/>
          </a:xfrm>
        </p:grpSpPr>
        <p:sp>
          <p:nvSpPr>
            <p:cNvPr id="10" name="Oval 9"/>
            <p:cNvSpPr/>
            <p:nvPr userDrawn="1"/>
          </p:nvSpPr>
          <p:spPr>
            <a:xfrm>
              <a:off x="1236860" y="2017404"/>
              <a:ext cx="298221" cy="298221"/>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grpSp>
          <p:nvGrpSpPr>
            <p:cNvPr id="11" name="Group 10"/>
            <p:cNvGrpSpPr/>
            <p:nvPr userDrawn="1"/>
          </p:nvGrpSpPr>
          <p:grpSpPr>
            <a:xfrm>
              <a:off x="1232972" y="2021694"/>
              <a:ext cx="3675327" cy="276999"/>
              <a:chOff x="1232972" y="2021694"/>
              <a:chExt cx="3675327" cy="276999"/>
            </a:xfrm>
          </p:grpSpPr>
          <p:cxnSp>
            <p:nvCxnSpPr>
              <p:cNvPr id="12" name="Straight Connector 11"/>
              <p:cNvCxnSpPr/>
              <p:nvPr userDrawn="1"/>
            </p:nvCxnSpPr>
            <p:spPr>
              <a:xfrm flipV="1">
                <a:off x="1840813" y="2209924"/>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1232972" y="2021694"/>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2</a:t>
                </a:r>
              </a:p>
            </p:txBody>
          </p:sp>
        </p:grpSp>
      </p:grpSp>
      <p:cxnSp>
        <p:nvCxnSpPr>
          <p:cNvPr id="14" name="Straight Connector 13"/>
          <p:cNvCxnSpPr/>
          <p:nvPr userDrawn="1"/>
        </p:nvCxnSpPr>
        <p:spPr>
          <a:xfrm flipV="1">
            <a:off x="1840813" y="2812606"/>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5" name="Group 14"/>
          <p:cNvGrpSpPr/>
          <p:nvPr userDrawn="1"/>
        </p:nvGrpSpPr>
        <p:grpSpPr>
          <a:xfrm>
            <a:off x="1233466" y="2600989"/>
            <a:ext cx="312903" cy="303033"/>
            <a:chOff x="1233466" y="2600989"/>
            <a:chExt cx="312903" cy="303033"/>
          </a:xfrm>
        </p:grpSpPr>
        <p:sp>
          <p:nvSpPr>
            <p:cNvPr id="16" name="Oval 15"/>
            <p:cNvSpPr/>
            <p:nvPr/>
          </p:nvSpPr>
          <p:spPr>
            <a:xfrm>
              <a:off x="1236860" y="2600989"/>
              <a:ext cx="303033" cy="30303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sp>
          <p:nvSpPr>
            <p:cNvPr id="17" name="TextBox 16"/>
            <p:cNvSpPr txBox="1"/>
            <p:nvPr userDrawn="1"/>
          </p:nvSpPr>
          <p:spPr>
            <a:xfrm>
              <a:off x="1233466" y="2606633"/>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3</a:t>
              </a:r>
            </a:p>
          </p:txBody>
        </p:sp>
      </p:grpSp>
      <p:grpSp>
        <p:nvGrpSpPr>
          <p:cNvPr id="18" name="Group 17"/>
          <p:cNvGrpSpPr/>
          <p:nvPr userDrawn="1"/>
        </p:nvGrpSpPr>
        <p:grpSpPr>
          <a:xfrm>
            <a:off x="1227328" y="3196920"/>
            <a:ext cx="3680971" cy="276999"/>
            <a:chOff x="1227328" y="3196920"/>
            <a:chExt cx="3680971" cy="276999"/>
          </a:xfrm>
        </p:grpSpPr>
        <p:cxnSp>
          <p:nvCxnSpPr>
            <p:cNvPr id="19" name="Straight Connector 18"/>
            <p:cNvCxnSpPr/>
            <p:nvPr/>
          </p:nvCxnSpPr>
          <p:spPr>
            <a:xfrm flipV="1">
              <a:off x="1840813" y="3403498"/>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userDrawn="1"/>
          </p:nvSpPr>
          <p:spPr>
            <a:xfrm>
              <a:off x="1227328" y="3196920"/>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4</a:t>
              </a:r>
            </a:p>
          </p:txBody>
        </p:sp>
      </p:grpSp>
      <p:sp>
        <p:nvSpPr>
          <p:cNvPr id="21" name="Text Placeholder 13"/>
          <p:cNvSpPr>
            <a:spLocks noGrp="1"/>
          </p:cNvSpPr>
          <p:nvPr>
            <p:ph type="body" sz="quarter" idx="11" hasCustomPrompt="1"/>
          </p:nvPr>
        </p:nvSpPr>
        <p:spPr>
          <a:xfrm>
            <a:off x="5111750" y="1140463"/>
            <a:ext cx="3373438" cy="3222802"/>
          </a:xfrm>
          <a:prstGeom prst="rect">
            <a:avLst/>
          </a:prstGeom>
        </p:spPr>
        <p:txBody>
          <a:bodyPr vert="horz"/>
          <a:lstStyle>
            <a:lvl1pPr marL="0" indent="0">
              <a:lnSpc>
                <a:spcPct val="275000"/>
              </a:lnSpc>
              <a:spcBef>
                <a:spcPts val="0"/>
              </a:spcBef>
              <a:buNone/>
              <a:defRPr sz="140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First Topic </a:t>
            </a:r>
          </a:p>
          <a:p>
            <a:pPr lvl="0"/>
            <a:r>
              <a:rPr lang="en-US" dirty="0"/>
              <a:t>Second Topic</a:t>
            </a:r>
          </a:p>
          <a:p>
            <a:pPr lvl="0"/>
            <a:r>
              <a:rPr lang="en-US" dirty="0"/>
              <a:t>Third Topic</a:t>
            </a:r>
          </a:p>
          <a:p>
            <a:pPr lvl="0"/>
            <a:r>
              <a:rPr lang="en-US" dirty="0"/>
              <a:t>Fourth Topic</a:t>
            </a:r>
          </a:p>
        </p:txBody>
      </p:sp>
      <p:grpSp>
        <p:nvGrpSpPr>
          <p:cNvPr id="23" name="Group 22"/>
          <p:cNvGrpSpPr/>
          <p:nvPr userDrawn="1"/>
        </p:nvGrpSpPr>
        <p:grpSpPr>
          <a:xfrm>
            <a:off x="1219769" y="3166166"/>
            <a:ext cx="312903" cy="307753"/>
            <a:chOff x="1219769" y="3166166"/>
            <a:chExt cx="312903" cy="307753"/>
          </a:xfrm>
        </p:grpSpPr>
        <p:sp>
          <p:nvSpPr>
            <p:cNvPr id="24" name="Oval 23"/>
            <p:cNvSpPr/>
            <p:nvPr/>
          </p:nvSpPr>
          <p:spPr>
            <a:xfrm>
              <a:off x="1224397" y="3166166"/>
              <a:ext cx="307753" cy="307753"/>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sp>
          <p:nvSpPr>
            <p:cNvPr id="25" name="TextBox 24"/>
            <p:cNvSpPr txBox="1"/>
            <p:nvPr userDrawn="1"/>
          </p:nvSpPr>
          <p:spPr>
            <a:xfrm>
              <a:off x="1219769" y="3174240"/>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4</a:t>
              </a:r>
            </a:p>
          </p:txBody>
        </p:sp>
      </p:grpSp>
      <p:sp>
        <p:nvSpPr>
          <p:cNvPr id="26" name="Text Placeholder 3"/>
          <p:cNvSpPr>
            <a:spLocks noGrp="1"/>
          </p:cNvSpPr>
          <p:nvPr>
            <p:ph type="body" sz="quarter" idx="12" hasCustomPrompt="1"/>
          </p:nvPr>
        </p:nvSpPr>
        <p:spPr>
          <a:xfrm>
            <a:off x="1150363" y="545378"/>
            <a:ext cx="7334826" cy="465138"/>
          </a:xfrm>
          <a:prstGeom prst="rect">
            <a:avLst/>
          </a:prstGeom>
        </p:spPr>
        <p:txBody>
          <a:bodyPr vert="horz"/>
          <a:lstStyle>
            <a:lvl1pPr marL="0" indent="0">
              <a:buFont typeface="Arial"/>
              <a:buNone/>
              <a:defRPr sz="2000" b="1" baseline="0">
                <a:solidFill>
                  <a:schemeClr val="tx2"/>
                </a:solidFill>
              </a:defRPr>
            </a:lvl1pPr>
            <a:lvl2pPr marL="457200" indent="0">
              <a:buFont typeface="Arial"/>
              <a:buNone/>
              <a:defRPr sz="2000"/>
            </a:lvl2pPr>
            <a:lvl3pPr marL="914400" indent="0">
              <a:buFont typeface="Arial"/>
              <a:buNone/>
              <a:defRPr sz="2000"/>
            </a:lvl3pPr>
            <a:lvl4pPr marL="1371600" indent="0">
              <a:buFont typeface="Arial"/>
              <a:buNone/>
              <a:defRPr sz="2000"/>
            </a:lvl4pPr>
            <a:lvl5pPr marL="1828800" indent="0">
              <a:buFont typeface="Arial"/>
              <a:buNone/>
              <a:defRPr sz="2000"/>
            </a:lvl5pPr>
          </a:lstStyle>
          <a:p>
            <a:pPr lvl="0"/>
            <a:r>
              <a:rPr lang="en-US" dirty="0"/>
              <a:t>Click Here to Edit Today’s Discussion </a:t>
            </a:r>
          </a:p>
        </p:txBody>
      </p:sp>
    </p:spTree>
    <p:extLst>
      <p:ext uri="{BB962C8B-B14F-4D97-AF65-F5344CB8AC3E}">
        <p14:creationId xmlns:p14="http://schemas.microsoft.com/office/powerpoint/2010/main" val="2371488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of Contents (5 Points">
    <p:spTree>
      <p:nvGrpSpPr>
        <p:cNvPr id="1" name=""/>
        <p:cNvGrpSpPr/>
        <p:nvPr/>
      </p:nvGrpSpPr>
      <p:grpSpPr>
        <a:xfrm>
          <a:off x="0" y="0"/>
          <a:ext cx="0" cy="0"/>
          <a:chOff x="0" y="0"/>
          <a:chExt cx="0" cy="0"/>
        </a:xfrm>
      </p:grpSpPr>
      <p:grpSp>
        <p:nvGrpSpPr>
          <p:cNvPr id="2" name="Group 1"/>
          <p:cNvGrpSpPr/>
          <p:nvPr userDrawn="1"/>
        </p:nvGrpSpPr>
        <p:grpSpPr>
          <a:xfrm>
            <a:off x="1227328" y="1424287"/>
            <a:ext cx="3680971" cy="307753"/>
            <a:chOff x="1227328" y="1424287"/>
            <a:chExt cx="3680971" cy="307753"/>
          </a:xfrm>
        </p:grpSpPr>
        <p:cxnSp>
          <p:nvCxnSpPr>
            <p:cNvPr id="6" name="Straight Connector 5"/>
            <p:cNvCxnSpPr/>
            <p:nvPr userDrawn="1"/>
          </p:nvCxnSpPr>
          <p:spPr>
            <a:xfrm flipV="1">
              <a:off x="1840813" y="1585361"/>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1227328" y="1424287"/>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sz="1200" b="1" kern="1200" dirty="0">
                <a:solidFill>
                  <a:prstClr val="white"/>
                </a:solidFill>
                <a:latin typeface="Arial" charset="0"/>
                <a:ea typeface="Arial" charset="0"/>
                <a:cs typeface="Arial" charset="0"/>
              </a:endParaRPr>
            </a:p>
          </p:txBody>
        </p:sp>
        <p:sp>
          <p:nvSpPr>
            <p:cNvPr id="10" name="TextBox 9"/>
            <p:cNvSpPr txBox="1"/>
            <p:nvPr/>
          </p:nvSpPr>
          <p:spPr>
            <a:xfrm>
              <a:off x="1251614" y="1429474"/>
              <a:ext cx="312903" cy="276999"/>
            </a:xfrm>
            <a:prstGeom prst="rect">
              <a:avLst/>
            </a:prstGeom>
            <a:noFill/>
          </p:spPr>
          <p:txBody>
            <a:bodyPr wrap="square" rtlCol="0">
              <a:spAutoFit/>
            </a:bodyPr>
            <a:lstStyle/>
            <a:p>
              <a:r>
                <a:rPr lang="en-US" sz="1200" b="1" dirty="0">
                  <a:solidFill>
                    <a:schemeClr val="bg1"/>
                  </a:solidFill>
                  <a:latin typeface="Arial"/>
                  <a:cs typeface="Arial"/>
                </a:rPr>
                <a:t>1</a:t>
              </a:r>
            </a:p>
          </p:txBody>
        </p:sp>
      </p:grpSp>
      <p:sp>
        <p:nvSpPr>
          <p:cNvPr id="25" name="Oval 24"/>
          <p:cNvSpPr/>
          <p:nvPr/>
        </p:nvSpPr>
        <p:spPr>
          <a:xfrm>
            <a:off x="1227328" y="3768159"/>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grpSp>
        <p:nvGrpSpPr>
          <p:cNvPr id="3" name="Group 2"/>
          <p:cNvGrpSpPr/>
          <p:nvPr userDrawn="1"/>
        </p:nvGrpSpPr>
        <p:grpSpPr>
          <a:xfrm>
            <a:off x="1232972" y="2017404"/>
            <a:ext cx="3675327" cy="298221"/>
            <a:chOff x="1232972" y="2017404"/>
            <a:chExt cx="3675327" cy="298221"/>
          </a:xfrm>
        </p:grpSpPr>
        <p:sp>
          <p:nvSpPr>
            <p:cNvPr id="16" name="Oval 15"/>
            <p:cNvSpPr/>
            <p:nvPr userDrawn="1"/>
          </p:nvSpPr>
          <p:spPr>
            <a:xfrm>
              <a:off x="1236860" y="2017404"/>
              <a:ext cx="298221" cy="298221"/>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grpSp>
          <p:nvGrpSpPr>
            <p:cNvPr id="32" name="Group 31"/>
            <p:cNvGrpSpPr/>
            <p:nvPr userDrawn="1"/>
          </p:nvGrpSpPr>
          <p:grpSpPr>
            <a:xfrm>
              <a:off x="1232972" y="2021694"/>
              <a:ext cx="3675327" cy="276999"/>
              <a:chOff x="1232972" y="2021694"/>
              <a:chExt cx="3675327" cy="276999"/>
            </a:xfrm>
          </p:grpSpPr>
          <p:cxnSp>
            <p:nvCxnSpPr>
              <p:cNvPr id="17" name="Straight Connector 16"/>
              <p:cNvCxnSpPr/>
              <p:nvPr userDrawn="1"/>
            </p:nvCxnSpPr>
            <p:spPr>
              <a:xfrm flipV="1">
                <a:off x="1840813" y="2183290"/>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userDrawn="1"/>
            </p:nvSpPr>
            <p:spPr>
              <a:xfrm>
                <a:off x="1232972" y="2021694"/>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2</a:t>
                </a:r>
              </a:p>
            </p:txBody>
          </p:sp>
        </p:grpSp>
      </p:grpSp>
      <p:cxnSp>
        <p:nvCxnSpPr>
          <p:cNvPr id="20" name="Straight Connector 19"/>
          <p:cNvCxnSpPr/>
          <p:nvPr/>
        </p:nvCxnSpPr>
        <p:spPr>
          <a:xfrm flipV="1">
            <a:off x="1840813" y="2777094"/>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8" name="Group 7"/>
          <p:cNvGrpSpPr/>
          <p:nvPr userDrawn="1"/>
        </p:nvGrpSpPr>
        <p:grpSpPr>
          <a:xfrm>
            <a:off x="1233466" y="2600989"/>
            <a:ext cx="312903" cy="303033"/>
            <a:chOff x="1233466" y="2600989"/>
            <a:chExt cx="312903" cy="303033"/>
          </a:xfrm>
        </p:grpSpPr>
        <p:sp>
          <p:nvSpPr>
            <p:cNvPr id="19" name="Oval 18"/>
            <p:cNvSpPr/>
            <p:nvPr/>
          </p:nvSpPr>
          <p:spPr>
            <a:xfrm>
              <a:off x="1236860" y="2600989"/>
              <a:ext cx="303033" cy="30303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sp>
          <p:nvSpPr>
            <p:cNvPr id="29" name="TextBox 28"/>
            <p:cNvSpPr txBox="1"/>
            <p:nvPr userDrawn="1"/>
          </p:nvSpPr>
          <p:spPr>
            <a:xfrm>
              <a:off x="1233466" y="2606633"/>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3</a:t>
              </a:r>
            </a:p>
          </p:txBody>
        </p:sp>
      </p:grpSp>
      <p:cxnSp>
        <p:nvCxnSpPr>
          <p:cNvPr id="23" name="Straight Connector 22"/>
          <p:cNvCxnSpPr/>
          <p:nvPr/>
        </p:nvCxnSpPr>
        <p:spPr>
          <a:xfrm flipV="1">
            <a:off x="1840813" y="3332476"/>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userDrawn="1"/>
        </p:nvGrpSpPr>
        <p:grpSpPr>
          <a:xfrm>
            <a:off x="1219769" y="3166166"/>
            <a:ext cx="312903" cy="307753"/>
            <a:chOff x="1219769" y="3166166"/>
            <a:chExt cx="312903" cy="307753"/>
          </a:xfrm>
        </p:grpSpPr>
        <p:sp>
          <p:nvSpPr>
            <p:cNvPr id="22" name="Oval 21"/>
            <p:cNvSpPr/>
            <p:nvPr/>
          </p:nvSpPr>
          <p:spPr>
            <a:xfrm>
              <a:off x="1224397" y="3166166"/>
              <a:ext cx="307753" cy="307753"/>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b="1" kern="1200" dirty="0">
                <a:solidFill>
                  <a:schemeClr val="bg1"/>
                </a:solidFill>
                <a:latin typeface="Arial" charset="0"/>
                <a:ea typeface="Arial" charset="0"/>
                <a:cs typeface="Arial" charset="0"/>
              </a:endParaRPr>
            </a:p>
          </p:txBody>
        </p:sp>
        <p:sp>
          <p:nvSpPr>
            <p:cNvPr id="30" name="TextBox 29"/>
            <p:cNvSpPr txBox="1"/>
            <p:nvPr userDrawn="1"/>
          </p:nvSpPr>
          <p:spPr>
            <a:xfrm>
              <a:off x="1219769" y="3174240"/>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4</a:t>
              </a:r>
            </a:p>
          </p:txBody>
        </p:sp>
      </p:grpSp>
      <p:grpSp>
        <p:nvGrpSpPr>
          <p:cNvPr id="35" name="Group 34"/>
          <p:cNvGrpSpPr/>
          <p:nvPr userDrawn="1"/>
        </p:nvGrpSpPr>
        <p:grpSpPr>
          <a:xfrm>
            <a:off x="1224397" y="3780505"/>
            <a:ext cx="3683902" cy="276999"/>
            <a:chOff x="1224397" y="3780505"/>
            <a:chExt cx="3683902" cy="276999"/>
          </a:xfrm>
        </p:grpSpPr>
        <p:cxnSp>
          <p:nvCxnSpPr>
            <p:cNvPr id="26" name="Straight Connector 25"/>
            <p:cNvCxnSpPr/>
            <p:nvPr/>
          </p:nvCxnSpPr>
          <p:spPr>
            <a:xfrm flipV="1">
              <a:off x="1840813" y="3910886"/>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userDrawn="1"/>
          </p:nvSpPr>
          <p:spPr>
            <a:xfrm>
              <a:off x="1224397" y="3780505"/>
              <a:ext cx="312903" cy="276999"/>
            </a:xfrm>
            <a:prstGeom prst="rect">
              <a:avLst/>
            </a:prstGeom>
            <a:noFill/>
          </p:spPr>
          <p:txBody>
            <a:bodyPr wrap="square" rtlCol="0">
              <a:spAutoFit/>
            </a:bodyPr>
            <a:lstStyle/>
            <a:p>
              <a:pPr algn="ctr"/>
              <a:r>
                <a:rPr lang="en-US" sz="1200" b="1" dirty="0">
                  <a:solidFill>
                    <a:schemeClr val="bg1"/>
                  </a:solidFill>
                  <a:latin typeface="Arial"/>
                  <a:cs typeface="Arial"/>
                </a:rPr>
                <a:t>5</a:t>
              </a:r>
            </a:p>
          </p:txBody>
        </p:sp>
      </p:grpSp>
      <p:sp>
        <p:nvSpPr>
          <p:cNvPr id="14" name="Text Placeholder 13"/>
          <p:cNvSpPr>
            <a:spLocks noGrp="1"/>
          </p:cNvSpPr>
          <p:nvPr userDrawn="1">
            <p:ph type="body" sz="quarter" idx="10" hasCustomPrompt="1"/>
          </p:nvPr>
        </p:nvSpPr>
        <p:spPr>
          <a:xfrm>
            <a:off x="5111750" y="1140463"/>
            <a:ext cx="3373438" cy="3222802"/>
          </a:xfrm>
          <a:prstGeom prst="rect">
            <a:avLst/>
          </a:prstGeom>
        </p:spPr>
        <p:txBody>
          <a:bodyPr vert="horz"/>
          <a:lstStyle>
            <a:lvl1pPr marL="0" indent="0">
              <a:lnSpc>
                <a:spcPct val="275000"/>
              </a:lnSpc>
              <a:spcBef>
                <a:spcPts val="0"/>
              </a:spcBef>
              <a:buNone/>
              <a:defRPr sz="1400" baseline="0">
                <a:solidFill>
                  <a:schemeClr val="accent5">
                    <a:lumMod val="50000"/>
                  </a:schemeClr>
                </a:solidFill>
                <a:latin typeface="Trebuchet MS"/>
                <a:cs typeface="Trebuchet MS"/>
              </a:defRPr>
            </a:lvl1pPr>
            <a:lvl2pPr marL="457200" indent="0">
              <a:buNone/>
              <a:defRPr sz="900">
                <a:solidFill>
                  <a:srgbClr val="97999B"/>
                </a:solidFill>
                <a:latin typeface="Trebuchet MS"/>
                <a:cs typeface="Trebuchet MS"/>
              </a:defRPr>
            </a:lvl2pPr>
            <a:lvl3pPr marL="914400" indent="0">
              <a:buNone/>
              <a:defRPr sz="900">
                <a:solidFill>
                  <a:srgbClr val="97999B"/>
                </a:solidFill>
                <a:latin typeface="Trebuchet MS"/>
                <a:cs typeface="Trebuchet MS"/>
              </a:defRPr>
            </a:lvl3pPr>
            <a:lvl4pPr marL="1371600" indent="0">
              <a:buNone/>
              <a:defRPr sz="900">
                <a:solidFill>
                  <a:srgbClr val="97999B"/>
                </a:solidFill>
                <a:latin typeface="Trebuchet MS"/>
                <a:cs typeface="Trebuchet MS"/>
              </a:defRPr>
            </a:lvl4pPr>
            <a:lvl5pPr marL="1828800" indent="0">
              <a:buNone/>
              <a:defRPr sz="900">
                <a:solidFill>
                  <a:srgbClr val="97999B"/>
                </a:solidFill>
                <a:latin typeface="Trebuchet MS"/>
                <a:cs typeface="Trebuchet MS"/>
              </a:defRPr>
            </a:lvl5pPr>
          </a:lstStyle>
          <a:p>
            <a:pPr lvl="0"/>
            <a:r>
              <a:rPr lang="en-US" dirty="0"/>
              <a:t>First Topic </a:t>
            </a:r>
          </a:p>
          <a:p>
            <a:pPr lvl="0"/>
            <a:r>
              <a:rPr lang="en-US" dirty="0"/>
              <a:t>Second Topic</a:t>
            </a:r>
          </a:p>
          <a:p>
            <a:pPr lvl="0"/>
            <a:r>
              <a:rPr lang="en-US" dirty="0"/>
              <a:t>Third Topic</a:t>
            </a:r>
          </a:p>
          <a:p>
            <a:pPr lvl="0"/>
            <a:r>
              <a:rPr lang="en-US" dirty="0"/>
              <a:t>Fourth Topic</a:t>
            </a:r>
          </a:p>
          <a:p>
            <a:pPr lvl="0"/>
            <a:r>
              <a:rPr lang="en-US" dirty="0"/>
              <a:t>Fifth Topic</a:t>
            </a:r>
          </a:p>
        </p:txBody>
      </p:sp>
      <p:sp>
        <p:nvSpPr>
          <p:cNvPr id="24" name="Slide Number Placeholder 5"/>
          <p:cNvSpPr>
            <a:spLocks noGrp="1"/>
          </p:cNvSpPr>
          <p:nvPr userDrawn="1">
            <p:ph type="sldNum" sz="quarter" idx="4"/>
          </p:nvPr>
        </p:nvSpPr>
        <p:spPr>
          <a:xfrm>
            <a:off x="6742175" y="4597359"/>
            <a:ext cx="2133600" cy="273050"/>
          </a:xfrm>
          <a:prstGeom prst="rect">
            <a:avLst/>
          </a:prstGeom>
        </p:spPr>
        <p:txBody>
          <a:bodyPr vert="horz" lIns="91440" tIns="45720" rIns="91440" bIns="45720" rtlCol="0" anchor="ctr"/>
          <a:lstStyle>
            <a:lvl1pPr algn="r">
              <a:defRPr sz="1000">
                <a:solidFill>
                  <a:schemeClr val="tx1">
                    <a:tint val="75000"/>
                  </a:schemeClr>
                </a:solidFill>
              </a:defRPr>
            </a:lvl1pPr>
          </a:lstStyle>
          <a:p>
            <a:fld id="{B4912D95-9EAC-F54B-ACA4-A6FD5A6624C2}" type="slidenum">
              <a:rPr lang="en-US" smtClean="0"/>
              <a:pPr/>
              <a:t>‹#›</a:t>
            </a:fld>
            <a:endParaRPr lang="en-US" dirty="0"/>
          </a:p>
        </p:txBody>
      </p:sp>
      <p:sp>
        <p:nvSpPr>
          <p:cNvPr id="28" name="Text Placeholder 3"/>
          <p:cNvSpPr>
            <a:spLocks noGrp="1"/>
          </p:cNvSpPr>
          <p:nvPr>
            <p:ph type="body" sz="quarter" idx="12" hasCustomPrompt="1"/>
          </p:nvPr>
        </p:nvSpPr>
        <p:spPr>
          <a:xfrm>
            <a:off x="1150363" y="545378"/>
            <a:ext cx="7334826" cy="465138"/>
          </a:xfrm>
          <a:prstGeom prst="rect">
            <a:avLst/>
          </a:prstGeom>
        </p:spPr>
        <p:txBody>
          <a:bodyPr vert="horz"/>
          <a:lstStyle>
            <a:lvl1pPr marL="0" indent="0">
              <a:buFont typeface="Arial"/>
              <a:buNone/>
              <a:defRPr sz="2000" b="1" baseline="0">
                <a:solidFill>
                  <a:schemeClr val="tx2"/>
                </a:solidFill>
              </a:defRPr>
            </a:lvl1pPr>
            <a:lvl2pPr marL="457200" indent="0">
              <a:buFont typeface="Arial"/>
              <a:buNone/>
              <a:defRPr sz="2000"/>
            </a:lvl2pPr>
            <a:lvl3pPr marL="914400" indent="0">
              <a:buFont typeface="Arial"/>
              <a:buNone/>
              <a:defRPr sz="2000"/>
            </a:lvl3pPr>
            <a:lvl4pPr marL="1371600" indent="0">
              <a:buFont typeface="Arial"/>
              <a:buNone/>
              <a:defRPr sz="2000"/>
            </a:lvl4pPr>
            <a:lvl5pPr marL="1828800" indent="0">
              <a:buFont typeface="Arial"/>
              <a:buNone/>
              <a:defRPr sz="2000"/>
            </a:lvl5pPr>
          </a:lstStyle>
          <a:p>
            <a:pPr lvl="0"/>
            <a:r>
              <a:rPr lang="en-US" dirty="0"/>
              <a:t>Click Here to Edit Today’s Discussion </a:t>
            </a:r>
          </a:p>
        </p:txBody>
      </p:sp>
    </p:spTree>
    <p:extLst>
      <p:ext uri="{BB962C8B-B14F-4D97-AF65-F5344CB8AC3E}">
        <p14:creationId xmlns:p14="http://schemas.microsoft.com/office/powerpoint/2010/main" val="38556933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742175" y="4597359"/>
            <a:ext cx="2133600" cy="273050"/>
          </a:xfrm>
          <a:prstGeom prst="rect">
            <a:avLst/>
          </a:prstGeom>
        </p:spPr>
        <p:txBody>
          <a:bodyPr vert="horz" lIns="91440" tIns="45720" rIns="91440" bIns="45720" rtlCol="0" anchor="ctr"/>
          <a:lstStyle>
            <a:lvl1pPr algn="r">
              <a:defRPr sz="1000">
                <a:solidFill>
                  <a:schemeClr val="tx1">
                    <a:tint val="75000"/>
                  </a:schemeClr>
                </a:solidFill>
              </a:defRPr>
            </a:lvl1pPr>
          </a:lstStyle>
          <a:p>
            <a:fld id="{B4912D95-9EAC-F54B-ACA4-A6FD5A6624C2}" type="slidenum">
              <a:rPr lang="en-US" smtClean="0"/>
              <a:pPr/>
              <a:t>‹#›</a:t>
            </a:fld>
            <a:endParaRPr lang="en-US" dirty="0"/>
          </a:p>
        </p:txBody>
      </p:sp>
      <p:pic>
        <p:nvPicPr>
          <p:cNvPr id="3" name="Picture 2"/>
          <p:cNvPicPr>
            <a:picLocks noChangeAspect="1"/>
          </p:cNvPicPr>
          <p:nvPr/>
        </p:nvPicPr>
        <p:blipFill rotWithShape="1">
          <a:blip r:embed="rId54" cstate="screen">
            <a:extLst>
              <a:ext uri="{28A0092B-C50C-407E-A947-70E740481C1C}">
                <a14:useLocalDpi xmlns:a14="http://schemas.microsoft.com/office/drawing/2010/main"/>
              </a:ext>
            </a:extLst>
          </a:blip>
          <a:srcRect/>
          <a:stretch/>
        </p:blipFill>
        <p:spPr>
          <a:xfrm>
            <a:off x="224462" y="4535124"/>
            <a:ext cx="254963" cy="405012"/>
          </a:xfrm>
          <a:prstGeom prst="rect">
            <a:avLst/>
          </a:prstGeom>
        </p:spPr>
      </p:pic>
    </p:spTree>
    <p:extLst>
      <p:ext uri="{BB962C8B-B14F-4D97-AF65-F5344CB8AC3E}">
        <p14:creationId xmlns:p14="http://schemas.microsoft.com/office/powerpoint/2010/main" val="4228839191"/>
      </p:ext>
    </p:extLst>
  </p:cSld>
  <p:clrMap bg1="lt1" tx1="dk1" bg2="lt2" tx2="dk2" accent1="accent1" accent2="accent2" accent3="accent3" accent4="accent4" accent5="accent5" accent6="accent6" hlink="hlink" folHlink="folHlink"/>
  <p:sldLayoutIdLst>
    <p:sldLayoutId id="2147483709" r:id="rId1"/>
    <p:sldLayoutId id="2147483649" r:id="rId2"/>
    <p:sldLayoutId id="2147483660" r:id="rId3"/>
    <p:sldLayoutId id="2147483689" r:id="rId4"/>
    <p:sldLayoutId id="2147483683" r:id="rId5"/>
    <p:sldLayoutId id="2147483706" r:id="rId6"/>
    <p:sldLayoutId id="2147483680" r:id="rId7"/>
    <p:sldLayoutId id="2147483681" r:id="rId8"/>
    <p:sldLayoutId id="2147483679" r:id="rId9"/>
    <p:sldLayoutId id="2147483711" r:id="rId10"/>
    <p:sldLayoutId id="2147483687" r:id="rId11"/>
    <p:sldLayoutId id="2147483707" r:id="rId12"/>
    <p:sldLayoutId id="2147483708" r:id="rId13"/>
    <p:sldLayoutId id="2147483712" r:id="rId14"/>
    <p:sldLayoutId id="2147483714" r:id="rId15"/>
    <p:sldLayoutId id="2147483713" r:id="rId16"/>
    <p:sldLayoutId id="2147483716" r:id="rId17"/>
    <p:sldLayoutId id="2147483717" r:id="rId18"/>
    <p:sldLayoutId id="2147483718" r:id="rId19"/>
    <p:sldLayoutId id="2147483661" r:id="rId20"/>
    <p:sldLayoutId id="2147483668" r:id="rId21"/>
    <p:sldLayoutId id="2147483662" r:id="rId22"/>
    <p:sldLayoutId id="2147483690" r:id="rId23"/>
    <p:sldLayoutId id="2147483701" r:id="rId24"/>
    <p:sldLayoutId id="2147483663" r:id="rId25"/>
    <p:sldLayoutId id="2147483699" r:id="rId26"/>
    <p:sldLayoutId id="2147483702" r:id="rId27"/>
    <p:sldLayoutId id="2147483664" r:id="rId28"/>
    <p:sldLayoutId id="2147483691" r:id="rId29"/>
    <p:sldLayoutId id="2147483700" r:id="rId30"/>
    <p:sldLayoutId id="2147483665" r:id="rId31"/>
    <p:sldLayoutId id="2147483685" r:id="rId32"/>
    <p:sldLayoutId id="2147483671" r:id="rId33"/>
    <p:sldLayoutId id="2147483703" r:id="rId34"/>
    <p:sldLayoutId id="2147483670" r:id="rId35"/>
    <p:sldLayoutId id="2147483686" r:id="rId36"/>
    <p:sldLayoutId id="2147483692" r:id="rId37"/>
    <p:sldLayoutId id="2147483693" r:id="rId38"/>
    <p:sldLayoutId id="2147483698" r:id="rId39"/>
    <p:sldLayoutId id="2147483705" r:id="rId40"/>
    <p:sldLayoutId id="2147483694" r:id="rId41"/>
    <p:sldLayoutId id="2147483695" r:id="rId42"/>
    <p:sldLayoutId id="2147483696" r:id="rId43"/>
    <p:sldLayoutId id="2147483697" r:id="rId44"/>
    <p:sldLayoutId id="2147483710" r:id="rId45"/>
    <p:sldLayoutId id="2147483704" r:id="rId46"/>
    <p:sldLayoutId id="2147483666" r:id="rId47"/>
    <p:sldLayoutId id="2147483669" r:id="rId48"/>
    <p:sldLayoutId id="2147483688" r:id="rId49"/>
    <p:sldLayoutId id="2147483674" r:id="rId50"/>
    <p:sldLayoutId id="2147483675" r:id="rId51"/>
    <p:sldLayoutId id="2147483682" r:id="rId52"/>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50.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50.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sv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sv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50.xml"/><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50.xml"/><Relationship Id="rId4" Type="http://schemas.openxmlformats.org/officeDocument/2006/relationships/image" Target="../media/image40.sv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50.xml"/><Relationship Id="rId4" Type="http://schemas.openxmlformats.org/officeDocument/2006/relationships/image" Target="../media/image40.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96209" y="3492151"/>
            <a:ext cx="3867616" cy="283977"/>
          </a:xfrm>
        </p:spPr>
        <p:txBody>
          <a:bodyPr/>
          <a:lstStyle/>
          <a:p>
            <a:pPr algn="ctr"/>
            <a:r>
              <a:rPr lang="en-US" sz="1200" b="0" dirty="0"/>
              <a:t>Amy Linares-Francois</a:t>
            </a:r>
          </a:p>
          <a:p>
            <a:pPr algn="ctr"/>
            <a:r>
              <a:rPr lang="en-US" sz="1200" b="0" dirty="0"/>
              <a:t>August 12</a:t>
            </a:r>
            <a:r>
              <a:rPr lang="en-US" sz="1200" b="0" baseline="30000" dirty="0"/>
              <a:t>th, </a:t>
            </a:r>
            <a:r>
              <a:rPr lang="en-US" sz="1200" b="0" dirty="0"/>
              <a:t>2019</a:t>
            </a:r>
            <a:endParaRPr lang="en-US" dirty="0"/>
          </a:p>
        </p:txBody>
      </p:sp>
      <p:sp>
        <p:nvSpPr>
          <p:cNvPr id="5" name="Title 1">
            <a:extLst>
              <a:ext uri="{FF2B5EF4-FFF2-40B4-BE49-F238E27FC236}">
                <a16:creationId xmlns:a16="http://schemas.microsoft.com/office/drawing/2014/main" id="{9E76DFFA-5F9E-7A45-81FB-4B49789B71D7}"/>
              </a:ext>
            </a:extLst>
          </p:cNvPr>
          <p:cNvSpPr>
            <a:spLocks noGrp="1"/>
          </p:cNvSpPr>
          <p:nvPr>
            <p:ph type="title"/>
          </p:nvPr>
        </p:nvSpPr>
        <p:spPr>
          <a:xfrm>
            <a:off x="0" y="1372134"/>
            <a:ext cx="4460034" cy="2403994"/>
          </a:xfrm>
        </p:spPr>
        <p:txBody>
          <a:bodyPr>
            <a:noAutofit/>
          </a:bodyPr>
          <a:lstStyle/>
          <a:p>
            <a:pPr algn="ctr"/>
            <a:r>
              <a:rPr lang="en-US" sz="2000" dirty="0">
                <a:solidFill>
                  <a:schemeClr val="accent1"/>
                </a:solidFill>
              </a:rPr>
              <a:t>Associations between anxiety and adherence barriers among pediatric solid organ </a:t>
            </a:r>
            <a:br>
              <a:rPr lang="en-US" sz="2000" dirty="0">
                <a:solidFill>
                  <a:schemeClr val="accent1"/>
                </a:solidFill>
              </a:rPr>
            </a:br>
            <a:r>
              <a:rPr lang="en-US" sz="2000" dirty="0">
                <a:solidFill>
                  <a:schemeClr val="accent1"/>
                </a:solidFill>
              </a:rPr>
              <a:t>pre-transplant patients</a:t>
            </a:r>
            <a:br>
              <a:rPr lang="en-US" sz="3600" dirty="0">
                <a:solidFill>
                  <a:schemeClr val="accent1"/>
                </a:solidFill>
              </a:rPr>
            </a:br>
            <a:endParaRPr lang="en-US" sz="3600" dirty="0">
              <a:solidFill>
                <a:schemeClr val="accent1"/>
              </a:solidFill>
            </a:endParaRPr>
          </a:p>
        </p:txBody>
      </p:sp>
    </p:spTree>
    <p:extLst>
      <p:ext uri="{BB962C8B-B14F-4D97-AF65-F5344CB8AC3E}">
        <p14:creationId xmlns:p14="http://schemas.microsoft.com/office/powerpoint/2010/main" val="3987878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F52011-CAFB-43B9-8067-4FEC60097E79}"/>
              </a:ext>
            </a:extLst>
          </p:cNvPr>
          <p:cNvSpPr>
            <a:spLocks noGrp="1"/>
          </p:cNvSpPr>
          <p:nvPr>
            <p:ph type="sldNum" sz="quarter" idx="10"/>
          </p:nvPr>
        </p:nvSpPr>
        <p:spPr/>
        <p:txBody>
          <a:bodyPr/>
          <a:lstStyle/>
          <a:p>
            <a:fld id="{D9A3A974-AD43-6644-868A-761D3F66AD27}" type="slidenum">
              <a:rPr lang="en-US" smtClean="0"/>
              <a:t>10</a:t>
            </a:fld>
            <a:endParaRPr lang="en-US"/>
          </a:p>
        </p:txBody>
      </p:sp>
      <p:sp>
        <p:nvSpPr>
          <p:cNvPr id="3" name="Text Placeholder 2">
            <a:extLst>
              <a:ext uri="{FF2B5EF4-FFF2-40B4-BE49-F238E27FC236}">
                <a16:creationId xmlns:a16="http://schemas.microsoft.com/office/drawing/2014/main" id="{5243B746-0C6A-45CB-8643-5A30E17A2C63}"/>
              </a:ext>
            </a:extLst>
          </p:cNvPr>
          <p:cNvSpPr>
            <a:spLocks noGrp="1"/>
          </p:cNvSpPr>
          <p:nvPr>
            <p:ph type="body" sz="quarter" idx="39"/>
          </p:nvPr>
        </p:nvSpPr>
        <p:spPr/>
        <p:txBody>
          <a:bodyPr/>
          <a:lstStyle/>
          <a:p>
            <a:r>
              <a:rPr lang="en-US" dirty="0"/>
              <a:t>Methods </a:t>
            </a:r>
          </a:p>
        </p:txBody>
      </p:sp>
      <p:sp>
        <p:nvSpPr>
          <p:cNvPr id="4" name="Text Placeholder 3">
            <a:extLst>
              <a:ext uri="{FF2B5EF4-FFF2-40B4-BE49-F238E27FC236}">
                <a16:creationId xmlns:a16="http://schemas.microsoft.com/office/drawing/2014/main" id="{47CCEAF5-BF49-424D-9AF5-3B4E17909D1E}"/>
              </a:ext>
            </a:extLst>
          </p:cNvPr>
          <p:cNvSpPr>
            <a:spLocks noGrp="1"/>
          </p:cNvSpPr>
          <p:nvPr>
            <p:ph type="body" sz="quarter" idx="40"/>
          </p:nvPr>
        </p:nvSpPr>
        <p:spPr>
          <a:xfrm>
            <a:off x="2139253" y="2523955"/>
            <a:ext cx="1691679" cy="1384995"/>
          </a:xfrm>
        </p:spPr>
        <p:txBody>
          <a:bodyPr/>
          <a:lstStyle/>
          <a:p>
            <a:r>
              <a:rPr lang="en-US" sz="1200" b="1" dirty="0"/>
              <a:t>Database </a:t>
            </a:r>
          </a:p>
          <a:p>
            <a:endParaRPr lang="en-US" sz="1200" b="1" dirty="0"/>
          </a:p>
          <a:p>
            <a:pPr lvl="0"/>
            <a:r>
              <a:rPr lang="en-US" sz="1200" dirty="0"/>
              <a:t>Electronic medical records review of EPIC database</a:t>
            </a:r>
          </a:p>
          <a:p>
            <a:endParaRPr lang="en-US" dirty="0"/>
          </a:p>
        </p:txBody>
      </p:sp>
      <p:sp>
        <p:nvSpPr>
          <p:cNvPr id="5" name="Text Placeholder 4">
            <a:extLst>
              <a:ext uri="{FF2B5EF4-FFF2-40B4-BE49-F238E27FC236}">
                <a16:creationId xmlns:a16="http://schemas.microsoft.com/office/drawing/2014/main" id="{917DFC82-FFA8-4E95-9BB1-B2365179E4DD}"/>
              </a:ext>
            </a:extLst>
          </p:cNvPr>
          <p:cNvSpPr>
            <a:spLocks noGrp="1"/>
          </p:cNvSpPr>
          <p:nvPr>
            <p:ph type="body" sz="quarter" idx="41"/>
          </p:nvPr>
        </p:nvSpPr>
        <p:spPr>
          <a:xfrm>
            <a:off x="4036446" y="2523955"/>
            <a:ext cx="1252986" cy="2345257"/>
          </a:xfrm>
        </p:spPr>
        <p:txBody>
          <a:bodyPr/>
          <a:lstStyle/>
          <a:p>
            <a:r>
              <a:rPr lang="en-US" sz="1200" b="1" dirty="0"/>
              <a:t>Assessments</a:t>
            </a:r>
          </a:p>
          <a:p>
            <a:endParaRPr lang="en-US" sz="1200" b="1" dirty="0"/>
          </a:p>
          <a:p>
            <a:r>
              <a:rPr lang="en-US" sz="1200" dirty="0"/>
              <a:t>Child SCARED –Anxiety self-report screener for children </a:t>
            </a:r>
          </a:p>
          <a:p>
            <a:r>
              <a:rPr lang="en-US" sz="1200" dirty="0"/>
              <a:t>Child AMBS – Adherence self-report screener for children</a:t>
            </a:r>
          </a:p>
          <a:p>
            <a:endParaRPr lang="en-US" dirty="0"/>
          </a:p>
        </p:txBody>
      </p:sp>
      <p:sp>
        <p:nvSpPr>
          <p:cNvPr id="6" name="Text Placeholder 5">
            <a:extLst>
              <a:ext uri="{FF2B5EF4-FFF2-40B4-BE49-F238E27FC236}">
                <a16:creationId xmlns:a16="http://schemas.microsoft.com/office/drawing/2014/main" id="{E205419B-2D78-4278-8CC8-23263151CA3A}"/>
              </a:ext>
            </a:extLst>
          </p:cNvPr>
          <p:cNvSpPr>
            <a:spLocks noGrp="1"/>
          </p:cNvSpPr>
          <p:nvPr>
            <p:ph type="body" sz="quarter" idx="42"/>
          </p:nvPr>
        </p:nvSpPr>
        <p:spPr>
          <a:xfrm>
            <a:off x="5691129" y="2515725"/>
            <a:ext cx="1241149" cy="1532727"/>
          </a:xfrm>
        </p:spPr>
        <p:txBody>
          <a:bodyPr/>
          <a:lstStyle/>
          <a:p>
            <a:r>
              <a:rPr lang="en-US" sz="1200" b="1" dirty="0"/>
              <a:t>Participants</a:t>
            </a:r>
          </a:p>
          <a:p>
            <a:endParaRPr lang="en-US" sz="1200" b="1" dirty="0"/>
          </a:p>
          <a:p>
            <a:r>
              <a:rPr lang="en-US" sz="1200" dirty="0"/>
              <a:t>N=49</a:t>
            </a:r>
          </a:p>
          <a:p>
            <a:r>
              <a:rPr lang="en-US" sz="1200" dirty="0"/>
              <a:t>Mean age=14.2</a:t>
            </a:r>
          </a:p>
          <a:p>
            <a:r>
              <a:rPr lang="en-US" sz="1200" dirty="0"/>
              <a:t>Data collected over 6 years (2014-2019).</a:t>
            </a:r>
          </a:p>
        </p:txBody>
      </p:sp>
    </p:spTree>
    <p:extLst>
      <p:ext uri="{BB962C8B-B14F-4D97-AF65-F5344CB8AC3E}">
        <p14:creationId xmlns:p14="http://schemas.microsoft.com/office/powerpoint/2010/main" val="120266525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CB0F08-5EAF-5E4E-98F4-70CE4C9539FD}"/>
              </a:ext>
            </a:extLst>
          </p:cNvPr>
          <p:cNvSpPr>
            <a:spLocks noGrp="1"/>
          </p:cNvSpPr>
          <p:nvPr>
            <p:ph type="sldNum" sz="quarter" idx="10"/>
          </p:nvPr>
        </p:nvSpPr>
        <p:spPr/>
        <p:txBody>
          <a:bodyPr/>
          <a:lstStyle/>
          <a:p>
            <a:fld id="{FE9E206F-B6C9-6B46-920E-6690A9897DBF}" type="slidenum">
              <a:rPr lang="en-US" smtClean="0"/>
              <a:t>11</a:t>
            </a:fld>
            <a:endParaRPr lang="en-US" dirty="0"/>
          </a:p>
        </p:txBody>
      </p:sp>
      <p:sp>
        <p:nvSpPr>
          <p:cNvPr id="5" name="Text Placeholder 2">
            <a:extLst>
              <a:ext uri="{FF2B5EF4-FFF2-40B4-BE49-F238E27FC236}">
                <a16:creationId xmlns:a16="http://schemas.microsoft.com/office/drawing/2014/main" id="{310B1A29-D54B-6D48-AD24-68105865E99B}"/>
              </a:ext>
            </a:extLst>
          </p:cNvPr>
          <p:cNvSpPr txBox="1">
            <a:spLocks/>
          </p:cNvSpPr>
          <p:nvPr/>
        </p:nvSpPr>
        <p:spPr>
          <a:xfrm>
            <a:off x="471621" y="788188"/>
            <a:ext cx="6906819" cy="3945696"/>
          </a:xfrm>
          <a:prstGeom prst="rect">
            <a:avLst/>
          </a:prstGeom>
        </p:spPr>
        <p:txBody>
          <a:bodyPr vert="horz" wrap="square" anchor="b" anchorCtr="0">
            <a:spAutoFit/>
          </a:bodyPr>
          <a:lstStyle>
            <a:lvl1pPr marL="0" indent="0" algn="l" defTabSz="457200" rtl="0" eaLnBrk="1" latinLnBrk="0" hangingPunct="1">
              <a:spcBef>
                <a:spcPct val="20000"/>
              </a:spcBef>
              <a:buFont typeface="Arial"/>
              <a:buNone/>
              <a:defRPr sz="2000" b="1" kern="1200" baseline="0">
                <a:solidFill>
                  <a:schemeClr val="accent4"/>
                </a:solidFill>
                <a:latin typeface="+mn-lt"/>
                <a:ea typeface="+mn-ea"/>
                <a:cs typeface="+mn-cs"/>
              </a:defRPr>
            </a:lvl1pPr>
            <a:lvl2pPr marL="457200" indent="0" algn="l" defTabSz="457200" rtl="0" eaLnBrk="1" latinLnBrk="0" hangingPunct="1">
              <a:spcBef>
                <a:spcPct val="20000"/>
              </a:spcBef>
              <a:buFont typeface="Arial"/>
              <a:buNone/>
              <a:defRPr sz="2600" b="1" kern="1200">
                <a:solidFill>
                  <a:schemeClr val="accent1"/>
                </a:solidFill>
                <a:latin typeface="+mn-lt"/>
                <a:ea typeface="+mn-ea"/>
                <a:cs typeface="+mn-cs"/>
              </a:defRPr>
            </a:lvl2pPr>
            <a:lvl3pPr marL="914400" indent="0" algn="l" defTabSz="457200" rtl="0" eaLnBrk="1" latinLnBrk="0" hangingPunct="1">
              <a:spcBef>
                <a:spcPct val="20000"/>
              </a:spcBef>
              <a:buFont typeface="Arial"/>
              <a:buNone/>
              <a:defRPr sz="2600" b="1" kern="1200">
                <a:solidFill>
                  <a:schemeClr val="accent1"/>
                </a:solidFill>
                <a:latin typeface="+mn-lt"/>
                <a:ea typeface="+mn-ea"/>
                <a:cs typeface="+mn-cs"/>
              </a:defRPr>
            </a:lvl3pPr>
            <a:lvl4pPr marL="1371600" indent="0" algn="l" defTabSz="457200" rtl="0" eaLnBrk="1" latinLnBrk="0" hangingPunct="1">
              <a:spcBef>
                <a:spcPct val="20000"/>
              </a:spcBef>
              <a:buFont typeface="Arial"/>
              <a:buNone/>
              <a:defRPr sz="2600" b="1" kern="1200">
                <a:solidFill>
                  <a:schemeClr val="accent1"/>
                </a:solidFill>
                <a:latin typeface="+mn-lt"/>
                <a:ea typeface="+mn-ea"/>
                <a:cs typeface="+mn-cs"/>
              </a:defRPr>
            </a:lvl4pPr>
            <a:lvl5pPr marL="1828800" indent="0" algn="l" defTabSz="457200" rtl="0" eaLnBrk="1" latinLnBrk="0" hangingPunct="1">
              <a:spcBef>
                <a:spcPct val="20000"/>
              </a:spcBef>
              <a:buFont typeface="Arial"/>
              <a:buNone/>
              <a:defRPr sz="2600" b="1"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Screeners for Anxiety and Adherence </a:t>
            </a:r>
          </a:p>
          <a:p>
            <a:endParaRPr lang="en-US" dirty="0"/>
          </a:p>
          <a:p>
            <a:r>
              <a:rPr lang="en-US" sz="1600" b="0" dirty="0">
                <a:solidFill>
                  <a:schemeClr val="bg2">
                    <a:lumMod val="10000"/>
                  </a:schemeClr>
                </a:solidFill>
              </a:rPr>
              <a:t>Self-report assessments collected by transplant psychologists at the pre-transplant evaluation</a:t>
            </a:r>
          </a:p>
          <a:p>
            <a:endParaRPr lang="en-US" sz="1600" b="0" dirty="0">
              <a:solidFill>
                <a:schemeClr val="accent1">
                  <a:lumMod val="60000"/>
                  <a:lumOff val="40000"/>
                </a:schemeClr>
              </a:solidFill>
            </a:endParaRPr>
          </a:p>
          <a:p>
            <a:pPr marL="171450" indent="-171450">
              <a:buFont typeface="Arial" panose="020B0604020202020204" pitchFamily="34" charset="0"/>
              <a:buChar char="•"/>
            </a:pPr>
            <a:r>
              <a:rPr lang="en-US" sz="1600" dirty="0">
                <a:solidFill>
                  <a:schemeClr val="tx2"/>
                </a:solidFill>
              </a:rPr>
              <a:t>Screen for Child Anxiety Related Disorders </a:t>
            </a:r>
            <a:r>
              <a:rPr lang="en-US" sz="1600" b="0" dirty="0">
                <a:solidFill>
                  <a:schemeClr val="bg2">
                    <a:lumMod val="10000"/>
                  </a:schemeClr>
                </a:solidFill>
              </a:rPr>
              <a:t>(SCARED)</a:t>
            </a:r>
          </a:p>
          <a:p>
            <a:pPr lvl="1"/>
            <a:r>
              <a:rPr lang="en-US" sz="1600" b="0" dirty="0">
                <a:solidFill>
                  <a:schemeClr val="bg2">
                    <a:lumMod val="10000"/>
                  </a:schemeClr>
                </a:solidFill>
              </a:rPr>
              <a:t>41 question, 3-point Likert scale child self-report questionnaire on overall anxiety and sub-types of anxiety</a:t>
            </a:r>
          </a:p>
          <a:p>
            <a:pPr marL="171450" indent="-171450">
              <a:buFont typeface="Arial" panose="020B0604020202020204" pitchFamily="34" charset="0"/>
              <a:buChar char="•"/>
            </a:pPr>
            <a:r>
              <a:rPr lang="en-US" sz="1600" dirty="0">
                <a:solidFill>
                  <a:schemeClr val="tx2"/>
                </a:solidFill>
              </a:rPr>
              <a:t>Adolescent Medication Barriers Scale </a:t>
            </a:r>
            <a:r>
              <a:rPr lang="en-US" sz="1600" b="0" dirty="0">
                <a:solidFill>
                  <a:schemeClr val="bg2">
                    <a:lumMod val="10000"/>
                  </a:schemeClr>
                </a:solidFill>
              </a:rPr>
              <a:t>(AMBS) </a:t>
            </a:r>
          </a:p>
          <a:p>
            <a:pPr lvl="1"/>
            <a:r>
              <a:rPr lang="en-US" sz="1600" b="0" dirty="0">
                <a:solidFill>
                  <a:schemeClr val="bg2">
                    <a:lumMod val="10000"/>
                  </a:schemeClr>
                </a:solidFill>
              </a:rPr>
              <a:t>17 question, 5-point Likert scale child self-report questionnaire on perception of barriers to medication adherence</a:t>
            </a:r>
          </a:p>
          <a:p>
            <a:endParaRPr lang="en-US" sz="1200" b="0" dirty="0">
              <a:solidFill>
                <a:schemeClr val="bg2">
                  <a:lumMod val="10000"/>
                </a:schemeClr>
              </a:solidFill>
            </a:endParaRPr>
          </a:p>
          <a:p>
            <a:endParaRPr lang="en-US" sz="1200" b="0" dirty="0">
              <a:solidFill>
                <a:schemeClr val="bg2">
                  <a:lumMod val="10000"/>
                </a:schemeClr>
              </a:solidFill>
            </a:endParaRPr>
          </a:p>
          <a:p>
            <a:r>
              <a:rPr lang="en-US" sz="1200" b="0" dirty="0">
                <a:solidFill>
                  <a:schemeClr val="bg2">
                    <a:lumMod val="10000"/>
                  </a:schemeClr>
                </a:solidFill>
              </a:rPr>
              <a:t> </a:t>
            </a:r>
          </a:p>
        </p:txBody>
      </p:sp>
      <p:pic>
        <p:nvPicPr>
          <p:cNvPr id="6" name="Picture 5">
            <a:extLst>
              <a:ext uri="{FF2B5EF4-FFF2-40B4-BE49-F238E27FC236}">
                <a16:creationId xmlns:a16="http://schemas.microsoft.com/office/drawing/2014/main" id="{8EE634C0-A2A1-284D-9037-1856499CC7CC}"/>
              </a:ext>
            </a:extLst>
          </p:cNvPr>
          <p:cNvPicPr>
            <a:picLocks noChangeAspect="1"/>
          </p:cNvPicPr>
          <p:nvPr/>
        </p:nvPicPr>
        <p:blipFill>
          <a:blip r:embed="rId3"/>
          <a:stretch>
            <a:fillRect/>
          </a:stretch>
        </p:blipFill>
        <p:spPr>
          <a:xfrm>
            <a:off x="7378440" y="2049836"/>
            <a:ext cx="1422400" cy="1422400"/>
          </a:xfrm>
          <a:prstGeom prst="rect">
            <a:avLst/>
          </a:prstGeom>
        </p:spPr>
      </p:pic>
    </p:spTree>
    <p:extLst>
      <p:ext uri="{BB962C8B-B14F-4D97-AF65-F5344CB8AC3E}">
        <p14:creationId xmlns:p14="http://schemas.microsoft.com/office/powerpoint/2010/main" val="2580836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2A341-6649-F74C-9558-AEEC345EEE01}"/>
              </a:ext>
            </a:extLst>
          </p:cNvPr>
          <p:cNvSpPr>
            <a:spLocks noGrp="1"/>
          </p:cNvSpPr>
          <p:nvPr>
            <p:ph type="sldNum" sz="quarter" idx="10"/>
          </p:nvPr>
        </p:nvSpPr>
        <p:spPr/>
        <p:txBody>
          <a:bodyPr/>
          <a:lstStyle/>
          <a:p>
            <a:fld id="{FE9E206F-B6C9-6B46-920E-6690A9897DBF}" type="slidenum">
              <a:rPr lang="en-US" smtClean="0"/>
              <a:t>12</a:t>
            </a:fld>
            <a:endParaRPr lang="en-US" dirty="0"/>
          </a:p>
        </p:txBody>
      </p:sp>
      <p:sp>
        <p:nvSpPr>
          <p:cNvPr id="3" name="Text Placeholder 2">
            <a:extLst>
              <a:ext uri="{FF2B5EF4-FFF2-40B4-BE49-F238E27FC236}">
                <a16:creationId xmlns:a16="http://schemas.microsoft.com/office/drawing/2014/main" id="{1E5EF6E3-6C5C-F64F-A7FB-2BFCB72AF41F}"/>
              </a:ext>
            </a:extLst>
          </p:cNvPr>
          <p:cNvSpPr>
            <a:spLocks noGrp="1"/>
          </p:cNvSpPr>
          <p:nvPr>
            <p:ph type="body" sz="quarter" idx="39"/>
          </p:nvPr>
        </p:nvSpPr>
        <p:spPr>
          <a:xfrm>
            <a:off x="-1568941" y="2174021"/>
            <a:ext cx="7464425" cy="400110"/>
          </a:xfrm>
        </p:spPr>
        <p:txBody>
          <a:bodyPr/>
          <a:lstStyle/>
          <a:p>
            <a:pPr algn="ctr"/>
            <a:r>
              <a:rPr lang="en-US" dirty="0"/>
              <a:t>Demographics </a:t>
            </a:r>
          </a:p>
        </p:txBody>
      </p:sp>
      <p:pic>
        <p:nvPicPr>
          <p:cNvPr id="5" name="Picture 4">
            <a:extLst>
              <a:ext uri="{FF2B5EF4-FFF2-40B4-BE49-F238E27FC236}">
                <a16:creationId xmlns:a16="http://schemas.microsoft.com/office/drawing/2014/main" id="{8434FFF9-DD7D-6346-BD4B-F9C19226C129}"/>
              </a:ext>
            </a:extLst>
          </p:cNvPr>
          <p:cNvPicPr>
            <a:picLocks noChangeAspect="1"/>
          </p:cNvPicPr>
          <p:nvPr/>
        </p:nvPicPr>
        <p:blipFill>
          <a:blip r:embed="rId3"/>
          <a:stretch>
            <a:fillRect/>
          </a:stretch>
        </p:blipFill>
        <p:spPr>
          <a:xfrm>
            <a:off x="11644496" y="14450419"/>
            <a:ext cx="9275527" cy="5558368"/>
          </a:xfrm>
          <a:prstGeom prst="rect">
            <a:avLst/>
          </a:prstGeom>
        </p:spPr>
      </p:pic>
      <p:pic>
        <p:nvPicPr>
          <p:cNvPr id="7" name="Picture 6">
            <a:extLst>
              <a:ext uri="{FF2B5EF4-FFF2-40B4-BE49-F238E27FC236}">
                <a16:creationId xmlns:a16="http://schemas.microsoft.com/office/drawing/2014/main" id="{B5B98D41-7B5D-3A46-BA97-697933CEA136}"/>
              </a:ext>
            </a:extLst>
          </p:cNvPr>
          <p:cNvPicPr>
            <a:picLocks noChangeAspect="1"/>
          </p:cNvPicPr>
          <p:nvPr/>
        </p:nvPicPr>
        <p:blipFill>
          <a:blip r:embed="rId3"/>
          <a:stretch>
            <a:fillRect/>
          </a:stretch>
        </p:blipFill>
        <p:spPr>
          <a:xfrm>
            <a:off x="11796896" y="14602819"/>
            <a:ext cx="9275527" cy="5558368"/>
          </a:xfrm>
          <a:prstGeom prst="rect">
            <a:avLst/>
          </a:prstGeom>
        </p:spPr>
      </p:pic>
      <p:pic>
        <p:nvPicPr>
          <p:cNvPr id="8" name="Picture 7">
            <a:extLst>
              <a:ext uri="{FF2B5EF4-FFF2-40B4-BE49-F238E27FC236}">
                <a16:creationId xmlns:a16="http://schemas.microsoft.com/office/drawing/2014/main" id="{6D2093C1-28EA-D747-A7E7-28311778B2B7}"/>
              </a:ext>
            </a:extLst>
          </p:cNvPr>
          <p:cNvPicPr>
            <a:picLocks noChangeAspect="1"/>
          </p:cNvPicPr>
          <p:nvPr/>
        </p:nvPicPr>
        <p:blipFill>
          <a:blip r:embed="rId3"/>
          <a:stretch>
            <a:fillRect/>
          </a:stretch>
        </p:blipFill>
        <p:spPr>
          <a:xfrm>
            <a:off x="11949296" y="14755219"/>
            <a:ext cx="9275527" cy="5558368"/>
          </a:xfrm>
          <a:prstGeom prst="rect">
            <a:avLst/>
          </a:prstGeom>
        </p:spPr>
      </p:pic>
      <p:pic>
        <p:nvPicPr>
          <p:cNvPr id="6" name="Picture 5">
            <a:extLst>
              <a:ext uri="{FF2B5EF4-FFF2-40B4-BE49-F238E27FC236}">
                <a16:creationId xmlns:a16="http://schemas.microsoft.com/office/drawing/2014/main" id="{91D7F9DB-6264-5B4F-B4E1-67E64CDB1AFA}"/>
              </a:ext>
            </a:extLst>
          </p:cNvPr>
          <p:cNvPicPr>
            <a:picLocks noChangeAspect="1"/>
          </p:cNvPicPr>
          <p:nvPr/>
        </p:nvPicPr>
        <p:blipFill>
          <a:blip r:embed="rId4"/>
          <a:stretch>
            <a:fillRect/>
          </a:stretch>
        </p:blipFill>
        <p:spPr>
          <a:xfrm>
            <a:off x="3729022" y="326646"/>
            <a:ext cx="4079953" cy="4543763"/>
          </a:xfrm>
          <a:prstGeom prst="rect">
            <a:avLst/>
          </a:prstGeom>
        </p:spPr>
      </p:pic>
    </p:spTree>
    <p:extLst>
      <p:ext uri="{BB962C8B-B14F-4D97-AF65-F5344CB8AC3E}">
        <p14:creationId xmlns:p14="http://schemas.microsoft.com/office/powerpoint/2010/main" val="13596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2D000A-0003-4F43-85AB-2D73AC2A63E1}"/>
              </a:ext>
            </a:extLst>
          </p:cNvPr>
          <p:cNvSpPr>
            <a:spLocks noGrp="1"/>
          </p:cNvSpPr>
          <p:nvPr>
            <p:ph type="sldNum" sz="quarter" idx="10"/>
          </p:nvPr>
        </p:nvSpPr>
        <p:spPr/>
        <p:txBody>
          <a:bodyPr/>
          <a:lstStyle/>
          <a:p>
            <a:fld id="{FE9E206F-B6C9-6B46-920E-6690A9897DBF}" type="slidenum">
              <a:rPr lang="en-US" smtClean="0"/>
              <a:t>13</a:t>
            </a:fld>
            <a:endParaRPr lang="en-US" dirty="0"/>
          </a:p>
        </p:txBody>
      </p:sp>
      <p:sp>
        <p:nvSpPr>
          <p:cNvPr id="3" name="Text Placeholder 2">
            <a:extLst>
              <a:ext uri="{FF2B5EF4-FFF2-40B4-BE49-F238E27FC236}">
                <a16:creationId xmlns:a16="http://schemas.microsoft.com/office/drawing/2014/main" id="{AC8EB5A6-02F0-6545-956F-88009BF19ADE}"/>
              </a:ext>
            </a:extLst>
          </p:cNvPr>
          <p:cNvSpPr>
            <a:spLocks noGrp="1"/>
          </p:cNvSpPr>
          <p:nvPr>
            <p:ph type="body" sz="quarter" idx="39"/>
          </p:nvPr>
        </p:nvSpPr>
        <p:spPr>
          <a:xfrm>
            <a:off x="737150" y="729071"/>
            <a:ext cx="7464425" cy="400110"/>
          </a:xfrm>
        </p:spPr>
        <p:txBody>
          <a:bodyPr/>
          <a:lstStyle/>
          <a:p>
            <a:r>
              <a:rPr lang="en-US" dirty="0"/>
              <a:t>Results </a:t>
            </a:r>
          </a:p>
        </p:txBody>
      </p:sp>
      <p:sp>
        <p:nvSpPr>
          <p:cNvPr id="10" name="Chevron 9">
            <a:extLst>
              <a:ext uri="{FF2B5EF4-FFF2-40B4-BE49-F238E27FC236}">
                <a16:creationId xmlns:a16="http://schemas.microsoft.com/office/drawing/2014/main" id="{24AC93A7-30F9-2244-8025-0B9777112357}"/>
              </a:ext>
            </a:extLst>
          </p:cNvPr>
          <p:cNvSpPr/>
          <p:nvPr/>
        </p:nvSpPr>
        <p:spPr>
          <a:xfrm rot="5400000">
            <a:off x="6263908" y="2834253"/>
            <a:ext cx="431099" cy="742305"/>
          </a:xfrm>
          <a:prstGeom prst="chevro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chemeClr val="tx1"/>
              </a:solidFill>
            </a:endParaRPr>
          </a:p>
        </p:txBody>
      </p:sp>
      <p:sp>
        <p:nvSpPr>
          <p:cNvPr id="14" name="Chevron 13">
            <a:extLst>
              <a:ext uri="{FF2B5EF4-FFF2-40B4-BE49-F238E27FC236}">
                <a16:creationId xmlns:a16="http://schemas.microsoft.com/office/drawing/2014/main" id="{6C81C7C2-7C9F-E549-91B5-9EF7C5CFF92A}"/>
              </a:ext>
            </a:extLst>
          </p:cNvPr>
          <p:cNvSpPr/>
          <p:nvPr/>
        </p:nvSpPr>
        <p:spPr>
          <a:xfrm>
            <a:off x="3600805" y="1932575"/>
            <a:ext cx="504921" cy="651954"/>
          </a:xfrm>
          <a:prstGeom prst="chevro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chemeClr val="tx1"/>
              </a:solidFill>
            </a:endParaRPr>
          </a:p>
        </p:txBody>
      </p:sp>
      <p:sp>
        <p:nvSpPr>
          <p:cNvPr id="15" name="Rounded Rectangle 14">
            <a:extLst>
              <a:ext uri="{FF2B5EF4-FFF2-40B4-BE49-F238E27FC236}">
                <a16:creationId xmlns:a16="http://schemas.microsoft.com/office/drawing/2014/main" id="{F352DEF1-C2E3-D144-8D0A-50C60583C009}"/>
              </a:ext>
            </a:extLst>
          </p:cNvPr>
          <p:cNvSpPr/>
          <p:nvPr/>
        </p:nvSpPr>
        <p:spPr>
          <a:xfrm>
            <a:off x="4397180" y="3581695"/>
            <a:ext cx="4164557" cy="101566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3D63277-36BB-1946-9999-D4230420323F}"/>
              </a:ext>
            </a:extLst>
          </p:cNvPr>
          <p:cNvSpPr txBox="1"/>
          <p:nvPr/>
        </p:nvSpPr>
        <p:spPr>
          <a:xfrm>
            <a:off x="4571995" y="3718221"/>
            <a:ext cx="3814933" cy="1015663"/>
          </a:xfrm>
          <a:prstGeom prst="rect">
            <a:avLst/>
          </a:prstGeom>
          <a:noFill/>
        </p:spPr>
        <p:txBody>
          <a:bodyPr wrap="square" rtlCol="0">
            <a:spAutoFit/>
          </a:bodyPr>
          <a:lstStyle/>
          <a:p>
            <a:pPr algn="ctr"/>
            <a:r>
              <a:rPr lang="en-US" sz="1400" dirty="0"/>
              <a:t>There was a positive moderate correlation between the two variables, </a:t>
            </a:r>
          </a:p>
          <a:p>
            <a:pPr algn="ctr"/>
            <a:r>
              <a:rPr lang="en-US" sz="1400" dirty="0"/>
              <a:t>r = .572, </a:t>
            </a:r>
            <a:r>
              <a:rPr lang="en-US" sz="1400" i="1" dirty="0"/>
              <a:t>n </a:t>
            </a:r>
            <a:r>
              <a:rPr lang="en-US" sz="1400" dirty="0"/>
              <a:t>= 49, p = .000.</a:t>
            </a:r>
            <a:endParaRPr lang="en-US" sz="1400" b="1" dirty="0">
              <a:ln w="22225">
                <a:solidFill>
                  <a:schemeClr val="accent2"/>
                </a:solidFill>
                <a:prstDash val="solid"/>
              </a:ln>
              <a:solidFill>
                <a:schemeClr val="accent2">
                  <a:lumMod val="40000"/>
                  <a:lumOff val="60000"/>
                </a:schemeClr>
              </a:solidFill>
            </a:endParaRPr>
          </a:p>
          <a:p>
            <a:endParaRPr lang="en-US" dirty="0"/>
          </a:p>
        </p:txBody>
      </p:sp>
      <p:sp>
        <p:nvSpPr>
          <p:cNvPr id="5" name="Rounded Rectangle 4">
            <a:extLst>
              <a:ext uri="{FF2B5EF4-FFF2-40B4-BE49-F238E27FC236}">
                <a16:creationId xmlns:a16="http://schemas.microsoft.com/office/drawing/2014/main" id="{1E0D0872-3ADB-C544-9EE0-D6E7EBC163A3}"/>
              </a:ext>
            </a:extLst>
          </p:cNvPr>
          <p:cNvSpPr/>
          <p:nvPr/>
        </p:nvSpPr>
        <p:spPr>
          <a:xfrm>
            <a:off x="4469360" y="1547225"/>
            <a:ext cx="4164557" cy="128705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963F177-A62C-3449-B297-02A608DE0750}"/>
              </a:ext>
            </a:extLst>
          </p:cNvPr>
          <p:cNvSpPr txBox="1"/>
          <p:nvPr/>
        </p:nvSpPr>
        <p:spPr>
          <a:xfrm>
            <a:off x="4571995" y="1605141"/>
            <a:ext cx="3814933" cy="1446550"/>
          </a:xfrm>
          <a:prstGeom prst="rect">
            <a:avLst/>
          </a:prstGeom>
          <a:noFill/>
        </p:spPr>
        <p:txBody>
          <a:bodyPr wrap="square" rtlCol="0">
            <a:spAutoFit/>
          </a:bodyPr>
          <a:lstStyle/>
          <a:p>
            <a:pPr algn="ctr"/>
            <a:r>
              <a:rPr lang="en-US" sz="1400" dirty="0"/>
              <a:t>A Pearson product-moment correlation coefficient was computed to assess the relationship between patient self-report anxiety symptoms and patient self-reported barriers to adherence. </a:t>
            </a:r>
          </a:p>
          <a:p>
            <a:endParaRPr lang="en-US" dirty="0"/>
          </a:p>
        </p:txBody>
      </p:sp>
      <p:sp>
        <p:nvSpPr>
          <p:cNvPr id="18" name="Rounded Rectangle 17">
            <a:extLst>
              <a:ext uri="{FF2B5EF4-FFF2-40B4-BE49-F238E27FC236}">
                <a16:creationId xmlns:a16="http://schemas.microsoft.com/office/drawing/2014/main" id="{2E9F7FB4-8BBE-F447-8092-CA0A99847A73}"/>
              </a:ext>
            </a:extLst>
          </p:cNvPr>
          <p:cNvSpPr/>
          <p:nvPr/>
        </p:nvSpPr>
        <p:spPr>
          <a:xfrm>
            <a:off x="960790" y="1547225"/>
            <a:ext cx="2306843" cy="1661993"/>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9D4957C-6525-3A4D-AA1C-215B74C2EA3E}"/>
              </a:ext>
            </a:extLst>
          </p:cNvPr>
          <p:cNvSpPr txBox="1"/>
          <p:nvPr/>
        </p:nvSpPr>
        <p:spPr>
          <a:xfrm>
            <a:off x="1077209" y="1683091"/>
            <a:ext cx="1937965" cy="1661993"/>
          </a:xfrm>
          <a:prstGeom prst="rect">
            <a:avLst/>
          </a:prstGeom>
          <a:noFill/>
        </p:spPr>
        <p:txBody>
          <a:bodyPr wrap="square" rtlCol="0">
            <a:spAutoFit/>
          </a:bodyPr>
          <a:lstStyle/>
          <a:p>
            <a:pPr algn="ctr"/>
            <a:r>
              <a:rPr lang="en-US" sz="1400" dirty="0"/>
              <a:t>Normality testing (Kurtosis, Shapiro-Wilks) was conducted and results showed the data was normally distributed.</a:t>
            </a:r>
          </a:p>
          <a:p>
            <a:endParaRPr lang="en-US" dirty="0"/>
          </a:p>
        </p:txBody>
      </p:sp>
    </p:spTree>
    <p:extLst>
      <p:ext uri="{BB962C8B-B14F-4D97-AF65-F5344CB8AC3E}">
        <p14:creationId xmlns:p14="http://schemas.microsoft.com/office/powerpoint/2010/main" val="754076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B9BD09-7A83-284A-A445-CA06C533EDD0}"/>
              </a:ext>
            </a:extLst>
          </p:cNvPr>
          <p:cNvSpPr>
            <a:spLocks noGrp="1"/>
          </p:cNvSpPr>
          <p:nvPr>
            <p:ph type="sldNum" sz="quarter" idx="10"/>
          </p:nvPr>
        </p:nvSpPr>
        <p:spPr/>
        <p:txBody>
          <a:bodyPr/>
          <a:lstStyle/>
          <a:p>
            <a:fld id="{FE9E206F-B6C9-6B46-920E-6690A9897DBF}" type="slidenum">
              <a:rPr lang="en-US" smtClean="0"/>
              <a:t>14</a:t>
            </a:fld>
            <a:endParaRPr lang="en-US" dirty="0"/>
          </a:p>
        </p:txBody>
      </p:sp>
      <p:sp>
        <p:nvSpPr>
          <p:cNvPr id="3" name="Text Placeholder 2">
            <a:extLst>
              <a:ext uri="{FF2B5EF4-FFF2-40B4-BE49-F238E27FC236}">
                <a16:creationId xmlns:a16="http://schemas.microsoft.com/office/drawing/2014/main" id="{BB3617C7-5AD1-2E42-B611-A47D29248F91}"/>
              </a:ext>
            </a:extLst>
          </p:cNvPr>
          <p:cNvSpPr>
            <a:spLocks noGrp="1"/>
          </p:cNvSpPr>
          <p:nvPr>
            <p:ph type="body" sz="quarter" idx="39"/>
          </p:nvPr>
        </p:nvSpPr>
        <p:spPr>
          <a:xfrm>
            <a:off x="2366331" y="104933"/>
            <a:ext cx="4411338" cy="400110"/>
          </a:xfrm>
        </p:spPr>
        <p:txBody>
          <a:bodyPr/>
          <a:lstStyle/>
          <a:p>
            <a:pPr algn="ctr"/>
            <a:r>
              <a:rPr lang="en-US" dirty="0"/>
              <a:t>Results </a:t>
            </a:r>
          </a:p>
        </p:txBody>
      </p:sp>
      <p:pic>
        <p:nvPicPr>
          <p:cNvPr id="10" name="Picture 9">
            <a:extLst>
              <a:ext uri="{FF2B5EF4-FFF2-40B4-BE49-F238E27FC236}">
                <a16:creationId xmlns:a16="http://schemas.microsoft.com/office/drawing/2014/main" id="{0C7E7D5C-9E3D-8442-90CC-F23C1E3E1159}"/>
              </a:ext>
            </a:extLst>
          </p:cNvPr>
          <p:cNvPicPr>
            <a:picLocks noChangeAspect="1"/>
          </p:cNvPicPr>
          <p:nvPr/>
        </p:nvPicPr>
        <p:blipFill>
          <a:blip r:embed="rId3"/>
          <a:stretch>
            <a:fillRect/>
          </a:stretch>
        </p:blipFill>
        <p:spPr>
          <a:xfrm>
            <a:off x="1397189" y="687897"/>
            <a:ext cx="6349622" cy="4365366"/>
          </a:xfrm>
          <a:prstGeom prst="rect">
            <a:avLst/>
          </a:prstGeom>
        </p:spPr>
      </p:pic>
    </p:spTree>
    <p:extLst>
      <p:ext uri="{BB962C8B-B14F-4D97-AF65-F5344CB8AC3E}">
        <p14:creationId xmlns:p14="http://schemas.microsoft.com/office/powerpoint/2010/main" val="162785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701A9F-407D-044F-B19F-DF9BF08DD32B}"/>
              </a:ext>
            </a:extLst>
          </p:cNvPr>
          <p:cNvSpPr>
            <a:spLocks noGrp="1"/>
          </p:cNvSpPr>
          <p:nvPr>
            <p:ph type="sldNum" sz="quarter" idx="10"/>
          </p:nvPr>
        </p:nvSpPr>
        <p:spPr/>
        <p:txBody>
          <a:bodyPr/>
          <a:lstStyle/>
          <a:p>
            <a:fld id="{FE9E206F-B6C9-6B46-920E-6690A9897DBF}" type="slidenum">
              <a:rPr lang="en-US" smtClean="0"/>
              <a:t>15</a:t>
            </a:fld>
            <a:endParaRPr lang="en-US" dirty="0"/>
          </a:p>
        </p:txBody>
      </p:sp>
      <p:sp>
        <p:nvSpPr>
          <p:cNvPr id="3" name="Text Placeholder 2">
            <a:extLst>
              <a:ext uri="{FF2B5EF4-FFF2-40B4-BE49-F238E27FC236}">
                <a16:creationId xmlns:a16="http://schemas.microsoft.com/office/drawing/2014/main" id="{4677F447-6E4F-8648-8E4A-619D308BFE99}"/>
              </a:ext>
            </a:extLst>
          </p:cNvPr>
          <p:cNvSpPr>
            <a:spLocks noGrp="1"/>
          </p:cNvSpPr>
          <p:nvPr>
            <p:ph type="body" sz="quarter" idx="39"/>
          </p:nvPr>
        </p:nvSpPr>
        <p:spPr>
          <a:xfrm>
            <a:off x="3787524" y="759323"/>
            <a:ext cx="7464425" cy="400110"/>
          </a:xfrm>
        </p:spPr>
        <p:txBody>
          <a:bodyPr/>
          <a:lstStyle/>
          <a:p>
            <a:r>
              <a:rPr lang="en-US" dirty="0"/>
              <a:t>Discussion </a:t>
            </a:r>
          </a:p>
        </p:txBody>
      </p:sp>
      <p:pic>
        <p:nvPicPr>
          <p:cNvPr id="6" name="Picture 5">
            <a:extLst>
              <a:ext uri="{FF2B5EF4-FFF2-40B4-BE49-F238E27FC236}">
                <a16:creationId xmlns:a16="http://schemas.microsoft.com/office/drawing/2014/main" id="{33794CA1-14D1-1544-B8EC-21736377F1CF}"/>
              </a:ext>
            </a:extLst>
          </p:cNvPr>
          <p:cNvPicPr>
            <a:picLocks noChangeAspect="1"/>
          </p:cNvPicPr>
          <p:nvPr/>
        </p:nvPicPr>
        <p:blipFill>
          <a:blip r:embed="rId3"/>
          <a:stretch>
            <a:fillRect/>
          </a:stretch>
        </p:blipFill>
        <p:spPr>
          <a:xfrm>
            <a:off x="1624262" y="1283718"/>
            <a:ext cx="5895474" cy="3189355"/>
          </a:xfrm>
          <a:prstGeom prst="rect">
            <a:avLst/>
          </a:prstGeom>
        </p:spPr>
      </p:pic>
    </p:spTree>
    <p:extLst>
      <p:ext uri="{BB962C8B-B14F-4D97-AF65-F5344CB8AC3E}">
        <p14:creationId xmlns:p14="http://schemas.microsoft.com/office/powerpoint/2010/main" val="441597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18EB53-29FC-B446-9798-6845D0E1E5D7}"/>
              </a:ext>
            </a:extLst>
          </p:cNvPr>
          <p:cNvSpPr>
            <a:spLocks noGrp="1"/>
          </p:cNvSpPr>
          <p:nvPr>
            <p:ph type="sldNum" sz="quarter" idx="10"/>
          </p:nvPr>
        </p:nvSpPr>
        <p:spPr/>
        <p:txBody>
          <a:bodyPr/>
          <a:lstStyle/>
          <a:p>
            <a:fld id="{FE9E206F-B6C9-6B46-920E-6690A9897DBF}" type="slidenum">
              <a:rPr lang="en-US" smtClean="0"/>
              <a:t>16</a:t>
            </a:fld>
            <a:endParaRPr lang="en-US" dirty="0"/>
          </a:p>
        </p:txBody>
      </p:sp>
      <p:sp>
        <p:nvSpPr>
          <p:cNvPr id="3" name="Text Placeholder 2">
            <a:extLst>
              <a:ext uri="{FF2B5EF4-FFF2-40B4-BE49-F238E27FC236}">
                <a16:creationId xmlns:a16="http://schemas.microsoft.com/office/drawing/2014/main" id="{3D62F39D-FA67-2643-B17C-B917A5FE625D}"/>
              </a:ext>
            </a:extLst>
          </p:cNvPr>
          <p:cNvSpPr>
            <a:spLocks noGrp="1"/>
          </p:cNvSpPr>
          <p:nvPr>
            <p:ph type="body" sz="quarter" idx="39"/>
          </p:nvPr>
        </p:nvSpPr>
        <p:spPr>
          <a:xfrm>
            <a:off x="839787" y="778887"/>
            <a:ext cx="7464425" cy="400110"/>
          </a:xfrm>
        </p:spPr>
        <p:txBody>
          <a:bodyPr/>
          <a:lstStyle/>
          <a:p>
            <a:r>
              <a:rPr lang="en-US" dirty="0"/>
              <a:t>Future implications </a:t>
            </a:r>
          </a:p>
        </p:txBody>
      </p:sp>
      <p:sp>
        <p:nvSpPr>
          <p:cNvPr id="5" name="TextBox 4">
            <a:extLst>
              <a:ext uri="{FF2B5EF4-FFF2-40B4-BE49-F238E27FC236}">
                <a16:creationId xmlns:a16="http://schemas.microsoft.com/office/drawing/2014/main" id="{43A29C51-5A52-1F42-AC9D-A76FBF9DE14F}"/>
              </a:ext>
            </a:extLst>
          </p:cNvPr>
          <p:cNvSpPr txBox="1"/>
          <p:nvPr/>
        </p:nvSpPr>
        <p:spPr>
          <a:xfrm>
            <a:off x="839787" y="1177945"/>
            <a:ext cx="5197151" cy="2031325"/>
          </a:xfrm>
          <a:prstGeom prst="rect">
            <a:avLst/>
          </a:prstGeom>
          <a:noFill/>
        </p:spPr>
        <p:txBody>
          <a:bodyPr wrap="square" rtlCol="0">
            <a:spAutoFit/>
          </a:bodyPr>
          <a:lstStyle/>
          <a:p>
            <a:pPr marL="285750" indent="-285750">
              <a:buFont typeface="Arial" panose="020B0604020202020204" pitchFamily="34" charset="0"/>
              <a:buChar char="•"/>
            </a:pPr>
            <a:r>
              <a:rPr lang="en-US" dirty="0"/>
              <a:t>Larger multisite study on the relationship between anxiety symptoms and adherence pre-transplant.</a:t>
            </a:r>
          </a:p>
          <a:p>
            <a:endParaRPr lang="en-US" dirty="0"/>
          </a:p>
          <a:p>
            <a:pPr marL="285750" indent="-285750">
              <a:buFont typeface="Arial" panose="020B0604020202020204" pitchFamily="34" charset="0"/>
              <a:buChar char="•"/>
            </a:pPr>
            <a:endParaRPr lang="en-US" dirty="0"/>
          </a:p>
          <a:p>
            <a:r>
              <a:rPr lang="en-US" dirty="0"/>
              <a:t>  </a:t>
            </a:r>
          </a:p>
          <a:p>
            <a:endParaRPr lang="en-US" dirty="0"/>
          </a:p>
        </p:txBody>
      </p:sp>
      <p:pic>
        <p:nvPicPr>
          <p:cNvPr id="6" name="Picture 5">
            <a:extLst>
              <a:ext uri="{FF2B5EF4-FFF2-40B4-BE49-F238E27FC236}">
                <a16:creationId xmlns:a16="http://schemas.microsoft.com/office/drawing/2014/main" id="{5ABB6EBE-B92E-1B41-92DA-CA08DEB17C74}"/>
              </a:ext>
            </a:extLst>
          </p:cNvPr>
          <p:cNvPicPr>
            <a:picLocks noChangeAspect="1"/>
          </p:cNvPicPr>
          <p:nvPr/>
        </p:nvPicPr>
        <p:blipFill>
          <a:blip r:embed="rId3"/>
          <a:stretch>
            <a:fillRect/>
          </a:stretch>
        </p:blipFill>
        <p:spPr>
          <a:xfrm>
            <a:off x="6036938" y="1375147"/>
            <a:ext cx="2710522" cy="2397967"/>
          </a:xfrm>
          <a:prstGeom prst="rect">
            <a:avLst/>
          </a:prstGeom>
        </p:spPr>
      </p:pic>
    </p:spTree>
    <p:extLst>
      <p:ext uri="{BB962C8B-B14F-4D97-AF65-F5344CB8AC3E}">
        <p14:creationId xmlns:p14="http://schemas.microsoft.com/office/powerpoint/2010/main" val="2224726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18EB53-29FC-B446-9798-6845D0E1E5D7}"/>
              </a:ext>
            </a:extLst>
          </p:cNvPr>
          <p:cNvSpPr>
            <a:spLocks noGrp="1"/>
          </p:cNvSpPr>
          <p:nvPr>
            <p:ph type="sldNum" sz="quarter" idx="10"/>
          </p:nvPr>
        </p:nvSpPr>
        <p:spPr/>
        <p:txBody>
          <a:bodyPr/>
          <a:lstStyle/>
          <a:p>
            <a:fld id="{FE9E206F-B6C9-6B46-920E-6690A9897DBF}" type="slidenum">
              <a:rPr lang="en-US" smtClean="0"/>
              <a:t>17</a:t>
            </a:fld>
            <a:endParaRPr lang="en-US" dirty="0"/>
          </a:p>
        </p:txBody>
      </p:sp>
      <p:sp>
        <p:nvSpPr>
          <p:cNvPr id="3" name="Text Placeholder 2">
            <a:extLst>
              <a:ext uri="{FF2B5EF4-FFF2-40B4-BE49-F238E27FC236}">
                <a16:creationId xmlns:a16="http://schemas.microsoft.com/office/drawing/2014/main" id="{3D62F39D-FA67-2643-B17C-B917A5FE625D}"/>
              </a:ext>
            </a:extLst>
          </p:cNvPr>
          <p:cNvSpPr>
            <a:spLocks noGrp="1"/>
          </p:cNvSpPr>
          <p:nvPr>
            <p:ph type="body" sz="quarter" idx="39"/>
          </p:nvPr>
        </p:nvSpPr>
        <p:spPr>
          <a:xfrm>
            <a:off x="839787" y="778887"/>
            <a:ext cx="7464425" cy="400110"/>
          </a:xfrm>
        </p:spPr>
        <p:txBody>
          <a:bodyPr/>
          <a:lstStyle/>
          <a:p>
            <a:r>
              <a:rPr lang="en-US" dirty="0"/>
              <a:t>Future implications </a:t>
            </a:r>
          </a:p>
        </p:txBody>
      </p:sp>
      <p:sp>
        <p:nvSpPr>
          <p:cNvPr id="5" name="TextBox 4">
            <a:extLst>
              <a:ext uri="{FF2B5EF4-FFF2-40B4-BE49-F238E27FC236}">
                <a16:creationId xmlns:a16="http://schemas.microsoft.com/office/drawing/2014/main" id="{43A29C51-5A52-1F42-AC9D-A76FBF9DE14F}"/>
              </a:ext>
            </a:extLst>
          </p:cNvPr>
          <p:cNvSpPr txBox="1"/>
          <p:nvPr/>
        </p:nvSpPr>
        <p:spPr>
          <a:xfrm>
            <a:off x="839787" y="1177945"/>
            <a:ext cx="5197151" cy="2862322"/>
          </a:xfrm>
          <a:prstGeom prst="rect">
            <a:avLst/>
          </a:prstGeom>
          <a:noFill/>
        </p:spPr>
        <p:txBody>
          <a:bodyPr wrap="square" rtlCol="0">
            <a:spAutoFit/>
          </a:bodyPr>
          <a:lstStyle/>
          <a:p>
            <a:pPr marL="285750" indent="-285750">
              <a:buFont typeface="Arial" panose="020B0604020202020204" pitchFamily="34" charset="0"/>
              <a:buChar char="•"/>
            </a:pPr>
            <a:r>
              <a:rPr lang="en-US" dirty="0"/>
              <a:t>Larger multisite study on the relationship between anxiety symptoms and adherence pre-transplant.</a:t>
            </a:r>
          </a:p>
          <a:p>
            <a:pPr marL="285750" indent="-285750">
              <a:buFont typeface="Arial" panose="020B0604020202020204" pitchFamily="34" charset="0"/>
              <a:buChar char="•"/>
            </a:pPr>
            <a:r>
              <a:rPr lang="en-US" dirty="0"/>
              <a:t>Future research should consider the potential individual and family behaviors associated with anxiety that may influence adherence.</a:t>
            </a:r>
          </a:p>
          <a:p>
            <a:endParaRPr lang="en-US" dirty="0"/>
          </a:p>
          <a:p>
            <a:pPr marL="285750" indent="-285750">
              <a:buFont typeface="Arial" panose="020B0604020202020204" pitchFamily="34" charset="0"/>
              <a:buChar char="•"/>
            </a:pPr>
            <a:endParaRPr lang="en-US" dirty="0"/>
          </a:p>
          <a:p>
            <a:r>
              <a:rPr lang="en-US" dirty="0"/>
              <a:t>  </a:t>
            </a:r>
          </a:p>
          <a:p>
            <a:endParaRPr lang="en-US" dirty="0"/>
          </a:p>
        </p:txBody>
      </p:sp>
      <p:pic>
        <p:nvPicPr>
          <p:cNvPr id="6" name="Picture 5">
            <a:extLst>
              <a:ext uri="{FF2B5EF4-FFF2-40B4-BE49-F238E27FC236}">
                <a16:creationId xmlns:a16="http://schemas.microsoft.com/office/drawing/2014/main" id="{5ABB6EBE-B92E-1B41-92DA-CA08DEB17C74}"/>
              </a:ext>
            </a:extLst>
          </p:cNvPr>
          <p:cNvPicPr>
            <a:picLocks noChangeAspect="1"/>
          </p:cNvPicPr>
          <p:nvPr/>
        </p:nvPicPr>
        <p:blipFill>
          <a:blip r:embed="rId3"/>
          <a:stretch>
            <a:fillRect/>
          </a:stretch>
        </p:blipFill>
        <p:spPr>
          <a:xfrm>
            <a:off x="6036938" y="1375147"/>
            <a:ext cx="2710522" cy="2397967"/>
          </a:xfrm>
          <a:prstGeom prst="rect">
            <a:avLst/>
          </a:prstGeom>
        </p:spPr>
      </p:pic>
    </p:spTree>
    <p:extLst>
      <p:ext uri="{BB962C8B-B14F-4D97-AF65-F5344CB8AC3E}">
        <p14:creationId xmlns:p14="http://schemas.microsoft.com/office/powerpoint/2010/main" val="341499158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18EB53-29FC-B446-9798-6845D0E1E5D7}"/>
              </a:ext>
            </a:extLst>
          </p:cNvPr>
          <p:cNvSpPr>
            <a:spLocks noGrp="1"/>
          </p:cNvSpPr>
          <p:nvPr>
            <p:ph type="sldNum" sz="quarter" idx="10"/>
          </p:nvPr>
        </p:nvSpPr>
        <p:spPr/>
        <p:txBody>
          <a:bodyPr/>
          <a:lstStyle/>
          <a:p>
            <a:fld id="{FE9E206F-B6C9-6B46-920E-6690A9897DBF}" type="slidenum">
              <a:rPr lang="en-US" smtClean="0"/>
              <a:t>18</a:t>
            </a:fld>
            <a:endParaRPr lang="en-US" dirty="0"/>
          </a:p>
        </p:txBody>
      </p:sp>
      <p:sp>
        <p:nvSpPr>
          <p:cNvPr id="3" name="Text Placeholder 2">
            <a:extLst>
              <a:ext uri="{FF2B5EF4-FFF2-40B4-BE49-F238E27FC236}">
                <a16:creationId xmlns:a16="http://schemas.microsoft.com/office/drawing/2014/main" id="{3D62F39D-FA67-2643-B17C-B917A5FE625D}"/>
              </a:ext>
            </a:extLst>
          </p:cNvPr>
          <p:cNvSpPr>
            <a:spLocks noGrp="1"/>
          </p:cNvSpPr>
          <p:nvPr>
            <p:ph type="body" sz="quarter" idx="39"/>
          </p:nvPr>
        </p:nvSpPr>
        <p:spPr>
          <a:xfrm>
            <a:off x="839787" y="778887"/>
            <a:ext cx="7464425" cy="400110"/>
          </a:xfrm>
        </p:spPr>
        <p:txBody>
          <a:bodyPr/>
          <a:lstStyle/>
          <a:p>
            <a:r>
              <a:rPr lang="en-US" dirty="0"/>
              <a:t>Future implications </a:t>
            </a:r>
          </a:p>
        </p:txBody>
      </p:sp>
      <p:sp>
        <p:nvSpPr>
          <p:cNvPr id="5" name="TextBox 4">
            <a:extLst>
              <a:ext uri="{FF2B5EF4-FFF2-40B4-BE49-F238E27FC236}">
                <a16:creationId xmlns:a16="http://schemas.microsoft.com/office/drawing/2014/main" id="{43A29C51-5A52-1F42-AC9D-A76FBF9DE14F}"/>
              </a:ext>
            </a:extLst>
          </p:cNvPr>
          <p:cNvSpPr txBox="1"/>
          <p:nvPr/>
        </p:nvSpPr>
        <p:spPr>
          <a:xfrm>
            <a:off x="839787" y="1177945"/>
            <a:ext cx="5197151" cy="3416320"/>
          </a:xfrm>
          <a:prstGeom prst="rect">
            <a:avLst/>
          </a:prstGeom>
          <a:noFill/>
        </p:spPr>
        <p:txBody>
          <a:bodyPr wrap="square" rtlCol="0">
            <a:spAutoFit/>
          </a:bodyPr>
          <a:lstStyle/>
          <a:p>
            <a:pPr marL="285750" indent="-285750">
              <a:buFont typeface="Arial" panose="020B0604020202020204" pitchFamily="34" charset="0"/>
              <a:buChar char="•"/>
            </a:pPr>
            <a:r>
              <a:rPr lang="en-US" dirty="0"/>
              <a:t>Larger multisite study on the relationship between anxiety symptoms and adherence pre-transplant.</a:t>
            </a:r>
          </a:p>
          <a:p>
            <a:pPr marL="285750" indent="-285750">
              <a:buFont typeface="Arial" panose="020B0604020202020204" pitchFamily="34" charset="0"/>
              <a:buChar char="•"/>
            </a:pPr>
            <a:r>
              <a:rPr lang="en-US" dirty="0"/>
              <a:t>Future research should consider the potential individual and family behaviors associated with anxiety that may influence adherence.</a:t>
            </a:r>
          </a:p>
          <a:p>
            <a:pPr marL="285750" indent="-285750">
              <a:buFont typeface="Arial" panose="020B0604020202020204" pitchFamily="34" charset="0"/>
              <a:buChar char="•"/>
            </a:pPr>
            <a:r>
              <a:rPr lang="en-US" dirty="0"/>
              <a:t>The need for psychologists on a transplant team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dirty="0"/>
              <a:t>  </a:t>
            </a:r>
          </a:p>
          <a:p>
            <a:endParaRPr lang="en-US" dirty="0"/>
          </a:p>
        </p:txBody>
      </p:sp>
      <p:pic>
        <p:nvPicPr>
          <p:cNvPr id="6" name="Picture 5">
            <a:extLst>
              <a:ext uri="{FF2B5EF4-FFF2-40B4-BE49-F238E27FC236}">
                <a16:creationId xmlns:a16="http://schemas.microsoft.com/office/drawing/2014/main" id="{5ABB6EBE-B92E-1B41-92DA-CA08DEB17C74}"/>
              </a:ext>
            </a:extLst>
          </p:cNvPr>
          <p:cNvPicPr>
            <a:picLocks noChangeAspect="1"/>
          </p:cNvPicPr>
          <p:nvPr/>
        </p:nvPicPr>
        <p:blipFill>
          <a:blip r:embed="rId3"/>
          <a:stretch>
            <a:fillRect/>
          </a:stretch>
        </p:blipFill>
        <p:spPr>
          <a:xfrm>
            <a:off x="6036938" y="1375147"/>
            <a:ext cx="2710522" cy="2397967"/>
          </a:xfrm>
          <a:prstGeom prst="rect">
            <a:avLst/>
          </a:prstGeom>
        </p:spPr>
      </p:pic>
    </p:spTree>
    <p:extLst>
      <p:ext uri="{BB962C8B-B14F-4D97-AF65-F5344CB8AC3E}">
        <p14:creationId xmlns:p14="http://schemas.microsoft.com/office/powerpoint/2010/main" val="59977729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18EB53-29FC-B446-9798-6845D0E1E5D7}"/>
              </a:ext>
            </a:extLst>
          </p:cNvPr>
          <p:cNvSpPr>
            <a:spLocks noGrp="1"/>
          </p:cNvSpPr>
          <p:nvPr>
            <p:ph type="sldNum" sz="quarter" idx="10"/>
          </p:nvPr>
        </p:nvSpPr>
        <p:spPr/>
        <p:txBody>
          <a:bodyPr/>
          <a:lstStyle/>
          <a:p>
            <a:fld id="{FE9E206F-B6C9-6B46-920E-6690A9897DBF}" type="slidenum">
              <a:rPr lang="en-US" smtClean="0"/>
              <a:t>19</a:t>
            </a:fld>
            <a:endParaRPr lang="en-US" dirty="0"/>
          </a:p>
        </p:txBody>
      </p:sp>
      <p:sp>
        <p:nvSpPr>
          <p:cNvPr id="3" name="Text Placeholder 2">
            <a:extLst>
              <a:ext uri="{FF2B5EF4-FFF2-40B4-BE49-F238E27FC236}">
                <a16:creationId xmlns:a16="http://schemas.microsoft.com/office/drawing/2014/main" id="{3D62F39D-FA67-2643-B17C-B917A5FE625D}"/>
              </a:ext>
            </a:extLst>
          </p:cNvPr>
          <p:cNvSpPr>
            <a:spLocks noGrp="1"/>
          </p:cNvSpPr>
          <p:nvPr>
            <p:ph type="body" sz="quarter" idx="39"/>
          </p:nvPr>
        </p:nvSpPr>
        <p:spPr>
          <a:xfrm>
            <a:off x="839787" y="778887"/>
            <a:ext cx="7464425" cy="400110"/>
          </a:xfrm>
        </p:spPr>
        <p:txBody>
          <a:bodyPr/>
          <a:lstStyle/>
          <a:p>
            <a:r>
              <a:rPr lang="en-US" dirty="0"/>
              <a:t>Future implications </a:t>
            </a:r>
          </a:p>
        </p:txBody>
      </p:sp>
      <p:sp>
        <p:nvSpPr>
          <p:cNvPr id="5" name="TextBox 4">
            <a:extLst>
              <a:ext uri="{FF2B5EF4-FFF2-40B4-BE49-F238E27FC236}">
                <a16:creationId xmlns:a16="http://schemas.microsoft.com/office/drawing/2014/main" id="{43A29C51-5A52-1F42-AC9D-A76FBF9DE14F}"/>
              </a:ext>
            </a:extLst>
          </p:cNvPr>
          <p:cNvSpPr txBox="1"/>
          <p:nvPr/>
        </p:nvSpPr>
        <p:spPr>
          <a:xfrm>
            <a:off x="839787" y="1177945"/>
            <a:ext cx="5197151" cy="3970318"/>
          </a:xfrm>
          <a:prstGeom prst="rect">
            <a:avLst/>
          </a:prstGeom>
          <a:noFill/>
        </p:spPr>
        <p:txBody>
          <a:bodyPr wrap="square" rtlCol="0">
            <a:spAutoFit/>
          </a:bodyPr>
          <a:lstStyle/>
          <a:p>
            <a:pPr marL="285750" indent="-285750">
              <a:buFont typeface="Arial" panose="020B0604020202020204" pitchFamily="34" charset="0"/>
              <a:buChar char="•"/>
            </a:pPr>
            <a:r>
              <a:rPr lang="en-US" dirty="0"/>
              <a:t>Larger multisite study on the relationship between anxiety symptoms and adherence pre-transplant.</a:t>
            </a:r>
          </a:p>
          <a:p>
            <a:pPr marL="285750" indent="-285750">
              <a:buFont typeface="Arial" panose="020B0604020202020204" pitchFamily="34" charset="0"/>
              <a:buChar char="•"/>
            </a:pPr>
            <a:r>
              <a:rPr lang="en-US" dirty="0"/>
              <a:t>Future research should consider the potential individual and family behaviors associated with anxiety that may influence adherence.</a:t>
            </a:r>
          </a:p>
          <a:p>
            <a:pPr marL="285750" indent="-285750">
              <a:buFont typeface="Arial" panose="020B0604020202020204" pitchFamily="34" charset="0"/>
              <a:buChar char="•"/>
            </a:pPr>
            <a:r>
              <a:rPr lang="en-US" dirty="0"/>
              <a:t>The need for psychologists on a transplant team</a:t>
            </a:r>
          </a:p>
          <a:p>
            <a:pPr marL="285750" indent="-285750">
              <a:buFont typeface="Arial" panose="020B0604020202020204" pitchFamily="34" charset="0"/>
              <a:buChar char="•"/>
            </a:pPr>
            <a:r>
              <a:rPr lang="en-US" dirty="0"/>
              <a:t>Interventions for those reporting higher levels of anxiety pre-transplant.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dirty="0"/>
              <a:t>  </a:t>
            </a:r>
          </a:p>
          <a:p>
            <a:endParaRPr lang="en-US" dirty="0"/>
          </a:p>
        </p:txBody>
      </p:sp>
      <p:pic>
        <p:nvPicPr>
          <p:cNvPr id="6" name="Picture 5">
            <a:extLst>
              <a:ext uri="{FF2B5EF4-FFF2-40B4-BE49-F238E27FC236}">
                <a16:creationId xmlns:a16="http://schemas.microsoft.com/office/drawing/2014/main" id="{5ABB6EBE-B92E-1B41-92DA-CA08DEB17C74}"/>
              </a:ext>
            </a:extLst>
          </p:cNvPr>
          <p:cNvPicPr>
            <a:picLocks noChangeAspect="1"/>
          </p:cNvPicPr>
          <p:nvPr/>
        </p:nvPicPr>
        <p:blipFill>
          <a:blip r:embed="rId3"/>
          <a:stretch>
            <a:fillRect/>
          </a:stretch>
        </p:blipFill>
        <p:spPr>
          <a:xfrm>
            <a:off x="6036938" y="1375147"/>
            <a:ext cx="2710522" cy="2397967"/>
          </a:xfrm>
          <a:prstGeom prst="rect">
            <a:avLst/>
          </a:prstGeom>
        </p:spPr>
      </p:pic>
    </p:spTree>
    <p:extLst>
      <p:ext uri="{BB962C8B-B14F-4D97-AF65-F5344CB8AC3E}">
        <p14:creationId xmlns:p14="http://schemas.microsoft.com/office/powerpoint/2010/main" val="27738519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41221E-0C0D-3C4F-802C-D6375266D788}"/>
              </a:ext>
            </a:extLst>
          </p:cNvPr>
          <p:cNvSpPr>
            <a:spLocks noGrp="1"/>
          </p:cNvSpPr>
          <p:nvPr>
            <p:ph type="sldNum" sz="quarter" idx="10"/>
          </p:nvPr>
        </p:nvSpPr>
        <p:spPr/>
        <p:txBody>
          <a:bodyPr/>
          <a:lstStyle/>
          <a:p>
            <a:fld id="{FE9E206F-B6C9-6B46-920E-6690A9897DBF}" type="slidenum">
              <a:rPr lang="en-US" smtClean="0"/>
              <a:t>2</a:t>
            </a:fld>
            <a:endParaRPr lang="en-US" dirty="0"/>
          </a:p>
        </p:txBody>
      </p:sp>
      <p:sp>
        <p:nvSpPr>
          <p:cNvPr id="3" name="Text Placeholder 2">
            <a:extLst>
              <a:ext uri="{FF2B5EF4-FFF2-40B4-BE49-F238E27FC236}">
                <a16:creationId xmlns:a16="http://schemas.microsoft.com/office/drawing/2014/main" id="{C1F8E165-7BBF-1842-AA8F-E5EC2C8E2613}"/>
              </a:ext>
            </a:extLst>
          </p:cNvPr>
          <p:cNvSpPr>
            <a:spLocks noGrp="1"/>
          </p:cNvSpPr>
          <p:nvPr>
            <p:ph type="body" sz="quarter" idx="39"/>
          </p:nvPr>
        </p:nvSpPr>
        <p:spPr>
          <a:xfrm>
            <a:off x="839787" y="650818"/>
            <a:ext cx="7464425" cy="400110"/>
          </a:xfrm>
        </p:spPr>
        <p:txBody>
          <a:bodyPr/>
          <a:lstStyle/>
          <a:p>
            <a:r>
              <a:rPr lang="en-US" dirty="0"/>
              <a:t>Adherence </a:t>
            </a:r>
          </a:p>
        </p:txBody>
      </p:sp>
      <p:sp>
        <p:nvSpPr>
          <p:cNvPr id="6" name="TextBox 5">
            <a:extLst>
              <a:ext uri="{FF2B5EF4-FFF2-40B4-BE49-F238E27FC236}">
                <a16:creationId xmlns:a16="http://schemas.microsoft.com/office/drawing/2014/main" id="{C280D5BA-0DA9-F64F-B79E-50F7D65EAEB1}"/>
              </a:ext>
            </a:extLst>
          </p:cNvPr>
          <p:cNvSpPr txBox="1"/>
          <p:nvPr/>
        </p:nvSpPr>
        <p:spPr>
          <a:xfrm>
            <a:off x="839787" y="1277553"/>
            <a:ext cx="5404602" cy="3323987"/>
          </a:xfrm>
          <a:prstGeom prst="rect">
            <a:avLst/>
          </a:prstGeom>
          <a:noFill/>
        </p:spPr>
        <p:txBody>
          <a:bodyPr wrap="square" rtlCol="0">
            <a:spAutoFit/>
          </a:bodyPr>
          <a:lstStyle/>
          <a:p>
            <a:r>
              <a:rPr lang="en-US" sz="1600" dirty="0"/>
              <a:t>Adherence to medication is one of the most crucial aspects of the post-transplant medical care. </a:t>
            </a:r>
          </a:p>
          <a:p>
            <a:pPr marL="285750" indent="-285750">
              <a:buFont typeface="Arial" panose="020B0604020202020204" pitchFamily="34" charset="0"/>
              <a:buChar char="•"/>
            </a:pPr>
            <a:r>
              <a:rPr lang="en-US" sz="1600" dirty="0"/>
              <a:t>Studies have shown that the average rate of adherence is around 70% for post-transplant young adult patients (Eaton, 2014).  </a:t>
            </a:r>
          </a:p>
          <a:p>
            <a:pPr marL="285750" indent="-285750">
              <a:buFont typeface="Arial" panose="020B0604020202020204" pitchFamily="34" charset="0"/>
              <a:buChar char="•"/>
            </a:pPr>
            <a:r>
              <a:rPr lang="en-US" sz="1600" dirty="0"/>
              <a:t>Excellent medication adherence requires taking the correct dose of medication, at the correct time of day, every day, for as long as the condition is being treated (Foster, 2014).</a:t>
            </a:r>
          </a:p>
          <a:p>
            <a:pPr marL="285750" indent="-285750">
              <a:buFont typeface="Arial" panose="020B0604020202020204" pitchFamily="34" charset="0"/>
              <a:buChar char="•"/>
            </a:pPr>
            <a:r>
              <a:rPr lang="en-US" sz="1600" dirty="0"/>
              <a:t>Poor adherence to medications is one of the most important barriers to long term graft survival (Foster, 2014).</a:t>
            </a:r>
          </a:p>
          <a:p>
            <a:endParaRPr lang="en-US" dirty="0"/>
          </a:p>
        </p:txBody>
      </p:sp>
      <p:pic>
        <p:nvPicPr>
          <p:cNvPr id="13" name="Graphic 12" descr="Medicine">
            <a:extLst>
              <a:ext uri="{FF2B5EF4-FFF2-40B4-BE49-F238E27FC236}">
                <a16:creationId xmlns:a16="http://schemas.microsoft.com/office/drawing/2014/main" id="{73FF3F51-A2A0-444D-B59B-3363D3323D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69242" y="1050928"/>
            <a:ext cx="1734970" cy="1734970"/>
          </a:xfrm>
          <a:prstGeom prst="rect">
            <a:avLst/>
          </a:prstGeom>
        </p:spPr>
      </p:pic>
      <p:pic>
        <p:nvPicPr>
          <p:cNvPr id="15" name="Graphic 14" descr="Stopwatch">
            <a:extLst>
              <a:ext uri="{FF2B5EF4-FFF2-40B4-BE49-F238E27FC236}">
                <a16:creationId xmlns:a16="http://schemas.microsoft.com/office/drawing/2014/main" id="{A7CFEE0A-1641-3846-A8B8-D0E5481A71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69242" y="2785898"/>
            <a:ext cx="1734970" cy="1734970"/>
          </a:xfrm>
          <a:prstGeom prst="rect">
            <a:avLst/>
          </a:prstGeom>
        </p:spPr>
      </p:pic>
    </p:spTree>
    <p:extLst>
      <p:ext uri="{BB962C8B-B14F-4D97-AF65-F5344CB8AC3E}">
        <p14:creationId xmlns:p14="http://schemas.microsoft.com/office/powerpoint/2010/main" val="335288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9538EB-731D-684D-A5ED-DF22A2365650}"/>
              </a:ext>
            </a:extLst>
          </p:cNvPr>
          <p:cNvSpPr>
            <a:spLocks noGrp="1"/>
          </p:cNvSpPr>
          <p:nvPr>
            <p:ph type="sldNum" sz="quarter" idx="10"/>
          </p:nvPr>
        </p:nvSpPr>
        <p:spPr/>
        <p:txBody>
          <a:bodyPr/>
          <a:lstStyle/>
          <a:p>
            <a:fld id="{FE9E206F-B6C9-6B46-920E-6690A9897DBF}" type="slidenum">
              <a:rPr lang="en-US" smtClean="0"/>
              <a:t>20</a:t>
            </a:fld>
            <a:endParaRPr lang="en-US" dirty="0"/>
          </a:p>
        </p:txBody>
      </p:sp>
      <p:sp>
        <p:nvSpPr>
          <p:cNvPr id="3" name="Text Placeholder 2">
            <a:extLst>
              <a:ext uri="{FF2B5EF4-FFF2-40B4-BE49-F238E27FC236}">
                <a16:creationId xmlns:a16="http://schemas.microsoft.com/office/drawing/2014/main" id="{7E9E3C54-9786-8442-A3D1-39A8FC4639EB}"/>
              </a:ext>
            </a:extLst>
          </p:cNvPr>
          <p:cNvSpPr>
            <a:spLocks noGrp="1"/>
          </p:cNvSpPr>
          <p:nvPr>
            <p:ph type="body" sz="quarter" idx="39"/>
          </p:nvPr>
        </p:nvSpPr>
        <p:spPr/>
        <p:txBody>
          <a:bodyPr/>
          <a:lstStyle/>
          <a:p>
            <a:r>
              <a:rPr lang="en-US" dirty="0"/>
              <a:t>Acknowledgements </a:t>
            </a:r>
          </a:p>
        </p:txBody>
      </p:sp>
      <p:sp>
        <p:nvSpPr>
          <p:cNvPr id="6" name="Round Diagonal Corner Rectangle 5">
            <a:extLst>
              <a:ext uri="{FF2B5EF4-FFF2-40B4-BE49-F238E27FC236}">
                <a16:creationId xmlns:a16="http://schemas.microsoft.com/office/drawing/2014/main" id="{C992993C-50DB-A443-B878-D7CDFACBCD45}"/>
              </a:ext>
            </a:extLst>
          </p:cNvPr>
          <p:cNvSpPr/>
          <p:nvPr/>
        </p:nvSpPr>
        <p:spPr>
          <a:xfrm>
            <a:off x="812728" y="1543098"/>
            <a:ext cx="3906304" cy="2062065"/>
          </a:xfrm>
          <a:prstGeom prst="round2Diag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Round Diagonal Corner Rectangle 6">
            <a:extLst>
              <a:ext uri="{FF2B5EF4-FFF2-40B4-BE49-F238E27FC236}">
                <a16:creationId xmlns:a16="http://schemas.microsoft.com/office/drawing/2014/main" id="{75045C23-5D10-DA46-94EB-FAD7B2E3FB37}"/>
              </a:ext>
            </a:extLst>
          </p:cNvPr>
          <p:cNvSpPr/>
          <p:nvPr/>
        </p:nvSpPr>
        <p:spPr>
          <a:xfrm>
            <a:off x="5152860" y="1539884"/>
            <a:ext cx="2656115" cy="2062065"/>
          </a:xfrm>
          <a:prstGeom prst="round2Diag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DA168D11-3FA1-134C-90CB-583410DE7BE6}"/>
              </a:ext>
            </a:extLst>
          </p:cNvPr>
          <p:cNvSpPr txBox="1"/>
          <p:nvPr/>
        </p:nvSpPr>
        <p:spPr>
          <a:xfrm>
            <a:off x="719346" y="1696948"/>
            <a:ext cx="4093067" cy="1908215"/>
          </a:xfrm>
          <a:prstGeom prst="rect">
            <a:avLst/>
          </a:prstGeom>
          <a:noFill/>
        </p:spPr>
        <p:txBody>
          <a:bodyPr wrap="square" rtlCol="0">
            <a:spAutoFit/>
          </a:bodyPr>
          <a:lstStyle/>
          <a:p>
            <a:pPr algn="ctr"/>
            <a:r>
              <a:rPr lang="en-US" sz="2000" dirty="0"/>
              <a:t>Thank you to </a:t>
            </a:r>
          </a:p>
          <a:p>
            <a:pPr algn="ctr"/>
            <a:r>
              <a:rPr lang="en-US" sz="2000" dirty="0"/>
              <a:t>Dr. Merlin </a:t>
            </a:r>
            <a:r>
              <a:rPr lang="en-US" sz="2000" dirty="0" err="1"/>
              <a:t>Ariefdjohan</a:t>
            </a:r>
            <a:r>
              <a:rPr lang="en-US" sz="2000" dirty="0"/>
              <a:t>, Ms. </a:t>
            </a:r>
            <a:r>
              <a:rPr lang="en-US" sz="2000" dirty="0" err="1"/>
              <a:t>Emmaly</a:t>
            </a:r>
            <a:r>
              <a:rPr lang="en-US" sz="2000" dirty="0"/>
              <a:t> Perks, Dr. Douglas </a:t>
            </a:r>
            <a:r>
              <a:rPr lang="en-US" sz="2000" dirty="0" err="1"/>
              <a:t>Novins</a:t>
            </a:r>
            <a:r>
              <a:rPr lang="en-US" sz="2000" dirty="0"/>
              <a:t>, and Dr. Dominic Martinez</a:t>
            </a:r>
          </a:p>
          <a:p>
            <a:pPr algn="ctr"/>
            <a:r>
              <a:rPr lang="en-US" sz="2000" dirty="0"/>
              <a:t>with the PURPLE program.</a:t>
            </a:r>
          </a:p>
          <a:p>
            <a:endParaRPr lang="en-US" dirty="0"/>
          </a:p>
        </p:txBody>
      </p:sp>
      <p:sp>
        <p:nvSpPr>
          <p:cNvPr id="9" name="TextBox 8">
            <a:extLst>
              <a:ext uri="{FF2B5EF4-FFF2-40B4-BE49-F238E27FC236}">
                <a16:creationId xmlns:a16="http://schemas.microsoft.com/office/drawing/2014/main" id="{4D153A86-4FA2-3C40-8B26-CDEC4AF628CD}"/>
              </a:ext>
            </a:extLst>
          </p:cNvPr>
          <p:cNvSpPr txBox="1"/>
          <p:nvPr/>
        </p:nvSpPr>
        <p:spPr>
          <a:xfrm>
            <a:off x="5044756" y="1696948"/>
            <a:ext cx="2872321" cy="1908215"/>
          </a:xfrm>
          <a:prstGeom prst="rect">
            <a:avLst/>
          </a:prstGeom>
          <a:noFill/>
        </p:spPr>
        <p:txBody>
          <a:bodyPr wrap="square" rtlCol="0">
            <a:spAutoFit/>
          </a:bodyPr>
          <a:lstStyle/>
          <a:p>
            <a:pPr algn="ctr"/>
            <a:r>
              <a:rPr lang="en-US" sz="2000" dirty="0"/>
              <a:t>A very special thank you to </a:t>
            </a:r>
          </a:p>
          <a:p>
            <a:pPr algn="ctr"/>
            <a:r>
              <a:rPr lang="en-US" sz="2000" dirty="0"/>
              <a:t>Dr. Elizabeth Steinberg </a:t>
            </a:r>
          </a:p>
          <a:p>
            <a:pPr algn="ctr"/>
            <a:r>
              <a:rPr lang="en-US" sz="2000" dirty="0"/>
              <a:t>and </a:t>
            </a:r>
          </a:p>
          <a:p>
            <a:pPr algn="ctr"/>
            <a:r>
              <a:rPr lang="en-US" sz="2000" dirty="0"/>
              <a:t>Dr. Amie Lofton! </a:t>
            </a:r>
          </a:p>
          <a:p>
            <a:endParaRPr lang="en-US" dirty="0"/>
          </a:p>
        </p:txBody>
      </p:sp>
      <p:pic>
        <p:nvPicPr>
          <p:cNvPr id="11" name="Graphic 10" descr="Sun">
            <a:extLst>
              <a:ext uri="{FF2B5EF4-FFF2-40B4-BE49-F238E27FC236}">
                <a16:creationId xmlns:a16="http://schemas.microsoft.com/office/drawing/2014/main" id="{811E168C-FCE6-0341-A653-A5BDD40AA0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345" y="304405"/>
            <a:ext cx="1134430" cy="1134430"/>
          </a:xfrm>
          <a:prstGeom prst="rect">
            <a:avLst/>
          </a:prstGeom>
        </p:spPr>
      </p:pic>
    </p:spTree>
    <p:extLst>
      <p:ext uri="{BB962C8B-B14F-4D97-AF65-F5344CB8AC3E}">
        <p14:creationId xmlns:p14="http://schemas.microsoft.com/office/powerpoint/2010/main" val="120086399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FA67E5-D8D6-1E49-B0C6-1005277108B7}"/>
              </a:ext>
            </a:extLst>
          </p:cNvPr>
          <p:cNvSpPr>
            <a:spLocks noGrp="1"/>
          </p:cNvSpPr>
          <p:nvPr>
            <p:ph type="sldNum" sz="quarter" idx="10"/>
          </p:nvPr>
        </p:nvSpPr>
        <p:spPr/>
        <p:txBody>
          <a:bodyPr/>
          <a:lstStyle/>
          <a:p>
            <a:fld id="{FE9E206F-B6C9-6B46-920E-6690A9897DBF}" type="slidenum">
              <a:rPr lang="en-US" smtClean="0"/>
              <a:t>21</a:t>
            </a:fld>
            <a:endParaRPr lang="en-US" dirty="0"/>
          </a:p>
        </p:txBody>
      </p:sp>
      <p:sp>
        <p:nvSpPr>
          <p:cNvPr id="3" name="Text Placeholder 2">
            <a:extLst>
              <a:ext uri="{FF2B5EF4-FFF2-40B4-BE49-F238E27FC236}">
                <a16:creationId xmlns:a16="http://schemas.microsoft.com/office/drawing/2014/main" id="{7458700E-982F-4D41-9BA2-3FE15132AEC4}"/>
              </a:ext>
            </a:extLst>
          </p:cNvPr>
          <p:cNvSpPr>
            <a:spLocks noGrp="1"/>
          </p:cNvSpPr>
          <p:nvPr>
            <p:ph type="body" sz="quarter" idx="39"/>
          </p:nvPr>
        </p:nvSpPr>
        <p:spPr>
          <a:xfrm>
            <a:off x="839787" y="486007"/>
            <a:ext cx="7464425" cy="400110"/>
          </a:xfrm>
        </p:spPr>
        <p:txBody>
          <a:bodyPr/>
          <a:lstStyle/>
          <a:p>
            <a:r>
              <a:rPr lang="en-US" dirty="0"/>
              <a:t>References</a:t>
            </a:r>
          </a:p>
        </p:txBody>
      </p:sp>
      <p:sp>
        <p:nvSpPr>
          <p:cNvPr id="5" name="TextBox 4">
            <a:extLst>
              <a:ext uri="{FF2B5EF4-FFF2-40B4-BE49-F238E27FC236}">
                <a16:creationId xmlns:a16="http://schemas.microsoft.com/office/drawing/2014/main" id="{070C0228-E218-4B4D-834C-52DB73370A2C}"/>
              </a:ext>
            </a:extLst>
          </p:cNvPr>
          <p:cNvSpPr txBox="1"/>
          <p:nvPr/>
        </p:nvSpPr>
        <p:spPr>
          <a:xfrm>
            <a:off x="839787" y="886117"/>
            <a:ext cx="7679093" cy="4355038"/>
          </a:xfrm>
          <a:prstGeom prst="rect">
            <a:avLst/>
          </a:prstGeom>
          <a:noFill/>
        </p:spPr>
        <p:txBody>
          <a:bodyPr wrap="square" rtlCol="0">
            <a:spAutoFit/>
          </a:bodyPr>
          <a:lstStyle/>
          <a:p>
            <a:r>
              <a:rPr lang="en-US" sz="700" dirty="0"/>
              <a:t>Behrens, B., </a:t>
            </a:r>
            <a:r>
              <a:rPr lang="en-US" sz="700" dirty="0" err="1"/>
              <a:t>Swetlitz</a:t>
            </a:r>
            <a:r>
              <a:rPr lang="en-US" sz="700" dirty="0"/>
              <a:t>, C., Pine, D. S., &amp; </a:t>
            </a:r>
            <a:r>
              <a:rPr lang="en-US" sz="700" dirty="0" err="1"/>
              <a:t>Pagliaccio</a:t>
            </a:r>
            <a:r>
              <a:rPr lang="en-US" sz="700" dirty="0"/>
              <a:t>, D. (2019). The screen for child anxiety related emotional disorders (SCARED): Informant</a:t>
            </a:r>
          </a:p>
          <a:p>
            <a:r>
              <a:rPr lang="en-US" sz="700" dirty="0"/>
              <a:t>	discrepancy, measurement invariance, and test–retest reliability.</a:t>
            </a:r>
            <a:r>
              <a:rPr lang="en-US" sz="700" i="1" dirty="0"/>
              <a:t> Child Psychiatry and Human Development, 50</a:t>
            </a:r>
            <a:r>
              <a:rPr lang="en-US" sz="700" dirty="0"/>
              <a:t>(3), 473-482. 	</a:t>
            </a:r>
            <a:r>
              <a:rPr lang="en-US" sz="700" dirty="0" err="1"/>
              <a:t>doi:http</a:t>
            </a:r>
            <a:r>
              <a:rPr lang="en-US" sz="700" dirty="0"/>
              <a:t>://</a:t>
            </a:r>
            <a:r>
              <a:rPr lang="en-US" sz="700" dirty="0" err="1"/>
              <a:t>dx.doi.org.aurarialibrary.idm.oclc.org</a:t>
            </a:r>
            <a:r>
              <a:rPr lang="en-US" sz="700" dirty="0"/>
              <a:t>/10.1007/s10578-018-0854-0</a:t>
            </a:r>
          </a:p>
          <a:p>
            <a:r>
              <a:rPr lang="en-US" sz="700" dirty="0"/>
              <a:t> </a:t>
            </a:r>
          </a:p>
          <a:p>
            <a:r>
              <a:rPr lang="en-US" sz="700" dirty="0"/>
              <a:t>Lefkowitz, Debra S., et al. “Best Practices in the Pediatric </a:t>
            </a:r>
            <a:r>
              <a:rPr lang="en-US" sz="700" dirty="0" err="1"/>
              <a:t>Pretransplant</a:t>
            </a:r>
            <a:r>
              <a:rPr lang="en-US" sz="700" dirty="0"/>
              <a:t> Psychosocial Evaluation.” </a:t>
            </a:r>
            <a:r>
              <a:rPr lang="en-US" sz="700" i="1" dirty="0"/>
              <a:t>Pediatric Transplantation</a:t>
            </a:r>
            <a:r>
              <a:rPr lang="en-US" sz="700" dirty="0"/>
              <a:t>, vol. 18, no. 4, 2014, pp.327–335., doi:10.1111/petr.12260.</a:t>
            </a:r>
          </a:p>
          <a:p>
            <a:r>
              <a:rPr lang="en-US" sz="700" dirty="0"/>
              <a:t> </a:t>
            </a:r>
          </a:p>
          <a:p>
            <a:r>
              <a:rPr lang="en-US" sz="700" dirty="0"/>
              <a:t>Eaton, </a:t>
            </a:r>
            <a:r>
              <a:rPr lang="en-US" sz="700" dirty="0" err="1"/>
              <a:t>Cyd</a:t>
            </a:r>
            <a:r>
              <a:rPr lang="en-US" sz="700" dirty="0"/>
              <a:t> K., et al. “Clinical Cutoffs for Adherence Barriers in Solid Organ Transplant Recipients: How Many Is Too Many?” </a:t>
            </a:r>
            <a:r>
              <a:rPr lang="en-US" sz="700" i="1" dirty="0"/>
              <a:t>Journal of Pediatric Psychology</a:t>
            </a:r>
            <a:r>
              <a:rPr lang="en-US" sz="700" dirty="0"/>
              <a:t>, vol. 40, no. 4, 2014, pp. 431–	441., doi:10.1093/</a:t>
            </a:r>
            <a:r>
              <a:rPr lang="en-US" sz="700" dirty="0" err="1"/>
              <a:t>jpepsy</a:t>
            </a:r>
            <a:r>
              <a:rPr lang="en-US" sz="700" dirty="0"/>
              <a:t>/jsu102.</a:t>
            </a:r>
          </a:p>
          <a:p>
            <a:r>
              <a:rPr lang="en-US" sz="700" dirty="0"/>
              <a:t> </a:t>
            </a:r>
          </a:p>
          <a:p>
            <a:r>
              <a:rPr lang="en-US" sz="700" dirty="0"/>
              <a:t>Engle, D. (2001). Psychosocial aspects of the organ transplant experience: What has been established and what we need for the future.</a:t>
            </a:r>
            <a:r>
              <a:rPr lang="en-US" sz="700" i="1" dirty="0"/>
              <a:t> Journal of Clinical Psychology, 57</a:t>
            </a:r>
            <a:r>
              <a:rPr lang="en-US" sz="700" dirty="0"/>
              <a:t>(4), 521-549. 	</a:t>
            </a:r>
            <a:r>
              <a:rPr lang="en-US" sz="700" dirty="0" err="1"/>
              <a:t>doi:http</a:t>
            </a:r>
            <a:r>
              <a:rPr lang="en-US" sz="700" dirty="0"/>
              <a:t>://</a:t>
            </a:r>
            <a:r>
              <a:rPr lang="en-US" sz="700" dirty="0" err="1"/>
              <a:t>dx.doi.org.aurarialibrary.idm.oclc.org</a:t>
            </a:r>
            <a:r>
              <a:rPr lang="en-US" sz="700" dirty="0"/>
              <a:t>/10.1002/jclp.1027</a:t>
            </a:r>
          </a:p>
          <a:p>
            <a:r>
              <a:rPr lang="en-US" sz="700" dirty="0"/>
              <a:t> </a:t>
            </a:r>
          </a:p>
          <a:p>
            <a:r>
              <a:rPr lang="en-US" sz="700" dirty="0"/>
              <a:t>Fung, Ernest, and Richard J. Shaw. “Pediatric Transplant Rating Instrument - A Scale for the </a:t>
            </a:r>
            <a:r>
              <a:rPr lang="en-US" sz="700" dirty="0" err="1"/>
              <a:t>Pretransplant</a:t>
            </a:r>
            <a:r>
              <a:rPr lang="en-US" sz="700" dirty="0"/>
              <a:t> Psychiatric Evaluation of Pediatric Organ Transplant Recipients.” </a:t>
            </a:r>
            <a:r>
              <a:rPr lang="en-US" sz="700" i="1" dirty="0"/>
              <a:t>Pediatric 	Transplantation</a:t>
            </a:r>
            <a:r>
              <a:rPr lang="en-US" sz="700" dirty="0"/>
              <a:t>, vol. 12, no. 1, 2008, pp. 57–66., doi:10.1111/j.1399-3046.2007.00785.x.</a:t>
            </a:r>
          </a:p>
          <a:p>
            <a:endParaRPr lang="en-US" sz="700" dirty="0"/>
          </a:p>
          <a:p>
            <a:r>
              <a:rPr lang="en-US" sz="700" dirty="0"/>
              <a:t>Foster, Bethany J, and </a:t>
            </a:r>
            <a:r>
              <a:rPr lang="en-US" sz="700" dirty="0" err="1"/>
              <a:t>Ahna</a:t>
            </a:r>
            <a:r>
              <a:rPr lang="en-US" sz="700" dirty="0"/>
              <a:t> L.H </a:t>
            </a:r>
            <a:r>
              <a:rPr lang="en-US" sz="700" dirty="0" err="1"/>
              <a:t>Pai</a:t>
            </a:r>
            <a:r>
              <a:rPr lang="en-US" sz="700" dirty="0"/>
              <a:t>. “Adherence in Adolescent and Young Adult Kidney Transplant Recipients.” </a:t>
            </a:r>
            <a:r>
              <a:rPr lang="en-US" sz="700" i="1" dirty="0"/>
              <a:t>The Open Urology &amp; Nephrology</a:t>
            </a:r>
            <a:r>
              <a:rPr lang="en-US" sz="700" dirty="0"/>
              <a:t>, 2014, pp. 133–143. 	DOI:10.2174/1874303X014070100133</a:t>
            </a:r>
          </a:p>
          <a:p>
            <a:r>
              <a:rPr lang="en-US" sz="700" dirty="0"/>
              <a:t> </a:t>
            </a:r>
          </a:p>
          <a:p>
            <a:r>
              <a:rPr lang="en-US" sz="700" dirty="0"/>
              <a:t>Kelly, S. L., Morris, N., </a:t>
            </a:r>
            <a:r>
              <a:rPr lang="en-US" sz="700" dirty="0" err="1"/>
              <a:t>Mee</a:t>
            </a:r>
            <a:r>
              <a:rPr lang="en-US" sz="700" dirty="0"/>
              <a:t>, L., </a:t>
            </a:r>
            <a:r>
              <a:rPr lang="en-US" sz="700" dirty="0" err="1"/>
              <a:t>Brosig</a:t>
            </a:r>
            <a:r>
              <a:rPr lang="en-US" sz="700" dirty="0"/>
              <a:t>, C., &amp; Self, M. M. (2016). The role of pediatric psychologists in solid organ transplant candidacy decisions: Ethical considerations.</a:t>
            </a:r>
            <a:r>
              <a:rPr lang="en-US" sz="700" i="1" dirty="0"/>
              <a:t> Clinical Practice in 	Pediatric Psychology, 4</a:t>
            </a:r>
            <a:r>
              <a:rPr lang="en-US" sz="700" dirty="0"/>
              <a:t>(4), 417-422. </a:t>
            </a:r>
            <a:r>
              <a:rPr lang="en-US" sz="700" dirty="0" err="1"/>
              <a:t>doi:http</a:t>
            </a:r>
            <a:r>
              <a:rPr lang="en-US" sz="700" dirty="0"/>
              <a:t>://</a:t>
            </a:r>
            <a:r>
              <a:rPr lang="en-US" sz="700" dirty="0" err="1"/>
              <a:t>dx.doi.org.aurarialibrary.idm.oclc.org</a:t>
            </a:r>
            <a:r>
              <a:rPr lang="en-US" sz="700" dirty="0"/>
              <a:t>/10.1037/cpp0000155</a:t>
            </a:r>
          </a:p>
          <a:p>
            <a:r>
              <a:rPr lang="en-US" sz="700" dirty="0"/>
              <a:t> </a:t>
            </a:r>
          </a:p>
          <a:p>
            <a:r>
              <a:rPr lang="en-US" sz="700" dirty="0"/>
              <a:t>King, M. L. M., </a:t>
            </a:r>
            <a:r>
              <a:rPr lang="en-US" sz="700" dirty="0" err="1"/>
              <a:t>Mee</a:t>
            </a:r>
            <a:r>
              <a:rPr lang="en-US" sz="700" dirty="0"/>
              <a:t>, L. L., Gutiérrez-</a:t>
            </a:r>
            <a:r>
              <a:rPr lang="en-US" sz="700" dirty="0" err="1"/>
              <a:t>Colina</a:t>
            </a:r>
            <a:r>
              <a:rPr lang="en-US" sz="700" dirty="0"/>
              <a:t>, A. M., Eaton, C. K., Lee, J. L., &amp; Blount, R. L. (2014). Emotional functioning, barriers, and medication adherence in pediatric transplant recipients. 	</a:t>
            </a:r>
            <a:r>
              <a:rPr lang="en-US" sz="700" i="1" dirty="0"/>
              <a:t>Journal of Pediatric Psychology, 39 </a:t>
            </a:r>
            <a:r>
              <a:rPr lang="en-US" sz="700" dirty="0"/>
              <a:t>(3), 283-293. </a:t>
            </a:r>
            <a:r>
              <a:rPr lang="en-US" sz="700" dirty="0" err="1"/>
              <a:t>doi:http</a:t>
            </a:r>
            <a:r>
              <a:rPr lang="en-US" sz="700" dirty="0"/>
              <a:t>://</a:t>
            </a:r>
            <a:r>
              <a:rPr lang="en-US" sz="700" dirty="0" err="1"/>
              <a:t>dx.doi.org.aurarialibrary.idm.oclc.org</a:t>
            </a:r>
            <a:r>
              <a:rPr lang="en-US" sz="700" dirty="0"/>
              <a:t>/10.1093/</a:t>
            </a:r>
            <a:r>
              <a:rPr lang="en-US" sz="700" dirty="0" err="1"/>
              <a:t>jpepsy</a:t>
            </a:r>
            <a:r>
              <a:rPr lang="en-US" sz="700" dirty="0"/>
              <a:t>/jst074</a:t>
            </a:r>
          </a:p>
          <a:p>
            <a:r>
              <a:rPr lang="en-US" sz="700" dirty="0"/>
              <a:t> </a:t>
            </a:r>
          </a:p>
          <a:p>
            <a:r>
              <a:rPr lang="en-US" sz="700" dirty="0"/>
              <a:t>Kuntz, Kristin, et al. “Psychosocial Challenges in Solid Organ Transplantation.” </a:t>
            </a:r>
            <a:r>
              <a:rPr lang="en-US" sz="700" i="1" dirty="0"/>
              <a:t>J </a:t>
            </a:r>
            <a:r>
              <a:rPr lang="en-US" sz="700" i="1" dirty="0" err="1"/>
              <a:t>Clin</a:t>
            </a:r>
            <a:r>
              <a:rPr lang="en-US" sz="700" i="1" dirty="0"/>
              <a:t> </a:t>
            </a:r>
            <a:r>
              <a:rPr lang="en-US" sz="700" i="1" dirty="0" err="1"/>
              <a:t>Psychol</a:t>
            </a:r>
            <a:r>
              <a:rPr lang="en-US" sz="700" i="1" dirty="0"/>
              <a:t> Med Settings</a:t>
            </a:r>
            <a:r>
              <a:rPr lang="en-US" sz="700" dirty="0"/>
              <a:t>, vol. 22, 2015, pp. 122–135., </a:t>
            </a:r>
            <a:r>
              <a:rPr lang="en-US" sz="700" dirty="0" err="1"/>
              <a:t>doi:DOI</a:t>
            </a:r>
            <a:r>
              <a:rPr lang="en-US" sz="700" dirty="0"/>
              <a:t> 10.1007/s10880-015-9435-6.</a:t>
            </a:r>
          </a:p>
          <a:p>
            <a:r>
              <a:rPr lang="en-US" sz="700" dirty="0"/>
              <a:t> </a:t>
            </a:r>
          </a:p>
          <a:p>
            <a:r>
              <a:rPr lang="en-US" sz="700" dirty="0"/>
              <a:t>Shaw, R. J., &amp; Taussig, H. N. (1999). Pediatric psychiatric </a:t>
            </a:r>
            <a:r>
              <a:rPr lang="en-US" sz="700" dirty="0" err="1"/>
              <a:t>pretransplant</a:t>
            </a:r>
            <a:r>
              <a:rPr lang="en-US" sz="700" dirty="0"/>
              <a:t> </a:t>
            </a:r>
            <a:r>
              <a:rPr lang="en-US" sz="700" dirty="0" err="1"/>
              <a:t>evaluation.</a:t>
            </a:r>
            <a:r>
              <a:rPr lang="en-US" sz="700" i="1" dirty="0" err="1"/>
              <a:t>Clinical</a:t>
            </a:r>
            <a:r>
              <a:rPr lang="en-US" sz="700" i="1" dirty="0"/>
              <a:t> Child Psychology and Psychiatry, 4</a:t>
            </a:r>
            <a:r>
              <a:rPr lang="en-US" sz="700" dirty="0"/>
              <a:t>(3), 353-365. 	</a:t>
            </a:r>
            <a:r>
              <a:rPr lang="en-US" sz="700" dirty="0" err="1"/>
              <a:t>doi:http</a:t>
            </a:r>
            <a:r>
              <a:rPr lang="en-US" sz="700" dirty="0"/>
              <a:t>://</a:t>
            </a:r>
            <a:r>
              <a:rPr lang="en-US" sz="700" dirty="0" err="1"/>
              <a:t>dx.doi.org.aurarialibrary.idm.oclc.org</a:t>
            </a:r>
            <a:r>
              <a:rPr lang="en-US" sz="700" dirty="0"/>
              <a:t>/10.1177/1359104599004003006</a:t>
            </a:r>
          </a:p>
          <a:p>
            <a:endParaRPr lang="en-US" sz="700" dirty="0"/>
          </a:p>
          <a:p>
            <a:r>
              <a:rPr lang="en-US" sz="700" dirty="0"/>
              <a:t>Workman, J. K., Myrick, C. W., Meyers, R. L., Bratton, S. L., &amp; Nakagawa, T. A. (2013). Pediatric organ donation and transplantation.</a:t>
            </a:r>
            <a:r>
              <a:rPr lang="en-US" sz="700" i="1" dirty="0"/>
              <a:t> Pediatrics, 131</a:t>
            </a:r>
            <a:r>
              <a:rPr lang="en-US" sz="700" dirty="0"/>
              <a:t>(6), e1723-e1730. 	</a:t>
            </a:r>
            <a:r>
              <a:rPr lang="en-US" sz="700" dirty="0" err="1"/>
              <a:t>doi:http</a:t>
            </a:r>
            <a:r>
              <a:rPr lang="en-US" sz="700" dirty="0"/>
              <a:t>://</a:t>
            </a:r>
            <a:r>
              <a:rPr lang="en-US" sz="700" dirty="0" err="1"/>
              <a:t>dx.doi.org.aurarialibrary.idm.oclc.org</a:t>
            </a:r>
            <a:r>
              <a:rPr lang="en-US" sz="700" dirty="0"/>
              <a:t>/10.1542/peds.2012-3992</a:t>
            </a:r>
          </a:p>
          <a:p>
            <a:r>
              <a:rPr lang="en-US" sz="700" dirty="0"/>
              <a:t> </a:t>
            </a:r>
          </a:p>
          <a:p>
            <a:r>
              <a:rPr lang="en-US" sz="700" dirty="0"/>
              <a:t>Wu, C., Erickson, S. R., </a:t>
            </a:r>
            <a:r>
              <a:rPr lang="en-US" sz="700" dirty="0" err="1"/>
              <a:t>Piette</a:t>
            </a:r>
            <a:r>
              <a:rPr lang="en-US" sz="700" dirty="0"/>
              <a:t>, J. D., &amp; </a:t>
            </a:r>
            <a:r>
              <a:rPr lang="en-US" sz="700" dirty="0" err="1"/>
              <a:t>Balkrishnan</a:t>
            </a:r>
            <a:r>
              <a:rPr lang="en-US" sz="700" dirty="0"/>
              <a:t>, R. (2012). The association of race, comorbid anxiety, and antidepressant adherence among </a:t>
            </a:r>
            <a:r>
              <a:rPr lang="en-US" sz="700" dirty="0" err="1"/>
              <a:t>medicaid</a:t>
            </a:r>
            <a:r>
              <a:rPr lang="en-US" sz="700" dirty="0"/>
              <a:t> enrollees with major depressive 	disorder.</a:t>
            </a:r>
            <a:r>
              <a:rPr lang="en-US" sz="700" i="1" dirty="0"/>
              <a:t> Research in Social &amp; Administrative Pharmacy, 8</a:t>
            </a:r>
            <a:r>
              <a:rPr lang="en-US" sz="700" dirty="0"/>
              <a:t>(3), 193-205. </a:t>
            </a:r>
            <a:r>
              <a:rPr lang="en-US" sz="700" dirty="0" err="1"/>
              <a:t>doi:http</a:t>
            </a:r>
            <a:r>
              <a:rPr lang="en-US" sz="700" dirty="0"/>
              <a:t>://</a:t>
            </a:r>
            <a:r>
              <a:rPr lang="en-US" sz="700" dirty="0" err="1"/>
              <a:t>dx.doi.org.aurarialibrary.idm.oclc.org</a:t>
            </a:r>
            <a:r>
              <a:rPr lang="en-US" sz="700" dirty="0"/>
              <a:t>/10.1016/j.sapharm.2011.04.002</a:t>
            </a:r>
          </a:p>
          <a:p>
            <a:r>
              <a:rPr lang="en-US" sz="700" dirty="0"/>
              <a:t> </a:t>
            </a:r>
          </a:p>
          <a:p>
            <a:r>
              <a:rPr lang="en-US" sz="700" dirty="0"/>
              <a:t> Wu, Y. P., Aylward, B. S., &amp; Steele, R. G. (2010). Associations between internalizing symptoms and trajectories of medication adherence among</a:t>
            </a:r>
          </a:p>
          <a:p>
            <a:r>
              <a:rPr lang="en-US" sz="700" dirty="0"/>
              <a:t>	pediatric renal and liver transplant recipients. </a:t>
            </a:r>
            <a:r>
              <a:rPr lang="en-US" sz="700" i="1" dirty="0"/>
              <a:t> Journal of Pediatric Psychology,35</a:t>
            </a:r>
            <a:r>
              <a:rPr lang="en-US" sz="700" dirty="0"/>
              <a:t>(9), 1016-1027. </a:t>
            </a:r>
            <a:r>
              <a:rPr lang="en-US" sz="700" dirty="0" err="1"/>
              <a:t>doi:http</a:t>
            </a:r>
            <a:r>
              <a:rPr lang="en-US" sz="700" dirty="0"/>
              <a:t>://</a:t>
            </a:r>
            <a:r>
              <a:rPr lang="en-US" sz="700" dirty="0" err="1"/>
              <a:t>dx.doi.org.aurarialibrary.idm.oclc.org</a:t>
            </a:r>
            <a:r>
              <a:rPr lang="en-US" sz="700" dirty="0"/>
              <a:t>/10.1093/</a:t>
            </a:r>
            <a:r>
              <a:rPr lang="en-US" sz="700" dirty="0" err="1"/>
              <a:t>jpepsy</a:t>
            </a:r>
            <a:r>
              <a:rPr lang="en-US" sz="700" dirty="0"/>
              <a:t>/jsq014</a:t>
            </a:r>
          </a:p>
          <a:p>
            <a:endParaRPr lang="en-US" dirty="0"/>
          </a:p>
        </p:txBody>
      </p:sp>
    </p:spTree>
    <p:extLst>
      <p:ext uri="{BB962C8B-B14F-4D97-AF65-F5344CB8AC3E}">
        <p14:creationId xmlns:p14="http://schemas.microsoft.com/office/powerpoint/2010/main" val="3178945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7F9DE8-9EB9-4E7F-9A15-BA00B18BDC26}"/>
              </a:ext>
            </a:extLst>
          </p:cNvPr>
          <p:cNvSpPr>
            <a:spLocks noGrp="1"/>
          </p:cNvSpPr>
          <p:nvPr>
            <p:ph type="sldNum" sz="quarter" idx="10"/>
          </p:nvPr>
        </p:nvSpPr>
        <p:spPr/>
        <p:txBody>
          <a:bodyPr/>
          <a:lstStyle/>
          <a:p>
            <a:fld id="{FE9E206F-B6C9-6B46-920E-6690A9897DBF}" type="slidenum">
              <a:rPr lang="en-US" smtClean="0"/>
              <a:t>22</a:t>
            </a:fld>
            <a:endParaRPr lang="en-US" dirty="0"/>
          </a:p>
        </p:txBody>
      </p:sp>
      <p:sp>
        <p:nvSpPr>
          <p:cNvPr id="3" name="Text Placeholder 2">
            <a:extLst>
              <a:ext uri="{FF2B5EF4-FFF2-40B4-BE49-F238E27FC236}">
                <a16:creationId xmlns:a16="http://schemas.microsoft.com/office/drawing/2014/main" id="{DF0319ED-F92D-436F-A893-9B891995CC03}"/>
              </a:ext>
            </a:extLst>
          </p:cNvPr>
          <p:cNvSpPr>
            <a:spLocks noGrp="1"/>
          </p:cNvSpPr>
          <p:nvPr>
            <p:ph type="body" sz="quarter" idx="39"/>
          </p:nvPr>
        </p:nvSpPr>
        <p:spPr>
          <a:xfrm>
            <a:off x="2776402" y="2156653"/>
            <a:ext cx="6560104" cy="1311128"/>
          </a:xfrm>
        </p:spPr>
        <p:txBody>
          <a:bodyPr/>
          <a:lstStyle/>
          <a:p>
            <a:r>
              <a:rPr lang="en-US" sz="3600" dirty="0"/>
              <a:t>Questions?</a:t>
            </a:r>
            <a:endParaRPr lang="en-US" sz="2800" dirty="0"/>
          </a:p>
          <a:p>
            <a:endParaRPr lang="en-US" sz="1200" b="0" dirty="0">
              <a:solidFill>
                <a:schemeClr val="bg2">
                  <a:lumMod val="10000"/>
                </a:schemeClr>
              </a:solidFill>
            </a:endParaRPr>
          </a:p>
          <a:p>
            <a:endParaRPr lang="en-US" sz="1200" b="0" dirty="0">
              <a:solidFill>
                <a:schemeClr val="bg2">
                  <a:lumMod val="10000"/>
                </a:schemeClr>
              </a:solidFill>
            </a:endParaRPr>
          </a:p>
          <a:p>
            <a:r>
              <a:rPr lang="en-US" sz="1200" b="0" dirty="0">
                <a:solidFill>
                  <a:schemeClr val="bg2">
                    <a:lumMod val="10000"/>
                  </a:schemeClr>
                </a:solidFill>
              </a:rPr>
              <a:t> </a:t>
            </a:r>
          </a:p>
        </p:txBody>
      </p:sp>
      <p:pic>
        <p:nvPicPr>
          <p:cNvPr id="6" name="Graphic 5" descr="Heart organ">
            <a:extLst>
              <a:ext uri="{FF2B5EF4-FFF2-40B4-BE49-F238E27FC236}">
                <a16:creationId xmlns:a16="http://schemas.microsoft.com/office/drawing/2014/main" id="{4A78EB0D-49C9-4444-957E-2C8971AD5E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5662" y="142602"/>
            <a:ext cx="1601209" cy="1601209"/>
          </a:xfrm>
          <a:prstGeom prst="rect">
            <a:avLst/>
          </a:prstGeom>
        </p:spPr>
      </p:pic>
      <p:pic>
        <p:nvPicPr>
          <p:cNvPr id="9" name="Picture 8">
            <a:extLst>
              <a:ext uri="{FF2B5EF4-FFF2-40B4-BE49-F238E27FC236}">
                <a16:creationId xmlns:a16="http://schemas.microsoft.com/office/drawing/2014/main" id="{20585A9A-8A2F-404D-A8EC-E1FA2AEF6290}"/>
              </a:ext>
            </a:extLst>
          </p:cNvPr>
          <p:cNvPicPr>
            <a:picLocks noChangeAspect="1"/>
          </p:cNvPicPr>
          <p:nvPr/>
        </p:nvPicPr>
        <p:blipFill rotWithShape="1">
          <a:blip r:embed="rId5"/>
          <a:srcRect t="-293" r="4421"/>
          <a:stretch/>
        </p:blipFill>
        <p:spPr>
          <a:xfrm>
            <a:off x="7643285" y="2156653"/>
            <a:ext cx="1245961" cy="903952"/>
          </a:xfrm>
          <a:prstGeom prst="rect">
            <a:avLst/>
          </a:prstGeom>
        </p:spPr>
      </p:pic>
      <p:pic>
        <p:nvPicPr>
          <p:cNvPr id="10" name="Graphic 9" descr="Kidneys">
            <a:extLst>
              <a:ext uri="{FF2B5EF4-FFF2-40B4-BE49-F238E27FC236}">
                <a16:creationId xmlns:a16="http://schemas.microsoft.com/office/drawing/2014/main" id="{EF51F1D0-C6AC-BA42-A91A-39850604AF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4177" y="3364642"/>
            <a:ext cx="1504180" cy="1504180"/>
          </a:xfrm>
          <a:prstGeom prst="rect">
            <a:avLst/>
          </a:prstGeom>
        </p:spPr>
      </p:pic>
      <p:sp>
        <p:nvSpPr>
          <p:cNvPr id="4" name="TextBox 3">
            <a:extLst>
              <a:ext uri="{FF2B5EF4-FFF2-40B4-BE49-F238E27FC236}">
                <a16:creationId xmlns:a16="http://schemas.microsoft.com/office/drawing/2014/main" id="{69AEE49D-4F85-2142-B5A1-7A80A94F77CB}"/>
              </a:ext>
            </a:extLst>
          </p:cNvPr>
          <p:cNvSpPr txBox="1"/>
          <p:nvPr/>
        </p:nvSpPr>
        <p:spPr>
          <a:xfrm flipH="1">
            <a:off x="485192" y="1145921"/>
            <a:ext cx="6830007" cy="615553"/>
          </a:xfrm>
          <a:prstGeom prst="rect">
            <a:avLst/>
          </a:prstGeom>
          <a:noFill/>
        </p:spPr>
        <p:txBody>
          <a:bodyPr wrap="square" rtlCol="0">
            <a:spAutoFit/>
          </a:bodyPr>
          <a:lstStyle/>
          <a:p>
            <a:pPr fontAlgn="ctr"/>
            <a:endParaRPr lang="en-US" sz="1600" dirty="0"/>
          </a:p>
          <a:p>
            <a:endParaRPr lang="en-US" dirty="0"/>
          </a:p>
        </p:txBody>
      </p:sp>
    </p:spTree>
    <p:extLst>
      <p:ext uri="{BB962C8B-B14F-4D97-AF65-F5344CB8AC3E}">
        <p14:creationId xmlns:p14="http://schemas.microsoft.com/office/powerpoint/2010/main" val="30485193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41221E-0C0D-3C4F-802C-D6375266D788}"/>
              </a:ext>
            </a:extLst>
          </p:cNvPr>
          <p:cNvSpPr>
            <a:spLocks noGrp="1"/>
          </p:cNvSpPr>
          <p:nvPr>
            <p:ph type="sldNum" sz="quarter" idx="10"/>
          </p:nvPr>
        </p:nvSpPr>
        <p:spPr/>
        <p:txBody>
          <a:bodyPr/>
          <a:lstStyle/>
          <a:p>
            <a:fld id="{FE9E206F-B6C9-6B46-920E-6690A9897DBF}" type="slidenum">
              <a:rPr lang="en-US" smtClean="0"/>
              <a:t>3</a:t>
            </a:fld>
            <a:endParaRPr lang="en-US" dirty="0"/>
          </a:p>
        </p:txBody>
      </p:sp>
      <p:sp>
        <p:nvSpPr>
          <p:cNvPr id="3" name="Text Placeholder 2">
            <a:extLst>
              <a:ext uri="{FF2B5EF4-FFF2-40B4-BE49-F238E27FC236}">
                <a16:creationId xmlns:a16="http://schemas.microsoft.com/office/drawing/2014/main" id="{C1F8E165-7BBF-1842-AA8F-E5EC2C8E2613}"/>
              </a:ext>
            </a:extLst>
          </p:cNvPr>
          <p:cNvSpPr>
            <a:spLocks noGrp="1"/>
          </p:cNvSpPr>
          <p:nvPr>
            <p:ph type="body" sz="quarter" idx="39"/>
          </p:nvPr>
        </p:nvSpPr>
        <p:spPr>
          <a:xfrm>
            <a:off x="839787" y="650818"/>
            <a:ext cx="7464425" cy="400110"/>
          </a:xfrm>
        </p:spPr>
        <p:txBody>
          <a:bodyPr/>
          <a:lstStyle/>
          <a:p>
            <a:r>
              <a:rPr lang="en-US" dirty="0"/>
              <a:t>Barriers</a:t>
            </a:r>
          </a:p>
        </p:txBody>
      </p:sp>
      <p:pic>
        <p:nvPicPr>
          <p:cNvPr id="11" name="Picture 10">
            <a:extLst>
              <a:ext uri="{FF2B5EF4-FFF2-40B4-BE49-F238E27FC236}">
                <a16:creationId xmlns:a16="http://schemas.microsoft.com/office/drawing/2014/main" id="{9D3FD250-6EA1-7E48-814B-EADCDCDAEF68}"/>
              </a:ext>
            </a:extLst>
          </p:cNvPr>
          <p:cNvPicPr>
            <a:picLocks noChangeAspect="1"/>
          </p:cNvPicPr>
          <p:nvPr/>
        </p:nvPicPr>
        <p:blipFill>
          <a:blip r:embed="rId3"/>
          <a:stretch>
            <a:fillRect/>
          </a:stretch>
        </p:blipFill>
        <p:spPr>
          <a:xfrm>
            <a:off x="2401826" y="731543"/>
            <a:ext cx="4535289" cy="4002341"/>
          </a:xfrm>
          <a:prstGeom prst="rect">
            <a:avLst/>
          </a:prstGeom>
        </p:spPr>
      </p:pic>
      <p:pic>
        <p:nvPicPr>
          <p:cNvPr id="4" name="Picture 3">
            <a:extLst>
              <a:ext uri="{FF2B5EF4-FFF2-40B4-BE49-F238E27FC236}">
                <a16:creationId xmlns:a16="http://schemas.microsoft.com/office/drawing/2014/main" id="{896317F4-6841-4F43-B58A-E0FDDE453E10}"/>
              </a:ext>
            </a:extLst>
          </p:cNvPr>
          <p:cNvPicPr>
            <a:picLocks noChangeAspect="1"/>
          </p:cNvPicPr>
          <p:nvPr/>
        </p:nvPicPr>
        <p:blipFill>
          <a:blip r:embed="rId4"/>
          <a:stretch>
            <a:fillRect/>
          </a:stretch>
        </p:blipFill>
        <p:spPr>
          <a:xfrm>
            <a:off x="3809999" y="650818"/>
            <a:ext cx="1524000" cy="1206500"/>
          </a:xfrm>
          <a:prstGeom prst="rect">
            <a:avLst/>
          </a:prstGeom>
        </p:spPr>
      </p:pic>
      <p:pic>
        <p:nvPicPr>
          <p:cNvPr id="5" name="Picture 4">
            <a:extLst>
              <a:ext uri="{FF2B5EF4-FFF2-40B4-BE49-F238E27FC236}">
                <a16:creationId xmlns:a16="http://schemas.microsoft.com/office/drawing/2014/main" id="{F9F618B6-C884-E247-A037-665F8B5C9391}"/>
              </a:ext>
            </a:extLst>
          </p:cNvPr>
          <p:cNvPicPr>
            <a:picLocks noChangeAspect="1"/>
          </p:cNvPicPr>
          <p:nvPr/>
        </p:nvPicPr>
        <p:blipFill>
          <a:blip r:embed="rId5"/>
          <a:stretch>
            <a:fillRect/>
          </a:stretch>
        </p:blipFill>
        <p:spPr>
          <a:xfrm>
            <a:off x="5294405" y="1855304"/>
            <a:ext cx="1307407" cy="1307407"/>
          </a:xfrm>
          <a:prstGeom prst="rect">
            <a:avLst/>
          </a:prstGeom>
        </p:spPr>
      </p:pic>
    </p:spTree>
    <p:extLst>
      <p:ext uri="{BB962C8B-B14F-4D97-AF65-F5344CB8AC3E}">
        <p14:creationId xmlns:p14="http://schemas.microsoft.com/office/powerpoint/2010/main" val="368056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09B559-9710-0B40-9AE7-75DCA4AA591F}"/>
              </a:ext>
            </a:extLst>
          </p:cNvPr>
          <p:cNvSpPr>
            <a:spLocks noGrp="1"/>
          </p:cNvSpPr>
          <p:nvPr>
            <p:ph type="sldNum" sz="quarter" idx="10"/>
          </p:nvPr>
        </p:nvSpPr>
        <p:spPr/>
        <p:txBody>
          <a:bodyPr/>
          <a:lstStyle/>
          <a:p>
            <a:fld id="{FE9E206F-B6C9-6B46-920E-6690A9897DBF}" type="slidenum">
              <a:rPr lang="en-US" smtClean="0"/>
              <a:t>4</a:t>
            </a:fld>
            <a:endParaRPr lang="en-US" dirty="0"/>
          </a:p>
        </p:txBody>
      </p:sp>
      <p:sp>
        <p:nvSpPr>
          <p:cNvPr id="3" name="Text Placeholder 2">
            <a:extLst>
              <a:ext uri="{FF2B5EF4-FFF2-40B4-BE49-F238E27FC236}">
                <a16:creationId xmlns:a16="http://schemas.microsoft.com/office/drawing/2014/main" id="{10386471-0DD3-D54E-B5DD-6C9CF85786EC}"/>
              </a:ext>
            </a:extLst>
          </p:cNvPr>
          <p:cNvSpPr>
            <a:spLocks noGrp="1"/>
          </p:cNvSpPr>
          <p:nvPr>
            <p:ph type="body" sz="quarter" idx="39"/>
          </p:nvPr>
        </p:nvSpPr>
        <p:spPr/>
        <p:txBody>
          <a:bodyPr/>
          <a:lstStyle/>
          <a:p>
            <a:r>
              <a:rPr lang="en-US" dirty="0"/>
              <a:t>Anxiety </a:t>
            </a:r>
          </a:p>
        </p:txBody>
      </p:sp>
      <p:pic>
        <p:nvPicPr>
          <p:cNvPr id="6" name="Picture 5">
            <a:extLst>
              <a:ext uri="{FF2B5EF4-FFF2-40B4-BE49-F238E27FC236}">
                <a16:creationId xmlns:a16="http://schemas.microsoft.com/office/drawing/2014/main" id="{A907B0DB-428B-A041-B06A-6E37FB65DF24}"/>
              </a:ext>
            </a:extLst>
          </p:cNvPr>
          <p:cNvPicPr>
            <a:picLocks noChangeAspect="1"/>
          </p:cNvPicPr>
          <p:nvPr/>
        </p:nvPicPr>
        <p:blipFill>
          <a:blip r:embed="rId3"/>
          <a:stretch>
            <a:fillRect/>
          </a:stretch>
        </p:blipFill>
        <p:spPr>
          <a:xfrm>
            <a:off x="801842" y="1510209"/>
            <a:ext cx="2810475" cy="1960780"/>
          </a:xfrm>
          <a:prstGeom prst="rect">
            <a:avLst/>
          </a:prstGeom>
        </p:spPr>
      </p:pic>
      <p:sp>
        <p:nvSpPr>
          <p:cNvPr id="4" name="TextBox 3">
            <a:extLst>
              <a:ext uri="{FF2B5EF4-FFF2-40B4-BE49-F238E27FC236}">
                <a16:creationId xmlns:a16="http://schemas.microsoft.com/office/drawing/2014/main" id="{3DB8B044-1C7A-6640-AABB-96FD5155EBD3}"/>
              </a:ext>
            </a:extLst>
          </p:cNvPr>
          <p:cNvSpPr txBox="1"/>
          <p:nvPr/>
        </p:nvSpPr>
        <p:spPr>
          <a:xfrm>
            <a:off x="3798214" y="3179215"/>
            <a:ext cx="4870579" cy="1323439"/>
          </a:xfrm>
          <a:prstGeom prst="rect">
            <a:avLst/>
          </a:prstGeom>
          <a:noFill/>
        </p:spPr>
        <p:txBody>
          <a:bodyPr wrap="square" rtlCol="0">
            <a:spAutoFit/>
          </a:bodyPr>
          <a:lstStyle/>
          <a:p>
            <a:r>
              <a:rPr lang="en-US" sz="1600" dirty="0"/>
              <a:t>However, little is known about how anxiety impacts adherence</a:t>
            </a:r>
          </a:p>
          <a:p>
            <a:pPr marL="285750" indent="-285750">
              <a:buFont typeface="Arial" panose="020B0604020202020204" pitchFamily="34" charset="0"/>
              <a:buChar char="•"/>
            </a:pPr>
            <a:r>
              <a:rPr lang="en-US" sz="1600" dirty="0"/>
              <a:t>Little research on pre-transplant adherence and anxiety rates</a:t>
            </a:r>
          </a:p>
          <a:p>
            <a:pPr marL="285750" indent="-285750">
              <a:buFont typeface="Arial" panose="020B0604020202020204" pitchFamily="34" charset="0"/>
              <a:buChar char="•"/>
            </a:pPr>
            <a:r>
              <a:rPr lang="en-US" sz="1600" dirty="0"/>
              <a:t>No studies using the child SCARED.</a:t>
            </a:r>
          </a:p>
        </p:txBody>
      </p:sp>
      <p:sp>
        <p:nvSpPr>
          <p:cNvPr id="5" name="TextBox 4">
            <a:extLst>
              <a:ext uri="{FF2B5EF4-FFF2-40B4-BE49-F238E27FC236}">
                <a16:creationId xmlns:a16="http://schemas.microsoft.com/office/drawing/2014/main" id="{F9BA8914-3FA4-B045-BCE4-1C9A10AA0935}"/>
              </a:ext>
            </a:extLst>
          </p:cNvPr>
          <p:cNvSpPr txBox="1"/>
          <p:nvPr/>
        </p:nvSpPr>
        <p:spPr>
          <a:xfrm>
            <a:off x="3798214" y="1260992"/>
            <a:ext cx="4543944" cy="1600438"/>
          </a:xfrm>
          <a:prstGeom prst="rect">
            <a:avLst/>
          </a:prstGeom>
          <a:noFill/>
        </p:spPr>
        <p:txBody>
          <a:bodyPr wrap="square" rtlCol="0">
            <a:spAutoFit/>
          </a:bodyPr>
          <a:lstStyle/>
          <a:p>
            <a:r>
              <a:rPr lang="en-US" sz="1600" dirty="0"/>
              <a:t>Research suggests that children who have had solid organ transplant are at higher risk for poor psychosocial functioning relative to both healthy peers or those with other medical conditions (Wu, 2010).</a:t>
            </a:r>
          </a:p>
          <a:p>
            <a:endParaRPr lang="en-US" dirty="0"/>
          </a:p>
        </p:txBody>
      </p:sp>
      <p:sp>
        <p:nvSpPr>
          <p:cNvPr id="7" name="Chevron 6">
            <a:extLst>
              <a:ext uri="{FF2B5EF4-FFF2-40B4-BE49-F238E27FC236}">
                <a16:creationId xmlns:a16="http://schemas.microsoft.com/office/drawing/2014/main" id="{04B0F852-B70F-B64D-BFFF-619F3C2C055B}"/>
              </a:ext>
            </a:extLst>
          </p:cNvPr>
          <p:cNvSpPr/>
          <p:nvPr/>
        </p:nvSpPr>
        <p:spPr>
          <a:xfrm rot="5400000">
            <a:off x="5980031" y="2474714"/>
            <a:ext cx="400110" cy="857205"/>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5415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0D344C-8FCF-2B48-B593-B0D21D75F898}"/>
              </a:ext>
            </a:extLst>
          </p:cNvPr>
          <p:cNvSpPr>
            <a:spLocks noGrp="1"/>
          </p:cNvSpPr>
          <p:nvPr>
            <p:ph type="sldNum" sz="quarter" idx="10"/>
          </p:nvPr>
        </p:nvSpPr>
        <p:spPr/>
        <p:txBody>
          <a:bodyPr/>
          <a:lstStyle/>
          <a:p>
            <a:fld id="{FE9E206F-B6C9-6B46-920E-6690A9897DBF}" type="slidenum">
              <a:rPr lang="en-US" smtClean="0"/>
              <a:t>5</a:t>
            </a:fld>
            <a:endParaRPr lang="en-US" dirty="0"/>
          </a:p>
        </p:txBody>
      </p:sp>
      <p:sp>
        <p:nvSpPr>
          <p:cNvPr id="3" name="Text Placeholder 2">
            <a:extLst>
              <a:ext uri="{FF2B5EF4-FFF2-40B4-BE49-F238E27FC236}">
                <a16:creationId xmlns:a16="http://schemas.microsoft.com/office/drawing/2014/main" id="{A8935608-93E7-0C41-B342-B2223E10F919}"/>
              </a:ext>
            </a:extLst>
          </p:cNvPr>
          <p:cNvSpPr>
            <a:spLocks noGrp="1"/>
          </p:cNvSpPr>
          <p:nvPr>
            <p:ph type="body" sz="quarter" idx="39"/>
          </p:nvPr>
        </p:nvSpPr>
        <p:spPr>
          <a:xfrm>
            <a:off x="757881" y="1398623"/>
            <a:ext cx="7464425" cy="400110"/>
          </a:xfrm>
        </p:spPr>
        <p:txBody>
          <a:bodyPr/>
          <a:lstStyle/>
          <a:p>
            <a:r>
              <a:rPr lang="en-US" dirty="0"/>
              <a:t>Study’s Purpose</a:t>
            </a:r>
          </a:p>
        </p:txBody>
      </p:sp>
      <p:sp>
        <p:nvSpPr>
          <p:cNvPr id="5" name="TextBox 4">
            <a:extLst>
              <a:ext uri="{FF2B5EF4-FFF2-40B4-BE49-F238E27FC236}">
                <a16:creationId xmlns:a16="http://schemas.microsoft.com/office/drawing/2014/main" id="{F082BE56-2A4E-7D43-A265-1F39C7DFC0B9}"/>
              </a:ext>
            </a:extLst>
          </p:cNvPr>
          <p:cNvSpPr txBox="1"/>
          <p:nvPr/>
        </p:nvSpPr>
        <p:spPr>
          <a:xfrm>
            <a:off x="757881" y="2076872"/>
            <a:ext cx="5494638" cy="1723549"/>
          </a:xfrm>
          <a:prstGeom prst="rect">
            <a:avLst/>
          </a:prstGeom>
          <a:noFill/>
        </p:spPr>
        <p:txBody>
          <a:bodyPr wrap="square" rtlCol="0">
            <a:spAutoFit/>
          </a:bodyPr>
          <a:lstStyle/>
          <a:p>
            <a:endParaRPr lang="en-US" sz="1600" dirty="0"/>
          </a:p>
          <a:p>
            <a:pPr algn="ctr"/>
            <a:r>
              <a:rPr lang="en-US" dirty="0"/>
              <a:t>To examine patient self-report of anxiety symptoms and self-report adherence barriers during the pre-transplant evaluation process for solid organ transplant pediatric candidates. </a:t>
            </a:r>
          </a:p>
          <a:p>
            <a:endParaRPr lang="en-US" dirty="0"/>
          </a:p>
        </p:txBody>
      </p:sp>
      <p:pic>
        <p:nvPicPr>
          <p:cNvPr id="6" name="Picture 5">
            <a:extLst>
              <a:ext uri="{FF2B5EF4-FFF2-40B4-BE49-F238E27FC236}">
                <a16:creationId xmlns:a16="http://schemas.microsoft.com/office/drawing/2014/main" id="{EA0752DF-317E-8046-A60E-05D9CC51FE1D}"/>
              </a:ext>
            </a:extLst>
          </p:cNvPr>
          <p:cNvPicPr>
            <a:picLocks noChangeAspect="1"/>
          </p:cNvPicPr>
          <p:nvPr/>
        </p:nvPicPr>
        <p:blipFill>
          <a:blip r:embed="rId3"/>
          <a:stretch>
            <a:fillRect/>
          </a:stretch>
        </p:blipFill>
        <p:spPr>
          <a:xfrm>
            <a:off x="6455719" y="2076872"/>
            <a:ext cx="1930400" cy="1943100"/>
          </a:xfrm>
          <a:prstGeom prst="rect">
            <a:avLst/>
          </a:prstGeom>
        </p:spPr>
      </p:pic>
    </p:spTree>
    <p:extLst>
      <p:ext uri="{BB962C8B-B14F-4D97-AF65-F5344CB8AC3E}">
        <p14:creationId xmlns:p14="http://schemas.microsoft.com/office/powerpoint/2010/main" val="224724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0D344C-8FCF-2B48-B593-B0D21D75F898}"/>
              </a:ext>
            </a:extLst>
          </p:cNvPr>
          <p:cNvSpPr>
            <a:spLocks noGrp="1"/>
          </p:cNvSpPr>
          <p:nvPr>
            <p:ph type="sldNum" sz="quarter" idx="10"/>
          </p:nvPr>
        </p:nvSpPr>
        <p:spPr/>
        <p:txBody>
          <a:bodyPr/>
          <a:lstStyle/>
          <a:p>
            <a:fld id="{FE9E206F-B6C9-6B46-920E-6690A9897DBF}" type="slidenum">
              <a:rPr lang="en-US" smtClean="0"/>
              <a:t>6</a:t>
            </a:fld>
            <a:endParaRPr lang="en-US" dirty="0"/>
          </a:p>
        </p:txBody>
      </p:sp>
      <p:sp>
        <p:nvSpPr>
          <p:cNvPr id="3" name="Text Placeholder 2">
            <a:extLst>
              <a:ext uri="{FF2B5EF4-FFF2-40B4-BE49-F238E27FC236}">
                <a16:creationId xmlns:a16="http://schemas.microsoft.com/office/drawing/2014/main" id="{A8935608-93E7-0C41-B342-B2223E10F919}"/>
              </a:ext>
            </a:extLst>
          </p:cNvPr>
          <p:cNvSpPr>
            <a:spLocks noGrp="1"/>
          </p:cNvSpPr>
          <p:nvPr>
            <p:ph type="body" sz="quarter" idx="39"/>
          </p:nvPr>
        </p:nvSpPr>
        <p:spPr>
          <a:xfrm>
            <a:off x="757881" y="822984"/>
            <a:ext cx="7464425" cy="400110"/>
          </a:xfrm>
        </p:spPr>
        <p:txBody>
          <a:bodyPr/>
          <a:lstStyle/>
          <a:p>
            <a:r>
              <a:rPr lang="en-US" dirty="0"/>
              <a:t>Hypothesis</a:t>
            </a:r>
          </a:p>
        </p:txBody>
      </p:sp>
      <p:sp>
        <p:nvSpPr>
          <p:cNvPr id="8" name="TextBox 7">
            <a:extLst>
              <a:ext uri="{FF2B5EF4-FFF2-40B4-BE49-F238E27FC236}">
                <a16:creationId xmlns:a16="http://schemas.microsoft.com/office/drawing/2014/main" id="{34DF0A65-B4E5-7342-8719-C1BDF4AF94AE}"/>
              </a:ext>
            </a:extLst>
          </p:cNvPr>
          <p:cNvSpPr txBox="1"/>
          <p:nvPr/>
        </p:nvSpPr>
        <p:spPr>
          <a:xfrm>
            <a:off x="895179" y="1570950"/>
            <a:ext cx="7575676" cy="2585323"/>
          </a:xfrm>
          <a:prstGeom prst="rect">
            <a:avLst/>
          </a:prstGeom>
          <a:noFill/>
        </p:spPr>
        <p:txBody>
          <a:bodyPr wrap="square" rtlCol="0">
            <a:spAutoFit/>
          </a:bodyPr>
          <a:lstStyle/>
          <a:p>
            <a:pPr algn="ctr"/>
            <a:endParaRPr lang="en-US" dirty="0"/>
          </a:p>
          <a:p>
            <a:pPr algn="ctr"/>
            <a:endParaRPr lang="en-US" dirty="0"/>
          </a:p>
          <a:p>
            <a:pPr algn="ctr"/>
            <a:endParaRPr lang="en-US" dirty="0"/>
          </a:p>
          <a:p>
            <a:pPr algn="ctr"/>
            <a:r>
              <a:rPr lang="en-US" dirty="0"/>
              <a:t>One study’s findings showed higher anxiety were not related to poorer adherence, conclusions were that maybe children who worry are more likely to be planful in their general habits, including medication-taking behaviors</a:t>
            </a:r>
            <a:r>
              <a:rPr lang="en-US" baseline="30000" dirty="0"/>
              <a:t> </a:t>
            </a:r>
            <a:r>
              <a:rPr lang="en-US" dirty="0"/>
              <a:t>(Wu, 2010).</a:t>
            </a:r>
            <a:endParaRPr lang="en-US" baseline="30000" dirty="0"/>
          </a:p>
          <a:p>
            <a:pPr algn="ctr"/>
            <a:endParaRPr lang="en-US" dirty="0">
              <a:solidFill>
                <a:srgbClr val="002060"/>
              </a:solidFill>
            </a:endParaRPr>
          </a:p>
          <a:p>
            <a:endParaRPr lang="en-US" dirty="0"/>
          </a:p>
        </p:txBody>
      </p:sp>
      <p:pic>
        <p:nvPicPr>
          <p:cNvPr id="9" name="Graphic 8" descr="Brain in head">
            <a:extLst>
              <a:ext uri="{FF2B5EF4-FFF2-40B4-BE49-F238E27FC236}">
                <a16:creationId xmlns:a16="http://schemas.microsoft.com/office/drawing/2014/main" id="{C715B837-4BF6-D34B-B2F6-266E16DA90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4168" y="1023039"/>
            <a:ext cx="1395663" cy="1395663"/>
          </a:xfrm>
          <a:prstGeom prst="rect">
            <a:avLst/>
          </a:prstGeom>
        </p:spPr>
      </p:pic>
    </p:spTree>
    <p:extLst>
      <p:ext uri="{BB962C8B-B14F-4D97-AF65-F5344CB8AC3E}">
        <p14:creationId xmlns:p14="http://schemas.microsoft.com/office/powerpoint/2010/main" val="98900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0D344C-8FCF-2B48-B593-B0D21D75F898}"/>
              </a:ext>
            </a:extLst>
          </p:cNvPr>
          <p:cNvSpPr>
            <a:spLocks noGrp="1"/>
          </p:cNvSpPr>
          <p:nvPr>
            <p:ph type="sldNum" sz="quarter" idx="10"/>
          </p:nvPr>
        </p:nvSpPr>
        <p:spPr/>
        <p:txBody>
          <a:bodyPr/>
          <a:lstStyle/>
          <a:p>
            <a:fld id="{FE9E206F-B6C9-6B46-920E-6690A9897DBF}" type="slidenum">
              <a:rPr lang="en-US" smtClean="0"/>
              <a:t>7</a:t>
            </a:fld>
            <a:endParaRPr lang="en-US" dirty="0"/>
          </a:p>
        </p:txBody>
      </p:sp>
      <p:sp>
        <p:nvSpPr>
          <p:cNvPr id="3" name="Text Placeholder 2">
            <a:extLst>
              <a:ext uri="{FF2B5EF4-FFF2-40B4-BE49-F238E27FC236}">
                <a16:creationId xmlns:a16="http://schemas.microsoft.com/office/drawing/2014/main" id="{A8935608-93E7-0C41-B342-B2223E10F919}"/>
              </a:ext>
            </a:extLst>
          </p:cNvPr>
          <p:cNvSpPr>
            <a:spLocks noGrp="1"/>
          </p:cNvSpPr>
          <p:nvPr>
            <p:ph type="body" sz="quarter" idx="39"/>
          </p:nvPr>
        </p:nvSpPr>
        <p:spPr>
          <a:xfrm>
            <a:off x="757881" y="822984"/>
            <a:ext cx="7464425" cy="400110"/>
          </a:xfrm>
        </p:spPr>
        <p:txBody>
          <a:bodyPr/>
          <a:lstStyle/>
          <a:p>
            <a:r>
              <a:rPr lang="en-US" dirty="0"/>
              <a:t>Hypothesis</a:t>
            </a:r>
          </a:p>
        </p:txBody>
      </p:sp>
      <p:sp>
        <p:nvSpPr>
          <p:cNvPr id="7" name="Rounded Rectangle 6">
            <a:extLst>
              <a:ext uri="{FF2B5EF4-FFF2-40B4-BE49-F238E27FC236}">
                <a16:creationId xmlns:a16="http://schemas.microsoft.com/office/drawing/2014/main" id="{8048097D-56F6-D14F-8C82-822A3D3DB97B}"/>
              </a:ext>
            </a:extLst>
          </p:cNvPr>
          <p:cNvSpPr/>
          <p:nvPr/>
        </p:nvSpPr>
        <p:spPr>
          <a:xfrm>
            <a:off x="895179" y="3925170"/>
            <a:ext cx="7575676" cy="8032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34DF0A65-B4E5-7342-8719-C1BDF4AF94AE}"/>
              </a:ext>
            </a:extLst>
          </p:cNvPr>
          <p:cNvSpPr txBox="1"/>
          <p:nvPr/>
        </p:nvSpPr>
        <p:spPr>
          <a:xfrm>
            <a:off x="895179" y="1570950"/>
            <a:ext cx="7575676" cy="3416320"/>
          </a:xfrm>
          <a:prstGeom prst="rect">
            <a:avLst/>
          </a:prstGeom>
          <a:noFill/>
        </p:spPr>
        <p:txBody>
          <a:bodyPr wrap="square" rtlCol="0">
            <a:spAutoFit/>
          </a:bodyPr>
          <a:lstStyle/>
          <a:p>
            <a:pPr algn="ctr"/>
            <a:endParaRPr lang="en-US" dirty="0"/>
          </a:p>
          <a:p>
            <a:pPr algn="ctr"/>
            <a:endParaRPr lang="en-US" dirty="0"/>
          </a:p>
          <a:p>
            <a:pPr algn="ctr"/>
            <a:endParaRPr lang="en-US" dirty="0"/>
          </a:p>
          <a:p>
            <a:pPr algn="ctr"/>
            <a:r>
              <a:rPr lang="en-US" dirty="0"/>
              <a:t>One study’s findings showed higher anxiety were not related to poorer adherence, conclusions were that maybe children who worry are more likely to be planful in their general habits, including medication-taking behaviors</a:t>
            </a:r>
            <a:r>
              <a:rPr lang="en-US" baseline="30000" dirty="0"/>
              <a:t> </a:t>
            </a:r>
            <a:r>
              <a:rPr lang="en-US" dirty="0"/>
              <a:t>(Wu, 2010).</a:t>
            </a:r>
            <a:endParaRPr lang="en-US" baseline="30000" dirty="0"/>
          </a:p>
          <a:p>
            <a:pPr algn="ctr"/>
            <a:endParaRPr lang="en-US" dirty="0">
              <a:solidFill>
                <a:srgbClr val="002060"/>
              </a:solidFill>
            </a:endParaRPr>
          </a:p>
          <a:p>
            <a:pPr algn="ctr"/>
            <a:endParaRPr lang="en-US" dirty="0">
              <a:solidFill>
                <a:srgbClr val="002060"/>
              </a:solidFill>
            </a:endParaRPr>
          </a:p>
          <a:p>
            <a:pPr algn="ctr"/>
            <a:r>
              <a:rPr lang="en-US" dirty="0">
                <a:solidFill>
                  <a:srgbClr val="002060"/>
                </a:solidFill>
              </a:rPr>
              <a:t>We hypothesized we would also find that those who report higher anxiety would report less barriers.</a:t>
            </a:r>
          </a:p>
          <a:p>
            <a:endParaRPr lang="en-US" dirty="0"/>
          </a:p>
        </p:txBody>
      </p:sp>
      <p:pic>
        <p:nvPicPr>
          <p:cNvPr id="9" name="Graphic 8" descr="Brain in head">
            <a:extLst>
              <a:ext uri="{FF2B5EF4-FFF2-40B4-BE49-F238E27FC236}">
                <a16:creationId xmlns:a16="http://schemas.microsoft.com/office/drawing/2014/main" id="{C715B837-4BF6-D34B-B2F6-266E16DA90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4168" y="1023039"/>
            <a:ext cx="1395663" cy="1395663"/>
          </a:xfrm>
          <a:prstGeom prst="rect">
            <a:avLst/>
          </a:prstGeom>
        </p:spPr>
      </p:pic>
    </p:spTree>
    <p:extLst>
      <p:ext uri="{BB962C8B-B14F-4D97-AF65-F5344CB8AC3E}">
        <p14:creationId xmlns:p14="http://schemas.microsoft.com/office/powerpoint/2010/main" val="397627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F52011-CAFB-43B9-8067-4FEC60097E79}"/>
              </a:ext>
            </a:extLst>
          </p:cNvPr>
          <p:cNvSpPr>
            <a:spLocks noGrp="1"/>
          </p:cNvSpPr>
          <p:nvPr>
            <p:ph type="sldNum" sz="quarter" idx="10"/>
          </p:nvPr>
        </p:nvSpPr>
        <p:spPr/>
        <p:txBody>
          <a:bodyPr/>
          <a:lstStyle/>
          <a:p>
            <a:fld id="{D9A3A974-AD43-6644-868A-761D3F66AD27}" type="slidenum">
              <a:rPr lang="en-US" smtClean="0"/>
              <a:t>8</a:t>
            </a:fld>
            <a:endParaRPr lang="en-US"/>
          </a:p>
        </p:txBody>
      </p:sp>
      <p:sp>
        <p:nvSpPr>
          <p:cNvPr id="3" name="Text Placeholder 2">
            <a:extLst>
              <a:ext uri="{FF2B5EF4-FFF2-40B4-BE49-F238E27FC236}">
                <a16:creationId xmlns:a16="http://schemas.microsoft.com/office/drawing/2014/main" id="{5243B746-0C6A-45CB-8643-5A30E17A2C63}"/>
              </a:ext>
            </a:extLst>
          </p:cNvPr>
          <p:cNvSpPr>
            <a:spLocks noGrp="1"/>
          </p:cNvSpPr>
          <p:nvPr>
            <p:ph type="body" sz="quarter" idx="39"/>
          </p:nvPr>
        </p:nvSpPr>
        <p:spPr/>
        <p:txBody>
          <a:bodyPr/>
          <a:lstStyle/>
          <a:p>
            <a:r>
              <a:rPr lang="en-US" dirty="0"/>
              <a:t>Methods </a:t>
            </a:r>
          </a:p>
        </p:txBody>
      </p:sp>
      <p:sp>
        <p:nvSpPr>
          <p:cNvPr id="4" name="Text Placeholder 3">
            <a:extLst>
              <a:ext uri="{FF2B5EF4-FFF2-40B4-BE49-F238E27FC236}">
                <a16:creationId xmlns:a16="http://schemas.microsoft.com/office/drawing/2014/main" id="{47CCEAF5-BF49-424D-9AF5-3B4E17909D1E}"/>
              </a:ext>
            </a:extLst>
          </p:cNvPr>
          <p:cNvSpPr>
            <a:spLocks noGrp="1"/>
          </p:cNvSpPr>
          <p:nvPr>
            <p:ph type="body" sz="quarter" idx="40"/>
          </p:nvPr>
        </p:nvSpPr>
        <p:spPr>
          <a:xfrm>
            <a:off x="2139253" y="2523955"/>
            <a:ext cx="1691679" cy="1384995"/>
          </a:xfrm>
        </p:spPr>
        <p:txBody>
          <a:bodyPr/>
          <a:lstStyle/>
          <a:p>
            <a:r>
              <a:rPr lang="en-US" sz="1200" b="1" dirty="0"/>
              <a:t>Database </a:t>
            </a:r>
          </a:p>
          <a:p>
            <a:endParaRPr lang="en-US" sz="1200" b="1" dirty="0"/>
          </a:p>
          <a:p>
            <a:pPr lvl="0"/>
            <a:r>
              <a:rPr lang="en-US" sz="1200" dirty="0"/>
              <a:t>Electronic medical records review of EPIC database</a:t>
            </a:r>
          </a:p>
          <a:p>
            <a:endParaRPr lang="en-US" dirty="0"/>
          </a:p>
        </p:txBody>
      </p:sp>
      <p:sp>
        <p:nvSpPr>
          <p:cNvPr id="5" name="Text Placeholder 4">
            <a:extLst>
              <a:ext uri="{FF2B5EF4-FFF2-40B4-BE49-F238E27FC236}">
                <a16:creationId xmlns:a16="http://schemas.microsoft.com/office/drawing/2014/main" id="{917DFC82-FFA8-4E95-9BB1-B2365179E4DD}"/>
              </a:ext>
            </a:extLst>
          </p:cNvPr>
          <p:cNvSpPr>
            <a:spLocks noGrp="1"/>
          </p:cNvSpPr>
          <p:nvPr>
            <p:ph type="body" sz="quarter" idx="41"/>
          </p:nvPr>
        </p:nvSpPr>
        <p:spPr>
          <a:xfrm>
            <a:off x="4036446" y="2523955"/>
            <a:ext cx="1252986" cy="2345257"/>
          </a:xfrm>
        </p:spPr>
        <p:txBody>
          <a:bodyPr/>
          <a:lstStyle/>
          <a:p>
            <a:r>
              <a:rPr lang="en-US" sz="1200" b="1" dirty="0"/>
              <a:t>Assessments</a:t>
            </a:r>
          </a:p>
          <a:p>
            <a:endParaRPr lang="en-US" sz="1200" b="1" dirty="0"/>
          </a:p>
          <a:p>
            <a:r>
              <a:rPr lang="en-US" sz="1200" dirty="0"/>
              <a:t>Child SCARED –Anxiety self-report screener for children </a:t>
            </a:r>
          </a:p>
          <a:p>
            <a:r>
              <a:rPr lang="en-US" sz="1200" dirty="0"/>
              <a:t>Child AMBS – Adherence self-report screener for children</a:t>
            </a:r>
          </a:p>
          <a:p>
            <a:endParaRPr lang="en-US" dirty="0"/>
          </a:p>
        </p:txBody>
      </p:sp>
      <p:sp>
        <p:nvSpPr>
          <p:cNvPr id="6" name="Text Placeholder 5">
            <a:extLst>
              <a:ext uri="{FF2B5EF4-FFF2-40B4-BE49-F238E27FC236}">
                <a16:creationId xmlns:a16="http://schemas.microsoft.com/office/drawing/2014/main" id="{E205419B-2D78-4278-8CC8-23263151CA3A}"/>
              </a:ext>
            </a:extLst>
          </p:cNvPr>
          <p:cNvSpPr>
            <a:spLocks noGrp="1"/>
          </p:cNvSpPr>
          <p:nvPr>
            <p:ph type="body" sz="quarter" idx="42"/>
          </p:nvPr>
        </p:nvSpPr>
        <p:spPr>
          <a:xfrm>
            <a:off x="5691129" y="2515725"/>
            <a:ext cx="1241149" cy="1532727"/>
          </a:xfrm>
        </p:spPr>
        <p:txBody>
          <a:bodyPr/>
          <a:lstStyle/>
          <a:p>
            <a:r>
              <a:rPr lang="en-US" sz="1200" b="1" dirty="0"/>
              <a:t>Participants</a:t>
            </a:r>
          </a:p>
          <a:p>
            <a:endParaRPr lang="en-US" sz="1200" b="1" dirty="0"/>
          </a:p>
          <a:p>
            <a:r>
              <a:rPr lang="en-US" sz="1200" dirty="0"/>
              <a:t>N=49</a:t>
            </a:r>
          </a:p>
          <a:p>
            <a:r>
              <a:rPr lang="en-US" sz="1200" dirty="0"/>
              <a:t>Mean age=14.2</a:t>
            </a:r>
          </a:p>
          <a:p>
            <a:r>
              <a:rPr lang="en-US" sz="1200" dirty="0"/>
              <a:t>Data collected over 6 years (2014-2019).</a:t>
            </a:r>
          </a:p>
        </p:txBody>
      </p:sp>
      <p:sp>
        <p:nvSpPr>
          <p:cNvPr id="9" name="Rectangle 8">
            <a:extLst>
              <a:ext uri="{FF2B5EF4-FFF2-40B4-BE49-F238E27FC236}">
                <a16:creationId xmlns:a16="http://schemas.microsoft.com/office/drawing/2014/main" id="{E51F8A90-1EDA-C84C-BCA2-8F13BC584641}"/>
              </a:ext>
            </a:extLst>
          </p:cNvPr>
          <p:cNvSpPr/>
          <p:nvPr/>
        </p:nvSpPr>
        <p:spPr>
          <a:xfrm>
            <a:off x="4036446" y="1540043"/>
            <a:ext cx="3603607" cy="322446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6325099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F52011-CAFB-43B9-8067-4FEC60097E79}"/>
              </a:ext>
            </a:extLst>
          </p:cNvPr>
          <p:cNvSpPr>
            <a:spLocks noGrp="1"/>
          </p:cNvSpPr>
          <p:nvPr>
            <p:ph type="sldNum" sz="quarter" idx="10"/>
          </p:nvPr>
        </p:nvSpPr>
        <p:spPr/>
        <p:txBody>
          <a:bodyPr/>
          <a:lstStyle/>
          <a:p>
            <a:fld id="{D9A3A974-AD43-6644-868A-761D3F66AD27}" type="slidenum">
              <a:rPr lang="en-US" smtClean="0"/>
              <a:t>9</a:t>
            </a:fld>
            <a:endParaRPr lang="en-US"/>
          </a:p>
        </p:txBody>
      </p:sp>
      <p:sp>
        <p:nvSpPr>
          <p:cNvPr id="3" name="Text Placeholder 2">
            <a:extLst>
              <a:ext uri="{FF2B5EF4-FFF2-40B4-BE49-F238E27FC236}">
                <a16:creationId xmlns:a16="http://schemas.microsoft.com/office/drawing/2014/main" id="{5243B746-0C6A-45CB-8643-5A30E17A2C63}"/>
              </a:ext>
            </a:extLst>
          </p:cNvPr>
          <p:cNvSpPr>
            <a:spLocks noGrp="1"/>
          </p:cNvSpPr>
          <p:nvPr>
            <p:ph type="body" sz="quarter" idx="39"/>
          </p:nvPr>
        </p:nvSpPr>
        <p:spPr/>
        <p:txBody>
          <a:bodyPr/>
          <a:lstStyle/>
          <a:p>
            <a:r>
              <a:rPr lang="en-US" dirty="0"/>
              <a:t>Methods </a:t>
            </a:r>
          </a:p>
        </p:txBody>
      </p:sp>
      <p:sp>
        <p:nvSpPr>
          <p:cNvPr id="4" name="Text Placeholder 3">
            <a:extLst>
              <a:ext uri="{FF2B5EF4-FFF2-40B4-BE49-F238E27FC236}">
                <a16:creationId xmlns:a16="http://schemas.microsoft.com/office/drawing/2014/main" id="{47CCEAF5-BF49-424D-9AF5-3B4E17909D1E}"/>
              </a:ext>
            </a:extLst>
          </p:cNvPr>
          <p:cNvSpPr>
            <a:spLocks noGrp="1"/>
          </p:cNvSpPr>
          <p:nvPr>
            <p:ph type="body" sz="quarter" idx="40"/>
          </p:nvPr>
        </p:nvSpPr>
        <p:spPr>
          <a:xfrm>
            <a:off x="2139253" y="2523955"/>
            <a:ext cx="1691679" cy="1384995"/>
          </a:xfrm>
        </p:spPr>
        <p:txBody>
          <a:bodyPr/>
          <a:lstStyle/>
          <a:p>
            <a:r>
              <a:rPr lang="en-US" sz="1200" b="1" dirty="0"/>
              <a:t>Database </a:t>
            </a:r>
          </a:p>
          <a:p>
            <a:endParaRPr lang="en-US" sz="1200" b="1" dirty="0"/>
          </a:p>
          <a:p>
            <a:pPr lvl="0"/>
            <a:r>
              <a:rPr lang="en-US" sz="1200" dirty="0"/>
              <a:t>Electronic medical records review of EPIC database</a:t>
            </a:r>
          </a:p>
          <a:p>
            <a:endParaRPr lang="en-US" dirty="0"/>
          </a:p>
        </p:txBody>
      </p:sp>
      <p:sp>
        <p:nvSpPr>
          <p:cNvPr id="5" name="Text Placeholder 4">
            <a:extLst>
              <a:ext uri="{FF2B5EF4-FFF2-40B4-BE49-F238E27FC236}">
                <a16:creationId xmlns:a16="http://schemas.microsoft.com/office/drawing/2014/main" id="{917DFC82-FFA8-4E95-9BB1-B2365179E4DD}"/>
              </a:ext>
            </a:extLst>
          </p:cNvPr>
          <p:cNvSpPr>
            <a:spLocks noGrp="1"/>
          </p:cNvSpPr>
          <p:nvPr>
            <p:ph type="body" sz="quarter" idx="41"/>
          </p:nvPr>
        </p:nvSpPr>
        <p:spPr>
          <a:xfrm>
            <a:off x="4036446" y="2523955"/>
            <a:ext cx="1252986" cy="2345257"/>
          </a:xfrm>
        </p:spPr>
        <p:txBody>
          <a:bodyPr/>
          <a:lstStyle/>
          <a:p>
            <a:r>
              <a:rPr lang="en-US" sz="1200" b="1" dirty="0"/>
              <a:t>Assessments</a:t>
            </a:r>
          </a:p>
          <a:p>
            <a:endParaRPr lang="en-US" sz="1200" b="1" dirty="0"/>
          </a:p>
          <a:p>
            <a:r>
              <a:rPr lang="en-US" sz="1200" dirty="0"/>
              <a:t>Child SCARED –Anxiety self-report screener for children </a:t>
            </a:r>
          </a:p>
          <a:p>
            <a:r>
              <a:rPr lang="en-US" sz="1200" dirty="0"/>
              <a:t>Child AMBS – Adherence self-report screener for children</a:t>
            </a:r>
          </a:p>
          <a:p>
            <a:endParaRPr lang="en-US" dirty="0"/>
          </a:p>
        </p:txBody>
      </p:sp>
      <p:sp>
        <p:nvSpPr>
          <p:cNvPr id="6" name="Text Placeholder 5">
            <a:extLst>
              <a:ext uri="{FF2B5EF4-FFF2-40B4-BE49-F238E27FC236}">
                <a16:creationId xmlns:a16="http://schemas.microsoft.com/office/drawing/2014/main" id="{E205419B-2D78-4278-8CC8-23263151CA3A}"/>
              </a:ext>
            </a:extLst>
          </p:cNvPr>
          <p:cNvSpPr>
            <a:spLocks noGrp="1"/>
          </p:cNvSpPr>
          <p:nvPr>
            <p:ph type="body" sz="quarter" idx="42"/>
          </p:nvPr>
        </p:nvSpPr>
        <p:spPr>
          <a:xfrm>
            <a:off x="5691129" y="2515725"/>
            <a:ext cx="1241149" cy="1532727"/>
          </a:xfrm>
        </p:spPr>
        <p:txBody>
          <a:bodyPr/>
          <a:lstStyle/>
          <a:p>
            <a:r>
              <a:rPr lang="en-US" sz="1200" b="1" dirty="0"/>
              <a:t>Participants</a:t>
            </a:r>
          </a:p>
          <a:p>
            <a:endParaRPr lang="en-US" sz="1200" b="1" dirty="0"/>
          </a:p>
          <a:p>
            <a:r>
              <a:rPr lang="en-US" sz="1200" dirty="0"/>
              <a:t>N=49</a:t>
            </a:r>
          </a:p>
          <a:p>
            <a:r>
              <a:rPr lang="en-US" sz="1200" dirty="0"/>
              <a:t>Mean age=14.2</a:t>
            </a:r>
          </a:p>
          <a:p>
            <a:r>
              <a:rPr lang="en-US" sz="1200" dirty="0"/>
              <a:t>Data collected over 6 years (2014-2019).</a:t>
            </a:r>
          </a:p>
        </p:txBody>
      </p:sp>
      <p:sp>
        <p:nvSpPr>
          <p:cNvPr id="7" name="Rectangle 6">
            <a:extLst>
              <a:ext uri="{FF2B5EF4-FFF2-40B4-BE49-F238E27FC236}">
                <a16:creationId xmlns:a16="http://schemas.microsoft.com/office/drawing/2014/main" id="{8CDC6F2F-CCFD-9C45-82A3-8DCF95408D9F}"/>
              </a:ext>
            </a:extLst>
          </p:cNvPr>
          <p:cNvSpPr/>
          <p:nvPr/>
        </p:nvSpPr>
        <p:spPr>
          <a:xfrm>
            <a:off x="5691129" y="1672389"/>
            <a:ext cx="1948924" cy="308008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21770012"/>
      </p:ext>
    </p:extLst>
  </p:cSld>
  <p:clrMapOvr>
    <a:masterClrMapping/>
  </p:clrMapOvr>
  <p:transition spd="slow">
    <p:wipe/>
  </p:transition>
</p:sld>
</file>

<file path=ppt/theme/theme1.xml><?xml version="1.0" encoding="utf-8"?>
<a:theme xmlns:a="http://schemas.openxmlformats.org/drawingml/2006/main" name="STAT_160120038A_Childrens Colorado Powerpoint Template 1">
  <a:themeElements>
    <a:clrScheme name="CHCO 1">
      <a:dk1>
        <a:srgbClr val="003A70"/>
      </a:dk1>
      <a:lt1>
        <a:sysClr val="window" lastClr="FFFFFF"/>
      </a:lt1>
      <a:dk2>
        <a:srgbClr val="0069B3"/>
      </a:dk2>
      <a:lt2>
        <a:srgbClr val="D9D9D6"/>
      </a:lt2>
      <a:accent1>
        <a:srgbClr val="002D72"/>
      </a:accent1>
      <a:accent2>
        <a:srgbClr val="FFE04F"/>
      </a:accent2>
      <a:accent3>
        <a:srgbClr val="F0A900"/>
      </a:accent3>
      <a:accent4>
        <a:srgbClr val="0098D7"/>
      </a:accent4>
      <a:accent5>
        <a:srgbClr val="97999B"/>
      </a:accent5>
      <a:accent6>
        <a:srgbClr val="00A9E0"/>
      </a:accent6>
      <a:hlink>
        <a:srgbClr val="505759"/>
      </a:hlink>
      <a:folHlink>
        <a:srgbClr val="0069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7A16EC5E-F275-024B-995F-E624AE314BDC}" vid="{C96853C6-9EA0-9042-BFE6-96DAA039FD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STAT_160120038A_Childrens Colorado Powerpoint Template 1</Template>
  <TotalTime>20189</TotalTime>
  <Words>1523</Words>
  <Application>Microsoft Macintosh PowerPoint</Application>
  <PresentationFormat>Custom</PresentationFormat>
  <Paragraphs>257</Paragraphs>
  <Slides>22</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Lucida Grande</vt:lpstr>
      <vt:lpstr>Trebuchet MS</vt:lpstr>
      <vt:lpstr>STAT_160120038A_Childrens Colorado Powerpoint Template 1</vt:lpstr>
      <vt:lpstr>Associations between anxiety and adherence barriers among pediatric solid organ  pre-transplant patients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Steinberg, Elizabeth</dc:creator>
  <cp:lastModifiedBy>Amy Linares</cp:lastModifiedBy>
  <cp:revision>118</cp:revision>
  <dcterms:created xsi:type="dcterms:W3CDTF">2019-06-19T22:15:37Z</dcterms:created>
  <dcterms:modified xsi:type="dcterms:W3CDTF">2019-08-11T15:46:45Z</dcterms:modified>
</cp:coreProperties>
</file>