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ink/ink1.xml" ContentType="application/inkml+xml"/>
  <Override PartName="/ppt/ink/ink2.xml" ContentType="application/inkml+xml"/>
  <Override PartName="/ppt/ink/ink3.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4.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2" r:id="rId5"/>
    <p:sldMasterId id="2147483666" r:id="rId6"/>
    <p:sldMasterId id="2147483684" r:id="rId7"/>
  </p:sldMasterIdLst>
  <p:notesMasterIdLst>
    <p:notesMasterId r:id="rId24"/>
  </p:notesMasterIdLst>
  <p:handoutMasterIdLst>
    <p:handoutMasterId r:id="rId25"/>
  </p:handoutMasterIdLst>
  <p:sldIdLst>
    <p:sldId id="344" r:id="rId8"/>
    <p:sldId id="2672" r:id="rId9"/>
    <p:sldId id="2692" r:id="rId10"/>
    <p:sldId id="2570" r:id="rId11"/>
    <p:sldId id="2697" r:id="rId12"/>
    <p:sldId id="2693" r:id="rId13"/>
    <p:sldId id="2698" r:id="rId14"/>
    <p:sldId id="2695" r:id="rId15"/>
    <p:sldId id="2588" r:id="rId16"/>
    <p:sldId id="2607" r:id="rId17"/>
    <p:sldId id="2634" r:id="rId18"/>
    <p:sldId id="2700" r:id="rId19"/>
    <p:sldId id="2701" r:id="rId20"/>
    <p:sldId id="2702" r:id="rId21"/>
    <p:sldId id="395" r:id="rId22"/>
    <p:sldId id="269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B2B"/>
    <a:srgbClr val="000000"/>
    <a:srgbClr val="008000"/>
    <a:srgbClr val="33CC33"/>
    <a:srgbClr val="99FF99"/>
    <a:srgbClr val="FFCCCC"/>
    <a:srgbClr val="FF9999"/>
    <a:srgbClr val="FF5050"/>
    <a:srgbClr val="993300"/>
    <a:srgbClr val="00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9EBF5"/>
          </a:solidFill>
        </a:fill>
      </a:tcStyle>
    </a:wholeTbl>
    <a:band1H>
      <a:tcStyle>
        <a:tcBdr/>
        <a:fill>
          <a:solidFill>
            <a:srgbClr val="CFD5EA"/>
          </a:solidFill>
        </a:fill>
      </a:tcStyle>
    </a:band1H>
    <a:band2H>
      <a:tcStyle>
        <a:tcBdr/>
      </a:tcStyle>
    </a:band2H>
    <a:band1V>
      <a:tcStyle>
        <a:tcBdr/>
        <a:fill>
          <a:solidFill>
            <a:srgbClr val="CFD5EA"/>
          </a:solidFill>
        </a:fill>
      </a:tcStyle>
    </a:band1V>
    <a:band2V>
      <a:tcStyle>
        <a:tcBdr/>
      </a:tcStyle>
    </a:band2V>
    <a:lastCol>
      <a:tcTxStyle b="on">
        <a:font>
          <a:latin typeface="+mn-lt"/>
          <a:ea typeface="+mn-ea"/>
          <a:cs typeface="+mn-cs"/>
        </a:font>
        <a:srgbClr val="FFFFFF"/>
      </a:tcTxStyle>
      <a:tcStyle>
        <a:tcBdr/>
        <a:fill>
          <a:solidFill>
            <a:srgbClr val="4472C4"/>
          </a:solidFill>
        </a:fill>
      </a:tcStyle>
    </a:lastCol>
    <a:firstCol>
      <a:tcTxStyle b="on">
        <a:font>
          <a:latin typeface="+mn-lt"/>
          <a:ea typeface="+mn-ea"/>
          <a:cs typeface="+mn-cs"/>
        </a:font>
        <a:srgbClr val="FFFFFF"/>
      </a:tcTxStyle>
      <a:tcStyle>
        <a:tcBdr/>
        <a:fill>
          <a:solidFill>
            <a:srgbClr val="4472C4"/>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4472C4"/>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4472C4"/>
          </a:solidFill>
        </a:fill>
      </a:tcStyle>
    </a:firstRow>
  </a:tblStyle>
  <a:tblStyle styleId="{BDBED569-4797-4DF1-A0F4-6AAB3CD982D8}" styleName="">
    <a:wholeTbl>
      <a:tcTxStyle>
        <a:font>
          <a:latin typeface="+mn-lt"/>
          <a:ea typeface="+mn-ea"/>
          <a:cs typeface="+mn-cs"/>
        </a:font>
        <a:srgbClr val="000000"/>
      </a:tcTxStyle>
      <a:tcStyle>
        <a:tcBdr>
          <a:left>
            <a:ln w="12701" cap="flat" cmpd="sng" algn="ctr">
              <a:solidFill>
                <a:srgbClr val="5B9BD5"/>
              </a:solidFill>
              <a:prstDash val="solid"/>
              <a:round/>
              <a:headEnd type="none" w="med" len="med"/>
              <a:tailEnd type="none" w="med" len="med"/>
            </a:ln>
          </a:left>
          <a:right>
            <a:ln w="12701" cap="flat" cmpd="sng" algn="ctr">
              <a:solidFill>
                <a:srgbClr val="5B9BD5"/>
              </a:solidFill>
              <a:prstDash val="solid"/>
              <a:round/>
              <a:headEnd type="none" w="med" len="med"/>
              <a:tailEnd type="none" w="med" len="med"/>
            </a:ln>
          </a:right>
          <a:top>
            <a:ln w="12701" cap="flat" cmpd="sng" algn="ctr">
              <a:solidFill>
                <a:srgbClr val="5B9BD5"/>
              </a:solidFill>
              <a:prstDash val="solid"/>
              <a:round/>
              <a:headEnd type="none" w="med" len="med"/>
              <a:tailEnd type="none" w="med" len="med"/>
            </a:ln>
          </a:top>
          <a:bottom>
            <a:ln w="12701" cap="flat" cmpd="sng" algn="ctr">
              <a:solidFill>
                <a:srgbClr val="5B9BD5"/>
              </a:solidFill>
              <a:prstDash val="solid"/>
              <a:round/>
              <a:headEnd type="none" w="med" len="med"/>
              <a:tailEnd type="none" w="med" len="med"/>
            </a:ln>
          </a:bottom>
        </a:tcBdr>
      </a:tcStyle>
    </a:wholeTbl>
    <a:band1H>
      <a:tcStyle>
        <a:tcBdr/>
        <a:fill>
          <a:solidFill>
            <a:srgbClr val="5B9BD5"/>
          </a:solidFill>
        </a:fill>
      </a:tcStyle>
    </a:band1H>
    <a:band1V>
      <a:tcStyle>
        <a:tcBdr/>
        <a:fill>
          <a:solidFill>
            <a:srgbClr val="5B9BD5"/>
          </a:solidFill>
        </a:fill>
      </a:tcStyle>
    </a:band1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50804" cap="flat" cmpd="dbl" algn="ctr">
              <a:solidFill>
                <a:srgbClr val="5B9BD5"/>
              </a:solidFill>
              <a:prstDash val="solid"/>
              <a:round/>
              <a:headEnd type="none" w="med" len="med"/>
              <a:tailEnd type="none" w="med" len="med"/>
            </a:ln>
          </a:top>
        </a:tcBdr>
      </a:tcStyle>
    </a:lastRow>
    <a:firstRow>
      <a:tcTxStyle b="on">
        <a:font>
          <a:latin typeface=""/>
          <a:ea typeface=""/>
          <a:cs typeface=""/>
        </a:font>
      </a:tcTxStyle>
      <a:tcStyle>
        <a:tcBdr>
          <a:bottom>
            <a:ln w="25402" cap="flat" cmpd="sng" algn="ctr">
              <a:solidFill>
                <a:srgbClr val="5B9BD5"/>
              </a:solidFill>
              <a:prstDash val="solid"/>
              <a:round/>
              <a:headEnd type="none" w="med" len="med"/>
              <a:tailEnd type="none" w="med" len="med"/>
            </a:ln>
          </a:bottom>
        </a:tcBdr>
      </a:tcStyle>
    </a:firstRow>
  </a:tblStyle>
  <a:tblStyle styleId="{616DA210-FB5B-4158-B5E0-FEB733F419BA}" styleName="">
    <a:wholeTbl>
      <a:tcTxStyle>
        <a:font>
          <a:latin typeface="+mn-lt"/>
          <a:ea typeface="+mn-ea"/>
          <a:cs typeface="+mn-cs"/>
        </a:font>
        <a:srgbClr val="000000"/>
      </a:tcTxStyle>
      <a:tcStyle>
        <a:tcBdr>
          <a:left>
            <a:ln w="12701" cap="flat" cmpd="sng" algn="ctr">
              <a:solidFill>
                <a:srgbClr val="000000"/>
              </a:solidFill>
              <a:prstDash val="solid"/>
              <a:round/>
              <a:headEnd type="none" w="med" len="med"/>
              <a:tailEnd type="none" w="med" len="med"/>
            </a:ln>
          </a:left>
          <a:right>
            <a:ln w="12701" cap="flat" cmpd="sng" algn="ctr">
              <a:solidFill>
                <a:srgbClr val="000000"/>
              </a:solidFill>
              <a:prstDash val="solid"/>
              <a:round/>
              <a:headEnd type="none" w="med" len="med"/>
              <a:tailEnd type="none" w="med" len="med"/>
            </a:ln>
          </a:right>
          <a:top>
            <a:ln w="12701" cap="flat" cmpd="sng" algn="ctr">
              <a:solidFill>
                <a:srgbClr val="000000"/>
              </a:solidFill>
              <a:prstDash val="solid"/>
              <a:round/>
              <a:headEnd type="none" w="med" len="med"/>
              <a:tailEnd type="none" w="med" len="med"/>
            </a:ln>
          </a:top>
          <a:bottom>
            <a:ln w="12701" cap="flat" cmpd="sng" algn="ctr">
              <a:solidFill>
                <a:srgbClr val="000000"/>
              </a:solidFill>
              <a:prstDash val="solid"/>
              <a:round/>
              <a:headEnd type="none" w="med" len="med"/>
              <a:tailEnd type="none" w="med" len="med"/>
            </a:ln>
          </a:bottom>
        </a:tcBdr>
      </a:tcStyle>
    </a:wholeTbl>
    <a:band1H>
      <a:tcStyle>
        <a:tcBdr/>
        <a:fill>
          <a:solidFill>
            <a:srgbClr val="000000"/>
          </a:solidFill>
        </a:fill>
      </a:tcStyle>
    </a:band1H>
    <a:band1V>
      <a:tcStyle>
        <a:tcBdr/>
        <a:fill>
          <a:solidFill>
            <a:srgbClr val="000000"/>
          </a:solidFill>
        </a:fill>
      </a:tcStyle>
    </a:band1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50804" cap="flat" cmpd="dbl" algn="ctr">
              <a:solidFill>
                <a:srgbClr val="000000"/>
              </a:solidFill>
              <a:prstDash val="solid"/>
              <a:round/>
              <a:headEnd type="none" w="med" len="med"/>
              <a:tailEnd type="none" w="med" len="med"/>
            </a:ln>
          </a:top>
        </a:tcBdr>
      </a:tcStyle>
    </a:lastRow>
    <a:firstRow>
      <a:tcTxStyle b="on">
        <a:font>
          <a:latin typeface=""/>
          <a:ea typeface=""/>
          <a:cs typeface=""/>
        </a:font>
      </a:tcTxStyle>
      <a:tcStyle>
        <a:tcBdr>
          <a:bottom>
            <a:ln w="25402" cap="flat" cmpd="sng" algn="ctr">
              <a:solidFill>
                <a:srgbClr val="000000"/>
              </a:solidFill>
              <a:prstDash val="solid"/>
              <a:round/>
              <a:headEnd type="none" w="med" len="med"/>
              <a:tailEnd type="none" w="med" len="med"/>
            </a:ln>
          </a:bottom>
        </a:tcBdr>
      </a:tcStyle>
    </a:firstRow>
  </a:tblStyle>
  <a:tblStyle styleId="{0660B408-B3CF-4A94-85FC-2B1E0A45F4A2}" styleName="">
    <a:wholeTbl>
      <a:tcTxStyle>
        <a:font>
          <a:latin typeface="+mn-lt"/>
          <a:ea typeface="+mn-ea"/>
          <a:cs typeface="+mn-cs"/>
        </a:font>
        <a:srgbClr val="000000"/>
      </a:tcTxStyle>
      <a:tcStyle>
        <a:tcBdr/>
        <a:fill>
          <a:solidFill>
            <a:srgbClr val="E9EBF5"/>
          </a:solidFill>
        </a:fill>
      </a:tcStyle>
    </a:wholeTbl>
    <a:band1H>
      <a:tcStyle>
        <a:tcBdr/>
        <a:fill>
          <a:solidFill>
            <a:srgbClr val="CFD5EA"/>
          </a:solidFill>
        </a:fill>
      </a:tcStyle>
    </a:band1H>
    <a:band1V>
      <a:tcStyle>
        <a:tcBdr/>
        <a:fill>
          <a:solidFill>
            <a:srgbClr val="CFD5EA"/>
          </a:solidFill>
        </a:fill>
      </a:tcStyle>
    </a:band1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50804" cap="flat" cmpd="dbl" algn="ctr">
              <a:solidFill>
                <a:srgbClr val="000000"/>
              </a:solidFill>
              <a:prstDash val="solid"/>
              <a:round/>
              <a:headEnd type="none" w="med" len="med"/>
              <a:tailEnd type="none" w="med" len="med"/>
            </a:ln>
          </a:top>
        </a:tcBdr>
        <a:fill>
          <a:solidFill>
            <a:srgbClr val="E9EBF5"/>
          </a:solidFill>
        </a:fill>
      </a:tcStyle>
    </a:lastRow>
    <a:firstRow>
      <a:tcTxStyle b="on">
        <a:font>
          <a:latin typeface="+mn-lt"/>
          <a:ea typeface="+mn-ea"/>
          <a:cs typeface="+mn-cs"/>
        </a:font>
        <a:srgbClr val="FFFFFF"/>
      </a:tcTxStyle>
      <a:tcStyle>
        <a:tcBdr/>
        <a:fill>
          <a:solidFill>
            <a:srgbClr val="ED7D31"/>
          </a:solidFill>
        </a:fill>
      </a:tcStyle>
    </a:firstRow>
  </a:tblStyle>
  <a:tblStyle styleId="{073A0DAA-6AF3-43AB-8588-CEC1D06C72B9}"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7E7E7"/>
          </a:solidFill>
        </a:fill>
      </a:tcStyle>
    </a:wholeTbl>
    <a:band1H>
      <a:tcStyle>
        <a:tcBdr/>
        <a:fill>
          <a:solidFill>
            <a:srgbClr val="CBCBCB"/>
          </a:solidFill>
        </a:fill>
      </a:tcStyle>
    </a:band1H>
    <a:band2H>
      <a:tcStyle>
        <a:tcBdr/>
      </a:tcStyle>
    </a:band2H>
    <a:band1V>
      <a:tcStyle>
        <a:tcBdr/>
        <a:fill>
          <a:solidFill>
            <a:srgbClr val="CBCBCB"/>
          </a:solidFill>
        </a:fill>
      </a:tcStyle>
    </a:band1V>
    <a:band2V>
      <a:tcStyle>
        <a:tcBdr/>
      </a:tcStyle>
    </a:band2V>
    <a:lastCol>
      <a:tcTxStyle b="on">
        <a:font>
          <a:latin typeface="+mn-lt"/>
          <a:ea typeface="+mn-ea"/>
          <a:cs typeface="+mn-cs"/>
        </a:font>
        <a:srgbClr val="FFFFFF"/>
      </a:tcTxStyle>
      <a:tcStyle>
        <a:tcBdr/>
        <a:fill>
          <a:solidFill>
            <a:srgbClr val="000000"/>
          </a:solidFill>
        </a:fill>
      </a:tcStyle>
    </a:lastCol>
    <a:firstCol>
      <a:tcTxStyle b="on">
        <a:font>
          <a:latin typeface="+mn-lt"/>
          <a:ea typeface="+mn-ea"/>
          <a:cs typeface="+mn-cs"/>
        </a:font>
        <a:srgbClr val="FFFFFF"/>
      </a:tcTxStyle>
      <a:tcStyle>
        <a:tcBdr/>
        <a:fill>
          <a:solidFill>
            <a:srgbClr val="000000"/>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000000"/>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000000"/>
          </a:solidFill>
        </a:fill>
      </a:tcStyle>
    </a:firstRow>
  </a:tblStyle>
  <a:tblStyle styleId="{00A15C55-8517-42AA-B614-E9B94910E393}"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FFF4E7"/>
          </a:solidFill>
        </a:fill>
      </a:tcStyle>
    </a:wholeTbl>
    <a:band1H>
      <a:tcStyle>
        <a:tcBdr/>
        <a:fill>
          <a:solidFill>
            <a:srgbClr val="FFE8CB"/>
          </a:solidFill>
        </a:fill>
      </a:tcStyle>
    </a:band1H>
    <a:band2H>
      <a:tcStyle>
        <a:tcBdr/>
      </a:tcStyle>
    </a:band2H>
    <a:band1V>
      <a:tcStyle>
        <a:tcBdr/>
        <a:fill>
          <a:solidFill>
            <a:srgbClr val="FFE8CB"/>
          </a:solidFill>
        </a:fill>
      </a:tcStyle>
    </a:band1V>
    <a:band2V>
      <a:tcStyle>
        <a:tcBdr/>
      </a:tcStyle>
    </a:band2V>
    <a:lastCol>
      <a:tcTxStyle b="on">
        <a:font>
          <a:latin typeface="+mn-lt"/>
          <a:ea typeface="+mn-ea"/>
          <a:cs typeface="+mn-cs"/>
        </a:font>
        <a:srgbClr val="FFFFFF"/>
      </a:tcTxStyle>
      <a:tcStyle>
        <a:tcBdr/>
        <a:fill>
          <a:solidFill>
            <a:srgbClr val="FFC000"/>
          </a:solidFill>
        </a:fill>
      </a:tcStyle>
    </a:lastCol>
    <a:firstCol>
      <a:tcTxStyle b="on">
        <a:font>
          <a:latin typeface="+mn-lt"/>
          <a:ea typeface="+mn-ea"/>
          <a:cs typeface="+mn-cs"/>
        </a:font>
        <a:srgbClr val="FFFFFF"/>
      </a:tcTxStyle>
      <a:tcStyle>
        <a:tcBdr/>
        <a:fill>
          <a:solidFill>
            <a:srgbClr val="FFC000"/>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FFC000"/>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FFC000"/>
          </a:solidFill>
        </a:fill>
      </a:tcStyle>
    </a:firstRow>
  </a:tblStyle>
  <a:tblStyle styleId="{7DF18680-E054-41AD-8BC1-D1AEF772440D}"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AEFF7"/>
          </a:solidFill>
        </a:fill>
      </a:tcStyle>
    </a:wholeTbl>
    <a:band1H>
      <a:tcStyle>
        <a:tcBdr/>
        <a:fill>
          <a:solidFill>
            <a:srgbClr val="D2DEEF"/>
          </a:solidFill>
        </a:fill>
      </a:tcStyle>
    </a:band1H>
    <a:band2H>
      <a:tcStyle>
        <a:tcBdr/>
      </a:tcStyle>
    </a:band2H>
    <a:band1V>
      <a:tcStyle>
        <a:tcBdr/>
        <a:fill>
          <a:solidFill>
            <a:srgbClr val="D2DEEF"/>
          </a:solidFill>
        </a:fill>
      </a:tcStyle>
    </a:band1V>
    <a:band2V>
      <a:tcStyle>
        <a:tcBdr/>
      </a:tcStyle>
    </a:band2V>
    <a:lastCol>
      <a:tcTxStyle b="on">
        <a:font>
          <a:latin typeface="+mn-lt"/>
          <a:ea typeface="+mn-ea"/>
          <a:cs typeface="+mn-cs"/>
        </a:font>
        <a:srgbClr val="FFFFFF"/>
      </a:tcTxStyle>
      <a:tcStyle>
        <a:tcBdr/>
        <a:fill>
          <a:solidFill>
            <a:srgbClr val="5B9BD5"/>
          </a:solidFill>
        </a:fill>
      </a:tcStyle>
    </a:lastCol>
    <a:firstCol>
      <a:tcTxStyle b="on">
        <a:font>
          <a:latin typeface="+mn-lt"/>
          <a:ea typeface="+mn-ea"/>
          <a:cs typeface="+mn-cs"/>
        </a:font>
        <a:srgbClr val="FFFFFF"/>
      </a:tcTxStyle>
      <a:tcStyle>
        <a:tcBdr/>
        <a:fill>
          <a:solidFill>
            <a:srgbClr val="5B9BD5"/>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5B9BD5"/>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5B9BD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https://childrenscolorado-my.sharepoint.com/personal/sonja_ziniel_childrenscolorado_org/Documents/Documents/Office%20for%20Wellbeing/PWAC%202025/Survey%20Reports/Wellbeing%20Leader%20Presentations/Psychiatry/Graphs%20for%20WBL%20Presentation%20-%20Psychiatry%25"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childrenscolorado-my.sharepoint.com/personal/sonja_ziniel_childrenscolorado_org/Documents/Documents/Office%20for%20Wellbeing/PWAC%202025/Survey%20Reports/Wellbeing%20Leader%20Presentations/Psychiatry/Graphs%20for%20WBL%20Presentation%20-%20Psychiatry%25"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'[Graphs for WBL Presentation - Psychiatry 20260116.xlsx]Response Rate'!$A$3:$A$15</c:f>
              <c:strCache>
                <c:ptCount val="9"/>
                <c:pt idx="0">
                  <c:v>Scientists-Doctorate (n=19)</c:v>
                </c:pt>
                <c:pt idx="1">
                  <c:v>PsyD/PhD (n=96)</c:v>
                </c:pt>
                <c:pt idx="2">
                  <c:v>Fellows (n=17)</c:v>
                </c:pt>
                <c:pt idx="3">
                  <c:v>LCSW/LPC/MSW (n=50)</c:v>
                </c:pt>
                <c:pt idx="4">
                  <c:v>Physicians (n=67)</c:v>
                </c:pt>
                <c:pt idx="5">
                  <c:v>Non-Clinical (n=4)</c:v>
                </c:pt>
                <c:pt idx="6">
                  <c:v>Residents (n=29)</c:v>
                </c:pt>
                <c:pt idx="7">
                  <c:v>APPs (n=28)</c:v>
                </c:pt>
                <c:pt idx="8">
                  <c:v>Nurses (n=0)</c:v>
                </c:pt>
              </c:strCache>
              <c:extLst/>
            </c:strRef>
          </c:cat>
          <c:val>
            <c:numRef>
              <c:f>'[Graphs for WBL Presentation - Psychiatry 20260116.xlsx]Response Rate'!$B$3:$B$15</c:f>
              <c:numCache>
                <c:formatCode>General</c:formatCode>
                <c:ptCount val="9"/>
                <c:pt idx="0">
                  <c:v>100</c:v>
                </c:pt>
                <c:pt idx="1">
                  <c:v>79.3</c:v>
                </c:pt>
                <c:pt idx="2">
                  <c:v>77.3</c:v>
                </c:pt>
                <c:pt idx="3">
                  <c:v>70.400000000000006</c:v>
                </c:pt>
                <c:pt idx="4">
                  <c:v>54.5</c:v>
                </c:pt>
                <c:pt idx="5">
                  <c:v>50</c:v>
                </c:pt>
                <c:pt idx="6">
                  <c:v>46</c:v>
                </c:pt>
                <c:pt idx="7">
                  <c:v>45.2</c:v>
                </c:pt>
                <c:pt idx="8">
                  <c:v>0</c:v>
                </c:pt>
              </c:numCache>
              <c:extLst/>
            </c:numRef>
          </c:val>
          <c:extLst>
            <c:ext xmlns:c16="http://schemas.microsoft.com/office/drawing/2014/chart" uri="{C3380CC4-5D6E-409C-BE32-E72D297353CC}">
              <c16:uniqueId val="{00000000-2384-47EE-B051-6B301984877E}"/>
            </c:ext>
          </c:extLst>
        </c:ser>
        <c:dLbls>
          <c:showLegendKey val="0"/>
          <c:showVal val="0"/>
          <c:showCatName val="0"/>
          <c:showSerName val="0"/>
          <c:showPercent val="0"/>
          <c:showBubbleSize val="0"/>
        </c:dLbls>
        <c:gapWidth val="219"/>
        <c:axId val="330238896"/>
        <c:axId val="330239376"/>
      </c:barChart>
      <c:catAx>
        <c:axId val="330238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330239376"/>
        <c:crosses val="autoZero"/>
        <c:auto val="1"/>
        <c:lblAlgn val="ctr"/>
        <c:lblOffset val="100"/>
        <c:noMultiLvlLbl val="0"/>
      </c:catAx>
      <c:valAx>
        <c:axId val="330239376"/>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Response Rate</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3302388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FFC000"/>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'[Graphs for WBL Presentation - Psychiatry 20260116.xlsx]Response Rate'!$A$21:$A$29</c:f>
              <c:strCache>
                <c:ptCount val="9"/>
                <c:pt idx="0">
                  <c:v>CHCO Denver Metro</c:v>
                </c:pt>
                <c:pt idx="1">
                  <c:v>Community Practice</c:v>
                </c:pt>
                <c:pt idx="2">
                  <c:v>UCH HOPD - Anschutz Campus</c:v>
                </c:pt>
                <c:pt idx="3">
                  <c:v>UCH Inpatient - Anschutz Campus</c:v>
                </c:pt>
                <c:pt idx="4">
                  <c:v>CHCO CO Springs</c:v>
                </c:pt>
                <c:pt idx="5">
                  <c:v>N/A - I am not practicing</c:v>
                </c:pt>
                <c:pt idx="6">
                  <c:v>CHCO Other Network of Care sites</c:v>
                </c:pt>
                <c:pt idx="7">
                  <c:v>CHCO North Campus</c:v>
                </c:pt>
                <c:pt idx="8">
                  <c:v>Other</c:v>
                </c:pt>
              </c:strCache>
            </c:strRef>
          </c:cat>
          <c:val>
            <c:numRef>
              <c:f>'[Graphs for WBL Presentation - Psychiatry 20260116.xlsx]Response Rate'!$B$21:$B$29</c:f>
              <c:numCache>
                <c:formatCode>General</c:formatCode>
                <c:ptCount val="9"/>
                <c:pt idx="0">
                  <c:v>37.4</c:v>
                </c:pt>
                <c:pt idx="1">
                  <c:v>23.9</c:v>
                </c:pt>
                <c:pt idx="2">
                  <c:v>17</c:v>
                </c:pt>
                <c:pt idx="3">
                  <c:v>7.8</c:v>
                </c:pt>
                <c:pt idx="4">
                  <c:v>4.3</c:v>
                </c:pt>
                <c:pt idx="5">
                  <c:v>3.9</c:v>
                </c:pt>
                <c:pt idx="6">
                  <c:v>2.6</c:v>
                </c:pt>
                <c:pt idx="7">
                  <c:v>2.2000000000000002</c:v>
                </c:pt>
                <c:pt idx="8">
                  <c:v>0.9</c:v>
                </c:pt>
              </c:numCache>
            </c:numRef>
          </c:val>
          <c:extLst>
            <c:ext xmlns:c16="http://schemas.microsoft.com/office/drawing/2014/chart" uri="{C3380CC4-5D6E-409C-BE32-E72D297353CC}">
              <c16:uniqueId val="{00000000-D126-4C3E-92C4-AA0C4D7900A6}"/>
            </c:ext>
          </c:extLst>
        </c:ser>
        <c:dLbls>
          <c:showLegendKey val="0"/>
          <c:showVal val="0"/>
          <c:showCatName val="0"/>
          <c:showSerName val="0"/>
          <c:showPercent val="0"/>
          <c:showBubbleSize val="0"/>
        </c:dLbls>
        <c:gapWidth val="219"/>
        <c:overlap val="-27"/>
        <c:axId val="364258815"/>
        <c:axId val="364256415"/>
      </c:barChart>
      <c:catAx>
        <c:axId val="3642588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364256415"/>
        <c:crosses val="autoZero"/>
        <c:auto val="1"/>
        <c:lblAlgn val="ctr"/>
        <c:lblOffset val="100"/>
        <c:noMultiLvlLbl val="0"/>
      </c:catAx>
      <c:valAx>
        <c:axId val="36425641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Percentage of Respondents</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36425881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E982D8-B8A6-4A45-BB4E-399F54A481BA}" type="doc">
      <dgm:prSet loTypeId="urn:microsoft.com/office/officeart/2005/8/layout/chevron1" loCatId="process" qsTypeId="urn:microsoft.com/office/officeart/2005/8/quickstyle/simple1" qsCatId="simple" csTypeId="urn:microsoft.com/office/officeart/2005/8/colors/colorful1" csCatId="colorful" phldr="1"/>
      <dgm:spPr/>
    </dgm:pt>
    <dgm:pt modelId="{4BD2AA54-2488-405E-BCAD-B5933B4740FF}">
      <dgm:prSet phldrT="[Text]" custT="1"/>
      <dgm:spPr/>
      <dgm:t>
        <a:bodyPr/>
        <a:lstStyle/>
        <a:p>
          <a:pPr rtl="0"/>
          <a:r>
            <a:rPr lang="en-US" sz="1200"/>
            <a:t>Met national benchmarks</a:t>
          </a:r>
          <a:r>
            <a:rPr lang="en-US" sz="1200">
              <a:latin typeface="Aptos Display" panose="02110004020202020204"/>
            </a:rPr>
            <a:t> for Burnout, Professional Fulfillment, stable since 2024 survey</a:t>
          </a:r>
          <a:endParaRPr lang="en-US" sz="1200"/>
        </a:p>
      </dgm:t>
    </dgm:pt>
    <dgm:pt modelId="{3365DC83-3A35-4E28-9740-8E6923C1E99D}" type="parTrans" cxnId="{0148103F-44E3-4796-BCF9-D1D01A5BBE2A}">
      <dgm:prSet/>
      <dgm:spPr/>
      <dgm:t>
        <a:bodyPr/>
        <a:lstStyle/>
        <a:p>
          <a:endParaRPr lang="en-US"/>
        </a:p>
      </dgm:t>
    </dgm:pt>
    <dgm:pt modelId="{5E14E0C2-C3A4-4B3F-B097-0E775783468C}" type="sibTrans" cxnId="{0148103F-44E3-4796-BCF9-D1D01A5BBE2A}">
      <dgm:prSet/>
      <dgm:spPr/>
      <dgm:t>
        <a:bodyPr/>
        <a:lstStyle/>
        <a:p>
          <a:endParaRPr lang="en-US"/>
        </a:p>
      </dgm:t>
    </dgm:pt>
    <dgm:pt modelId="{25D2AF77-D966-4160-B59C-1ACDBB508514}">
      <dgm:prSet phldrT="[Text]" custT="1"/>
      <dgm:spPr/>
      <dgm:t>
        <a:bodyPr/>
        <a:lstStyle/>
        <a:p>
          <a:pPr rtl="0"/>
          <a:r>
            <a:rPr lang="en-US" sz="1200"/>
            <a:t>Meaningful improvement in collegiality</a:t>
          </a:r>
          <a:r>
            <a:rPr lang="en-US" sz="1200">
              <a:latin typeface="Aptos Display" panose="02110004020202020204"/>
            </a:rPr>
            <a:t> (listed as "Peer Support")</a:t>
          </a:r>
          <a:endParaRPr lang="en-US" sz="1200"/>
        </a:p>
      </dgm:t>
    </dgm:pt>
    <dgm:pt modelId="{B3FB0829-5AFA-4368-8998-0231BC369EAB}" type="parTrans" cxnId="{57E2DAD1-9C7D-4E51-9AE1-23F560E81233}">
      <dgm:prSet/>
      <dgm:spPr/>
      <dgm:t>
        <a:bodyPr/>
        <a:lstStyle/>
        <a:p>
          <a:endParaRPr lang="en-US"/>
        </a:p>
      </dgm:t>
    </dgm:pt>
    <dgm:pt modelId="{91429BB2-CE5C-4E97-B56B-3AA1C6A3CC27}" type="sibTrans" cxnId="{57E2DAD1-9C7D-4E51-9AE1-23F560E81233}">
      <dgm:prSet/>
      <dgm:spPr/>
      <dgm:t>
        <a:bodyPr/>
        <a:lstStyle/>
        <a:p>
          <a:endParaRPr lang="en-US"/>
        </a:p>
      </dgm:t>
    </dgm:pt>
    <dgm:pt modelId="{CA60731C-9E50-4359-B876-CF830F1AE050}">
      <dgm:prSet phldrT="[Text]" custT="1"/>
      <dgm:spPr/>
      <dgm:t>
        <a:bodyPr/>
        <a:lstStyle/>
        <a:p>
          <a:r>
            <a:rPr lang="en-US" sz="1200"/>
            <a:t>Wellness infrastructure in place</a:t>
          </a:r>
        </a:p>
      </dgm:t>
    </dgm:pt>
    <dgm:pt modelId="{0FCE7D9C-34B6-4222-BFFE-04F2162B0EE8}" type="parTrans" cxnId="{5A9BDB43-C811-4272-A685-B35B9EAB3433}">
      <dgm:prSet/>
      <dgm:spPr/>
      <dgm:t>
        <a:bodyPr/>
        <a:lstStyle/>
        <a:p>
          <a:endParaRPr lang="en-US"/>
        </a:p>
      </dgm:t>
    </dgm:pt>
    <dgm:pt modelId="{3991831F-CED5-491D-AD55-213343119F48}" type="sibTrans" cxnId="{5A9BDB43-C811-4272-A685-B35B9EAB3433}">
      <dgm:prSet/>
      <dgm:spPr/>
      <dgm:t>
        <a:bodyPr/>
        <a:lstStyle/>
        <a:p>
          <a:endParaRPr lang="en-US"/>
        </a:p>
      </dgm:t>
    </dgm:pt>
    <dgm:pt modelId="{D44C03D1-AF38-4938-AC32-4C7B6854EDD7}">
      <dgm:prSet phldr="0"/>
      <dgm:spPr/>
      <dgm:t>
        <a:bodyPr/>
        <a:lstStyle/>
        <a:p>
          <a:pPr rtl="0"/>
          <a:r>
            <a:rPr lang="en-US" sz="1200">
              <a:latin typeface="Aptos Display" panose="02110004020202020204"/>
            </a:rPr>
            <a:t>Faring better than other CU SOM faculty in Meaningfulness in Work, Efficiency of Clinical Practice, EHR Hassles</a:t>
          </a:r>
        </a:p>
      </dgm:t>
    </dgm:pt>
    <dgm:pt modelId="{BAB42663-1F61-4292-B109-5AD31E846431}" type="parTrans" cxnId="{26E40BFC-41F5-48CB-BDA2-669396DD35B9}">
      <dgm:prSet/>
      <dgm:spPr/>
    </dgm:pt>
    <dgm:pt modelId="{EF8038CD-5A33-4E41-930B-87D8904A1807}" type="sibTrans" cxnId="{26E40BFC-41F5-48CB-BDA2-669396DD35B9}">
      <dgm:prSet/>
      <dgm:spPr/>
    </dgm:pt>
    <dgm:pt modelId="{A79AC37D-E4E0-43E7-BC4B-04EC26C0A43A}" type="pres">
      <dgm:prSet presAssocID="{54E982D8-B8A6-4A45-BB4E-399F54A481BA}" presName="Name0" presStyleCnt="0">
        <dgm:presLayoutVars>
          <dgm:dir/>
          <dgm:animLvl val="lvl"/>
          <dgm:resizeHandles val="exact"/>
        </dgm:presLayoutVars>
      </dgm:prSet>
      <dgm:spPr/>
    </dgm:pt>
    <dgm:pt modelId="{21B6CAAF-E628-4C16-A960-18AD7EE7EFAA}" type="pres">
      <dgm:prSet presAssocID="{4BD2AA54-2488-405E-BCAD-B5933B4740FF}" presName="parTxOnly" presStyleLbl="node1" presStyleIdx="0" presStyleCnt="4">
        <dgm:presLayoutVars>
          <dgm:chMax val="0"/>
          <dgm:chPref val="0"/>
          <dgm:bulletEnabled val="1"/>
        </dgm:presLayoutVars>
      </dgm:prSet>
      <dgm:spPr/>
    </dgm:pt>
    <dgm:pt modelId="{20B6A5CF-D5AA-431F-98A1-44DE2C446385}" type="pres">
      <dgm:prSet presAssocID="{5E14E0C2-C3A4-4B3F-B097-0E775783468C}" presName="parTxOnlySpace" presStyleCnt="0"/>
      <dgm:spPr/>
    </dgm:pt>
    <dgm:pt modelId="{4469F470-F0BB-43F6-9A3D-AFCC021C6308}" type="pres">
      <dgm:prSet presAssocID="{D44C03D1-AF38-4938-AC32-4C7B6854EDD7}" presName="parTxOnly" presStyleLbl="node1" presStyleIdx="1" presStyleCnt="4">
        <dgm:presLayoutVars>
          <dgm:chMax val="0"/>
          <dgm:chPref val="0"/>
          <dgm:bulletEnabled val="1"/>
        </dgm:presLayoutVars>
      </dgm:prSet>
      <dgm:spPr/>
    </dgm:pt>
    <dgm:pt modelId="{AEF80C55-5B60-4D75-B1A8-1A8CAC424FD8}" type="pres">
      <dgm:prSet presAssocID="{EF8038CD-5A33-4E41-930B-87D8904A1807}" presName="parTxOnlySpace" presStyleCnt="0"/>
      <dgm:spPr/>
    </dgm:pt>
    <dgm:pt modelId="{03410024-947C-4B9F-9732-3BE6484FEA58}" type="pres">
      <dgm:prSet presAssocID="{25D2AF77-D966-4160-B59C-1ACDBB508514}" presName="parTxOnly" presStyleLbl="node1" presStyleIdx="2" presStyleCnt="4">
        <dgm:presLayoutVars>
          <dgm:chMax val="0"/>
          <dgm:chPref val="0"/>
          <dgm:bulletEnabled val="1"/>
        </dgm:presLayoutVars>
      </dgm:prSet>
      <dgm:spPr/>
    </dgm:pt>
    <dgm:pt modelId="{248C753C-875E-42E1-9017-EC8C5C4609B8}" type="pres">
      <dgm:prSet presAssocID="{91429BB2-CE5C-4E97-B56B-3AA1C6A3CC27}" presName="parTxOnlySpace" presStyleCnt="0"/>
      <dgm:spPr/>
    </dgm:pt>
    <dgm:pt modelId="{FFECF6A0-F2D4-4E2A-B909-866BB5442E8E}" type="pres">
      <dgm:prSet presAssocID="{CA60731C-9E50-4359-B876-CF830F1AE050}" presName="parTxOnly" presStyleLbl="node1" presStyleIdx="3" presStyleCnt="4">
        <dgm:presLayoutVars>
          <dgm:chMax val="0"/>
          <dgm:chPref val="0"/>
          <dgm:bulletEnabled val="1"/>
        </dgm:presLayoutVars>
      </dgm:prSet>
      <dgm:spPr/>
    </dgm:pt>
  </dgm:ptLst>
  <dgm:cxnLst>
    <dgm:cxn modelId="{C891C13C-60F3-4002-BF05-5AAB232D9955}" type="presOf" srcId="{25D2AF77-D966-4160-B59C-1ACDBB508514}" destId="{03410024-947C-4B9F-9732-3BE6484FEA58}" srcOrd="0" destOrd="0" presId="urn:microsoft.com/office/officeart/2005/8/layout/chevron1"/>
    <dgm:cxn modelId="{0148103F-44E3-4796-BCF9-D1D01A5BBE2A}" srcId="{54E982D8-B8A6-4A45-BB4E-399F54A481BA}" destId="{4BD2AA54-2488-405E-BCAD-B5933B4740FF}" srcOrd="0" destOrd="0" parTransId="{3365DC83-3A35-4E28-9740-8E6923C1E99D}" sibTransId="{5E14E0C2-C3A4-4B3F-B097-0E775783468C}"/>
    <dgm:cxn modelId="{5A9BDB43-C811-4272-A685-B35B9EAB3433}" srcId="{54E982D8-B8A6-4A45-BB4E-399F54A481BA}" destId="{CA60731C-9E50-4359-B876-CF830F1AE050}" srcOrd="3" destOrd="0" parTransId="{0FCE7D9C-34B6-4222-BFFE-04F2162B0EE8}" sibTransId="{3991831F-CED5-491D-AD55-213343119F48}"/>
    <dgm:cxn modelId="{91594350-757A-4222-B6A1-C390EFF4AAAA}" type="presOf" srcId="{D44C03D1-AF38-4938-AC32-4C7B6854EDD7}" destId="{4469F470-F0BB-43F6-9A3D-AFCC021C6308}" srcOrd="0" destOrd="0" presId="urn:microsoft.com/office/officeart/2005/8/layout/chevron1"/>
    <dgm:cxn modelId="{98D23F79-DCA8-41F2-9223-239FE1A8FB80}" type="presOf" srcId="{4BD2AA54-2488-405E-BCAD-B5933B4740FF}" destId="{21B6CAAF-E628-4C16-A960-18AD7EE7EFAA}" srcOrd="0" destOrd="0" presId="urn:microsoft.com/office/officeart/2005/8/layout/chevron1"/>
    <dgm:cxn modelId="{2E7A699F-DCF3-4980-A0DF-F7859138F757}" type="presOf" srcId="{CA60731C-9E50-4359-B876-CF830F1AE050}" destId="{FFECF6A0-F2D4-4E2A-B909-866BB5442E8E}" srcOrd="0" destOrd="0" presId="urn:microsoft.com/office/officeart/2005/8/layout/chevron1"/>
    <dgm:cxn modelId="{099131CD-0D86-4017-88C8-8053B9734FE6}" type="presOf" srcId="{54E982D8-B8A6-4A45-BB4E-399F54A481BA}" destId="{A79AC37D-E4E0-43E7-BC4B-04EC26C0A43A}" srcOrd="0" destOrd="0" presId="urn:microsoft.com/office/officeart/2005/8/layout/chevron1"/>
    <dgm:cxn modelId="{57E2DAD1-9C7D-4E51-9AE1-23F560E81233}" srcId="{54E982D8-B8A6-4A45-BB4E-399F54A481BA}" destId="{25D2AF77-D966-4160-B59C-1ACDBB508514}" srcOrd="2" destOrd="0" parTransId="{B3FB0829-5AFA-4368-8998-0231BC369EAB}" sibTransId="{91429BB2-CE5C-4E97-B56B-3AA1C6A3CC27}"/>
    <dgm:cxn modelId="{26E40BFC-41F5-48CB-BDA2-669396DD35B9}" srcId="{54E982D8-B8A6-4A45-BB4E-399F54A481BA}" destId="{D44C03D1-AF38-4938-AC32-4C7B6854EDD7}" srcOrd="1" destOrd="0" parTransId="{BAB42663-1F61-4292-B109-5AD31E846431}" sibTransId="{EF8038CD-5A33-4E41-930B-87D8904A1807}"/>
    <dgm:cxn modelId="{47E15CF3-8763-46B8-B854-35D1BF93FDAA}" type="presParOf" srcId="{A79AC37D-E4E0-43E7-BC4B-04EC26C0A43A}" destId="{21B6CAAF-E628-4C16-A960-18AD7EE7EFAA}" srcOrd="0" destOrd="0" presId="urn:microsoft.com/office/officeart/2005/8/layout/chevron1"/>
    <dgm:cxn modelId="{DD953818-1CA9-4262-AF89-3F8B1C5DEEDF}" type="presParOf" srcId="{A79AC37D-E4E0-43E7-BC4B-04EC26C0A43A}" destId="{20B6A5CF-D5AA-431F-98A1-44DE2C446385}" srcOrd="1" destOrd="0" presId="urn:microsoft.com/office/officeart/2005/8/layout/chevron1"/>
    <dgm:cxn modelId="{AB569CB8-2D58-44D5-9002-58DAD4B472A3}" type="presParOf" srcId="{A79AC37D-E4E0-43E7-BC4B-04EC26C0A43A}" destId="{4469F470-F0BB-43F6-9A3D-AFCC021C6308}" srcOrd="2" destOrd="0" presId="urn:microsoft.com/office/officeart/2005/8/layout/chevron1"/>
    <dgm:cxn modelId="{4777F9C4-3468-4344-9840-64681CCE328F}" type="presParOf" srcId="{A79AC37D-E4E0-43E7-BC4B-04EC26C0A43A}" destId="{AEF80C55-5B60-4D75-B1A8-1A8CAC424FD8}" srcOrd="3" destOrd="0" presId="urn:microsoft.com/office/officeart/2005/8/layout/chevron1"/>
    <dgm:cxn modelId="{3A846B64-312D-4397-948A-8AFF6244D7B6}" type="presParOf" srcId="{A79AC37D-E4E0-43E7-BC4B-04EC26C0A43A}" destId="{03410024-947C-4B9F-9732-3BE6484FEA58}" srcOrd="4" destOrd="0" presId="urn:microsoft.com/office/officeart/2005/8/layout/chevron1"/>
    <dgm:cxn modelId="{387B92A0-D3B3-4715-8646-2674B97B41A2}" type="presParOf" srcId="{A79AC37D-E4E0-43E7-BC4B-04EC26C0A43A}" destId="{248C753C-875E-42E1-9017-EC8C5C4609B8}" srcOrd="5" destOrd="0" presId="urn:microsoft.com/office/officeart/2005/8/layout/chevron1"/>
    <dgm:cxn modelId="{A0ECEF04-8D52-47E5-8F4E-DA3320BB8F51}" type="presParOf" srcId="{A79AC37D-E4E0-43E7-BC4B-04EC26C0A43A}" destId="{FFECF6A0-F2D4-4E2A-B909-866BB5442E8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B6CAAF-E628-4C16-A960-18AD7EE7EFAA}">
      <dsp:nvSpPr>
        <dsp:cNvPr id="0" name=""/>
        <dsp:cNvSpPr/>
      </dsp:nvSpPr>
      <dsp:spPr>
        <a:xfrm>
          <a:off x="5033" y="2123358"/>
          <a:ext cx="2929876" cy="1171950"/>
        </a:xfrm>
        <a:prstGeom prst="chevron">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rtl="0">
            <a:lnSpc>
              <a:spcPct val="90000"/>
            </a:lnSpc>
            <a:spcBef>
              <a:spcPct val="0"/>
            </a:spcBef>
            <a:spcAft>
              <a:spcPct val="35000"/>
            </a:spcAft>
            <a:buNone/>
          </a:pPr>
          <a:r>
            <a:rPr lang="en-US" sz="1200" kern="1200"/>
            <a:t>Met national benchmarks</a:t>
          </a:r>
          <a:r>
            <a:rPr lang="en-US" sz="1200" kern="1200">
              <a:latin typeface="Aptos Display" panose="02110004020202020204"/>
            </a:rPr>
            <a:t> for Burnout, Professional Fulfillment, stable since 2024 survey</a:t>
          </a:r>
          <a:endParaRPr lang="en-US" sz="1200" kern="1200"/>
        </a:p>
      </dsp:txBody>
      <dsp:txXfrm>
        <a:off x="591008" y="2123358"/>
        <a:ext cx="1757926" cy="1171950"/>
      </dsp:txXfrm>
    </dsp:sp>
    <dsp:sp modelId="{4469F470-F0BB-43F6-9A3D-AFCC021C6308}">
      <dsp:nvSpPr>
        <dsp:cNvPr id="0" name=""/>
        <dsp:cNvSpPr/>
      </dsp:nvSpPr>
      <dsp:spPr>
        <a:xfrm>
          <a:off x="2641922" y="2123358"/>
          <a:ext cx="2929876" cy="1171950"/>
        </a:xfrm>
        <a:prstGeom prst="chevron">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rtl="0">
            <a:lnSpc>
              <a:spcPct val="90000"/>
            </a:lnSpc>
            <a:spcBef>
              <a:spcPct val="0"/>
            </a:spcBef>
            <a:spcAft>
              <a:spcPct val="35000"/>
            </a:spcAft>
            <a:buNone/>
          </a:pPr>
          <a:r>
            <a:rPr lang="en-US" sz="1300" kern="1200">
              <a:latin typeface="Aptos Display" panose="02110004020202020204"/>
            </a:rPr>
            <a:t>Faring better than other CU SOM faculty in Meaningfulness in Work, Efficiency of Clinical Practice, EHR Hassles</a:t>
          </a:r>
        </a:p>
      </dsp:txBody>
      <dsp:txXfrm>
        <a:off x="3227897" y="2123358"/>
        <a:ext cx="1757926" cy="1171950"/>
      </dsp:txXfrm>
    </dsp:sp>
    <dsp:sp modelId="{03410024-947C-4B9F-9732-3BE6484FEA58}">
      <dsp:nvSpPr>
        <dsp:cNvPr id="0" name=""/>
        <dsp:cNvSpPr/>
      </dsp:nvSpPr>
      <dsp:spPr>
        <a:xfrm>
          <a:off x="5278811" y="2123358"/>
          <a:ext cx="2929876" cy="1171950"/>
        </a:xfrm>
        <a:prstGeom prst="chevron">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rtl="0">
            <a:lnSpc>
              <a:spcPct val="90000"/>
            </a:lnSpc>
            <a:spcBef>
              <a:spcPct val="0"/>
            </a:spcBef>
            <a:spcAft>
              <a:spcPct val="35000"/>
            </a:spcAft>
            <a:buNone/>
          </a:pPr>
          <a:r>
            <a:rPr lang="en-US" sz="1200" kern="1200"/>
            <a:t>Meaningful improvement in collegiality</a:t>
          </a:r>
          <a:r>
            <a:rPr lang="en-US" sz="1200" kern="1200">
              <a:latin typeface="Aptos Display" panose="02110004020202020204"/>
            </a:rPr>
            <a:t> (listed as "Peer Support")</a:t>
          </a:r>
          <a:endParaRPr lang="en-US" sz="1200" kern="1200"/>
        </a:p>
      </dsp:txBody>
      <dsp:txXfrm>
        <a:off x="5864786" y="2123358"/>
        <a:ext cx="1757926" cy="1171950"/>
      </dsp:txXfrm>
    </dsp:sp>
    <dsp:sp modelId="{FFECF6A0-F2D4-4E2A-B909-866BB5442E8E}">
      <dsp:nvSpPr>
        <dsp:cNvPr id="0" name=""/>
        <dsp:cNvSpPr/>
      </dsp:nvSpPr>
      <dsp:spPr>
        <a:xfrm>
          <a:off x="7915700" y="2123358"/>
          <a:ext cx="2929876" cy="1171950"/>
        </a:xfrm>
        <a:prstGeom prst="chevron">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a:t>Wellness infrastructure in place</a:t>
          </a:r>
        </a:p>
      </dsp:txBody>
      <dsp:txXfrm>
        <a:off x="8501675" y="2123358"/>
        <a:ext cx="1757926" cy="117195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DF4C29-371B-2330-CE19-48B7643AE6AC}"/>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Calibri"/>
            </a:endParaRPr>
          </a:p>
        </p:txBody>
      </p:sp>
      <p:sp>
        <p:nvSpPr>
          <p:cNvPr id="3" name="Date Placeholder 2">
            <a:extLst>
              <a:ext uri="{FF2B5EF4-FFF2-40B4-BE49-F238E27FC236}">
                <a16:creationId xmlns:a16="http://schemas.microsoft.com/office/drawing/2014/main" id="{3F69B5B5-F6FC-161A-A227-4383E41856F4}"/>
              </a:ext>
            </a:extLst>
          </p:cNvPr>
          <p:cNvSpPr txBox="1">
            <a:spLocks noGrp="1"/>
          </p:cNvSpPr>
          <p:nvPr>
            <p:ph type="dt" sz="quarter"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1D51332-D027-433E-8FCB-DD215E227A51}" type="datetime1">
              <a:rPr lang="en-US" sz="1200" b="0" i="0" u="none" strike="noStrike" kern="1200" cap="none" spc="0" baseline="0">
                <a:solidFill>
                  <a:srgbClr val="000000"/>
                </a:solidFill>
                <a:uFillTx/>
                <a:latin typeface="Calibri"/>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3/23/26</a:t>
            </a:fld>
            <a:endParaRPr lang="en-US" sz="1200" b="0" i="0" u="none" strike="noStrike" kern="1200" cap="none" spc="0" baseline="0">
              <a:solidFill>
                <a:srgbClr val="000000"/>
              </a:solidFill>
              <a:uFillTx/>
              <a:latin typeface="Calibri"/>
            </a:endParaRPr>
          </a:p>
        </p:txBody>
      </p:sp>
      <p:sp>
        <p:nvSpPr>
          <p:cNvPr id="4" name="Footer Placeholder 3">
            <a:extLst>
              <a:ext uri="{FF2B5EF4-FFF2-40B4-BE49-F238E27FC236}">
                <a16:creationId xmlns:a16="http://schemas.microsoft.com/office/drawing/2014/main" id="{0DFBBD9E-4CCE-F4F4-82AC-05A451D8CB24}"/>
              </a:ext>
            </a:extLst>
          </p:cNvPr>
          <p:cNvSpPr txBox="1">
            <a:spLocks noGrp="1"/>
          </p:cNvSpPr>
          <p:nvPr>
            <p:ph type="ftr" sz="quarter" idx="2"/>
          </p:nvPr>
        </p:nvSpPr>
        <p:spPr>
          <a:xfrm>
            <a:off x="0"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Calibri"/>
            </a:endParaRPr>
          </a:p>
        </p:txBody>
      </p:sp>
      <p:sp>
        <p:nvSpPr>
          <p:cNvPr id="5" name="Slide Number Placeholder 4">
            <a:extLst>
              <a:ext uri="{FF2B5EF4-FFF2-40B4-BE49-F238E27FC236}">
                <a16:creationId xmlns:a16="http://schemas.microsoft.com/office/drawing/2014/main" id="{A517924F-6A0A-3FA4-6220-9CD7ACF9C3D8}"/>
              </a:ext>
            </a:extLst>
          </p:cNvPr>
          <p:cNvSpPr txBox="1">
            <a:spLocks noGrp="1"/>
          </p:cNvSpPr>
          <p:nvPr>
            <p:ph type="sldNum" sz="quarter" idx="3"/>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BFCBCBF-406C-48EE-B07E-085E42F831F2}" type="slidenum">
              <a:t>‹#›</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11554534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5T19:05:14.59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12435 16536 16383 0 0,'0'0'0'0'0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5T19:05:14.59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12435 16663 16383 0 0,'5'0'0'0'0,"6"0"0"0"0,7 0 0 0 0,4 0 0 0 0,3 0 0 0 0,3 0 0 0 0,-3-5 0 0 0,-7-6 0 0 0,-1-1 0 0 0,-4-4 0 0 0,1 1 0 0 0,3 3 0 0 0,4-1 0 0 0,-3-3 0 0 0,1-4 0 0 0,7 2 0 0 0,4-1 0 0 0,1-3 0 0 0,-4-1 0 0 0,-7-2 0 0 0,-2-2 0 0 0,1-1 0 0 0,1 0 0 0 0,3 4 0 0 0,-2 2 0 0 0,-6-1 0 0 0,0 4 0 0 0,-2 1 0 0 0,0 3 0 0 0,-1-1 0 0 0,3 2 0 0 0,-3 0 0 0 0,-2-4 0 0 0,1-3 0 0 0,4 2 0 0 0,0-1 0 0 0,-4-1 0 0 0,3 2 0 0 0,-3 0 0 0 0,3-1 0 0 0,-2-3 0 0 0,2 3 0 0 0,-1 0 0 0 0,2 4 0 0 0,-1-1 0 0 0,1 3 0 0 0,-2-2 0 0 0,-3-1 0 0 0,2-5 0 0 0,-2-1 0 0 0,3 2 0 0 0,4-1 0 0 0,3 5 0 0 0,4 0 0 0 0,7-3 0 0 0,-1-1 0 0 0,-7-3 0 0 0,-2 3 0 0 0,1 4 0 0 0,1 7 0 0 0,-4-1 0 0 0,-5-4 0 0 0,1 2 0 0 0,1-2 0 0 0,4 1 0 0 0,13-7 0 0 0,14-8 0 0 0,19-5 0 0 0,4-6 0 0 0,-2-2 0 0 0,-7 3 0 0 0,-9 2 0 0 0,-4 3 0 0 0,-5 3 0 0 0,-10 1 0 0 0,-6 6 0 0 0,-2 3 0 0 0,-2 4 0 0 0,-3 1 0 0 0,-2 2 0 0 0,-2 0 0 0 0,-1-3 0 0 0,8-4 0 0 0,4-2 0 0 0,3-3 0 0 0,1-6 0 0 0,4-3 0 0 0,2 5 0 0 0,-1 7 0 0 0,-7 4 0 0 0,-3 3 0 0 0,-6 2 0 0 0,-2 1 0 0 0,1 4 0 0 0,-3-1 0 0 0,1 0 0 0 0,2-2 0 0 0,3-9 0 0 0,7-6 0 0 0,-1-3 0 0 0,-1-1 0 0 0,-5 0 0 0 0,-6 0 0 0 0,-6 6 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5T19:05:14.59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14235 7461 16383 0 0,'0'5'0'0'0,"0"6"0"0"0,4 2 0 0 0,8 3 0 0 0,0 3 0 0 0,4-1 0 0 0,3-3 0 0 0,4-5 0 0 0,3-4 0 0 0,1-3 0 0 0,6-2 0 0 0,2-1 0 0 0,0-1 0 0 0,-1-4 0 0 0,-2-3 0 0 0,-1-3 0 0 0,-1-1 0 0 0,-1 2 0 0 0,-6-2 0 0 0,-1 1 0 0 0,0 2 0 0 0,1 3 0 0 0,1 3 0 0 0,-3-4 0 0 0,0 0 0 0 0,0 1 0 0 0,3 1 0 0 0,1 3 0 0 0,-4 0 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3-15T19:05:14.62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10425 11645 16383 0 0,'4'0'0'0'0,"8"0"0"0"0,5 0 0 0 0,5 0 0 0 0,4 0 0 0 0,1 0 0 0 0,2 0 0 0 0,1 0 0 0 0,-1 0 0 0 0,1 0 0 0 0,-1 0 0 0 0,-1 0 0 0 0,1 0 0 0 0,-1 0 0 0 0,0 0 0 0 0,1 0 0 0 0,-1 0 0 0 0,0 0 0 0 0,0 0 0 0 0,0 0 0 0 0,0 0 0 0 0,1 0 0 0 0,-1 0 0 0 0,5 0 0 0 0,-3 5 0 0 0,-2 1 0 0 0,-1 1 0 0 0,0-3 0 0 0,-1 0 0 0 0,2-2 0 0 0,-1-1 0 0 0,1 0 0 0 0,0-1 0 0 0,0 0 0 0 0,0-1 0 0 0,1 1 0 0 0,13 0 0 0 0,6 0 0 0 0,8 0 0 0 0,9-5 0 0 0,4-2 0 0 0,-2-4 0 0 0,-1 0 0 0 0,-8 2 0 0 0,-8 1 0 0 0,-9 4 0 0 0,-6 1 0 0 0,-4 2 0 0 0,-2 1 0 0 0,-3 0 0 0 0,1 1 0 0 0,0-1 0 0 0,-1 0 0 0 0,2 1 0 0 0,4-1 0 0 0,7 0 0 0 0,7 0 0 0 0,9 0 0 0 0,0-5 0 0 0,6-1 0 0 0,1 0 0 0 0,1 1 0 0 0,-2 1 0 0 0,-6 2 0 0 0,-2 1 0 0 0,-7 1 0 0 0,-5 0 0 0 0,0 5 0 0 0,-3 1 0 0 0,-2 1 0 0 0,-4-2 0 0 0,-1-2 0 0 0,-2 0 0 0 0,0-2 0 0 0,-2-1 0 0 0,1 0 0 0 0,0 0 0 0 0,0 0 0 0 0,0 0 0 0 0,4-1 0 0 0,3 1 0 0 0,-1 0 0 0 0,-1 0 0 0 0,4 0 0 0 0,0 0 0 0 0,-2 0 0 0 0,-1 0 0 0 0,-3 0 0 0 0,0 0 0 0 0,-2 0 0 0 0,-6 0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9F2ACD8-5BBC-2F47-7307-25C88ECF2E7C}"/>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3" name="Date Placeholder 2">
            <a:extLst>
              <a:ext uri="{FF2B5EF4-FFF2-40B4-BE49-F238E27FC236}">
                <a16:creationId xmlns:a16="http://schemas.microsoft.com/office/drawing/2014/main" id="{9183723D-0B69-80BE-CCD8-A711B4254E15}"/>
              </a:ext>
            </a:extLst>
          </p:cNvPr>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E9FF1E46-8366-4ED8-A74B-EB747089A63E}" type="datetime1">
              <a:rPr lang="en-US"/>
              <a:pPr lvl="0"/>
              <a:t>3/23/26</a:t>
            </a:fld>
            <a:endParaRPr lang="en-US"/>
          </a:p>
        </p:txBody>
      </p:sp>
      <p:sp>
        <p:nvSpPr>
          <p:cNvPr id="4" name="Slide Image Placeholder 3">
            <a:extLst>
              <a:ext uri="{FF2B5EF4-FFF2-40B4-BE49-F238E27FC236}">
                <a16:creationId xmlns:a16="http://schemas.microsoft.com/office/drawing/2014/main" id="{3DD9F481-890E-D05C-B92D-1F467B1386DE}"/>
              </a:ext>
            </a:extLst>
          </p:cNvPr>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4A667634-3EF4-A957-5D72-24607E814A61}"/>
              </a:ext>
            </a:extLst>
          </p:cNvPr>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8E87DA2B-40E4-6922-E14A-914070B6EB3D}"/>
              </a:ext>
            </a:extLst>
          </p:cNvPr>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7" name="Slide Number Placeholder 6">
            <a:extLst>
              <a:ext uri="{FF2B5EF4-FFF2-40B4-BE49-F238E27FC236}">
                <a16:creationId xmlns:a16="http://schemas.microsoft.com/office/drawing/2014/main" id="{AA988584-37E9-F9F7-1144-6B8606D3EA25}"/>
              </a:ext>
            </a:extLst>
          </p:cNvPr>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CBA484BD-4CF5-411A-A903-BB5CDB63BF07}" type="slidenum">
              <a:t>‹#›</a:t>
            </a:fld>
            <a:endParaRPr lang="en-US"/>
          </a:p>
        </p:txBody>
      </p:sp>
    </p:spTree>
    <p:extLst>
      <p:ext uri="{BB962C8B-B14F-4D97-AF65-F5344CB8AC3E}">
        <p14:creationId xmlns:p14="http://schemas.microsoft.com/office/powerpoint/2010/main" val="152145875"/>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44F03D-7186-06F4-4C9D-82215117F2F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3859F81A-4004-3DE2-090B-F5B9765F20AC}"/>
              </a:ext>
            </a:extLst>
          </p:cNvPr>
          <p:cNvSpPr txBox="1">
            <a:spLocks noGrp="1"/>
          </p:cNvSpPr>
          <p:nvPr>
            <p:ph type="body" sz="quarter" idx="1"/>
          </p:nvPr>
        </p:nvSpPr>
        <p:spPr/>
        <p:txBody>
          <a:bodyPr/>
          <a:lstStyle/>
          <a:p>
            <a:endParaRPr lang="en-US"/>
          </a:p>
        </p:txBody>
      </p:sp>
      <p:sp>
        <p:nvSpPr>
          <p:cNvPr id="4" name="Slide Number Placeholder 3">
            <a:extLst>
              <a:ext uri="{FF2B5EF4-FFF2-40B4-BE49-F238E27FC236}">
                <a16:creationId xmlns:a16="http://schemas.microsoft.com/office/drawing/2014/main" id="{06546EF1-F840-A930-7334-98A91CD85859}"/>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5B67AD1-6233-4F1F-A776-0BE17849B07D}" type="slidenum">
              <a:t>1</a:t>
            </a:fld>
            <a:endParaRPr lang="en-US" sz="1200" b="0" i="0" u="none" strike="noStrike" kern="1200" cap="none" spc="0" baseline="0">
              <a:solidFill>
                <a:srgbClr val="000000"/>
              </a:solidFill>
              <a:uFillTx/>
              <a:latin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0FB4B-D522-3CE3-5E23-58B7BB5150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CA528F-1C91-38B5-68A8-1A8E188EFE6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36543AE6-C8D5-79AE-1D77-F90B154D74A5}"/>
              </a:ext>
            </a:extLst>
          </p:cNvPr>
          <p:cNvSpPr txBox="1">
            <a:spLocks noGrp="1"/>
          </p:cNvSpPr>
          <p:nvPr>
            <p:ph type="body" sz="quarter" idx="1"/>
          </p:nvPr>
        </p:nvSpPr>
        <p:spPr/>
        <p:txBody>
          <a:bodyPr/>
          <a:lstStyle/>
          <a:p>
            <a:pPr lvl="0">
              <a:lnSpc>
                <a:spcPct val="120000"/>
              </a:lnSpc>
            </a:pPr>
            <a:r>
              <a:rPr lang="en-US">
                <a:latin typeface="Arial"/>
                <a:cs typeface="Arial"/>
              </a:rPr>
              <a:t>Given the current challenges in funding and resources across academic medicine, what would most help you feel supported and committed to your role at CU SOM over the next 3 years?</a:t>
            </a:r>
            <a:endParaRPr lang="en-US"/>
          </a:p>
          <a:p>
            <a:pPr lvl="0">
              <a:lnSpc>
                <a:spcPct val="120000"/>
              </a:lnSpc>
            </a:pPr>
            <a:endParaRPr lang="en-US"/>
          </a:p>
          <a:p>
            <a:pPr lvl="0">
              <a:lnSpc>
                <a:spcPct val="120000"/>
              </a:lnSpc>
            </a:pPr>
            <a:r>
              <a:rPr lang="en-US">
                <a:latin typeface="Arial"/>
                <a:cs typeface="Arial"/>
              </a:rPr>
              <a:t>What is one thing that is going well in your department, division, section, or at your primary site of practice that should be continued moving forward?</a:t>
            </a:r>
          </a:p>
          <a:p>
            <a:pPr lvl="0">
              <a:lnSpc>
                <a:spcPct val="120000"/>
              </a:lnSpc>
            </a:pPr>
            <a:endParaRPr lang="en-US"/>
          </a:p>
          <a:p>
            <a:pPr lvl="0">
              <a:lnSpc>
                <a:spcPct val="120000"/>
              </a:lnSpc>
            </a:pPr>
            <a:r>
              <a:rPr lang="en-US">
                <a:latin typeface="Arial"/>
                <a:cs typeface="Arial"/>
              </a:rPr>
              <a:t>Thinking specifically about factors the CU School of Medicine or your department can influence, what one change would have the biggest positive impact on your well-being at work within the next 6 months?</a:t>
            </a:r>
          </a:p>
          <a:p>
            <a:pPr lvl="0">
              <a:lnSpc>
                <a:spcPct val="120000"/>
              </a:lnSpc>
            </a:pPr>
            <a:endParaRPr lang="en-US"/>
          </a:p>
          <a:p>
            <a:pPr lvl="0">
              <a:lnSpc>
                <a:spcPct val="120000"/>
              </a:lnSpc>
            </a:pPr>
            <a:r>
              <a:rPr lang="en-US">
                <a:latin typeface="Arial"/>
                <a:cs typeface="Arial"/>
              </a:rPr>
              <a:t>What else would you like to share that is affecting your professional well-being that we haven’t asked about?</a:t>
            </a:r>
          </a:p>
          <a:p>
            <a:pPr lvl="0"/>
            <a:endParaRPr lang="en-US"/>
          </a:p>
        </p:txBody>
      </p:sp>
      <p:sp>
        <p:nvSpPr>
          <p:cNvPr id="4" name="Slide Number Placeholder 3">
            <a:extLst>
              <a:ext uri="{FF2B5EF4-FFF2-40B4-BE49-F238E27FC236}">
                <a16:creationId xmlns:a16="http://schemas.microsoft.com/office/drawing/2014/main" id="{D3C9B2F9-2195-C66B-8D5D-741E4395C1EC}"/>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27A2609-6B79-40AD-B53A-28FAD6D2662E}" type="slidenum">
              <a:t>12</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9876633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1F278-560D-CCFB-5604-1735248DB8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46F19D-E3A7-094C-83D1-AC61F8F8EBE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E386B68E-5AD7-864F-2694-8F7AD107AAB4}"/>
              </a:ext>
            </a:extLst>
          </p:cNvPr>
          <p:cNvSpPr txBox="1">
            <a:spLocks noGrp="1"/>
          </p:cNvSpPr>
          <p:nvPr>
            <p:ph type="body" sz="quarter" idx="1"/>
          </p:nvPr>
        </p:nvSpPr>
        <p:spPr/>
        <p:txBody>
          <a:bodyPr/>
          <a:lstStyle/>
          <a:p>
            <a:pPr lvl="0">
              <a:lnSpc>
                <a:spcPct val="120000"/>
              </a:lnSpc>
            </a:pPr>
            <a:r>
              <a:rPr lang="en-US">
                <a:latin typeface="Arial"/>
                <a:cs typeface="Arial"/>
              </a:rPr>
              <a:t>Given the current challenges in funding and resources across academic medicine, what would most help you feel supported and committed to your role at CU SOM over the next 3 years?</a:t>
            </a:r>
            <a:endParaRPr lang="en-US"/>
          </a:p>
          <a:p>
            <a:pPr lvl="0">
              <a:lnSpc>
                <a:spcPct val="120000"/>
              </a:lnSpc>
            </a:pPr>
            <a:endParaRPr lang="en-US"/>
          </a:p>
          <a:p>
            <a:pPr lvl="0">
              <a:lnSpc>
                <a:spcPct val="120000"/>
              </a:lnSpc>
            </a:pPr>
            <a:r>
              <a:rPr lang="en-US">
                <a:latin typeface="Arial"/>
                <a:cs typeface="Arial"/>
              </a:rPr>
              <a:t>What is one thing that is going well in your department, division, section, or at your primary site of practice that should be continued moving forward?</a:t>
            </a:r>
          </a:p>
          <a:p>
            <a:pPr lvl="0">
              <a:lnSpc>
                <a:spcPct val="120000"/>
              </a:lnSpc>
            </a:pPr>
            <a:endParaRPr lang="en-US"/>
          </a:p>
          <a:p>
            <a:pPr lvl="0">
              <a:lnSpc>
                <a:spcPct val="120000"/>
              </a:lnSpc>
            </a:pPr>
            <a:r>
              <a:rPr lang="en-US">
                <a:latin typeface="Arial"/>
                <a:cs typeface="Arial"/>
              </a:rPr>
              <a:t>Thinking specifically about factors the CU School of Medicine or your department can influence, what one change would have the biggest positive impact on your well-being at work within the next 6 months?</a:t>
            </a:r>
          </a:p>
          <a:p>
            <a:pPr lvl="0">
              <a:lnSpc>
                <a:spcPct val="120000"/>
              </a:lnSpc>
            </a:pPr>
            <a:endParaRPr lang="en-US"/>
          </a:p>
          <a:p>
            <a:pPr lvl="0">
              <a:lnSpc>
                <a:spcPct val="120000"/>
              </a:lnSpc>
            </a:pPr>
            <a:r>
              <a:rPr lang="en-US">
                <a:latin typeface="Arial"/>
                <a:cs typeface="Arial"/>
              </a:rPr>
              <a:t>What else would you like to share that is affecting your professional well-being that we haven’t asked about?</a:t>
            </a:r>
          </a:p>
          <a:p>
            <a:pPr lvl="0"/>
            <a:endParaRPr lang="en-US"/>
          </a:p>
        </p:txBody>
      </p:sp>
      <p:sp>
        <p:nvSpPr>
          <p:cNvPr id="4" name="Slide Number Placeholder 3">
            <a:extLst>
              <a:ext uri="{FF2B5EF4-FFF2-40B4-BE49-F238E27FC236}">
                <a16:creationId xmlns:a16="http://schemas.microsoft.com/office/drawing/2014/main" id="{047644C2-D6E7-F16A-4356-BB89C40B23D8}"/>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27A2609-6B79-40AD-B53A-28FAD6D2662E}" type="slidenum">
              <a:t>13</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8145097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7DE1ED-64F2-8CA6-AE82-F831FC09A5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EB7B3B-B783-E694-FB52-045439FB6D4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68B7084-EE78-76FB-EFF2-FE20284EB65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B8B1F6C-A1F2-BF75-02D7-8C2D287EB39F}"/>
              </a:ext>
            </a:extLst>
          </p:cNvPr>
          <p:cNvSpPr>
            <a:spLocks noGrp="1"/>
          </p:cNvSpPr>
          <p:nvPr>
            <p:ph type="sldNum" sz="quarter" idx="5"/>
          </p:nvPr>
        </p:nvSpPr>
        <p:spPr/>
        <p:txBody>
          <a:bodyPr/>
          <a:lstStyle/>
          <a:p>
            <a:pPr lvl="0"/>
            <a:fld id="{CBA484BD-4CF5-411A-A903-BB5CDB63BF07}" type="slidenum">
              <a:rPr lang="en-US" smtClean="0"/>
              <a:t>14</a:t>
            </a:fld>
            <a:endParaRPr lang="en-US"/>
          </a:p>
        </p:txBody>
      </p:sp>
    </p:spTree>
    <p:extLst>
      <p:ext uri="{BB962C8B-B14F-4D97-AF65-F5344CB8AC3E}">
        <p14:creationId xmlns:p14="http://schemas.microsoft.com/office/powerpoint/2010/main" val="19473611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6B3EB5-868C-0368-5C5D-41D9E2F4EF47}"/>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45A7C1A-BE6F-6383-953A-2B18F23A2E63}"/>
              </a:ext>
            </a:extLst>
          </p:cNvPr>
          <p:cNvSpPr txBox="1">
            <a:spLocks noGrp="1"/>
          </p:cNvSpPr>
          <p:nvPr>
            <p:ph type="body" sz="quarter" idx="1"/>
          </p:nvPr>
        </p:nvSpPr>
        <p:spPr/>
        <p:txBody>
          <a:bodyPr/>
          <a:lstStyle/>
          <a:p>
            <a:endParaRPr lang="en-US"/>
          </a:p>
        </p:txBody>
      </p:sp>
      <p:sp>
        <p:nvSpPr>
          <p:cNvPr id="4" name="Slide Number Placeholder 3">
            <a:extLst>
              <a:ext uri="{FF2B5EF4-FFF2-40B4-BE49-F238E27FC236}">
                <a16:creationId xmlns:a16="http://schemas.microsoft.com/office/drawing/2014/main" id="{7095210D-6C3C-7745-1F9C-A3FF1C1304C7}"/>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17A8431-DC49-45CF-8274-CE7CB3EEE5D8}" type="slidenum">
              <a:t>15</a:t>
            </a:fld>
            <a:endParaRPr lang="en-US" sz="1200" b="0" i="0" u="none" strike="noStrike" kern="1200" cap="none" spc="0" baseline="0">
              <a:solidFill>
                <a:srgbClr val="000000"/>
              </a:solidFill>
              <a:uFillTx/>
              <a:latin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7840B-8274-BA36-15AC-8EE76F0924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827D1B-EFD0-FE3C-4D46-D82FEAE9769B}"/>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664B8DA8-4C32-3489-3254-D38C1EE7D294}"/>
              </a:ext>
            </a:extLst>
          </p:cNvPr>
          <p:cNvSpPr txBox="1">
            <a:spLocks noGrp="1"/>
          </p:cNvSpPr>
          <p:nvPr>
            <p:ph type="body" sz="quarter" idx="1"/>
          </p:nvPr>
        </p:nvSpPr>
        <p:spPr/>
        <p:txBody>
          <a:bodyPr/>
          <a:lstStyle/>
          <a:p>
            <a:pPr lvl="0"/>
            <a:endParaRPr lang="en-US">
              <a:ea typeface="Calibri"/>
              <a:cs typeface="Calibri"/>
            </a:endParaRPr>
          </a:p>
          <a:p>
            <a:pPr lvl="0"/>
            <a:endParaRPr lang="en-US">
              <a:ea typeface="Calibri"/>
              <a:cs typeface="Calibri"/>
            </a:endParaRPr>
          </a:p>
        </p:txBody>
      </p:sp>
      <p:sp>
        <p:nvSpPr>
          <p:cNvPr id="4" name="Slide Number Placeholder 3">
            <a:extLst>
              <a:ext uri="{FF2B5EF4-FFF2-40B4-BE49-F238E27FC236}">
                <a16:creationId xmlns:a16="http://schemas.microsoft.com/office/drawing/2014/main" id="{0320122D-BC2F-01A5-D17C-EF39F899D496}"/>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B05C11A-D8DB-4837-BF3E-8E497F6A15DF}" type="slidenum">
              <a:t>16</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688609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nSpc>
                <a:spcPct val="120000"/>
              </a:lnSpc>
            </a:pPr>
            <a:r>
              <a:rPr lang="en-US" b="1">
                <a:latin typeface="Arial"/>
                <a:cs typeface="Arial"/>
              </a:rPr>
              <a:t>THANK YOU</a:t>
            </a:r>
            <a:r>
              <a:rPr lang="en-US">
                <a:latin typeface="Arial"/>
                <a:cs typeface="Arial"/>
              </a:rPr>
              <a:t> for participating!</a:t>
            </a:r>
          </a:p>
          <a:p>
            <a:pPr>
              <a:lnSpc>
                <a:spcPct val="120000"/>
              </a:lnSpc>
            </a:pPr>
            <a:r>
              <a:rPr lang="en-US">
                <a:latin typeface="Arial"/>
                <a:cs typeface="Arial"/>
              </a:rPr>
              <a:t>Administered October-November 2025 across SOM</a:t>
            </a:r>
            <a:endParaRPr lang="en-US"/>
          </a:p>
          <a:p>
            <a:pPr>
              <a:lnSpc>
                <a:spcPct val="120000"/>
              </a:lnSpc>
            </a:pPr>
            <a:r>
              <a:rPr lang="en-US">
                <a:latin typeface="Arial"/>
                <a:cs typeface="Arial"/>
              </a:rPr>
              <a:t>Inclusion criteria: &gt;50% FTE CU SOM Faculty Instructor and above as of July 1, 2025</a:t>
            </a:r>
            <a:endParaRPr lang="en-US"/>
          </a:p>
          <a:p>
            <a:pPr lvl="1">
              <a:lnSpc>
                <a:spcPct val="120000"/>
              </a:lnSpc>
              <a:buFont typeface="Courier New" pitchFamily="34"/>
              <a:buChar char="o"/>
            </a:pPr>
            <a:r>
              <a:rPr lang="en-US" i="1">
                <a:latin typeface="Arial"/>
                <a:cs typeface="Arial"/>
              </a:rPr>
              <a:t>Did not include affiliate sites (e.g., VA, Denver Health)</a:t>
            </a:r>
          </a:p>
          <a:p>
            <a:pPr>
              <a:lnSpc>
                <a:spcPct val="120000"/>
              </a:lnSpc>
            </a:pPr>
            <a:r>
              <a:rPr lang="en-US">
                <a:latin typeface="Arial"/>
                <a:cs typeface="Arial"/>
              </a:rPr>
              <a:t>GME Residents and Fellows (did not include Psychology Fellows)</a:t>
            </a:r>
            <a:endParaRPr lang="en-US"/>
          </a:p>
          <a:p>
            <a:pPr>
              <a:lnSpc>
                <a:spcPct val="120000"/>
              </a:lnSpc>
            </a:pPr>
            <a:r>
              <a:rPr lang="en-US">
                <a:latin typeface="Arial"/>
                <a:cs typeface="Arial"/>
              </a:rPr>
              <a:t>Survey collected and analyzed by independent consulting firm, Sullivan Luallin Group</a:t>
            </a:r>
            <a:endParaRPr lang="en-US"/>
          </a:p>
          <a:p>
            <a:pPr lvl="1">
              <a:lnSpc>
                <a:spcPct val="120000"/>
              </a:lnSpc>
              <a:buFont typeface="Courier New" pitchFamily="34"/>
              <a:buChar char="o"/>
            </a:pPr>
            <a:r>
              <a:rPr lang="en-US" i="1">
                <a:latin typeface="Arial"/>
                <a:cs typeface="Arial"/>
              </a:rPr>
              <a:t>uses Healthcare Professional Wellbeing Academic Consortium as benchmark...</a:t>
            </a:r>
            <a:endParaRPr lang="en-US" i="1"/>
          </a:p>
          <a:p>
            <a:r>
              <a:rPr lang="en-US" b="1"/>
              <a:t>National benchmark is compared to other similar institutions—I can share the other institutions</a:t>
            </a:r>
          </a:p>
        </p:txBody>
      </p:sp>
      <p:sp>
        <p:nvSpPr>
          <p:cNvPr id="4" name="Slide Number Placeholder 3"/>
          <p:cNvSpPr>
            <a:spLocks noGrp="1"/>
          </p:cNvSpPr>
          <p:nvPr>
            <p:ph type="sldNum" sz="quarter" idx="5"/>
          </p:nvPr>
        </p:nvSpPr>
        <p:spPr/>
        <p:txBody>
          <a:bodyPr/>
          <a:lstStyle/>
          <a:p>
            <a:fld id="{6A39F632-0407-4C0A-BE8F-CDAC807460C6}" type="slidenum">
              <a:rPr lang="en-US" smtClean="0"/>
              <a:t>2</a:t>
            </a:fld>
            <a:endParaRPr lang="en-US"/>
          </a:p>
        </p:txBody>
      </p:sp>
    </p:spTree>
    <p:extLst>
      <p:ext uri="{BB962C8B-B14F-4D97-AF65-F5344CB8AC3E}">
        <p14:creationId xmlns:p14="http://schemas.microsoft.com/office/powerpoint/2010/main" val="2565533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EC743-4ACB-9842-0F91-373652FB4F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DA55B8-72BC-7367-8F6E-7222D907F386}"/>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49597FE-B3A8-608C-B94D-C03F02ED679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61849E1-9CB1-A93A-4F8F-E0FBD4017A7A}"/>
              </a:ext>
            </a:extLst>
          </p:cNvPr>
          <p:cNvSpPr>
            <a:spLocks noGrp="1"/>
          </p:cNvSpPr>
          <p:nvPr>
            <p:ph type="sldNum" sz="quarter" idx="5"/>
          </p:nvPr>
        </p:nvSpPr>
        <p:spPr/>
        <p:txBody>
          <a:bodyPr/>
          <a:lstStyle/>
          <a:p>
            <a:pPr lvl="0"/>
            <a:fld id="{CBA484BD-4CF5-411A-A903-BB5CDB63BF07}" type="slidenum">
              <a:rPr lang="en-US" smtClean="0"/>
              <a:t>5</a:t>
            </a:fld>
            <a:endParaRPr lang="en-US"/>
          </a:p>
        </p:txBody>
      </p:sp>
    </p:spTree>
    <p:extLst>
      <p:ext uri="{BB962C8B-B14F-4D97-AF65-F5344CB8AC3E}">
        <p14:creationId xmlns:p14="http://schemas.microsoft.com/office/powerpoint/2010/main" val="2008530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lvl="0"/>
            <a:fld id="{CBA484BD-4CF5-411A-A903-BB5CDB63BF07}" type="slidenum">
              <a:rPr lang="en-US" smtClean="0"/>
              <a:t>6</a:t>
            </a:fld>
            <a:endParaRPr lang="en-US"/>
          </a:p>
        </p:txBody>
      </p:sp>
    </p:spTree>
    <p:extLst>
      <p:ext uri="{BB962C8B-B14F-4D97-AF65-F5344CB8AC3E}">
        <p14:creationId xmlns:p14="http://schemas.microsoft.com/office/powerpoint/2010/main" val="3381424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C2291-2620-D444-C700-9F761EA1CD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FF3B20-61A2-B889-AF6B-C18AB3CFA8F0}"/>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79561F9E-5B9F-B5A1-C53A-2221FDE2915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BE9D735-39E9-AFA8-2C42-72B6B0BDAE54}"/>
              </a:ext>
            </a:extLst>
          </p:cNvPr>
          <p:cNvSpPr>
            <a:spLocks noGrp="1"/>
          </p:cNvSpPr>
          <p:nvPr>
            <p:ph type="sldNum" sz="quarter" idx="5"/>
          </p:nvPr>
        </p:nvSpPr>
        <p:spPr/>
        <p:txBody>
          <a:bodyPr/>
          <a:lstStyle/>
          <a:p>
            <a:pPr lvl="0"/>
            <a:fld id="{CBA484BD-4CF5-411A-A903-BB5CDB63BF07}" type="slidenum">
              <a:rPr lang="en-US" smtClean="0"/>
              <a:t>7</a:t>
            </a:fld>
            <a:endParaRPr lang="en-US"/>
          </a:p>
        </p:txBody>
      </p:sp>
    </p:spTree>
    <p:extLst>
      <p:ext uri="{BB962C8B-B14F-4D97-AF65-F5344CB8AC3E}">
        <p14:creationId xmlns:p14="http://schemas.microsoft.com/office/powerpoint/2010/main" val="1531820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8EE98-9964-41E4-4A02-B174E3E4B8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630FEF-215D-4123-1C33-001DAAD2E01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5AA4BB3-6594-5EC2-FA86-77F7DE0FE16A}"/>
              </a:ext>
            </a:extLst>
          </p:cNvPr>
          <p:cNvSpPr>
            <a:spLocks noGrp="1"/>
          </p:cNvSpPr>
          <p:nvPr>
            <p:ph type="body" idx="1"/>
          </p:nvPr>
        </p:nvSpPr>
        <p:spPr/>
        <p:txBody>
          <a:bodyPr/>
          <a:lstStyle/>
          <a:p>
            <a:pPr rtl="0" fontAlgn="base"/>
            <a:endParaRPr lang="en-US" sz="1200" b="0" i="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4C05B508-2379-F25E-184B-DA1B72177BA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39F632-0407-4C0A-BE8F-CDAC807460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7032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7A7E1E-6675-BDF7-3C90-8F8C3874276C}"/>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DF16758-2F99-4F76-D2B1-D752CBE11B31}"/>
              </a:ext>
            </a:extLst>
          </p:cNvPr>
          <p:cNvSpPr txBox="1">
            <a:spLocks noGrp="1"/>
          </p:cNvSpPr>
          <p:nvPr>
            <p:ph type="body" sz="quarter" idx="1"/>
          </p:nvPr>
        </p:nvSpPr>
        <p:spPr/>
        <p:txBody>
          <a:bodyPr/>
          <a:lstStyle/>
          <a:p>
            <a:endParaRPr lang="en-US"/>
          </a:p>
        </p:txBody>
      </p:sp>
      <p:sp>
        <p:nvSpPr>
          <p:cNvPr id="4" name="Slide Number Placeholder 3">
            <a:extLst>
              <a:ext uri="{FF2B5EF4-FFF2-40B4-BE49-F238E27FC236}">
                <a16:creationId xmlns:a16="http://schemas.microsoft.com/office/drawing/2014/main" id="{B1759E13-C40F-EA5B-3FFB-6D2CBD387709}"/>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7DFC7D3-CAB3-401B-BE82-16EEA3C71E36}" type="slidenum">
              <a:t>9</a:t>
            </a:fld>
            <a:endParaRPr lang="en-US" sz="1200" b="0" i="0" u="none" strike="noStrike" kern="1200" cap="none" spc="0" baseline="0">
              <a:solidFill>
                <a:srgbClr val="000000"/>
              </a:solidFill>
              <a:uFillTx/>
              <a:latin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B69CCE-5D59-E1A2-28DD-69555605D17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A2364AF-C15F-3584-733B-17C9370B59E2}"/>
              </a:ext>
            </a:extLst>
          </p:cNvPr>
          <p:cNvSpPr txBox="1">
            <a:spLocks noGrp="1"/>
          </p:cNvSpPr>
          <p:nvPr>
            <p:ph type="body" sz="quarter" idx="1"/>
          </p:nvPr>
        </p:nvSpPr>
        <p:spPr/>
        <p:txBody>
          <a:bodyPr/>
          <a:lstStyle/>
          <a:p>
            <a:pPr lvl="0"/>
            <a:r>
              <a:rPr lang="en-US"/>
              <a:t>There are missing values for scientists-doctorate and fellows due to low number of responders</a:t>
            </a:r>
          </a:p>
          <a:p>
            <a:pPr lvl="0"/>
            <a:endParaRPr lang="en-US"/>
          </a:p>
          <a:p>
            <a:pPr lvl="0"/>
            <a:r>
              <a:rPr lang="en-US"/>
              <a:t>✔ Most valued across roles: verbal praise &amp; professional development</a:t>
            </a:r>
            <a:br>
              <a:rPr lang="en-US"/>
            </a:br>
            <a:r>
              <a:rPr lang="en-US"/>
              <a:t>✔ Least valued: group celebration</a:t>
            </a:r>
          </a:p>
        </p:txBody>
      </p:sp>
      <p:sp>
        <p:nvSpPr>
          <p:cNvPr id="4" name="Slide Number Placeholder 3">
            <a:extLst>
              <a:ext uri="{FF2B5EF4-FFF2-40B4-BE49-F238E27FC236}">
                <a16:creationId xmlns:a16="http://schemas.microsoft.com/office/drawing/2014/main" id="{62E8EB40-FCCC-B89D-A332-64685C260778}"/>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CFC2B83-5430-4A98-924B-37396CEC28F9}" type="slidenum">
              <a:t>10</a:t>
            </a:fld>
            <a:endParaRPr lang="en-US" sz="1200" b="0" i="0" u="none" strike="noStrike" kern="1200" cap="none" spc="0" baseline="0">
              <a:solidFill>
                <a:srgbClr val="000000"/>
              </a:solidFill>
              <a:uFillTx/>
              <a:latin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5CC0C9-0D72-2F7E-4344-580A4F8CE926}"/>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07D1FF15-B6D1-A970-E8F6-4637FD501326}"/>
              </a:ext>
            </a:extLst>
          </p:cNvPr>
          <p:cNvSpPr txBox="1">
            <a:spLocks noGrp="1"/>
          </p:cNvSpPr>
          <p:nvPr>
            <p:ph type="body" sz="quarter" idx="1"/>
          </p:nvPr>
        </p:nvSpPr>
        <p:spPr/>
        <p:txBody>
          <a:bodyPr/>
          <a:lstStyle/>
          <a:p>
            <a:pPr lvl="0">
              <a:lnSpc>
                <a:spcPct val="120000"/>
              </a:lnSpc>
            </a:pPr>
            <a:r>
              <a:rPr lang="en-US">
                <a:latin typeface="Arial"/>
                <a:cs typeface="Arial"/>
              </a:rPr>
              <a:t>Given the current challenges in funding and resources across academic medicine, what would most help you feel supported and committed to your role at CU SOM over the next 3 years?</a:t>
            </a:r>
            <a:endParaRPr lang="en-US"/>
          </a:p>
          <a:p>
            <a:pPr lvl="0">
              <a:lnSpc>
                <a:spcPct val="120000"/>
              </a:lnSpc>
            </a:pPr>
            <a:endParaRPr lang="en-US"/>
          </a:p>
          <a:p>
            <a:pPr lvl="0">
              <a:lnSpc>
                <a:spcPct val="120000"/>
              </a:lnSpc>
            </a:pPr>
            <a:r>
              <a:rPr lang="en-US">
                <a:latin typeface="Arial"/>
                <a:cs typeface="Arial"/>
              </a:rPr>
              <a:t>What is one thing that is going well in your department, division, section, or at your primary site of practice that should be continued moving forward?</a:t>
            </a:r>
          </a:p>
          <a:p>
            <a:pPr lvl="0">
              <a:lnSpc>
                <a:spcPct val="120000"/>
              </a:lnSpc>
            </a:pPr>
            <a:endParaRPr lang="en-US"/>
          </a:p>
          <a:p>
            <a:pPr lvl="0">
              <a:lnSpc>
                <a:spcPct val="120000"/>
              </a:lnSpc>
            </a:pPr>
            <a:r>
              <a:rPr lang="en-US">
                <a:latin typeface="Arial"/>
                <a:cs typeface="Arial"/>
              </a:rPr>
              <a:t>Thinking specifically about factors the CU School of Medicine or your department can influence, what one change would have the biggest positive impact on your well-being at work within the next 6 months?</a:t>
            </a:r>
          </a:p>
          <a:p>
            <a:pPr lvl="0">
              <a:lnSpc>
                <a:spcPct val="120000"/>
              </a:lnSpc>
            </a:pPr>
            <a:endParaRPr lang="en-US"/>
          </a:p>
          <a:p>
            <a:pPr lvl="0">
              <a:lnSpc>
                <a:spcPct val="120000"/>
              </a:lnSpc>
            </a:pPr>
            <a:r>
              <a:rPr lang="en-US">
                <a:latin typeface="Arial"/>
                <a:cs typeface="Arial"/>
              </a:rPr>
              <a:t>What else would you like to share that is affecting your professional well-being that we haven’t asked about?</a:t>
            </a:r>
          </a:p>
          <a:p>
            <a:pPr lvl="0"/>
            <a:endParaRPr lang="en-US"/>
          </a:p>
        </p:txBody>
      </p:sp>
      <p:sp>
        <p:nvSpPr>
          <p:cNvPr id="4" name="Slide Number Placeholder 3">
            <a:extLst>
              <a:ext uri="{FF2B5EF4-FFF2-40B4-BE49-F238E27FC236}">
                <a16:creationId xmlns:a16="http://schemas.microsoft.com/office/drawing/2014/main" id="{375FBB89-68B7-AC20-D159-900A67B8E27B}"/>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27A2609-6B79-40AD-B53A-28FAD6D2662E}" type="slidenum">
              <a:t>11</a:t>
            </a:fld>
            <a:endParaRPr lang="en-US" sz="1200" b="0" i="0" u="none" strike="noStrike" kern="1200" cap="none" spc="0" baseline="0">
              <a:solidFill>
                <a:srgbClr val="000000"/>
              </a:solidFill>
              <a:uFillTx/>
              <a:latin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61FA8-0377-9217-D6EA-7345E1AED195}"/>
              </a:ext>
              <a:ext uri="{C183D7F6-B498-43B3-948B-1728B52AA6E4}">
                <adec:decorative xmlns:adec="http://schemas.microsoft.com/office/drawing/2017/decorative" val="0"/>
              </a:ext>
            </a:extLst>
          </p:cNvPr>
          <p:cNvSpPr txBox="1">
            <a:spLocks noGrp="1"/>
          </p:cNvSpPr>
          <p:nvPr>
            <p:ph type="title"/>
          </p:nvPr>
        </p:nvSpPr>
        <p:spPr>
          <a:xfrm>
            <a:off x="1002292" y="1052419"/>
            <a:ext cx="6183511" cy="1285810"/>
          </a:xfrm>
          <a:prstGeom prst="rect">
            <a:avLst/>
          </a:prstGeom>
          <a:noFill/>
          <a:ln>
            <a:noFill/>
          </a:ln>
        </p:spPr>
        <p:txBody>
          <a:bodyPr vert="horz" wrap="square" lIns="91440" tIns="45720" rIns="91440" bIns="45720" anchor="b" anchorCtr="0" compatLnSpc="1">
            <a:noAutofit/>
          </a:bodyPr>
          <a:lstStyle>
            <a:lvl1pPr marL="0" marR="0" lvl="0" indent="0" fontAlgn="auto">
              <a:spcBef>
                <a:spcPts val="0"/>
              </a:spcBef>
              <a:spcAft>
                <a:spcPts val="0"/>
              </a:spcAft>
              <a:tabLst/>
              <a:defRPr lang="en-US" sz="4200" b="1" i="0" u="none" strike="noStrike" cap="none" spc="0" baseline="0">
                <a:solidFill>
                  <a:srgbClr val="000000"/>
                </a:solidFill>
                <a:uFillTx/>
                <a:latin typeface="Arial Black" pitchFamily="34"/>
                <a:cs typeface="Arial Black" pitchFamily="34"/>
              </a:defRPr>
            </a:lvl1pPr>
          </a:lstStyle>
          <a:p>
            <a:pPr lvl="0"/>
            <a:r>
              <a:rPr lang="en-US"/>
              <a:t>CU Thrive: Office for Well-being</a:t>
            </a:r>
          </a:p>
        </p:txBody>
      </p:sp>
      <p:sp>
        <p:nvSpPr>
          <p:cNvPr id="3" name="Subtitle 2">
            <a:extLst>
              <a:ext uri="{FF2B5EF4-FFF2-40B4-BE49-F238E27FC236}">
                <a16:creationId xmlns:a16="http://schemas.microsoft.com/office/drawing/2014/main" id="{D9E541E1-4DE3-1882-9F66-06070B53AB24}"/>
              </a:ext>
              <a:ext uri="{C183D7F6-B498-43B3-948B-1728B52AA6E4}">
                <adec:decorative xmlns:adec="http://schemas.microsoft.com/office/drawing/2017/decorative" val="0"/>
              </a:ext>
            </a:extLst>
          </p:cNvPr>
          <p:cNvSpPr txBox="1">
            <a:spLocks noGrp="1"/>
          </p:cNvSpPr>
          <p:nvPr>
            <p:ph type="subTitle" sz="quarter" idx="4294967295"/>
          </p:nvPr>
        </p:nvSpPr>
        <p:spPr>
          <a:xfrm>
            <a:off x="1002292" y="2475262"/>
            <a:ext cx="4156304" cy="820024"/>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2400" b="1" i="0" u="none" strike="noStrike" cap="none" spc="0" baseline="0">
                <a:solidFill>
                  <a:srgbClr val="000000"/>
                </a:solidFill>
                <a:uFillTx/>
                <a:latin typeface="Arial" pitchFamily="34"/>
                <a:cs typeface="Arial" pitchFamily="34"/>
              </a:defRPr>
            </a:lvl1pPr>
          </a:lstStyle>
          <a:p>
            <a:pPr lvl="0"/>
            <a:r>
              <a:rPr lang="en-US"/>
              <a:t>Click to edit subtitle</a:t>
            </a:r>
          </a:p>
        </p:txBody>
      </p:sp>
      <p:pic>
        <p:nvPicPr>
          <p:cNvPr id="4" name="Picture 3" descr="CU Anschutz black and gold logo&#10;">
            <a:extLst>
              <a:ext uri="{FF2B5EF4-FFF2-40B4-BE49-F238E27FC236}">
                <a16:creationId xmlns:a16="http://schemas.microsoft.com/office/drawing/2014/main" id="{8190E976-B455-C54B-8A17-14087854A52F}"/>
              </a:ext>
            </a:extLst>
          </p:cNvPr>
          <p:cNvPicPr>
            <a:picLocks noChangeAspect="1"/>
          </p:cNvPicPr>
          <p:nvPr/>
        </p:nvPicPr>
        <p:blipFill>
          <a:blip r:embed="rId3"/>
          <a:stretch>
            <a:fillRect/>
          </a:stretch>
        </p:blipFill>
        <p:spPr>
          <a:xfrm>
            <a:off x="1053663" y="5838663"/>
            <a:ext cx="1739472" cy="448696"/>
          </a:xfrm>
          <a:prstGeom prst="rect">
            <a:avLst/>
          </a:prstGeom>
          <a:noFill/>
          <a:ln cap="flat">
            <a:noFill/>
          </a:ln>
        </p:spPr>
      </p:pic>
    </p:spTree>
    <p:extLst>
      <p:ext uri="{BB962C8B-B14F-4D97-AF65-F5344CB8AC3E}">
        <p14:creationId xmlns:p14="http://schemas.microsoft.com/office/powerpoint/2010/main" val="92368116"/>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ransition/Break Slide (7)">
    <p:bg>
      <p:bgPr>
        <a:blipFill>
          <a:blip r:embed="rId2"/>
          <a:stretch>
            <a:fillRect/>
          </a:stretch>
        </a:blipFill>
        <a:effectLst/>
      </p:bgPr>
    </p:bg>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BD768384-33FC-CD40-1583-914366F391C4}"/>
              </a:ext>
              <a:ext uri="{C183D7F6-B498-43B3-948B-1728B52AA6E4}">
                <adec:decorative xmlns:adec="http://schemas.microsoft.com/office/drawing/2017/decorative" val="1"/>
              </a:ext>
            </a:extLst>
          </p:cNvPr>
          <p:cNvSpPr/>
          <p:nvPr/>
        </p:nvSpPr>
        <p:spPr>
          <a:xfrm>
            <a:off x="0" y="880238"/>
            <a:ext cx="6324603" cy="1402076"/>
          </a:xfrm>
          <a:prstGeom prst="rect">
            <a:avLst/>
          </a:prstGeom>
          <a:solidFill>
            <a:srgbClr val="CBB379"/>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rial"/>
            </a:endParaRPr>
          </a:p>
        </p:txBody>
      </p:sp>
      <p:sp>
        <p:nvSpPr>
          <p:cNvPr id="3" name="Text Placeholder 12">
            <a:extLst>
              <a:ext uri="{FF2B5EF4-FFF2-40B4-BE49-F238E27FC236}">
                <a16:creationId xmlns:a16="http://schemas.microsoft.com/office/drawing/2014/main" id="{37C16738-8604-7DE6-349F-32A4A78E5AE2}"/>
              </a:ext>
            </a:extLst>
          </p:cNvPr>
          <p:cNvSpPr txBox="1">
            <a:spLocks noGrp="1"/>
          </p:cNvSpPr>
          <p:nvPr>
            <p:ph type="body" idx="4294967295"/>
          </p:nvPr>
        </p:nvSpPr>
        <p:spPr>
          <a:xfrm>
            <a:off x="327026" y="1060914"/>
            <a:ext cx="5997577" cy="1236661"/>
          </a:xfrm>
        </p:spPr>
        <p:txBody>
          <a:bodyPr/>
          <a:lstStyle>
            <a:lvl1pPr marL="0" indent="0">
              <a:buNone/>
              <a:defRPr sz="4000" b="1">
                <a:latin typeface="Arial Black" pitchFamily="34"/>
                <a:cs typeface="Arial Black" pitchFamily="34"/>
              </a:defRPr>
            </a:lvl1pPr>
          </a:lstStyle>
          <a:p>
            <a:pPr lvl="0"/>
            <a:r>
              <a:rPr lang="en-US"/>
              <a:t>SECTION BREAK/ TRANSITION SLIDE</a:t>
            </a:r>
          </a:p>
        </p:txBody>
      </p:sp>
      <p:pic>
        <p:nvPicPr>
          <p:cNvPr id="4" name="Picture 6" descr="A black background with a black square&#10;&#10;Description automatically generated with medium confidence">
            <a:extLst>
              <a:ext uri="{FF2B5EF4-FFF2-40B4-BE49-F238E27FC236}">
                <a16:creationId xmlns:a16="http://schemas.microsoft.com/office/drawing/2014/main" id="{46054523-7FCF-AB23-06DB-080206EA4DEA}"/>
              </a:ext>
            </a:extLst>
          </p:cNvPr>
          <p:cNvPicPr>
            <a:picLocks noChangeAspect="1"/>
          </p:cNvPicPr>
          <p:nvPr/>
        </p:nvPicPr>
        <p:blipFill>
          <a:blip r:embed="rId3"/>
          <a:stretch>
            <a:fillRect/>
          </a:stretch>
        </p:blipFill>
        <p:spPr>
          <a:xfrm rot="5400013">
            <a:off x="-3534889" y="1326638"/>
            <a:ext cx="8705462" cy="5997577"/>
          </a:xfrm>
          <a:prstGeom prst="rect">
            <a:avLst/>
          </a:prstGeom>
          <a:noFill/>
          <a:ln cap="flat">
            <a:noFill/>
          </a:ln>
        </p:spPr>
      </p:pic>
      <p:pic>
        <p:nvPicPr>
          <p:cNvPr id="5" name="Picture 1" descr="A black background with white text&#10;&#10;AI-generated content may be incorrect.">
            <a:extLst>
              <a:ext uri="{FF2B5EF4-FFF2-40B4-BE49-F238E27FC236}">
                <a16:creationId xmlns:a16="http://schemas.microsoft.com/office/drawing/2014/main" id="{D7058447-95EC-B4C4-E456-7ABD65BC503A}"/>
              </a:ext>
            </a:extLst>
          </p:cNvPr>
          <p:cNvPicPr>
            <a:picLocks noChangeAspect="1"/>
          </p:cNvPicPr>
          <p:nvPr/>
        </p:nvPicPr>
        <p:blipFill>
          <a:blip r:embed="rId4"/>
          <a:stretch>
            <a:fillRect/>
          </a:stretch>
        </p:blipFill>
        <p:spPr>
          <a:xfrm>
            <a:off x="9965935" y="6054754"/>
            <a:ext cx="1739902" cy="448805"/>
          </a:xfrm>
          <a:prstGeom prst="rect">
            <a:avLst/>
          </a:prstGeom>
          <a:noFill/>
          <a:ln cap="flat">
            <a:noFill/>
          </a:ln>
        </p:spPr>
      </p:pic>
    </p:spTree>
    <p:extLst>
      <p:ext uri="{BB962C8B-B14F-4D97-AF65-F5344CB8AC3E}">
        <p14:creationId xmlns:p14="http://schemas.microsoft.com/office/powerpoint/2010/main" val="965596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Transition/Break Slide (7)">
    <p:bg>
      <p:bgPr>
        <a:blipFill>
          <a:blip r:embed="rId2"/>
          <a:stretch>
            <a:fillRect/>
          </a:stretch>
        </a:blipFill>
        <a:effectLst/>
      </p:bgPr>
    </p:bg>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660ADBD-2B4E-2FAE-17C8-E9AC22874D09}"/>
              </a:ext>
            </a:extLst>
          </p:cNvPr>
          <p:cNvSpPr txBox="1">
            <a:spLocks noGrp="1"/>
          </p:cNvSpPr>
          <p:nvPr>
            <p:ph type="body" idx="4294967295"/>
          </p:nvPr>
        </p:nvSpPr>
        <p:spPr>
          <a:xfrm>
            <a:off x="2619847" y="672212"/>
            <a:ext cx="5997577" cy="1236661"/>
          </a:xfrm>
        </p:spPr>
        <p:txBody>
          <a:bodyPr/>
          <a:lstStyle>
            <a:lvl1pPr marL="0" indent="0">
              <a:buNone/>
              <a:defRPr sz="4000" b="1">
                <a:latin typeface="Arial Black" pitchFamily="34"/>
                <a:cs typeface="Arial Black" pitchFamily="34"/>
              </a:defRPr>
            </a:lvl1pPr>
          </a:lstStyle>
          <a:p>
            <a:pPr lvl="0"/>
            <a:r>
              <a:rPr lang="en-US"/>
              <a:t>SECTION BREAK/ TRANSITION SLIDE</a:t>
            </a:r>
          </a:p>
        </p:txBody>
      </p:sp>
      <p:pic>
        <p:nvPicPr>
          <p:cNvPr id="3" name="Picture 1" descr="A black background with white text&#10;&#10;AI-generated content may be incorrect.">
            <a:extLst>
              <a:ext uri="{FF2B5EF4-FFF2-40B4-BE49-F238E27FC236}">
                <a16:creationId xmlns:a16="http://schemas.microsoft.com/office/drawing/2014/main" id="{B211F7F8-1713-5034-A83F-E8FC3C926385}"/>
              </a:ext>
            </a:extLst>
          </p:cNvPr>
          <p:cNvPicPr>
            <a:picLocks noChangeAspect="1"/>
          </p:cNvPicPr>
          <p:nvPr/>
        </p:nvPicPr>
        <p:blipFill>
          <a:blip r:embed="rId3"/>
          <a:stretch>
            <a:fillRect/>
          </a:stretch>
        </p:blipFill>
        <p:spPr>
          <a:xfrm>
            <a:off x="9965935" y="6054754"/>
            <a:ext cx="1739902" cy="448805"/>
          </a:xfrm>
          <a:prstGeom prst="rect">
            <a:avLst/>
          </a:prstGeom>
          <a:noFill/>
          <a:ln cap="flat">
            <a:noFill/>
          </a:ln>
        </p:spPr>
      </p:pic>
    </p:spTree>
    <p:extLst>
      <p:ext uri="{BB962C8B-B14F-4D97-AF65-F5344CB8AC3E}">
        <p14:creationId xmlns:p14="http://schemas.microsoft.com/office/powerpoint/2010/main" val="31644886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xt, bullet points, and image (3)">
    <p:bg>
      <p:bgPr>
        <a:blipFill>
          <a:blip r:embed="rId2"/>
          <a:stretch>
            <a:fillRect/>
          </a:stretch>
        </a:blipFill>
        <a:effectLst/>
      </p:bgPr>
    </p:bg>
    <p:spTree>
      <p:nvGrpSpPr>
        <p:cNvPr id="1" name=""/>
        <p:cNvGrpSpPr/>
        <p:nvPr/>
      </p:nvGrpSpPr>
      <p:grpSpPr>
        <a:xfrm>
          <a:off x="0" y="0"/>
          <a:ext cx="0" cy="0"/>
          <a:chOff x="0" y="0"/>
          <a:chExt cx="0" cy="0"/>
        </a:xfrm>
      </p:grpSpPr>
      <p:sp>
        <p:nvSpPr>
          <p:cNvPr id="2" name="Text Placeholder 19">
            <a:extLst>
              <a:ext uri="{FF2B5EF4-FFF2-40B4-BE49-F238E27FC236}">
                <a16:creationId xmlns:a16="http://schemas.microsoft.com/office/drawing/2014/main" id="{006E7161-A54B-DBBB-AA09-89A335A052DE}"/>
              </a:ext>
            </a:extLst>
          </p:cNvPr>
          <p:cNvSpPr txBox="1">
            <a:spLocks noGrp="1"/>
          </p:cNvSpPr>
          <p:nvPr>
            <p:ph type="body" idx="4294967295"/>
          </p:nvPr>
        </p:nvSpPr>
        <p:spPr>
          <a:xfrm>
            <a:off x="1563130" y="2436885"/>
            <a:ext cx="4660897" cy="2560640"/>
          </a:xfrm>
        </p:spPr>
        <p:txBody>
          <a:bodyPr/>
          <a:lstStyle>
            <a:lvl1pPr marL="342900" indent="-342900">
              <a:buClr>
                <a:srgbClr val="CBB379"/>
              </a:buClr>
              <a:defRPr sz="1800">
                <a:solidFill>
                  <a:srgbClr val="404040"/>
                </a:solidFill>
              </a:defRPr>
            </a:lvl1pPr>
            <a:lvl2pPr marL="342900" lvl="0" indent="-342900">
              <a:spcBef>
                <a:spcPts val="1000"/>
              </a:spcBef>
              <a:buClr>
                <a:srgbClr val="CBB379"/>
              </a:buClr>
              <a:defRPr sz="1800">
                <a:solidFill>
                  <a:srgbClr val="404040"/>
                </a:solidFill>
              </a:defRPr>
            </a:lvl2pPr>
            <a:lvl3pPr marL="342900" lvl="0" indent="-342900">
              <a:spcBef>
                <a:spcPts val="1000"/>
              </a:spcBef>
              <a:buClr>
                <a:srgbClr val="CBB379"/>
              </a:buClr>
              <a:defRPr sz="1800">
                <a:solidFill>
                  <a:srgbClr val="404040"/>
                </a:solidFill>
              </a:defRPr>
            </a:lvl3pPr>
            <a:lvl4pPr marL="342900" lvl="0" indent="-342900">
              <a:spcBef>
                <a:spcPts val="1000"/>
              </a:spcBef>
              <a:buClr>
                <a:srgbClr val="CBB379"/>
              </a:buClr>
              <a:defRPr>
                <a:solidFill>
                  <a:srgbClr val="404040"/>
                </a:solidFill>
              </a:defRPr>
            </a:lvl4pPr>
            <a:lvl5pPr marL="342900" lvl="0" indent="-342900">
              <a:spcBef>
                <a:spcPts val="1000"/>
              </a:spcBef>
              <a:buClr>
                <a:srgbClr val="CBB379"/>
              </a:buClr>
              <a:defRPr>
                <a:solidFill>
                  <a:srgbClr val="404040"/>
                </a:solidFill>
              </a:defRPr>
            </a:lvl5pPr>
          </a:lstStyle>
          <a:p>
            <a:pPr lvl="0"/>
            <a:r>
              <a:rPr lang="en-US"/>
              <a:t>Bullet point</a:t>
            </a:r>
          </a:p>
          <a:p>
            <a:pPr lvl="0"/>
            <a:r>
              <a:rPr lang="en-US"/>
              <a:t>Bullet point</a:t>
            </a:r>
          </a:p>
          <a:p>
            <a:pPr lvl="0"/>
            <a:r>
              <a:rPr lang="en-US"/>
              <a:t>Bullet point</a:t>
            </a:r>
          </a:p>
          <a:p>
            <a:pPr lvl="0"/>
            <a:r>
              <a:rPr lang="en-US"/>
              <a:t>Bullet point</a:t>
            </a:r>
          </a:p>
          <a:p>
            <a:pPr lvl="0"/>
            <a:endParaRPr lang="en-US"/>
          </a:p>
        </p:txBody>
      </p:sp>
      <p:sp>
        <p:nvSpPr>
          <p:cNvPr id="3" name="Text Placeholder 21">
            <a:extLst>
              <a:ext uri="{FF2B5EF4-FFF2-40B4-BE49-F238E27FC236}">
                <a16:creationId xmlns:a16="http://schemas.microsoft.com/office/drawing/2014/main" id="{4B82DB01-5294-4337-240E-DED1992DE705}"/>
              </a:ext>
            </a:extLst>
          </p:cNvPr>
          <p:cNvSpPr txBox="1">
            <a:spLocks noGrp="1"/>
          </p:cNvSpPr>
          <p:nvPr>
            <p:ph type="body" idx="4294967295"/>
          </p:nvPr>
        </p:nvSpPr>
        <p:spPr>
          <a:xfrm>
            <a:off x="1563111" y="1906999"/>
            <a:ext cx="4847170" cy="398879"/>
          </a:xfrm>
        </p:spPr>
        <p:txBody>
          <a:bodyPr>
            <a:noAutofit/>
          </a:bodyPr>
          <a:lstStyle>
            <a:lvl1pPr marL="0" indent="0">
              <a:buNone/>
              <a:defRPr sz="2100" b="1"/>
            </a:lvl1pPr>
          </a:lstStyle>
          <a:p>
            <a:pPr lvl="0"/>
            <a:r>
              <a:rPr lang="en-US"/>
              <a:t>CLICK TO EDIT SUBHEADING TEXT</a:t>
            </a:r>
          </a:p>
        </p:txBody>
      </p:sp>
      <p:sp>
        <p:nvSpPr>
          <p:cNvPr id="4" name="Picture Placeholder 15">
            <a:extLst>
              <a:ext uri="{FF2B5EF4-FFF2-40B4-BE49-F238E27FC236}">
                <a16:creationId xmlns:a16="http://schemas.microsoft.com/office/drawing/2014/main" id="{F8A2AD85-AE5F-C66D-F69E-1697E0F9811A}"/>
              </a:ext>
            </a:extLst>
          </p:cNvPr>
          <p:cNvSpPr txBox="1">
            <a:spLocks noGrp="1"/>
          </p:cNvSpPr>
          <p:nvPr>
            <p:ph type="pic" idx="4294967295"/>
          </p:nvPr>
        </p:nvSpPr>
        <p:spPr>
          <a:xfrm>
            <a:off x="6778355" y="1906999"/>
            <a:ext cx="4916335" cy="3287542"/>
          </a:xfrm>
        </p:spPr>
        <p:txBody>
          <a:bodyPr anchorCtr="1"/>
          <a:lstStyle>
            <a:lvl1pPr marL="0" indent="0" algn="ctr">
              <a:buNone/>
              <a:defRPr sz="1600" i="1">
                <a:solidFill>
                  <a:srgbClr val="A6A6A6"/>
                </a:solidFill>
              </a:defRPr>
            </a:lvl1pPr>
          </a:lstStyle>
          <a:p>
            <a:pPr lvl="0"/>
            <a:r>
              <a:rPr lang="en-US"/>
              <a:t>CLICK ICON TO INSERT</a:t>
            </a:r>
            <a:br>
              <a:rPr lang="en-US"/>
            </a:br>
            <a:r>
              <a:rPr lang="en-US"/>
              <a:t>PICTURE OR GRAPHIC</a:t>
            </a:r>
          </a:p>
        </p:txBody>
      </p:sp>
      <p:sp>
        <p:nvSpPr>
          <p:cNvPr id="5" name="Title 1">
            <a:extLst>
              <a:ext uri="{FF2B5EF4-FFF2-40B4-BE49-F238E27FC236}">
                <a16:creationId xmlns:a16="http://schemas.microsoft.com/office/drawing/2014/main" id="{CAAB5A4C-DE15-A07B-D4BE-B64BEB28190F}"/>
              </a:ext>
            </a:extLst>
          </p:cNvPr>
          <p:cNvSpPr txBox="1">
            <a:spLocks noGrp="1"/>
          </p:cNvSpPr>
          <p:nvPr>
            <p:ph type="title"/>
          </p:nvPr>
        </p:nvSpPr>
        <p:spPr>
          <a:xfrm>
            <a:off x="1563111" y="620438"/>
            <a:ext cx="9143213" cy="643335"/>
          </a:xfrm>
        </p:spPr>
        <p:txBody>
          <a:bodyPr/>
          <a:lstStyle>
            <a:lvl1pPr>
              <a:defRPr/>
            </a:lvl1pPr>
          </a:lstStyle>
          <a:p>
            <a:pPr lvl="0"/>
            <a:r>
              <a:rPr lang="en-US"/>
              <a:t>CLICK TO EDIT HEADING TEXT</a:t>
            </a:r>
          </a:p>
        </p:txBody>
      </p:sp>
      <p:pic>
        <p:nvPicPr>
          <p:cNvPr id="6" name="Picture 3">
            <a:extLst>
              <a:ext uri="{FF2B5EF4-FFF2-40B4-BE49-F238E27FC236}">
                <a16:creationId xmlns:a16="http://schemas.microsoft.com/office/drawing/2014/main" id="{C8491B43-D714-69CB-2941-C63B199B734E}"/>
              </a:ext>
            </a:extLst>
          </p:cNvPr>
          <p:cNvPicPr>
            <a:picLocks noChangeAspect="1"/>
          </p:cNvPicPr>
          <p:nvPr/>
        </p:nvPicPr>
        <p:blipFill>
          <a:blip r:embed="rId3"/>
          <a:stretch>
            <a:fillRect/>
          </a:stretch>
        </p:blipFill>
        <p:spPr>
          <a:xfrm>
            <a:off x="9965935" y="6048865"/>
            <a:ext cx="1752785" cy="460583"/>
          </a:xfrm>
          <a:prstGeom prst="rect">
            <a:avLst/>
          </a:prstGeom>
          <a:noFill/>
          <a:ln cap="flat">
            <a:noFill/>
          </a:ln>
        </p:spPr>
      </p:pic>
    </p:spTree>
    <p:extLst>
      <p:ext uri="{BB962C8B-B14F-4D97-AF65-F5344CB8AC3E}">
        <p14:creationId xmlns:p14="http://schemas.microsoft.com/office/powerpoint/2010/main" val="2500031544"/>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Two images and two text boxes">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D7121-C3B8-4929-ED38-AB32FA156564}"/>
              </a:ext>
            </a:extLst>
          </p:cNvPr>
          <p:cNvSpPr txBox="1">
            <a:spLocks noGrp="1"/>
          </p:cNvSpPr>
          <p:nvPr>
            <p:ph type="title"/>
          </p:nvPr>
        </p:nvSpPr>
        <p:spPr>
          <a:xfrm>
            <a:off x="1563111" y="620438"/>
            <a:ext cx="9143213" cy="643335"/>
          </a:xfrm>
        </p:spPr>
        <p:txBody>
          <a:bodyPr/>
          <a:lstStyle>
            <a:lvl1pPr>
              <a:defRPr/>
            </a:lvl1pPr>
          </a:lstStyle>
          <a:p>
            <a:pPr lvl="0"/>
            <a:r>
              <a:rPr lang="en-US"/>
              <a:t>CLICK TO EDIT HEADING TEXT</a:t>
            </a:r>
          </a:p>
        </p:txBody>
      </p:sp>
      <p:sp>
        <p:nvSpPr>
          <p:cNvPr id="3" name="Text Placeholder 17">
            <a:extLst>
              <a:ext uri="{FF2B5EF4-FFF2-40B4-BE49-F238E27FC236}">
                <a16:creationId xmlns:a16="http://schemas.microsoft.com/office/drawing/2014/main" id="{E39926D3-9EE2-F4AE-DF5A-A8BCDE4E7DA9}"/>
              </a:ext>
            </a:extLst>
          </p:cNvPr>
          <p:cNvSpPr txBox="1">
            <a:spLocks noGrp="1"/>
          </p:cNvSpPr>
          <p:nvPr>
            <p:ph type="body" idx="4294967295"/>
          </p:nvPr>
        </p:nvSpPr>
        <p:spPr>
          <a:xfrm>
            <a:off x="6355198" y="4983159"/>
            <a:ext cx="3980182" cy="824276"/>
          </a:xfrm>
        </p:spPr>
        <p:txBody>
          <a:bodyPr anchorCtr="1">
            <a:noAutofit/>
          </a:bodyPr>
          <a:lstStyle>
            <a:lvl1pPr marL="0" indent="0" algn="ctr">
              <a:buNone/>
              <a:defRPr sz="1800">
                <a:solidFill>
                  <a:srgbClr val="404040"/>
                </a:solidFill>
              </a:defRPr>
            </a:lvl1pPr>
          </a:lstStyle>
          <a:p>
            <a:pPr lvl="0"/>
            <a:r>
              <a:rPr lang="en-US"/>
              <a:t>Click to edit copy</a:t>
            </a:r>
          </a:p>
        </p:txBody>
      </p:sp>
      <p:sp>
        <p:nvSpPr>
          <p:cNvPr id="4" name="Picture Placeholder 15">
            <a:extLst>
              <a:ext uri="{FF2B5EF4-FFF2-40B4-BE49-F238E27FC236}">
                <a16:creationId xmlns:a16="http://schemas.microsoft.com/office/drawing/2014/main" id="{49F30D07-2DC1-B383-5587-2E6EAF583C3F}"/>
              </a:ext>
            </a:extLst>
          </p:cNvPr>
          <p:cNvSpPr txBox="1">
            <a:spLocks noGrp="1"/>
          </p:cNvSpPr>
          <p:nvPr>
            <p:ph type="pic" idx="4294967295"/>
          </p:nvPr>
        </p:nvSpPr>
        <p:spPr>
          <a:xfrm>
            <a:off x="1566915" y="1762185"/>
            <a:ext cx="3980182" cy="3077111"/>
          </a:xfrm>
        </p:spPr>
        <p:txBody>
          <a:bodyPr anchorCtr="1"/>
          <a:lstStyle>
            <a:lvl1pPr marL="0" indent="0" algn="ctr">
              <a:buNone/>
              <a:defRPr sz="1600" i="1">
                <a:solidFill>
                  <a:srgbClr val="A6A6A6"/>
                </a:solidFill>
              </a:defRPr>
            </a:lvl1pPr>
          </a:lstStyle>
          <a:p>
            <a:pPr lvl="0"/>
            <a:r>
              <a:rPr lang="en-US"/>
              <a:t>CLICK ICON TO INSERT</a:t>
            </a:r>
            <a:br>
              <a:rPr lang="en-US"/>
            </a:br>
            <a:r>
              <a:rPr lang="en-US"/>
              <a:t>PICTURE OR GRAPHIC</a:t>
            </a:r>
          </a:p>
        </p:txBody>
      </p:sp>
      <p:sp>
        <p:nvSpPr>
          <p:cNvPr id="5" name="Picture Placeholder 15">
            <a:extLst>
              <a:ext uri="{FF2B5EF4-FFF2-40B4-BE49-F238E27FC236}">
                <a16:creationId xmlns:a16="http://schemas.microsoft.com/office/drawing/2014/main" id="{07AEF28F-0637-A662-7137-0BACE5C759E5}"/>
              </a:ext>
            </a:extLst>
          </p:cNvPr>
          <p:cNvSpPr txBox="1">
            <a:spLocks noGrp="1"/>
          </p:cNvSpPr>
          <p:nvPr>
            <p:ph type="pic" idx="4294967295"/>
          </p:nvPr>
        </p:nvSpPr>
        <p:spPr>
          <a:xfrm>
            <a:off x="6355198" y="1762185"/>
            <a:ext cx="3980182" cy="3077111"/>
          </a:xfrm>
        </p:spPr>
        <p:txBody>
          <a:bodyPr anchorCtr="1"/>
          <a:lstStyle>
            <a:lvl1pPr marL="0" indent="0" algn="ctr">
              <a:buNone/>
              <a:defRPr sz="1600" i="1">
                <a:solidFill>
                  <a:srgbClr val="A6A6A6"/>
                </a:solidFill>
              </a:defRPr>
            </a:lvl1pPr>
          </a:lstStyle>
          <a:p>
            <a:pPr lvl="0"/>
            <a:r>
              <a:rPr lang="en-US"/>
              <a:t>CLICK ICON TO INSERT</a:t>
            </a:r>
            <a:br>
              <a:rPr lang="en-US"/>
            </a:br>
            <a:r>
              <a:rPr lang="en-US"/>
              <a:t>PICTURE OR GRAPHIC</a:t>
            </a:r>
          </a:p>
        </p:txBody>
      </p:sp>
      <p:sp>
        <p:nvSpPr>
          <p:cNvPr id="6" name="Text Placeholder 17">
            <a:extLst>
              <a:ext uri="{FF2B5EF4-FFF2-40B4-BE49-F238E27FC236}">
                <a16:creationId xmlns:a16="http://schemas.microsoft.com/office/drawing/2014/main" id="{D74D25D2-E17A-04B9-7C21-B69763609B7D}"/>
              </a:ext>
            </a:extLst>
          </p:cNvPr>
          <p:cNvSpPr txBox="1">
            <a:spLocks noGrp="1"/>
          </p:cNvSpPr>
          <p:nvPr>
            <p:ph type="body" idx="4294967295"/>
          </p:nvPr>
        </p:nvSpPr>
        <p:spPr>
          <a:xfrm>
            <a:off x="1563111" y="4983159"/>
            <a:ext cx="3980182" cy="824276"/>
          </a:xfrm>
        </p:spPr>
        <p:txBody>
          <a:bodyPr anchorCtr="1">
            <a:noAutofit/>
          </a:bodyPr>
          <a:lstStyle>
            <a:lvl1pPr marL="0" indent="0" algn="ctr">
              <a:buNone/>
              <a:defRPr sz="1800">
                <a:solidFill>
                  <a:srgbClr val="404040"/>
                </a:solidFill>
              </a:defRPr>
            </a:lvl1pPr>
          </a:lstStyle>
          <a:p>
            <a:pPr lvl="0"/>
            <a:r>
              <a:rPr lang="en-US"/>
              <a:t>Click to edit copy</a:t>
            </a:r>
          </a:p>
        </p:txBody>
      </p:sp>
      <p:pic>
        <p:nvPicPr>
          <p:cNvPr id="7" name="Picture 3">
            <a:extLst>
              <a:ext uri="{FF2B5EF4-FFF2-40B4-BE49-F238E27FC236}">
                <a16:creationId xmlns:a16="http://schemas.microsoft.com/office/drawing/2014/main" id="{AB00C6C9-3658-83FF-0859-5CADEA3AD349}"/>
              </a:ext>
            </a:extLst>
          </p:cNvPr>
          <p:cNvPicPr>
            <a:picLocks noChangeAspect="1"/>
          </p:cNvPicPr>
          <p:nvPr/>
        </p:nvPicPr>
        <p:blipFill>
          <a:blip r:embed="rId3"/>
          <a:stretch>
            <a:fillRect/>
          </a:stretch>
        </p:blipFill>
        <p:spPr>
          <a:xfrm>
            <a:off x="9965935" y="6048865"/>
            <a:ext cx="1752785" cy="460583"/>
          </a:xfrm>
          <a:prstGeom prst="rect">
            <a:avLst/>
          </a:prstGeom>
          <a:noFill/>
          <a:ln cap="flat">
            <a:noFill/>
          </a:ln>
        </p:spPr>
      </p:pic>
    </p:spTree>
    <p:extLst>
      <p:ext uri="{BB962C8B-B14F-4D97-AF65-F5344CB8AC3E}">
        <p14:creationId xmlns:p14="http://schemas.microsoft.com/office/powerpoint/2010/main" val="1361745390"/>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ext, bullet points, and image">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F3C90-5A42-521C-807D-FEBAFE96B2A5}"/>
              </a:ext>
            </a:extLst>
          </p:cNvPr>
          <p:cNvSpPr txBox="1">
            <a:spLocks noGrp="1"/>
          </p:cNvSpPr>
          <p:nvPr>
            <p:ph type="title"/>
          </p:nvPr>
        </p:nvSpPr>
        <p:spPr>
          <a:xfrm>
            <a:off x="1563111" y="620438"/>
            <a:ext cx="4992559" cy="1325559"/>
          </a:xfrm>
        </p:spPr>
        <p:txBody>
          <a:bodyPr/>
          <a:lstStyle>
            <a:lvl1pPr>
              <a:defRPr/>
            </a:lvl1pPr>
          </a:lstStyle>
          <a:p>
            <a:pPr lvl="0"/>
            <a:r>
              <a:rPr lang="en-US"/>
              <a:t>CLICK TO EDIT HEADING TEXT</a:t>
            </a:r>
          </a:p>
        </p:txBody>
      </p:sp>
      <p:sp>
        <p:nvSpPr>
          <p:cNvPr id="3" name="Text Placeholder 17">
            <a:extLst>
              <a:ext uri="{FF2B5EF4-FFF2-40B4-BE49-F238E27FC236}">
                <a16:creationId xmlns:a16="http://schemas.microsoft.com/office/drawing/2014/main" id="{5F571AEB-6321-E74B-138C-0667397947DB}"/>
              </a:ext>
            </a:extLst>
          </p:cNvPr>
          <p:cNvSpPr txBox="1">
            <a:spLocks noGrp="1"/>
          </p:cNvSpPr>
          <p:nvPr>
            <p:ph type="body" idx="4294967295"/>
          </p:nvPr>
        </p:nvSpPr>
        <p:spPr>
          <a:xfrm>
            <a:off x="1563111" y="4776011"/>
            <a:ext cx="4660239" cy="960650"/>
          </a:xfrm>
        </p:spPr>
        <p:txBody>
          <a:bodyPr>
            <a:noAutofit/>
          </a:bodyPr>
          <a:lstStyle>
            <a:lvl1pPr marL="0" indent="0">
              <a:lnSpc>
                <a:spcPct val="110000"/>
              </a:lnSpc>
              <a:buNone/>
              <a:defRPr sz="1800">
                <a:solidFill>
                  <a:srgbClr val="404040"/>
                </a:solidFill>
              </a:defRPr>
            </a:lvl1pPr>
          </a:lstStyle>
          <a:p>
            <a:pPr lvl="0"/>
            <a:r>
              <a:rPr lang="en-US"/>
              <a:t>We are a world-class medical destination at the forefront of transformative education, science, medicine, and healthcare. </a:t>
            </a:r>
          </a:p>
        </p:txBody>
      </p:sp>
      <p:sp>
        <p:nvSpPr>
          <p:cNvPr id="4" name="Text Placeholder 19">
            <a:extLst>
              <a:ext uri="{FF2B5EF4-FFF2-40B4-BE49-F238E27FC236}">
                <a16:creationId xmlns:a16="http://schemas.microsoft.com/office/drawing/2014/main" id="{63DFD2DB-EAF1-C457-0F5A-8E48EF3D8BA1}"/>
              </a:ext>
            </a:extLst>
          </p:cNvPr>
          <p:cNvSpPr txBox="1">
            <a:spLocks noGrp="1"/>
          </p:cNvSpPr>
          <p:nvPr>
            <p:ph type="body" idx="4294967295"/>
          </p:nvPr>
        </p:nvSpPr>
        <p:spPr>
          <a:xfrm>
            <a:off x="1563130" y="2685089"/>
            <a:ext cx="4660897" cy="1900159"/>
          </a:xfrm>
        </p:spPr>
        <p:txBody>
          <a:bodyPr/>
          <a:lstStyle>
            <a:lvl1pPr marL="342900" indent="-342900">
              <a:buClr>
                <a:srgbClr val="CBB379"/>
              </a:buClr>
              <a:defRPr sz="1800">
                <a:solidFill>
                  <a:srgbClr val="404040"/>
                </a:solidFill>
              </a:defRPr>
            </a:lvl1pPr>
            <a:lvl2pPr marL="342900" lvl="0" indent="-342900">
              <a:spcBef>
                <a:spcPts val="1000"/>
              </a:spcBef>
              <a:buClr>
                <a:srgbClr val="CBB379"/>
              </a:buClr>
              <a:defRPr sz="1800">
                <a:solidFill>
                  <a:srgbClr val="404040"/>
                </a:solidFill>
              </a:defRPr>
            </a:lvl2pPr>
            <a:lvl3pPr marL="342900" lvl="0" indent="-342900">
              <a:spcBef>
                <a:spcPts val="1000"/>
              </a:spcBef>
              <a:buClr>
                <a:srgbClr val="CBB379"/>
              </a:buClr>
              <a:defRPr sz="1800">
                <a:solidFill>
                  <a:srgbClr val="404040"/>
                </a:solidFill>
              </a:defRPr>
            </a:lvl3pPr>
            <a:lvl4pPr marL="342900" lvl="0" indent="-342900">
              <a:spcBef>
                <a:spcPts val="1000"/>
              </a:spcBef>
              <a:buClr>
                <a:srgbClr val="CBB379"/>
              </a:buClr>
              <a:defRPr>
                <a:solidFill>
                  <a:srgbClr val="404040"/>
                </a:solidFill>
              </a:defRPr>
            </a:lvl4pPr>
            <a:lvl5pPr marL="342900" lvl="0" indent="-342900">
              <a:spcBef>
                <a:spcPts val="1000"/>
              </a:spcBef>
              <a:buClr>
                <a:srgbClr val="CBB379"/>
              </a:buClr>
              <a:defRPr>
                <a:solidFill>
                  <a:srgbClr val="404040"/>
                </a:solidFill>
              </a:defRPr>
            </a:lvl5pPr>
            <a:lvl6pPr marL="342900" marR="0" lvl="0" indent="-342900" fontAlgn="auto">
              <a:spcBef>
                <a:spcPts val="1000"/>
              </a:spcBef>
              <a:spcAft>
                <a:spcPts val="0"/>
              </a:spcAft>
              <a:buClr>
                <a:srgbClr val="CBB379"/>
              </a:buClr>
              <a:buSzPct val="100000"/>
              <a:buFont typeface="Arial" pitchFamily="34"/>
              <a:tabLst/>
              <a:defRPr lang="en-US" b="0" i="0" u="none" strike="noStrike" cap="none" spc="0" baseline="0">
                <a:solidFill>
                  <a:srgbClr val="404040"/>
                </a:solidFill>
                <a:uFillTx/>
                <a:latin typeface="Arial" pitchFamily="34"/>
                <a:cs typeface="Arial" pitchFamily="34"/>
              </a:defRPr>
            </a:lvl6pPr>
          </a:lstStyle>
          <a:p>
            <a:pPr lvl="0"/>
            <a:r>
              <a:rPr lang="en-US"/>
              <a:t>Bullet point</a:t>
            </a:r>
          </a:p>
          <a:p>
            <a:pPr lvl="0"/>
            <a:r>
              <a:rPr lang="en-US"/>
              <a:t>Bullet point</a:t>
            </a:r>
          </a:p>
          <a:p>
            <a:pPr lvl="0"/>
            <a:r>
              <a:rPr lang="en-US"/>
              <a:t>Bullet point</a:t>
            </a:r>
          </a:p>
          <a:p>
            <a:pPr lvl="0"/>
            <a:r>
              <a:rPr lang="en-US"/>
              <a:t>Bullet point</a:t>
            </a:r>
          </a:p>
          <a:p>
            <a:pPr lvl="0"/>
            <a:r>
              <a:rPr lang="en-US"/>
              <a:t>Bullet point</a:t>
            </a:r>
          </a:p>
          <a:p>
            <a:pPr lvl="0"/>
            <a:endParaRPr lang="en-US"/>
          </a:p>
        </p:txBody>
      </p:sp>
      <p:sp>
        <p:nvSpPr>
          <p:cNvPr id="5" name="Text Placeholder 21">
            <a:extLst>
              <a:ext uri="{FF2B5EF4-FFF2-40B4-BE49-F238E27FC236}">
                <a16:creationId xmlns:a16="http://schemas.microsoft.com/office/drawing/2014/main" id="{889F4A5D-811F-BB03-8ACE-4825DBE02AE5}"/>
              </a:ext>
            </a:extLst>
          </p:cNvPr>
          <p:cNvSpPr txBox="1">
            <a:spLocks noGrp="1"/>
          </p:cNvSpPr>
          <p:nvPr>
            <p:ph type="body" idx="4294967295"/>
          </p:nvPr>
        </p:nvSpPr>
        <p:spPr>
          <a:xfrm>
            <a:off x="1563111" y="2244842"/>
            <a:ext cx="4873331" cy="268202"/>
          </a:xfrm>
        </p:spPr>
        <p:txBody>
          <a:bodyPr>
            <a:noAutofit/>
          </a:bodyPr>
          <a:lstStyle>
            <a:lvl1pPr marL="0" indent="0">
              <a:buNone/>
              <a:defRPr sz="2100" b="1">
                <a:solidFill>
                  <a:srgbClr val="404040"/>
                </a:solidFill>
              </a:defRPr>
            </a:lvl1pPr>
          </a:lstStyle>
          <a:p>
            <a:pPr lvl="0"/>
            <a:r>
              <a:rPr lang="en-US"/>
              <a:t>CLICK TO EDIT SUBHEADING TEXT</a:t>
            </a:r>
          </a:p>
        </p:txBody>
      </p:sp>
      <p:sp>
        <p:nvSpPr>
          <p:cNvPr id="6" name="Picture Placeholder 15">
            <a:extLst>
              <a:ext uri="{FF2B5EF4-FFF2-40B4-BE49-F238E27FC236}">
                <a16:creationId xmlns:a16="http://schemas.microsoft.com/office/drawing/2014/main" id="{C0BD0B56-C540-BBE9-4500-55CF7AE447FD}"/>
              </a:ext>
            </a:extLst>
          </p:cNvPr>
          <p:cNvSpPr txBox="1">
            <a:spLocks noGrp="1"/>
          </p:cNvSpPr>
          <p:nvPr>
            <p:ph type="pic" idx="4294967295"/>
          </p:nvPr>
        </p:nvSpPr>
        <p:spPr>
          <a:xfrm>
            <a:off x="6951204" y="620438"/>
            <a:ext cx="4799859" cy="5116214"/>
          </a:xfrm>
        </p:spPr>
        <p:txBody>
          <a:bodyPr anchorCtr="1"/>
          <a:lstStyle>
            <a:lvl1pPr marL="0" indent="0" algn="ctr">
              <a:buNone/>
              <a:defRPr sz="1600" i="1">
                <a:solidFill>
                  <a:srgbClr val="A6A6A6"/>
                </a:solidFill>
              </a:defRPr>
            </a:lvl1pPr>
          </a:lstStyle>
          <a:p>
            <a:pPr lvl="0"/>
            <a:r>
              <a:rPr lang="en-US"/>
              <a:t>CLICK ICON TO INSERT</a:t>
            </a:r>
            <a:br>
              <a:rPr lang="en-US"/>
            </a:br>
            <a:r>
              <a:rPr lang="en-US"/>
              <a:t>PICTURE OR GRAPHIC</a:t>
            </a:r>
          </a:p>
        </p:txBody>
      </p:sp>
      <p:pic>
        <p:nvPicPr>
          <p:cNvPr id="7" name="Picture 3">
            <a:extLst>
              <a:ext uri="{FF2B5EF4-FFF2-40B4-BE49-F238E27FC236}">
                <a16:creationId xmlns:a16="http://schemas.microsoft.com/office/drawing/2014/main" id="{9D50DC90-AF61-3125-240D-096E42C402FE}"/>
              </a:ext>
            </a:extLst>
          </p:cNvPr>
          <p:cNvPicPr>
            <a:picLocks noChangeAspect="1"/>
          </p:cNvPicPr>
          <p:nvPr/>
        </p:nvPicPr>
        <p:blipFill>
          <a:blip r:embed="rId3"/>
          <a:stretch>
            <a:fillRect/>
          </a:stretch>
        </p:blipFill>
        <p:spPr>
          <a:xfrm>
            <a:off x="9965935" y="6048865"/>
            <a:ext cx="1752785" cy="460583"/>
          </a:xfrm>
          <a:prstGeom prst="rect">
            <a:avLst/>
          </a:prstGeom>
          <a:noFill/>
          <a:ln cap="flat">
            <a:noFill/>
          </a:ln>
        </p:spPr>
      </p:pic>
    </p:spTree>
    <p:extLst>
      <p:ext uri="{BB962C8B-B14F-4D97-AF65-F5344CB8AC3E}">
        <p14:creationId xmlns:p14="http://schemas.microsoft.com/office/powerpoint/2010/main" val="116387782"/>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Text, bullet points, and image">
    <p:bg>
      <p:bgPr>
        <a:blipFill>
          <a:blip r:embed="rId2"/>
          <a:stretch>
            <a:fillRect/>
          </a:stretch>
        </a:blipFill>
        <a:effectLst/>
      </p:bgPr>
    </p:bg>
    <p:spTree>
      <p:nvGrpSpPr>
        <p:cNvPr id="1" name=""/>
        <p:cNvGrpSpPr/>
        <p:nvPr/>
      </p:nvGrpSpPr>
      <p:grpSpPr>
        <a:xfrm>
          <a:off x="0" y="0"/>
          <a:ext cx="0" cy="0"/>
          <a:chOff x="0" y="0"/>
          <a:chExt cx="0" cy="0"/>
        </a:xfrm>
      </p:grpSpPr>
      <p:sp>
        <p:nvSpPr>
          <p:cNvPr id="2" name="Picture Placeholder 15">
            <a:extLst>
              <a:ext uri="{FF2B5EF4-FFF2-40B4-BE49-F238E27FC236}">
                <a16:creationId xmlns:a16="http://schemas.microsoft.com/office/drawing/2014/main" id="{3ECBB07D-9977-D73F-9EFE-F5C16935FBB8}"/>
              </a:ext>
            </a:extLst>
          </p:cNvPr>
          <p:cNvSpPr txBox="1">
            <a:spLocks noGrp="1"/>
          </p:cNvSpPr>
          <p:nvPr>
            <p:ph type="pic" idx="4294967295"/>
          </p:nvPr>
        </p:nvSpPr>
        <p:spPr>
          <a:xfrm>
            <a:off x="0" y="228600"/>
            <a:ext cx="5784787" cy="6858000"/>
          </a:xfrm>
        </p:spPr>
        <p:txBody>
          <a:bodyPr anchorCtr="1"/>
          <a:lstStyle>
            <a:lvl1pPr marL="0" indent="0" algn="ctr">
              <a:buNone/>
              <a:defRPr sz="1600" i="1">
                <a:solidFill>
                  <a:srgbClr val="A6A6A6"/>
                </a:solidFill>
              </a:defRPr>
            </a:lvl1pPr>
          </a:lstStyle>
          <a:p>
            <a:pPr lvl="0"/>
            <a:r>
              <a:rPr lang="en-US"/>
              <a:t>CLICK ICON TO INSERT</a:t>
            </a:r>
            <a:br>
              <a:rPr lang="en-US"/>
            </a:br>
            <a:r>
              <a:rPr lang="en-US"/>
              <a:t>PICTURE OR GRAPHIC</a:t>
            </a:r>
          </a:p>
        </p:txBody>
      </p:sp>
      <p:sp>
        <p:nvSpPr>
          <p:cNvPr id="3" name="Title 1">
            <a:extLst>
              <a:ext uri="{FF2B5EF4-FFF2-40B4-BE49-F238E27FC236}">
                <a16:creationId xmlns:a16="http://schemas.microsoft.com/office/drawing/2014/main" id="{801250B5-C02D-AEB4-A102-391A96B76291}"/>
              </a:ext>
            </a:extLst>
          </p:cNvPr>
          <p:cNvSpPr txBox="1">
            <a:spLocks noGrp="1"/>
          </p:cNvSpPr>
          <p:nvPr>
            <p:ph type="title"/>
          </p:nvPr>
        </p:nvSpPr>
        <p:spPr>
          <a:xfrm>
            <a:off x="6415768" y="620438"/>
            <a:ext cx="4992559" cy="1325559"/>
          </a:xfrm>
        </p:spPr>
        <p:txBody>
          <a:bodyPr/>
          <a:lstStyle>
            <a:lvl1pPr>
              <a:defRPr/>
            </a:lvl1pPr>
          </a:lstStyle>
          <a:p>
            <a:pPr lvl="0"/>
            <a:r>
              <a:rPr lang="en-US"/>
              <a:t>CLICK TO EDIT HEADING TEXT</a:t>
            </a:r>
          </a:p>
        </p:txBody>
      </p:sp>
      <p:sp>
        <p:nvSpPr>
          <p:cNvPr id="4" name="Text Placeholder 17">
            <a:extLst>
              <a:ext uri="{FF2B5EF4-FFF2-40B4-BE49-F238E27FC236}">
                <a16:creationId xmlns:a16="http://schemas.microsoft.com/office/drawing/2014/main" id="{DEBE1862-D8CC-C3A6-091D-E51A29C89F40}"/>
              </a:ext>
            </a:extLst>
          </p:cNvPr>
          <p:cNvSpPr txBox="1">
            <a:spLocks noGrp="1"/>
          </p:cNvSpPr>
          <p:nvPr>
            <p:ph type="body" idx="4294967295"/>
          </p:nvPr>
        </p:nvSpPr>
        <p:spPr>
          <a:xfrm>
            <a:off x="6415768" y="4776011"/>
            <a:ext cx="4660239" cy="922144"/>
          </a:xfrm>
        </p:spPr>
        <p:txBody>
          <a:bodyPr>
            <a:noAutofit/>
          </a:bodyPr>
          <a:lstStyle>
            <a:lvl1pPr marL="0" indent="0">
              <a:lnSpc>
                <a:spcPct val="110000"/>
              </a:lnSpc>
              <a:buNone/>
              <a:defRPr sz="1800">
                <a:solidFill>
                  <a:srgbClr val="404040"/>
                </a:solidFill>
              </a:defRPr>
            </a:lvl1pPr>
          </a:lstStyle>
          <a:p>
            <a:pPr lvl="0"/>
            <a:r>
              <a:rPr lang="en-US"/>
              <a:t>We are a world-class medical destination at the forefront of transformative education, science, medicine, and healthcare. </a:t>
            </a:r>
          </a:p>
        </p:txBody>
      </p:sp>
      <p:sp>
        <p:nvSpPr>
          <p:cNvPr id="5" name="Text Placeholder 19">
            <a:extLst>
              <a:ext uri="{FF2B5EF4-FFF2-40B4-BE49-F238E27FC236}">
                <a16:creationId xmlns:a16="http://schemas.microsoft.com/office/drawing/2014/main" id="{323573D8-BDB7-BF51-9FC8-E9EFEB042B51}"/>
              </a:ext>
            </a:extLst>
          </p:cNvPr>
          <p:cNvSpPr txBox="1">
            <a:spLocks noGrp="1"/>
          </p:cNvSpPr>
          <p:nvPr>
            <p:ph type="body" idx="4294967295"/>
          </p:nvPr>
        </p:nvSpPr>
        <p:spPr>
          <a:xfrm>
            <a:off x="6415787" y="2685089"/>
            <a:ext cx="4660897" cy="1900159"/>
          </a:xfrm>
        </p:spPr>
        <p:txBody>
          <a:bodyPr/>
          <a:lstStyle>
            <a:lvl1pPr marL="342900" indent="-342900">
              <a:buClr>
                <a:srgbClr val="CBB379"/>
              </a:buClr>
              <a:defRPr sz="1800">
                <a:solidFill>
                  <a:srgbClr val="404040"/>
                </a:solidFill>
              </a:defRPr>
            </a:lvl1pPr>
            <a:lvl2pPr marL="342900" lvl="0" indent="-342900">
              <a:spcBef>
                <a:spcPts val="1000"/>
              </a:spcBef>
              <a:buClr>
                <a:srgbClr val="CBB379"/>
              </a:buClr>
              <a:defRPr sz="1800">
                <a:solidFill>
                  <a:srgbClr val="404040"/>
                </a:solidFill>
              </a:defRPr>
            </a:lvl2pPr>
            <a:lvl3pPr marL="342900" lvl="0" indent="-342900">
              <a:spcBef>
                <a:spcPts val="1000"/>
              </a:spcBef>
              <a:buClr>
                <a:srgbClr val="CBB379"/>
              </a:buClr>
              <a:defRPr sz="1800">
                <a:solidFill>
                  <a:srgbClr val="404040"/>
                </a:solidFill>
              </a:defRPr>
            </a:lvl3pPr>
            <a:lvl4pPr marL="342900" lvl="0" indent="-342900">
              <a:spcBef>
                <a:spcPts val="1000"/>
              </a:spcBef>
              <a:buClr>
                <a:srgbClr val="CBB379"/>
              </a:buClr>
              <a:defRPr>
                <a:solidFill>
                  <a:srgbClr val="404040"/>
                </a:solidFill>
              </a:defRPr>
            </a:lvl4pPr>
            <a:lvl5pPr marL="342900" lvl="0" indent="-342900">
              <a:spcBef>
                <a:spcPts val="1000"/>
              </a:spcBef>
              <a:buClr>
                <a:srgbClr val="CBB379"/>
              </a:buClr>
              <a:defRPr>
                <a:solidFill>
                  <a:srgbClr val="404040"/>
                </a:solidFill>
              </a:defRPr>
            </a:lvl5pPr>
            <a:lvl6pPr marL="342900" marR="0" lvl="0" indent="-342900" fontAlgn="auto">
              <a:spcBef>
                <a:spcPts val="1000"/>
              </a:spcBef>
              <a:spcAft>
                <a:spcPts val="0"/>
              </a:spcAft>
              <a:buClr>
                <a:srgbClr val="CBB379"/>
              </a:buClr>
              <a:buSzPct val="100000"/>
              <a:buFont typeface="Arial" pitchFamily="34"/>
              <a:tabLst/>
              <a:defRPr lang="en-US" b="0" i="0" u="none" strike="noStrike" cap="none" spc="0" baseline="0">
                <a:solidFill>
                  <a:srgbClr val="404040"/>
                </a:solidFill>
                <a:uFillTx/>
                <a:latin typeface="Arial" pitchFamily="34"/>
                <a:cs typeface="Arial" pitchFamily="34"/>
              </a:defRPr>
            </a:lvl6pPr>
          </a:lstStyle>
          <a:p>
            <a:pPr lvl="0"/>
            <a:r>
              <a:rPr lang="en-US"/>
              <a:t>Bullet point</a:t>
            </a:r>
          </a:p>
          <a:p>
            <a:pPr lvl="0"/>
            <a:r>
              <a:rPr lang="en-US"/>
              <a:t>Bullet point</a:t>
            </a:r>
          </a:p>
          <a:p>
            <a:pPr lvl="0"/>
            <a:r>
              <a:rPr lang="en-US"/>
              <a:t>Bullet point</a:t>
            </a:r>
          </a:p>
          <a:p>
            <a:pPr lvl="0"/>
            <a:r>
              <a:rPr lang="en-US"/>
              <a:t>Bullet point</a:t>
            </a:r>
          </a:p>
          <a:p>
            <a:pPr lvl="0"/>
            <a:r>
              <a:rPr lang="en-US"/>
              <a:t>Bullet point</a:t>
            </a:r>
          </a:p>
          <a:p>
            <a:pPr lvl="0"/>
            <a:endParaRPr lang="en-US"/>
          </a:p>
        </p:txBody>
      </p:sp>
      <p:sp>
        <p:nvSpPr>
          <p:cNvPr id="6" name="Text Placeholder 21">
            <a:extLst>
              <a:ext uri="{FF2B5EF4-FFF2-40B4-BE49-F238E27FC236}">
                <a16:creationId xmlns:a16="http://schemas.microsoft.com/office/drawing/2014/main" id="{68B9529A-338E-3FF1-8901-5FF9E11103CA}"/>
              </a:ext>
            </a:extLst>
          </p:cNvPr>
          <p:cNvSpPr txBox="1">
            <a:spLocks noGrp="1"/>
          </p:cNvSpPr>
          <p:nvPr>
            <p:ph type="body" idx="4294967295"/>
          </p:nvPr>
        </p:nvSpPr>
        <p:spPr>
          <a:xfrm>
            <a:off x="6415768" y="2244842"/>
            <a:ext cx="4873331" cy="268202"/>
          </a:xfrm>
        </p:spPr>
        <p:txBody>
          <a:bodyPr>
            <a:noAutofit/>
          </a:bodyPr>
          <a:lstStyle>
            <a:lvl1pPr marL="0" indent="0">
              <a:buNone/>
              <a:defRPr sz="2100" b="1">
                <a:solidFill>
                  <a:srgbClr val="404040"/>
                </a:solidFill>
              </a:defRPr>
            </a:lvl1pPr>
          </a:lstStyle>
          <a:p>
            <a:pPr lvl="0"/>
            <a:r>
              <a:rPr lang="en-US"/>
              <a:t>CLICK TO EDIT SUBHEADING TEXT</a:t>
            </a:r>
          </a:p>
        </p:txBody>
      </p:sp>
      <p:sp>
        <p:nvSpPr>
          <p:cNvPr id="7" name="Rectangle 2">
            <a:extLst>
              <a:ext uri="{FF2B5EF4-FFF2-40B4-BE49-F238E27FC236}">
                <a16:creationId xmlns:a16="http://schemas.microsoft.com/office/drawing/2014/main" id="{E2EF62C3-D886-38C6-D342-B90D6A463879}"/>
              </a:ext>
            </a:extLst>
          </p:cNvPr>
          <p:cNvSpPr/>
          <p:nvPr/>
        </p:nvSpPr>
        <p:spPr>
          <a:xfrm>
            <a:off x="127001" y="228600"/>
            <a:ext cx="1456264" cy="711202"/>
          </a:xfrm>
          <a:prstGeom prst="rect">
            <a:avLst/>
          </a:pr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rial"/>
            </a:endParaRPr>
          </a:p>
        </p:txBody>
      </p:sp>
      <p:pic>
        <p:nvPicPr>
          <p:cNvPr id="8" name="Picture 3">
            <a:extLst>
              <a:ext uri="{FF2B5EF4-FFF2-40B4-BE49-F238E27FC236}">
                <a16:creationId xmlns:a16="http://schemas.microsoft.com/office/drawing/2014/main" id="{7541782F-B655-FABD-3FDD-FD60D897CC24}"/>
              </a:ext>
            </a:extLst>
          </p:cNvPr>
          <p:cNvPicPr>
            <a:picLocks noChangeAspect="1"/>
          </p:cNvPicPr>
          <p:nvPr/>
        </p:nvPicPr>
        <p:blipFill>
          <a:blip r:embed="rId3"/>
          <a:stretch>
            <a:fillRect/>
          </a:stretch>
        </p:blipFill>
        <p:spPr>
          <a:xfrm>
            <a:off x="9965935" y="6048865"/>
            <a:ext cx="1752785" cy="460583"/>
          </a:xfrm>
          <a:prstGeom prst="rect">
            <a:avLst/>
          </a:prstGeom>
          <a:noFill/>
          <a:ln cap="flat">
            <a:noFill/>
          </a:ln>
        </p:spPr>
      </p:pic>
    </p:spTree>
    <p:extLst>
      <p:ext uri="{BB962C8B-B14F-4D97-AF65-F5344CB8AC3E}">
        <p14:creationId xmlns:p14="http://schemas.microsoft.com/office/powerpoint/2010/main" val="1709878448"/>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wo images and two text boxes">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65E99-5F5D-B3AB-8771-0AEC9AAB740C}"/>
              </a:ext>
            </a:extLst>
          </p:cNvPr>
          <p:cNvSpPr txBox="1">
            <a:spLocks noGrp="1"/>
          </p:cNvSpPr>
          <p:nvPr>
            <p:ph type="title"/>
          </p:nvPr>
        </p:nvSpPr>
        <p:spPr>
          <a:xfrm>
            <a:off x="1563111" y="620438"/>
            <a:ext cx="9143213" cy="643335"/>
          </a:xfrm>
        </p:spPr>
        <p:txBody>
          <a:bodyPr/>
          <a:lstStyle>
            <a:lvl1pPr>
              <a:defRPr/>
            </a:lvl1pPr>
          </a:lstStyle>
          <a:p>
            <a:pPr lvl="0"/>
            <a:r>
              <a:rPr lang="en-US"/>
              <a:t>CLICK TO EDIT HEADING TEXT</a:t>
            </a:r>
          </a:p>
        </p:txBody>
      </p:sp>
      <p:sp>
        <p:nvSpPr>
          <p:cNvPr id="3" name="Picture Placeholder 15">
            <a:extLst>
              <a:ext uri="{FF2B5EF4-FFF2-40B4-BE49-F238E27FC236}">
                <a16:creationId xmlns:a16="http://schemas.microsoft.com/office/drawing/2014/main" id="{F6F7F686-8379-63E1-25B1-AC3A498B1CFB}"/>
              </a:ext>
            </a:extLst>
          </p:cNvPr>
          <p:cNvSpPr txBox="1">
            <a:spLocks noGrp="1"/>
          </p:cNvSpPr>
          <p:nvPr>
            <p:ph type="pic" idx="4294967295"/>
          </p:nvPr>
        </p:nvSpPr>
        <p:spPr>
          <a:xfrm>
            <a:off x="7149565" y="1762185"/>
            <a:ext cx="3980182" cy="3077111"/>
          </a:xfrm>
        </p:spPr>
        <p:txBody>
          <a:bodyPr anchorCtr="1"/>
          <a:lstStyle>
            <a:lvl1pPr marL="0" indent="0" algn="ctr">
              <a:buNone/>
              <a:defRPr sz="1600" i="1">
                <a:solidFill>
                  <a:srgbClr val="A6A6A6"/>
                </a:solidFill>
              </a:defRPr>
            </a:lvl1pPr>
          </a:lstStyle>
          <a:p>
            <a:pPr lvl="0"/>
            <a:r>
              <a:rPr lang="en-US"/>
              <a:t>CLICK ICON TO INSERT</a:t>
            </a:r>
            <a:br>
              <a:rPr lang="en-US"/>
            </a:br>
            <a:r>
              <a:rPr lang="en-US"/>
              <a:t>PICTURE OR GRAPHIC</a:t>
            </a:r>
          </a:p>
        </p:txBody>
      </p:sp>
      <p:sp>
        <p:nvSpPr>
          <p:cNvPr id="4" name="Text Placeholder 19">
            <a:extLst>
              <a:ext uri="{FF2B5EF4-FFF2-40B4-BE49-F238E27FC236}">
                <a16:creationId xmlns:a16="http://schemas.microsoft.com/office/drawing/2014/main" id="{F2948E9A-B5B7-04B7-5E3B-FCD20F23ECB4}"/>
              </a:ext>
            </a:extLst>
          </p:cNvPr>
          <p:cNvSpPr txBox="1">
            <a:spLocks noGrp="1"/>
          </p:cNvSpPr>
          <p:nvPr>
            <p:ph type="body" idx="4294967295"/>
          </p:nvPr>
        </p:nvSpPr>
        <p:spPr>
          <a:xfrm>
            <a:off x="7145761" y="4957236"/>
            <a:ext cx="3980182" cy="846798"/>
          </a:xfrm>
        </p:spPr>
        <p:txBody>
          <a:bodyPr/>
          <a:lstStyle>
            <a:lvl1pPr marL="0" indent="0">
              <a:lnSpc>
                <a:spcPct val="100000"/>
              </a:lnSpc>
              <a:buNone/>
              <a:defRPr sz="1600" i="1"/>
            </a:lvl1pPr>
          </a:lstStyle>
          <a:p>
            <a:pPr lvl="0"/>
            <a:r>
              <a:rPr lang="en-US"/>
              <a:t>Click to edit photo description</a:t>
            </a:r>
          </a:p>
        </p:txBody>
      </p:sp>
      <p:sp>
        <p:nvSpPr>
          <p:cNvPr id="5" name="Text Placeholder 19">
            <a:extLst>
              <a:ext uri="{FF2B5EF4-FFF2-40B4-BE49-F238E27FC236}">
                <a16:creationId xmlns:a16="http://schemas.microsoft.com/office/drawing/2014/main" id="{6C06E217-7A87-4312-ED6E-FC0438B243BB}"/>
              </a:ext>
            </a:extLst>
          </p:cNvPr>
          <p:cNvSpPr txBox="1">
            <a:spLocks noGrp="1"/>
          </p:cNvSpPr>
          <p:nvPr>
            <p:ph type="body" idx="4294967295"/>
          </p:nvPr>
        </p:nvSpPr>
        <p:spPr>
          <a:xfrm>
            <a:off x="1563111" y="1762185"/>
            <a:ext cx="4660897" cy="3077111"/>
          </a:xfrm>
        </p:spPr>
        <p:txBody>
          <a:bodyPr/>
          <a:lstStyle>
            <a:lvl1pPr marL="0" indent="0">
              <a:lnSpc>
                <a:spcPct val="100000"/>
              </a:lnSpc>
              <a:buNone/>
              <a:defRPr sz="1800"/>
            </a:lvl1pPr>
          </a:lstStyle>
          <a:p>
            <a:pPr lvl="0"/>
            <a:r>
              <a:rPr lang="en-US"/>
              <a:t>Click to edit copy</a:t>
            </a:r>
          </a:p>
        </p:txBody>
      </p:sp>
      <p:pic>
        <p:nvPicPr>
          <p:cNvPr id="6" name="Picture 1">
            <a:extLst>
              <a:ext uri="{FF2B5EF4-FFF2-40B4-BE49-F238E27FC236}">
                <a16:creationId xmlns:a16="http://schemas.microsoft.com/office/drawing/2014/main" id="{ABF39869-286F-2D2C-FB3B-B77EE38BC029}"/>
              </a:ext>
            </a:extLst>
          </p:cNvPr>
          <p:cNvPicPr>
            <a:picLocks noChangeAspect="1"/>
          </p:cNvPicPr>
          <p:nvPr/>
        </p:nvPicPr>
        <p:blipFill>
          <a:blip r:embed="rId3"/>
          <a:stretch>
            <a:fillRect/>
          </a:stretch>
        </p:blipFill>
        <p:spPr>
          <a:xfrm>
            <a:off x="9965935" y="6048865"/>
            <a:ext cx="1752785" cy="460583"/>
          </a:xfrm>
          <a:prstGeom prst="rect">
            <a:avLst/>
          </a:prstGeom>
          <a:noFill/>
          <a:ln cap="flat">
            <a:noFill/>
          </a:ln>
        </p:spPr>
      </p:pic>
    </p:spTree>
    <p:extLst>
      <p:ext uri="{BB962C8B-B14F-4D97-AF65-F5344CB8AC3E}">
        <p14:creationId xmlns:p14="http://schemas.microsoft.com/office/powerpoint/2010/main" val="446602351"/>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ext, bullet points, and image">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1FF79-73CC-7279-2225-C9052C286C49}"/>
              </a:ext>
            </a:extLst>
          </p:cNvPr>
          <p:cNvSpPr txBox="1">
            <a:spLocks noGrp="1"/>
          </p:cNvSpPr>
          <p:nvPr>
            <p:ph type="title"/>
          </p:nvPr>
        </p:nvSpPr>
        <p:spPr>
          <a:xfrm>
            <a:off x="1563111" y="620438"/>
            <a:ext cx="4992559" cy="1325559"/>
          </a:xfrm>
        </p:spPr>
        <p:txBody>
          <a:bodyPr/>
          <a:lstStyle>
            <a:lvl1pPr>
              <a:defRPr/>
            </a:lvl1pPr>
          </a:lstStyle>
          <a:p>
            <a:pPr lvl="0"/>
            <a:r>
              <a:rPr lang="en-US"/>
              <a:t>CLICK TO EDIT HEADING TEXT</a:t>
            </a:r>
          </a:p>
        </p:txBody>
      </p:sp>
      <p:sp>
        <p:nvSpPr>
          <p:cNvPr id="3" name="Text Placeholder 17">
            <a:extLst>
              <a:ext uri="{FF2B5EF4-FFF2-40B4-BE49-F238E27FC236}">
                <a16:creationId xmlns:a16="http://schemas.microsoft.com/office/drawing/2014/main" id="{9859B4FC-A939-BA0F-EFCC-81102E59488F}"/>
              </a:ext>
            </a:extLst>
          </p:cNvPr>
          <p:cNvSpPr txBox="1">
            <a:spLocks noGrp="1"/>
          </p:cNvSpPr>
          <p:nvPr>
            <p:ph type="body" idx="4294967295"/>
          </p:nvPr>
        </p:nvSpPr>
        <p:spPr>
          <a:xfrm>
            <a:off x="1563111" y="4776011"/>
            <a:ext cx="4660239" cy="960650"/>
          </a:xfrm>
        </p:spPr>
        <p:txBody>
          <a:bodyPr>
            <a:noAutofit/>
          </a:bodyPr>
          <a:lstStyle>
            <a:lvl1pPr marL="0" indent="0">
              <a:lnSpc>
                <a:spcPct val="110000"/>
              </a:lnSpc>
              <a:buNone/>
              <a:defRPr sz="1800">
                <a:solidFill>
                  <a:srgbClr val="404040"/>
                </a:solidFill>
              </a:defRPr>
            </a:lvl1pPr>
          </a:lstStyle>
          <a:p>
            <a:pPr lvl="0"/>
            <a:r>
              <a:rPr lang="en-US"/>
              <a:t>We are a world-class medical destination at the forefront of transformative education, science, medicine, and healthcare. </a:t>
            </a:r>
          </a:p>
        </p:txBody>
      </p:sp>
      <p:sp>
        <p:nvSpPr>
          <p:cNvPr id="4" name="Text Placeholder 19">
            <a:extLst>
              <a:ext uri="{FF2B5EF4-FFF2-40B4-BE49-F238E27FC236}">
                <a16:creationId xmlns:a16="http://schemas.microsoft.com/office/drawing/2014/main" id="{E735A973-036E-2556-6D98-0EC82D10A66B}"/>
              </a:ext>
            </a:extLst>
          </p:cNvPr>
          <p:cNvSpPr txBox="1">
            <a:spLocks noGrp="1"/>
          </p:cNvSpPr>
          <p:nvPr>
            <p:ph type="body" idx="4294967295"/>
          </p:nvPr>
        </p:nvSpPr>
        <p:spPr>
          <a:xfrm>
            <a:off x="1563130" y="2685089"/>
            <a:ext cx="4660897" cy="1900159"/>
          </a:xfrm>
        </p:spPr>
        <p:txBody>
          <a:bodyPr/>
          <a:lstStyle>
            <a:lvl1pPr marL="342900" indent="-342900">
              <a:buClr>
                <a:srgbClr val="CBB379"/>
              </a:buClr>
              <a:defRPr sz="1800">
                <a:solidFill>
                  <a:srgbClr val="404040"/>
                </a:solidFill>
              </a:defRPr>
            </a:lvl1pPr>
            <a:lvl2pPr marL="342900" lvl="0" indent="-342900">
              <a:spcBef>
                <a:spcPts val="1000"/>
              </a:spcBef>
              <a:buClr>
                <a:srgbClr val="CBB379"/>
              </a:buClr>
              <a:defRPr sz="1800">
                <a:solidFill>
                  <a:srgbClr val="404040"/>
                </a:solidFill>
              </a:defRPr>
            </a:lvl2pPr>
            <a:lvl3pPr marL="342900" lvl="0" indent="-342900">
              <a:spcBef>
                <a:spcPts val="1000"/>
              </a:spcBef>
              <a:buClr>
                <a:srgbClr val="CBB379"/>
              </a:buClr>
              <a:defRPr sz="1800">
                <a:solidFill>
                  <a:srgbClr val="404040"/>
                </a:solidFill>
              </a:defRPr>
            </a:lvl3pPr>
            <a:lvl4pPr marL="342900" lvl="0" indent="-342900">
              <a:spcBef>
                <a:spcPts val="1000"/>
              </a:spcBef>
              <a:buClr>
                <a:srgbClr val="CBB379"/>
              </a:buClr>
              <a:defRPr>
                <a:solidFill>
                  <a:srgbClr val="404040"/>
                </a:solidFill>
              </a:defRPr>
            </a:lvl4pPr>
            <a:lvl5pPr marL="342900" lvl="0" indent="-342900">
              <a:spcBef>
                <a:spcPts val="1000"/>
              </a:spcBef>
              <a:buClr>
                <a:srgbClr val="CBB379"/>
              </a:buClr>
              <a:defRPr>
                <a:solidFill>
                  <a:srgbClr val="404040"/>
                </a:solidFill>
              </a:defRPr>
            </a:lvl5pPr>
            <a:lvl6pPr marL="342900" marR="0" lvl="0" indent="-342900" fontAlgn="auto">
              <a:spcBef>
                <a:spcPts val="1000"/>
              </a:spcBef>
              <a:spcAft>
                <a:spcPts val="0"/>
              </a:spcAft>
              <a:buClr>
                <a:srgbClr val="CBB379"/>
              </a:buClr>
              <a:buSzPct val="100000"/>
              <a:buFont typeface="Arial" pitchFamily="34"/>
              <a:tabLst/>
              <a:defRPr lang="en-US" b="0" i="0" u="none" strike="noStrike" cap="none" spc="0" baseline="0">
                <a:solidFill>
                  <a:srgbClr val="404040"/>
                </a:solidFill>
                <a:uFillTx/>
                <a:latin typeface="Arial" pitchFamily="34"/>
                <a:cs typeface="Arial" pitchFamily="34"/>
              </a:defRPr>
            </a:lvl6pPr>
          </a:lstStyle>
          <a:p>
            <a:pPr lvl="0"/>
            <a:r>
              <a:rPr lang="en-US"/>
              <a:t>Bullet point</a:t>
            </a:r>
          </a:p>
          <a:p>
            <a:pPr lvl="0"/>
            <a:r>
              <a:rPr lang="en-US"/>
              <a:t>Bullet point</a:t>
            </a:r>
          </a:p>
          <a:p>
            <a:pPr lvl="0"/>
            <a:r>
              <a:rPr lang="en-US"/>
              <a:t>Bullet point</a:t>
            </a:r>
          </a:p>
          <a:p>
            <a:pPr lvl="0"/>
            <a:r>
              <a:rPr lang="en-US"/>
              <a:t>Bullet point</a:t>
            </a:r>
          </a:p>
          <a:p>
            <a:pPr lvl="0"/>
            <a:r>
              <a:rPr lang="en-US"/>
              <a:t>Bullet point</a:t>
            </a:r>
          </a:p>
          <a:p>
            <a:pPr lvl="0"/>
            <a:endParaRPr lang="en-US"/>
          </a:p>
        </p:txBody>
      </p:sp>
      <p:sp>
        <p:nvSpPr>
          <p:cNvPr id="5" name="Text Placeholder 21">
            <a:extLst>
              <a:ext uri="{FF2B5EF4-FFF2-40B4-BE49-F238E27FC236}">
                <a16:creationId xmlns:a16="http://schemas.microsoft.com/office/drawing/2014/main" id="{62EA0E0E-709F-DBAD-27FC-8F124773F9F6}"/>
              </a:ext>
            </a:extLst>
          </p:cNvPr>
          <p:cNvSpPr txBox="1">
            <a:spLocks noGrp="1"/>
          </p:cNvSpPr>
          <p:nvPr>
            <p:ph type="body" idx="4294967295"/>
          </p:nvPr>
        </p:nvSpPr>
        <p:spPr>
          <a:xfrm>
            <a:off x="1563111" y="2244842"/>
            <a:ext cx="4873331" cy="268202"/>
          </a:xfrm>
        </p:spPr>
        <p:txBody>
          <a:bodyPr>
            <a:noAutofit/>
          </a:bodyPr>
          <a:lstStyle>
            <a:lvl1pPr marL="0" indent="0">
              <a:buNone/>
              <a:defRPr sz="2100" b="1">
                <a:solidFill>
                  <a:srgbClr val="404040"/>
                </a:solidFill>
              </a:defRPr>
            </a:lvl1pPr>
          </a:lstStyle>
          <a:p>
            <a:pPr lvl="0"/>
            <a:r>
              <a:rPr lang="en-US"/>
              <a:t>CLICK TO EDIT SUBHEADING TEXT</a:t>
            </a:r>
          </a:p>
        </p:txBody>
      </p:sp>
      <p:sp>
        <p:nvSpPr>
          <p:cNvPr id="6" name="Picture Placeholder 15">
            <a:extLst>
              <a:ext uri="{FF2B5EF4-FFF2-40B4-BE49-F238E27FC236}">
                <a16:creationId xmlns:a16="http://schemas.microsoft.com/office/drawing/2014/main" id="{C04695D1-4411-4C27-0D73-9ED446170A93}"/>
              </a:ext>
            </a:extLst>
          </p:cNvPr>
          <p:cNvSpPr txBox="1">
            <a:spLocks noGrp="1"/>
          </p:cNvSpPr>
          <p:nvPr>
            <p:ph type="pic" idx="4294967295"/>
          </p:nvPr>
        </p:nvSpPr>
        <p:spPr>
          <a:xfrm>
            <a:off x="6951204" y="620438"/>
            <a:ext cx="4799859" cy="5116214"/>
          </a:xfrm>
        </p:spPr>
        <p:txBody>
          <a:bodyPr anchorCtr="1"/>
          <a:lstStyle>
            <a:lvl1pPr marL="0" indent="0" algn="ctr">
              <a:buNone/>
              <a:defRPr sz="1600" i="1">
                <a:solidFill>
                  <a:srgbClr val="A6A6A6"/>
                </a:solidFill>
              </a:defRPr>
            </a:lvl1pPr>
          </a:lstStyle>
          <a:p>
            <a:pPr lvl="0"/>
            <a:r>
              <a:rPr lang="en-US"/>
              <a:t>CLICK ICON TO INSERT</a:t>
            </a:r>
            <a:br>
              <a:rPr lang="en-US"/>
            </a:br>
            <a:r>
              <a:rPr lang="en-US"/>
              <a:t>PICTURE OR GRAPHIC</a:t>
            </a:r>
          </a:p>
        </p:txBody>
      </p:sp>
      <p:pic>
        <p:nvPicPr>
          <p:cNvPr id="7" name="Picture 3">
            <a:extLst>
              <a:ext uri="{FF2B5EF4-FFF2-40B4-BE49-F238E27FC236}">
                <a16:creationId xmlns:a16="http://schemas.microsoft.com/office/drawing/2014/main" id="{E48B359B-CE50-71F2-1C1A-D018AD9C8E21}"/>
              </a:ext>
            </a:extLst>
          </p:cNvPr>
          <p:cNvPicPr>
            <a:picLocks noChangeAspect="1"/>
          </p:cNvPicPr>
          <p:nvPr/>
        </p:nvPicPr>
        <p:blipFill>
          <a:blip r:embed="rId3"/>
          <a:stretch>
            <a:fillRect/>
          </a:stretch>
        </p:blipFill>
        <p:spPr>
          <a:xfrm>
            <a:off x="9965935" y="6048865"/>
            <a:ext cx="1752785" cy="460583"/>
          </a:xfrm>
          <a:prstGeom prst="rect">
            <a:avLst/>
          </a:prstGeom>
          <a:noFill/>
          <a:ln cap="flat">
            <a:noFill/>
          </a:ln>
        </p:spPr>
      </p:pic>
    </p:spTree>
    <p:extLst>
      <p:ext uri="{BB962C8B-B14F-4D97-AF65-F5344CB8AC3E}">
        <p14:creationId xmlns:p14="http://schemas.microsoft.com/office/powerpoint/2010/main" val="22376982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Text, bullet points, and image">
    <p:bg>
      <p:bgPr>
        <a:blipFill>
          <a:blip r:embed="rId2"/>
          <a:stretch>
            <a:fillRect/>
          </a:stretch>
        </a:blipFill>
        <a:effectLst/>
      </p:bgPr>
    </p:bg>
    <p:spTree>
      <p:nvGrpSpPr>
        <p:cNvPr id="1" name=""/>
        <p:cNvGrpSpPr/>
        <p:nvPr/>
      </p:nvGrpSpPr>
      <p:grpSpPr>
        <a:xfrm>
          <a:off x="0" y="0"/>
          <a:ext cx="0" cy="0"/>
          <a:chOff x="0" y="0"/>
          <a:chExt cx="0" cy="0"/>
        </a:xfrm>
      </p:grpSpPr>
      <p:sp>
        <p:nvSpPr>
          <p:cNvPr id="2" name="Picture Placeholder 15">
            <a:extLst>
              <a:ext uri="{FF2B5EF4-FFF2-40B4-BE49-F238E27FC236}">
                <a16:creationId xmlns:a16="http://schemas.microsoft.com/office/drawing/2014/main" id="{DD8CDA7C-7333-6883-507F-F8427FFE8F88}"/>
              </a:ext>
            </a:extLst>
          </p:cNvPr>
          <p:cNvSpPr txBox="1">
            <a:spLocks noGrp="1"/>
          </p:cNvSpPr>
          <p:nvPr>
            <p:ph type="pic" idx="4294967295"/>
          </p:nvPr>
        </p:nvSpPr>
        <p:spPr>
          <a:xfrm>
            <a:off x="0" y="228600"/>
            <a:ext cx="5784787" cy="6858000"/>
          </a:xfrm>
        </p:spPr>
        <p:txBody>
          <a:bodyPr anchorCtr="1"/>
          <a:lstStyle>
            <a:lvl1pPr marL="0" indent="0" algn="ctr">
              <a:buNone/>
              <a:defRPr sz="1600" i="1">
                <a:solidFill>
                  <a:srgbClr val="A6A6A6"/>
                </a:solidFill>
              </a:defRPr>
            </a:lvl1pPr>
          </a:lstStyle>
          <a:p>
            <a:pPr lvl="0"/>
            <a:r>
              <a:rPr lang="en-US"/>
              <a:t>CLICK ICON TO INSERT</a:t>
            </a:r>
            <a:br>
              <a:rPr lang="en-US"/>
            </a:br>
            <a:r>
              <a:rPr lang="en-US"/>
              <a:t>PICTURE OR GRAPHIC</a:t>
            </a:r>
          </a:p>
        </p:txBody>
      </p:sp>
      <p:sp>
        <p:nvSpPr>
          <p:cNvPr id="3" name="Title 1">
            <a:extLst>
              <a:ext uri="{FF2B5EF4-FFF2-40B4-BE49-F238E27FC236}">
                <a16:creationId xmlns:a16="http://schemas.microsoft.com/office/drawing/2014/main" id="{C406FE17-D24F-D934-F21E-98520DC24AAF}"/>
              </a:ext>
            </a:extLst>
          </p:cNvPr>
          <p:cNvSpPr txBox="1">
            <a:spLocks noGrp="1"/>
          </p:cNvSpPr>
          <p:nvPr>
            <p:ph type="title"/>
          </p:nvPr>
        </p:nvSpPr>
        <p:spPr>
          <a:xfrm>
            <a:off x="6415768" y="620438"/>
            <a:ext cx="4992559" cy="1325559"/>
          </a:xfrm>
        </p:spPr>
        <p:txBody>
          <a:bodyPr/>
          <a:lstStyle>
            <a:lvl1pPr>
              <a:defRPr/>
            </a:lvl1pPr>
          </a:lstStyle>
          <a:p>
            <a:pPr lvl="0"/>
            <a:r>
              <a:rPr lang="en-US"/>
              <a:t>CLICK TO EDIT HEADING TEXT</a:t>
            </a:r>
          </a:p>
        </p:txBody>
      </p:sp>
      <p:sp>
        <p:nvSpPr>
          <p:cNvPr id="4" name="Text Placeholder 17">
            <a:extLst>
              <a:ext uri="{FF2B5EF4-FFF2-40B4-BE49-F238E27FC236}">
                <a16:creationId xmlns:a16="http://schemas.microsoft.com/office/drawing/2014/main" id="{63B6E9DF-37F7-6173-EA40-9C92457A64C6}"/>
              </a:ext>
            </a:extLst>
          </p:cNvPr>
          <p:cNvSpPr txBox="1">
            <a:spLocks noGrp="1"/>
          </p:cNvSpPr>
          <p:nvPr>
            <p:ph type="body" idx="4294967295"/>
          </p:nvPr>
        </p:nvSpPr>
        <p:spPr>
          <a:xfrm>
            <a:off x="6415768" y="4776011"/>
            <a:ext cx="4660239" cy="922144"/>
          </a:xfrm>
        </p:spPr>
        <p:txBody>
          <a:bodyPr>
            <a:noAutofit/>
          </a:bodyPr>
          <a:lstStyle>
            <a:lvl1pPr marL="0" indent="0">
              <a:lnSpc>
                <a:spcPct val="110000"/>
              </a:lnSpc>
              <a:buNone/>
              <a:defRPr sz="1800">
                <a:solidFill>
                  <a:srgbClr val="404040"/>
                </a:solidFill>
              </a:defRPr>
            </a:lvl1pPr>
          </a:lstStyle>
          <a:p>
            <a:pPr lvl="0"/>
            <a:r>
              <a:rPr lang="en-US"/>
              <a:t>We are a world-class medical destination at the forefront of transformative education, science, medicine, and healthcare. </a:t>
            </a:r>
          </a:p>
        </p:txBody>
      </p:sp>
      <p:sp>
        <p:nvSpPr>
          <p:cNvPr id="5" name="Text Placeholder 19">
            <a:extLst>
              <a:ext uri="{FF2B5EF4-FFF2-40B4-BE49-F238E27FC236}">
                <a16:creationId xmlns:a16="http://schemas.microsoft.com/office/drawing/2014/main" id="{43CF2214-1E7C-F719-AA42-00E0F793044E}"/>
              </a:ext>
            </a:extLst>
          </p:cNvPr>
          <p:cNvSpPr txBox="1">
            <a:spLocks noGrp="1"/>
          </p:cNvSpPr>
          <p:nvPr>
            <p:ph type="body" idx="4294967295"/>
          </p:nvPr>
        </p:nvSpPr>
        <p:spPr>
          <a:xfrm>
            <a:off x="6415787" y="2685089"/>
            <a:ext cx="4660897" cy="1900159"/>
          </a:xfrm>
        </p:spPr>
        <p:txBody>
          <a:bodyPr/>
          <a:lstStyle>
            <a:lvl1pPr marL="342900" indent="-342900">
              <a:buClr>
                <a:srgbClr val="CBB379"/>
              </a:buClr>
              <a:defRPr sz="1800">
                <a:solidFill>
                  <a:srgbClr val="404040"/>
                </a:solidFill>
              </a:defRPr>
            </a:lvl1pPr>
            <a:lvl2pPr marL="342900" lvl="0" indent="-342900">
              <a:spcBef>
                <a:spcPts val="1000"/>
              </a:spcBef>
              <a:buClr>
                <a:srgbClr val="CBB379"/>
              </a:buClr>
              <a:defRPr sz="1800">
                <a:solidFill>
                  <a:srgbClr val="404040"/>
                </a:solidFill>
              </a:defRPr>
            </a:lvl2pPr>
            <a:lvl3pPr marL="342900" lvl="0" indent="-342900">
              <a:spcBef>
                <a:spcPts val="1000"/>
              </a:spcBef>
              <a:buClr>
                <a:srgbClr val="CBB379"/>
              </a:buClr>
              <a:defRPr sz="1800">
                <a:solidFill>
                  <a:srgbClr val="404040"/>
                </a:solidFill>
              </a:defRPr>
            </a:lvl3pPr>
            <a:lvl4pPr marL="342900" lvl="0" indent="-342900">
              <a:spcBef>
                <a:spcPts val="1000"/>
              </a:spcBef>
              <a:buClr>
                <a:srgbClr val="CBB379"/>
              </a:buClr>
              <a:defRPr>
                <a:solidFill>
                  <a:srgbClr val="404040"/>
                </a:solidFill>
              </a:defRPr>
            </a:lvl4pPr>
            <a:lvl5pPr marL="342900" lvl="0" indent="-342900">
              <a:spcBef>
                <a:spcPts val="1000"/>
              </a:spcBef>
              <a:buClr>
                <a:srgbClr val="CBB379"/>
              </a:buClr>
              <a:defRPr>
                <a:solidFill>
                  <a:srgbClr val="404040"/>
                </a:solidFill>
              </a:defRPr>
            </a:lvl5pPr>
            <a:lvl6pPr marL="342900" marR="0" lvl="0" indent="-342900" fontAlgn="auto">
              <a:spcBef>
                <a:spcPts val="1000"/>
              </a:spcBef>
              <a:spcAft>
                <a:spcPts val="0"/>
              </a:spcAft>
              <a:buClr>
                <a:srgbClr val="CBB379"/>
              </a:buClr>
              <a:buSzPct val="100000"/>
              <a:buFont typeface="Arial" pitchFamily="34"/>
              <a:tabLst/>
              <a:defRPr lang="en-US" b="0" i="0" u="none" strike="noStrike" cap="none" spc="0" baseline="0">
                <a:solidFill>
                  <a:srgbClr val="404040"/>
                </a:solidFill>
                <a:uFillTx/>
                <a:latin typeface="Arial" pitchFamily="34"/>
                <a:cs typeface="Arial" pitchFamily="34"/>
              </a:defRPr>
            </a:lvl6pPr>
          </a:lstStyle>
          <a:p>
            <a:pPr lvl="0"/>
            <a:r>
              <a:rPr lang="en-US"/>
              <a:t>Bullet point</a:t>
            </a:r>
          </a:p>
          <a:p>
            <a:pPr lvl="0"/>
            <a:r>
              <a:rPr lang="en-US"/>
              <a:t>Bullet point</a:t>
            </a:r>
          </a:p>
          <a:p>
            <a:pPr lvl="0"/>
            <a:r>
              <a:rPr lang="en-US"/>
              <a:t>Bullet point</a:t>
            </a:r>
          </a:p>
          <a:p>
            <a:pPr lvl="0"/>
            <a:r>
              <a:rPr lang="en-US"/>
              <a:t>Bullet point</a:t>
            </a:r>
          </a:p>
          <a:p>
            <a:pPr lvl="0"/>
            <a:r>
              <a:rPr lang="en-US"/>
              <a:t>Bullet point</a:t>
            </a:r>
          </a:p>
          <a:p>
            <a:pPr lvl="0"/>
            <a:endParaRPr lang="en-US"/>
          </a:p>
        </p:txBody>
      </p:sp>
      <p:sp>
        <p:nvSpPr>
          <p:cNvPr id="6" name="Text Placeholder 21">
            <a:extLst>
              <a:ext uri="{FF2B5EF4-FFF2-40B4-BE49-F238E27FC236}">
                <a16:creationId xmlns:a16="http://schemas.microsoft.com/office/drawing/2014/main" id="{376755D5-11E2-6A44-4B18-1C41F3BB34F7}"/>
              </a:ext>
            </a:extLst>
          </p:cNvPr>
          <p:cNvSpPr txBox="1">
            <a:spLocks noGrp="1"/>
          </p:cNvSpPr>
          <p:nvPr>
            <p:ph type="body" idx="4294967295"/>
          </p:nvPr>
        </p:nvSpPr>
        <p:spPr>
          <a:xfrm>
            <a:off x="6415768" y="2244842"/>
            <a:ext cx="4873331" cy="268202"/>
          </a:xfrm>
        </p:spPr>
        <p:txBody>
          <a:bodyPr>
            <a:noAutofit/>
          </a:bodyPr>
          <a:lstStyle>
            <a:lvl1pPr marL="0" indent="0">
              <a:buNone/>
              <a:defRPr sz="2100" b="1">
                <a:solidFill>
                  <a:srgbClr val="404040"/>
                </a:solidFill>
              </a:defRPr>
            </a:lvl1pPr>
          </a:lstStyle>
          <a:p>
            <a:pPr lvl="0"/>
            <a:r>
              <a:rPr lang="en-US"/>
              <a:t>CLICK TO EDIT SUBHEADING TEXT</a:t>
            </a:r>
          </a:p>
        </p:txBody>
      </p:sp>
      <p:sp>
        <p:nvSpPr>
          <p:cNvPr id="7" name="Rectangle 2">
            <a:extLst>
              <a:ext uri="{FF2B5EF4-FFF2-40B4-BE49-F238E27FC236}">
                <a16:creationId xmlns:a16="http://schemas.microsoft.com/office/drawing/2014/main" id="{FA882394-DBA9-7AAB-DF04-5575CAD019E2}"/>
              </a:ext>
            </a:extLst>
          </p:cNvPr>
          <p:cNvSpPr/>
          <p:nvPr/>
        </p:nvSpPr>
        <p:spPr>
          <a:xfrm>
            <a:off x="127001" y="228600"/>
            <a:ext cx="1456264" cy="711202"/>
          </a:xfrm>
          <a:prstGeom prst="rect">
            <a:avLst/>
          </a:pr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rial"/>
            </a:endParaRPr>
          </a:p>
        </p:txBody>
      </p:sp>
      <p:pic>
        <p:nvPicPr>
          <p:cNvPr id="8" name="Picture 3">
            <a:extLst>
              <a:ext uri="{FF2B5EF4-FFF2-40B4-BE49-F238E27FC236}">
                <a16:creationId xmlns:a16="http://schemas.microsoft.com/office/drawing/2014/main" id="{641A361F-DBE1-E1FC-929C-0F11F88109E3}"/>
              </a:ext>
            </a:extLst>
          </p:cNvPr>
          <p:cNvPicPr>
            <a:picLocks noChangeAspect="1"/>
          </p:cNvPicPr>
          <p:nvPr/>
        </p:nvPicPr>
        <p:blipFill>
          <a:blip r:embed="rId3"/>
          <a:stretch>
            <a:fillRect/>
          </a:stretch>
        </p:blipFill>
        <p:spPr>
          <a:xfrm>
            <a:off x="9965935" y="6048865"/>
            <a:ext cx="1752785" cy="460583"/>
          </a:xfrm>
          <a:prstGeom prst="rect">
            <a:avLst/>
          </a:prstGeom>
          <a:noFill/>
          <a:ln cap="flat">
            <a:noFill/>
          </a:ln>
        </p:spPr>
      </p:pic>
    </p:spTree>
    <p:extLst>
      <p:ext uri="{BB962C8B-B14F-4D97-AF65-F5344CB8AC3E}">
        <p14:creationId xmlns:p14="http://schemas.microsoft.com/office/powerpoint/2010/main" val="36991231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_Text, bullet points, and image">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1C10E-D6E6-905E-1111-BCDBDD4DFAAB}"/>
              </a:ext>
            </a:extLst>
          </p:cNvPr>
          <p:cNvSpPr txBox="1">
            <a:spLocks noGrp="1"/>
          </p:cNvSpPr>
          <p:nvPr>
            <p:ph type="title"/>
          </p:nvPr>
        </p:nvSpPr>
        <p:spPr>
          <a:xfrm>
            <a:off x="6415768" y="620438"/>
            <a:ext cx="4992559" cy="1325559"/>
          </a:xfrm>
        </p:spPr>
        <p:txBody>
          <a:bodyPr/>
          <a:lstStyle>
            <a:lvl1pPr>
              <a:defRPr/>
            </a:lvl1pPr>
          </a:lstStyle>
          <a:p>
            <a:pPr lvl="0"/>
            <a:r>
              <a:rPr lang="en-US"/>
              <a:t>CLICK TO EDIT HEADING TEXT</a:t>
            </a:r>
          </a:p>
        </p:txBody>
      </p:sp>
      <p:sp>
        <p:nvSpPr>
          <p:cNvPr id="3" name="Text Placeholder 19">
            <a:extLst>
              <a:ext uri="{FF2B5EF4-FFF2-40B4-BE49-F238E27FC236}">
                <a16:creationId xmlns:a16="http://schemas.microsoft.com/office/drawing/2014/main" id="{929C5CBC-F236-CEBD-F976-C2D15D6C6AED}"/>
              </a:ext>
            </a:extLst>
          </p:cNvPr>
          <p:cNvSpPr txBox="1">
            <a:spLocks noGrp="1"/>
          </p:cNvSpPr>
          <p:nvPr>
            <p:ph type="body" idx="4294967295"/>
          </p:nvPr>
        </p:nvSpPr>
        <p:spPr>
          <a:xfrm>
            <a:off x="6415787" y="2685089"/>
            <a:ext cx="4660897" cy="1900159"/>
          </a:xfrm>
        </p:spPr>
        <p:txBody>
          <a:bodyPr/>
          <a:lstStyle>
            <a:lvl1pPr marL="342900" indent="-342900">
              <a:buClr>
                <a:srgbClr val="CBB379"/>
              </a:buClr>
              <a:defRPr sz="1800"/>
            </a:lvl1pPr>
            <a:lvl2pPr marL="342900" lvl="0" indent="-342900">
              <a:spcBef>
                <a:spcPts val="1000"/>
              </a:spcBef>
              <a:buClr>
                <a:srgbClr val="CBB379"/>
              </a:buClr>
              <a:defRPr sz="1800"/>
            </a:lvl2pPr>
            <a:lvl3pPr marL="342900" lvl="0" indent="-342900">
              <a:spcBef>
                <a:spcPts val="1000"/>
              </a:spcBef>
              <a:buClr>
                <a:srgbClr val="CBB379"/>
              </a:buClr>
              <a:defRPr sz="1800"/>
            </a:lvl3pPr>
            <a:lvl4pPr marL="342900" lvl="0" indent="-342900">
              <a:spcBef>
                <a:spcPts val="1000"/>
              </a:spcBef>
              <a:buClr>
                <a:srgbClr val="CBB379"/>
              </a:buClr>
              <a:defRPr/>
            </a:lvl4pPr>
            <a:lvl5pPr marL="342900" lvl="0" indent="-342900">
              <a:spcBef>
                <a:spcPts val="1000"/>
              </a:spcBef>
              <a:buClr>
                <a:srgbClr val="CBB379"/>
              </a:buClr>
              <a:defRPr/>
            </a:lvl5pPr>
            <a:lvl6pPr marL="342900" marR="0" lvl="0" indent="-342900" fontAlgn="auto">
              <a:spcBef>
                <a:spcPts val="1000"/>
              </a:spcBef>
              <a:spcAft>
                <a:spcPts val="0"/>
              </a:spcAft>
              <a:buClr>
                <a:srgbClr val="CBB379"/>
              </a:buClr>
              <a:buSzPct val="100000"/>
              <a:buFont typeface="Arial" pitchFamily="34"/>
              <a:tabLst/>
              <a:defRPr lang="en-US" b="0" i="0" u="none" strike="noStrike" cap="none" spc="0" baseline="0">
                <a:solidFill>
                  <a:srgbClr val="000000"/>
                </a:solidFill>
                <a:uFillTx/>
                <a:latin typeface="Arial" pitchFamily="34"/>
                <a:cs typeface="Arial" pitchFamily="34"/>
              </a:defRPr>
            </a:lvl6pPr>
          </a:lstStyle>
          <a:p>
            <a:pPr lvl="0"/>
            <a:r>
              <a:rPr lang="en-US"/>
              <a:t>Bullet point</a:t>
            </a:r>
          </a:p>
          <a:p>
            <a:pPr lvl="0"/>
            <a:r>
              <a:rPr lang="en-US"/>
              <a:t>Bullet point</a:t>
            </a:r>
          </a:p>
          <a:p>
            <a:pPr lvl="0"/>
            <a:r>
              <a:rPr lang="en-US"/>
              <a:t>Bullet point</a:t>
            </a:r>
          </a:p>
          <a:p>
            <a:pPr lvl="0"/>
            <a:r>
              <a:rPr lang="en-US"/>
              <a:t>Bullet point</a:t>
            </a:r>
          </a:p>
          <a:p>
            <a:pPr lvl="0"/>
            <a:r>
              <a:rPr lang="en-US"/>
              <a:t>Bullet point</a:t>
            </a:r>
          </a:p>
          <a:p>
            <a:pPr lvl="0"/>
            <a:endParaRPr lang="en-US"/>
          </a:p>
        </p:txBody>
      </p:sp>
      <p:sp>
        <p:nvSpPr>
          <p:cNvPr id="4" name="Text Placeholder 21">
            <a:extLst>
              <a:ext uri="{FF2B5EF4-FFF2-40B4-BE49-F238E27FC236}">
                <a16:creationId xmlns:a16="http://schemas.microsoft.com/office/drawing/2014/main" id="{75D1703A-9235-0A13-932D-5C2A65B7A4E4}"/>
              </a:ext>
            </a:extLst>
          </p:cNvPr>
          <p:cNvSpPr txBox="1">
            <a:spLocks noGrp="1"/>
          </p:cNvSpPr>
          <p:nvPr>
            <p:ph type="body" idx="4294967295"/>
          </p:nvPr>
        </p:nvSpPr>
        <p:spPr>
          <a:xfrm>
            <a:off x="6415768" y="2244842"/>
            <a:ext cx="4873331" cy="268202"/>
          </a:xfrm>
        </p:spPr>
        <p:txBody>
          <a:bodyPr>
            <a:noAutofit/>
          </a:bodyPr>
          <a:lstStyle>
            <a:lvl1pPr marL="0" indent="0">
              <a:buNone/>
              <a:defRPr sz="2100" b="1"/>
            </a:lvl1pPr>
          </a:lstStyle>
          <a:p>
            <a:pPr lvl="0"/>
            <a:r>
              <a:rPr lang="en-US"/>
              <a:t>CLICK TO EDIT SUBHEADING TEXT</a:t>
            </a:r>
          </a:p>
        </p:txBody>
      </p:sp>
      <p:sp>
        <p:nvSpPr>
          <p:cNvPr id="5" name="Picture Placeholder 15">
            <a:extLst>
              <a:ext uri="{FF2B5EF4-FFF2-40B4-BE49-F238E27FC236}">
                <a16:creationId xmlns:a16="http://schemas.microsoft.com/office/drawing/2014/main" id="{3ABE40E1-3948-6D79-D415-C841A7E15889}"/>
              </a:ext>
            </a:extLst>
          </p:cNvPr>
          <p:cNvSpPr txBox="1">
            <a:spLocks noGrp="1"/>
          </p:cNvSpPr>
          <p:nvPr>
            <p:ph type="pic" idx="4294967295"/>
          </p:nvPr>
        </p:nvSpPr>
        <p:spPr>
          <a:xfrm>
            <a:off x="0" y="237067"/>
            <a:ext cx="6096003" cy="6858000"/>
          </a:xfrm>
        </p:spPr>
        <p:txBody>
          <a:bodyPr anchorCtr="1"/>
          <a:lstStyle>
            <a:lvl1pPr marL="0" indent="0" algn="ctr">
              <a:buNone/>
              <a:defRPr sz="1600" i="1">
                <a:solidFill>
                  <a:srgbClr val="A6A6A6"/>
                </a:solidFill>
              </a:defRPr>
            </a:lvl1pPr>
          </a:lstStyle>
          <a:p>
            <a:pPr lvl="0"/>
            <a:r>
              <a:rPr lang="en-US"/>
              <a:t>CLICK ICON TO INSERT</a:t>
            </a:r>
            <a:br>
              <a:rPr lang="en-US"/>
            </a:br>
            <a:r>
              <a:rPr lang="en-US"/>
              <a:t>PICTURE OR GRAPHIC</a:t>
            </a:r>
          </a:p>
        </p:txBody>
      </p:sp>
      <p:sp>
        <p:nvSpPr>
          <p:cNvPr id="6" name="Text Placeholder 17">
            <a:extLst>
              <a:ext uri="{FF2B5EF4-FFF2-40B4-BE49-F238E27FC236}">
                <a16:creationId xmlns:a16="http://schemas.microsoft.com/office/drawing/2014/main" id="{D33F2600-FBE5-E61D-703B-0C820366469B}"/>
              </a:ext>
            </a:extLst>
          </p:cNvPr>
          <p:cNvSpPr txBox="1">
            <a:spLocks noGrp="1"/>
          </p:cNvSpPr>
          <p:nvPr>
            <p:ph type="body" idx="4294967295"/>
          </p:nvPr>
        </p:nvSpPr>
        <p:spPr>
          <a:xfrm>
            <a:off x="6415768" y="4776011"/>
            <a:ext cx="4660239" cy="922144"/>
          </a:xfrm>
        </p:spPr>
        <p:txBody>
          <a:bodyPr>
            <a:noAutofit/>
          </a:bodyPr>
          <a:lstStyle>
            <a:lvl1pPr marL="0" indent="0">
              <a:lnSpc>
                <a:spcPct val="110000"/>
              </a:lnSpc>
              <a:buNone/>
              <a:defRPr sz="1800"/>
            </a:lvl1pPr>
          </a:lstStyle>
          <a:p>
            <a:pPr lvl="0"/>
            <a:r>
              <a:rPr lang="en-US"/>
              <a:t>We are a world-class medical destination at the forefront of transformative education, science, medicine, and healthcare. </a:t>
            </a:r>
          </a:p>
        </p:txBody>
      </p:sp>
      <p:sp>
        <p:nvSpPr>
          <p:cNvPr id="7" name="Rectangle 5">
            <a:extLst>
              <a:ext uri="{FF2B5EF4-FFF2-40B4-BE49-F238E27FC236}">
                <a16:creationId xmlns:a16="http://schemas.microsoft.com/office/drawing/2014/main" id="{B80391E0-8C85-0E46-723B-0652C4EBF361}"/>
              </a:ext>
            </a:extLst>
          </p:cNvPr>
          <p:cNvSpPr/>
          <p:nvPr/>
        </p:nvSpPr>
        <p:spPr>
          <a:xfrm>
            <a:off x="127001" y="237067"/>
            <a:ext cx="1456264" cy="711202"/>
          </a:xfrm>
          <a:prstGeom prst="rect">
            <a:avLst/>
          </a:pr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rial"/>
            </a:endParaRPr>
          </a:p>
        </p:txBody>
      </p:sp>
      <p:pic>
        <p:nvPicPr>
          <p:cNvPr id="8" name="Picture 3">
            <a:extLst>
              <a:ext uri="{FF2B5EF4-FFF2-40B4-BE49-F238E27FC236}">
                <a16:creationId xmlns:a16="http://schemas.microsoft.com/office/drawing/2014/main" id="{77466912-661F-A42F-A25F-FF1E0C5D9F29}"/>
              </a:ext>
            </a:extLst>
          </p:cNvPr>
          <p:cNvPicPr>
            <a:picLocks noChangeAspect="1"/>
          </p:cNvPicPr>
          <p:nvPr/>
        </p:nvPicPr>
        <p:blipFill>
          <a:blip r:embed="rId3"/>
          <a:stretch>
            <a:fillRect/>
          </a:stretch>
        </p:blipFill>
        <p:spPr>
          <a:xfrm>
            <a:off x="9965935" y="6048865"/>
            <a:ext cx="1752785" cy="460583"/>
          </a:xfrm>
          <a:prstGeom prst="rect">
            <a:avLst/>
          </a:prstGeom>
          <a:noFill/>
          <a:ln cap="flat">
            <a:noFill/>
          </a:ln>
        </p:spPr>
      </p:pic>
    </p:spTree>
    <p:extLst>
      <p:ext uri="{BB962C8B-B14F-4D97-AF65-F5344CB8AC3E}">
        <p14:creationId xmlns:p14="http://schemas.microsoft.com/office/powerpoint/2010/main" val="991331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theme 2)">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8E8F-B8C6-FCED-93FA-429E8C3BE386}"/>
              </a:ext>
            </a:extLst>
          </p:cNvPr>
          <p:cNvSpPr txBox="1">
            <a:spLocks noGrp="1"/>
          </p:cNvSpPr>
          <p:nvPr>
            <p:ph type="title"/>
          </p:nvPr>
        </p:nvSpPr>
        <p:spPr>
          <a:xfrm>
            <a:off x="2901775" y="1906514"/>
            <a:ext cx="8134859" cy="1339760"/>
          </a:xfrm>
          <a:prstGeom prst="rect">
            <a:avLst/>
          </a:prstGeom>
          <a:noFill/>
          <a:ln>
            <a:noFill/>
          </a:ln>
        </p:spPr>
        <p:txBody>
          <a:bodyPr vert="horz" wrap="square" lIns="91440" tIns="45720" rIns="91440" bIns="45720" anchor="b" anchorCtr="0" compatLnSpc="1">
            <a:noAutofit/>
          </a:bodyPr>
          <a:lstStyle>
            <a:lvl1pPr marL="0" marR="0" lvl="0" indent="0" fontAlgn="auto">
              <a:spcBef>
                <a:spcPts val="0"/>
              </a:spcBef>
              <a:spcAft>
                <a:spcPts val="0"/>
              </a:spcAft>
              <a:tabLst/>
              <a:defRPr lang="en-US" sz="4800" b="1" i="0" u="none" strike="noStrike" cap="none" spc="0" baseline="0">
                <a:solidFill>
                  <a:srgbClr val="000000"/>
                </a:solidFill>
                <a:uFillTx/>
                <a:latin typeface="Arial Black" pitchFamily="34"/>
                <a:cs typeface="Arial Black" pitchFamily="34"/>
              </a:defRPr>
            </a:lvl1pPr>
          </a:lstStyle>
          <a:p>
            <a:pPr lvl="0"/>
            <a:r>
              <a:rPr lang="en-US"/>
              <a:t>CLICK TO EDIT POWERPOINT TITLE</a:t>
            </a:r>
          </a:p>
        </p:txBody>
      </p:sp>
      <p:sp>
        <p:nvSpPr>
          <p:cNvPr id="3" name="Subtitle 2">
            <a:extLst>
              <a:ext uri="{FF2B5EF4-FFF2-40B4-BE49-F238E27FC236}">
                <a16:creationId xmlns:a16="http://schemas.microsoft.com/office/drawing/2014/main" id="{D713D9D7-B2D7-D4B8-E1EF-BF645B0EA78C}"/>
              </a:ext>
            </a:extLst>
          </p:cNvPr>
          <p:cNvSpPr txBox="1">
            <a:spLocks noGrp="1"/>
          </p:cNvSpPr>
          <p:nvPr>
            <p:ph type="subTitle" sz="quarter" idx="4294967295"/>
          </p:nvPr>
        </p:nvSpPr>
        <p:spPr>
          <a:xfrm>
            <a:off x="2901775" y="3762426"/>
            <a:ext cx="8134859" cy="505507"/>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b="1" i="0" u="none" strike="noStrike" cap="none" spc="0" baseline="0">
                <a:solidFill>
                  <a:srgbClr val="7F7F7F"/>
                </a:solidFill>
                <a:uFillTx/>
                <a:latin typeface="Arial" pitchFamily="34"/>
                <a:cs typeface="Arial" pitchFamily="34"/>
              </a:defRPr>
            </a:lvl1pPr>
          </a:lstStyle>
          <a:p>
            <a:pPr lvl="0"/>
            <a:r>
              <a:rPr lang="en-US"/>
              <a:t>Click to edit subtitle</a:t>
            </a:r>
          </a:p>
        </p:txBody>
      </p:sp>
      <p:cxnSp>
        <p:nvCxnSpPr>
          <p:cNvPr id="4" name="Straight Connector 7">
            <a:extLst>
              <a:ext uri="{FF2B5EF4-FFF2-40B4-BE49-F238E27FC236}">
                <a16:creationId xmlns:a16="http://schemas.microsoft.com/office/drawing/2014/main" id="{316E1503-5D8B-0DF4-D067-289F960D360F}"/>
              </a:ext>
            </a:extLst>
          </p:cNvPr>
          <p:cNvCxnSpPr/>
          <p:nvPr/>
        </p:nvCxnSpPr>
        <p:spPr>
          <a:xfrm>
            <a:off x="2901775" y="3494699"/>
            <a:ext cx="8134859" cy="0"/>
          </a:xfrm>
          <a:prstGeom prst="straightConnector1">
            <a:avLst/>
          </a:prstGeom>
          <a:noFill/>
          <a:ln w="19046" cap="flat">
            <a:solidFill>
              <a:srgbClr val="CBB379"/>
            </a:solidFill>
            <a:prstDash val="solid"/>
            <a:miter/>
          </a:ln>
        </p:spPr>
      </p:cxnSp>
      <p:pic>
        <p:nvPicPr>
          <p:cNvPr id="5" name="Picture 6">
            <a:extLst>
              <a:ext uri="{FF2B5EF4-FFF2-40B4-BE49-F238E27FC236}">
                <a16:creationId xmlns:a16="http://schemas.microsoft.com/office/drawing/2014/main" id="{6A2C6BEE-2404-396A-85AC-C11B2F20D6F7}"/>
              </a:ext>
            </a:extLst>
          </p:cNvPr>
          <p:cNvPicPr>
            <a:picLocks noChangeAspect="1"/>
          </p:cNvPicPr>
          <p:nvPr/>
        </p:nvPicPr>
        <p:blipFill>
          <a:blip r:embed="rId3"/>
          <a:stretch>
            <a:fillRect/>
          </a:stretch>
        </p:blipFill>
        <p:spPr>
          <a:xfrm>
            <a:off x="9965935" y="6048865"/>
            <a:ext cx="1752785" cy="460583"/>
          </a:xfrm>
          <a:prstGeom prst="rect">
            <a:avLst/>
          </a:prstGeom>
          <a:noFill/>
          <a:ln cap="flat">
            <a:noFill/>
          </a:ln>
        </p:spPr>
      </p:pic>
      <p:sp>
        <p:nvSpPr>
          <p:cNvPr id="6" name="Subtitle 2">
            <a:extLst>
              <a:ext uri="{FF2B5EF4-FFF2-40B4-BE49-F238E27FC236}">
                <a16:creationId xmlns:a16="http://schemas.microsoft.com/office/drawing/2014/main" id="{24754B84-5B03-FD1D-29C3-DD118255B356}"/>
              </a:ext>
            </a:extLst>
          </p:cNvPr>
          <p:cNvSpPr txBox="1"/>
          <p:nvPr/>
        </p:nvSpPr>
        <p:spPr>
          <a:xfrm>
            <a:off x="2901775" y="6156298"/>
            <a:ext cx="3293540" cy="505507"/>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US" sz="1400" b="0" i="0" u="none" strike="noStrike" kern="0" cap="none" spc="100" baseline="0">
                <a:solidFill>
                  <a:srgbClr val="000000"/>
                </a:solidFill>
                <a:uFillTx/>
                <a:latin typeface="Arial" pitchFamily="34"/>
                <a:cs typeface="Arial" pitchFamily="34"/>
              </a:rPr>
              <a:t>CU Thrive: Office for Well-being</a:t>
            </a:r>
          </a:p>
        </p:txBody>
      </p:sp>
    </p:spTree>
    <p:extLst>
      <p:ext uri="{BB962C8B-B14F-4D97-AF65-F5344CB8AC3E}">
        <p14:creationId xmlns:p14="http://schemas.microsoft.com/office/powerpoint/2010/main" val="17415350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Education Slide">
    <p:bg>
      <p:bgPr>
        <a:blipFill>
          <a:blip r:embed="rId2"/>
          <a:stretch>
            <a:fillRect/>
          </a:stretch>
        </a:blipFill>
        <a:effectLst/>
      </p:bgPr>
    </p:bg>
    <p:spTree>
      <p:nvGrpSpPr>
        <p:cNvPr id="1" name=""/>
        <p:cNvGrpSpPr/>
        <p:nvPr/>
      </p:nvGrpSpPr>
      <p:grpSpPr>
        <a:xfrm>
          <a:off x="0" y="0"/>
          <a:ext cx="0" cy="0"/>
          <a:chOff x="0" y="0"/>
          <a:chExt cx="0" cy="0"/>
        </a:xfrm>
      </p:grpSpPr>
      <p:sp>
        <p:nvSpPr>
          <p:cNvPr id="2" name="Picture Placeholder 15">
            <a:extLst>
              <a:ext uri="{FF2B5EF4-FFF2-40B4-BE49-F238E27FC236}">
                <a16:creationId xmlns:a16="http://schemas.microsoft.com/office/drawing/2014/main" id="{9C39FB84-DB11-F584-65F1-15401C476990}"/>
              </a:ext>
            </a:extLst>
          </p:cNvPr>
          <p:cNvSpPr txBox="1">
            <a:spLocks noGrp="1"/>
          </p:cNvSpPr>
          <p:nvPr>
            <p:ph type="pic" idx="4294967295"/>
          </p:nvPr>
        </p:nvSpPr>
        <p:spPr>
          <a:xfrm>
            <a:off x="7767590" y="0"/>
            <a:ext cx="4424415" cy="6858000"/>
          </a:xfrm>
        </p:spPr>
        <p:txBody>
          <a:bodyPr anchorCtr="1"/>
          <a:lstStyle>
            <a:lvl1pPr marL="0" indent="0" algn="ctr">
              <a:buNone/>
              <a:defRPr sz="1600" i="1">
                <a:solidFill>
                  <a:srgbClr val="A6A6A6"/>
                </a:solidFill>
              </a:defRPr>
            </a:lvl1pPr>
          </a:lstStyle>
          <a:p>
            <a:pPr lvl="0"/>
            <a:r>
              <a:rPr lang="en-US"/>
              <a:t>CLICK ICON TO INSERT</a:t>
            </a:r>
            <a:br>
              <a:rPr lang="en-US"/>
            </a:br>
            <a:r>
              <a:rPr lang="en-US"/>
              <a:t>PICTURE OR GRAPHIC</a:t>
            </a:r>
          </a:p>
        </p:txBody>
      </p:sp>
      <p:sp>
        <p:nvSpPr>
          <p:cNvPr id="3" name="Text Placeholder 17">
            <a:extLst>
              <a:ext uri="{FF2B5EF4-FFF2-40B4-BE49-F238E27FC236}">
                <a16:creationId xmlns:a16="http://schemas.microsoft.com/office/drawing/2014/main" id="{E5292208-7C86-3467-6E58-7E56B9288B6F}"/>
              </a:ext>
            </a:extLst>
          </p:cNvPr>
          <p:cNvSpPr txBox="1">
            <a:spLocks noGrp="1"/>
          </p:cNvSpPr>
          <p:nvPr>
            <p:ph type="body" idx="4294967295"/>
          </p:nvPr>
        </p:nvSpPr>
        <p:spPr>
          <a:xfrm>
            <a:off x="762765" y="4622008"/>
            <a:ext cx="4660239" cy="922144"/>
          </a:xfrm>
        </p:spPr>
        <p:txBody>
          <a:bodyPr>
            <a:noAutofit/>
          </a:bodyPr>
          <a:lstStyle>
            <a:lvl1pPr marL="0" indent="0">
              <a:lnSpc>
                <a:spcPct val="110000"/>
              </a:lnSpc>
              <a:buNone/>
              <a:defRPr sz="1800">
                <a:solidFill>
                  <a:srgbClr val="FFFFFF"/>
                </a:solidFill>
              </a:defRPr>
            </a:lvl1pPr>
          </a:lstStyle>
          <a:p>
            <a:pPr lvl="0"/>
            <a:r>
              <a:rPr lang="en-US"/>
              <a:t>We are a world-class medical destination at the forefront of transformative education, science, medicine, and healthcare. </a:t>
            </a:r>
          </a:p>
        </p:txBody>
      </p:sp>
      <p:sp>
        <p:nvSpPr>
          <p:cNvPr id="4" name="Text Placeholder 19">
            <a:extLst>
              <a:ext uri="{FF2B5EF4-FFF2-40B4-BE49-F238E27FC236}">
                <a16:creationId xmlns:a16="http://schemas.microsoft.com/office/drawing/2014/main" id="{78434117-8D62-FF95-9284-BCA69685C4FC}"/>
              </a:ext>
            </a:extLst>
          </p:cNvPr>
          <p:cNvSpPr txBox="1">
            <a:spLocks noGrp="1"/>
          </p:cNvSpPr>
          <p:nvPr>
            <p:ph type="body" idx="4294967295"/>
          </p:nvPr>
        </p:nvSpPr>
        <p:spPr>
          <a:xfrm>
            <a:off x="762783" y="2531086"/>
            <a:ext cx="4660897" cy="1900159"/>
          </a:xfrm>
        </p:spPr>
        <p:txBody>
          <a:bodyPr/>
          <a:lstStyle>
            <a:lvl1pPr marL="342900" indent="-342900">
              <a:buClr>
                <a:srgbClr val="CBB379"/>
              </a:buClr>
              <a:defRPr sz="1800">
                <a:solidFill>
                  <a:srgbClr val="FFFFFF"/>
                </a:solidFill>
              </a:defRPr>
            </a:lvl1pPr>
            <a:lvl2pPr marL="342900" lvl="0" indent="-342900">
              <a:spcBef>
                <a:spcPts val="1000"/>
              </a:spcBef>
              <a:buClr>
                <a:srgbClr val="CBB379"/>
              </a:buClr>
              <a:defRPr sz="1800">
                <a:solidFill>
                  <a:srgbClr val="FFFFFF"/>
                </a:solidFill>
              </a:defRPr>
            </a:lvl2pPr>
            <a:lvl3pPr marL="342900" lvl="0" indent="-342900">
              <a:spcBef>
                <a:spcPts val="1000"/>
              </a:spcBef>
              <a:buClr>
                <a:srgbClr val="CBB379"/>
              </a:buClr>
              <a:defRPr sz="1800">
                <a:solidFill>
                  <a:srgbClr val="FFFFFF"/>
                </a:solidFill>
              </a:defRPr>
            </a:lvl3pPr>
            <a:lvl4pPr marL="342900" lvl="0" indent="-342900">
              <a:spcBef>
                <a:spcPts val="1000"/>
              </a:spcBef>
              <a:buClr>
                <a:srgbClr val="CBB379"/>
              </a:buClr>
              <a:defRPr>
                <a:solidFill>
                  <a:srgbClr val="FFFFFF"/>
                </a:solidFill>
              </a:defRPr>
            </a:lvl4pPr>
            <a:lvl5pPr marL="342900" lvl="0" indent="-342900">
              <a:spcBef>
                <a:spcPts val="1000"/>
              </a:spcBef>
              <a:buClr>
                <a:srgbClr val="CBB379"/>
              </a:buClr>
              <a:defRPr>
                <a:solidFill>
                  <a:srgbClr val="FFFFFF"/>
                </a:solidFill>
              </a:defRPr>
            </a:lvl5pPr>
            <a:lvl6pPr marL="342900" marR="0" lvl="0" indent="-342900" fontAlgn="auto">
              <a:spcBef>
                <a:spcPts val="1000"/>
              </a:spcBef>
              <a:spcAft>
                <a:spcPts val="0"/>
              </a:spcAft>
              <a:buClr>
                <a:srgbClr val="CBB379"/>
              </a:buClr>
              <a:buSzPct val="100000"/>
              <a:buFont typeface="Arial" pitchFamily="34"/>
              <a:tabLst/>
              <a:defRPr lang="en-US" b="0" i="0" u="none" strike="noStrike" cap="none" spc="0" baseline="0">
                <a:solidFill>
                  <a:srgbClr val="FFFFFF"/>
                </a:solidFill>
                <a:uFillTx/>
                <a:latin typeface="Arial" pitchFamily="34"/>
                <a:cs typeface="Arial" pitchFamily="34"/>
              </a:defRPr>
            </a:lvl6pPr>
          </a:lstStyle>
          <a:p>
            <a:pPr lvl="0"/>
            <a:r>
              <a:rPr lang="en-US"/>
              <a:t>Bullet point</a:t>
            </a:r>
          </a:p>
          <a:p>
            <a:pPr lvl="0"/>
            <a:r>
              <a:rPr lang="en-US"/>
              <a:t>Bullet point</a:t>
            </a:r>
          </a:p>
          <a:p>
            <a:pPr lvl="0"/>
            <a:r>
              <a:rPr lang="en-US"/>
              <a:t>Bullet point</a:t>
            </a:r>
          </a:p>
          <a:p>
            <a:pPr lvl="0"/>
            <a:r>
              <a:rPr lang="en-US"/>
              <a:t>Bullet point</a:t>
            </a:r>
          </a:p>
          <a:p>
            <a:pPr lvl="0"/>
            <a:r>
              <a:rPr lang="en-US"/>
              <a:t>Bullet point</a:t>
            </a:r>
          </a:p>
          <a:p>
            <a:pPr lvl="0"/>
            <a:endParaRPr lang="en-US"/>
          </a:p>
        </p:txBody>
      </p:sp>
      <p:sp>
        <p:nvSpPr>
          <p:cNvPr id="5" name="Text Placeholder 21">
            <a:extLst>
              <a:ext uri="{FF2B5EF4-FFF2-40B4-BE49-F238E27FC236}">
                <a16:creationId xmlns:a16="http://schemas.microsoft.com/office/drawing/2014/main" id="{328AA4B1-C7EA-F557-2411-53B0F71100BF}"/>
              </a:ext>
            </a:extLst>
          </p:cNvPr>
          <p:cNvSpPr txBox="1">
            <a:spLocks noGrp="1"/>
          </p:cNvSpPr>
          <p:nvPr>
            <p:ph type="body" idx="4294967295"/>
          </p:nvPr>
        </p:nvSpPr>
        <p:spPr>
          <a:xfrm>
            <a:off x="762765" y="2090839"/>
            <a:ext cx="4873331" cy="268202"/>
          </a:xfrm>
        </p:spPr>
        <p:txBody>
          <a:bodyPr>
            <a:noAutofit/>
          </a:bodyPr>
          <a:lstStyle>
            <a:lvl1pPr marL="0" indent="0">
              <a:buNone/>
              <a:defRPr sz="2100" b="1">
                <a:solidFill>
                  <a:srgbClr val="FFFFFF"/>
                </a:solidFill>
              </a:defRPr>
            </a:lvl1pPr>
          </a:lstStyle>
          <a:p>
            <a:pPr lvl="0"/>
            <a:r>
              <a:rPr lang="en-US"/>
              <a:t>CLICK TO EDIT SUBHEADING TEXT</a:t>
            </a:r>
          </a:p>
        </p:txBody>
      </p:sp>
      <p:sp>
        <p:nvSpPr>
          <p:cNvPr id="6" name="Title 1">
            <a:extLst>
              <a:ext uri="{FF2B5EF4-FFF2-40B4-BE49-F238E27FC236}">
                <a16:creationId xmlns:a16="http://schemas.microsoft.com/office/drawing/2014/main" id="{93CE47A4-2A68-1637-016F-56F5050B6AFE}"/>
              </a:ext>
            </a:extLst>
          </p:cNvPr>
          <p:cNvSpPr txBox="1">
            <a:spLocks noGrp="1"/>
          </p:cNvSpPr>
          <p:nvPr>
            <p:ph type="title"/>
          </p:nvPr>
        </p:nvSpPr>
        <p:spPr>
          <a:xfrm>
            <a:off x="762765" y="620438"/>
            <a:ext cx="4992559" cy="1325559"/>
          </a:xfrm>
        </p:spPr>
        <p:txBody>
          <a:bodyPr/>
          <a:lstStyle>
            <a:lvl1pPr>
              <a:defRPr>
                <a:solidFill>
                  <a:srgbClr val="CBB379"/>
                </a:solidFill>
              </a:defRPr>
            </a:lvl1pPr>
          </a:lstStyle>
          <a:p>
            <a:pPr lvl="0"/>
            <a:r>
              <a:rPr lang="en-US"/>
              <a:t>CLICK TO EDIT HEADING TEXT</a:t>
            </a:r>
          </a:p>
        </p:txBody>
      </p:sp>
      <p:pic>
        <p:nvPicPr>
          <p:cNvPr id="7" name="Picture 4">
            <a:extLst>
              <a:ext uri="{FF2B5EF4-FFF2-40B4-BE49-F238E27FC236}">
                <a16:creationId xmlns:a16="http://schemas.microsoft.com/office/drawing/2014/main" id="{7C95E7C3-1F04-4FD0-B2B8-45ED2361A9F0}"/>
              </a:ext>
            </a:extLst>
          </p:cNvPr>
          <p:cNvPicPr>
            <a:picLocks noChangeAspect="1"/>
          </p:cNvPicPr>
          <p:nvPr/>
        </p:nvPicPr>
        <p:blipFill>
          <a:blip r:embed="rId3"/>
          <a:stretch>
            <a:fillRect/>
          </a:stretch>
        </p:blipFill>
        <p:spPr>
          <a:xfrm>
            <a:off x="9965935" y="6048865"/>
            <a:ext cx="1752785" cy="460583"/>
          </a:xfrm>
          <a:prstGeom prst="rect">
            <a:avLst/>
          </a:prstGeom>
          <a:noFill/>
          <a:ln cap="flat">
            <a:noFill/>
          </a:ln>
        </p:spPr>
      </p:pic>
    </p:spTree>
    <p:extLst>
      <p:ext uri="{BB962C8B-B14F-4D97-AF65-F5344CB8AC3E}">
        <p14:creationId xmlns:p14="http://schemas.microsoft.com/office/powerpoint/2010/main" val="31332534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ext, bullet points, and image (3)">
    <p:bg>
      <p:bgPr>
        <a:blipFill>
          <a:blip r:embed="rId2"/>
          <a:stretch>
            <a:fillRect/>
          </a:stretch>
        </a:blipFill>
        <a:effectLst/>
      </p:bgPr>
    </p:bg>
    <p:spTree>
      <p:nvGrpSpPr>
        <p:cNvPr id="1" name=""/>
        <p:cNvGrpSpPr/>
        <p:nvPr/>
      </p:nvGrpSpPr>
      <p:grpSpPr>
        <a:xfrm>
          <a:off x="0" y="0"/>
          <a:ext cx="0" cy="0"/>
          <a:chOff x="0" y="0"/>
          <a:chExt cx="0" cy="0"/>
        </a:xfrm>
      </p:grpSpPr>
      <p:sp>
        <p:nvSpPr>
          <p:cNvPr id="2" name="Text Placeholder 19">
            <a:extLst>
              <a:ext uri="{FF2B5EF4-FFF2-40B4-BE49-F238E27FC236}">
                <a16:creationId xmlns:a16="http://schemas.microsoft.com/office/drawing/2014/main" id="{27E84E54-F808-1925-6006-321BB4EAE0DD}"/>
              </a:ext>
            </a:extLst>
          </p:cNvPr>
          <p:cNvSpPr txBox="1">
            <a:spLocks noGrp="1"/>
          </p:cNvSpPr>
          <p:nvPr>
            <p:ph type="body" idx="4294967295"/>
          </p:nvPr>
        </p:nvSpPr>
        <p:spPr>
          <a:xfrm>
            <a:off x="1563130" y="2436885"/>
            <a:ext cx="4660897" cy="2560640"/>
          </a:xfrm>
        </p:spPr>
        <p:txBody>
          <a:bodyPr/>
          <a:lstStyle>
            <a:lvl1pPr marL="342900" indent="-342900">
              <a:buClr>
                <a:srgbClr val="CBB379"/>
              </a:buClr>
              <a:defRPr sz="1800">
                <a:solidFill>
                  <a:srgbClr val="404040"/>
                </a:solidFill>
              </a:defRPr>
            </a:lvl1pPr>
            <a:lvl2pPr marL="342900" lvl="0" indent="-342900">
              <a:spcBef>
                <a:spcPts val="1000"/>
              </a:spcBef>
              <a:buClr>
                <a:srgbClr val="CBB379"/>
              </a:buClr>
              <a:defRPr sz="1800">
                <a:solidFill>
                  <a:srgbClr val="404040"/>
                </a:solidFill>
              </a:defRPr>
            </a:lvl2pPr>
            <a:lvl3pPr marL="342900" lvl="0" indent="-342900">
              <a:spcBef>
                <a:spcPts val="1000"/>
              </a:spcBef>
              <a:buClr>
                <a:srgbClr val="CBB379"/>
              </a:buClr>
              <a:defRPr sz="1800">
                <a:solidFill>
                  <a:srgbClr val="404040"/>
                </a:solidFill>
              </a:defRPr>
            </a:lvl3pPr>
            <a:lvl4pPr marL="342900" lvl="0" indent="-342900">
              <a:spcBef>
                <a:spcPts val="1000"/>
              </a:spcBef>
              <a:buClr>
                <a:srgbClr val="CBB379"/>
              </a:buClr>
              <a:defRPr>
                <a:solidFill>
                  <a:srgbClr val="404040"/>
                </a:solidFill>
              </a:defRPr>
            </a:lvl4pPr>
            <a:lvl5pPr marL="342900" lvl="0" indent="-342900">
              <a:spcBef>
                <a:spcPts val="1000"/>
              </a:spcBef>
              <a:buClr>
                <a:srgbClr val="CBB379"/>
              </a:buClr>
              <a:defRPr>
                <a:solidFill>
                  <a:srgbClr val="404040"/>
                </a:solidFill>
              </a:defRPr>
            </a:lvl5pPr>
          </a:lstStyle>
          <a:p>
            <a:pPr lvl="0"/>
            <a:r>
              <a:rPr lang="en-US"/>
              <a:t>Bullet point</a:t>
            </a:r>
          </a:p>
          <a:p>
            <a:pPr lvl="0"/>
            <a:r>
              <a:rPr lang="en-US"/>
              <a:t>Bullet point</a:t>
            </a:r>
          </a:p>
          <a:p>
            <a:pPr lvl="0"/>
            <a:r>
              <a:rPr lang="en-US"/>
              <a:t>Bullet point</a:t>
            </a:r>
          </a:p>
          <a:p>
            <a:pPr lvl="0"/>
            <a:r>
              <a:rPr lang="en-US"/>
              <a:t>Bullet point</a:t>
            </a:r>
          </a:p>
          <a:p>
            <a:pPr lvl="0"/>
            <a:endParaRPr lang="en-US"/>
          </a:p>
        </p:txBody>
      </p:sp>
      <p:sp>
        <p:nvSpPr>
          <p:cNvPr id="3" name="Text Placeholder 21">
            <a:extLst>
              <a:ext uri="{FF2B5EF4-FFF2-40B4-BE49-F238E27FC236}">
                <a16:creationId xmlns:a16="http://schemas.microsoft.com/office/drawing/2014/main" id="{2CC7CAA1-BA5D-5B5D-F354-AB5B793DF0B4}"/>
              </a:ext>
            </a:extLst>
          </p:cNvPr>
          <p:cNvSpPr txBox="1">
            <a:spLocks noGrp="1"/>
          </p:cNvSpPr>
          <p:nvPr>
            <p:ph type="body" idx="4294967295"/>
          </p:nvPr>
        </p:nvSpPr>
        <p:spPr>
          <a:xfrm>
            <a:off x="1563111" y="1906999"/>
            <a:ext cx="4847170" cy="398879"/>
          </a:xfrm>
        </p:spPr>
        <p:txBody>
          <a:bodyPr>
            <a:noAutofit/>
          </a:bodyPr>
          <a:lstStyle>
            <a:lvl1pPr marL="0" indent="0">
              <a:buNone/>
              <a:defRPr sz="2100" b="1"/>
            </a:lvl1pPr>
          </a:lstStyle>
          <a:p>
            <a:pPr lvl="0"/>
            <a:r>
              <a:rPr lang="en-US"/>
              <a:t>CLICK TO EDIT SUBHEADING TEXT</a:t>
            </a:r>
          </a:p>
        </p:txBody>
      </p:sp>
      <p:sp>
        <p:nvSpPr>
          <p:cNvPr id="4" name="Picture Placeholder 15">
            <a:extLst>
              <a:ext uri="{FF2B5EF4-FFF2-40B4-BE49-F238E27FC236}">
                <a16:creationId xmlns:a16="http://schemas.microsoft.com/office/drawing/2014/main" id="{57CA6F97-0D14-3D44-67B2-0A5F7B2C0409}"/>
              </a:ext>
            </a:extLst>
          </p:cNvPr>
          <p:cNvSpPr txBox="1">
            <a:spLocks noGrp="1"/>
          </p:cNvSpPr>
          <p:nvPr>
            <p:ph type="pic" idx="4294967295"/>
          </p:nvPr>
        </p:nvSpPr>
        <p:spPr>
          <a:xfrm>
            <a:off x="6778355" y="1906999"/>
            <a:ext cx="4916335" cy="3287542"/>
          </a:xfrm>
        </p:spPr>
        <p:txBody>
          <a:bodyPr anchorCtr="1"/>
          <a:lstStyle>
            <a:lvl1pPr marL="0" indent="0" algn="ctr">
              <a:buNone/>
              <a:defRPr sz="1600" i="1">
                <a:solidFill>
                  <a:srgbClr val="A6A6A6"/>
                </a:solidFill>
              </a:defRPr>
            </a:lvl1pPr>
          </a:lstStyle>
          <a:p>
            <a:pPr lvl="0"/>
            <a:r>
              <a:rPr lang="en-US"/>
              <a:t>CLICK ICON TO INSERT</a:t>
            </a:r>
            <a:br>
              <a:rPr lang="en-US"/>
            </a:br>
            <a:r>
              <a:rPr lang="en-US"/>
              <a:t>PICTURE OR GRAPHIC</a:t>
            </a:r>
          </a:p>
        </p:txBody>
      </p:sp>
      <p:sp>
        <p:nvSpPr>
          <p:cNvPr id="5" name="Title 1">
            <a:extLst>
              <a:ext uri="{FF2B5EF4-FFF2-40B4-BE49-F238E27FC236}">
                <a16:creationId xmlns:a16="http://schemas.microsoft.com/office/drawing/2014/main" id="{40F7815A-FD2C-EF5B-CFE9-AE08133CC613}"/>
              </a:ext>
            </a:extLst>
          </p:cNvPr>
          <p:cNvSpPr txBox="1">
            <a:spLocks noGrp="1"/>
          </p:cNvSpPr>
          <p:nvPr>
            <p:ph type="title"/>
          </p:nvPr>
        </p:nvSpPr>
        <p:spPr>
          <a:xfrm>
            <a:off x="1563111" y="620438"/>
            <a:ext cx="9143213" cy="643335"/>
          </a:xfrm>
        </p:spPr>
        <p:txBody>
          <a:bodyPr/>
          <a:lstStyle>
            <a:lvl1pPr>
              <a:defRPr/>
            </a:lvl1pPr>
          </a:lstStyle>
          <a:p>
            <a:pPr lvl="0"/>
            <a:r>
              <a:rPr lang="en-US"/>
              <a:t>CLICK TO EDIT HEADING TEXT</a:t>
            </a:r>
          </a:p>
        </p:txBody>
      </p:sp>
      <p:pic>
        <p:nvPicPr>
          <p:cNvPr id="6" name="Picture 3">
            <a:extLst>
              <a:ext uri="{FF2B5EF4-FFF2-40B4-BE49-F238E27FC236}">
                <a16:creationId xmlns:a16="http://schemas.microsoft.com/office/drawing/2014/main" id="{209B9394-CD9B-90D4-175B-E33CBF2DFE18}"/>
              </a:ext>
            </a:extLst>
          </p:cNvPr>
          <p:cNvPicPr>
            <a:picLocks noChangeAspect="1"/>
          </p:cNvPicPr>
          <p:nvPr/>
        </p:nvPicPr>
        <p:blipFill>
          <a:blip r:embed="rId3"/>
          <a:stretch>
            <a:fillRect/>
          </a:stretch>
        </p:blipFill>
        <p:spPr>
          <a:xfrm>
            <a:off x="9965935" y="6048865"/>
            <a:ext cx="1752785" cy="460583"/>
          </a:xfrm>
          <a:prstGeom prst="rect">
            <a:avLst/>
          </a:prstGeom>
          <a:noFill/>
          <a:ln cap="flat">
            <a:noFill/>
          </a:ln>
        </p:spPr>
      </p:pic>
    </p:spTree>
    <p:extLst>
      <p:ext uri="{BB962C8B-B14F-4D97-AF65-F5344CB8AC3E}">
        <p14:creationId xmlns:p14="http://schemas.microsoft.com/office/powerpoint/2010/main" val="838253425"/>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ext and image">
    <p:bg>
      <p:bgPr>
        <a:solidFill>
          <a:srgbClr val="FFFFFF"/>
        </a:solidFill>
        <a:effectLst/>
      </p:bgPr>
    </p:bg>
    <p:spTree>
      <p:nvGrpSpPr>
        <p:cNvPr id="1" name=""/>
        <p:cNvGrpSpPr/>
        <p:nvPr/>
      </p:nvGrpSpPr>
      <p:grpSpPr>
        <a:xfrm>
          <a:off x="0" y="0"/>
          <a:ext cx="0" cy="0"/>
          <a:chOff x="0" y="0"/>
          <a:chExt cx="0" cy="0"/>
        </a:xfrm>
      </p:grpSpPr>
      <p:pic>
        <p:nvPicPr>
          <p:cNvPr id="2" name="Picture 2" descr="A black background with a black square&#10;&#10;Description automatically generated with medium confidence">
            <a:extLst>
              <a:ext uri="{FF2B5EF4-FFF2-40B4-BE49-F238E27FC236}">
                <a16:creationId xmlns:a16="http://schemas.microsoft.com/office/drawing/2014/main" id="{E0D820F0-CF71-4114-FA97-E0245BBE96FD}"/>
              </a:ext>
            </a:extLst>
          </p:cNvPr>
          <p:cNvPicPr>
            <a:picLocks noChangeAspect="1"/>
          </p:cNvPicPr>
          <p:nvPr/>
        </p:nvPicPr>
        <p:blipFill>
          <a:blip r:embed="rId2"/>
          <a:stretch>
            <a:fillRect/>
          </a:stretch>
        </p:blipFill>
        <p:spPr>
          <a:xfrm>
            <a:off x="-894694" y="-132231"/>
            <a:ext cx="12191996" cy="6858000"/>
          </a:xfrm>
          <a:prstGeom prst="rect">
            <a:avLst/>
          </a:prstGeom>
          <a:noFill/>
          <a:ln cap="flat">
            <a:noFill/>
          </a:ln>
        </p:spPr>
      </p:pic>
      <p:sp>
        <p:nvSpPr>
          <p:cNvPr id="3" name="Picture Placeholder 15">
            <a:extLst>
              <a:ext uri="{FF2B5EF4-FFF2-40B4-BE49-F238E27FC236}">
                <a16:creationId xmlns:a16="http://schemas.microsoft.com/office/drawing/2014/main" id="{86E4D604-0B68-F596-B980-CB19EC929348}"/>
              </a:ext>
            </a:extLst>
          </p:cNvPr>
          <p:cNvSpPr txBox="1">
            <a:spLocks noGrp="1"/>
          </p:cNvSpPr>
          <p:nvPr>
            <p:ph type="pic" idx="4294967295"/>
          </p:nvPr>
        </p:nvSpPr>
        <p:spPr>
          <a:xfrm>
            <a:off x="6104726" y="1864059"/>
            <a:ext cx="5324478" cy="3916868"/>
          </a:xfrm>
        </p:spPr>
        <p:txBody>
          <a:bodyPr anchorCtr="1"/>
          <a:lstStyle>
            <a:lvl1pPr marL="0" indent="0" algn="ctr">
              <a:buNone/>
              <a:defRPr sz="1600" i="1">
                <a:solidFill>
                  <a:srgbClr val="A6A6A6"/>
                </a:solidFill>
              </a:defRPr>
            </a:lvl1pPr>
          </a:lstStyle>
          <a:p>
            <a:pPr lvl="0"/>
            <a:r>
              <a:rPr lang="en-US"/>
              <a:t>CLICK ICON TO INSERT</a:t>
            </a:r>
            <a:br>
              <a:rPr lang="en-US"/>
            </a:br>
            <a:r>
              <a:rPr lang="en-US"/>
              <a:t>PICTURE OR GRAPHIC</a:t>
            </a:r>
          </a:p>
        </p:txBody>
      </p:sp>
      <p:sp>
        <p:nvSpPr>
          <p:cNvPr id="4" name="Title 1">
            <a:extLst>
              <a:ext uri="{FF2B5EF4-FFF2-40B4-BE49-F238E27FC236}">
                <a16:creationId xmlns:a16="http://schemas.microsoft.com/office/drawing/2014/main" id="{D5F61D30-C049-0A50-BB5B-2F1EFC3ABBA2}"/>
              </a:ext>
            </a:extLst>
          </p:cNvPr>
          <p:cNvSpPr txBox="1">
            <a:spLocks noGrp="1"/>
          </p:cNvSpPr>
          <p:nvPr>
            <p:ph type="title"/>
          </p:nvPr>
        </p:nvSpPr>
        <p:spPr>
          <a:xfrm>
            <a:off x="762783" y="620438"/>
            <a:ext cx="9143213" cy="643335"/>
          </a:xfrm>
        </p:spPr>
        <p:txBody>
          <a:bodyPr/>
          <a:lstStyle>
            <a:lvl1pPr>
              <a:defRPr/>
            </a:lvl1pPr>
          </a:lstStyle>
          <a:p>
            <a:pPr lvl="0"/>
            <a:r>
              <a:rPr lang="en-US"/>
              <a:t>CLICK TO EDIT HEADING TEXT</a:t>
            </a:r>
          </a:p>
        </p:txBody>
      </p:sp>
      <p:sp>
        <p:nvSpPr>
          <p:cNvPr id="5" name="Text Placeholder 19">
            <a:extLst>
              <a:ext uri="{FF2B5EF4-FFF2-40B4-BE49-F238E27FC236}">
                <a16:creationId xmlns:a16="http://schemas.microsoft.com/office/drawing/2014/main" id="{66841319-4200-3616-A981-BBFEE962EE96}"/>
              </a:ext>
            </a:extLst>
          </p:cNvPr>
          <p:cNvSpPr txBox="1">
            <a:spLocks noGrp="1"/>
          </p:cNvSpPr>
          <p:nvPr>
            <p:ph type="body" idx="4294967295"/>
          </p:nvPr>
        </p:nvSpPr>
        <p:spPr>
          <a:xfrm>
            <a:off x="762801" y="2347840"/>
            <a:ext cx="4660897" cy="2560640"/>
          </a:xfrm>
        </p:spPr>
        <p:txBody>
          <a:bodyPr/>
          <a:lstStyle>
            <a:lvl1pPr marL="0" indent="0">
              <a:lnSpc>
                <a:spcPct val="100000"/>
              </a:lnSpc>
              <a:buNone/>
              <a:defRPr sz="1800">
                <a:solidFill>
                  <a:srgbClr val="404040"/>
                </a:solidFill>
              </a:defRPr>
            </a:lvl1pPr>
          </a:lstStyle>
          <a:p>
            <a:pPr lvl="0"/>
            <a:r>
              <a:rPr lang="en-US"/>
              <a:t>Click to edit copy</a:t>
            </a:r>
          </a:p>
        </p:txBody>
      </p:sp>
      <p:sp>
        <p:nvSpPr>
          <p:cNvPr id="6" name="Text Placeholder 21">
            <a:extLst>
              <a:ext uri="{FF2B5EF4-FFF2-40B4-BE49-F238E27FC236}">
                <a16:creationId xmlns:a16="http://schemas.microsoft.com/office/drawing/2014/main" id="{CB946D8F-7BAA-A0F8-9FB7-1EFB00B95D79}"/>
              </a:ext>
            </a:extLst>
          </p:cNvPr>
          <p:cNvSpPr txBox="1">
            <a:spLocks noGrp="1"/>
          </p:cNvSpPr>
          <p:nvPr>
            <p:ph type="body" idx="4294967295"/>
          </p:nvPr>
        </p:nvSpPr>
        <p:spPr>
          <a:xfrm>
            <a:off x="762783" y="1864059"/>
            <a:ext cx="4909148" cy="483790"/>
          </a:xfrm>
        </p:spPr>
        <p:txBody>
          <a:bodyPr>
            <a:noAutofit/>
          </a:bodyPr>
          <a:lstStyle>
            <a:lvl1pPr marL="0" indent="0">
              <a:buNone/>
              <a:defRPr sz="2100" b="1">
                <a:solidFill>
                  <a:srgbClr val="404040"/>
                </a:solidFill>
              </a:defRPr>
            </a:lvl1pPr>
          </a:lstStyle>
          <a:p>
            <a:pPr lvl="0"/>
            <a:r>
              <a:rPr lang="en-US"/>
              <a:t>CLICK TO EDIT SUBHEADING TEXT</a:t>
            </a:r>
          </a:p>
        </p:txBody>
      </p:sp>
      <p:pic>
        <p:nvPicPr>
          <p:cNvPr id="7" name="Picture 3">
            <a:extLst>
              <a:ext uri="{FF2B5EF4-FFF2-40B4-BE49-F238E27FC236}">
                <a16:creationId xmlns:a16="http://schemas.microsoft.com/office/drawing/2014/main" id="{27B6E079-8C9C-714F-B43D-F39AB1664DCD}"/>
              </a:ext>
            </a:extLst>
          </p:cNvPr>
          <p:cNvPicPr>
            <a:picLocks noChangeAspect="1"/>
          </p:cNvPicPr>
          <p:nvPr/>
        </p:nvPicPr>
        <p:blipFill>
          <a:blip r:embed="rId3"/>
          <a:stretch>
            <a:fillRect/>
          </a:stretch>
        </p:blipFill>
        <p:spPr>
          <a:xfrm>
            <a:off x="9965935" y="6048865"/>
            <a:ext cx="1752785" cy="460583"/>
          </a:xfrm>
          <a:prstGeom prst="rect">
            <a:avLst/>
          </a:prstGeom>
          <a:noFill/>
          <a:ln cap="flat">
            <a:noFill/>
          </a:ln>
        </p:spPr>
      </p:pic>
    </p:spTree>
    <p:extLst>
      <p:ext uri="{BB962C8B-B14F-4D97-AF65-F5344CB8AC3E}">
        <p14:creationId xmlns:p14="http://schemas.microsoft.com/office/powerpoint/2010/main" val="16641247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ext and image (continued)">
    <p:spTree>
      <p:nvGrpSpPr>
        <p:cNvPr id="1" name=""/>
        <p:cNvGrpSpPr/>
        <p:nvPr/>
      </p:nvGrpSpPr>
      <p:grpSpPr>
        <a:xfrm>
          <a:off x="0" y="0"/>
          <a:ext cx="0" cy="0"/>
          <a:chOff x="0" y="0"/>
          <a:chExt cx="0" cy="0"/>
        </a:xfrm>
      </p:grpSpPr>
      <p:sp>
        <p:nvSpPr>
          <p:cNvPr id="2" name="Picture Placeholder 15">
            <a:extLst>
              <a:ext uri="{FF2B5EF4-FFF2-40B4-BE49-F238E27FC236}">
                <a16:creationId xmlns:a16="http://schemas.microsoft.com/office/drawing/2014/main" id="{9EC6988D-0D9E-FC61-EE64-6E98E54E359B}"/>
              </a:ext>
            </a:extLst>
          </p:cNvPr>
          <p:cNvSpPr txBox="1">
            <a:spLocks noGrp="1"/>
          </p:cNvSpPr>
          <p:nvPr>
            <p:ph type="pic" idx="4294967295"/>
          </p:nvPr>
        </p:nvSpPr>
        <p:spPr>
          <a:xfrm>
            <a:off x="6104726" y="1864059"/>
            <a:ext cx="5324478" cy="3916868"/>
          </a:xfrm>
        </p:spPr>
        <p:txBody>
          <a:bodyPr anchorCtr="1"/>
          <a:lstStyle>
            <a:lvl1pPr marL="0" indent="0" algn="ctr">
              <a:buNone/>
              <a:defRPr sz="1600" i="1">
                <a:solidFill>
                  <a:srgbClr val="A6A6A6"/>
                </a:solidFill>
              </a:defRPr>
            </a:lvl1pPr>
          </a:lstStyle>
          <a:p>
            <a:pPr lvl="0"/>
            <a:r>
              <a:rPr lang="en-US"/>
              <a:t>CLICK ICON TO INSERT</a:t>
            </a:r>
            <a:br>
              <a:rPr lang="en-US"/>
            </a:br>
            <a:r>
              <a:rPr lang="en-US"/>
              <a:t>PICTURE OR GRAPHIC</a:t>
            </a:r>
          </a:p>
        </p:txBody>
      </p:sp>
      <p:sp>
        <p:nvSpPr>
          <p:cNvPr id="3" name="Title 1">
            <a:extLst>
              <a:ext uri="{FF2B5EF4-FFF2-40B4-BE49-F238E27FC236}">
                <a16:creationId xmlns:a16="http://schemas.microsoft.com/office/drawing/2014/main" id="{49A1662E-6232-E494-4FC2-E90062261928}"/>
              </a:ext>
            </a:extLst>
          </p:cNvPr>
          <p:cNvSpPr txBox="1">
            <a:spLocks noGrp="1"/>
          </p:cNvSpPr>
          <p:nvPr>
            <p:ph type="title"/>
          </p:nvPr>
        </p:nvSpPr>
        <p:spPr>
          <a:xfrm>
            <a:off x="762783" y="620438"/>
            <a:ext cx="9143213" cy="643335"/>
          </a:xfrm>
        </p:spPr>
        <p:txBody>
          <a:bodyPr/>
          <a:lstStyle>
            <a:lvl1pPr>
              <a:defRPr/>
            </a:lvl1pPr>
          </a:lstStyle>
          <a:p>
            <a:pPr lvl="0"/>
            <a:r>
              <a:rPr lang="en-US"/>
              <a:t>HEADING TEXT (CONTINUED)</a:t>
            </a:r>
          </a:p>
        </p:txBody>
      </p:sp>
      <p:sp>
        <p:nvSpPr>
          <p:cNvPr id="4" name="Text Placeholder 19">
            <a:extLst>
              <a:ext uri="{FF2B5EF4-FFF2-40B4-BE49-F238E27FC236}">
                <a16:creationId xmlns:a16="http://schemas.microsoft.com/office/drawing/2014/main" id="{8972FDF1-ADB6-5987-162E-0A0C8303A443}"/>
              </a:ext>
            </a:extLst>
          </p:cNvPr>
          <p:cNvSpPr txBox="1">
            <a:spLocks noGrp="1"/>
          </p:cNvSpPr>
          <p:nvPr>
            <p:ph type="body" idx="4294967295"/>
          </p:nvPr>
        </p:nvSpPr>
        <p:spPr>
          <a:xfrm>
            <a:off x="762801" y="2347840"/>
            <a:ext cx="4660897" cy="2560640"/>
          </a:xfrm>
        </p:spPr>
        <p:txBody>
          <a:bodyPr/>
          <a:lstStyle>
            <a:lvl1pPr marL="0" indent="0">
              <a:lnSpc>
                <a:spcPct val="100000"/>
              </a:lnSpc>
              <a:buNone/>
              <a:defRPr sz="1800">
                <a:solidFill>
                  <a:srgbClr val="404040"/>
                </a:solidFill>
              </a:defRPr>
            </a:lvl1pPr>
          </a:lstStyle>
          <a:p>
            <a:pPr lvl="0"/>
            <a:r>
              <a:rPr lang="en-US"/>
              <a:t>Click to edit copy</a:t>
            </a:r>
          </a:p>
        </p:txBody>
      </p:sp>
      <p:sp>
        <p:nvSpPr>
          <p:cNvPr id="5" name="Text Placeholder 21">
            <a:extLst>
              <a:ext uri="{FF2B5EF4-FFF2-40B4-BE49-F238E27FC236}">
                <a16:creationId xmlns:a16="http://schemas.microsoft.com/office/drawing/2014/main" id="{992E7260-02EF-39AF-7125-0CDCAED3BC83}"/>
              </a:ext>
            </a:extLst>
          </p:cNvPr>
          <p:cNvSpPr txBox="1">
            <a:spLocks noGrp="1"/>
          </p:cNvSpPr>
          <p:nvPr>
            <p:ph type="body" idx="4294967295"/>
          </p:nvPr>
        </p:nvSpPr>
        <p:spPr>
          <a:xfrm>
            <a:off x="762783" y="1864059"/>
            <a:ext cx="4882639" cy="483790"/>
          </a:xfrm>
        </p:spPr>
        <p:txBody>
          <a:bodyPr>
            <a:noAutofit/>
          </a:bodyPr>
          <a:lstStyle>
            <a:lvl1pPr marL="0" indent="0">
              <a:buNone/>
              <a:defRPr sz="2100" b="1">
                <a:solidFill>
                  <a:srgbClr val="404040"/>
                </a:solidFill>
              </a:defRPr>
            </a:lvl1pPr>
          </a:lstStyle>
          <a:p>
            <a:pPr lvl="0"/>
            <a:r>
              <a:rPr lang="en-US"/>
              <a:t>CLICK TO EDIT SUBHEADING TEXT</a:t>
            </a:r>
          </a:p>
        </p:txBody>
      </p:sp>
      <p:pic>
        <p:nvPicPr>
          <p:cNvPr id="6" name="Picture 1" descr="A black background with a black square&#10;&#10;Description automatically generated with medium confidence">
            <a:extLst>
              <a:ext uri="{FF2B5EF4-FFF2-40B4-BE49-F238E27FC236}">
                <a16:creationId xmlns:a16="http://schemas.microsoft.com/office/drawing/2014/main" id="{26711835-03A2-5ED7-50E3-6D8CA425B806}"/>
              </a:ext>
            </a:extLst>
          </p:cNvPr>
          <p:cNvPicPr>
            <a:picLocks noChangeAspect="1"/>
          </p:cNvPicPr>
          <p:nvPr/>
        </p:nvPicPr>
        <p:blipFill>
          <a:blip r:embed="rId2"/>
          <a:stretch>
            <a:fillRect/>
          </a:stretch>
        </p:blipFill>
        <p:spPr>
          <a:xfrm>
            <a:off x="-981782" y="-154003"/>
            <a:ext cx="12191996" cy="6858000"/>
          </a:xfrm>
          <a:prstGeom prst="rect">
            <a:avLst/>
          </a:prstGeom>
          <a:noFill/>
          <a:ln cap="flat">
            <a:noFill/>
          </a:ln>
        </p:spPr>
      </p:pic>
      <p:pic>
        <p:nvPicPr>
          <p:cNvPr id="7" name="Picture 2">
            <a:extLst>
              <a:ext uri="{FF2B5EF4-FFF2-40B4-BE49-F238E27FC236}">
                <a16:creationId xmlns:a16="http://schemas.microsoft.com/office/drawing/2014/main" id="{209CB458-9365-2C7E-6785-63007ED83CE3}"/>
              </a:ext>
            </a:extLst>
          </p:cNvPr>
          <p:cNvPicPr>
            <a:picLocks noChangeAspect="1"/>
          </p:cNvPicPr>
          <p:nvPr/>
        </p:nvPicPr>
        <p:blipFill>
          <a:blip r:embed="rId3"/>
          <a:stretch>
            <a:fillRect/>
          </a:stretch>
        </p:blipFill>
        <p:spPr>
          <a:xfrm>
            <a:off x="9965935" y="6048865"/>
            <a:ext cx="1752785" cy="460583"/>
          </a:xfrm>
          <a:prstGeom prst="rect">
            <a:avLst/>
          </a:prstGeom>
          <a:noFill/>
          <a:ln cap="flat">
            <a:noFill/>
          </a:ln>
        </p:spPr>
      </p:pic>
    </p:spTree>
    <p:extLst>
      <p:ext uri="{BB962C8B-B14F-4D97-AF65-F5344CB8AC3E}">
        <p14:creationId xmlns:p14="http://schemas.microsoft.com/office/powerpoint/2010/main" val="18036034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Blank Slide">
    <p:bg>
      <p:bgPr>
        <a:blipFill>
          <a:blip r:embed="rId2"/>
          <a:stretch>
            <a:fillRect/>
          </a:stretch>
        </a:blipFill>
        <a:effectLst/>
      </p:bgPr>
    </p:bg>
    <p:spTree>
      <p:nvGrpSpPr>
        <p:cNvPr id="1" name=""/>
        <p:cNvGrpSpPr/>
        <p:nvPr/>
      </p:nvGrpSpPr>
      <p:grpSpPr>
        <a:xfrm>
          <a:off x="0" y="0"/>
          <a:ext cx="0" cy="0"/>
          <a:chOff x="0" y="0"/>
          <a:chExt cx="0" cy="0"/>
        </a:xfrm>
      </p:grpSpPr>
      <p:sp>
        <p:nvSpPr>
          <p:cNvPr id="2" name="Picture Placeholder 15">
            <a:extLst>
              <a:ext uri="{FF2B5EF4-FFF2-40B4-BE49-F238E27FC236}">
                <a16:creationId xmlns:a16="http://schemas.microsoft.com/office/drawing/2014/main" id="{ED760519-508C-603F-4FA5-11063E385B4B}"/>
              </a:ext>
            </a:extLst>
          </p:cNvPr>
          <p:cNvSpPr txBox="1">
            <a:spLocks noGrp="1"/>
          </p:cNvSpPr>
          <p:nvPr>
            <p:ph type="pic" idx="4294967295"/>
          </p:nvPr>
        </p:nvSpPr>
        <p:spPr>
          <a:xfrm>
            <a:off x="7767590" y="0"/>
            <a:ext cx="4424415" cy="6858000"/>
          </a:xfrm>
        </p:spPr>
        <p:txBody>
          <a:bodyPr anchorCtr="1"/>
          <a:lstStyle>
            <a:lvl1pPr marL="0" indent="0" algn="ctr">
              <a:buNone/>
              <a:defRPr sz="1600" i="1">
                <a:solidFill>
                  <a:srgbClr val="A6A6A6"/>
                </a:solidFill>
              </a:defRPr>
            </a:lvl1pPr>
          </a:lstStyle>
          <a:p>
            <a:pPr lvl="0"/>
            <a:r>
              <a:rPr lang="en-US"/>
              <a:t>CLICK ICON TO INSERT</a:t>
            </a:r>
            <a:br>
              <a:rPr lang="en-US"/>
            </a:br>
            <a:r>
              <a:rPr lang="en-US"/>
              <a:t>PICTURE OR GRAPHIC</a:t>
            </a:r>
          </a:p>
        </p:txBody>
      </p:sp>
      <p:sp>
        <p:nvSpPr>
          <p:cNvPr id="3" name="Title 1">
            <a:extLst>
              <a:ext uri="{FF2B5EF4-FFF2-40B4-BE49-F238E27FC236}">
                <a16:creationId xmlns:a16="http://schemas.microsoft.com/office/drawing/2014/main" id="{A2A43776-B0B4-98CD-B32F-5FAC631D92BD}"/>
              </a:ext>
            </a:extLst>
          </p:cNvPr>
          <p:cNvSpPr txBox="1">
            <a:spLocks noGrp="1"/>
          </p:cNvSpPr>
          <p:nvPr>
            <p:ph type="title"/>
          </p:nvPr>
        </p:nvSpPr>
        <p:spPr>
          <a:xfrm>
            <a:off x="762765" y="620438"/>
            <a:ext cx="4992559" cy="1325559"/>
          </a:xfrm>
        </p:spPr>
        <p:txBody>
          <a:bodyPr/>
          <a:lstStyle>
            <a:lvl1pPr>
              <a:defRPr>
                <a:solidFill>
                  <a:srgbClr val="CBB379"/>
                </a:solidFill>
              </a:defRPr>
            </a:lvl1pPr>
          </a:lstStyle>
          <a:p>
            <a:pPr lvl="0"/>
            <a:r>
              <a:rPr lang="en-US"/>
              <a:t>CLICK TO EDIT HEADING TEXT</a:t>
            </a:r>
          </a:p>
        </p:txBody>
      </p:sp>
      <p:sp>
        <p:nvSpPr>
          <p:cNvPr id="4" name="Text Placeholder 19">
            <a:extLst>
              <a:ext uri="{FF2B5EF4-FFF2-40B4-BE49-F238E27FC236}">
                <a16:creationId xmlns:a16="http://schemas.microsoft.com/office/drawing/2014/main" id="{9B12C159-467C-85B5-C05B-A25DBBB909C7}"/>
              </a:ext>
            </a:extLst>
          </p:cNvPr>
          <p:cNvSpPr txBox="1">
            <a:spLocks noGrp="1"/>
          </p:cNvSpPr>
          <p:nvPr>
            <p:ph type="body" idx="4294967295"/>
          </p:nvPr>
        </p:nvSpPr>
        <p:spPr>
          <a:xfrm>
            <a:off x="762783" y="2734531"/>
            <a:ext cx="4660897" cy="2560640"/>
          </a:xfrm>
        </p:spPr>
        <p:txBody>
          <a:bodyPr/>
          <a:lstStyle>
            <a:lvl1pPr marL="0" indent="0">
              <a:lnSpc>
                <a:spcPct val="100000"/>
              </a:lnSpc>
              <a:buNone/>
              <a:defRPr sz="1800">
                <a:solidFill>
                  <a:srgbClr val="FFFFFF"/>
                </a:solidFill>
              </a:defRPr>
            </a:lvl1pPr>
          </a:lstStyle>
          <a:p>
            <a:pPr lvl="0"/>
            <a:r>
              <a:rPr lang="en-US"/>
              <a:t>Click to edit copy</a:t>
            </a:r>
          </a:p>
        </p:txBody>
      </p:sp>
      <p:sp>
        <p:nvSpPr>
          <p:cNvPr id="5" name="Text Placeholder 21">
            <a:extLst>
              <a:ext uri="{FF2B5EF4-FFF2-40B4-BE49-F238E27FC236}">
                <a16:creationId xmlns:a16="http://schemas.microsoft.com/office/drawing/2014/main" id="{8694E853-DB9F-4889-3B95-EC338BFA0A6A}"/>
              </a:ext>
            </a:extLst>
          </p:cNvPr>
          <p:cNvSpPr txBox="1">
            <a:spLocks noGrp="1"/>
          </p:cNvSpPr>
          <p:nvPr>
            <p:ph type="body" idx="4294967295"/>
          </p:nvPr>
        </p:nvSpPr>
        <p:spPr>
          <a:xfrm>
            <a:off x="762765" y="2250740"/>
            <a:ext cx="4992559" cy="362312"/>
          </a:xfrm>
        </p:spPr>
        <p:txBody>
          <a:bodyPr>
            <a:noAutofit/>
          </a:bodyPr>
          <a:lstStyle>
            <a:lvl1pPr marL="0" indent="0">
              <a:buNone/>
              <a:defRPr sz="2100" b="1">
                <a:solidFill>
                  <a:srgbClr val="FFFFFF"/>
                </a:solidFill>
              </a:defRPr>
            </a:lvl1pPr>
          </a:lstStyle>
          <a:p>
            <a:pPr lvl="0"/>
            <a:r>
              <a:rPr lang="en-US"/>
              <a:t>CLICK TO EDIT SUBHEADING TEXT</a:t>
            </a:r>
          </a:p>
        </p:txBody>
      </p:sp>
      <p:pic>
        <p:nvPicPr>
          <p:cNvPr id="6" name="Picture 3">
            <a:extLst>
              <a:ext uri="{FF2B5EF4-FFF2-40B4-BE49-F238E27FC236}">
                <a16:creationId xmlns:a16="http://schemas.microsoft.com/office/drawing/2014/main" id="{93A862E4-B06A-95B3-E74A-89A43D89AF59}"/>
              </a:ext>
            </a:extLst>
          </p:cNvPr>
          <p:cNvPicPr>
            <a:picLocks noChangeAspect="1"/>
          </p:cNvPicPr>
          <p:nvPr/>
        </p:nvPicPr>
        <p:blipFill>
          <a:blip r:embed="rId3"/>
          <a:stretch>
            <a:fillRect/>
          </a:stretch>
        </p:blipFill>
        <p:spPr>
          <a:xfrm>
            <a:off x="9965935" y="6048865"/>
            <a:ext cx="1752785" cy="460583"/>
          </a:xfrm>
          <a:prstGeom prst="rect">
            <a:avLst/>
          </a:prstGeom>
          <a:noFill/>
          <a:ln cap="flat">
            <a:noFill/>
          </a:ln>
        </p:spPr>
      </p:pic>
    </p:spTree>
    <p:extLst>
      <p:ext uri="{BB962C8B-B14F-4D97-AF65-F5344CB8AC3E}">
        <p14:creationId xmlns:p14="http://schemas.microsoft.com/office/powerpoint/2010/main" val="33341012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ext and image (2)">
    <p:bg>
      <p:bgPr>
        <a:blipFill>
          <a:blip r:embed="rId2"/>
          <a:stretch>
            <a:fillRect/>
          </a:stretch>
        </a:blipFill>
        <a:effectLst/>
      </p:bgPr>
    </p:bg>
    <p:spTree>
      <p:nvGrpSpPr>
        <p:cNvPr id="1" name=""/>
        <p:cNvGrpSpPr/>
        <p:nvPr/>
      </p:nvGrpSpPr>
      <p:grpSpPr>
        <a:xfrm>
          <a:off x="0" y="0"/>
          <a:ext cx="0" cy="0"/>
          <a:chOff x="0" y="0"/>
          <a:chExt cx="0" cy="0"/>
        </a:xfrm>
      </p:grpSpPr>
      <p:sp>
        <p:nvSpPr>
          <p:cNvPr id="2" name="Text Placeholder 19">
            <a:extLst>
              <a:ext uri="{FF2B5EF4-FFF2-40B4-BE49-F238E27FC236}">
                <a16:creationId xmlns:a16="http://schemas.microsoft.com/office/drawing/2014/main" id="{96B82319-6410-067B-8C36-616486A33B00}"/>
              </a:ext>
            </a:extLst>
          </p:cNvPr>
          <p:cNvSpPr txBox="1">
            <a:spLocks noGrp="1"/>
          </p:cNvSpPr>
          <p:nvPr>
            <p:ph type="body" idx="4294967295"/>
          </p:nvPr>
        </p:nvSpPr>
        <p:spPr>
          <a:xfrm>
            <a:off x="762801" y="2705654"/>
            <a:ext cx="4660897" cy="2560640"/>
          </a:xfrm>
        </p:spPr>
        <p:txBody>
          <a:bodyPr/>
          <a:lstStyle>
            <a:lvl1pPr marL="0" indent="0">
              <a:lnSpc>
                <a:spcPct val="100000"/>
              </a:lnSpc>
              <a:buNone/>
              <a:defRPr sz="1800"/>
            </a:lvl1pPr>
          </a:lstStyle>
          <a:p>
            <a:pPr lvl="0"/>
            <a:r>
              <a:rPr lang="en-US"/>
              <a:t>Click to edit copy</a:t>
            </a:r>
          </a:p>
        </p:txBody>
      </p:sp>
      <p:sp>
        <p:nvSpPr>
          <p:cNvPr id="3" name="Text Placeholder 21">
            <a:extLst>
              <a:ext uri="{FF2B5EF4-FFF2-40B4-BE49-F238E27FC236}">
                <a16:creationId xmlns:a16="http://schemas.microsoft.com/office/drawing/2014/main" id="{54380837-60E7-284E-DC32-AF4F030AD765}"/>
              </a:ext>
            </a:extLst>
          </p:cNvPr>
          <p:cNvSpPr txBox="1">
            <a:spLocks noGrp="1"/>
          </p:cNvSpPr>
          <p:nvPr>
            <p:ph type="body" idx="4294967295"/>
          </p:nvPr>
        </p:nvSpPr>
        <p:spPr>
          <a:xfrm>
            <a:off x="762783" y="2221863"/>
            <a:ext cx="4992559" cy="362312"/>
          </a:xfrm>
        </p:spPr>
        <p:txBody>
          <a:bodyPr>
            <a:noAutofit/>
          </a:bodyPr>
          <a:lstStyle>
            <a:lvl1pPr marL="0" indent="0">
              <a:buNone/>
              <a:defRPr sz="2100" b="1"/>
            </a:lvl1pPr>
          </a:lstStyle>
          <a:p>
            <a:pPr lvl="0"/>
            <a:r>
              <a:rPr lang="en-US"/>
              <a:t>CLICK TO EDIT SUBHEADING TEXT</a:t>
            </a:r>
          </a:p>
        </p:txBody>
      </p:sp>
      <p:sp>
        <p:nvSpPr>
          <p:cNvPr id="4" name="Title 1">
            <a:extLst>
              <a:ext uri="{FF2B5EF4-FFF2-40B4-BE49-F238E27FC236}">
                <a16:creationId xmlns:a16="http://schemas.microsoft.com/office/drawing/2014/main" id="{23DEA885-DCBB-3D03-0A46-4E53E94DCCCB}"/>
              </a:ext>
            </a:extLst>
          </p:cNvPr>
          <p:cNvSpPr txBox="1">
            <a:spLocks noGrp="1"/>
          </p:cNvSpPr>
          <p:nvPr>
            <p:ph type="title"/>
          </p:nvPr>
        </p:nvSpPr>
        <p:spPr>
          <a:xfrm>
            <a:off x="762783" y="620438"/>
            <a:ext cx="4992559" cy="1325559"/>
          </a:xfrm>
        </p:spPr>
        <p:txBody>
          <a:bodyPr/>
          <a:lstStyle>
            <a:lvl1pPr>
              <a:defRPr/>
            </a:lvl1pPr>
          </a:lstStyle>
          <a:p>
            <a:pPr lvl="0"/>
            <a:r>
              <a:rPr lang="en-US"/>
              <a:t>CLICK TO EDIT HEADING TEXT</a:t>
            </a:r>
          </a:p>
        </p:txBody>
      </p:sp>
      <p:sp>
        <p:nvSpPr>
          <p:cNvPr id="5" name="Picture Placeholder 15">
            <a:extLst>
              <a:ext uri="{FF2B5EF4-FFF2-40B4-BE49-F238E27FC236}">
                <a16:creationId xmlns:a16="http://schemas.microsoft.com/office/drawing/2014/main" id="{CB1406A2-FF53-8FE1-5C60-E4DBB455FF4E}"/>
              </a:ext>
            </a:extLst>
          </p:cNvPr>
          <p:cNvSpPr txBox="1">
            <a:spLocks noGrp="1"/>
          </p:cNvSpPr>
          <p:nvPr>
            <p:ph type="pic" idx="4294967295"/>
          </p:nvPr>
        </p:nvSpPr>
        <p:spPr>
          <a:xfrm>
            <a:off x="6096003" y="0"/>
            <a:ext cx="6096003" cy="7315200"/>
          </a:xfrm>
        </p:spPr>
        <p:txBody>
          <a:bodyPr anchorCtr="1"/>
          <a:lstStyle>
            <a:lvl1pPr marL="0" indent="0" algn="ctr">
              <a:buNone/>
              <a:defRPr sz="1600" i="1">
                <a:solidFill>
                  <a:srgbClr val="A6A6A6"/>
                </a:solidFill>
              </a:defRPr>
            </a:lvl1pPr>
          </a:lstStyle>
          <a:p>
            <a:pPr lvl="0"/>
            <a:r>
              <a:rPr lang="en-US"/>
              <a:t>CLICK ICON TO INSERT</a:t>
            </a:r>
            <a:br>
              <a:rPr lang="en-US"/>
            </a:br>
            <a:r>
              <a:rPr lang="en-US"/>
              <a:t>PICTURE OR GRAPHIC</a:t>
            </a:r>
          </a:p>
        </p:txBody>
      </p:sp>
      <p:sp>
        <p:nvSpPr>
          <p:cNvPr id="6" name="Rectangle 3">
            <a:extLst>
              <a:ext uri="{FF2B5EF4-FFF2-40B4-BE49-F238E27FC236}">
                <a16:creationId xmlns:a16="http://schemas.microsoft.com/office/drawing/2014/main" id="{8B789920-C7C6-CDE1-48D1-D45AF416E21A}"/>
              </a:ext>
            </a:extLst>
          </p:cNvPr>
          <p:cNvSpPr/>
          <p:nvPr/>
        </p:nvSpPr>
        <p:spPr>
          <a:xfrm>
            <a:off x="10634133" y="228600"/>
            <a:ext cx="1456264" cy="711202"/>
          </a:xfrm>
          <a:prstGeom prst="rect">
            <a:avLst/>
          </a:pr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rial"/>
            </a:endParaRPr>
          </a:p>
        </p:txBody>
      </p:sp>
      <p:pic>
        <p:nvPicPr>
          <p:cNvPr id="7" name="Picture 5">
            <a:extLst>
              <a:ext uri="{FF2B5EF4-FFF2-40B4-BE49-F238E27FC236}">
                <a16:creationId xmlns:a16="http://schemas.microsoft.com/office/drawing/2014/main" id="{FE06AA8C-E159-6361-091E-8D3649C56A18}"/>
              </a:ext>
            </a:extLst>
          </p:cNvPr>
          <p:cNvPicPr>
            <a:picLocks noChangeAspect="1"/>
          </p:cNvPicPr>
          <p:nvPr/>
        </p:nvPicPr>
        <p:blipFill>
          <a:blip r:embed="rId3"/>
          <a:stretch>
            <a:fillRect/>
          </a:stretch>
        </p:blipFill>
        <p:spPr>
          <a:xfrm>
            <a:off x="9965935" y="6048865"/>
            <a:ext cx="1752785" cy="460583"/>
          </a:xfrm>
          <a:prstGeom prst="rect">
            <a:avLst/>
          </a:prstGeom>
          <a:noFill/>
          <a:ln cap="flat">
            <a:noFill/>
          </a:ln>
        </p:spPr>
      </p:pic>
    </p:spTree>
    <p:extLst>
      <p:ext uri="{BB962C8B-B14F-4D97-AF65-F5344CB8AC3E}">
        <p14:creationId xmlns:p14="http://schemas.microsoft.com/office/powerpoint/2010/main" val="432354546"/>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Text and image (2)">
    <p:bg>
      <p:bgPr>
        <a:solidFill>
          <a:srgbClr val="FFFFFF"/>
        </a:solidFill>
        <a:effectLst/>
      </p:bgPr>
    </p:bg>
    <p:spTree>
      <p:nvGrpSpPr>
        <p:cNvPr id="1" name=""/>
        <p:cNvGrpSpPr/>
        <p:nvPr/>
      </p:nvGrpSpPr>
      <p:grpSpPr>
        <a:xfrm>
          <a:off x="0" y="0"/>
          <a:ext cx="0" cy="0"/>
          <a:chOff x="0" y="0"/>
          <a:chExt cx="0" cy="0"/>
        </a:xfrm>
      </p:grpSpPr>
      <p:sp>
        <p:nvSpPr>
          <p:cNvPr id="2" name="Text Placeholder 19">
            <a:extLst>
              <a:ext uri="{FF2B5EF4-FFF2-40B4-BE49-F238E27FC236}">
                <a16:creationId xmlns:a16="http://schemas.microsoft.com/office/drawing/2014/main" id="{4509F8A7-F8F3-CF6F-3EE7-260E5D30B18C}"/>
              </a:ext>
            </a:extLst>
          </p:cNvPr>
          <p:cNvSpPr txBox="1">
            <a:spLocks noGrp="1"/>
          </p:cNvSpPr>
          <p:nvPr>
            <p:ph type="body" idx="4294967295"/>
          </p:nvPr>
        </p:nvSpPr>
        <p:spPr>
          <a:xfrm>
            <a:off x="762801" y="2705654"/>
            <a:ext cx="4660897" cy="2560640"/>
          </a:xfrm>
        </p:spPr>
        <p:txBody>
          <a:bodyPr/>
          <a:lstStyle>
            <a:lvl1pPr marL="0" indent="0">
              <a:lnSpc>
                <a:spcPct val="100000"/>
              </a:lnSpc>
              <a:buNone/>
              <a:defRPr sz="1800"/>
            </a:lvl1pPr>
          </a:lstStyle>
          <a:p>
            <a:pPr lvl="0"/>
            <a:r>
              <a:rPr lang="en-US"/>
              <a:t>Click to edit copy</a:t>
            </a:r>
          </a:p>
        </p:txBody>
      </p:sp>
      <p:sp>
        <p:nvSpPr>
          <p:cNvPr id="3" name="Text Placeholder 21">
            <a:extLst>
              <a:ext uri="{FF2B5EF4-FFF2-40B4-BE49-F238E27FC236}">
                <a16:creationId xmlns:a16="http://schemas.microsoft.com/office/drawing/2014/main" id="{C0800566-3B61-2EC0-AC4D-6F53AD47489F}"/>
              </a:ext>
            </a:extLst>
          </p:cNvPr>
          <p:cNvSpPr txBox="1">
            <a:spLocks noGrp="1"/>
          </p:cNvSpPr>
          <p:nvPr>
            <p:ph type="body" idx="4294967295"/>
          </p:nvPr>
        </p:nvSpPr>
        <p:spPr>
          <a:xfrm>
            <a:off x="762783" y="2221863"/>
            <a:ext cx="4992559" cy="362312"/>
          </a:xfrm>
        </p:spPr>
        <p:txBody>
          <a:bodyPr>
            <a:noAutofit/>
          </a:bodyPr>
          <a:lstStyle>
            <a:lvl1pPr marL="0" indent="0">
              <a:buNone/>
              <a:defRPr sz="2100" b="1"/>
            </a:lvl1pPr>
          </a:lstStyle>
          <a:p>
            <a:pPr lvl="0"/>
            <a:r>
              <a:rPr lang="en-US"/>
              <a:t>CLICK TO EDIT SUBHEADING TEXT</a:t>
            </a:r>
          </a:p>
        </p:txBody>
      </p:sp>
      <p:sp>
        <p:nvSpPr>
          <p:cNvPr id="4" name="Title 1">
            <a:extLst>
              <a:ext uri="{FF2B5EF4-FFF2-40B4-BE49-F238E27FC236}">
                <a16:creationId xmlns:a16="http://schemas.microsoft.com/office/drawing/2014/main" id="{AF7F2FCC-7EC9-9E1F-5DAD-FE4AB232B213}"/>
              </a:ext>
            </a:extLst>
          </p:cNvPr>
          <p:cNvSpPr txBox="1">
            <a:spLocks noGrp="1"/>
          </p:cNvSpPr>
          <p:nvPr>
            <p:ph type="title"/>
          </p:nvPr>
        </p:nvSpPr>
        <p:spPr>
          <a:xfrm>
            <a:off x="762783" y="620438"/>
            <a:ext cx="4992559" cy="1325559"/>
          </a:xfrm>
        </p:spPr>
        <p:txBody>
          <a:bodyPr/>
          <a:lstStyle>
            <a:lvl1pPr>
              <a:defRPr/>
            </a:lvl1pPr>
          </a:lstStyle>
          <a:p>
            <a:pPr lvl="0"/>
            <a:r>
              <a:rPr lang="en-US"/>
              <a:t>CLICK TO EDIT HEADING TEXT</a:t>
            </a:r>
          </a:p>
        </p:txBody>
      </p:sp>
      <p:sp>
        <p:nvSpPr>
          <p:cNvPr id="5" name="Picture Placeholder 15">
            <a:extLst>
              <a:ext uri="{FF2B5EF4-FFF2-40B4-BE49-F238E27FC236}">
                <a16:creationId xmlns:a16="http://schemas.microsoft.com/office/drawing/2014/main" id="{FD75AA20-059D-50E2-3DC9-ED650FE4794C}"/>
              </a:ext>
            </a:extLst>
          </p:cNvPr>
          <p:cNvSpPr txBox="1">
            <a:spLocks noGrp="1"/>
          </p:cNvSpPr>
          <p:nvPr>
            <p:ph type="pic" idx="4294967295"/>
          </p:nvPr>
        </p:nvSpPr>
        <p:spPr>
          <a:xfrm>
            <a:off x="6406652" y="0"/>
            <a:ext cx="5784787" cy="6858000"/>
          </a:xfrm>
        </p:spPr>
        <p:txBody>
          <a:bodyPr anchorCtr="1"/>
          <a:lstStyle>
            <a:lvl1pPr marL="0" indent="0" algn="ctr">
              <a:buNone/>
              <a:defRPr sz="1600" i="1">
                <a:solidFill>
                  <a:srgbClr val="A6A6A6"/>
                </a:solidFill>
              </a:defRPr>
            </a:lvl1pPr>
          </a:lstStyle>
          <a:p>
            <a:pPr lvl="0"/>
            <a:r>
              <a:rPr lang="en-US"/>
              <a:t>CLICK ICON TO INSERT</a:t>
            </a:r>
            <a:br>
              <a:rPr lang="en-US"/>
            </a:br>
            <a:r>
              <a:rPr lang="en-US"/>
              <a:t>PICTURE OR GRAPHIC</a:t>
            </a:r>
          </a:p>
        </p:txBody>
      </p:sp>
      <p:pic>
        <p:nvPicPr>
          <p:cNvPr id="6" name="Picture 5" descr="A black background with a black square&#10;&#10;Description automatically generated with medium confidence">
            <a:extLst>
              <a:ext uri="{FF2B5EF4-FFF2-40B4-BE49-F238E27FC236}">
                <a16:creationId xmlns:a16="http://schemas.microsoft.com/office/drawing/2014/main" id="{9C987D2F-7121-AD14-C02D-379F7D7FE4B9}"/>
              </a:ext>
            </a:extLst>
          </p:cNvPr>
          <p:cNvPicPr>
            <a:picLocks noChangeAspect="1"/>
          </p:cNvPicPr>
          <p:nvPr/>
        </p:nvPicPr>
        <p:blipFill>
          <a:blip r:embed="rId2"/>
          <a:stretch>
            <a:fillRect/>
          </a:stretch>
        </p:blipFill>
        <p:spPr>
          <a:xfrm flipH="1">
            <a:off x="541653" y="0"/>
            <a:ext cx="12191996" cy="6858000"/>
          </a:xfrm>
          <a:prstGeom prst="rect">
            <a:avLst/>
          </a:prstGeom>
          <a:noFill/>
          <a:ln cap="flat">
            <a:noFill/>
          </a:ln>
        </p:spPr>
      </p:pic>
      <p:sp>
        <p:nvSpPr>
          <p:cNvPr id="7" name="Rectangle 2">
            <a:extLst>
              <a:ext uri="{FF2B5EF4-FFF2-40B4-BE49-F238E27FC236}">
                <a16:creationId xmlns:a16="http://schemas.microsoft.com/office/drawing/2014/main" id="{48526C87-3D49-546D-9AF3-F5390A02AEFE}"/>
              </a:ext>
            </a:extLst>
          </p:cNvPr>
          <p:cNvSpPr/>
          <p:nvPr/>
        </p:nvSpPr>
        <p:spPr>
          <a:xfrm>
            <a:off x="10600264" y="220132"/>
            <a:ext cx="1380067" cy="64346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rial"/>
            </a:endParaRPr>
          </a:p>
        </p:txBody>
      </p:sp>
      <p:pic>
        <p:nvPicPr>
          <p:cNvPr id="8" name="Picture 6">
            <a:extLst>
              <a:ext uri="{FF2B5EF4-FFF2-40B4-BE49-F238E27FC236}">
                <a16:creationId xmlns:a16="http://schemas.microsoft.com/office/drawing/2014/main" id="{3FBAB5AA-3E8C-C9F8-33C6-79900F5C2FB0}"/>
              </a:ext>
            </a:extLst>
          </p:cNvPr>
          <p:cNvPicPr>
            <a:picLocks noChangeAspect="1"/>
          </p:cNvPicPr>
          <p:nvPr/>
        </p:nvPicPr>
        <p:blipFill>
          <a:blip r:embed="rId3"/>
          <a:stretch>
            <a:fillRect/>
          </a:stretch>
        </p:blipFill>
        <p:spPr>
          <a:xfrm>
            <a:off x="9965935" y="6048865"/>
            <a:ext cx="1752785" cy="460583"/>
          </a:xfrm>
          <a:prstGeom prst="rect">
            <a:avLst/>
          </a:prstGeom>
          <a:noFill/>
          <a:ln cap="flat">
            <a:noFill/>
          </a:ln>
        </p:spPr>
      </p:pic>
    </p:spTree>
    <p:extLst>
      <p:ext uri="{BB962C8B-B14F-4D97-AF65-F5344CB8AC3E}">
        <p14:creationId xmlns:p14="http://schemas.microsoft.com/office/powerpoint/2010/main" val="14092644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wo images and two text boxes">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515F7-CC36-611C-30DD-1E65E762F994}"/>
              </a:ext>
            </a:extLst>
          </p:cNvPr>
          <p:cNvSpPr txBox="1">
            <a:spLocks noGrp="1"/>
          </p:cNvSpPr>
          <p:nvPr>
            <p:ph type="title"/>
          </p:nvPr>
        </p:nvSpPr>
        <p:spPr>
          <a:xfrm>
            <a:off x="1563111" y="620438"/>
            <a:ext cx="9143213" cy="643335"/>
          </a:xfrm>
        </p:spPr>
        <p:txBody>
          <a:bodyPr/>
          <a:lstStyle>
            <a:lvl1pPr>
              <a:defRPr/>
            </a:lvl1pPr>
          </a:lstStyle>
          <a:p>
            <a:pPr lvl="0"/>
            <a:r>
              <a:rPr lang="en-US"/>
              <a:t>CLICK TO EDIT HEADING TEXT</a:t>
            </a:r>
          </a:p>
        </p:txBody>
      </p:sp>
      <p:sp>
        <p:nvSpPr>
          <p:cNvPr id="3" name="Picture Placeholder 15">
            <a:extLst>
              <a:ext uri="{FF2B5EF4-FFF2-40B4-BE49-F238E27FC236}">
                <a16:creationId xmlns:a16="http://schemas.microsoft.com/office/drawing/2014/main" id="{6EC0C8D0-B228-D743-F829-86ECD56F778A}"/>
              </a:ext>
            </a:extLst>
          </p:cNvPr>
          <p:cNvSpPr txBox="1">
            <a:spLocks noGrp="1"/>
          </p:cNvSpPr>
          <p:nvPr>
            <p:ph type="pic" idx="4294967295"/>
          </p:nvPr>
        </p:nvSpPr>
        <p:spPr>
          <a:xfrm>
            <a:off x="7149565" y="1762185"/>
            <a:ext cx="3980182" cy="3077111"/>
          </a:xfrm>
        </p:spPr>
        <p:txBody>
          <a:bodyPr anchorCtr="1"/>
          <a:lstStyle>
            <a:lvl1pPr marL="0" indent="0" algn="ctr">
              <a:buNone/>
              <a:defRPr sz="1600" i="1">
                <a:solidFill>
                  <a:srgbClr val="A6A6A6"/>
                </a:solidFill>
              </a:defRPr>
            </a:lvl1pPr>
          </a:lstStyle>
          <a:p>
            <a:pPr lvl="0"/>
            <a:r>
              <a:rPr lang="en-US"/>
              <a:t>CLICK ICON TO INSERT</a:t>
            </a:r>
            <a:br>
              <a:rPr lang="en-US"/>
            </a:br>
            <a:r>
              <a:rPr lang="en-US"/>
              <a:t>PICTURE OR GRAPHIC</a:t>
            </a:r>
          </a:p>
        </p:txBody>
      </p:sp>
      <p:sp>
        <p:nvSpPr>
          <p:cNvPr id="4" name="Text Placeholder 19">
            <a:extLst>
              <a:ext uri="{FF2B5EF4-FFF2-40B4-BE49-F238E27FC236}">
                <a16:creationId xmlns:a16="http://schemas.microsoft.com/office/drawing/2014/main" id="{A80AF24F-AE82-6C7F-3CD2-428B8FE77996}"/>
              </a:ext>
            </a:extLst>
          </p:cNvPr>
          <p:cNvSpPr txBox="1">
            <a:spLocks noGrp="1"/>
          </p:cNvSpPr>
          <p:nvPr>
            <p:ph type="body" idx="4294967295"/>
          </p:nvPr>
        </p:nvSpPr>
        <p:spPr>
          <a:xfrm>
            <a:off x="7145761" y="4957236"/>
            <a:ext cx="3980182" cy="846798"/>
          </a:xfrm>
        </p:spPr>
        <p:txBody>
          <a:bodyPr/>
          <a:lstStyle>
            <a:lvl1pPr marL="0" indent="0">
              <a:lnSpc>
                <a:spcPct val="100000"/>
              </a:lnSpc>
              <a:buNone/>
              <a:defRPr sz="1600" i="1"/>
            </a:lvl1pPr>
          </a:lstStyle>
          <a:p>
            <a:pPr lvl="0"/>
            <a:r>
              <a:rPr lang="en-US"/>
              <a:t>Click to edit photo description</a:t>
            </a:r>
          </a:p>
        </p:txBody>
      </p:sp>
      <p:sp>
        <p:nvSpPr>
          <p:cNvPr id="5" name="Text Placeholder 19">
            <a:extLst>
              <a:ext uri="{FF2B5EF4-FFF2-40B4-BE49-F238E27FC236}">
                <a16:creationId xmlns:a16="http://schemas.microsoft.com/office/drawing/2014/main" id="{1DCDD8D4-A6C9-7F63-833D-C81366DC29C0}"/>
              </a:ext>
            </a:extLst>
          </p:cNvPr>
          <p:cNvSpPr txBox="1">
            <a:spLocks noGrp="1"/>
          </p:cNvSpPr>
          <p:nvPr>
            <p:ph type="body" idx="4294967295"/>
          </p:nvPr>
        </p:nvSpPr>
        <p:spPr>
          <a:xfrm>
            <a:off x="1563111" y="1762185"/>
            <a:ext cx="4660897" cy="3077111"/>
          </a:xfrm>
        </p:spPr>
        <p:txBody>
          <a:bodyPr/>
          <a:lstStyle>
            <a:lvl1pPr marL="0" indent="0">
              <a:lnSpc>
                <a:spcPct val="100000"/>
              </a:lnSpc>
              <a:buNone/>
              <a:defRPr sz="1800"/>
            </a:lvl1pPr>
          </a:lstStyle>
          <a:p>
            <a:pPr lvl="0"/>
            <a:r>
              <a:rPr lang="en-US"/>
              <a:t>Click to edit copy</a:t>
            </a:r>
          </a:p>
        </p:txBody>
      </p:sp>
      <p:pic>
        <p:nvPicPr>
          <p:cNvPr id="6" name="Picture 1">
            <a:extLst>
              <a:ext uri="{FF2B5EF4-FFF2-40B4-BE49-F238E27FC236}">
                <a16:creationId xmlns:a16="http://schemas.microsoft.com/office/drawing/2014/main" id="{2DFD5142-AC28-65F8-01C0-22777EA98E72}"/>
              </a:ext>
            </a:extLst>
          </p:cNvPr>
          <p:cNvPicPr>
            <a:picLocks noChangeAspect="1"/>
          </p:cNvPicPr>
          <p:nvPr/>
        </p:nvPicPr>
        <p:blipFill>
          <a:blip r:embed="rId3"/>
          <a:stretch>
            <a:fillRect/>
          </a:stretch>
        </p:blipFill>
        <p:spPr>
          <a:xfrm>
            <a:off x="9965935" y="6048865"/>
            <a:ext cx="1752785" cy="460583"/>
          </a:xfrm>
          <a:prstGeom prst="rect">
            <a:avLst/>
          </a:prstGeom>
          <a:noFill/>
          <a:ln cap="flat">
            <a:noFill/>
          </a:ln>
        </p:spPr>
      </p:pic>
    </p:spTree>
    <p:extLst>
      <p:ext uri="{BB962C8B-B14F-4D97-AF65-F5344CB8AC3E}">
        <p14:creationId xmlns:p14="http://schemas.microsoft.com/office/powerpoint/2010/main" val="1823776350"/>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Two images and two text boxes">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E6B9C-261E-14DA-E0DA-02C07677F02E}"/>
              </a:ext>
            </a:extLst>
          </p:cNvPr>
          <p:cNvSpPr txBox="1">
            <a:spLocks noGrp="1"/>
          </p:cNvSpPr>
          <p:nvPr>
            <p:ph type="title"/>
          </p:nvPr>
        </p:nvSpPr>
        <p:spPr>
          <a:xfrm>
            <a:off x="1563111" y="620438"/>
            <a:ext cx="9143213" cy="643335"/>
          </a:xfrm>
        </p:spPr>
        <p:txBody>
          <a:bodyPr/>
          <a:lstStyle>
            <a:lvl1pPr>
              <a:defRPr/>
            </a:lvl1pPr>
          </a:lstStyle>
          <a:p>
            <a:pPr lvl="0"/>
            <a:r>
              <a:rPr lang="en-US"/>
              <a:t>CLICK TO EDIT HEADING TEXT</a:t>
            </a:r>
          </a:p>
        </p:txBody>
      </p:sp>
      <p:sp>
        <p:nvSpPr>
          <p:cNvPr id="3" name="Text Placeholder 17">
            <a:extLst>
              <a:ext uri="{FF2B5EF4-FFF2-40B4-BE49-F238E27FC236}">
                <a16:creationId xmlns:a16="http://schemas.microsoft.com/office/drawing/2014/main" id="{272FF05C-6AEA-9853-68D2-84A423FB3112}"/>
              </a:ext>
            </a:extLst>
          </p:cNvPr>
          <p:cNvSpPr txBox="1">
            <a:spLocks noGrp="1"/>
          </p:cNvSpPr>
          <p:nvPr>
            <p:ph type="body" idx="4294967295"/>
          </p:nvPr>
        </p:nvSpPr>
        <p:spPr>
          <a:xfrm>
            <a:off x="6355198" y="4983159"/>
            <a:ext cx="3980182" cy="824276"/>
          </a:xfrm>
        </p:spPr>
        <p:txBody>
          <a:bodyPr anchorCtr="1">
            <a:noAutofit/>
          </a:bodyPr>
          <a:lstStyle>
            <a:lvl1pPr marL="0" indent="0" algn="ctr">
              <a:buNone/>
              <a:defRPr sz="1800">
                <a:solidFill>
                  <a:srgbClr val="404040"/>
                </a:solidFill>
              </a:defRPr>
            </a:lvl1pPr>
          </a:lstStyle>
          <a:p>
            <a:pPr lvl="0"/>
            <a:r>
              <a:rPr lang="en-US"/>
              <a:t>Click to edit copy</a:t>
            </a:r>
          </a:p>
        </p:txBody>
      </p:sp>
      <p:sp>
        <p:nvSpPr>
          <p:cNvPr id="4" name="Picture Placeholder 15">
            <a:extLst>
              <a:ext uri="{FF2B5EF4-FFF2-40B4-BE49-F238E27FC236}">
                <a16:creationId xmlns:a16="http://schemas.microsoft.com/office/drawing/2014/main" id="{FFCE9682-D91B-C116-F910-E7D1FC2A789E}"/>
              </a:ext>
            </a:extLst>
          </p:cNvPr>
          <p:cNvSpPr txBox="1">
            <a:spLocks noGrp="1"/>
          </p:cNvSpPr>
          <p:nvPr>
            <p:ph type="pic" idx="4294967295"/>
          </p:nvPr>
        </p:nvSpPr>
        <p:spPr>
          <a:xfrm>
            <a:off x="1566915" y="1762185"/>
            <a:ext cx="3980182" cy="3077111"/>
          </a:xfrm>
        </p:spPr>
        <p:txBody>
          <a:bodyPr anchorCtr="1"/>
          <a:lstStyle>
            <a:lvl1pPr marL="0" indent="0" algn="ctr">
              <a:buNone/>
              <a:defRPr sz="1600" i="1">
                <a:solidFill>
                  <a:srgbClr val="A6A6A6"/>
                </a:solidFill>
              </a:defRPr>
            </a:lvl1pPr>
          </a:lstStyle>
          <a:p>
            <a:pPr lvl="0"/>
            <a:r>
              <a:rPr lang="en-US"/>
              <a:t>CLICK ICON TO INSERT</a:t>
            </a:r>
            <a:br>
              <a:rPr lang="en-US"/>
            </a:br>
            <a:r>
              <a:rPr lang="en-US"/>
              <a:t>PICTURE OR GRAPHIC</a:t>
            </a:r>
          </a:p>
        </p:txBody>
      </p:sp>
      <p:sp>
        <p:nvSpPr>
          <p:cNvPr id="5" name="Picture Placeholder 15">
            <a:extLst>
              <a:ext uri="{FF2B5EF4-FFF2-40B4-BE49-F238E27FC236}">
                <a16:creationId xmlns:a16="http://schemas.microsoft.com/office/drawing/2014/main" id="{B4A6EA11-56B0-253A-99E5-26F9DD90EAF6}"/>
              </a:ext>
            </a:extLst>
          </p:cNvPr>
          <p:cNvSpPr txBox="1">
            <a:spLocks noGrp="1"/>
          </p:cNvSpPr>
          <p:nvPr>
            <p:ph type="pic" idx="4294967295"/>
          </p:nvPr>
        </p:nvSpPr>
        <p:spPr>
          <a:xfrm>
            <a:off x="6355198" y="1762185"/>
            <a:ext cx="3980182" cy="3077111"/>
          </a:xfrm>
        </p:spPr>
        <p:txBody>
          <a:bodyPr anchorCtr="1"/>
          <a:lstStyle>
            <a:lvl1pPr marL="0" indent="0" algn="ctr">
              <a:buNone/>
              <a:defRPr sz="1600" i="1">
                <a:solidFill>
                  <a:srgbClr val="A6A6A6"/>
                </a:solidFill>
              </a:defRPr>
            </a:lvl1pPr>
          </a:lstStyle>
          <a:p>
            <a:pPr lvl="0"/>
            <a:r>
              <a:rPr lang="en-US"/>
              <a:t>CLICK ICON TO INSERT</a:t>
            </a:r>
            <a:br>
              <a:rPr lang="en-US"/>
            </a:br>
            <a:r>
              <a:rPr lang="en-US"/>
              <a:t>PICTURE OR GRAPHIC</a:t>
            </a:r>
          </a:p>
        </p:txBody>
      </p:sp>
      <p:sp>
        <p:nvSpPr>
          <p:cNvPr id="6" name="Text Placeholder 17">
            <a:extLst>
              <a:ext uri="{FF2B5EF4-FFF2-40B4-BE49-F238E27FC236}">
                <a16:creationId xmlns:a16="http://schemas.microsoft.com/office/drawing/2014/main" id="{68C239DA-C71F-CBD3-39D2-E18828CF1CE6}"/>
              </a:ext>
            </a:extLst>
          </p:cNvPr>
          <p:cNvSpPr txBox="1">
            <a:spLocks noGrp="1"/>
          </p:cNvSpPr>
          <p:nvPr>
            <p:ph type="body" idx="4294967295"/>
          </p:nvPr>
        </p:nvSpPr>
        <p:spPr>
          <a:xfrm>
            <a:off x="1563111" y="4983159"/>
            <a:ext cx="3980182" cy="824276"/>
          </a:xfrm>
        </p:spPr>
        <p:txBody>
          <a:bodyPr anchorCtr="1">
            <a:noAutofit/>
          </a:bodyPr>
          <a:lstStyle>
            <a:lvl1pPr marL="0" indent="0" algn="ctr">
              <a:buNone/>
              <a:defRPr sz="1800">
                <a:solidFill>
                  <a:srgbClr val="404040"/>
                </a:solidFill>
              </a:defRPr>
            </a:lvl1pPr>
          </a:lstStyle>
          <a:p>
            <a:pPr lvl="0"/>
            <a:r>
              <a:rPr lang="en-US"/>
              <a:t>Click to edit copy</a:t>
            </a:r>
          </a:p>
        </p:txBody>
      </p:sp>
      <p:pic>
        <p:nvPicPr>
          <p:cNvPr id="7" name="Picture 3">
            <a:extLst>
              <a:ext uri="{FF2B5EF4-FFF2-40B4-BE49-F238E27FC236}">
                <a16:creationId xmlns:a16="http://schemas.microsoft.com/office/drawing/2014/main" id="{4F33A1C5-C365-12D0-4FF1-04F2EBBE0B97}"/>
              </a:ext>
            </a:extLst>
          </p:cNvPr>
          <p:cNvPicPr>
            <a:picLocks noChangeAspect="1"/>
          </p:cNvPicPr>
          <p:nvPr/>
        </p:nvPicPr>
        <p:blipFill>
          <a:blip r:embed="rId3"/>
          <a:stretch>
            <a:fillRect/>
          </a:stretch>
        </p:blipFill>
        <p:spPr>
          <a:xfrm>
            <a:off x="9965935" y="6048865"/>
            <a:ext cx="1752785" cy="460583"/>
          </a:xfrm>
          <a:prstGeom prst="rect">
            <a:avLst/>
          </a:prstGeom>
          <a:noFill/>
          <a:ln cap="flat">
            <a:noFill/>
          </a:ln>
        </p:spPr>
      </p:pic>
    </p:spTree>
    <p:extLst>
      <p:ext uri="{BB962C8B-B14F-4D97-AF65-F5344CB8AC3E}">
        <p14:creationId xmlns:p14="http://schemas.microsoft.com/office/powerpoint/2010/main" val="880822530"/>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linical Care Slide">
    <p:spTree>
      <p:nvGrpSpPr>
        <p:cNvPr id="1" name=""/>
        <p:cNvGrpSpPr/>
        <p:nvPr/>
      </p:nvGrpSpPr>
      <p:grpSpPr>
        <a:xfrm>
          <a:off x="0" y="0"/>
          <a:ext cx="0" cy="0"/>
          <a:chOff x="0" y="0"/>
          <a:chExt cx="0" cy="0"/>
        </a:xfrm>
      </p:grpSpPr>
      <p:sp>
        <p:nvSpPr>
          <p:cNvPr id="2" name="Picture Placeholder 15">
            <a:extLst>
              <a:ext uri="{FF2B5EF4-FFF2-40B4-BE49-F238E27FC236}">
                <a16:creationId xmlns:a16="http://schemas.microsoft.com/office/drawing/2014/main" id="{05572736-90D4-B410-6EDD-FFDA05A628FE}"/>
              </a:ext>
            </a:extLst>
          </p:cNvPr>
          <p:cNvSpPr txBox="1">
            <a:spLocks noGrp="1"/>
          </p:cNvSpPr>
          <p:nvPr>
            <p:ph type="pic" idx="4294967295"/>
          </p:nvPr>
        </p:nvSpPr>
        <p:spPr>
          <a:xfrm>
            <a:off x="7318665" y="0"/>
            <a:ext cx="4873331" cy="6858000"/>
          </a:xfrm>
        </p:spPr>
        <p:txBody>
          <a:bodyPr anchorCtr="1"/>
          <a:lstStyle>
            <a:lvl1pPr marL="0" indent="0" algn="ctr">
              <a:buNone/>
              <a:defRPr sz="1600" i="1">
                <a:solidFill>
                  <a:srgbClr val="A6A6A6"/>
                </a:solidFill>
              </a:defRPr>
            </a:lvl1pPr>
          </a:lstStyle>
          <a:p>
            <a:pPr lvl="0"/>
            <a:r>
              <a:rPr lang="en-US"/>
              <a:t>CLICK ICON TO INSERT</a:t>
            </a:r>
            <a:br>
              <a:rPr lang="en-US"/>
            </a:br>
            <a:r>
              <a:rPr lang="en-US"/>
              <a:t>PICTURE OR GRAPHIC</a:t>
            </a:r>
          </a:p>
        </p:txBody>
      </p:sp>
      <p:pic>
        <p:nvPicPr>
          <p:cNvPr id="3" name="Picture 1" descr="A black background with a black square&#10;&#10;Description automatically generated with medium confidence">
            <a:extLst>
              <a:ext uri="{FF2B5EF4-FFF2-40B4-BE49-F238E27FC236}">
                <a16:creationId xmlns:a16="http://schemas.microsoft.com/office/drawing/2014/main" id="{2285700B-B572-C6D6-43B9-F83AEDFCEF07}"/>
              </a:ext>
            </a:extLst>
          </p:cNvPr>
          <p:cNvPicPr>
            <a:picLocks noChangeAspect="1"/>
          </p:cNvPicPr>
          <p:nvPr/>
        </p:nvPicPr>
        <p:blipFill>
          <a:blip r:embed="rId2"/>
          <a:stretch>
            <a:fillRect/>
          </a:stretch>
        </p:blipFill>
        <p:spPr>
          <a:xfrm rot="10799991">
            <a:off x="541654" y="0"/>
            <a:ext cx="12191996" cy="6858000"/>
          </a:xfrm>
          <a:prstGeom prst="rect">
            <a:avLst/>
          </a:prstGeom>
          <a:noFill/>
          <a:ln cap="flat">
            <a:noFill/>
          </a:ln>
        </p:spPr>
      </p:pic>
      <p:sp>
        <p:nvSpPr>
          <p:cNvPr id="4" name="Title 1">
            <a:extLst>
              <a:ext uri="{FF2B5EF4-FFF2-40B4-BE49-F238E27FC236}">
                <a16:creationId xmlns:a16="http://schemas.microsoft.com/office/drawing/2014/main" id="{A3740618-C884-1F7D-53BE-D40D373D5E5B}"/>
              </a:ext>
            </a:extLst>
          </p:cNvPr>
          <p:cNvSpPr txBox="1">
            <a:spLocks noGrp="1"/>
          </p:cNvSpPr>
          <p:nvPr>
            <p:ph type="title"/>
          </p:nvPr>
        </p:nvSpPr>
        <p:spPr>
          <a:xfrm>
            <a:off x="1776670" y="811648"/>
            <a:ext cx="4660239" cy="311883"/>
          </a:xfrm>
        </p:spPr>
        <p:txBody>
          <a:bodyPr>
            <a:noAutofit/>
          </a:bodyPr>
          <a:lstStyle>
            <a:lvl1pPr>
              <a:defRPr sz="2400"/>
            </a:lvl1pPr>
          </a:lstStyle>
          <a:p>
            <a:pPr lvl="0"/>
            <a:r>
              <a:rPr lang="en-US"/>
              <a:t>CLICK TO EDIT CLINICAL CARE HEADLINE</a:t>
            </a:r>
          </a:p>
        </p:txBody>
      </p:sp>
      <p:grpSp>
        <p:nvGrpSpPr>
          <p:cNvPr id="5" name="Group 10" descr="hospital or medical care center with a medical cross in the center">
            <a:extLst>
              <a:ext uri="{FF2B5EF4-FFF2-40B4-BE49-F238E27FC236}">
                <a16:creationId xmlns:a16="http://schemas.microsoft.com/office/drawing/2014/main" id="{AC79A94A-04A4-1812-E50A-1FC7C49E0AEB}"/>
              </a:ext>
            </a:extLst>
          </p:cNvPr>
          <p:cNvGrpSpPr/>
          <p:nvPr/>
        </p:nvGrpSpPr>
        <p:grpSpPr>
          <a:xfrm>
            <a:off x="874175" y="564998"/>
            <a:ext cx="768708" cy="768708"/>
            <a:chOff x="874175" y="564998"/>
            <a:chExt cx="768708" cy="768708"/>
          </a:xfrm>
        </p:grpSpPr>
        <p:pic>
          <p:nvPicPr>
            <p:cNvPr id="6" name="Picture 2" descr="A black background with a gold cross&#10;&#10;Description automatically generated">
              <a:extLst>
                <a:ext uri="{FF2B5EF4-FFF2-40B4-BE49-F238E27FC236}">
                  <a16:creationId xmlns:a16="http://schemas.microsoft.com/office/drawing/2014/main" id="{ED1AAA1F-1A9F-12E0-7C9E-F14D8EBEC61A}"/>
                </a:ext>
              </a:extLst>
            </p:cNvPr>
            <p:cNvPicPr>
              <a:picLocks noChangeAspect="1"/>
            </p:cNvPicPr>
            <p:nvPr/>
          </p:nvPicPr>
          <p:blipFill>
            <a:blip r:embed="rId3"/>
            <a:stretch>
              <a:fillRect/>
            </a:stretch>
          </p:blipFill>
          <p:spPr>
            <a:xfrm>
              <a:off x="984598" y="646617"/>
              <a:ext cx="557198" cy="557198"/>
            </a:xfrm>
            <a:prstGeom prst="rect">
              <a:avLst/>
            </a:prstGeom>
            <a:noFill/>
            <a:ln cap="flat">
              <a:noFill/>
            </a:ln>
          </p:spPr>
        </p:pic>
        <p:sp>
          <p:nvSpPr>
            <p:cNvPr id="7" name="Oval 3">
              <a:extLst>
                <a:ext uri="{FF2B5EF4-FFF2-40B4-BE49-F238E27FC236}">
                  <a16:creationId xmlns:a16="http://schemas.microsoft.com/office/drawing/2014/main" id="{F7BF33AB-DD2B-5A4C-B1CC-A929A0CD09AD}"/>
                </a:ext>
              </a:extLst>
            </p:cNvPr>
            <p:cNvSpPr/>
            <p:nvPr/>
          </p:nvSpPr>
          <p:spPr>
            <a:xfrm>
              <a:off x="874175" y="564998"/>
              <a:ext cx="768708" cy="76870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9046" cap="flat">
              <a:solidFill>
                <a:srgbClr val="CBB379"/>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rial"/>
              </a:endParaRPr>
            </a:p>
          </p:txBody>
        </p:sp>
      </p:grpSp>
      <p:sp>
        <p:nvSpPr>
          <p:cNvPr id="8" name="Text Placeholder 17">
            <a:extLst>
              <a:ext uri="{FF2B5EF4-FFF2-40B4-BE49-F238E27FC236}">
                <a16:creationId xmlns:a16="http://schemas.microsoft.com/office/drawing/2014/main" id="{E1583321-6E21-55BA-DE28-BFE289DBBF3A}"/>
              </a:ext>
            </a:extLst>
          </p:cNvPr>
          <p:cNvSpPr txBox="1">
            <a:spLocks noGrp="1"/>
          </p:cNvSpPr>
          <p:nvPr>
            <p:ph type="body" idx="4294967295"/>
          </p:nvPr>
        </p:nvSpPr>
        <p:spPr>
          <a:xfrm>
            <a:off x="874175" y="4776011"/>
            <a:ext cx="4660239" cy="941393"/>
          </a:xfrm>
        </p:spPr>
        <p:txBody>
          <a:bodyPr>
            <a:noAutofit/>
          </a:bodyPr>
          <a:lstStyle>
            <a:lvl1pPr marL="0" indent="0">
              <a:lnSpc>
                <a:spcPct val="110000"/>
              </a:lnSpc>
              <a:buNone/>
              <a:defRPr sz="1800">
                <a:solidFill>
                  <a:srgbClr val="404040"/>
                </a:solidFill>
              </a:defRPr>
            </a:lvl1pPr>
          </a:lstStyle>
          <a:p>
            <a:pPr lvl="0"/>
            <a:r>
              <a:rPr lang="en-US"/>
              <a:t>We are a world-class medical destination at the forefront of transformative education, science, medicine, and healthcare. </a:t>
            </a:r>
          </a:p>
        </p:txBody>
      </p:sp>
      <p:sp>
        <p:nvSpPr>
          <p:cNvPr id="9" name="Text Placeholder 19">
            <a:extLst>
              <a:ext uri="{FF2B5EF4-FFF2-40B4-BE49-F238E27FC236}">
                <a16:creationId xmlns:a16="http://schemas.microsoft.com/office/drawing/2014/main" id="{B12511CA-E9BC-0A04-B94F-1E8520EEB277}"/>
              </a:ext>
            </a:extLst>
          </p:cNvPr>
          <p:cNvSpPr txBox="1">
            <a:spLocks noGrp="1"/>
          </p:cNvSpPr>
          <p:nvPr>
            <p:ph type="body" idx="4294967295"/>
          </p:nvPr>
        </p:nvSpPr>
        <p:spPr>
          <a:xfrm>
            <a:off x="874193" y="2304306"/>
            <a:ext cx="4660897" cy="2241194"/>
          </a:xfrm>
        </p:spPr>
        <p:txBody>
          <a:bodyPr/>
          <a:lstStyle>
            <a:lvl1pPr marL="342900" indent="-342900">
              <a:buClr>
                <a:srgbClr val="CBB379"/>
              </a:buClr>
              <a:defRPr sz="1800">
                <a:solidFill>
                  <a:srgbClr val="404040"/>
                </a:solidFill>
              </a:defRPr>
            </a:lvl1pPr>
            <a:lvl2pPr marL="342900" lvl="0" indent="-342900">
              <a:spcBef>
                <a:spcPts val="1000"/>
              </a:spcBef>
              <a:buClr>
                <a:srgbClr val="CBB379"/>
              </a:buClr>
              <a:defRPr sz="1800">
                <a:solidFill>
                  <a:srgbClr val="404040"/>
                </a:solidFill>
              </a:defRPr>
            </a:lvl2pPr>
            <a:lvl3pPr marL="342900" lvl="0" indent="-342900">
              <a:spcBef>
                <a:spcPts val="1000"/>
              </a:spcBef>
              <a:buClr>
                <a:srgbClr val="CBB379"/>
              </a:buClr>
              <a:defRPr sz="1800">
                <a:solidFill>
                  <a:srgbClr val="404040"/>
                </a:solidFill>
              </a:defRPr>
            </a:lvl3pPr>
            <a:lvl4pPr marL="342900" lvl="0" indent="-342900">
              <a:spcBef>
                <a:spcPts val="1000"/>
              </a:spcBef>
              <a:buClr>
                <a:srgbClr val="CBB379"/>
              </a:buClr>
              <a:defRPr>
                <a:solidFill>
                  <a:srgbClr val="404040"/>
                </a:solidFill>
              </a:defRPr>
            </a:lvl4pPr>
            <a:lvl5pPr marL="342900" lvl="0" indent="-342900">
              <a:spcBef>
                <a:spcPts val="1000"/>
              </a:spcBef>
              <a:buClr>
                <a:srgbClr val="CBB379"/>
              </a:buClr>
              <a:defRPr>
                <a:solidFill>
                  <a:srgbClr val="404040"/>
                </a:solidFill>
              </a:defRPr>
            </a:lvl5pPr>
            <a:lvl6pPr marL="342900" marR="0" lvl="0" indent="-342900" fontAlgn="auto">
              <a:spcBef>
                <a:spcPts val="1000"/>
              </a:spcBef>
              <a:spcAft>
                <a:spcPts val="0"/>
              </a:spcAft>
              <a:buClr>
                <a:srgbClr val="CBB379"/>
              </a:buClr>
              <a:buSzPct val="100000"/>
              <a:buFont typeface="Arial" pitchFamily="34"/>
              <a:tabLst/>
              <a:defRPr lang="en-US" b="0" i="0" u="none" strike="noStrike" cap="none" spc="0" baseline="0">
                <a:solidFill>
                  <a:srgbClr val="404040"/>
                </a:solidFill>
                <a:uFillTx/>
                <a:latin typeface="Arial" pitchFamily="34"/>
                <a:cs typeface="Arial" pitchFamily="34"/>
              </a:defRPr>
            </a:lvl6pPr>
          </a:lstStyle>
          <a:p>
            <a:pPr lvl="0"/>
            <a:r>
              <a:rPr lang="en-US"/>
              <a:t>Bullet point</a:t>
            </a:r>
          </a:p>
          <a:p>
            <a:pPr lvl="0"/>
            <a:r>
              <a:rPr lang="en-US"/>
              <a:t>Bullet point</a:t>
            </a:r>
          </a:p>
          <a:p>
            <a:pPr lvl="0"/>
            <a:r>
              <a:rPr lang="en-US"/>
              <a:t>Bullet point</a:t>
            </a:r>
          </a:p>
          <a:p>
            <a:pPr lvl="0"/>
            <a:r>
              <a:rPr lang="en-US"/>
              <a:t>Bullet point</a:t>
            </a:r>
          </a:p>
          <a:p>
            <a:pPr lvl="0"/>
            <a:r>
              <a:rPr lang="en-US"/>
              <a:t>Bullet point</a:t>
            </a:r>
          </a:p>
          <a:p>
            <a:pPr lvl="0"/>
            <a:endParaRPr lang="en-US"/>
          </a:p>
        </p:txBody>
      </p:sp>
      <p:sp>
        <p:nvSpPr>
          <p:cNvPr id="10" name="Text Placeholder 21">
            <a:extLst>
              <a:ext uri="{FF2B5EF4-FFF2-40B4-BE49-F238E27FC236}">
                <a16:creationId xmlns:a16="http://schemas.microsoft.com/office/drawing/2014/main" id="{AE709668-043D-5E14-1C03-9815DD8A30CF}"/>
              </a:ext>
            </a:extLst>
          </p:cNvPr>
          <p:cNvSpPr txBox="1">
            <a:spLocks noGrp="1"/>
          </p:cNvSpPr>
          <p:nvPr>
            <p:ph type="body" idx="4294967295"/>
          </p:nvPr>
        </p:nvSpPr>
        <p:spPr>
          <a:xfrm>
            <a:off x="874175" y="1864059"/>
            <a:ext cx="4873331" cy="268202"/>
          </a:xfrm>
        </p:spPr>
        <p:txBody>
          <a:bodyPr>
            <a:noAutofit/>
          </a:bodyPr>
          <a:lstStyle>
            <a:lvl1pPr marL="0" indent="0">
              <a:buNone/>
              <a:defRPr sz="2100" b="1">
                <a:solidFill>
                  <a:srgbClr val="404040"/>
                </a:solidFill>
              </a:defRPr>
            </a:lvl1pPr>
          </a:lstStyle>
          <a:p>
            <a:pPr lvl="0"/>
            <a:r>
              <a:rPr lang="en-US"/>
              <a:t>CLICK TO EDIT SUBHEADING TEXT</a:t>
            </a:r>
          </a:p>
        </p:txBody>
      </p:sp>
      <p:sp>
        <p:nvSpPr>
          <p:cNvPr id="11" name="Rectangle 6">
            <a:extLst>
              <a:ext uri="{FF2B5EF4-FFF2-40B4-BE49-F238E27FC236}">
                <a16:creationId xmlns:a16="http://schemas.microsoft.com/office/drawing/2014/main" id="{CAA8272B-06EE-64B7-9D67-94C4D48646E1}"/>
              </a:ext>
            </a:extLst>
          </p:cNvPr>
          <p:cNvSpPr/>
          <p:nvPr/>
        </p:nvSpPr>
        <p:spPr>
          <a:xfrm>
            <a:off x="10100736" y="5717404"/>
            <a:ext cx="1786463" cy="986591"/>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rial"/>
            </a:endParaRPr>
          </a:p>
        </p:txBody>
      </p:sp>
      <p:pic>
        <p:nvPicPr>
          <p:cNvPr id="12" name="Picture 4">
            <a:extLst>
              <a:ext uri="{FF2B5EF4-FFF2-40B4-BE49-F238E27FC236}">
                <a16:creationId xmlns:a16="http://schemas.microsoft.com/office/drawing/2014/main" id="{5914F5D6-39D0-A9E0-CE54-367C70CE5F31}"/>
              </a:ext>
            </a:extLst>
          </p:cNvPr>
          <p:cNvPicPr>
            <a:picLocks noChangeAspect="1"/>
          </p:cNvPicPr>
          <p:nvPr/>
        </p:nvPicPr>
        <p:blipFill>
          <a:blip r:embed="rId4"/>
          <a:stretch>
            <a:fillRect/>
          </a:stretch>
        </p:blipFill>
        <p:spPr>
          <a:xfrm>
            <a:off x="9965935" y="6048865"/>
            <a:ext cx="1752785" cy="460583"/>
          </a:xfrm>
          <a:prstGeom prst="rect">
            <a:avLst/>
          </a:prstGeom>
          <a:noFill/>
          <a:ln cap="flat">
            <a:noFill/>
          </a:ln>
        </p:spPr>
      </p:pic>
    </p:spTree>
    <p:extLst>
      <p:ext uri="{BB962C8B-B14F-4D97-AF65-F5344CB8AC3E}">
        <p14:creationId xmlns:p14="http://schemas.microsoft.com/office/powerpoint/2010/main" val="3057405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theme 3)">
    <p:bg>
      <p:bgPr>
        <a:blipFill>
          <a:blip r:embed="rId2"/>
          <a:stretch>
            <a:fillRect/>
          </a:stretch>
        </a:blip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ECC8BFEE-12D4-E4DF-B7E6-569EF8F77AA8}"/>
              </a:ext>
            </a:extLst>
          </p:cNvPr>
          <p:cNvSpPr txBox="1">
            <a:spLocks noGrp="1"/>
          </p:cNvSpPr>
          <p:nvPr>
            <p:ph type="subTitle" idx="1"/>
          </p:nvPr>
        </p:nvSpPr>
        <p:spPr>
          <a:xfrm>
            <a:off x="1917990" y="4071503"/>
            <a:ext cx="9144000" cy="505507"/>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b="0" i="0" u="none" strike="noStrike" cap="none" spc="0" baseline="0">
                <a:solidFill>
                  <a:srgbClr val="000000"/>
                </a:solidFill>
                <a:uFillTx/>
                <a:latin typeface="Arial" pitchFamily="34"/>
                <a:cs typeface="Arial" pitchFamily="34"/>
              </a:defRPr>
            </a:lvl1pPr>
          </a:lstStyle>
          <a:p>
            <a:pPr lvl="0"/>
            <a:r>
              <a:rPr lang="en-US"/>
              <a:t>Click to edit subtitle</a:t>
            </a:r>
          </a:p>
        </p:txBody>
      </p:sp>
      <p:sp>
        <p:nvSpPr>
          <p:cNvPr id="3" name="Title 1">
            <a:extLst>
              <a:ext uri="{FF2B5EF4-FFF2-40B4-BE49-F238E27FC236}">
                <a16:creationId xmlns:a16="http://schemas.microsoft.com/office/drawing/2014/main" id="{F5264950-9F7A-14DE-F502-F549C1FDAD49}"/>
              </a:ext>
            </a:extLst>
          </p:cNvPr>
          <p:cNvSpPr txBox="1">
            <a:spLocks noGrp="1"/>
          </p:cNvSpPr>
          <p:nvPr>
            <p:ph type="ctrTitle"/>
          </p:nvPr>
        </p:nvSpPr>
        <p:spPr>
          <a:xfrm>
            <a:off x="1917990" y="2383539"/>
            <a:ext cx="6621325" cy="1343409"/>
          </a:xfrm>
          <a:prstGeom prst="rect">
            <a:avLst/>
          </a:prstGeom>
          <a:noFill/>
          <a:ln>
            <a:noFill/>
          </a:ln>
        </p:spPr>
        <p:txBody>
          <a:bodyPr vert="horz" wrap="square" lIns="91440" tIns="45720" rIns="91440" bIns="45720" anchor="b" anchorCtr="0" compatLnSpc="1">
            <a:noAutofit/>
          </a:bodyPr>
          <a:lstStyle>
            <a:lvl1pPr marL="0" marR="0" lvl="0" indent="0" fontAlgn="auto">
              <a:spcBef>
                <a:spcPts val="0"/>
              </a:spcBef>
              <a:spcAft>
                <a:spcPts val="0"/>
              </a:spcAft>
              <a:tabLst/>
              <a:defRPr lang="en-US" b="1" i="0" u="none" strike="noStrike" cap="none" spc="0" baseline="0">
                <a:solidFill>
                  <a:srgbClr val="000000"/>
                </a:solidFill>
                <a:uFillTx/>
                <a:latin typeface="Arial Black" pitchFamily="34"/>
                <a:cs typeface="Arial Black" pitchFamily="34"/>
              </a:defRPr>
            </a:lvl1pPr>
          </a:lstStyle>
          <a:p>
            <a:pPr lvl="0"/>
            <a:r>
              <a:rPr lang="en-US"/>
              <a:t>CLICK TO EDIT POWERPOINT TITLE</a:t>
            </a:r>
          </a:p>
        </p:txBody>
      </p:sp>
      <p:pic>
        <p:nvPicPr>
          <p:cNvPr id="4" name="Picture 6">
            <a:extLst>
              <a:ext uri="{FF2B5EF4-FFF2-40B4-BE49-F238E27FC236}">
                <a16:creationId xmlns:a16="http://schemas.microsoft.com/office/drawing/2014/main" id="{18DF7681-4465-17E6-4E7F-2550A6552E72}"/>
              </a:ext>
            </a:extLst>
          </p:cNvPr>
          <p:cNvPicPr>
            <a:picLocks noChangeAspect="1"/>
          </p:cNvPicPr>
          <p:nvPr/>
        </p:nvPicPr>
        <p:blipFill>
          <a:blip r:embed="rId3"/>
          <a:stretch>
            <a:fillRect/>
          </a:stretch>
        </p:blipFill>
        <p:spPr>
          <a:xfrm>
            <a:off x="9965935" y="6048865"/>
            <a:ext cx="1752785" cy="460583"/>
          </a:xfrm>
          <a:prstGeom prst="rect">
            <a:avLst/>
          </a:prstGeom>
          <a:noFill/>
          <a:ln cap="flat">
            <a:noFill/>
          </a:ln>
        </p:spPr>
      </p:pic>
      <p:sp>
        <p:nvSpPr>
          <p:cNvPr id="5" name="Rectangle 8">
            <a:extLst>
              <a:ext uri="{FF2B5EF4-FFF2-40B4-BE49-F238E27FC236}">
                <a16:creationId xmlns:a16="http://schemas.microsoft.com/office/drawing/2014/main" id="{7649109A-68DA-7F22-82F0-D58FCF102541}"/>
              </a:ext>
            </a:extLst>
          </p:cNvPr>
          <p:cNvSpPr/>
          <p:nvPr/>
        </p:nvSpPr>
        <p:spPr>
          <a:xfrm>
            <a:off x="1917990" y="1674687"/>
            <a:ext cx="3659849" cy="403012"/>
          </a:xfrm>
          <a:prstGeom prst="rect">
            <a:avLst/>
          </a:prstGeom>
          <a:solidFill>
            <a:srgbClr val="CBB379"/>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100" baseline="0">
                <a:solidFill>
                  <a:srgbClr val="000000"/>
                </a:solidFill>
                <a:uFillTx/>
                <a:latin typeface="Aptos"/>
              </a:rPr>
              <a:t>CU Thrive: Office for Well-being</a:t>
            </a:r>
          </a:p>
        </p:txBody>
      </p:sp>
    </p:spTree>
    <p:extLst>
      <p:ext uri="{BB962C8B-B14F-4D97-AF65-F5344CB8AC3E}">
        <p14:creationId xmlns:p14="http://schemas.microsoft.com/office/powerpoint/2010/main" val="25479034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Innovation Care Slide">
    <p:spTree>
      <p:nvGrpSpPr>
        <p:cNvPr id="1" name=""/>
        <p:cNvGrpSpPr/>
        <p:nvPr/>
      </p:nvGrpSpPr>
      <p:grpSpPr>
        <a:xfrm>
          <a:off x="0" y="0"/>
          <a:ext cx="0" cy="0"/>
          <a:chOff x="0" y="0"/>
          <a:chExt cx="0" cy="0"/>
        </a:xfrm>
      </p:grpSpPr>
      <p:sp>
        <p:nvSpPr>
          <p:cNvPr id="2" name="Picture Placeholder 15">
            <a:extLst>
              <a:ext uri="{FF2B5EF4-FFF2-40B4-BE49-F238E27FC236}">
                <a16:creationId xmlns:a16="http://schemas.microsoft.com/office/drawing/2014/main" id="{8B2739EE-BC71-A335-FD5F-F468AED1D167}"/>
              </a:ext>
            </a:extLst>
          </p:cNvPr>
          <p:cNvSpPr txBox="1">
            <a:spLocks noGrp="1"/>
          </p:cNvSpPr>
          <p:nvPr>
            <p:ph type="pic" idx="4294967295"/>
          </p:nvPr>
        </p:nvSpPr>
        <p:spPr>
          <a:xfrm>
            <a:off x="7318665" y="0"/>
            <a:ext cx="4873331" cy="6858000"/>
          </a:xfrm>
        </p:spPr>
        <p:txBody>
          <a:bodyPr anchorCtr="1"/>
          <a:lstStyle>
            <a:lvl1pPr marL="0" indent="0" algn="ctr">
              <a:buNone/>
              <a:defRPr sz="1600" i="1">
                <a:solidFill>
                  <a:srgbClr val="A6A6A6"/>
                </a:solidFill>
              </a:defRPr>
            </a:lvl1pPr>
          </a:lstStyle>
          <a:p>
            <a:pPr lvl="0"/>
            <a:r>
              <a:rPr lang="en-US"/>
              <a:t>CLICK ICON TO INSERT</a:t>
            </a:r>
            <a:br>
              <a:rPr lang="en-US"/>
            </a:br>
            <a:r>
              <a:rPr lang="en-US"/>
              <a:t>PICTURE OR GRAPHIC</a:t>
            </a:r>
          </a:p>
        </p:txBody>
      </p:sp>
      <p:pic>
        <p:nvPicPr>
          <p:cNvPr id="3" name="Picture 1" descr="A black background with a black square&#10;&#10;Description automatically generated with medium confidence">
            <a:extLst>
              <a:ext uri="{FF2B5EF4-FFF2-40B4-BE49-F238E27FC236}">
                <a16:creationId xmlns:a16="http://schemas.microsoft.com/office/drawing/2014/main" id="{8FDD404B-C9DD-6D12-C921-5F5B6A502F28}"/>
              </a:ext>
            </a:extLst>
          </p:cNvPr>
          <p:cNvPicPr>
            <a:picLocks noChangeAspect="1"/>
          </p:cNvPicPr>
          <p:nvPr/>
        </p:nvPicPr>
        <p:blipFill>
          <a:blip r:embed="rId2"/>
          <a:stretch>
            <a:fillRect/>
          </a:stretch>
        </p:blipFill>
        <p:spPr>
          <a:xfrm rot="10799991">
            <a:off x="541654" y="0"/>
            <a:ext cx="12191996" cy="6858000"/>
          </a:xfrm>
          <a:prstGeom prst="rect">
            <a:avLst/>
          </a:prstGeom>
          <a:noFill/>
          <a:ln cap="flat">
            <a:noFill/>
          </a:ln>
        </p:spPr>
      </p:pic>
      <p:sp>
        <p:nvSpPr>
          <p:cNvPr id="4" name="Title 1">
            <a:extLst>
              <a:ext uri="{FF2B5EF4-FFF2-40B4-BE49-F238E27FC236}">
                <a16:creationId xmlns:a16="http://schemas.microsoft.com/office/drawing/2014/main" id="{23A7D12C-633C-BE67-FBBF-9A6DC3DBCCBC}"/>
              </a:ext>
            </a:extLst>
          </p:cNvPr>
          <p:cNvSpPr txBox="1">
            <a:spLocks noGrp="1"/>
          </p:cNvSpPr>
          <p:nvPr>
            <p:ph type="title"/>
          </p:nvPr>
        </p:nvSpPr>
        <p:spPr>
          <a:xfrm>
            <a:off x="1776670" y="811648"/>
            <a:ext cx="4873331" cy="311883"/>
          </a:xfrm>
        </p:spPr>
        <p:txBody>
          <a:bodyPr>
            <a:noAutofit/>
          </a:bodyPr>
          <a:lstStyle>
            <a:lvl1pPr>
              <a:defRPr sz="2400"/>
            </a:lvl1pPr>
          </a:lstStyle>
          <a:p>
            <a:pPr lvl="0"/>
            <a:r>
              <a:rPr lang="en-US"/>
              <a:t>CLICK TO EDIT INNOVATION HEADLINE</a:t>
            </a:r>
          </a:p>
        </p:txBody>
      </p:sp>
      <p:grpSp>
        <p:nvGrpSpPr>
          <p:cNvPr id="5" name="Group 4" descr="lightbulb with a check mark inside.">
            <a:extLst>
              <a:ext uri="{FF2B5EF4-FFF2-40B4-BE49-F238E27FC236}">
                <a16:creationId xmlns:a16="http://schemas.microsoft.com/office/drawing/2014/main" id="{509ACFC8-1FB4-D7D7-06B9-6E0A4E3922AF}"/>
              </a:ext>
            </a:extLst>
          </p:cNvPr>
          <p:cNvGrpSpPr/>
          <p:nvPr/>
        </p:nvGrpSpPr>
        <p:grpSpPr>
          <a:xfrm>
            <a:off x="874175" y="574563"/>
            <a:ext cx="768708" cy="768708"/>
            <a:chOff x="874175" y="574563"/>
            <a:chExt cx="768708" cy="768708"/>
          </a:xfrm>
        </p:grpSpPr>
        <p:sp>
          <p:nvSpPr>
            <p:cNvPr id="6" name="Oval 5">
              <a:extLst>
                <a:ext uri="{FF2B5EF4-FFF2-40B4-BE49-F238E27FC236}">
                  <a16:creationId xmlns:a16="http://schemas.microsoft.com/office/drawing/2014/main" id="{95477F9B-A885-FB6F-64F6-1575880DED82}"/>
                </a:ext>
              </a:extLst>
            </p:cNvPr>
            <p:cNvSpPr/>
            <p:nvPr/>
          </p:nvSpPr>
          <p:spPr>
            <a:xfrm>
              <a:off x="874175" y="574563"/>
              <a:ext cx="768708" cy="76870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9046" cap="flat">
              <a:solidFill>
                <a:srgbClr val="CBB379"/>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rial"/>
              </a:endParaRPr>
            </a:p>
          </p:txBody>
        </p:sp>
        <p:pic>
          <p:nvPicPr>
            <p:cNvPr id="7" name="Picture 6" descr="A light bulb with a check mark inside&#10;&#10;Description automatically generated">
              <a:extLst>
                <a:ext uri="{FF2B5EF4-FFF2-40B4-BE49-F238E27FC236}">
                  <a16:creationId xmlns:a16="http://schemas.microsoft.com/office/drawing/2014/main" id="{2FE5CC40-2D76-269D-58C1-F9C06D8BBDFA}"/>
                </a:ext>
              </a:extLst>
            </p:cNvPr>
            <p:cNvPicPr>
              <a:picLocks noChangeAspect="1"/>
            </p:cNvPicPr>
            <p:nvPr/>
          </p:nvPicPr>
          <p:blipFill>
            <a:blip r:embed="rId3"/>
            <a:stretch>
              <a:fillRect/>
            </a:stretch>
          </p:blipFill>
          <p:spPr>
            <a:xfrm>
              <a:off x="979267" y="665427"/>
              <a:ext cx="558524" cy="558524"/>
            </a:xfrm>
            <a:prstGeom prst="rect">
              <a:avLst/>
            </a:prstGeom>
            <a:noFill/>
            <a:ln cap="flat">
              <a:noFill/>
            </a:ln>
          </p:spPr>
        </p:pic>
      </p:grpSp>
      <p:sp>
        <p:nvSpPr>
          <p:cNvPr id="8" name="Text Placeholder 17">
            <a:extLst>
              <a:ext uri="{FF2B5EF4-FFF2-40B4-BE49-F238E27FC236}">
                <a16:creationId xmlns:a16="http://schemas.microsoft.com/office/drawing/2014/main" id="{D71F8986-3F86-F4A6-0BAB-36C72DADF706}"/>
              </a:ext>
            </a:extLst>
          </p:cNvPr>
          <p:cNvSpPr txBox="1">
            <a:spLocks noGrp="1"/>
          </p:cNvSpPr>
          <p:nvPr>
            <p:ph type="body" idx="4294967295"/>
          </p:nvPr>
        </p:nvSpPr>
        <p:spPr>
          <a:xfrm>
            <a:off x="874175" y="4776011"/>
            <a:ext cx="4660239" cy="941393"/>
          </a:xfrm>
        </p:spPr>
        <p:txBody>
          <a:bodyPr>
            <a:noAutofit/>
          </a:bodyPr>
          <a:lstStyle>
            <a:lvl1pPr marL="0" indent="0">
              <a:lnSpc>
                <a:spcPct val="110000"/>
              </a:lnSpc>
              <a:buNone/>
              <a:defRPr sz="1800">
                <a:solidFill>
                  <a:srgbClr val="404040"/>
                </a:solidFill>
              </a:defRPr>
            </a:lvl1pPr>
          </a:lstStyle>
          <a:p>
            <a:pPr lvl="0"/>
            <a:r>
              <a:rPr lang="en-US"/>
              <a:t>We are a world-class medical destination at the forefront of transformative education, science, medicine, and healthcare. </a:t>
            </a:r>
          </a:p>
        </p:txBody>
      </p:sp>
      <p:sp>
        <p:nvSpPr>
          <p:cNvPr id="9" name="Text Placeholder 19">
            <a:extLst>
              <a:ext uri="{FF2B5EF4-FFF2-40B4-BE49-F238E27FC236}">
                <a16:creationId xmlns:a16="http://schemas.microsoft.com/office/drawing/2014/main" id="{0CD7785D-48D9-4B99-41C2-90E794D32C3A}"/>
              </a:ext>
            </a:extLst>
          </p:cNvPr>
          <p:cNvSpPr txBox="1">
            <a:spLocks noGrp="1"/>
          </p:cNvSpPr>
          <p:nvPr>
            <p:ph type="body" idx="4294967295"/>
          </p:nvPr>
        </p:nvSpPr>
        <p:spPr>
          <a:xfrm>
            <a:off x="874193" y="2304306"/>
            <a:ext cx="4660897" cy="2241194"/>
          </a:xfrm>
        </p:spPr>
        <p:txBody>
          <a:bodyPr/>
          <a:lstStyle>
            <a:lvl1pPr marL="342900" indent="-342900">
              <a:buClr>
                <a:srgbClr val="CBB379"/>
              </a:buClr>
              <a:defRPr sz="1800">
                <a:solidFill>
                  <a:srgbClr val="404040"/>
                </a:solidFill>
              </a:defRPr>
            </a:lvl1pPr>
            <a:lvl2pPr marL="342900" lvl="0" indent="-342900">
              <a:spcBef>
                <a:spcPts val="1000"/>
              </a:spcBef>
              <a:buClr>
                <a:srgbClr val="CBB379"/>
              </a:buClr>
              <a:defRPr sz="1800">
                <a:solidFill>
                  <a:srgbClr val="404040"/>
                </a:solidFill>
              </a:defRPr>
            </a:lvl2pPr>
            <a:lvl3pPr marL="342900" lvl="0" indent="-342900">
              <a:spcBef>
                <a:spcPts val="1000"/>
              </a:spcBef>
              <a:buClr>
                <a:srgbClr val="CBB379"/>
              </a:buClr>
              <a:defRPr sz="1800">
                <a:solidFill>
                  <a:srgbClr val="404040"/>
                </a:solidFill>
              </a:defRPr>
            </a:lvl3pPr>
            <a:lvl4pPr marL="342900" lvl="0" indent="-342900">
              <a:spcBef>
                <a:spcPts val="1000"/>
              </a:spcBef>
              <a:buClr>
                <a:srgbClr val="CBB379"/>
              </a:buClr>
              <a:defRPr>
                <a:solidFill>
                  <a:srgbClr val="404040"/>
                </a:solidFill>
              </a:defRPr>
            </a:lvl4pPr>
            <a:lvl5pPr marL="342900" lvl="0" indent="-342900">
              <a:spcBef>
                <a:spcPts val="1000"/>
              </a:spcBef>
              <a:buClr>
                <a:srgbClr val="CBB379"/>
              </a:buClr>
              <a:defRPr>
                <a:solidFill>
                  <a:srgbClr val="404040"/>
                </a:solidFill>
              </a:defRPr>
            </a:lvl5pPr>
            <a:lvl6pPr marL="342900" marR="0" lvl="0" indent="-342900" fontAlgn="auto">
              <a:spcBef>
                <a:spcPts val="1000"/>
              </a:spcBef>
              <a:spcAft>
                <a:spcPts val="0"/>
              </a:spcAft>
              <a:buClr>
                <a:srgbClr val="CBB379"/>
              </a:buClr>
              <a:buSzPct val="100000"/>
              <a:buFont typeface="Arial" pitchFamily="34"/>
              <a:tabLst/>
              <a:defRPr lang="en-US" b="0" i="0" u="none" strike="noStrike" cap="none" spc="0" baseline="0">
                <a:solidFill>
                  <a:srgbClr val="404040"/>
                </a:solidFill>
                <a:uFillTx/>
                <a:latin typeface="Arial" pitchFamily="34"/>
                <a:cs typeface="Arial" pitchFamily="34"/>
              </a:defRPr>
            </a:lvl6pPr>
          </a:lstStyle>
          <a:p>
            <a:pPr lvl="0"/>
            <a:r>
              <a:rPr lang="en-US"/>
              <a:t>Bullet point</a:t>
            </a:r>
          </a:p>
          <a:p>
            <a:pPr lvl="0"/>
            <a:r>
              <a:rPr lang="en-US"/>
              <a:t>Bullet point</a:t>
            </a:r>
          </a:p>
          <a:p>
            <a:pPr lvl="0"/>
            <a:r>
              <a:rPr lang="en-US"/>
              <a:t>Bullet point</a:t>
            </a:r>
          </a:p>
          <a:p>
            <a:pPr lvl="0"/>
            <a:r>
              <a:rPr lang="en-US"/>
              <a:t>Bullet point</a:t>
            </a:r>
          </a:p>
          <a:p>
            <a:pPr lvl="0"/>
            <a:r>
              <a:rPr lang="en-US"/>
              <a:t>Bullet point</a:t>
            </a:r>
          </a:p>
          <a:p>
            <a:pPr lvl="0"/>
            <a:endParaRPr lang="en-US"/>
          </a:p>
        </p:txBody>
      </p:sp>
      <p:sp>
        <p:nvSpPr>
          <p:cNvPr id="10" name="Text Placeholder 21">
            <a:extLst>
              <a:ext uri="{FF2B5EF4-FFF2-40B4-BE49-F238E27FC236}">
                <a16:creationId xmlns:a16="http://schemas.microsoft.com/office/drawing/2014/main" id="{FC93F8E9-8DF5-D97D-B283-A528FA1971BD}"/>
              </a:ext>
            </a:extLst>
          </p:cNvPr>
          <p:cNvSpPr txBox="1">
            <a:spLocks noGrp="1"/>
          </p:cNvSpPr>
          <p:nvPr>
            <p:ph type="body" idx="4294967295"/>
          </p:nvPr>
        </p:nvSpPr>
        <p:spPr>
          <a:xfrm>
            <a:off x="874175" y="1864059"/>
            <a:ext cx="4873331" cy="268202"/>
          </a:xfrm>
        </p:spPr>
        <p:txBody>
          <a:bodyPr>
            <a:noAutofit/>
          </a:bodyPr>
          <a:lstStyle>
            <a:lvl1pPr marL="0" indent="0">
              <a:buNone/>
              <a:defRPr sz="2100" b="1">
                <a:solidFill>
                  <a:srgbClr val="404040"/>
                </a:solidFill>
              </a:defRPr>
            </a:lvl1pPr>
          </a:lstStyle>
          <a:p>
            <a:pPr lvl="0"/>
            <a:r>
              <a:rPr lang="en-US"/>
              <a:t>CLICK TO EDIT SUBHEADING TEXT</a:t>
            </a:r>
          </a:p>
        </p:txBody>
      </p:sp>
      <p:sp>
        <p:nvSpPr>
          <p:cNvPr id="11" name="Rectangle 2">
            <a:extLst>
              <a:ext uri="{FF2B5EF4-FFF2-40B4-BE49-F238E27FC236}">
                <a16:creationId xmlns:a16="http://schemas.microsoft.com/office/drawing/2014/main" id="{B69241A2-A256-8DDB-9044-E3EF31132D9A}"/>
              </a:ext>
            </a:extLst>
          </p:cNvPr>
          <p:cNvSpPr/>
          <p:nvPr/>
        </p:nvSpPr>
        <p:spPr>
          <a:xfrm>
            <a:off x="10557936" y="6054288"/>
            <a:ext cx="1481666" cy="583579"/>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rial"/>
            </a:endParaRPr>
          </a:p>
        </p:txBody>
      </p:sp>
      <p:pic>
        <p:nvPicPr>
          <p:cNvPr id="12" name="Picture 10">
            <a:extLst>
              <a:ext uri="{FF2B5EF4-FFF2-40B4-BE49-F238E27FC236}">
                <a16:creationId xmlns:a16="http://schemas.microsoft.com/office/drawing/2014/main" id="{7BDB7E0D-8575-C669-03F0-D6F0B4869521}"/>
              </a:ext>
            </a:extLst>
          </p:cNvPr>
          <p:cNvPicPr>
            <a:picLocks noChangeAspect="1"/>
          </p:cNvPicPr>
          <p:nvPr/>
        </p:nvPicPr>
        <p:blipFill>
          <a:blip r:embed="rId4"/>
          <a:stretch>
            <a:fillRect/>
          </a:stretch>
        </p:blipFill>
        <p:spPr>
          <a:xfrm>
            <a:off x="9965935" y="6048865"/>
            <a:ext cx="1752785" cy="460583"/>
          </a:xfrm>
          <a:prstGeom prst="rect">
            <a:avLst/>
          </a:prstGeom>
          <a:noFill/>
          <a:ln cap="flat">
            <a:noFill/>
          </a:ln>
        </p:spPr>
      </p:pic>
    </p:spTree>
    <p:extLst>
      <p:ext uri="{BB962C8B-B14F-4D97-AF65-F5344CB8AC3E}">
        <p14:creationId xmlns:p14="http://schemas.microsoft.com/office/powerpoint/2010/main" val="8584314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Innovation Slide1">
    <p:spTree>
      <p:nvGrpSpPr>
        <p:cNvPr id="1" name=""/>
        <p:cNvGrpSpPr/>
        <p:nvPr/>
      </p:nvGrpSpPr>
      <p:grpSpPr>
        <a:xfrm>
          <a:off x="0" y="0"/>
          <a:ext cx="0" cy="0"/>
          <a:chOff x="0" y="0"/>
          <a:chExt cx="0" cy="0"/>
        </a:xfrm>
      </p:grpSpPr>
      <p:sp>
        <p:nvSpPr>
          <p:cNvPr id="2" name="Picture Placeholder 15">
            <a:extLst>
              <a:ext uri="{FF2B5EF4-FFF2-40B4-BE49-F238E27FC236}">
                <a16:creationId xmlns:a16="http://schemas.microsoft.com/office/drawing/2014/main" id="{1BE3A69C-5700-EE5E-DFF8-DBC158C30DCF}"/>
              </a:ext>
            </a:extLst>
          </p:cNvPr>
          <p:cNvSpPr txBox="1">
            <a:spLocks noGrp="1"/>
          </p:cNvSpPr>
          <p:nvPr>
            <p:ph type="pic" idx="4294967295"/>
          </p:nvPr>
        </p:nvSpPr>
        <p:spPr>
          <a:xfrm>
            <a:off x="7318665" y="0"/>
            <a:ext cx="4873331" cy="6858000"/>
          </a:xfrm>
        </p:spPr>
        <p:txBody>
          <a:bodyPr anchorCtr="1"/>
          <a:lstStyle>
            <a:lvl1pPr marL="0" indent="0" algn="ctr">
              <a:buNone/>
              <a:defRPr sz="1600" i="1">
                <a:solidFill>
                  <a:srgbClr val="A6A6A6"/>
                </a:solidFill>
              </a:defRPr>
            </a:lvl1pPr>
          </a:lstStyle>
          <a:p>
            <a:pPr lvl="0"/>
            <a:r>
              <a:rPr lang="en-US"/>
              <a:t>CLICK ICON TO INSERT</a:t>
            </a:r>
            <a:br>
              <a:rPr lang="en-US"/>
            </a:br>
            <a:r>
              <a:rPr lang="en-US"/>
              <a:t>PICTURE OR GRAPHIC</a:t>
            </a:r>
          </a:p>
        </p:txBody>
      </p:sp>
      <p:pic>
        <p:nvPicPr>
          <p:cNvPr id="3" name="Picture 1" descr="A black background with a black square&#10;&#10;Description automatically generated with medium confidence">
            <a:extLst>
              <a:ext uri="{FF2B5EF4-FFF2-40B4-BE49-F238E27FC236}">
                <a16:creationId xmlns:a16="http://schemas.microsoft.com/office/drawing/2014/main" id="{FD91148F-21C6-E530-5EC6-F3BF27248C8F}"/>
              </a:ext>
            </a:extLst>
          </p:cNvPr>
          <p:cNvPicPr>
            <a:picLocks noChangeAspect="1"/>
          </p:cNvPicPr>
          <p:nvPr/>
        </p:nvPicPr>
        <p:blipFill>
          <a:blip r:embed="rId2"/>
          <a:stretch>
            <a:fillRect/>
          </a:stretch>
        </p:blipFill>
        <p:spPr>
          <a:xfrm rot="10799991">
            <a:off x="541654" y="0"/>
            <a:ext cx="12191996" cy="6858000"/>
          </a:xfrm>
          <a:prstGeom prst="rect">
            <a:avLst/>
          </a:prstGeom>
          <a:noFill/>
          <a:ln cap="flat">
            <a:noFill/>
          </a:ln>
        </p:spPr>
      </p:pic>
      <p:sp>
        <p:nvSpPr>
          <p:cNvPr id="4" name="Title 1">
            <a:extLst>
              <a:ext uri="{FF2B5EF4-FFF2-40B4-BE49-F238E27FC236}">
                <a16:creationId xmlns:a16="http://schemas.microsoft.com/office/drawing/2014/main" id="{E8CC3408-AF97-3E9C-EE71-0357FE8F9F94}"/>
              </a:ext>
            </a:extLst>
          </p:cNvPr>
          <p:cNvSpPr txBox="1">
            <a:spLocks noGrp="1"/>
          </p:cNvSpPr>
          <p:nvPr>
            <p:ph type="title"/>
          </p:nvPr>
        </p:nvSpPr>
        <p:spPr>
          <a:xfrm>
            <a:off x="1776670" y="811648"/>
            <a:ext cx="4556747" cy="311883"/>
          </a:xfrm>
        </p:spPr>
        <p:txBody>
          <a:bodyPr>
            <a:noAutofit/>
          </a:bodyPr>
          <a:lstStyle>
            <a:lvl1pPr>
              <a:defRPr sz="2400"/>
            </a:lvl1pPr>
          </a:lstStyle>
          <a:p>
            <a:pPr lvl="0"/>
            <a:r>
              <a:rPr lang="en-US"/>
              <a:t>CLICK TO EDIT RESEARCH HEADLINE</a:t>
            </a:r>
          </a:p>
        </p:txBody>
      </p:sp>
      <p:sp>
        <p:nvSpPr>
          <p:cNvPr id="5" name="Text Placeholder 17">
            <a:extLst>
              <a:ext uri="{FF2B5EF4-FFF2-40B4-BE49-F238E27FC236}">
                <a16:creationId xmlns:a16="http://schemas.microsoft.com/office/drawing/2014/main" id="{8D07F36E-2110-DCE0-06B7-33FA51521433}"/>
              </a:ext>
            </a:extLst>
          </p:cNvPr>
          <p:cNvSpPr txBox="1">
            <a:spLocks noGrp="1"/>
          </p:cNvSpPr>
          <p:nvPr>
            <p:ph type="body" idx="4294967295"/>
          </p:nvPr>
        </p:nvSpPr>
        <p:spPr>
          <a:xfrm>
            <a:off x="874175" y="4776011"/>
            <a:ext cx="4660239" cy="941393"/>
          </a:xfrm>
        </p:spPr>
        <p:txBody>
          <a:bodyPr>
            <a:noAutofit/>
          </a:bodyPr>
          <a:lstStyle>
            <a:lvl1pPr marL="0" indent="0">
              <a:lnSpc>
                <a:spcPct val="110000"/>
              </a:lnSpc>
              <a:buNone/>
              <a:defRPr sz="1800">
                <a:solidFill>
                  <a:srgbClr val="404040"/>
                </a:solidFill>
              </a:defRPr>
            </a:lvl1pPr>
          </a:lstStyle>
          <a:p>
            <a:pPr lvl="0"/>
            <a:r>
              <a:rPr lang="en-US"/>
              <a:t>We are a world-class medical destination at the forefront of transformative education, science, medicine, and healthcare. </a:t>
            </a:r>
          </a:p>
        </p:txBody>
      </p:sp>
      <p:sp>
        <p:nvSpPr>
          <p:cNvPr id="6" name="Text Placeholder 19">
            <a:extLst>
              <a:ext uri="{FF2B5EF4-FFF2-40B4-BE49-F238E27FC236}">
                <a16:creationId xmlns:a16="http://schemas.microsoft.com/office/drawing/2014/main" id="{9A62A57F-4A2C-8684-9B05-3AECDD50D87F}"/>
              </a:ext>
            </a:extLst>
          </p:cNvPr>
          <p:cNvSpPr txBox="1">
            <a:spLocks noGrp="1"/>
          </p:cNvSpPr>
          <p:nvPr>
            <p:ph type="body" idx="4294967295"/>
          </p:nvPr>
        </p:nvSpPr>
        <p:spPr>
          <a:xfrm>
            <a:off x="874193" y="2304306"/>
            <a:ext cx="4660897" cy="2241194"/>
          </a:xfrm>
        </p:spPr>
        <p:txBody>
          <a:bodyPr/>
          <a:lstStyle>
            <a:lvl1pPr marL="342900" indent="-342900">
              <a:buClr>
                <a:srgbClr val="CBB379"/>
              </a:buClr>
              <a:defRPr sz="1800">
                <a:solidFill>
                  <a:srgbClr val="404040"/>
                </a:solidFill>
              </a:defRPr>
            </a:lvl1pPr>
            <a:lvl2pPr marL="342900" lvl="0" indent="-342900">
              <a:spcBef>
                <a:spcPts val="1000"/>
              </a:spcBef>
              <a:buClr>
                <a:srgbClr val="CBB379"/>
              </a:buClr>
              <a:defRPr sz="1800">
                <a:solidFill>
                  <a:srgbClr val="404040"/>
                </a:solidFill>
              </a:defRPr>
            </a:lvl2pPr>
            <a:lvl3pPr marL="342900" lvl="0" indent="-342900">
              <a:spcBef>
                <a:spcPts val="1000"/>
              </a:spcBef>
              <a:buClr>
                <a:srgbClr val="CBB379"/>
              </a:buClr>
              <a:defRPr sz="1800">
                <a:solidFill>
                  <a:srgbClr val="404040"/>
                </a:solidFill>
              </a:defRPr>
            </a:lvl3pPr>
            <a:lvl4pPr marL="342900" lvl="0" indent="-342900">
              <a:spcBef>
                <a:spcPts val="1000"/>
              </a:spcBef>
              <a:buClr>
                <a:srgbClr val="CBB379"/>
              </a:buClr>
              <a:defRPr>
                <a:solidFill>
                  <a:srgbClr val="404040"/>
                </a:solidFill>
              </a:defRPr>
            </a:lvl4pPr>
            <a:lvl5pPr marL="342900" lvl="0" indent="-342900">
              <a:spcBef>
                <a:spcPts val="1000"/>
              </a:spcBef>
              <a:buClr>
                <a:srgbClr val="CBB379"/>
              </a:buClr>
              <a:defRPr>
                <a:solidFill>
                  <a:srgbClr val="404040"/>
                </a:solidFill>
              </a:defRPr>
            </a:lvl5pPr>
            <a:lvl6pPr marL="342900" marR="0" lvl="0" indent="-342900" fontAlgn="auto">
              <a:spcBef>
                <a:spcPts val="1000"/>
              </a:spcBef>
              <a:spcAft>
                <a:spcPts val="0"/>
              </a:spcAft>
              <a:buClr>
                <a:srgbClr val="CBB379"/>
              </a:buClr>
              <a:buSzPct val="100000"/>
              <a:buFont typeface="Arial" pitchFamily="34"/>
              <a:tabLst/>
              <a:defRPr lang="en-US" b="0" i="0" u="none" strike="noStrike" cap="none" spc="0" baseline="0">
                <a:solidFill>
                  <a:srgbClr val="404040"/>
                </a:solidFill>
                <a:uFillTx/>
                <a:latin typeface="Arial" pitchFamily="34"/>
                <a:cs typeface="Arial" pitchFamily="34"/>
              </a:defRPr>
            </a:lvl6pPr>
          </a:lstStyle>
          <a:p>
            <a:pPr lvl="0"/>
            <a:r>
              <a:rPr lang="en-US"/>
              <a:t>Bullet point</a:t>
            </a:r>
          </a:p>
          <a:p>
            <a:pPr lvl="0"/>
            <a:r>
              <a:rPr lang="en-US"/>
              <a:t>Bullet point</a:t>
            </a:r>
          </a:p>
          <a:p>
            <a:pPr lvl="0"/>
            <a:r>
              <a:rPr lang="en-US"/>
              <a:t>Bullet point</a:t>
            </a:r>
          </a:p>
          <a:p>
            <a:pPr lvl="0"/>
            <a:r>
              <a:rPr lang="en-US"/>
              <a:t>Bullet point</a:t>
            </a:r>
          </a:p>
          <a:p>
            <a:pPr lvl="0"/>
            <a:r>
              <a:rPr lang="en-US"/>
              <a:t>Bullet point</a:t>
            </a:r>
          </a:p>
          <a:p>
            <a:pPr lvl="0"/>
            <a:endParaRPr lang="en-US"/>
          </a:p>
        </p:txBody>
      </p:sp>
      <p:sp>
        <p:nvSpPr>
          <p:cNvPr id="7" name="Text Placeholder 21">
            <a:extLst>
              <a:ext uri="{FF2B5EF4-FFF2-40B4-BE49-F238E27FC236}">
                <a16:creationId xmlns:a16="http://schemas.microsoft.com/office/drawing/2014/main" id="{8B66C73E-D624-BEB2-9724-59EBBA58BDF2}"/>
              </a:ext>
            </a:extLst>
          </p:cNvPr>
          <p:cNvSpPr txBox="1">
            <a:spLocks noGrp="1"/>
          </p:cNvSpPr>
          <p:nvPr>
            <p:ph type="body" idx="4294967295"/>
          </p:nvPr>
        </p:nvSpPr>
        <p:spPr>
          <a:xfrm>
            <a:off x="874175" y="1864059"/>
            <a:ext cx="4873331" cy="268202"/>
          </a:xfrm>
        </p:spPr>
        <p:txBody>
          <a:bodyPr>
            <a:noAutofit/>
          </a:bodyPr>
          <a:lstStyle>
            <a:lvl1pPr marL="0" indent="0">
              <a:buNone/>
              <a:defRPr sz="2100" b="1">
                <a:solidFill>
                  <a:srgbClr val="404040"/>
                </a:solidFill>
              </a:defRPr>
            </a:lvl1pPr>
          </a:lstStyle>
          <a:p>
            <a:pPr lvl="0"/>
            <a:r>
              <a:rPr lang="en-US"/>
              <a:t>CLICK TO EDIT SUBHEADING TEXT</a:t>
            </a:r>
          </a:p>
        </p:txBody>
      </p:sp>
      <p:grpSp>
        <p:nvGrpSpPr>
          <p:cNvPr id="8" name="Group 13" descr="a microscope ">
            <a:extLst>
              <a:ext uri="{FF2B5EF4-FFF2-40B4-BE49-F238E27FC236}">
                <a16:creationId xmlns:a16="http://schemas.microsoft.com/office/drawing/2014/main" id="{4630F534-861E-A433-2615-7569FA9E8AEB}"/>
              </a:ext>
            </a:extLst>
          </p:cNvPr>
          <p:cNvGrpSpPr/>
          <p:nvPr/>
        </p:nvGrpSpPr>
        <p:grpSpPr>
          <a:xfrm>
            <a:off x="874175" y="564998"/>
            <a:ext cx="768708" cy="768708"/>
            <a:chOff x="874175" y="564998"/>
            <a:chExt cx="768708" cy="768708"/>
          </a:xfrm>
        </p:grpSpPr>
        <p:sp>
          <p:nvSpPr>
            <p:cNvPr id="9" name="Oval 19">
              <a:extLst>
                <a:ext uri="{FF2B5EF4-FFF2-40B4-BE49-F238E27FC236}">
                  <a16:creationId xmlns:a16="http://schemas.microsoft.com/office/drawing/2014/main" id="{A345CCC9-D583-217F-A3F7-DE76032F61DC}"/>
                </a:ext>
              </a:extLst>
            </p:cNvPr>
            <p:cNvSpPr/>
            <p:nvPr/>
          </p:nvSpPr>
          <p:spPr>
            <a:xfrm>
              <a:off x="874175" y="564998"/>
              <a:ext cx="768708" cy="76870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9046" cap="flat">
              <a:solidFill>
                <a:srgbClr val="CBB379"/>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rial"/>
              </a:endParaRPr>
            </a:p>
          </p:txBody>
        </p:sp>
        <p:pic>
          <p:nvPicPr>
            <p:cNvPr id="10" name="Picture 20" descr="A black and white image of a microscope&#10;&#10;Description automatically generated">
              <a:extLst>
                <a:ext uri="{FF2B5EF4-FFF2-40B4-BE49-F238E27FC236}">
                  <a16:creationId xmlns:a16="http://schemas.microsoft.com/office/drawing/2014/main" id="{B5C8284B-AFF2-6D74-D6BA-6BFBF592C4F8}"/>
                </a:ext>
              </a:extLst>
            </p:cNvPr>
            <p:cNvPicPr>
              <a:picLocks noChangeAspect="1"/>
            </p:cNvPicPr>
            <p:nvPr/>
          </p:nvPicPr>
          <p:blipFill>
            <a:blip r:embed="rId3"/>
            <a:stretch>
              <a:fillRect/>
            </a:stretch>
          </p:blipFill>
          <p:spPr>
            <a:xfrm>
              <a:off x="967864" y="686184"/>
              <a:ext cx="522195" cy="522195"/>
            </a:xfrm>
            <a:prstGeom prst="rect">
              <a:avLst/>
            </a:prstGeom>
            <a:noFill/>
            <a:ln cap="flat">
              <a:noFill/>
            </a:ln>
          </p:spPr>
        </p:pic>
      </p:grpSp>
      <p:sp>
        <p:nvSpPr>
          <p:cNvPr id="11" name="Rectangle 6">
            <a:extLst>
              <a:ext uri="{FF2B5EF4-FFF2-40B4-BE49-F238E27FC236}">
                <a16:creationId xmlns:a16="http://schemas.microsoft.com/office/drawing/2014/main" id="{C163A208-1FFB-3037-5B21-7121D14385EB}"/>
              </a:ext>
            </a:extLst>
          </p:cNvPr>
          <p:cNvSpPr/>
          <p:nvPr/>
        </p:nvSpPr>
        <p:spPr>
          <a:xfrm>
            <a:off x="10718797" y="6054288"/>
            <a:ext cx="1337730" cy="541242"/>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rial"/>
            </a:endParaRPr>
          </a:p>
        </p:txBody>
      </p:sp>
      <p:pic>
        <p:nvPicPr>
          <p:cNvPr id="12" name="Picture 4">
            <a:extLst>
              <a:ext uri="{FF2B5EF4-FFF2-40B4-BE49-F238E27FC236}">
                <a16:creationId xmlns:a16="http://schemas.microsoft.com/office/drawing/2014/main" id="{41AB3DE4-36E7-AF8B-7DC5-A9D320DA8F46}"/>
              </a:ext>
            </a:extLst>
          </p:cNvPr>
          <p:cNvPicPr>
            <a:picLocks noChangeAspect="1"/>
          </p:cNvPicPr>
          <p:nvPr/>
        </p:nvPicPr>
        <p:blipFill>
          <a:blip r:embed="rId4"/>
          <a:stretch>
            <a:fillRect/>
          </a:stretch>
        </p:blipFill>
        <p:spPr>
          <a:xfrm>
            <a:off x="9965935" y="6048865"/>
            <a:ext cx="1752785" cy="460583"/>
          </a:xfrm>
          <a:prstGeom prst="rect">
            <a:avLst/>
          </a:prstGeom>
          <a:noFill/>
          <a:ln cap="flat">
            <a:noFill/>
          </a:ln>
        </p:spPr>
      </p:pic>
    </p:spTree>
    <p:extLst>
      <p:ext uri="{BB962C8B-B14F-4D97-AF65-F5344CB8AC3E}">
        <p14:creationId xmlns:p14="http://schemas.microsoft.com/office/powerpoint/2010/main" val="18469362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Research Slide">
    <p:spTree>
      <p:nvGrpSpPr>
        <p:cNvPr id="1" name=""/>
        <p:cNvGrpSpPr/>
        <p:nvPr/>
      </p:nvGrpSpPr>
      <p:grpSpPr>
        <a:xfrm>
          <a:off x="0" y="0"/>
          <a:ext cx="0" cy="0"/>
          <a:chOff x="0" y="0"/>
          <a:chExt cx="0" cy="0"/>
        </a:xfrm>
      </p:grpSpPr>
      <p:sp>
        <p:nvSpPr>
          <p:cNvPr id="2" name="Picture Placeholder 15">
            <a:extLst>
              <a:ext uri="{FF2B5EF4-FFF2-40B4-BE49-F238E27FC236}">
                <a16:creationId xmlns:a16="http://schemas.microsoft.com/office/drawing/2014/main" id="{B30807A5-5945-375A-0B12-1FA351C60023}"/>
              </a:ext>
            </a:extLst>
          </p:cNvPr>
          <p:cNvSpPr txBox="1">
            <a:spLocks noGrp="1"/>
          </p:cNvSpPr>
          <p:nvPr>
            <p:ph type="pic" idx="4294967295"/>
          </p:nvPr>
        </p:nvSpPr>
        <p:spPr>
          <a:xfrm>
            <a:off x="7318665" y="0"/>
            <a:ext cx="4873331" cy="6858000"/>
          </a:xfrm>
        </p:spPr>
        <p:txBody>
          <a:bodyPr anchorCtr="1"/>
          <a:lstStyle>
            <a:lvl1pPr marL="0" indent="0" algn="ctr">
              <a:buNone/>
              <a:defRPr sz="1600" i="1">
                <a:solidFill>
                  <a:srgbClr val="A6A6A6"/>
                </a:solidFill>
              </a:defRPr>
            </a:lvl1pPr>
          </a:lstStyle>
          <a:p>
            <a:pPr lvl="0"/>
            <a:r>
              <a:rPr lang="en-US"/>
              <a:t>CLICK ICON TO INSERT</a:t>
            </a:r>
            <a:br>
              <a:rPr lang="en-US"/>
            </a:br>
            <a:r>
              <a:rPr lang="en-US"/>
              <a:t>PICTURE OR GRAPHIC</a:t>
            </a:r>
          </a:p>
        </p:txBody>
      </p:sp>
      <p:sp>
        <p:nvSpPr>
          <p:cNvPr id="3" name="Title 1">
            <a:extLst>
              <a:ext uri="{FF2B5EF4-FFF2-40B4-BE49-F238E27FC236}">
                <a16:creationId xmlns:a16="http://schemas.microsoft.com/office/drawing/2014/main" id="{90E610AF-C8AD-59B2-A499-712774C0F1F3}"/>
              </a:ext>
            </a:extLst>
          </p:cNvPr>
          <p:cNvSpPr txBox="1">
            <a:spLocks noGrp="1"/>
          </p:cNvSpPr>
          <p:nvPr>
            <p:ph type="title"/>
          </p:nvPr>
        </p:nvSpPr>
        <p:spPr>
          <a:xfrm>
            <a:off x="1776670" y="811648"/>
            <a:ext cx="4556747" cy="311883"/>
          </a:xfrm>
        </p:spPr>
        <p:txBody>
          <a:bodyPr>
            <a:noAutofit/>
          </a:bodyPr>
          <a:lstStyle>
            <a:lvl1pPr>
              <a:defRPr sz="2400"/>
            </a:lvl1pPr>
          </a:lstStyle>
          <a:p>
            <a:pPr lvl="0"/>
            <a:r>
              <a:rPr lang="en-US"/>
              <a:t>CLICK TO EDIT EDUCATION HEADLINE</a:t>
            </a:r>
          </a:p>
        </p:txBody>
      </p:sp>
      <p:sp>
        <p:nvSpPr>
          <p:cNvPr id="4" name="Text Placeholder 17">
            <a:extLst>
              <a:ext uri="{FF2B5EF4-FFF2-40B4-BE49-F238E27FC236}">
                <a16:creationId xmlns:a16="http://schemas.microsoft.com/office/drawing/2014/main" id="{0AFFB15D-07C6-58B6-1BA9-C3CDCB7FBC15}"/>
              </a:ext>
            </a:extLst>
          </p:cNvPr>
          <p:cNvSpPr txBox="1">
            <a:spLocks noGrp="1"/>
          </p:cNvSpPr>
          <p:nvPr>
            <p:ph type="body" idx="4294967295"/>
          </p:nvPr>
        </p:nvSpPr>
        <p:spPr>
          <a:xfrm>
            <a:off x="874175" y="4776011"/>
            <a:ext cx="4660239" cy="941393"/>
          </a:xfrm>
        </p:spPr>
        <p:txBody>
          <a:bodyPr>
            <a:noAutofit/>
          </a:bodyPr>
          <a:lstStyle>
            <a:lvl1pPr marL="0" indent="0">
              <a:lnSpc>
                <a:spcPct val="110000"/>
              </a:lnSpc>
              <a:buNone/>
              <a:defRPr sz="1800">
                <a:solidFill>
                  <a:srgbClr val="404040"/>
                </a:solidFill>
              </a:defRPr>
            </a:lvl1pPr>
          </a:lstStyle>
          <a:p>
            <a:pPr lvl="0"/>
            <a:r>
              <a:rPr lang="en-US"/>
              <a:t>We are a world-class medical destination at the forefront of transformative education, science, medicine, and healthcare. </a:t>
            </a:r>
          </a:p>
        </p:txBody>
      </p:sp>
      <p:sp>
        <p:nvSpPr>
          <p:cNvPr id="5" name="Text Placeholder 19">
            <a:extLst>
              <a:ext uri="{FF2B5EF4-FFF2-40B4-BE49-F238E27FC236}">
                <a16:creationId xmlns:a16="http://schemas.microsoft.com/office/drawing/2014/main" id="{DF37137F-0DB9-8096-8719-B0722FF059E8}"/>
              </a:ext>
            </a:extLst>
          </p:cNvPr>
          <p:cNvSpPr txBox="1">
            <a:spLocks noGrp="1"/>
          </p:cNvSpPr>
          <p:nvPr>
            <p:ph type="body" idx="4294967295"/>
          </p:nvPr>
        </p:nvSpPr>
        <p:spPr>
          <a:xfrm>
            <a:off x="874193" y="2304306"/>
            <a:ext cx="4660897" cy="2241194"/>
          </a:xfrm>
        </p:spPr>
        <p:txBody>
          <a:bodyPr/>
          <a:lstStyle>
            <a:lvl1pPr marL="342900" indent="-342900">
              <a:buClr>
                <a:srgbClr val="CBB379"/>
              </a:buClr>
              <a:defRPr sz="1800">
                <a:solidFill>
                  <a:srgbClr val="404040"/>
                </a:solidFill>
              </a:defRPr>
            </a:lvl1pPr>
            <a:lvl2pPr marL="342900" lvl="0" indent="-342900">
              <a:spcBef>
                <a:spcPts val="1000"/>
              </a:spcBef>
              <a:buClr>
                <a:srgbClr val="CBB379"/>
              </a:buClr>
              <a:defRPr sz="1800">
                <a:solidFill>
                  <a:srgbClr val="404040"/>
                </a:solidFill>
              </a:defRPr>
            </a:lvl2pPr>
            <a:lvl3pPr marL="342900" lvl="0" indent="-342900">
              <a:spcBef>
                <a:spcPts val="1000"/>
              </a:spcBef>
              <a:buClr>
                <a:srgbClr val="CBB379"/>
              </a:buClr>
              <a:defRPr sz="1800">
                <a:solidFill>
                  <a:srgbClr val="404040"/>
                </a:solidFill>
              </a:defRPr>
            </a:lvl3pPr>
            <a:lvl4pPr marL="342900" lvl="0" indent="-342900">
              <a:spcBef>
                <a:spcPts val="1000"/>
              </a:spcBef>
              <a:buClr>
                <a:srgbClr val="CBB379"/>
              </a:buClr>
              <a:defRPr>
                <a:solidFill>
                  <a:srgbClr val="404040"/>
                </a:solidFill>
              </a:defRPr>
            </a:lvl4pPr>
            <a:lvl5pPr marL="342900" lvl="0" indent="-342900">
              <a:spcBef>
                <a:spcPts val="1000"/>
              </a:spcBef>
              <a:buClr>
                <a:srgbClr val="CBB379"/>
              </a:buClr>
              <a:defRPr>
                <a:solidFill>
                  <a:srgbClr val="404040"/>
                </a:solidFill>
              </a:defRPr>
            </a:lvl5pPr>
            <a:lvl6pPr marL="342900" marR="0" lvl="0" indent="-342900" fontAlgn="auto">
              <a:spcBef>
                <a:spcPts val="1000"/>
              </a:spcBef>
              <a:spcAft>
                <a:spcPts val="0"/>
              </a:spcAft>
              <a:buClr>
                <a:srgbClr val="CBB379"/>
              </a:buClr>
              <a:buSzPct val="100000"/>
              <a:buFont typeface="Arial" pitchFamily="34"/>
              <a:tabLst/>
              <a:defRPr lang="en-US" b="0" i="0" u="none" strike="noStrike" cap="none" spc="0" baseline="0">
                <a:solidFill>
                  <a:srgbClr val="404040"/>
                </a:solidFill>
                <a:uFillTx/>
                <a:latin typeface="Arial" pitchFamily="34"/>
                <a:cs typeface="Arial" pitchFamily="34"/>
              </a:defRPr>
            </a:lvl6pPr>
          </a:lstStyle>
          <a:p>
            <a:pPr lvl="0"/>
            <a:r>
              <a:rPr lang="en-US"/>
              <a:t>Bullet point</a:t>
            </a:r>
          </a:p>
          <a:p>
            <a:pPr lvl="0"/>
            <a:r>
              <a:rPr lang="en-US"/>
              <a:t>Bullet point</a:t>
            </a:r>
          </a:p>
          <a:p>
            <a:pPr lvl="0"/>
            <a:r>
              <a:rPr lang="en-US"/>
              <a:t>Bullet point</a:t>
            </a:r>
          </a:p>
          <a:p>
            <a:pPr lvl="0"/>
            <a:r>
              <a:rPr lang="en-US"/>
              <a:t>Bullet point</a:t>
            </a:r>
          </a:p>
          <a:p>
            <a:pPr lvl="0"/>
            <a:r>
              <a:rPr lang="en-US"/>
              <a:t>Bullet point</a:t>
            </a:r>
          </a:p>
          <a:p>
            <a:pPr lvl="0"/>
            <a:endParaRPr lang="en-US"/>
          </a:p>
        </p:txBody>
      </p:sp>
      <p:sp>
        <p:nvSpPr>
          <p:cNvPr id="6" name="Text Placeholder 21">
            <a:extLst>
              <a:ext uri="{FF2B5EF4-FFF2-40B4-BE49-F238E27FC236}">
                <a16:creationId xmlns:a16="http://schemas.microsoft.com/office/drawing/2014/main" id="{72B92B05-2544-FA6A-FB89-FEE1D0BB372A}"/>
              </a:ext>
            </a:extLst>
          </p:cNvPr>
          <p:cNvSpPr txBox="1">
            <a:spLocks noGrp="1"/>
          </p:cNvSpPr>
          <p:nvPr>
            <p:ph type="body" idx="4294967295"/>
          </p:nvPr>
        </p:nvSpPr>
        <p:spPr>
          <a:xfrm>
            <a:off x="874175" y="1864059"/>
            <a:ext cx="4873331" cy="268202"/>
          </a:xfrm>
        </p:spPr>
        <p:txBody>
          <a:bodyPr>
            <a:noAutofit/>
          </a:bodyPr>
          <a:lstStyle>
            <a:lvl1pPr marL="0" indent="0">
              <a:buNone/>
              <a:defRPr sz="2100" b="1">
                <a:solidFill>
                  <a:srgbClr val="404040"/>
                </a:solidFill>
              </a:defRPr>
            </a:lvl1pPr>
          </a:lstStyle>
          <a:p>
            <a:pPr lvl="0"/>
            <a:r>
              <a:rPr lang="en-US"/>
              <a:t>CLICK TO EDIT SUBHEADING TEXT</a:t>
            </a:r>
          </a:p>
        </p:txBody>
      </p:sp>
      <p:grpSp>
        <p:nvGrpSpPr>
          <p:cNvPr id="7" name="Group 13" descr="a graduation cap with a yellow tassle.">
            <a:extLst>
              <a:ext uri="{FF2B5EF4-FFF2-40B4-BE49-F238E27FC236}">
                <a16:creationId xmlns:a16="http://schemas.microsoft.com/office/drawing/2014/main" id="{BAF1E714-8132-7EAE-0888-D8719D286D01}"/>
              </a:ext>
            </a:extLst>
          </p:cNvPr>
          <p:cNvGrpSpPr/>
          <p:nvPr/>
        </p:nvGrpSpPr>
        <p:grpSpPr>
          <a:xfrm>
            <a:off x="874175" y="564998"/>
            <a:ext cx="768708" cy="768708"/>
            <a:chOff x="874175" y="564998"/>
            <a:chExt cx="768708" cy="768708"/>
          </a:xfrm>
        </p:grpSpPr>
        <p:sp>
          <p:nvSpPr>
            <p:cNvPr id="8" name="Oval 19">
              <a:extLst>
                <a:ext uri="{FF2B5EF4-FFF2-40B4-BE49-F238E27FC236}">
                  <a16:creationId xmlns:a16="http://schemas.microsoft.com/office/drawing/2014/main" id="{DC0CFF76-66A1-5D58-0C85-2F160BDCBF61}"/>
                </a:ext>
              </a:extLst>
            </p:cNvPr>
            <p:cNvSpPr/>
            <p:nvPr/>
          </p:nvSpPr>
          <p:spPr>
            <a:xfrm>
              <a:off x="874175" y="564998"/>
              <a:ext cx="768708" cy="76870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9046" cap="flat">
              <a:solidFill>
                <a:srgbClr val="CBB379"/>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rial"/>
              </a:endParaRPr>
            </a:p>
          </p:txBody>
        </p:sp>
        <p:pic>
          <p:nvPicPr>
            <p:cNvPr id="9" name="Picture 20">
              <a:extLst>
                <a:ext uri="{FF2B5EF4-FFF2-40B4-BE49-F238E27FC236}">
                  <a16:creationId xmlns:a16="http://schemas.microsoft.com/office/drawing/2014/main" id="{5F324A2C-634C-BE45-BFBC-F11EA858BDF1}"/>
                </a:ext>
              </a:extLst>
            </p:cNvPr>
            <p:cNvPicPr>
              <a:picLocks noChangeAspect="1"/>
            </p:cNvPicPr>
            <p:nvPr/>
          </p:nvPicPr>
          <p:blipFill>
            <a:blip r:embed="rId2"/>
            <a:stretch>
              <a:fillRect/>
            </a:stretch>
          </p:blipFill>
          <p:spPr>
            <a:xfrm>
              <a:off x="984982" y="665628"/>
              <a:ext cx="550551" cy="550551"/>
            </a:xfrm>
            <a:prstGeom prst="rect">
              <a:avLst/>
            </a:prstGeom>
            <a:noFill/>
            <a:ln cap="flat">
              <a:noFill/>
            </a:ln>
          </p:spPr>
        </p:pic>
      </p:grpSp>
      <p:sp>
        <p:nvSpPr>
          <p:cNvPr id="10" name="Rectangle 8">
            <a:extLst>
              <a:ext uri="{FF2B5EF4-FFF2-40B4-BE49-F238E27FC236}">
                <a16:creationId xmlns:a16="http://schemas.microsoft.com/office/drawing/2014/main" id="{A127404A-E04F-A3C8-76ED-2A8B28EEC769}"/>
              </a:ext>
            </a:extLst>
          </p:cNvPr>
          <p:cNvSpPr/>
          <p:nvPr/>
        </p:nvSpPr>
        <p:spPr>
          <a:xfrm>
            <a:off x="10795004" y="6192371"/>
            <a:ext cx="1075270" cy="337687"/>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rial"/>
            </a:endParaRPr>
          </a:p>
        </p:txBody>
      </p:sp>
      <p:pic>
        <p:nvPicPr>
          <p:cNvPr id="11" name="Picture 5">
            <a:extLst>
              <a:ext uri="{FF2B5EF4-FFF2-40B4-BE49-F238E27FC236}">
                <a16:creationId xmlns:a16="http://schemas.microsoft.com/office/drawing/2014/main" id="{39DBA9DE-5A58-069C-C89B-0E941BC47E84}"/>
              </a:ext>
            </a:extLst>
          </p:cNvPr>
          <p:cNvPicPr>
            <a:picLocks noChangeAspect="1"/>
          </p:cNvPicPr>
          <p:nvPr/>
        </p:nvPicPr>
        <p:blipFill>
          <a:blip r:embed="rId3"/>
          <a:stretch>
            <a:fillRect/>
          </a:stretch>
        </p:blipFill>
        <p:spPr>
          <a:xfrm>
            <a:off x="9965935" y="6048865"/>
            <a:ext cx="1752785" cy="460583"/>
          </a:xfrm>
          <a:prstGeom prst="rect">
            <a:avLst/>
          </a:prstGeom>
          <a:noFill/>
          <a:ln cap="flat">
            <a:noFill/>
          </a:ln>
        </p:spPr>
      </p:pic>
    </p:spTree>
    <p:extLst>
      <p:ext uri="{BB962C8B-B14F-4D97-AF65-F5344CB8AC3E}">
        <p14:creationId xmlns:p14="http://schemas.microsoft.com/office/powerpoint/2010/main" val="28708647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Research Slide">
    <p:spTree>
      <p:nvGrpSpPr>
        <p:cNvPr id="1" name=""/>
        <p:cNvGrpSpPr/>
        <p:nvPr/>
      </p:nvGrpSpPr>
      <p:grpSpPr>
        <a:xfrm>
          <a:off x="0" y="0"/>
          <a:ext cx="0" cy="0"/>
          <a:chOff x="0" y="0"/>
          <a:chExt cx="0" cy="0"/>
        </a:xfrm>
      </p:grpSpPr>
      <p:sp>
        <p:nvSpPr>
          <p:cNvPr id="2" name="Picture Placeholder 15">
            <a:extLst>
              <a:ext uri="{FF2B5EF4-FFF2-40B4-BE49-F238E27FC236}">
                <a16:creationId xmlns:a16="http://schemas.microsoft.com/office/drawing/2014/main" id="{000B979E-5635-52C2-6326-9C1415B3E23C}"/>
              </a:ext>
            </a:extLst>
          </p:cNvPr>
          <p:cNvSpPr txBox="1">
            <a:spLocks noGrp="1"/>
          </p:cNvSpPr>
          <p:nvPr>
            <p:ph type="pic" idx="4294967295"/>
          </p:nvPr>
        </p:nvSpPr>
        <p:spPr>
          <a:xfrm>
            <a:off x="7318665" y="0"/>
            <a:ext cx="4873331" cy="6858000"/>
          </a:xfrm>
        </p:spPr>
        <p:txBody>
          <a:bodyPr anchorCtr="1"/>
          <a:lstStyle>
            <a:lvl1pPr marL="0" indent="0" algn="ctr">
              <a:buNone/>
              <a:defRPr sz="1600" i="1">
                <a:solidFill>
                  <a:srgbClr val="A6A6A6"/>
                </a:solidFill>
              </a:defRPr>
            </a:lvl1pPr>
          </a:lstStyle>
          <a:p>
            <a:pPr lvl="0"/>
            <a:r>
              <a:rPr lang="en-US"/>
              <a:t>CLICK ICON TO INSERT</a:t>
            </a:r>
            <a:br>
              <a:rPr lang="en-US"/>
            </a:br>
            <a:r>
              <a:rPr lang="en-US"/>
              <a:t>PICTURE OR GRAPHIC</a:t>
            </a:r>
          </a:p>
        </p:txBody>
      </p:sp>
      <p:sp>
        <p:nvSpPr>
          <p:cNvPr id="3" name="Title 1">
            <a:extLst>
              <a:ext uri="{FF2B5EF4-FFF2-40B4-BE49-F238E27FC236}">
                <a16:creationId xmlns:a16="http://schemas.microsoft.com/office/drawing/2014/main" id="{B89AA5DB-8C14-21BF-36F3-750B9CD74FC2}"/>
              </a:ext>
            </a:extLst>
          </p:cNvPr>
          <p:cNvSpPr txBox="1">
            <a:spLocks noGrp="1"/>
          </p:cNvSpPr>
          <p:nvPr>
            <p:ph type="title"/>
          </p:nvPr>
        </p:nvSpPr>
        <p:spPr>
          <a:xfrm>
            <a:off x="1776670" y="811648"/>
            <a:ext cx="4556747" cy="311883"/>
          </a:xfrm>
        </p:spPr>
        <p:txBody>
          <a:bodyPr>
            <a:noAutofit/>
          </a:bodyPr>
          <a:lstStyle>
            <a:lvl1pPr>
              <a:defRPr sz="2400"/>
            </a:lvl1pPr>
          </a:lstStyle>
          <a:p>
            <a:pPr lvl="0"/>
            <a:r>
              <a:rPr lang="en-US"/>
              <a:t>CLICK TO EDIT FRAMEWORK HEADLINE</a:t>
            </a:r>
          </a:p>
        </p:txBody>
      </p:sp>
      <p:sp>
        <p:nvSpPr>
          <p:cNvPr id="4" name="Text Placeholder 17">
            <a:extLst>
              <a:ext uri="{FF2B5EF4-FFF2-40B4-BE49-F238E27FC236}">
                <a16:creationId xmlns:a16="http://schemas.microsoft.com/office/drawing/2014/main" id="{085E7CD6-EAB2-0978-A98E-5D638C43EB65}"/>
              </a:ext>
            </a:extLst>
          </p:cNvPr>
          <p:cNvSpPr txBox="1">
            <a:spLocks noGrp="1"/>
          </p:cNvSpPr>
          <p:nvPr>
            <p:ph type="body" idx="4294967295"/>
          </p:nvPr>
        </p:nvSpPr>
        <p:spPr>
          <a:xfrm>
            <a:off x="874175" y="4776011"/>
            <a:ext cx="4660239" cy="941393"/>
          </a:xfrm>
        </p:spPr>
        <p:txBody>
          <a:bodyPr>
            <a:noAutofit/>
          </a:bodyPr>
          <a:lstStyle>
            <a:lvl1pPr marL="0" indent="0">
              <a:lnSpc>
                <a:spcPct val="110000"/>
              </a:lnSpc>
              <a:buNone/>
              <a:defRPr sz="1800">
                <a:solidFill>
                  <a:srgbClr val="404040"/>
                </a:solidFill>
              </a:defRPr>
            </a:lvl1pPr>
          </a:lstStyle>
          <a:p>
            <a:pPr lvl="0"/>
            <a:r>
              <a:rPr lang="en-US"/>
              <a:t>We are a world-class medical destination at the forefront of transformative education, science, medicine, and healthcare. </a:t>
            </a:r>
          </a:p>
        </p:txBody>
      </p:sp>
      <p:sp>
        <p:nvSpPr>
          <p:cNvPr id="5" name="Text Placeholder 19">
            <a:extLst>
              <a:ext uri="{FF2B5EF4-FFF2-40B4-BE49-F238E27FC236}">
                <a16:creationId xmlns:a16="http://schemas.microsoft.com/office/drawing/2014/main" id="{4F68D5BB-BD23-3EFC-B309-392C0197CF13}"/>
              </a:ext>
            </a:extLst>
          </p:cNvPr>
          <p:cNvSpPr txBox="1">
            <a:spLocks noGrp="1"/>
          </p:cNvSpPr>
          <p:nvPr>
            <p:ph type="body" idx="4294967295"/>
          </p:nvPr>
        </p:nvSpPr>
        <p:spPr>
          <a:xfrm>
            <a:off x="874193" y="2304306"/>
            <a:ext cx="4660897" cy="2241194"/>
          </a:xfrm>
        </p:spPr>
        <p:txBody>
          <a:bodyPr/>
          <a:lstStyle>
            <a:lvl1pPr marL="342900" indent="-342900">
              <a:buClr>
                <a:srgbClr val="CBB379"/>
              </a:buClr>
              <a:defRPr sz="1800">
                <a:solidFill>
                  <a:srgbClr val="404040"/>
                </a:solidFill>
              </a:defRPr>
            </a:lvl1pPr>
            <a:lvl2pPr marL="342900" lvl="0" indent="-342900">
              <a:spcBef>
                <a:spcPts val="1000"/>
              </a:spcBef>
              <a:buClr>
                <a:srgbClr val="CBB379"/>
              </a:buClr>
              <a:defRPr sz="1800">
                <a:solidFill>
                  <a:srgbClr val="404040"/>
                </a:solidFill>
              </a:defRPr>
            </a:lvl2pPr>
            <a:lvl3pPr marL="342900" lvl="0" indent="-342900">
              <a:spcBef>
                <a:spcPts val="1000"/>
              </a:spcBef>
              <a:buClr>
                <a:srgbClr val="CBB379"/>
              </a:buClr>
              <a:defRPr sz="1800">
                <a:solidFill>
                  <a:srgbClr val="404040"/>
                </a:solidFill>
              </a:defRPr>
            </a:lvl3pPr>
            <a:lvl4pPr marL="342900" lvl="0" indent="-342900">
              <a:spcBef>
                <a:spcPts val="1000"/>
              </a:spcBef>
              <a:buClr>
                <a:srgbClr val="CBB379"/>
              </a:buClr>
              <a:defRPr>
                <a:solidFill>
                  <a:srgbClr val="404040"/>
                </a:solidFill>
              </a:defRPr>
            </a:lvl4pPr>
            <a:lvl5pPr marL="342900" lvl="0" indent="-342900">
              <a:spcBef>
                <a:spcPts val="1000"/>
              </a:spcBef>
              <a:buClr>
                <a:srgbClr val="CBB379"/>
              </a:buClr>
              <a:defRPr>
                <a:solidFill>
                  <a:srgbClr val="404040"/>
                </a:solidFill>
              </a:defRPr>
            </a:lvl5pPr>
            <a:lvl6pPr marL="342900" marR="0" lvl="0" indent="-342900" fontAlgn="auto">
              <a:spcBef>
                <a:spcPts val="1000"/>
              </a:spcBef>
              <a:spcAft>
                <a:spcPts val="0"/>
              </a:spcAft>
              <a:buClr>
                <a:srgbClr val="CBB379"/>
              </a:buClr>
              <a:buSzPct val="100000"/>
              <a:buFont typeface="Arial" pitchFamily="34"/>
              <a:tabLst/>
              <a:defRPr lang="en-US" b="0" i="0" u="none" strike="noStrike" cap="none" spc="0" baseline="0">
                <a:solidFill>
                  <a:srgbClr val="404040"/>
                </a:solidFill>
                <a:uFillTx/>
                <a:latin typeface="Arial" pitchFamily="34"/>
                <a:cs typeface="Arial" pitchFamily="34"/>
              </a:defRPr>
            </a:lvl6pPr>
          </a:lstStyle>
          <a:p>
            <a:pPr lvl="0"/>
            <a:r>
              <a:rPr lang="en-US"/>
              <a:t>Bullet point</a:t>
            </a:r>
          </a:p>
          <a:p>
            <a:pPr lvl="0"/>
            <a:r>
              <a:rPr lang="en-US"/>
              <a:t>Bullet point</a:t>
            </a:r>
          </a:p>
          <a:p>
            <a:pPr lvl="0"/>
            <a:r>
              <a:rPr lang="en-US"/>
              <a:t>Bullet point</a:t>
            </a:r>
          </a:p>
          <a:p>
            <a:pPr lvl="0"/>
            <a:r>
              <a:rPr lang="en-US"/>
              <a:t>Bullet point</a:t>
            </a:r>
          </a:p>
          <a:p>
            <a:pPr lvl="0"/>
            <a:r>
              <a:rPr lang="en-US"/>
              <a:t>Bullet point</a:t>
            </a:r>
          </a:p>
          <a:p>
            <a:pPr lvl="0"/>
            <a:endParaRPr lang="en-US"/>
          </a:p>
        </p:txBody>
      </p:sp>
      <p:sp>
        <p:nvSpPr>
          <p:cNvPr id="6" name="Text Placeholder 21">
            <a:extLst>
              <a:ext uri="{FF2B5EF4-FFF2-40B4-BE49-F238E27FC236}">
                <a16:creationId xmlns:a16="http://schemas.microsoft.com/office/drawing/2014/main" id="{8A146983-ED5C-3CEB-401F-600D35A3A7F3}"/>
              </a:ext>
            </a:extLst>
          </p:cNvPr>
          <p:cNvSpPr txBox="1">
            <a:spLocks noGrp="1"/>
          </p:cNvSpPr>
          <p:nvPr>
            <p:ph type="body" idx="4294967295"/>
          </p:nvPr>
        </p:nvSpPr>
        <p:spPr>
          <a:xfrm>
            <a:off x="874175" y="1864059"/>
            <a:ext cx="4873331" cy="268202"/>
          </a:xfrm>
        </p:spPr>
        <p:txBody>
          <a:bodyPr>
            <a:noAutofit/>
          </a:bodyPr>
          <a:lstStyle>
            <a:lvl1pPr marL="0" indent="0">
              <a:buNone/>
              <a:defRPr sz="2100" b="1">
                <a:solidFill>
                  <a:srgbClr val="404040"/>
                </a:solidFill>
              </a:defRPr>
            </a:lvl1pPr>
          </a:lstStyle>
          <a:p>
            <a:pPr lvl="0"/>
            <a:r>
              <a:rPr lang="en-US"/>
              <a:t>CLICK TO EDIT SUBHEADING TEXT</a:t>
            </a:r>
          </a:p>
        </p:txBody>
      </p:sp>
      <p:sp>
        <p:nvSpPr>
          <p:cNvPr id="7" name="Rectangle 8">
            <a:extLst>
              <a:ext uri="{FF2B5EF4-FFF2-40B4-BE49-F238E27FC236}">
                <a16:creationId xmlns:a16="http://schemas.microsoft.com/office/drawing/2014/main" id="{C529BFD2-19C7-A857-BD04-C85B79441CFD}"/>
              </a:ext>
            </a:extLst>
          </p:cNvPr>
          <p:cNvSpPr/>
          <p:nvPr/>
        </p:nvSpPr>
        <p:spPr>
          <a:xfrm>
            <a:off x="10795004" y="6192371"/>
            <a:ext cx="1075270" cy="337687"/>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rial"/>
            </a:endParaRPr>
          </a:p>
        </p:txBody>
      </p:sp>
      <p:pic>
        <p:nvPicPr>
          <p:cNvPr id="8" name="Picture 5">
            <a:extLst>
              <a:ext uri="{FF2B5EF4-FFF2-40B4-BE49-F238E27FC236}">
                <a16:creationId xmlns:a16="http://schemas.microsoft.com/office/drawing/2014/main" id="{7F17127E-2797-53F0-A67D-FFA4B4343145}"/>
              </a:ext>
            </a:extLst>
          </p:cNvPr>
          <p:cNvPicPr>
            <a:picLocks noChangeAspect="1"/>
          </p:cNvPicPr>
          <p:nvPr/>
        </p:nvPicPr>
        <p:blipFill>
          <a:blip r:embed="rId2"/>
          <a:stretch>
            <a:fillRect/>
          </a:stretch>
        </p:blipFill>
        <p:spPr>
          <a:xfrm>
            <a:off x="9965935" y="6048865"/>
            <a:ext cx="1752785" cy="460583"/>
          </a:xfrm>
          <a:prstGeom prst="rect">
            <a:avLst/>
          </a:prstGeom>
          <a:noFill/>
          <a:ln cap="flat">
            <a:noFill/>
          </a:ln>
        </p:spPr>
      </p:pic>
      <p:pic>
        <p:nvPicPr>
          <p:cNvPr id="9" name="Picture 7" descr="A black and gold globe&#10;&#10;Description automatically generated">
            <a:extLst>
              <a:ext uri="{FF2B5EF4-FFF2-40B4-BE49-F238E27FC236}">
                <a16:creationId xmlns:a16="http://schemas.microsoft.com/office/drawing/2014/main" id="{4F1AA508-C3DB-3DE5-0E56-4B2810F8FED8}"/>
              </a:ext>
            </a:extLst>
          </p:cNvPr>
          <p:cNvPicPr>
            <a:picLocks noChangeAspect="1"/>
          </p:cNvPicPr>
          <p:nvPr/>
        </p:nvPicPr>
        <p:blipFill>
          <a:blip r:embed="rId3"/>
          <a:stretch>
            <a:fillRect/>
          </a:stretch>
        </p:blipFill>
        <p:spPr>
          <a:xfrm>
            <a:off x="883246" y="546418"/>
            <a:ext cx="801590" cy="801590"/>
          </a:xfrm>
          <a:prstGeom prst="rect">
            <a:avLst/>
          </a:prstGeom>
          <a:noFill/>
          <a:ln cap="flat">
            <a:noFill/>
          </a:ln>
        </p:spPr>
      </p:pic>
    </p:spTree>
    <p:extLst>
      <p:ext uri="{BB962C8B-B14F-4D97-AF65-F5344CB8AC3E}">
        <p14:creationId xmlns:p14="http://schemas.microsoft.com/office/powerpoint/2010/main" val="40360451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220B6-F7F7-8661-8D09-537F52639D51}"/>
              </a:ext>
              <a:ext uri="{C183D7F6-B498-43B3-948B-1728B52AA6E4}">
                <adec:decorative xmlns:adec="http://schemas.microsoft.com/office/drawing/2017/decorative" val="0"/>
              </a:ext>
            </a:extLst>
          </p:cNvPr>
          <p:cNvSpPr>
            <a:spLocks noGrp="1"/>
          </p:cNvSpPr>
          <p:nvPr>
            <p:ph type="ctrTitle" hasCustomPrompt="1"/>
          </p:nvPr>
        </p:nvSpPr>
        <p:spPr>
          <a:xfrm>
            <a:off x="1002294" y="1052422"/>
            <a:ext cx="6183509" cy="1285811"/>
          </a:xfrm>
          <a:prstGeom prst="rect">
            <a:avLst/>
          </a:prstGeom>
        </p:spPr>
        <p:txBody>
          <a:bodyPr anchor="b"/>
          <a:lstStyle>
            <a:lvl1pPr algn="l">
              <a:defRPr sz="4200" b="1" i="0" spc="0">
                <a:latin typeface="Arial Black" panose="020B0604020202020204" pitchFamily="34" charset="0"/>
                <a:cs typeface="Arial Black" panose="020B0604020202020204" pitchFamily="34" charset="0"/>
              </a:defRPr>
            </a:lvl1pPr>
          </a:lstStyle>
          <a:p>
            <a:r>
              <a:rPr lang="en-US"/>
              <a:t>CU Thrive: Office for Well-being</a:t>
            </a:r>
          </a:p>
        </p:txBody>
      </p:sp>
      <p:sp>
        <p:nvSpPr>
          <p:cNvPr id="3" name="Subtitle 2">
            <a:extLst>
              <a:ext uri="{FF2B5EF4-FFF2-40B4-BE49-F238E27FC236}">
                <a16:creationId xmlns:a16="http://schemas.microsoft.com/office/drawing/2014/main" id="{F0821F8C-1B02-CAC1-E2E1-E8196C3113AF}"/>
              </a:ext>
              <a:ext uri="{C183D7F6-B498-43B3-948B-1728B52AA6E4}">
                <adec:decorative xmlns:adec="http://schemas.microsoft.com/office/drawing/2017/decorative" val="0"/>
              </a:ext>
            </a:extLst>
          </p:cNvPr>
          <p:cNvSpPr>
            <a:spLocks noGrp="1"/>
          </p:cNvSpPr>
          <p:nvPr>
            <p:ph type="subTitle" idx="1" hasCustomPrompt="1"/>
          </p:nvPr>
        </p:nvSpPr>
        <p:spPr>
          <a:xfrm>
            <a:off x="1002294" y="2475262"/>
            <a:ext cx="4156302" cy="820028"/>
          </a:xfrm>
          <a:prstGeom prst="rect">
            <a:avLst/>
          </a:prstGeom>
        </p:spPr>
        <p:txBody>
          <a:bodyPr/>
          <a:lstStyle>
            <a:lvl1pPr marL="0" indent="0" algn="l">
              <a:buNone/>
              <a:defRPr sz="2400" b="1" i="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pic>
        <p:nvPicPr>
          <p:cNvPr id="4" name="Picture 3" descr="CU Anschutz black and gold logo&#10;">
            <a:extLst>
              <a:ext uri="{FF2B5EF4-FFF2-40B4-BE49-F238E27FC236}">
                <a16:creationId xmlns:a16="http://schemas.microsoft.com/office/drawing/2014/main" id="{77E7FE2C-B75D-EE19-83F7-4852F8BBAEA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3664" y="5838662"/>
            <a:ext cx="1739469" cy="448697"/>
          </a:xfrm>
          <a:prstGeom prst="rect">
            <a:avLst/>
          </a:prstGeom>
        </p:spPr>
      </p:pic>
    </p:spTree>
    <p:extLst>
      <p:ext uri="{BB962C8B-B14F-4D97-AF65-F5344CB8AC3E}">
        <p14:creationId xmlns:p14="http://schemas.microsoft.com/office/powerpoint/2010/main" val="2455309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220B6-F7F7-8661-8D09-537F52639D51}"/>
              </a:ext>
              <a:ext uri="{C183D7F6-B498-43B3-948B-1728B52AA6E4}">
                <adec:decorative xmlns:adec="http://schemas.microsoft.com/office/drawing/2017/decorative" val="0"/>
              </a:ext>
            </a:extLst>
          </p:cNvPr>
          <p:cNvSpPr>
            <a:spLocks noGrp="1"/>
          </p:cNvSpPr>
          <p:nvPr>
            <p:ph type="ctrTitle" hasCustomPrompt="1"/>
          </p:nvPr>
        </p:nvSpPr>
        <p:spPr>
          <a:xfrm>
            <a:off x="1002294" y="1052422"/>
            <a:ext cx="6183509" cy="1285811"/>
          </a:xfrm>
          <a:prstGeom prst="rect">
            <a:avLst/>
          </a:prstGeom>
        </p:spPr>
        <p:txBody>
          <a:bodyPr anchor="b"/>
          <a:lstStyle>
            <a:lvl1pPr algn="l">
              <a:defRPr sz="4200" b="1" i="0" spc="0">
                <a:latin typeface="Arial Black" panose="020B0604020202020204" pitchFamily="34" charset="0"/>
                <a:cs typeface="Arial Black" panose="020B0604020202020204" pitchFamily="34" charset="0"/>
              </a:defRPr>
            </a:lvl1pPr>
          </a:lstStyle>
          <a:p>
            <a:r>
              <a:rPr lang="en-US"/>
              <a:t>CU Thrive: Office for Well-being</a:t>
            </a:r>
          </a:p>
        </p:txBody>
      </p:sp>
      <p:sp>
        <p:nvSpPr>
          <p:cNvPr id="3" name="Subtitle 2">
            <a:extLst>
              <a:ext uri="{FF2B5EF4-FFF2-40B4-BE49-F238E27FC236}">
                <a16:creationId xmlns:a16="http://schemas.microsoft.com/office/drawing/2014/main" id="{F0821F8C-1B02-CAC1-E2E1-E8196C3113AF}"/>
              </a:ext>
              <a:ext uri="{C183D7F6-B498-43B3-948B-1728B52AA6E4}">
                <adec:decorative xmlns:adec="http://schemas.microsoft.com/office/drawing/2017/decorative" val="0"/>
              </a:ext>
            </a:extLst>
          </p:cNvPr>
          <p:cNvSpPr>
            <a:spLocks noGrp="1"/>
          </p:cNvSpPr>
          <p:nvPr>
            <p:ph type="subTitle" idx="1" hasCustomPrompt="1"/>
          </p:nvPr>
        </p:nvSpPr>
        <p:spPr>
          <a:xfrm>
            <a:off x="1002294" y="2475262"/>
            <a:ext cx="4156302" cy="820028"/>
          </a:xfrm>
          <a:prstGeom prst="rect">
            <a:avLst/>
          </a:prstGeom>
        </p:spPr>
        <p:txBody>
          <a:bodyPr/>
          <a:lstStyle>
            <a:lvl1pPr marL="0" indent="0" algn="l">
              <a:buNone/>
              <a:defRPr sz="2400" b="1" i="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pic>
        <p:nvPicPr>
          <p:cNvPr id="4" name="Picture 3" descr="CU Anschutz black and gold logo&#10;">
            <a:extLst>
              <a:ext uri="{FF2B5EF4-FFF2-40B4-BE49-F238E27FC236}">
                <a16:creationId xmlns:a16="http://schemas.microsoft.com/office/drawing/2014/main" id="{77E7FE2C-B75D-EE19-83F7-4852F8BBAEA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3664" y="5838662"/>
            <a:ext cx="1739469" cy="448697"/>
          </a:xfrm>
          <a:prstGeom prst="rect">
            <a:avLst/>
          </a:prstGeom>
        </p:spPr>
      </p:pic>
    </p:spTree>
    <p:extLst>
      <p:ext uri="{BB962C8B-B14F-4D97-AF65-F5344CB8AC3E}">
        <p14:creationId xmlns:p14="http://schemas.microsoft.com/office/powerpoint/2010/main" val="39201000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220B6-F7F7-8661-8D09-537F52639D51}"/>
              </a:ext>
              <a:ext uri="{C183D7F6-B498-43B3-948B-1728B52AA6E4}">
                <adec:decorative xmlns:adec="http://schemas.microsoft.com/office/drawing/2017/decorative" val="0"/>
              </a:ext>
            </a:extLst>
          </p:cNvPr>
          <p:cNvSpPr>
            <a:spLocks noGrp="1"/>
          </p:cNvSpPr>
          <p:nvPr>
            <p:ph type="ctrTitle" hasCustomPrompt="1"/>
          </p:nvPr>
        </p:nvSpPr>
        <p:spPr>
          <a:xfrm>
            <a:off x="1002294" y="1052422"/>
            <a:ext cx="6183509" cy="1285811"/>
          </a:xfrm>
          <a:prstGeom prst="rect">
            <a:avLst/>
          </a:prstGeom>
        </p:spPr>
        <p:txBody>
          <a:bodyPr anchor="b"/>
          <a:lstStyle>
            <a:lvl1pPr algn="l">
              <a:defRPr sz="4200" b="1" i="0" spc="0">
                <a:latin typeface="Arial Black" panose="020B0604020202020204" pitchFamily="34" charset="0"/>
                <a:cs typeface="Arial Black" panose="020B0604020202020204" pitchFamily="34" charset="0"/>
              </a:defRPr>
            </a:lvl1pPr>
          </a:lstStyle>
          <a:p>
            <a:r>
              <a:rPr lang="en-US"/>
              <a:t>CU Thrive: Office for Well-being</a:t>
            </a:r>
          </a:p>
        </p:txBody>
      </p:sp>
      <p:sp>
        <p:nvSpPr>
          <p:cNvPr id="3" name="Subtitle 2">
            <a:extLst>
              <a:ext uri="{FF2B5EF4-FFF2-40B4-BE49-F238E27FC236}">
                <a16:creationId xmlns:a16="http://schemas.microsoft.com/office/drawing/2014/main" id="{F0821F8C-1B02-CAC1-E2E1-E8196C3113AF}"/>
              </a:ext>
              <a:ext uri="{C183D7F6-B498-43B3-948B-1728B52AA6E4}">
                <adec:decorative xmlns:adec="http://schemas.microsoft.com/office/drawing/2017/decorative" val="0"/>
              </a:ext>
            </a:extLst>
          </p:cNvPr>
          <p:cNvSpPr>
            <a:spLocks noGrp="1"/>
          </p:cNvSpPr>
          <p:nvPr>
            <p:ph type="subTitle" idx="1" hasCustomPrompt="1"/>
          </p:nvPr>
        </p:nvSpPr>
        <p:spPr>
          <a:xfrm>
            <a:off x="1002294" y="2475262"/>
            <a:ext cx="4156302" cy="820028"/>
          </a:xfrm>
          <a:prstGeom prst="rect">
            <a:avLst/>
          </a:prstGeom>
        </p:spPr>
        <p:txBody>
          <a:bodyPr/>
          <a:lstStyle>
            <a:lvl1pPr marL="0" indent="0" algn="l">
              <a:buNone/>
              <a:defRPr sz="2400" b="1" i="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pic>
        <p:nvPicPr>
          <p:cNvPr id="4" name="Picture 3" descr="CU Anschutz black and gold logo&#10;">
            <a:extLst>
              <a:ext uri="{FF2B5EF4-FFF2-40B4-BE49-F238E27FC236}">
                <a16:creationId xmlns:a16="http://schemas.microsoft.com/office/drawing/2014/main" id="{77E7FE2C-B75D-EE19-83F7-4852F8BBAEA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3664" y="5838662"/>
            <a:ext cx="1739469" cy="448697"/>
          </a:xfrm>
          <a:prstGeom prst="rect">
            <a:avLst/>
          </a:prstGeom>
        </p:spPr>
      </p:pic>
    </p:spTree>
    <p:extLst>
      <p:ext uri="{BB962C8B-B14F-4D97-AF65-F5344CB8AC3E}">
        <p14:creationId xmlns:p14="http://schemas.microsoft.com/office/powerpoint/2010/main" val="18768001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them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220B6-F7F7-8661-8D09-537F52639D51}"/>
              </a:ext>
            </a:extLst>
          </p:cNvPr>
          <p:cNvSpPr>
            <a:spLocks noGrp="1"/>
          </p:cNvSpPr>
          <p:nvPr>
            <p:ph type="ctrTitle" hasCustomPrompt="1"/>
          </p:nvPr>
        </p:nvSpPr>
        <p:spPr>
          <a:xfrm>
            <a:off x="2901775" y="1906514"/>
            <a:ext cx="8134855" cy="1339764"/>
          </a:xfrm>
          <a:prstGeom prst="rect">
            <a:avLst/>
          </a:prstGeom>
        </p:spPr>
        <p:txBody>
          <a:bodyPr anchor="b"/>
          <a:lstStyle>
            <a:lvl1pPr algn="l">
              <a:defRPr sz="4800" b="1" i="0" spc="0">
                <a:latin typeface="Arial Black" panose="020B0604020202020204" pitchFamily="34" charset="0"/>
                <a:cs typeface="Arial Black" panose="020B0604020202020204" pitchFamily="34" charset="0"/>
              </a:defRPr>
            </a:lvl1pPr>
          </a:lstStyle>
          <a:p>
            <a:r>
              <a:rPr lang="en-US"/>
              <a:t>CLICK TO EDIT POWERPOINT TITLE</a:t>
            </a:r>
          </a:p>
        </p:txBody>
      </p:sp>
      <p:sp>
        <p:nvSpPr>
          <p:cNvPr id="3" name="Subtitle 2">
            <a:extLst>
              <a:ext uri="{FF2B5EF4-FFF2-40B4-BE49-F238E27FC236}">
                <a16:creationId xmlns:a16="http://schemas.microsoft.com/office/drawing/2014/main" id="{F0821F8C-1B02-CAC1-E2E1-E8196C3113AF}"/>
              </a:ext>
            </a:extLst>
          </p:cNvPr>
          <p:cNvSpPr>
            <a:spLocks noGrp="1"/>
          </p:cNvSpPr>
          <p:nvPr>
            <p:ph type="subTitle" idx="1" hasCustomPrompt="1"/>
          </p:nvPr>
        </p:nvSpPr>
        <p:spPr>
          <a:xfrm>
            <a:off x="2901775" y="3762424"/>
            <a:ext cx="8134855" cy="505505"/>
          </a:xfrm>
          <a:prstGeom prst="rect">
            <a:avLst/>
          </a:prstGeom>
        </p:spPr>
        <p:txBody>
          <a:bodyPr/>
          <a:lstStyle>
            <a:lvl1pPr marL="0" indent="0" algn="l">
              <a:buNone/>
              <a:defRPr sz="2800" b="1" i="0">
                <a:solidFill>
                  <a:schemeClr val="tx1">
                    <a:lumMod val="50000"/>
                    <a:lumOff val="5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cxnSp>
        <p:nvCxnSpPr>
          <p:cNvPr id="8" name="Straight Connector 7">
            <a:extLst>
              <a:ext uri="{FF2B5EF4-FFF2-40B4-BE49-F238E27FC236}">
                <a16:creationId xmlns:a16="http://schemas.microsoft.com/office/drawing/2014/main" id="{6A9EE2E4-FF7F-93BB-4870-7E916A15D056}"/>
              </a:ext>
            </a:extLst>
          </p:cNvPr>
          <p:cNvCxnSpPr/>
          <p:nvPr userDrawn="1"/>
        </p:nvCxnSpPr>
        <p:spPr>
          <a:xfrm>
            <a:off x="2901775" y="3494699"/>
            <a:ext cx="8134855" cy="0"/>
          </a:xfrm>
          <a:prstGeom prst="line">
            <a:avLst/>
          </a:prstGeom>
          <a:ln>
            <a:solidFill>
              <a:srgbClr val="CBB379"/>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9EB4302E-61C7-126F-D324-67AC6AE2A1E3}"/>
              </a:ext>
            </a:extLst>
          </p:cNvPr>
          <p:cNvPicPr>
            <a:picLocks noChangeAspect="1"/>
          </p:cNvPicPr>
          <p:nvPr userDrawn="1"/>
        </p:nvPicPr>
        <p:blipFill>
          <a:blip r:embed="rId3"/>
          <a:stretch>
            <a:fillRect/>
          </a:stretch>
        </p:blipFill>
        <p:spPr>
          <a:xfrm>
            <a:off x="9965933" y="6048870"/>
            <a:ext cx="1752788" cy="460586"/>
          </a:xfrm>
          <a:prstGeom prst="rect">
            <a:avLst/>
          </a:prstGeom>
        </p:spPr>
      </p:pic>
      <p:sp>
        <p:nvSpPr>
          <p:cNvPr id="4" name="Subtitle 2">
            <a:extLst>
              <a:ext uri="{FF2B5EF4-FFF2-40B4-BE49-F238E27FC236}">
                <a16:creationId xmlns:a16="http://schemas.microsoft.com/office/drawing/2014/main" id="{F052E508-E5A1-D583-04E5-B10147F8DC39}"/>
              </a:ext>
            </a:extLst>
          </p:cNvPr>
          <p:cNvSpPr txBox="1">
            <a:spLocks/>
          </p:cNvSpPr>
          <p:nvPr userDrawn="1"/>
        </p:nvSpPr>
        <p:spPr>
          <a:xfrm>
            <a:off x="2901776" y="6156302"/>
            <a:ext cx="3293542" cy="50550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b="0" kern="0" spc="100" baseline="0">
                <a:solidFill>
                  <a:schemeClr val="tx1"/>
                </a:solidFill>
              </a:rPr>
              <a:t>CU Thrive: Office for Well-being</a:t>
            </a:r>
          </a:p>
        </p:txBody>
      </p:sp>
    </p:spTree>
    <p:extLst>
      <p:ext uri="{BB962C8B-B14F-4D97-AF65-F5344CB8AC3E}">
        <p14:creationId xmlns:p14="http://schemas.microsoft.com/office/powerpoint/2010/main" val="25138616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them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0821F8C-1B02-CAC1-E2E1-E8196C3113AF}"/>
              </a:ext>
            </a:extLst>
          </p:cNvPr>
          <p:cNvSpPr>
            <a:spLocks noGrp="1"/>
          </p:cNvSpPr>
          <p:nvPr>
            <p:ph type="subTitle" idx="1" hasCustomPrompt="1"/>
          </p:nvPr>
        </p:nvSpPr>
        <p:spPr>
          <a:xfrm>
            <a:off x="1917989" y="4071504"/>
            <a:ext cx="9144000" cy="505505"/>
          </a:xfrm>
          <a:prstGeom prst="rect">
            <a:avLst/>
          </a:prstGeom>
        </p:spPr>
        <p:txBody>
          <a:bodyPr/>
          <a:lstStyle>
            <a:lvl1pPr marL="0" indent="0" algn="l">
              <a:buNone/>
              <a:defRPr sz="2800" b="0" i="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2" name="Title 1">
            <a:extLst>
              <a:ext uri="{FF2B5EF4-FFF2-40B4-BE49-F238E27FC236}">
                <a16:creationId xmlns:a16="http://schemas.microsoft.com/office/drawing/2014/main" id="{975220B6-F7F7-8661-8D09-537F52639D51}"/>
              </a:ext>
            </a:extLst>
          </p:cNvPr>
          <p:cNvSpPr>
            <a:spLocks noGrp="1"/>
          </p:cNvSpPr>
          <p:nvPr>
            <p:ph type="ctrTitle" hasCustomPrompt="1"/>
          </p:nvPr>
        </p:nvSpPr>
        <p:spPr>
          <a:xfrm>
            <a:off x="1917989" y="2383541"/>
            <a:ext cx="6621327" cy="1343405"/>
          </a:xfrm>
          <a:prstGeom prst="rect">
            <a:avLst/>
          </a:prstGeom>
        </p:spPr>
        <p:txBody>
          <a:bodyPr anchor="b"/>
          <a:lstStyle>
            <a:lvl1pPr algn="l">
              <a:defRPr sz="4400" b="1" i="0" spc="0">
                <a:latin typeface="Arial Black" panose="020B0604020202020204" pitchFamily="34" charset="0"/>
                <a:cs typeface="Arial Black" panose="020B0604020202020204" pitchFamily="34" charset="0"/>
              </a:defRPr>
            </a:lvl1pPr>
          </a:lstStyle>
          <a:p>
            <a:r>
              <a:rPr lang="en-US"/>
              <a:t>CLICK TO EDIT POWERPOINT TITLE</a:t>
            </a:r>
          </a:p>
        </p:txBody>
      </p:sp>
      <p:pic>
        <p:nvPicPr>
          <p:cNvPr id="7" name="Picture 6">
            <a:extLst>
              <a:ext uri="{FF2B5EF4-FFF2-40B4-BE49-F238E27FC236}">
                <a16:creationId xmlns:a16="http://schemas.microsoft.com/office/drawing/2014/main" id="{AA6BBC53-C36C-CE49-CF73-CDBCF5DD78CC}"/>
              </a:ext>
            </a:extLst>
          </p:cNvPr>
          <p:cNvPicPr>
            <a:picLocks noChangeAspect="1"/>
          </p:cNvPicPr>
          <p:nvPr userDrawn="1"/>
        </p:nvPicPr>
        <p:blipFill>
          <a:blip r:embed="rId3"/>
          <a:stretch>
            <a:fillRect/>
          </a:stretch>
        </p:blipFill>
        <p:spPr>
          <a:xfrm>
            <a:off x="9965933" y="6048870"/>
            <a:ext cx="1752788" cy="460586"/>
          </a:xfrm>
          <a:prstGeom prst="rect">
            <a:avLst/>
          </a:prstGeom>
        </p:spPr>
      </p:pic>
      <p:sp>
        <p:nvSpPr>
          <p:cNvPr id="9" name="Rectangle 8">
            <a:extLst>
              <a:ext uri="{FF2B5EF4-FFF2-40B4-BE49-F238E27FC236}">
                <a16:creationId xmlns:a16="http://schemas.microsoft.com/office/drawing/2014/main" id="{78EFC47C-B236-EAAE-2C07-05868BAAB38E}"/>
              </a:ext>
            </a:extLst>
          </p:cNvPr>
          <p:cNvSpPr/>
          <p:nvPr userDrawn="1"/>
        </p:nvSpPr>
        <p:spPr>
          <a:xfrm>
            <a:off x="1917989" y="1674683"/>
            <a:ext cx="3659851" cy="403015"/>
          </a:xfrm>
          <a:prstGeom prst="rect">
            <a:avLst/>
          </a:prstGeom>
          <a:solidFill>
            <a:srgbClr val="CBB3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spc="100" baseline="0">
                <a:solidFill>
                  <a:schemeClr val="tx1"/>
                </a:solidFill>
              </a:rPr>
              <a:t>CU Thrive: Office for Well-being</a:t>
            </a:r>
          </a:p>
        </p:txBody>
      </p:sp>
    </p:spTree>
    <p:extLst>
      <p:ext uri="{BB962C8B-B14F-4D97-AF65-F5344CB8AC3E}">
        <p14:creationId xmlns:p14="http://schemas.microsoft.com/office/powerpoint/2010/main" val="3230743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ext, bullet points,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E6203-7543-CE47-8A1E-A889E9113A6F}"/>
              </a:ext>
            </a:extLst>
          </p:cNvPr>
          <p:cNvSpPr>
            <a:spLocks noGrp="1"/>
          </p:cNvSpPr>
          <p:nvPr>
            <p:ph type="title" hasCustomPrompt="1"/>
          </p:nvPr>
        </p:nvSpPr>
        <p:spPr>
          <a:xfrm>
            <a:off x="1563109" y="620440"/>
            <a:ext cx="4992556" cy="1325563"/>
          </a:xfrm>
          <a:prstGeom prst="rect">
            <a:avLst/>
          </a:prstGeom>
        </p:spPr>
        <p:txBody>
          <a:bodyPr/>
          <a:lstStyle>
            <a:lvl1pPr>
              <a:defRPr/>
            </a:lvl1pPr>
          </a:lstStyle>
          <a:p>
            <a:r>
              <a:rPr lang="en-US"/>
              <a:t>CLICK TO EDIT HEADING TEXT</a:t>
            </a:r>
          </a:p>
        </p:txBody>
      </p:sp>
      <p:sp>
        <p:nvSpPr>
          <p:cNvPr id="18" name="Text Placeholder 17">
            <a:extLst>
              <a:ext uri="{FF2B5EF4-FFF2-40B4-BE49-F238E27FC236}">
                <a16:creationId xmlns:a16="http://schemas.microsoft.com/office/drawing/2014/main" id="{1FC070BE-1FEE-F04B-B456-3EF06CBAAE5B}"/>
              </a:ext>
            </a:extLst>
          </p:cNvPr>
          <p:cNvSpPr>
            <a:spLocks noGrp="1"/>
          </p:cNvSpPr>
          <p:nvPr>
            <p:ph type="body" sz="quarter" idx="10" hasCustomPrompt="1"/>
          </p:nvPr>
        </p:nvSpPr>
        <p:spPr>
          <a:xfrm>
            <a:off x="1563109" y="4776009"/>
            <a:ext cx="4660243" cy="960648"/>
          </a:xfrm>
          <a:prstGeom prst="rect">
            <a:avLst/>
          </a:prstGeom>
        </p:spPr>
        <p:txBody>
          <a:bodyPr>
            <a:noAutofit/>
          </a:bodyPr>
          <a:lstStyle>
            <a:lvl1pPr marL="0" indent="0">
              <a:lnSpc>
                <a:spcPct val="110000"/>
              </a:lnSpc>
              <a:buNone/>
              <a:defRPr sz="1800" b="0" i="0">
                <a:solidFill>
                  <a:schemeClr val="tx1">
                    <a:lumMod val="75000"/>
                    <a:lumOff val="25000"/>
                  </a:schemeClr>
                </a:solidFill>
                <a:latin typeface="Arial" panose="020B0604020202020204" pitchFamily="34" charset="0"/>
                <a:cs typeface="Arial" panose="020B0604020202020204" pitchFamily="34" charset="0"/>
              </a:defRPr>
            </a:lvl1pPr>
            <a:lvl2pPr marL="457200" indent="0">
              <a:buNone/>
              <a:defRPr sz="1800">
                <a:solidFill>
                  <a:schemeClr val="tx1">
                    <a:lumMod val="75000"/>
                    <a:lumOff val="25000"/>
                  </a:schemeClr>
                </a:solidFill>
              </a:defRPr>
            </a:lvl2pPr>
            <a:lvl3pPr marL="914400" indent="0">
              <a:buNone/>
              <a:defRPr sz="1600">
                <a:solidFill>
                  <a:schemeClr val="tx1">
                    <a:lumMod val="75000"/>
                    <a:lumOff val="25000"/>
                  </a:schemeClr>
                </a:solidFill>
              </a:defRPr>
            </a:lvl3pPr>
            <a:lvl4pPr>
              <a:defRPr sz="1400">
                <a:solidFill>
                  <a:schemeClr val="tx1">
                    <a:lumMod val="75000"/>
                    <a:lumOff val="25000"/>
                  </a:schemeClr>
                </a:solidFill>
              </a:defRPr>
            </a:lvl4pPr>
            <a:lvl5pPr>
              <a:defRPr sz="1400">
                <a:solidFill>
                  <a:schemeClr val="tx1">
                    <a:lumMod val="75000"/>
                    <a:lumOff val="25000"/>
                  </a:schemeClr>
                </a:solidFill>
              </a:defRPr>
            </a:lvl5pPr>
          </a:lstStyle>
          <a:p>
            <a:pPr lvl="0"/>
            <a:r>
              <a:rPr lang="en-US"/>
              <a:t>We are a world-class medical destination at the forefront of transformative education, science, medicine, and healthcare. </a:t>
            </a:r>
          </a:p>
        </p:txBody>
      </p:sp>
      <p:sp>
        <p:nvSpPr>
          <p:cNvPr id="20" name="Text Placeholder 19">
            <a:extLst>
              <a:ext uri="{FF2B5EF4-FFF2-40B4-BE49-F238E27FC236}">
                <a16:creationId xmlns:a16="http://schemas.microsoft.com/office/drawing/2014/main" id="{145ACD58-D78E-8E48-9455-5C51433032AB}"/>
              </a:ext>
            </a:extLst>
          </p:cNvPr>
          <p:cNvSpPr>
            <a:spLocks noGrp="1"/>
          </p:cNvSpPr>
          <p:nvPr>
            <p:ph type="body" sz="quarter" idx="11" hasCustomPrompt="1"/>
          </p:nvPr>
        </p:nvSpPr>
        <p:spPr>
          <a:xfrm>
            <a:off x="1563126" y="2685090"/>
            <a:ext cx="4660900" cy="1900162"/>
          </a:xfrm>
          <a:prstGeom prst="rect">
            <a:avLst/>
          </a:prstGeom>
        </p:spPr>
        <p:txBody>
          <a:bodyPr/>
          <a:lstStyle>
            <a:lvl1pPr marL="342900" marR="0" indent="-342900" algn="l" defTabSz="914400" rtl="0" eaLnBrk="1" fontAlgn="auto" latinLnBrk="0" hangingPunct="1">
              <a:lnSpc>
                <a:spcPct val="200000"/>
              </a:lnSpc>
              <a:spcBef>
                <a:spcPts val="1000"/>
              </a:spcBef>
              <a:spcAft>
                <a:spcPts val="0"/>
              </a:spcAft>
              <a:buClr>
                <a:srgbClr val="CBB379"/>
              </a:buClr>
              <a:buSzTx/>
              <a:buFont typeface="Arial" panose="020B0604020202020204" pitchFamily="34" charset="0"/>
              <a:buChar char="•"/>
              <a:tabLst/>
              <a:defRPr sz="1800" b="0">
                <a:solidFill>
                  <a:schemeClr val="tx1">
                    <a:lumMod val="75000"/>
                    <a:lumOff val="25000"/>
                  </a:schemeClr>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lvl="0"/>
            <a:endParaRPr lang="en-US"/>
          </a:p>
        </p:txBody>
      </p:sp>
      <p:sp>
        <p:nvSpPr>
          <p:cNvPr id="22" name="Text Placeholder 21">
            <a:extLst>
              <a:ext uri="{FF2B5EF4-FFF2-40B4-BE49-F238E27FC236}">
                <a16:creationId xmlns:a16="http://schemas.microsoft.com/office/drawing/2014/main" id="{A23DA182-ED9A-0045-A9F8-B4FE7EBCB5AA}"/>
              </a:ext>
            </a:extLst>
          </p:cNvPr>
          <p:cNvSpPr>
            <a:spLocks noGrp="1"/>
          </p:cNvSpPr>
          <p:nvPr>
            <p:ph type="body" sz="quarter" idx="12" hasCustomPrompt="1"/>
          </p:nvPr>
        </p:nvSpPr>
        <p:spPr>
          <a:xfrm>
            <a:off x="1563108" y="2244844"/>
            <a:ext cx="4873330" cy="268201"/>
          </a:xfrm>
          <a:prstGeom prst="rect">
            <a:avLst/>
          </a:prstGeom>
        </p:spPr>
        <p:txBody>
          <a:bodyPr>
            <a:noAutofit/>
          </a:bodyPr>
          <a:lstStyle>
            <a:lvl1pPr marL="0" indent="0">
              <a:buNone/>
              <a:defRPr sz="2100" b="1">
                <a:solidFill>
                  <a:schemeClr val="tx1">
                    <a:lumMod val="75000"/>
                    <a:lumOff val="2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SUBHEADING TEXT</a:t>
            </a:r>
          </a:p>
        </p:txBody>
      </p:sp>
      <p:sp>
        <p:nvSpPr>
          <p:cNvPr id="29" name="Picture Placeholder 15">
            <a:extLst>
              <a:ext uri="{FF2B5EF4-FFF2-40B4-BE49-F238E27FC236}">
                <a16:creationId xmlns:a16="http://schemas.microsoft.com/office/drawing/2014/main" id="{BBB4CB9C-ACE6-C049-B0B7-CFE3862C2E27}"/>
              </a:ext>
            </a:extLst>
          </p:cNvPr>
          <p:cNvSpPr>
            <a:spLocks noGrp="1"/>
          </p:cNvSpPr>
          <p:nvPr>
            <p:ph type="pic" sz="quarter" idx="13" hasCustomPrompt="1"/>
          </p:nvPr>
        </p:nvSpPr>
        <p:spPr>
          <a:xfrm>
            <a:off x="6951201" y="620440"/>
            <a:ext cx="4799861" cy="5116217"/>
          </a:xfrm>
          <a:prstGeom prst="rect">
            <a:avLst/>
          </a:prstGeom>
        </p:spPr>
        <p:txBody>
          <a:bodyPr/>
          <a:lstStyle>
            <a:lvl1pPr marL="0" indent="0" algn="ctr">
              <a:buNone/>
              <a:defRPr sz="1600" i="1">
                <a:solidFill>
                  <a:schemeClr val="bg1">
                    <a:lumMod val="65000"/>
                  </a:schemeClr>
                </a:solidFill>
              </a:defRPr>
            </a:lvl1pPr>
          </a:lstStyle>
          <a:p>
            <a:r>
              <a:rPr lang="en-US"/>
              <a:t>CLICK ICON TO INSERT</a:t>
            </a:r>
            <a:br>
              <a:rPr lang="en-US"/>
            </a:br>
            <a:r>
              <a:rPr lang="en-US"/>
              <a:t>PICTURE OR GRAPHIC</a:t>
            </a:r>
          </a:p>
        </p:txBody>
      </p:sp>
      <p:pic>
        <p:nvPicPr>
          <p:cNvPr id="4" name="Picture 3">
            <a:extLst>
              <a:ext uri="{FF2B5EF4-FFF2-40B4-BE49-F238E27FC236}">
                <a16:creationId xmlns:a16="http://schemas.microsoft.com/office/drawing/2014/main" id="{FD70C9F4-CC8F-A127-1E5F-096DC6166F7A}"/>
              </a:ext>
            </a:extLst>
          </p:cNvPr>
          <p:cNvPicPr>
            <a:picLocks noChangeAspect="1"/>
          </p:cNvPicPr>
          <p:nvPr userDrawn="1"/>
        </p:nvPicPr>
        <p:blipFill>
          <a:blip r:embed="rId3"/>
          <a:stretch>
            <a:fillRect/>
          </a:stretch>
        </p:blipFill>
        <p:spPr>
          <a:xfrm>
            <a:off x="9965933" y="6048870"/>
            <a:ext cx="1752788" cy="460586"/>
          </a:xfrm>
          <a:prstGeom prst="rect">
            <a:avLst/>
          </a:prstGeom>
        </p:spPr>
      </p:pic>
    </p:spTree>
    <p:extLst>
      <p:ext uri="{BB962C8B-B14F-4D97-AF65-F5344CB8AC3E}">
        <p14:creationId xmlns:p14="http://schemas.microsoft.com/office/powerpoint/2010/main" val="4115070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ransition/Break Slide (2)">
    <p:bg>
      <p:bgPr>
        <a:blipFill>
          <a:blip r:embed="rId2"/>
          <a:stretch>
            <a:fillRect/>
          </a:stretch>
        </a:blipFill>
        <a:effectLst/>
      </p:bgPr>
    </p:bg>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35F8B01C-C32D-B6B5-8626-5E8E97735BE3}"/>
              </a:ext>
            </a:extLst>
          </p:cNvPr>
          <p:cNvSpPr txBox="1">
            <a:spLocks noGrp="1"/>
          </p:cNvSpPr>
          <p:nvPr>
            <p:ph type="body" idx="4294967295"/>
          </p:nvPr>
        </p:nvSpPr>
        <p:spPr>
          <a:xfrm>
            <a:off x="2594930" y="2165043"/>
            <a:ext cx="7002127" cy="1601745"/>
          </a:xfrm>
        </p:spPr>
        <p:txBody>
          <a:bodyPr anchorCtr="1">
            <a:noAutofit/>
          </a:bodyPr>
          <a:lstStyle>
            <a:lvl1pPr marL="0" indent="0" algn="ctr">
              <a:buNone/>
              <a:defRPr sz="5500" b="1">
                <a:latin typeface="Arial Black" pitchFamily="34"/>
                <a:cs typeface="Arial Black" pitchFamily="34"/>
              </a:defRPr>
            </a:lvl1pPr>
          </a:lstStyle>
          <a:p>
            <a:pPr lvl="0"/>
            <a:r>
              <a:rPr lang="en-US"/>
              <a:t>CLICK TO EDIT SECTION TITLE</a:t>
            </a:r>
          </a:p>
        </p:txBody>
      </p:sp>
      <p:pic>
        <p:nvPicPr>
          <p:cNvPr id="3" name="Picture 3">
            <a:extLst>
              <a:ext uri="{FF2B5EF4-FFF2-40B4-BE49-F238E27FC236}">
                <a16:creationId xmlns:a16="http://schemas.microsoft.com/office/drawing/2014/main" id="{DFC84028-DD07-C479-6D9C-93820B332BB6}"/>
              </a:ext>
            </a:extLst>
          </p:cNvPr>
          <p:cNvPicPr>
            <a:picLocks noChangeAspect="1"/>
          </p:cNvPicPr>
          <p:nvPr/>
        </p:nvPicPr>
        <p:blipFill>
          <a:blip r:embed="rId3"/>
          <a:stretch>
            <a:fillRect/>
          </a:stretch>
        </p:blipFill>
        <p:spPr>
          <a:xfrm>
            <a:off x="9965935" y="6048865"/>
            <a:ext cx="1752785" cy="460583"/>
          </a:xfrm>
          <a:prstGeom prst="rect">
            <a:avLst/>
          </a:prstGeom>
          <a:noFill/>
          <a:ln cap="flat">
            <a:noFill/>
          </a:ln>
        </p:spPr>
      </p:pic>
    </p:spTree>
    <p:extLst>
      <p:ext uri="{BB962C8B-B14F-4D97-AF65-F5344CB8AC3E}">
        <p14:creationId xmlns:p14="http://schemas.microsoft.com/office/powerpoint/2010/main" val="789334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_Transition/Break Slide (2)">
    <p:bg>
      <p:bgPr>
        <a:blipFill>
          <a:blip r:embed="rId2"/>
          <a:stretch>
            <a:fillRect/>
          </a:stretch>
        </a:blipFill>
        <a:effectLst/>
      </p:bgPr>
    </p:bg>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DC463034-0A9A-63F1-6DC3-570E2397584F}"/>
              </a:ext>
            </a:extLst>
          </p:cNvPr>
          <p:cNvSpPr txBox="1">
            <a:spLocks noGrp="1"/>
          </p:cNvSpPr>
          <p:nvPr>
            <p:ph type="body" idx="4294967295"/>
          </p:nvPr>
        </p:nvSpPr>
        <p:spPr>
          <a:xfrm>
            <a:off x="2594930" y="3816422"/>
            <a:ext cx="7002127" cy="1601745"/>
          </a:xfrm>
        </p:spPr>
        <p:txBody>
          <a:bodyPr anchorCtr="1">
            <a:noAutofit/>
          </a:bodyPr>
          <a:lstStyle>
            <a:lvl1pPr marL="0" indent="0" algn="ctr">
              <a:buNone/>
              <a:defRPr sz="5500" b="1">
                <a:latin typeface="Arial Black" pitchFamily="34"/>
                <a:cs typeface="Arial Black" pitchFamily="34"/>
              </a:defRPr>
            </a:lvl1pPr>
          </a:lstStyle>
          <a:p>
            <a:pPr lvl="0"/>
            <a:r>
              <a:rPr lang="en-US"/>
              <a:t>CLICK TO EDIT SECTION TITLE</a:t>
            </a:r>
          </a:p>
        </p:txBody>
      </p:sp>
      <p:pic>
        <p:nvPicPr>
          <p:cNvPr id="3" name="Picture 5">
            <a:extLst>
              <a:ext uri="{FF2B5EF4-FFF2-40B4-BE49-F238E27FC236}">
                <a16:creationId xmlns:a16="http://schemas.microsoft.com/office/drawing/2014/main" id="{44409FC8-A17E-831D-CD2F-E760ABFED5E3}"/>
              </a:ext>
            </a:extLst>
          </p:cNvPr>
          <p:cNvPicPr>
            <a:picLocks noChangeAspect="1"/>
          </p:cNvPicPr>
          <p:nvPr/>
        </p:nvPicPr>
        <p:blipFill>
          <a:blip r:embed="rId3"/>
          <a:stretch>
            <a:fillRect/>
          </a:stretch>
        </p:blipFill>
        <p:spPr>
          <a:xfrm>
            <a:off x="9965935" y="6048865"/>
            <a:ext cx="1752785" cy="460583"/>
          </a:xfrm>
          <a:prstGeom prst="rect">
            <a:avLst/>
          </a:prstGeom>
          <a:noFill/>
          <a:ln cap="flat">
            <a:noFill/>
          </a:ln>
        </p:spPr>
      </p:pic>
    </p:spTree>
    <p:extLst>
      <p:ext uri="{BB962C8B-B14F-4D97-AF65-F5344CB8AC3E}">
        <p14:creationId xmlns:p14="http://schemas.microsoft.com/office/powerpoint/2010/main" val="1614354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Transition/Break Slide (2)">
    <p:bg>
      <p:bgPr>
        <a:blipFill>
          <a:blip r:embed="rId2"/>
          <a:stretch>
            <a:fillRect/>
          </a:stretch>
        </a:blipFill>
        <a:effectLst/>
      </p:bgPr>
    </p:bg>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6597435-0DBB-ECD4-F12E-E13856F5DD71}"/>
              </a:ext>
            </a:extLst>
          </p:cNvPr>
          <p:cNvSpPr txBox="1">
            <a:spLocks noGrp="1"/>
          </p:cNvSpPr>
          <p:nvPr>
            <p:ph type="body" idx="4294967295"/>
          </p:nvPr>
        </p:nvSpPr>
        <p:spPr>
          <a:xfrm>
            <a:off x="2594930" y="2315169"/>
            <a:ext cx="7002127" cy="1601745"/>
          </a:xfrm>
        </p:spPr>
        <p:txBody>
          <a:bodyPr anchorCtr="1">
            <a:noAutofit/>
          </a:bodyPr>
          <a:lstStyle>
            <a:lvl1pPr marL="0" indent="0" algn="ctr">
              <a:buNone/>
              <a:defRPr sz="5500" b="1">
                <a:solidFill>
                  <a:srgbClr val="CBB379"/>
                </a:solidFill>
                <a:latin typeface="Arial Black" pitchFamily="34"/>
                <a:cs typeface="Arial Black" pitchFamily="34"/>
              </a:defRPr>
            </a:lvl1pPr>
          </a:lstStyle>
          <a:p>
            <a:pPr lvl="0"/>
            <a:r>
              <a:rPr lang="en-US"/>
              <a:t>CLICK TO EDIT SECTION TITLE</a:t>
            </a:r>
          </a:p>
        </p:txBody>
      </p:sp>
      <p:sp>
        <p:nvSpPr>
          <p:cNvPr id="3" name="Rectangle 3">
            <a:extLst>
              <a:ext uri="{FF2B5EF4-FFF2-40B4-BE49-F238E27FC236}">
                <a16:creationId xmlns:a16="http://schemas.microsoft.com/office/drawing/2014/main" id="{42E71F35-6D7B-27F4-13DB-042D9C0B73B1}"/>
              </a:ext>
            </a:extLst>
          </p:cNvPr>
          <p:cNvSpPr/>
          <p:nvPr/>
        </p:nvSpPr>
        <p:spPr>
          <a:xfrm>
            <a:off x="9503359" y="5708196"/>
            <a:ext cx="2690823" cy="1130152"/>
          </a:xfrm>
          <a:prstGeom prst="rect">
            <a:avLst/>
          </a:prstGeom>
          <a:solidFill>
            <a:srgbClr val="000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rial"/>
            </a:endParaRPr>
          </a:p>
        </p:txBody>
      </p:sp>
      <p:pic>
        <p:nvPicPr>
          <p:cNvPr id="4" name="Picture 4" descr="A black background with white text&#10;&#10;AI-generated content may be incorrect.">
            <a:extLst>
              <a:ext uri="{FF2B5EF4-FFF2-40B4-BE49-F238E27FC236}">
                <a16:creationId xmlns:a16="http://schemas.microsoft.com/office/drawing/2014/main" id="{035AE9E4-862B-547E-2A26-658D68E496A7}"/>
              </a:ext>
            </a:extLst>
          </p:cNvPr>
          <p:cNvPicPr>
            <a:picLocks noChangeAspect="1"/>
          </p:cNvPicPr>
          <p:nvPr/>
        </p:nvPicPr>
        <p:blipFill>
          <a:blip r:embed="rId3"/>
          <a:stretch>
            <a:fillRect/>
          </a:stretch>
        </p:blipFill>
        <p:spPr>
          <a:xfrm>
            <a:off x="9978819" y="6048865"/>
            <a:ext cx="1739902" cy="448805"/>
          </a:xfrm>
          <a:prstGeom prst="rect">
            <a:avLst/>
          </a:prstGeom>
          <a:noFill/>
          <a:ln cap="flat">
            <a:noFill/>
          </a:ln>
        </p:spPr>
      </p:pic>
    </p:spTree>
    <p:extLst>
      <p:ext uri="{BB962C8B-B14F-4D97-AF65-F5344CB8AC3E}">
        <p14:creationId xmlns:p14="http://schemas.microsoft.com/office/powerpoint/2010/main" val="2498819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ransition/Break Slide (3)">
    <p:bg>
      <p:bgPr>
        <a:blipFill>
          <a:blip r:embed="rId2"/>
          <a:stretch>
            <a:fillRect/>
          </a:stretch>
        </a:blipFill>
        <a:effectLst/>
      </p:bgPr>
    </p:bg>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964D96E9-2757-3A31-47EA-48B85EA81C30}"/>
              </a:ext>
              <a:ext uri="{C183D7F6-B498-43B3-948B-1728B52AA6E4}">
                <adec:decorative xmlns:adec="http://schemas.microsoft.com/office/drawing/2017/decorative" val="1"/>
              </a:ext>
            </a:extLst>
          </p:cNvPr>
          <p:cNvSpPr/>
          <p:nvPr/>
        </p:nvSpPr>
        <p:spPr>
          <a:xfrm>
            <a:off x="0" y="498101"/>
            <a:ext cx="6324603" cy="1402076"/>
          </a:xfrm>
          <a:prstGeom prst="rect">
            <a:avLst/>
          </a:prstGeom>
          <a:solidFill>
            <a:srgbClr val="CBB379"/>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rial"/>
            </a:endParaRPr>
          </a:p>
        </p:txBody>
      </p:sp>
      <p:sp>
        <p:nvSpPr>
          <p:cNvPr id="3" name="Text Placeholder 12">
            <a:extLst>
              <a:ext uri="{FF2B5EF4-FFF2-40B4-BE49-F238E27FC236}">
                <a16:creationId xmlns:a16="http://schemas.microsoft.com/office/drawing/2014/main" id="{88896CB8-9DEB-1820-5968-6C10E2DECE06}"/>
              </a:ext>
            </a:extLst>
          </p:cNvPr>
          <p:cNvSpPr txBox="1">
            <a:spLocks noGrp="1"/>
          </p:cNvSpPr>
          <p:nvPr>
            <p:ph type="body" idx="4294967295"/>
          </p:nvPr>
        </p:nvSpPr>
        <p:spPr>
          <a:xfrm>
            <a:off x="327026" y="665125"/>
            <a:ext cx="5997577" cy="1236661"/>
          </a:xfrm>
        </p:spPr>
        <p:txBody>
          <a:bodyPr/>
          <a:lstStyle>
            <a:lvl1pPr marL="0" indent="0">
              <a:buNone/>
              <a:defRPr sz="4000" b="1">
                <a:latin typeface="Arial Black" pitchFamily="34"/>
                <a:cs typeface="Arial Black" pitchFamily="34"/>
              </a:defRPr>
            </a:lvl1pPr>
          </a:lstStyle>
          <a:p>
            <a:pPr lvl="0"/>
            <a:r>
              <a:rPr lang="en-US"/>
              <a:t>SECTION BREAK/ TRANSITION SLIDE</a:t>
            </a:r>
          </a:p>
        </p:txBody>
      </p:sp>
      <p:pic>
        <p:nvPicPr>
          <p:cNvPr id="4" name="Picture 2" descr="A black background with white text&#10;&#10;AI-generated content may be incorrect.">
            <a:extLst>
              <a:ext uri="{FF2B5EF4-FFF2-40B4-BE49-F238E27FC236}">
                <a16:creationId xmlns:a16="http://schemas.microsoft.com/office/drawing/2014/main" id="{FD2013E9-9524-7CD9-3CC7-E42A7E32DD48}"/>
              </a:ext>
            </a:extLst>
          </p:cNvPr>
          <p:cNvPicPr>
            <a:picLocks noChangeAspect="1"/>
          </p:cNvPicPr>
          <p:nvPr/>
        </p:nvPicPr>
        <p:blipFill>
          <a:blip r:embed="rId3"/>
          <a:stretch>
            <a:fillRect/>
          </a:stretch>
        </p:blipFill>
        <p:spPr>
          <a:xfrm>
            <a:off x="9965935" y="6060652"/>
            <a:ext cx="1739902" cy="448805"/>
          </a:xfrm>
          <a:prstGeom prst="rect">
            <a:avLst/>
          </a:prstGeom>
          <a:noFill/>
          <a:ln cap="flat">
            <a:noFill/>
          </a:ln>
        </p:spPr>
      </p:pic>
    </p:spTree>
    <p:extLst>
      <p:ext uri="{BB962C8B-B14F-4D97-AF65-F5344CB8AC3E}">
        <p14:creationId xmlns:p14="http://schemas.microsoft.com/office/powerpoint/2010/main" val="2564158260"/>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ransition/Break Slide (4)">
    <p:bg>
      <p:bgPr>
        <a:blipFill>
          <a:blip r:embed="rId2"/>
          <a:stretch>
            <a:fillRect/>
          </a:stretch>
        </a:blip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ACB2FD07-4304-DB61-C516-044D346EB699}"/>
              </a:ext>
              <a:ext uri="{C183D7F6-B498-43B3-948B-1728B52AA6E4}">
                <adec:decorative xmlns:adec="http://schemas.microsoft.com/office/drawing/2017/decorative" val="1"/>
              </a:ext>
            </a:extLst>
          </p:cNvPr>
          <p:cNvSpPr/>
          <p:nvPr/>
        </p:nvSpPr>
        <p:spPr>
          <a:xfrm>
            <a:off x="-228600" y="613406"/>
            <a:ext cx="6324603" cy="1402076"/>
          </a:xfrm>
          <a:prstGeom prst="rect">
            <a:avLst/>
          </a:prstGeom>
          <a:solidFill>
            <a:srgbClr val="000000"/>
          </a:solidFill>
          <a:ln cap="flat">
            <a:noFill/>
            <a:prstDash val="solid"/>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rial"/>
            </a:endParaRPr>
          </a:p>
        </p:txBody>
      </p:sp>
      <p:sp>
        <p:nvSpPr>
          <p:cNvPr id="3" name="Text Placeholder 12">
            <a:extLst>
              <a:ext uri="{FF2B5EF4-FFF2-40B4-BE49-F238E27FC236}">
                <a16:creationId xmlns:a16="http://schemas.microsoft.com/office/drawing/2014/main" id="{45DF13B6-8534-F28D-117B-FE3D7F0824E5}"/>
              </a:ext>
            </a:extLst>
          </p:cNvPr>
          <p:cNvSpPr txBox="1">
            <a:spLocks noGrp="1"/>
          </p:cNvSpPr>
          <p:nvPr>
            <p:ph type="body" idx="4294967295"/>
          </p:nvPr>
        </p:nvSpPr>
        <p:spPr>
          <a:xfrm>
            <a:off x="402271" y="800602"/>
            <a:ext cx="5997577" cy="1236661"/>
          </a:xfrm>
        </p:spPr>
        <p:txBody>
          <a:bodyPr/>
          <a:lstStyle>
            <a:lvl1pPr marL="0" indent="0">
              <a:buNone/>
              <a:defRPr sz="3600" b="1">
                <a:solidFill>
                  <a:srgbClr val="CBB379"/>
                </a:solidFill>
                <a:latin typeface="Arial Black" pitchFamily="34"/>
                <a:cs typeface="Arial Black" pitchFamily="34"/>
              </a:defRPr>
            </a:lvl1pPr>
          </a:lstStyle>
          <a:p>
            <a:pPr lvl="0"/>
            <a:r>
              <a:rPr lang="en-US"/>
              <a:t>SECTION BREAK/ TRANSITION SLIDE</a:t>
            </a:r>
          </a:p>
        </p:txBody>
      </p:sp>
      <p:pic>
        <p:nvPicPr>
          <p:cNvPr id="4" name="Picture 1" descr="A black background with a black square&#10;&#10;Description automatically generated with medium confidence">
            <a:extLst>
              <a:ext uri="{FF2B5EF4-FFF2-40B4-BE49-F238E27FC236}">
                <a16:creationId xmlns:a16="http://schemas.microsoft.com/office/drawing/2014/main" id="{1CC1DA37-2192-5F9B-C295-6F1338E7D86E}"/>
              </a:ext>
            </a:extLst>
          </p:cNvPr>
          <p:cNvPicPr>
            <a:picLocks noChangeAspect="1"/>
          </p:cNvPicPr>
          <p:nvPr/>
        </p:nvPicPr>
        <p:blipFill>
          <a:blip r:embed="rId3"/>
          <a:stretch>
            <a:fillRect/>
          </a:stretch>
        </p:blipFill>
        <p:spPr>
          <a:xfrm rot="5400013">
            <a:off x="923543" y="1032112"/>
            <a:ext cx="7546049" cy="5198802"/>
          </a:xfrm>
          <a:prstGeom prst="rect">
            <a:avLst/>
          </a:prstGeom>
          <a:noFill/>
          <a:ln cap="flat">
            <a:noFill/>
          </a:ln>
        </p:spPr>
      </p:pic>
      <p:pic>
        <p:nvPicPr>
          <p:cNvPr id="5" name="Picture 3" descr="A black background with white text&#10;&#10;AI-generated content may be incorrect.">
            <a:extLst>
              <a:ext uri="{FF2B5EF4-FFF2-40B4-BE49-F238E27FC236}">
                <a16:creationId xmlns:a16="http://schemas.microsoft.com/office/drawing/2014/main" id="{3FC2B089-0135-38D7-A0E6-D60AAFE20F52}"/>
              </a:ext>
            </a:extLst>
          </p:cNvPr>
          <p:cNvPicPr>
            <a:picLocks noChangeAspect="1"/>
          </p:cNvPicPr>
          <p:nvPr/>
        </p:nvPicPr>
        <p:blipFill>
          <a:blip r:embed="rId4"/>
          <a:stretch>
            <a:fillRect/>
          </a:stretch>
        </p:blipFill>
        <p:spPr>
          <a:xfrm>
            <a:off x="9965935" y="6054754"/>
            <a:ext cx="1739902" cy="448805"/>
          </a:xfrm>
          <a:prstGeom prst="rect">
            <a:avLst/>
          </a:prstGeom>
          <a:noFill/>
          <a:ln cap="flat">
            <a:noFill/>
          </a:ln>
        </p:spPr>
      </p:pic>
    </p:spTree>
    <p:extLst>
      <p:ext uri="{BB962C8B-B14F-4D97-AF65-F5344CB8AC3E}">
        <p14:creationId xmlns:p14="http://schemas.microsoft.com/office/powerpoint/2010/main" val="908180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ransition/Break Slide (6)">
    <p:bg>
      <p:bgPr>
        <a:blipFill>
          <a:blip r:embed="rId2"/>
          <a:stretch>
            <a:fillRect/>
          </a:stretch>
        </a:blip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D4B053A-F9ED-D7C3-D0F6-2A25B8E5B3A3}"/>
              </a:ext>
              <a:ext uri="{C183D7F6-B498-43B3-948B-1728B52AA6E4}">
                <adec:decorative xmlns:adec="http://schemas.microsoft.com/office/drawing/2017/decorative" val="1"/>
              </a:ext>
            </a:extLst>
          </p:cNvPr>
          <p:cNvSpPr/>
          <p:nvPr/>
        </p:nvSpPr>
        <p:spPr>
          <a:xfrm>
            <a:off x="0" y="498101"/>
            <a:ext cx="6324603" cy="1402076"/>
          </a:xfrm>
          <a:prstGeom prst="rect">
            <a:avLst/>
          </a:prstGeom>
          <a:solidFill>
            <a:srgbClr val="CBB379"/>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rial"/>
            </a:endParaRPr>
          </a:p>
        </p:txBody>
      </p:sp>
      <p:sp>
        <p:nvSpPr>
          <p:cNvPr id="3" name="Text Placeholder 12">
            <a:extLst>
              <a:ext uri="{FF2B5EF4-FFF2-40B4-BE49-F238E27FC236}">
                <a16:creationId xmlns:a16="http://schemas.microsoft.com/office/drawing/2014/main" id="{E1F94B6E-6F79-DD22-A81A-15B388A42B63}"/>
              </a:ext>
            </a:extLst>
          </p:cNvPr>
          <p:cNvSpPr txBox="1">
            <a:spLocks noGrp="1"/>
          </p:cNvSpPr>
          <p:nvPr>
            <p:ph type="body" idx="4294967295"/>
          </p:nvPr>
        </p:nvSpPr>
        <p:spPr>
          <a:xfrm>
            <a:off x="327026" y="665125"/>
            <a:ext cx="5997577" cy="1236661"/>
          </a:xfrm>
        </p:spPr>
        <p:txBody>
          <a:bodyPr/>
          <a:lstStyle>
            <a:lvl1pPr marL="0" indent="0">
              <a:buNone/>
              <a:defRPr sz="4000" b="1">
                <a:latin typeface="Arial Black" pitchFamily="34"/>
                <a:cs typeface="Arial Black" pitchFamily="34"/>
              </a:defRPr>
            </a:lvl1pPr>
          </a:lstStyle>
          <a:p>
            <a:pPr lvl="0"/>
            <a:r>
              <a:rPr lang="en-US"/>
              <a:t>SECTION BREAK/ TRANSITION SLIDE</a:t>
            </a:r>
          </a:p>
        </p:txBody>
      </p:sp>
      <p:pic>
        <p:nvPicPr>
          <p:cNvPr id="4" name="Picture 1" descr="A black background with white text&#10;&#10;AI-generated content may be incorrect.">
            <a:extLst>
              <a:ext uri="{FF2B5EF4-FFF2-40B4-BE49-F238E27FC236}">
                <a16:creationId xmlns:a16="http://schemas.microsoft.com/office/drawing/2014/main" id="{38775E46-9179-EB8C-735B-9FFEB6B221D3}"/>
              </a:ext>
            </a:extLst>
          </p:cNvPr>
          <p:cNvPicPr>
            <a:picLocks noChangeAspect="1"/>
          </p:cNvPicPr>
          <p:nvPr/>
        </p:nvPicPr>
        <p:blipFill>
          <a:blip r:embed="rId3"/>
          <a:stretch>
            <a:fillRect/>
          </a:stretch>
        </p:blipFill>
        <p:spPr>
          <a:xfrm>
            <a:off x="9965935" y="6054754"/>
            <a:ext cx="1739902" cy="448805"/>
          </a:xfrm>
          <a:prstGeom prst="rect">
            <a:avLst/>
          </a:prstGeom>
          <a:noFill/>
          <a:ln cap="flat">
            <a:noFill/>
          </a:ln>
        </p:spPr>
      </p:pic>
    </p:spTree>
    <p:extLst>
      <p:ext uri="{BB962C8B-B14F-4D97-AF65-F5344CB8AC3E}">
        <p14:creationId xmlns:p14="http://schemas.microsoft.com/office/powerpoint/2010/main" val="13284359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50F87F-842D-CAE3-04A5-5D72F2EEBA6B}"/>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p>
        </p:txBody>
      </p:sp>
      <p:sp>
        <p:nvSpPr>
          <p:cNvPr id="3" name="Text Placeholder 2">
            <a:extLst>
              <a:ext uri="{FF2B5EF4-FFF2-40B4-BE49-F238E27FC236}">
                <a16:creationId xmlns:a16="http://schemas.microsoft.com/office/drawing/2014/main" id="{E332A219-74A6-7604-CD3E-D13CC01B1E77}"/>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Lst>
  <p:txStyles>
    <p:titleStyle>
      <a:lvl1pPr marL="0" marR="0" lvl="0" indent="0" algn="l" defTabSz="914400" rtl="0" fontAlgn="auto" hangingPunct="1">
        <a:lnSpc>
          <a:spcPct val="90000"/>
        </a:lnSpc>
        <a:spcBef>
          <a:spcPts val="0"/>
        </a:spcBef>
        <a:spcAft>
          <a:spcPts val="0"/>
        </a:spcAft>
        <a:buNone/>
        <a:tabLst/>
        <a:defRPr lang="en-US" sz="4000" b="1" i="0" u="none" strike="noStrike" kern="1200" cap="none" spc="0" baseline="0">
          <a:solidFill>
            <a:srgbClr val="000000"/>
          </a:solidFill>
          <a:uFillTx/>
          <a:latin typeface="Arial Black" pitchFamily="34"/>
          <a:cs typeface="Arial Black" pitchFamily="34"/>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600" b="0" i="0" u="none" strike="noStrike" kern="1200" cap="none" spc="0" baseline="0">
          <a:solidFill>
            <a:srgbClr val="000000"/>
          </a:solidFill>
          <a:uFillTx/>
          <a:latin typeface="Arial" pitchFamily="34"/>
          <a:cs typeface="Arial" pitchFamily="34"/>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Arial" pitchFamily="34"/>
          <a:cs typeface="Arial" pitchFamily="34"/>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Arial" pitchFamily="34"/>
          <a:cs typeface="Arial" pitchFamily="34"/>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Arial" pitchFamily="34"/>
          <a:cs typeface="Arial" pitchFamily="34"/>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Arial" pitchFamily="34"/>
          <a:cs typeface="Arial" pitchFamily="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0214BA-5B46-203A-6FA9-6DE6D1315E6D}"/>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p>
        </p:txBody>
      </p:sp>
      <p:sp>
        <p:nvSpPr>
          <p:cNvPr id="3" name="Text Placeholder 2">
            <a:extLst>
              <a:ext uri="{FF2B5EF4-FFF2-40B4-BE49-F238E27FC236}">
                <a16:creationId xmlns:a16="http://schemas.microsoft.com/office/drawing/2014/main" id="{3C67A1A9-6B47-36EB-AE17-57C644A172B9}"/>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Lst>
  <p:txStyles>
    <p:titleStyle>
      <a:lvl1pPr marL="0" marR="0" lvl="0" indent="0" algn="l" defTabSz="914400" rtl="0" fontAlgn="auto" hangingPunct="1">
        <a:lnSpc>
          <a:spcPct val="90000"/>
        </a:lnSpc>
        <a:spcBef>
          <a:spcPts val="0"/>
        </a:spcBef>
        <a:spcAft>
          <a:spcPts val="0"/>
        </a:spcAft>
        <a:buNone/>
        <a:tabLst/>
        <a:defRPr lang="en-US" sz="4000" b="1" i="0" u="none" strike="noStrike" kern="1200" cap="none" spc="0" baseline="0">
          <a:solidFill>
            <a:srgbClr val="000000"/>
          </a:solidFill>
          <a:uFillTx/>
          <a:latin typeface="Arial Black" pitchFamily="34"/>
          <a:cs typeface="Arial Black" pitchFamily="34"/>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600" b="0" i="0" u="none" strike="noStrike" kern="1200" cap="none" spc="0" baseline="0">
          <a:solidFill>
            <a:srgbClr val="000000"/>
          </a:solidFill>
          <a:uFillTx/>
          <a:latin typeface="Arial" pitchFamily="34"/>
          <a:cs typeface="Arial" pitchFamily="34"/>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Arial" pitchFamily="34"/>
          <a:cs typeface="Arial" pitchFamily="34"/>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Arial" pitchFamily="34"/>
          <a:cs typeface="Arial" pitchFamily="34"/>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Arial" pitchFamily="34"/>
          <a:cs typeface="Arial" pitchFamily="34"/>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Arial" pitchFamily="34"/>
          <a:cs typeface="Arial" pitchFamily="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295994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hyperlink" Target="mailto:emily.muther@childrenscolorado.org" TargetMode="External"/><Relationship Id="rId5" Type="http://schemas.openxmlformats.org/officeDocument/2006/relationships/hyperlink" Target="mailto:elizabeth.chamberlain@cuanschutz.edu" TargetMode="Externa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chart" Target="../charts/chart1.xml"/><Relationship Id="rId7" Type="http://schemas.openxmlformats.org/officeDocument/2006/relationships/customXml" Target="../ink/ink2.xml"/><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image" Target="../media/image29.png"/><Relationship Id="rId5" Type="http://schemas.openxmlformats.org/officeDocument/2006/relationships/customXml" Target="../ink/ink1.xml"/><Relationship Id="rId10" Type="http://schemas.openxmlformats.org/officeDocument/2006/relationships/image" Target="../media/image31.png"/><Relationship Id="rId4" Type="http://schemas.openxmlformats.org/officeDocument/2006/relationships/chart" Target="../charts/chart2.xml"/><Relationship Id="rId9" Type="http://schemas.openxmlformats.org/officeDocument/2006/relationships/customXml" Target="../ink/ink3.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39.xml"/><Relationship Id="rId5" Type="http://schemas.openxmlformats.org/officeDocument/2006/relationships/image" Target="../media/image34.png"/><Relationship Id="rId4" Type="http://schemas.openxmlformats.org/officeDocument/2006/relationships/customXml" Target="../ink/ink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name="Slide89">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E8FC8494-E999-172F-CF0C-C8DCCA22702E}"/>
              </a:ext>
            </a:extLst>
          </p:cNvPr>
          <p:cNvSpPr txBox="1">
            <a:spLocks noGrp="1"/>
          </p:cNvSpPr>
          <p:nvPr>
            <p:ph type="title"/>
          </p:nvPr>
        </p:nvSpPr>
        <p:spPr>
          <a:xfrm>
            <a:off x="508360" y="805723"/>
            <a:ext cx="11174719" cy="1292111"/>
          </a:xfrm>
        </p:spPr>
        <p:txBody>
          <a:bodyPr/>
          <a:lstStyle/>
          <a:p>
            <a:r>
              <a:rPr lang="en-US" sz="4800">
                <a:latin typeface="Arial Black"/>
                <a:ea typeface="Roboto"/>
                <a:cs typeface="Roboto"/>
              </a:rPr>
              <a:t>OPSP – 2025 Well-Being Survey Results for DOP Psychologists</a:t>
            </a:r>
            <a:endParaRPr lang="en-US"/>
          </a:p>
        </p:txBody>
      </p:sp>
      <p:sp>
        <p:nvSpPr>
          <p:cNvPr id="3" name="Subtitle 4">
            <a:extLst>
              <a:ext uri="{FF2B5EF4-FFF2-40B4-BE49-F238E27FC236}">
                <a16:creationId xmlns:a16="http://schemas.microsoft.com/office/drawing/2014/main" id="{48A3CA4A-1990-6ADE-56E3-2E69DC7F0984}"/>
              </a:ext>
            </a:extLst>
          </p:cNvPr>
          <p:cNvSpPr txBox="1">
            <a:spLocks noGrp="1"/>
          </p:cNvSpPr>
          <p:nvPr>
            <p:ph type="subTitle" sz="quarter" idx="4294967295"/>
          </p:nvPr>
        </p:nvSpPr>
        <p:spPr>
          <a:xfrm>
            <a:off x="591989" y="2713922"/>
            <a:ext cx="6911730" cy="3571234"/>
          </a:xfrm>
          <a:prstGeom prst="rect">
            <a:avLst/>
          </a:prstGeom>
          <a:noFill/>
          <a:ln>
            <a:noFill/>
          </a:ln>
        </p:spPr>
        <p:txBody>
          <a:bodyPr vert="horz" wrap="square" lIns="91440" tIns="45720" rIns="91440" bIns="45720" anchor="t" anchorCtr="0" compatLnSpc="1">
            <a:noAutofit/>
          </a:bodyPr>
          <a:lstStyle/>
          <a:p>
            <a:pPr marL="0" indent="0">
              <a:spcBef>
                <a:spcPts val="0"/>
              </a:spcBef>
              <a:buNone/>
            </a:pPr>
            <a:r>
              <a:rPr lang="en-US" i="1">
                <a:solidFill>
                  <a:srgbClr val="000000"/>
                </a:solidFill>
                <a:latin typeface="Roboto"/>
                <a:ea typeface="Roboto"/>
                <a:cs typeface="helvetica"/>
              </a:rPr>
              <a:t>Liz Chamberlain, PhD</a:t>
            </a:r>
            <a:endParaRPr lang="en-US"/>
          </a:p>
          <a:p>
            <a:pPr marL="0" indent="0">
              <a:spcBef>
                <a:spcPts val="0"/>
              </a:spcBef>
              <a:buNone/>
            </a:pPr>
            <a:r>
              <a:rPr lang="en-US" i="1">
                <a:solidFill>
                  <a:srgbClr val="000000"/>
                </a:solidFill>
                <a:latin typeface="Roboto"/>
                <a:ea typeface="Roboto"/>
                <a:cs typeface="helvetica"/>
              </a:rPr>
              <a:t>DOP Faculty Wellness Officer</a:t>
            </a:r>
          </a:p>
          <a:p>
            <a:pPr marL="0" indent="0">
              <a:spcBef>
                <a:spcPts val="0"/>
              </a:spcBef>
              <a:buNone/>
            </a:pPr>
            <a:endParaRPr lang="en-US" i="1">
              <a:solidFill>
                <a:srgbClr val="000000"/>
              </a:solidFill>
              <a:latin typeface="Roboto"/>
              <a:ea typeface="Roboto"/>
              <a:cs typeface="helvetica"/>
            </a:endParaRPr>
          </a:p>
          <a:p>
            <a:pPr marL="0" indent="0">
              <a:spcBef>
                <a:spcPts val="0"/>
              </a:spcBef>
              <a:buNone/>
            </a:pPr>
            <a:r>
              <a:rPr lang="en-US" i="1">
                <a:solidFill>
                  <a:srgbClr val="000000"/>
                </a:solidFill>
                <a:latin typeface="Roboto"/>
                <a:ea typeface="Roboto"/>
                <a:cs typeface="helvetica"/>
              </a:rPr>
              <a:t>Emily Muther, PhD</a:t>
            </a:r>
            <a:endParaRPr lang="en-US"/>
          </a:p>
          <a:p>
            <a:pPr marL="0" indent="0">
              <a:spcBef>
                <a:spcPts val="0"/>
              </a:spcBef>
              <a:buNone/>
            </a:pPr>
            <a:r>
              <a:rPr lang="en-US" i="1">
                <a:solidFill>
                  <a:srgbClr val="000000"/>
                </a:solidFill>
                <a:latin typeface="Roboto"/>
                <a:ea typeface="Roboto"/>
                <a:cs typeface="helvetica"/>
              </a:rPr>
              <a:t>PMHI Wellness Leader</a:t>
            </a:r>
          </a:p>
          <a:p>
            <a:pPr marL="0" indent="0">
              <a:spcBef>
                <a:spcPts val="0"/>
              </a:spcBef>
              <a:buNone/>
            </a:pPr>
            <a:endParaRPr lang="en-US" i="1">
              <a:solidFill>
                <a:srgbClr val="000000"/>
              </a:solidFill>
              <a:latin typeface="Roboto"/>
              <a:ea typeface="Roboto"/>
              <a:cs typeface="helvetica"/>
            </a:endParaRPr>
          </a:p>
          <a:p>
            <a:pPr marL="0" indent="0">
              <a:spcBef>
                <a:spcPts val="0"/>
              </a:spcBef>
              <a:buNone/>
            </a:pPr>
            <a:r>
              <a:rPr lang="en-US" i="1">
                <a:solidFill>
                  <a:srgbClr val="000000"/>
                </a:solidFill>
                <a:latin typeface="Roboto"/>
                <a:ea typeface="Roboto"/>
                <a:cs typeface="helvetica"/>
              </a:rPr>
              <a:t>March 16, 2026</a:t>
            </a:r>
          </a:p>
          <a:p>
            <a:pPr marL="0" indent="0">
              <a:buNone/>
            </a:pPr>
            <a:endParaRPr lang="en-US">
              <a:solidFill>
                <a:srgbClr val="000000"/>
              </a:solidFill>
              <a:latin typeface="Roboto"/>
              <a:ea typeface="Roboto"/>
              <a:cs typeface="Helvetic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235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9B0A3-4383-FB93-2CA3-F13C6A56DE59}"/>
              </a:ext>
            </a:extLst>
          </p:cNvPr>
          <p:cNvSpPr txBox="1">
            <a:spLocks noGrp="1"/>
          </p:cNvSpPr>
          <p:nvPr>
            <p:ph type="title"/>
          </p:nvPr>
        </p:nvSpPr>
        <p:spPr>
          <a:xfrm>
            <a:off x="1431478" y="-285515"/>
            <a:ext cx="10760522" cy="2066251"/>
          </a:xfrm>
        </p:spPr>
        <p:txBody>
          <a:bodyPr/>
          <a:lstStyle/>
          <a:p>
            <a:r>
              <a:rPr lang="en-US" sz="3600">
                <a:latin typeface="Arial Black"/>
              </a:rPr>
              <a:t>Culture of Wellness: </a:t>
            </a:r>
            <a:r>
              <a:rPr lang="en-US" sz="3600" b="0" i="1">
                <a:latin typeface="Arial"/>
              </a:rPr>
              <a:t>Preferred Recognition from Leaders (different from collegial belonging*)</a:t>
            </a:r>
            <a:br>
              <a:rPr lang="en-US" sz="3600" b="0" i="1">
                <a:latin typeface="Arial"/>
              </a:rPr>
            </a:br>
            <a:r>
              <a:rPr lang="en-US" sz="1800" b="0" i="1">
                <a:latin typeface="Arial"/>
              </a:rPr>
              <a:t>(1 = most valuable)</a:t>
            </a:r>
          </a:p>
        </p:txBody>
      </p:sp>
      <p:graphicFrame>
        <p:nvGraphicFramePr>
          <p:cNvPr id="3" name="Table 5">
            <a:extLst>
              <a:ext uri="{FF2B5EF4-FFF2-40B4-BE49-F238E27FC236}">
                <a16:creationId xmlns:a16="http://schemas.microsoft.com/office/drawing/2014/main" id="{341EDC3A-E650-088C-74B8-6CABD650D839}"/>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565969128"/>
              </p:ext>
            </p:extLst>
          </p:nvPr>
        </p:nvGraphicFramePr>
        <p:xfrm>
          <a:off x="1362939" y="1541649"/>
          <a:ext cx="10607039" cy="4297680"/>
        </p:xfrm>
        <a:graphic>
          <a:graphicData uri="http://schemas.openxmlformats.org/drawingml/2006/table">
            <a:tbl>
              <a:tblPr firstRow="1" bandRow="1">
                <a:effectLst/>
                <a:tableStyleId>{073A0DAA-6AF3-43AB-8588-CEC1D06C72B9}</a:tableStyleId>
              </a:tblPr>
              <a:tblGrid>
                <a:gridCol w="1997857">
                  <a:extLst>
                    <a:ext uri="{9D8B030D-6E8A-4147-A177-3AD203B41FA5}">
                      <a16:colId xmlns:a16="http://schemas.microsoft.com/office/drawing/2014/main" val="2910765986"/>
                    </a:ext>
                  </a:extLst>
                </a:gridCol>
                <a:gridCol w="1188344">
                  <a:extLst>
                    <a:ext uri="{9D8B030D-6E8A-4147-A177-3AD203B41FA5}">
                      <a16:colId xmlns:a16="http://schemas.microsoft.com/office/drawing/2014/main" val="3183833353"/>
                    </a:ext>
                  </a:extLst>
                </a:gridCol>
                <a:gridCol w="1041305">
                  <a:extLst>
                    <a:ext uri="{9D8B030D-6E8A-4147-A177-3AD203B41FA5}">
                      <a16:colId xmlns:a16="http://schemas.microsoft.com/office/drawing/2014/main" val="2226393304"/>
                    </a:ext>
                  </a:extLst>
                </a:gridCol>
                <a:gridCol w="1324705">
                  <a:extLst>
                    <a:ext uri="{9D8B030D-6E8A-4147-A177-3AD203B41FA5}">
                      <a16:colId xmlns:a16="http://schemas.microsoft.com/office/drawing/2014/main" val="3338743671"/>
                    </a:ext>
                  </a:extLst>
                </a:gridCol>
                <a:gridCol w="1245870">
                  <a:extLst>
                    <a:ext uri="{9D8B030D-6E8A-4147-A177-3AD203B41FA5}">
                      <a16:colId xmlns:a16="http://schemas.microsoft.com/office/drawing/2014/main" val="1433797955"/>
                    </a:ext>
                  </a:extLst>
                </a:gridCol>
                <a:gridCol w="1157198">
                  <a:extLst>
                    <a:ext uri="{9D8B030D-6E8A-4147-A177-3AD203B41FA5}">
                      <a16:colId xmlns:a16="http://schemas.microsoft.com/office/drawing/2014/main" val="2725132408"/>
                    </a:ext>
                  </a:extLst>
                </a:gridCol>
                <a:gridCol w="1325880">
                  <a:extLst>
                    <a:ext uri="{9D8B030D-6E8A-4147-A177-3AD203B41FA5}">
                      <a16:colId xmlns:a16="http://schemas.microsoft.com/office/drawing/2014/main" val="3376756310"/>
                    </a:ext>
                  </a:extLst>
                </a:gridCol>
                <a:gridCol w="1325880">
                  <a:extLst>
                    <a:ext uri="{9D8B030D-6E8A-4147-A177-3AD203B41FA5}">
                      <a16:colId xmlns:a16="http://schemas.microsoft.com/office/drawing/2014/main" val="2362583245"/>
                    </a:ext>
                  </a:extLst>
                </a:gridCol>
              </a:tblGrid>
              <a:tr h="438070">
                <a:tc>
                  <a:txBody>
                    <a:bodyPr/>
                    <a:lstStyle/>
                    <a:p>
                      <a:pPr lvl="0"/>
                      <a:endParaRPr lang="en-US" sz="1600"/>
                    </a:p>
                  </a:txBody>
                  <a:tcPr/>
                </a:tc>
                <a:tc>
                  <a:txBody>
                    <a:bodyPr/>
                    <a:lstStyle/>
                    <a:p>
                      <a:pPr lvl="0" algn="ctr"/>
                      <a:r>
                        <a:rPr lang="en-US" sz="1600"/>
                        <a:t>Physicians</a:t>
                      </a:r>
                    </a:p>
                  </a:txBody>
                  <a:tcPr/>
                </a:tc>
                <a:tc>
                  <a:txBody>
                    <a:bodyPr/>
                    <a:lstStyle/>
                    <a:p>
                      <a:pPr lvl="0" algn="ctr"/>
                      <a:r>
                        <a:rPr lang="en-US" sz="1600"/>
                        <a:t>APPs</a:t>
                      </a:r>
                    </a:p>
                  </a:txBody>
                  <a:tcPr/>
                </a:tc>
                <a:tc>
                  <a:txBody>
                    <a:bodyPr/>
                    <a:lstStyle/>
                    <a:p>
                      <a:pPr lvl="0" algn="ctr"/>
                      <a:r>
                        <a:rPr lang="en-US" sz="1600"/>
                        <a:t>Scientists-Doctorate</a:t>
                      </a:r>
                    </a:p>
                  </a:txBody>
                  <a:tcPr/>
                </a:tc>
                <a:tc>
                  <a:txBody>
                    <a:bodyPr/>
                    <a:lstStyle/>
                    <a:p>
                      <a:pPr lvl="0" algn="ctr"/>
                      <a:r>
                        <a:rPr lang="en-US" sz="1600"/>
                        <a:t>Residents</a:t>
                      </a:r>
                    </a:p>
                  </a:txBody>
                  <a:tcPr/>
                </a:tc>
                <a:tc>
                  <a:txBody>
                    <a:bodyPr/>
                    <a:lstStyle/>
                    <a:p>
                      <a:pPr lvl="0" algn="ctr"/>
                      <a:r>
                        <a:rPr lang="en-US" sz="1600"/>
                        <a:t>Fellows</a:t>
                      </a:r>
                    </a:p>
                  </a:txBody>
                  <a:tcPr/>
                </a:tc>
                <a:tc>
                  <a:txBody>
                    <a:bodyPr/>
                    <a:lstStyle/>
                    <a:p>
                      <a:pPr lvl="0" algn="ctr"/>
                      <a:r>
                        <a:rPr lang="en-US" sz="1600"/>
                        <a:t>LMHP-PsyD/PhD</a:t>
                      </a:r>
                    </a:p>
                  </a:txBody>
                  <a:tcPr/>
                </a:tc>
                <a:tc>
                  <a:txBody>
                    <a:bodyPr/>
                    <a:lstStyle/>
                    <a:p>
                      <a:pPr lvl="0" algn="ctr"/>
                      <a:r>
                        <a:rPr lang="en-US" sz="1600"/>
                        <a:t>LMHP-LCSW/LPC/MSW</a:t>
                      </a:r>
                    </a:p>
                  </a:txBody>
                  <a:tcPr/>
                </a:tc>
                <a:extLst>
                  <a:ext uri="{0D108BD9-81ED-4DB2-BD59-A6C34878D82A}">
                    <a16:rowId xmlns:a16="http://schemas.microsoft.com/office/drawing/2014/main" val="3644533959"/>
                  </a:ext>
                </a:extLst>
              </a:tr>
              <a:tr h="438070">
                <a:tc>
                  <a:txBody>
                    <a:bodyPr/>
                    <a:lstStyle/>
                    <a:p>
                      <a:pPr lvl="0"/>
                      <a:r>
                        <a:rPr lang="en-US" sz="1600"/>
                        <a:t>One-on-one verbal praise</a:t>
                      </a:r>
                    </a:p>
                  </a:txBody>
                  <a:tcPr/>
                </a:tc>
                <a:tc>
                  <a:txBody>
                    <a:bodyPr/>
                    <a:lstStyle/>
                    <a:p>
                      <a:pPr lvl="0" algn="ctr"/>
                      <a:r>
                        <a:rPr lang="en-US" sz="2400">
                          <a:solidFill>
                            <a:schemeClr val="bg1"/>
                          </a:solidFill>
                        </a:rPr>
                        <a:t>1</a:t>
                      </a:r>
                    </a:p>
                  </a:txBody>
                  <a:tcPr>
                    <a:solidFill>
                      <a:srgbClr val="008000"/>
                    </a:solidFill>
                  </a:tcPr>
                </a:tc>
                <a:tc>
                  <a:txBody>
                    <a:bodyPr/>
                    <a:lstStyle/>
                    <a:p>
                      <a:pPr lvl="0" algn="ctr"/>
                      <a:r>
                        <a:rPr lang="en-US" sz="2400">
                          <a:solidFill>
                            <a:srgbClr val="FFFFFF"/>
                          </a:solidFill>
                        </a:rPr>
                        <a:t>1</a:t>
                      </a:r>
                    </a:p>
                  </a:txBody>
                  <a:tcPr>
                    <a:solidFill>
                      <a:srgbClr val="008000"/>
                    </a:solidFill>
                  </a:tcPr>
                </a:tc>
                <a:tc>
                  <a:txBody>
                    <a:bodyPr/>
                    <a:lstStyle/>
                    <a:p>
                      <a:pPr lvl="0" algn="ctr"/>
                      <a:r>
                        <a:rPr lang="en-US" sz="2400"/>
                        <a:t>2</a:t>
                      </a:r>
                    </a:p>
                  </a:txBody>
                  <a:tcPr>
                    <a:solidFill>
                      <a:srgbClr val="33CC33"/>
                    </a:solidFill>
                  </a:tcPr>
                </a:tc>
                <a:tc>
                  <a:txBody>
                    <a:bodyPr/>
                    <a:lstStyle/>
                    <a:p>
                      <a:pPr lvl="0" algn="ctr"/>
                      <a:r>
                        <a:rPr lang="en-US" sz="2400">
                          <a:solidFill>
                            <a:schemeClr val="bg1"/>
                          </a:solidFill>
                        </a:rPr>
                        <a:t>1</a:t>
                      </a:r>
                    </a:p>
                  </a:txBody>
                  <a:tcPr>
                    <a:solidFill>
                      <a:srgbClr val="008000"/>
                    </a:solidFill>
                  </a:tcPr>
                </a:tc>
                <a:tc>
                  <a:txBody>
                    <a:bodyPr/>
                    <a:lstStyle/>
                    <a:p>
                      <a:pPr lvl="0" algn="ctr"/>
                      <a:r>
                        <a:rPr lang="en-US" sz="2400">
                          <a:solidFill>
                            <a:schemeClr val="bg1"/>
                          </a:solidFill>
                        </a:rPr>
                        <a:t>1</a:t>
                      </a:r>
                    </a:p>
                  </a:txBody>
                  <a:tcPr>
                    <a:solidFill>
                      <a:srgbClr val="008000"/>
                    </a:solidFill>
                  </a:tcPr>
                </a:tc>
                <a:tc>
                  <a:txBody>
                    <a:bodyPr/>
                    <a:lstStyle/>
                    <a:p>
                      <a:pPr lvl="0" algn="ctr"/>
                      <a:r>
                        <a:rPr lang="en-US" sz="2400">
                          <a:solidFill>
                            <a:schemeClr val="bg1"/>
                          </a:solidFill>
                        </a:rPr>
                        <a:t>1</a:t>
                      </a:r>
                    </a:p>
                  </a:txBody>
                  <a:tcPr>
                    <a:solidFill>
                      <a:srgbClr val="008000"/>
                    </a:solidFill>
                  </a:tcPr>
                </a:tc>
                <a:tc>
                  <a:txBody>
                    <a:bodyPr/>
                    <a:lstStyle/>
                    <a:p>
                      <a:pPr lvl="0" algn="ctr"/>
                      <a:r>
                        <a:rPr lang="en-US" sz="2400">
                          <a:solidFill>
                            <a:schemeClr val="bg1"/>
                          </a:solidFill>
                        </a:rPr>
                        <a:t>1</a:t>
                      </a:r>
                    </a:p>
                  </a:txBody>
                  <a:tcPr>
                    <a:solidFill>
                      <a:srgbClr val="008000"/>
                    </a:solidFill>
                  </a:tcPr>
                </a:tc>
                <a:extLst>
                  <a:ext uri="{0D108BD9-81ED-4DB2-BD59-A6C34878D82A}">
                    <a16:rowId xmlns:a16="http://schemas.microsoft.com/office/drawing/2014/main" val="2952351318"/>
                  </a:ext>
                </a:extLst>
              </a:tr>
              <a:tr h="438070">
                <a:tc>
                  <a:txBody>
                    <a:bodyPr/>
                    <a:lstStyle/>
                    <a:p>
                      <a:pPr lvl="0"/>
                      <a:r>
                        <a:rPr lang="en-US" sz="1600"/>
                        <a:t>Public recognition</a:t>
                      </a:r>
                    </a:p>
                  </a:txBody>
                  <a:tcPr/>
                </a:tc>
                <a:tc>
                  <a:txBody>
                    <a:bodyPr/>
                    <a:lstStyle/>
                    <a:p>
                      <a:pPr lvl="0" algn="ctr"/>
                      <a:r>
                        <a:rPr lang="en-US" sz="2400"/>
                        <a:t>5</a:t>
                      </a:r>
                    </a:p>
                  </a:txBody>
                  <a:tcPr>
                    <a:solidFill>
                      <a:srgbClr val="FF9999"/>
                    </a:solidFill>
                  </a:tcPr>
                </a:tc>
                <a:tc>
                  <a:txBody>
                    <a:bodyPr/>
                    <a:lstStyle/>
                    <a:p>
                      <a:pPr lvl="0" algn="ctr"/>
                      <a:r>
                        <a:rPr lang="en-US" sz="2400"/>
                        <a:t>5</a:t>
                      </a:r>
                    </a:p>
                  </a:txBody>
                  <a:tcPr>
                    <a:solidFill>
                      <a:srgbClr val="FF9999"/>
                    </a:solidFill>
                  </a:tcPr>
                </a:tc>
                <a:tc>
                  <a:txBody>
                    <a:bodyPr/>
                    <a:lstStyle/>
                    <a:p>
                      <a:pPr lvl="0" algn="ctr"/>
                      <a:endParaRPr lang="en-US" sz="2400"/>
                    </a:p>
                  </a:txBody>
                  <a:tcPr>
                    <a:noFill/>
                  </a:tcPr>
                </a:tc>
                <a:tc>
                  <a:txBody>
                    <a:bodyPr/>
                    <a:lstStyle/>
                    <a:p>
                      <a:pPr lvl="0" algn="ctr"/>
                      <a:r>
                        <a:rPr lang="en-US" sz="2400"/>
                        <a:t>6</a:t>
                      </a:r>
                    </a:p>
                  </a:txBody>
                  <a:tcPr>
                    <a:solidFill>
                      <a:srgbClr val="FF5050"/>
                    </a:solidFill>
                  </a:tcPr>
                </a:tc>
                <a:tc>
                  <a:txBody>
                    <a:bodyPr/>
                    <a:lstStyle/>
                    <a:p>
                      <a:pPr lvl="0" algn="ctr"/>
                      <a:r>
                        <a:rPr lang="en-US" sz="2400"/>
                        <a:t>6</a:t>
                      </a:r>
                    </a:p>
                  </a:txBody>
                  <a:tcPr>
                    <a:solidFill>
                      <a:srgbClr val="FF5050"/>
                    </a:solidFill>
                  </a:tcPr>
                </a:tc>
                <a:tc>
                  <a:txBody>
                    <a:bodyPr/>
                    <a:lstStyle/>
                    <a:p>
                      <a:pPr lvl="0" algn="ctr"/>
                      <a:r>
                        <a:rPr lang="en-US" sz="2400"/>
                        <a:t>5</a:t>
                      </a:r>
                    </a:p>
                  </a:txBody>
                  <a:tcPr>
                    <a:solidFill>
                      <a:srgbClr val="FF9999"/>
                    </a:solidFill>
                  </a:tcPr>
                </a:tc>
                <a:tc>
                  <a:txBody>
                    <a:bodyPr/>
                    <a:lstStyle/>
                    <a:p>
                      <a:pPr lvl="0" algn="ctr"/>
                      <a:r>
                        <a:rPr lang="en-US" sz="2400"/>
                        <a:t>5</a:t>
                      </a:r>
                    </a:p>
                  </a:txBody>
                  <a:tcPr>
                    <a:solidFill>
                      <a:srgbClr val="FF9999"/>
                    </a:solidFill>
                  </a:tcPr>
                </a:tc>
                <a:extLst>
                  <a:ext uri="{0D108BD9-81ED-4DB2-BD59-A6C34878D82A}">
                    <a16:rowId xmlns:a16="http://schemas.microsoft.com/office/drawing/2014/main" val="2811542581"/>
                  </a:ext>
                </a:extLst>
              </a:tr>
              <a:tr h="438070">
                <a:tc>
                  <a:txBody>
                    <a:bodyPr/>
                    <a:lstStyle/>
                    <a:p>
                      <a:pPr lvl="0"/>
                      <a:r>
                        <a:rPr lang="en-US" sz="1600"/>
                        <a:t>Written acknowledgment</a:t>
                      </a:r>
                    </a:p>
                  </a:txBody>
                  <a:tcPr/>
                </a:tc>
                <a:tc>
                  <a:txBody>
                    <a:bodyPr/>
                    <a:lstStyle/>
                    <a:p>
                      <a:pPr lvl="0" algn="ctr"/>
                      <a:r>
                        <a:rPr lang="en-US" sz="2400"/>
                        <a:t>2</a:t>
                      </a:r>
                    </a:p>
                  </a:txBody>
                  <a:tcPr>
                    <a:solidFill>
                      <a:srgbClr val="33CC33"/>
                    </a:solidFill>
                  </a:tcPr>
                </a:tc>
                <a:tc>
                  <a:txBody>
                    <a:bodyPr/>
                    <a:lstStyle/>
                    <a:p>
                      <a:pPr lvl="0" algn="ctr"/>
                      <a:r>
                        <a:rPr lang="en-US" sz="2400"/>
                        <a:t>3</a:t>
                      </a:r>
                    </a:p>
                  </a:txBody>
                  <a:tcPr>
                    <a:solidFill>
                      <a:srgbClr val="99FF99"/>
                    </a:solidFill>
                  </a:tcPr>
                </a:tc>
                <a:tc>
                  <a:txBody>
                    <a:bodyPr/>
                    <a:lstStyle/>
                    <a:p>
                      <a:pPr lvl="0" algn="ctr"/>
                      <a:r>
                        <a:rPr lang="en-US" sz="2400"/>
                        <a:t>4</a:t>
                      </a:r>
                    </a:p>
                  </a:txBody>
                  <a:tcPr>
                    <a:solidFill>
                      <a:srgbClr val="FFCCCC"/>
                    </a:solidFill>
                  </a:tcPr>
                </a:tc>
                <a:tc>
                  <a:txBody>
                    <a:bodyPr/>
                    <a:lstStyle/>
                    <a:p>
                      <a:pPr lvl="0" algn="ctr"/>
                      <a:r>
                        <a:rPr lang="en-US" sz="2400"/>
                        <a:t>3</a:t>
                      </a:r>
                    </a:p>
                  </a:txBody>
                  <a:tcPr>
                    <a:solidFill>
                      <a:srgbClr val="99FF99"/>
                    </a:solidFill>
                  </a:tcPr>
                </a:tc>
                <a:tc>
                  <a:txBody>
                    <a:bodyPr/>
                    <a:lstStyle/>
                    <a:p>
                      <a:pPr lvl="0" algn="ctr"/>
                      <a:r>
                        <a:rPr lang="en-US" sz="2400"/>
                        <a:t>2</a:t>
                      </a:r>
                    </a:p>
                  </a:txBody>
                  <a:tcPr>
                    <a:solidFill>
                      <a:srgbClr val="33CC33"/>
                    </a:solidFill>
                  </a:tcPr>
                </a:tc>
                <a:tc>
                  <a:txBody>
                    <a:bodyPr/>
                    <a:lstStyle/>
                    <a:p>
                      <a:pPr lvl="0" algn="ctr"/>
                      <a:r>
                        <a:rPr lang="en-US" sz="2400"/>
                        <a:t>4</a:t>
                      </a:r>
                    </a:p>
                  </a:txBody>
                  <a:tcPr>
                    <a:solidFill>
                      <a:srgbClr val="FFCCCC"/>
                    </a:solidFill>
                  </a:tcPr>
                </a:tc>
                <a:tc>
                  <a:txBody>
                    <a:bodyPr/>
                    <a:lstStyle/>
                    <a:p>
                      <a:pPr lvl="0" algn="ctr"/>
                      <a:r>
                        <a:rPr lang="en-US" sz="2400"/>
                        <a:t>4</a:t>
                      </a:r>
                    </a:p>
                  </a:txBody>
                  <a:tcPr>
                    <a:solidFill>
                      <a:srgbClr val="FFCCCC"/>
                    </a:solidFill>
                  </a:tcPr>
                </a:tc>
                <a:extLst>
                  <a:ext uri="{0D108BD9-81ED-4DB2-BD59-A6C34878D82A}">
                    <a16:rowId xmlns:a16="http://schemas.microsoft.com/office/drawing/2014/main" val="169386615"/>
                  </a:ext>
                </a:extLst>
              </a:tr>
              <a:tr h="438070">
                <a:tc>
                  <a:txBody>
                    <a:bodyPr/>
                    <a:lstStyle/>
                    <a:p>
                      <a:pPr lvl="0"/>
                      <a:r>
                        <a:rPr lang="en-US" sz="1600"/>
                        <a:t>Group celebration</a:t>
                      </a:r>
                    </a:p>
                  </a:txBody>
                  <a:tcPr/>
                </a:tc>
                <a:tc>
                  <a:txBody>
                    <a:bodyPr/>
                    <a:lstStyle/>
                    <a:p>
                      <a:pPr lvl="0" algn="ctr"/>
                      <a:r>
                        <a:rPr lang="en-US" sz="2400"/>
                        <a:t>6</a:t>
                      </a:r>
                    </a:p>
                  </a:txBody>
                  <a:tcPr>
                    <a:solidFill>
                      <a:srgbClr val="FF5050"/>
                    </a:solidFill>
                  </a:tcPr>
                </a:tc>
                <a:tc>
                  <a:txBody>
                    <a:bodyPr/>
                    <a:lstStyle/>
                    <a:p>
                      <a:pPr lvl="0" algn="ctr"/>
                      <a:r>
                        <a:rPr lang="en-US" sz="2400"/>
                        <a:t>6</a:t>
                      </a:r>
                    </a:p>
                  </a:txBody>
                  <a:tcPr>
                    <a:solidFill>
                      <a:srgbClr val="FF5050"/>
                    </a:solidFill>
                  </a:tcPr>
                </a:tc>
                <a:tc>
                  <a:txBody>
                    <a:bodyPr/>
                    <a:lstStyle/>
                    <a:p>
                      <a:pPr lvl="0" algn="ctr"/>
                      <a:r>
                        <a:rPr lang="en-US" sz="2400"/>
                        <a:t>6</a:t>
                      </a:r>
                    </a:p>
                  </a:txBody>
                  <a:tcPr>
                    <a:solidFill>
                      <a:srgbClr val="FF5050"/>
                    </a:solidFill>
                  </a:tcPr>
                </a:tc>
                <a:tc>
                  <a:txBody>
                    <a:bodyPr/>
                    <a:lstStyle/>
                    <a:p>
                      <a:pPr lvl="0" algn="ctr"/>
                      <a:r>
                        <a:rPr lang="en-US" sz="2400"/>
                        <a:t>5</a:t>
                      </a:r>
                    </a:p>
                  </a:txBody>
                  <a:tcPr>
                    <a:solidFill>
                      <a:srgbClr val="FF9999"/>
                    </a:solidFill>
                  </a:tcPr>
                </a:tc>
                <a:tc>
                  <a:txBody>
                    <a:bodyPr/>
                    <a:lstStyle/>
                    <a:p>
                      <a:pPr lvl="0" algn="ctr"/>
                      <a:r>
                        <a:rPr lang="en-US" sz="2400"/>
                        <a:t>5</a:t>
                      </a:r>
                    </a:p>
                  </a:txBody>
                  <a:tcPr>
                    <a:solidFill>
                      <a:srgbClr val="FF9999"/>
                    </a:solidFill>
                  </a:tcPr>
                </a:tc>
                <a:tc>
                  <a:txBody>
                    <a:bodyPr/>
                    <a:lstStyle/>
                    <a:p>
                      <a:pPr lvl="0" algn="ctr"/>
                      <a:r>
                        <a:rPr lang="en-US" sz="2400"/>
                        <a:t>6</a:t>
                      </a:r>
                    </a:p>
                  </a:txBody>
                  <a:tcPr>
                    <a:solidFill>
                      <a:srgbClr val="FF5050"/>
                    </a:solidFill>
                  </a:tcPr>
                </a:tc>
                <a:tc>
                  <a:txBody>
                    <a:bodyPr/>
                    <a:lstStyle/>
                    <a:p>
                      <a:pPr lvl="0" algn="ctr"/>
                      <a:r>
                        <a:rPr lang="en-US" sz="2400"/>
                        <a:t>6</a:t>
                      </a:r>
                    </a:p>
                  </a:txBody>
                  <a:tcPr>
                    <a:solidFill>
                      <a:srgbClr val="FF5050"/>
                    </a:solidFill>
                  </a:tcPr>
                </a:tc>
                <a:extLst>
                  <a:ext uri="{0D108BD9-81ED-4DB2-BD59-A6C34878D82A}">
                    <a16:rowId xmlns:a16="http://schemas.microsoft.com/office/drawing/2014/main" val="1790183294"/>
                  </a:ext>
                </a:extLst>
              </a:tr>
              <a:tr h="438070">
                <a:tc>
                  <a:txBody>
                    <a:bodyPr/>
                    <a:lstStyle/>
                    <a:p>
                      <a:pPr lvl="0"/>
                      <a:r>
                        <a:rPr lang="en-US" sz="1600"/>
                        <a:t>Nomination for awards/honors</a:t>
                      </a:r>
                    </a:p>
                  </a:txBody>
                  <a:tcPr/>
                </a:tc>
                <a:tc>
                  <a:txBody>
                    <a:bodyPr/>
                    <a:lstStyle/>
                    <a:p>
                      <a:pPr lvl="0" algn="ctr"/>
                      <a:r>
                        <a:rPr lang="en-US" sz="2400"/>
                        <a:t>4</a:t>
                      </a:r>
                    </a:p>
                  </a:txBody>
                  <a:tcPr>
                    <a:solidFill>
                      <a:srgbClr val="FFCCCC"/>
                    </a:solidFill>
                  </a:tcPr>
                </a:tc>
                <a:tc>
                  <a:txBody>
                    <a:bodyPr/>
                    <a:lstStyle/>
                    <a:p>
                      <a:pPr lvl="0" algn="ctr"/>
                      <a:r>
                        <a:rPr lang="en-US" sz="2400"/>
                        <a:t>4</a:t>
                      </a:r>
                    </a:p>
                  </a:txBody>
                  <a:tcPr>
                    <a:solidFill>
                      <a:srgbClr val="FFCCCC"/>
                    </a:solidFill>
                  </a:tcPr>
                </a:tc>
                <a:tc>
                  <a:txBody>
                    <a:bodyPr/>
                    <a:lstStyle/>
                    <a:p>
                      <a:pPr lvl="0" algn="ctr"/>
                      <a:r>
                        <a:rPr lang="en-US" sz="2400"/>
                        <a:t>3</a:t>
                      </a:r>
                    </a:p>
                  </a:txBody>
                  <a:tcPr>
                    <a:solidFill>
                      <a:srgbClr val="99FF99"/>
                    </a:solidFill>
                  </a:tcPr>
                </a:tc>
                <a:tc>
                  <a:txBody>
                    <a:bodyPr/>
                    <a:lstStyle/>
                    <a:p>
                      <a:pPr lvl="0" algn="ctr"/>
                      <a:r>
                        <a:rPr lang="en-US" sz="2400"/>
                        <a:t>4</a:t>
                      </a:r>
                    </a:p>
                  </a:txBody>
                  <a:tcPr>
                    <a:solidFill>
                      <a:srgbClr val="FFCCCC"/>
                    </a:solidFill>
                  </a:tcPr>
                </a:tc>
                <a:tc>
                  <a:txBody>
                    <a:bodyPr/>
                    <a:lstStyle/>
                    <a:p>
                      <a:pPr lvl="0" algn="ctr"/>
                      <a:endParaRPr lang="en-US" sz="2400"/>
                    </a:p>
                  </a:txBody>
                  <a:tcPr>
                    <a:noFill/>
                  </a:tcPr>
                </a:tc>
                <a:tc>
                  <a:txBody>
                    <a:bodyPr/>
                    <a:lstStyle/>
                    <a:p>
                      <a:pPr lvl="0" algn="ctr"/>
                      <a:r>
                        <a:rPr lang="en-US" sz="2400"/>
                        <a:t>3</a:t>
                      </a:r>
                    </a:p>
                  </a:txBody>
                  <a:tcPr>
                    <a:solidFill>
                      <a:srgbClr val="99FF99"/>
                    </a:solidFill>
                  </a:tcPr>
                </a:tc>
                <a:tc>
                  <a:txBody>
                    <a:bodyPr/>
                    <a:lstStyle/>
                    <a:p>
                      <a:pPr lvl="0" algn="ctr"/>
                      <a:r>
                        <a:rPr lang="en-US" sz="2400"/>
                        <a:t>3</a:t>
                      </a:r>
                    </a:p>
                  </a:txBody>
                  <a:tcPr>
                    <a:solidFill>
                      <a:srgbClr val="99FF99"/>
                    </a:solidFill>
                  </a:tcPr>
                </a:tc>
                <a:extLst>
                  <a:ext uri="{0D108BD9-81ED-4DB2-BD59-A6C34878D82A}">
                    <a16:rowId xmlns:a16="http://schemas.microsoft.com/office/drawing/2014/main" val="4153979230"/>
                  </a:ext>
                </a:extLst>
              </a:tr>
              <a:tr h="438070">
                <a:tc>
                  <a:txBody>
                    <a:bodyPr/>
                    <a:lstStyle/>
                    <a:p>
                      <a:pPr lvl="0"/>
                      <a:r>
                        <a:rPr lang="en-US" sz="1600"/>
                        <a:t>Support for professional development</a:t>
                      </a:r>
                    </a:p>
                  </a:txBody>
                  <a:tcPr/>
                </a:tc>
                <a:tc>
                  <a:txBody>
                    <a:bodyPr/>
                    <a:lstStyle/>
                    <a:p>
                      <a:pPr lvl="0" algn="ctr"/>
                      <a:r>
                        <a:rPr lang="en-US" sz="2400">
                          <a:solidFill>
                            <a:schemeClr val="tx1"/>
                          </a:solidFill>
                        </a:rPr>
                        <a:t>3</a:t>
                      </a:r>
                    </a:p>
                  </a:txBody>
                  <a:tcPr>
                    <a:solidFill>
                      <a:srgbClr val="99FF99"/>
                    </a:solidFill>
                  </a:tcPr>
                </a:tc>
                <a:tc>
                  <a:txBody>
                    <a:bodyPr/>
                    <a:lstStyle/>
                    <a:p>
                      <a:pPr lvl="0" algn="ctr"/>
                      <a:r>
                        <a:rPr lang="en-US" sz="2400"/>
                        <a:t>2</a:t>
                      </a:r>
                    </a:p>
                  </a:txBody>
                  <a:tcPr>
                    <a:solidFill>
                      <a:srgbClr val="33CC33"/>
                    </a:solidFill>
                  </a:tcPr>
                </a:tc>
                <a:tc>
                  <a:txBody>
                    <a:bodyPr/>
                    <a:lstStyle/>
                    <a:p>
                      <a:pPr lvl="0" algn="ctr"/>
                      <a:r>
                        <a:rPr lang="en-US" sz="2400">
                          <a:solidFill>
                            <a:srgbClr val="FFFFFF"/>
                          </a:solidFill>
                        </a:rPr>
                        <a:t>1</a:t>
                      </a:r>
                    </a:p>
                  </a:txBody>
                  <a:tcPr>
                    <a:solidFill>
                      <a:srgbClr val="008000"/>
                    </a:solidFill>
                  </a:tcPr>
                </a:tc>
                <a:tc>
                  <a:txBody>
                    <a:bodyPr/>
                    <a:lstStyle/>
                    <a:p>
                      <a:pPr lvl="0" algn="ctr"/>
                      <a:r>
                        <a:rPr lang="en-US" sz="2400">
                          <a:solidFill>
                            <a:schemeClr val="tx1"/>
                          </a:solidFill>
                        </a:rPr>
                        <a:t>2</a:t>
                      </a:r>
                    </a:p>
                  </a:txBody>
                  <a:tcPr>
                    <a:solidFill>
                      <a:srgbClr val="33CC33"/>
                    </a:solidFill>
                  </a:tcPr>
                </a:tc>
                <a:tc>
                  <a:txBody>
                    <a:bodyPr/>
                    <a:lstStyle/>
                    <a:p>
                      <a:pPr lvl="0" algn="ctr"/>
                      <a:r>
                        <a:rPr lang="en-US" sz="2400">
                          <a:solidFill>
                            <a:schemeClr val="tx1"/>
                          </a:solidFill>
                        </a:rPr>
                        <a:t>4</a:t>
                      </a:r>
                    </a:p>
                  </a:txBody>
                  <a:tcPr>
                    <a:solidFill>
                      <a:srgbClr val="FFCCCC"/>
                    </a:solidFill>
                  </a:tcPr>
                </a:tc>
                <a:tc>
                  <a:txBody>
                    <a:bodyPr/>
                    <a:lstStyle/>
                    <a:p>
                      <a:pPr lvl="0" algn="ctr"/>
                      <a:r>
                        <a:rPr lang="en-US" sz="2400">
                          <a:solidFill>
                            <a:schemeClr val="tx1"/>
                          </a:solidFill>
                        </a:rPr>
                        <a:t>2</a:t>
                      </a:r>
                    </a:p>
                  </a:txBody>
                  <a:tcPr>
                    <a:solidFill>
                      <a:srgbClr val="33CC33"/>
                    </a:solidFill>
                  </a:tcPr>
                </a:tc>
                <a:tc>
                  <a:txBody>
                    <a:bodyPr/>
                    <a:lstStyle/>
                    <a:p>
                      <a:pPr lvl="0" algn="ctr"/>
                      <a:r>
                        <a:rPr lang="en-US" sz="2400">
                          <a:solidFill>
                            <a:schemeClr val="tx1"/>
                          </a:solidFill>
                        </a:rPr>
                        <a:t>2</a:t>
                      </a:r>
                    </a:p>
                  </a:txBody>
                  <a:tcPr>
                    <a:solidFill>
                      <a:srgbClr val="33CC33"/>
                    </a:solidFill>
                  </a:tcPr>
                </a:tc>
                <a:extLst>
                  <a:ext uri="{0D108BD9-81ED-4DB2-BD59-A6C34878D82A}">
                    <a16:rowId xmlns:a16="http://schemas.microsoft.com/office/drawing/2014/main" val="3402414968"/>
                  </a:ext>
                </a:extLst>
              </a:tr>
            </a:tbl>
          </a:graphicData>
        </a:graphic>
      </p:graphicFrame>
      <p:sp>
        <p:nvSpPr>
          <p:cNvPr id="4" name="TextBox 7">
            <a:extLst>
              <a:ext uri="{FF2B5EF4-FFF2-40B4-BE49-F238E27FC236}">
                <a16:creationId xmlns:a16="http://schemas.microsoft.com/office/drawing/2014/main" id="{44742824-36D4-6053-1546-7A45DA31BA50}"/>
              </a:ext>
              <a:ext uri="{C183D7F6-B498-43B3-948B-1728B52AA6E4}">
                <adec:decorative xmlns:adec="http://schemas.microsoft.com/office/drawing/2017/decorative" val="1"/>
              </a:ext>
            </a:extLst>
          </p:cNvPr>
          <p:cNvSpPr txBox="1"/>
          <p:nvPr/>
        </p:nvSpPr>
        <p:spPr>
          <a:xfrm rot="16200004">
            <a:off x="-3030426" y="2769164"/>
            <a:ext cx="7028124" cy="52321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1200" cap="none" spc="0" baseline="0">
                <a:solidFill>
                  <a:srgbClr val="000000"/>
                </a:solidFill>
                <a:uFillTx/>
                <a:latin typeface="Arial"/>
                <a:ea typeface="Source Sans Pro"/>
                <a:cs typeface="Helvetica"/>
              </a:rPr>
              <a:t>Psychiatry</a:t>
            </a:r>
          </a:p>
        </p:txBody>
      </p:sp>
      <p:sp>
        <p:nvSpPr>
          <p:cNvPr id="5" name="TextBox 3">
            <a:extLst>
              <a:ext uri="{FF2B5EF4-FFF2-40B4-BE49-F238E27FC236}">
                <a16:creationId xmlns:a16="http://schemas.microsoft.com/office/drawing/2014/main" id="{76399A24-A6B8-01AE-89B0-3867259AE50E}"/>
              </a:ext>
            </a:extLst>
          </p:cNvPr>
          <p:cNvSpPr txBox="1"/>
          <p:nvPr/>
        </p:nvSpPr>
        <p:spPr>
          <a:xfrm>
            <a:off x="1669566" y="6083169"/>
            <a:ext cx="7877656" cy="923333"/>
          </a:xfrm>
          <a:prstGeom prst="rect">
            <a:avLst/>
          </a:prstGeom>
          <a:noFill/>
          <a:ln cap="flat">
            <a:noFill/>
          </a:ln>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SzPct val="100000"/>
              <a:buFont typeface="Wingdings" pitchFamily="2"/>
              <a:buChar char="ü"/>
              <a:tabLst/>
              <a:defRPr sz="1800" b="0" i="0" u="none" strike="noStrike" kern="0" cap="none" spc="0" baseline="0">
                <a:solidFill>
                  <a:srgbClr val="000000"/>
                </a:solidFill>
                <a:uFillTx/>
              </a:defRPr>
            </a:pPr>
            <a:r>
              <a:rPr lang="en-US" sz="1800" b="1" i="0" u="none" strike="noStrike" kern="1200" cap="none" spc="0" baseline="0">
                <a:solidFill>
                  <a:srgbClr val="000000"/>
                </a:solidFill>
                <a:uFillTx/>
                <a:latin typeface="Arial"/>
              </a:rPr>
              <a:t>Most valued across roles: verbal praise &amp; professional development</a:t>
            </a:r>
          </a:p>
          <a:p>
            <a:pPr marL="285750" marR="0" lvl="0" indent="-285750" algn="l" defTabSz="914400" rtl="0" fontAlgn="auto" hangingPunct="1">
              <a:lnSpc>
                <a:spcPct val="100000"/>
              </a:lnSpc>
              <a:spcBef>
                <a:spcPts val="0"/>
              </a:spcBef>
              <a:spcAft>
                <a:spcPts val="0"/>
              </a:spcAft>
              <a:buSzPct val="100000"/>
              <a:buFont typeface="Wingdings" pitchFamily="2"/>
              <a:buChar char="ü"/>
              <a:tabLst/>
              <a:defRPr sz="1800" b="0" i="0" u="none" strike="noStrike" kern="0" cap="none" spc="0" baseline="0">
                <a:solidFill>
                  <a:srgbClr val="000000"/>
                </a:solidFill>
                <a:uFillTx/>
              </a:defRPr>
            </a:pPr>
            <a:r>
              <a:rPr lang="en-US" b="1">
                <a:solidFill>
                  <a:srgbClr val="000000"/>
                </a:solidFill>
                <a:latin typeface="Arial"/>
              </a:rPr>
              <a:t>*</a:t>
            </a:r>
            <a:r>
              <a:rPr lang="en-US" sz="1800" b="1" i="0" u="none" strike="noStrike" kern="1200" cap="none" spc="0" baseline="0">
                <a:solidFill>
                  <a:srgbClr val="000000"/>
                </a:solidFill>
                <a:uFillTx/>
                <a:latin typeface="Arial"/>
              </a:rPr>
              <a:t>Least valued: group celebration &amp; public recognition</a:t>
            </a:r>
            <a:endParaRPr lang="en-US" sz="1800" b="1" i="0" u="none" strike="noStrike" kern="1200" cap="none" spc="0" baseline="0">
              <a:solidFill>
                <a:srgbClr val="000000"/>
              </a:solidFill>
              <a:uFillTx/>
              <a:latin typeface="Arial"/>
              <a:cs typeface="Arial"/>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2379">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44CD160D-755D-2D0D-096D-CCBFA12CAB2D}"/>
              </a:ext>
            </a:extLst>
          </p:cNvPr>
          <p:cNvSpPr txBox="1">
            <a:spLocks noGrp="1"/>
          </p:cNvSpPr>
          <p:nvPr>
            <p:ph type="title"/>
          </p:nvPr>
        </p:nvSpPr>
        <p:spPr>
          <a:xfrm>
            <a:off x="1578656" y="348294"/>
            <a:ext cx="9143213" cy="643335"/>
          </a:xfrm>
        </p:spPr>
        <p:txBody>
          <a:bodyPr>
            <a:normAutofit/>
          </a:bodyPr>
          <a:lstStyle/>
          <a:p>
            <a:r>
              <a:rPr lang="en-US">
                <a:latin typeface="Arial Black"/>
              </a:rPr>
              <a:t>Qualitative Data</a:t>
            </a:r>
            <a:endParaRPr lang="en-US"/>
          </a:p>
        </p:txBody>
      </p:sp>
      <p:sp>
        <p:nvSpPr>
          <p:cNvPr id="3" name="Text Placeholder 1">
            <a:extLst>
              <a:ext uri="{FF2B5EF4-FFF2-40B4-BE49-F238E27FC236}">
                <a16:creationId xmlns:a16="http://schemas.microsoft.com/office/drawing/2014/main" id="{8D15270D-1281-4181-163C-22E42C156D7C}"/>
              </a:ext>
            </a:extLst>
          </p:cNvPr>
          <p:cNvSpPr txBox="1">
            <a:spLocks noGrp="1"/>
          </p:cNvSpPr>
          <p:nvPr>
            <p:ph type="body" idx="4294967295"/>
          </p:nvPr>
        </p:nvSpPr>
        <p:spPr>
          <a:xfrm>
            <a:off x="1578656" y="1660495"/>
            <a:ext cx="10007202" cy="2034091"/>
          </a:xfrm>
        </p:spPr>
        <p:txBody>
          <a:bodyPr>
            <a:noAutofit/>
          </a:bodyPr>
          <a:lstStyle/>
          <a:p>
            <a:pPr marL="285750" lvl="0" indent="-285750">
              <a:lnSpc>
                <a:spcPct val="120000"/>
              </a:lnSpc>
              <a:spcBef>
                <a:spcPts val="0"/>
              </a:spcBef>
              <a:buClr>
                <a:srgbClr val="CBB379"/>
              </a:buClr>
              <a:buSzPct val="110000"/>
            </a:pPr>
            <a:r>
              <a:rPr lang="en-US" sz="1800">
                <a:latin typeface="Arial"/>
                <a:cs typeface="Arial"/>
              </a:rPr>
              <a:t>Given the current challenges in funding and resources across academic medicine, what would most help you feel supported and committed to your role at CU SOM over the next 3 years?</a:t>
            </a:r>
            <a:endParaRPr lang="en-US" sz="1800"/>
          </a:p>
          <a:p>
            <a:pPr marL="285750" lvl="0" indent="-285750">
              <a:lnSpc>
                <a:spcPct val="120000"/>
              </a:lnSpc>
              <a:spcBef>
                <a:spcPts val="0"/>
              </a:spcBef>
              <a:buClr>
                <a:srgbClr val="CBB379"/>
              </a:buClr>
              <a:buSzPct val="110000"/>
            </a:pPr>
            <a:endParaRPr lang="en-US" sz="1800"/>
          </a:p>
          <a:p>
            <a:pPr marL="285750" lvl="0" indent="-285750">
              <a:lnSpc>
                <a:spcPct val="120000"/>
              </a:lnSpc>
              <a:spcBef>
                <a:spcPts val="0"/>
              </a:spcBef>
              <a:buClr>
                <a:srgbClr val="CBB379"/>
              </a:buClr>
              <a:buSzPct val="110000"/>
            </a:pPr>
            <a:r>
              <a:rPr lang="en-US" sz="1800">
                <a:latin typeface="Arial"/>
                <a:cs typeface="Arial"/>
              </a:rPr>
              <a:t>What is one thing that is going well in your department, division, section, or at your primary site of practice that should be continued moving forward?</a:t>
            </a:r>
          </a:p>
          <a:p>
            <a:pPr marL="285750" lvl="0" indent="-285750">
              <a:lnSpc>
                <a:spcPct val="120000"/>
              </a:lnSpc>
              <a:spcBef>
                <a:spcPts val="0"/>
              </a:spcBef>
              <a:buClr>
                <a:srgbClr val="CBB379"/>
              </a:buClr>
              <a:buSzPct val="110000"/>
            </a:pPr>
            <a:endParaRPr lang="en-US" sz="1800"/>
          </a:p>
          <a:p>
            <a:pPr marL="285750" lvl="0" indent="-285750">
              <a:lnSpc>
                <a:spcPct val="120000"/>
              </a:lnSpc>
              <a:spcBef>
                <a:spcPts val="0"/>
              </a:spcBef>
              <a:buClr>
                <a:srgbClr val="CBB379"/>
              </a:buClr>
              <a:buSzPct val="110000"/>
            </a:pPr>
            <a:r>
              <a:rPr lang="en-US" sz="1800">
                <a:latin typeface="Arial"/>
                <a:cs typeface="Arial"/>
              </a:rPr>
              <a:t>Thinking specifically about factors the CU School of Medicine or your department can influence, what one change would have the biggest positive impact on your well-being at work within the next 6 months?</a:t>
            </a:r>
          </a:p>
          <a:p>
            <a:pPr marL="285750" lvl="0" indent="-285750">
              <a:lnSpc>
                <a:spcPct val="120000"/>
              </a:lnSpc>
              <a:spcBef>
                <a:spcPts val="0"/>
              </a:spcBef>
              <a:buClr>
                <a:srgbClr val="CBB379"/>
              </a:buClr>
              <a:buSzPct val="110000"/>
            </a:pPr>
            <a:endParaRPr lang="en-US" sz="1800"/>
          </a:p>
          <a:p>
            <a:pPr marL="285750" lvl="0" indent="-285750">
              <a:lnSpc>
                <a:spcPct val="120000"/>
              </a:lnSpc>
              <a:spcBef>
                <a:spcPts val="0"/>
              </a:spcBef>
              <a:buClr>
                <a:srgbClr val="CBB379"/>
              </a:buClr>
              <a:buSzPct val="110000"/>
            </a:pPr>
            <a:endParaRPr lang="en-US" sz="1800">
              <a:latin typeface="Arial"/>
              <a:cs typeface="Arial"/>
            </a:endParaRPr>
          </a:p>
        </p:txBody>
      </p:sp>
      <p:sp>
        <p:nvSpPr>
          <p:cNvPr id="4" name="Text Placeholder 2">
            <a:extLst>
              <a:ext uri="{FF2B5EF4-FFF2-40B4-BE49-F238E27FC236}">
                <a16:creationId xmlns:a16="http://schemas.microsoft.com/office/drawing/2014/main" id="{804A9ADB-6DAD-7B9A-44F8-F313B28E5143}"/>
              </a:ext>
            </a:extLst>
          </p:cNvPr>
          <p:cNvSpPr txBox="1">
            <a:spLocks noGrp="1"/>
          </p:cNvSpPr>
          <p:nvPr>
            <p:ph type="body" idx="4294967295"/>
          </p:nvPr>
        </p:nvSpPr>
        <p:spPr>
          <a:xfrm>
            <a:off x="1578656" y="1128022"/>
            <a:ext cx="9931788" cy="398879"/>
          </a:xfrm>
        </p:spPr>
        <p:txBody>
          <a:bodyPr>
            <a:noAutofit/>
          </a:bodyPr>
          <a:lstStyle/>
          <a:p>
            <a:pPr marL="0" indent="0">
              <a:buNone/>
            </a:pPr>
            <a:r>
              <a:rPr lang="en-US" sz="2400" b="1">
                <a:latin typeface="Arial"/>
                <a:cs typeface="Arial"/>
              </a:rPr>
              <a:t>Open Text Questions</a:t>
            </a:r>
            <a:endParaRPr lang="en-US" sz="2400" i="1">
              <a:latin typeface="Arial"/>
              <a:cs typeface="Arial"/>
            </a:endParaRPr>
          </a:p>
        </p:txBody>
      </p:sp>
      <p:sp>
        <p:nvSpPr>
          <p:cNvPr id="5" name="TextBox 6">
            <a:extLst>
              <a:ext uri="{FF2B5EF4-FFF2-40B4-BE49-F238E27FC236}">
                <a16:creationId xmlns:a16="http://schemas.microsoft.com/office/drawing/2014/main" id="{509309C7-6694-9BAA-BA5F-938C8894C9B1}"/>
              </a:ext>
              <a:ext uri="{C183D7F6-B498-43B3-948B-1728B52AA6E4}">
                <adec:decorative xmlns:adec="http://schemas.microsoft.com/office/drawing/2017/decorative" val="1"/>
              </a:ext>
            </a:extLst>
          </p:cNvPr>
          <p:cNvSpPr txBox="1"/>
          <p:nvPr/>
        </p:nvSpPr>
        <p:spPr>
          <a:xfrm rot="16200004">
            <a:off x="-2980491" y="2706958"/>
            <a:ext cx="7028124" cy="52321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1200" cap="none" spc="0" baseline="0">
                <a:solidFill>
                  <a:srgbClr val="000000"/>
                </a:solidFill>
                <a:uFillTx/>
                <a:latin typeface="Arial"/>
              </a:rPr>
              <a:t>Psychiatry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B622A-ABB4-4356-407E-381EA7A5692A}"/>
            </a:ext>
          </a:extLst>
        </p:cNvPr>
        <p:cNvGrpSpPr/>
        <p:nvPr/>
      </p:nvGrpSpPr>
      <p:grpSpPr>
        <a:xfrm>
          <a:off x="0" y="0"/>
          <a:ext cx="0" cy="0"/>
          <a:chOff x="0" y="0"/>
          <a:chExt cx="0" cy="0"/>
        </a:xfrm>
      </p:grpSpPr>
      <p:sp>
        <p:nvSpPr>
          <p:cNvPr id="2" name="Title 4">
            <a:extLst>
              <a:ext uri="{FF2B5EF4-FFF2-40B4-BE49-F238E27FC236}">
                <a16:creationId xmlns:a16="http://schemas.microsoft.com/office/drawing/2014/main" id="{71C91F92-2C8E-886E-AF52-6AA884B29A5F}"/>
              </a:ext>
            </a:extLst>
          </p:cNvPr>
          <p:cNvSpPr txBox="1">
            <a:spLocks noGrp="1"/>
          </p:cNvSpPr>
          <p:nvPr>
            <p:ph type="title"/>
          </p:nvPr>
        </p:nvSpPr>
        <p:spPr>
          <a:xfrm>
            <a:off x="1578656" y="348294"/>
            <a:ext cx="9143213" cy="643335"/>
          </a:xfrm>
        </p:spPr>
        <p:txBody>
          <a:bodyPr>
            <a:normAutofit/>
          </a:bodyPr>
          <a:lstStyle/>
          <a:p>
            <a:r>
              <a:rPr lang="en-US">
                <a:latin typeface="Arial Black"/>
              </a:rPr>
              <a:t>Psychologists' Responses</a:t>
            </a:r>
            <a:endParaRPr lang="en-US"/>
          </a:p>
        </p:txBody>
      </p:sp>
      <p:sp>
        <p:nvSpPr>
          <p:cNvPr id="3" name="Text Placeholder 1">
            <a:extLst>
              <a:ext uri="{FF2B5EF4-FFF2-40B4-BE49-F238E27FC236}">
                <a16:creationId xmlns:a16="http://schemas.microsoft.com/office/drawing/2014/main" id="{3FFBF81A-F06F-7912-BAFE-6711429EE336}"/>
              </a:ext>
            </a:extLst>
          </p:cNvPr>
          <p:cNvSpPr txBox="1">
            <a:spLocks noGrp="1"/>
          </p:cNvSpPr>
          <p:nvPr>
            <p:ph type="body" idx="4294967295"/>
          </p:nvPr>
        </p:nvSpPr>
        <p:spPr>
          <a:xfrm>
            <a:off x="1578656" y="1660495"/>
            <a:ext cx="10007202" cy="2034091"/>
          </a:xfrm>
        </p:spPr>
        <p:txBody>
          <a:bodyPr>
            <a:noAutofit/>
          </a:bodyPr>
          <a:lstStyle/>
          <a:p>
            <a:pPr marL="0" indent="0">
              <a:buClr>
                <a:srgbClr val="CBB379"/>
              </a:buClr>
              <a:buSzPct val="110000"/>
              <a:buNone/>
            </a:pPr>
            <a:r>
              <a:rPr lang="en-US" sz="1800" err="1">
                <a:solidFill>
                  <a:srgbClr val="FFFFFF"/>
                </a:solidFill>
                <a:latin typeface="Work Sans"/>
                <a:cs typeface="Arial"/>
              </a:rPr>
              <a:t>sychiatry</a:t>
            </a:r>
            <a:r>
              <a:rPr lang="en-US" sz="1800">
                <a:solidFill>
                  <a:srgbClr val="FFFFFF"/>
                </a:solidFill>
                <a:latin typeface="Work Sans"/>
                <a:cs typeface="Arial"/>
              </a:rPr>
              <a:t> • Open-Ended Survey Responses • 202</a:t>
            </a:r>
            <a:endParaRPr lang="en-US"/>
          </a:p>
          <a:p>
            <a:pPr>
              <a:buClr>
                <a:srgbClr val="CBB379"/>
              </a:buClr>
              <a:buSzPct val="110000"/>
            </a:pPr>
            <a:r>
              <a:rPr lang="en-US" sz="1800" b="1">
                <a:solidFill>
                  <a:srgbClr val="1A365D"/>
                </a:solidFill>
                <a:highlight>
                  <a:srgbClr val="FFFFFF"/>
                </a:highlight>
                <a:latin typeface="Work Sans"/>
                <a:cs typeface="Arial"/>
              </a:rPr>
              <a:t>~70 </a:t>
            </a:r>
            <a:r>
              <a:rPr lang="en-US" sz="1800" cap="all">
                <a:solidFill>
                  <a:srgbClr val="718096"/>
                </a:solidFill>
                <a:highlight>
                  <a:srgbClr val="FFFFFF"/>
                </a:highlight>
                <a:latin typeface="Work Sans"/>
                <a:cs typeface="Arial"/>
              </a:rPr>
              <a:t>Responses Analyzed (Child Division = 44; Adult Division = 28)</a:t>
            </a:r>
            <a:endParaRPr lang="en-US"/>
          </a:p>
          <a:p>
            <a:pPr>
              <a:buClr>
                <a:srgbClr val="CBB379"/>
              </a:buClr>
              <a:buSzPct val="110000"/>
            </a:pPr>
            <a:r>
              <a:rPr lang="en-US" sz="1800" b="1">
                <a:solidFill>
                  <a:srgbClr val="1A365D"/>
                </a:solidFill>
                <a:highlight>
                  <a:srgbClr val="FFFFFF"/>
                </a:highlight>
                <a:latin typeface="Work Sans"/>
                <a:cs typeface="Arial"/>
              </a:rPr>
              <a:t>24 </a:t>
            </a:r>
            <a:r>
              <a:rPr lang="en-US" sz="1800" cap="all">
                <a:solidFill>
                  <a:srgbClr val="718096"/>
                </a:solidFill>
                <a:highlight>
                  <a:srgbClr val="FFFFFF"/>
                </a:highlight>
                <a:latin typeface="Work Sans"/>
                <a:cs typeface="Arial"/>
              </a:rPr>
              <a:t>Themes Identified</a:t>
            </a:r>
            <a:endParaRPr lang="en-US"/>
          </a:p>
          <a:p>
            <a:pPr>
              <a:buClr>
                <a:srgbClr val="CBB379"/>
              </a:buClr>
              <a:buSzPct val="110000"/>
            </a:pPr>
            <a:endParaRPr lang="en-US" sz="1800" b="1">
              <a:solidFill>
                <a:srgbClr val="1A365D"/>
              </a:solidFill>
              <a:highlight>
                <a:srgbClr val="FFFFFF"/>
              </a:highlight>
              <a:latin typeface="Work Sans"/>
            </a:endParaRPr>
          </a:p>
          <a:p>
            <a:pPr marL="285750" lvl="0" indent="-285750">
              <a:lnSpc>
                <a:spcPct val="120000"/>
              </a:lnSpc>
              <a:spcBef>
                <a:spcPts val="0"/>
              </a:spcBef>
              <a:buClr>
                <a:srgbClr val="CBB379"/>
              </a:buClr>
              <a:buSzPct val="110000"/>
            </a:pPr>
            <a:endParaRPr lang="en-US" sz="1800">
              <a:latin typeface="Arial"/>
              <a:cs typeface="Arial"/>
            </a:endParaRPr>
          </a:p>
        </p:txBody>
      </p:sp>
      <p:sp>
        <p:nvSpPr>
          <p:cNvPr id="4" name="Text Placeholder 2">
            <a:extLst>
              <a:ext uri="{FF2B5EF4-FFF2-40B4-BE49-F238E27FC236}">
                <a16:creationId xmlns:a16="http://schemas.microsoft.com/office/drawing/2014/main" id="{D31BF025-E2F4-79D0-A6F1-DA6041EC5D7F}"/>
              </a:ext>
            </a:extLst>
          </p:cNvPr>
          <p:cNvSpPr txBox="1">
            <a:spLocks noGrp="1"/>
          </p:cNvSpPr>
          <p:nvPr>
            <p:ph type="body" idx="4294967295"/>
          </p:nvPr>
        </p:nvSpPr>
        <p:spPr>
          <a:xfrm>
            <a:off x="1578656" y="1128022"/>
            <a:ext cx="9931788" cy="398879"/>
          </a:xfrm>
        </p:spPr>
        <p:txBody>
          <a:bodyPr>
            <a:noAutofit/>
          </a:bodyPr>
          <a:lstStyle/>
          <a:p>
            <a:pPr marL="0" indent="0">
              <a:buNone/>
            </a:pPr>
            <a:r>
              <a:rPr lang="en-US" sz="2400" b="1" i="1">
                <a:latin typeface="Arial"/>
                <a:cs typeface="Arial"/>
              </a:rPr>
              <a:t>We are the most loquacious in the DOP!</a:t>
            </a:r>
            <a:endParaRPr lang="en-US" i="1"/>
          </a:p>
        </p:txBody>
      </p:sp>
      <p:sp>
        <p:nvSpPr>
          <p:cNvPr id="5" name="TextBox 6">
            <a:extLst>
              <a:ext uri="{FF2B5EF4-FFF2-40B4-BE49-F238E27FC236}">
                <a16:creationId xmlns:a16="http://schemas.microsoft.com/office/drawing/2014/main" id="{30CBDADE-4F8D-C819-A6C5-3A9941DDD32F}"/>
              </a:ext>
              <a:ext uri="{C183D7F6-B498-43B3-948B-1728B52AA6E4}">
                <adec:decorative xmlns:adec="http://schemas.microsoft.com/office/drawing/2017/decorative" val="1"/>
              </a:ext>
            </a:extLst>
          </p:cNvPr>
          <p:cNvSpPr txBox="1"/>
          <p:nvPr/>
        </p:nvSpPr>
        <p:spPr>
          <a:xfrm rot="16200004">
            <a:off x="-2980491" y="2706958"/>
            <a:ext cx="7028124" cy="52321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1200" cap="none" spc="0" baseline="0">
                <a:solidFill>
                  <a:srgbClr val="000000"/>
                </a:solidFill>
                <a:uFillTx/>
                <a:latin typeface="Arial"/>
              </a:rPr>
              <a:t>Psychiatry</a:t>
            </a:r>
          </a:p>
        </p:txBody>
      </p:sp>
    </p:spTree>
    <p:extLst>
      <p:ext uri="{BB962C8B-B14F-4D97-AF65-F5344CB8AC3E}">
        <p14:creationId xmlns:p14="http://schemas.microsoft.com/office/powerpoint/2010/main" val="40835440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6BE03-ECC8-E6A0-F045-6B06B144717F}"/>
            </a:ext>
          </a:extLst>
        </p:cNvPr>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3C0E0A8D-3D03-31AC-F685-3870B2EBAAD9}"/>
              </a:ext>
            </a:extLst>
          </p:cNvPr>
          <p:cNvGraphicFramePr>
            <a:graphicFrameLocks noGrp="1"/>
          </p:cNvGraphicFramePr>
          <p:nvPr>
            <p:extLst>
              <p:ext uri="{D42A27DB-BD31-4B8C-83A1-F6EECF244321}">
                <p14:modId xmlns:p14="http://schemas.microsoft.com/office/powerpoint/2010/main" val="3297620613"/>
              </p:ext>
            </p:extLst>
          </p:nvPr>
        </p:nvGraphicFramePr>
        <p:xfrm>
          <a:off x="2255520" y="579120"/>
          <a:ext cx="8239816" cy="5343571"/>
        </p:xfrm>
        <a:graphic>
          <a:graphicData uri="http://schemas.openxmlformats.org/drawingml/2006/table">
            <a:tbl>
              <a:tblPr bandRow="1">
                <a:tableStyleId>{5C22544A-7EE6-4342-B048-85BDC9FD1C3A}</a:tableStyleId>
              </a:tblPr>
              <a:tblGrid>
                <a:gridCol w="2288838">
                  <a:extLst>
                    <a:ext uri="{9D8B030D-6E8A-4147-A177-3AD203B41FA5}">
                      <a16:colId xmlns:a16="http://schemas.microsoft.com/office/drawing/2014/main" val="4146590434"/>
                    </a:ext>
                  </a:extLst>
                </a:gridCol>
                <a:gridCol w="2975489">
                  <a:extLst>
                    <a:ext uri="{9D8B030D-6E8A-4147-A177-3AD203B41FA5}">
                      <a16:colId xmlns:a16="http://schemas.microsoft.com/office/drawing/2014/main" val="367940921"/>
                    </a:ext>
                  </a:extLst>
                </a:gridCol>
                <a:gridCol w="2975489">
                  <a:extLst>
                    <a:ext uri="{9D8B030D-6E8A-4147-A177-3AD203B41FA5}">
                      <a16:colId xmlns:a16="http://schemas.microsoft.com/office/drawing/2014/main" val="1472894299"/>
                    </a:ext>
                  </a:extLst>
                </a:gridCol>
              </a:tblGrid>
              <a:tr h="311172">
                <a:tc>
                  <a:txBody>
                    <a:bodyPr/>
                    <a:lstStyle/>
                    <a:p>
                      <a:pPr>
                        <a:buNone/>
                      </a:pPr>
                      <a:r>
                        <a:rPr lang="en-US" sz="1000" b="1">
                          <a:solidFill>
                            <a:srgbClr val="FFFFFF"/>
                          </a:solidFill>
                          <a:effectLst/>
                        </a:rPr>
                        <a:t>Theme</a:t>
                      </a:r>
                      <a:endParaRPr lang="en-US">
                        <a:effectLst/>
                      </a:endParaRPr>
                    </a:p>
                  </a:txBody>
                  <a:tcPr marL="88900" marR="88900" marT="50800" marB="5080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1F3864"/>
                    </a:solidFill>
                  </a:tcPr>
                </a:tc>
                <a:tc>
                  <a:txBody>
                    <a:bodyPr/>
                    <a:lstStyle/>
                    <a:p>
                      <a:pPr>
                        <a:buNone/>
                      </a:pPr>
                      <a:r>
                        <a:rPr lang="en-US" sz="1000" b="1">
                          <a:solidFill>
                            <a:srgbClr val="FFFFFF"/>
                          </a:solidFill>
                          <a:effectLst/>
                        </a:rPr>
                        <a:t>Child Division</a:t>
                      </a:r>
                      <a:endParaRPr lang="en-US">
                        <a:effectLst/>
                      </a:endParaRPr>
                    </a:p>
                  </a:txBody>
                  <a:tcPr marL="88900" marR="88900" marT="50800" marB="5080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1F4E79"/>
                    </a:solidFill>
                  </a:tcPr>
                </a:tc>
                <a:tc>
                  <a:txBody>
                    <a:bodyPr/>
                    <a:lstStyle/>
                    <a:p>
                      <a:pPr>
                        <a:buNone/>
                      </a:pPr>
                      <a:r>
                        <a:rPr lang="en-US" sz="1000" b="1">
                          <a:solidFill>
                            <a:srgbClr val="FFFFFF"/>
                          </a:solidFill>
                          <a:effectLst/>
                        </a:rPr>
                        <a:t>Adult Division</a:t>
                      </a:r>
                      <a:endParaRPr lang="en-US">
                        <a:effectLst/>
                      </a:endParaRPr>
                    </a:p>
                  </a:txBody>
                  <a:tcPr marL="88900" marR="88900" marT="50800" marB="5080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375623"/>
                    </a:solidFill>
                  </a:tcPr>
                </a:tc>
                <a:extLst>
                  <a:ext uri="{0D108BD9-81ED-4DB2-BD59-A6C34878D82A}">
                    <a16:rowId xmlns:a16="http://schemas.microsoft.com/office/drawing/2014/main" val="1723893526"/>
                  </a:ext>
                </a:extLst>
              </a:tr>
              <a:tr h="869135">
                <a:tc>
                  <a:txBody>
                    <a:bodyPr/>
                    <a:lstStyle/>
                    <a:p>
                      <a:pPr>
                        <a:buNone/>
                      </a:pPr>
                      <a:r>
                        <a:rPr lang="en-US" sz="1000" b="1">
                          <a:solidFill>
                            <a:srgbClr val="222222"/>
                          </a:solidFill>
                          <a:effectLst/>
                        </a:rPr>
                        <a:t>1. Compensation &amp; Financial Equity</a:t>
                      </a:r>
                      <a:endParaRPr lang="en-US">
                        <a:effectLst/>
                      </a:endParaRPr>
                    </a:p>
                  </a:txBody>
                  <a:tcPr marL="88900" marR="88900" marT="50800" marB="5080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2F2F2"/>
                    </a:solidFill>
                  </a:tcPr>
                </a:tc>
                <a:tc>
                  <a:txBody>
                    <a:bodyPr/>
                    <a:lstStyle/>
                    <a:p>
                      <a:pPr>
                        <a:buNone/>
                      </a:pPr>
                      <a:r>
                        <a:rPr lang="en-US" sz="1000">
                          <a:solidFill>
                            <a:srgbClr val="333333"/>
                          </a:solidFill>
                          <a:effectLst/>
                        </a:rPr>
                        <a:t>Very high frequency; cost of living, delayed merit raises, and integrated psychologist pay equity are central concerns. </a:t>
                      </a:r>
                    </a:p>
                  </a:txBody>
                  <a:tcPr marL="88900" marR="88900" marT="50800" marB="5080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D6E4F0"/>
                    </a:solidFill>
                  </a:tcPr>
                </a:tc>
                <a:tc>
                  <a:txBody>
                    <a:bodyPr/>
                    <a:lstStyle/>
                    <a:p>
                      <a:pPr>
                        <a:buNone/>
                      </a:pPr>
                      <a:r>
                        <a:rPr lang="en-US" sz="1000">
                          <a:solidFill>
                            <a:srgbClr val="333333"/>
                          </a:solidFill>
                          <a:effectLst/>
                        </a:rPr>
                        <a:t>Very high frequency; anti-moonlighting policy is a distinct and intensely felt frustration alongside cost-of-living concerns.</a:t>
                      </a:r>
                      <a:endParaRPr lang="en-US">
                        <a:effectLst/>
                      </a:endParaRPr>
                    </a:p>
                  </a:txBody>
                  <a:tcPr marL="88900" marR="88900" marT="50800" marB="5080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2EFDA"/>
                    </a:solidFill>
                  </a:tcPr>
                </a:tc>
                <a:extLst>
                  <a:ext uri="{0D108BD9-81ED-4DB2-BD59-A6C34878D82A}">
                    <a16:rowId xmlns:a16="http://schemas.microsoft.com/office/drawing/2014/main" val="775997396"/>
                  </a:ext>
                </a:extLst>
              </a:tr>
              <a:tr h="869135">
                <a:tc>
                  <a:txBody>
                    <a:bodyPr/>
                    <a:lstStyle/>
                    <a:p>
                      <a:pPr>
                        <a:buNone/>
                      </a:pPr>
                      <a:r>
                        <a:rPr lang="en-US" sz="1000" b="1">
                          <a:solidFill>
                            <a:srgbClr val="222222"/>
                          </a:solidFill>
                          <a:effectLst/>
                        </a:rPr>
                        <a:t>2. Administrative &amp; Documentation Burden</a:t>
                      </a:r>
                      <a:endParaRPr lang="en-US">
                        <a:effectLst/>
                      </a:endParaRPr>
                    </a:p>
                  </a:txBody>
                  <a:tcPr marL="88900" marR="88900" marT="50800" marB="5080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buNone/>
                      </a:pPr>
                      <a:r>
                        <a:rPr lang="en-US" sz="1000">
                          <a:solidFill>
                            <a:srgbClr val="333333"/>
                          </a:solidFill>
                          <a:effectLst/>
                        </a:rPr>
                        <a:t>High frequency; EPIC access inequity, billing support for integrated roles, room scheduling burden, space.</a:t>
                      </a:r>
                      <a:endParaRPr lang="en-US">
                        <a:effectLst/>
                      </a:endParaRPr>
                    </a:p>
                  </a:txBody>
                  <a:tcPr marL="88900" marR="88900" marT="50800" marB="5080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buNone/>
                      </a:pPr>
                      <a:r>
                        <a:rPr lang="en-US" sz="1000">
                          <a:solidFill>
                            <a:srgbClr val="333333"/>
                          </a:solidFill>
                          <a:effectLst/>
                        </a:rPr>
                        <a:t>High frequency; EHR template design (checkbox overload), office space scarcity, inadequate admin support.</a:t>
                      </a:r>
                      <a:endParaRPr lang="en-US">
                        <a:effectLst/>
                      </a:endParaRPr>
                    </a:p>
                  </a:txBody>
                  <a:tcPr marL="88900" marR="88900" marT="50800" marB="5080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extLst>
                  <a:ext uri="{0D108BD9-81ED-4DB2-BD59-A6C34878D82A}">
                    <a16:rowId xmlns:a16="http://schemas.microsoft.com/office/drawing/2014/main" val="1241736541"/>
                  </a:ext>
                </a:extLst>
              </a:tr>
              <a:tr h="869135">
                <a:tc>
                  <a:txBody>
                    <a:bodyPr/>
                    <a:lstStyle/>
                    <a:p>
                      <a:pPr>
                        <a:buNone/>
                      </a:pPr>
                      <a:r>
                        <a:rPr lang="en-US" sz="1000" b="1">
                          <a:solidFill>
                            <a:srgbClr val="222222"/>
                          </a:solidFill>
                          <a:effectLst/>
                        </a:rPr>
                        <a:t>3. Leadership, Transparency &amp; Communication</a:t>
                      </a:r>
                      <a:endParaRPr lang="en-US">
                        <a:effectLst/>
                      </a:endParaRPr>
                    </a:p>
                  </a:txBody>
                  <a:tcPr marL="88900" marR="88900" marT="50800" marB="5080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2F2F2"/>
                    </a:solidFill>
                  </a:tcPr>
                </a:tc>
                <a:tc>
                  <a:txBody>
                    <a:bodyPr/>
                    <a:lstStyle/>
                    <a:p>
                      <a:pPr>
                        <a:buNone/>
                      </a:pPr>
                      <a:r>
                        <a:rPr lang="en-US" sz="1000">
                          <a:solidFill>
                            <a:srgbClr val="333333"/>
                          </a:solidFill>
                          <a:effectLst/>
                        </a:rPr>
                        <a:t>High frequency; deep frustration with department-level leadership; warm praise for division-level supervisors.</a:t>
                      </a:r>
                      <a:endParaRPr lang="en-US">
                        <a:effectLst/>
                      </a:endParaRPr>
                    </a:p>
                  </a:txBody>
                  <a:tcPr marL="88900" marR="88900" marT="50800" marB="5080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D6E4F0"/>
                    </a:solidFill>
                  </a:tcPr>
                </a:tc>
                <a:tc>
                  <a:txBody>
                    <a:bodyPr/>
                    <a:lstStyle/>
                    <a:p>
                      <a:pPr>
                        <a:buNone/>
                      </a:pPr>
                      <a:r>
                        <a:rPr lang="en-US" sz="1000">
                          <a:solidFill>
                            <a:srgbClr val="333333"/>
                          </a:solidFill>
                          <a:effectLst/>
                        </a:rPr>
                        <a:t>High frequency; appreciation for recent transparency improvements; concern about national-level policy impacts.</a:t>
                      </a:r>
                      <a:endParaRPr lang="en-US">
                        <a:effectLst/>
                      </a:endParaRPr>
                    </a:p>
                  </a:txBody>
                  <a:tcPr marL="88900" marR="88900" marT="50800" marB="5080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2EFDA"/>
                    </a:solidFill>
                  </a:tcPr>
                </a:tc>
                <a:extLst>
                  <a:ext uri="{0D108BD9-81ED-4DB2-BD59-A6C34878D82A}">
                    <a16:rowId xmlns:a16="http://schemas.microsoft.com/office/drawing/2014/main" val="1822433316"/>
                  </a:ext>
                </a:extLst>
              </a:tr>
              <a:tr h="869135">
                <a:tc>
                  <a:txBody>
                    <a:bodyPr/>
                    <a:lstStyle/>
                    <a:p>
                      <a:pPr>
                        <a:buNone/>
                      </a:pPr>
                      <a:r>
                        <a:rPr lang="en-US" sz="1000" b="1">
                          <a:solidFill>
                            <a:srgbClr val="222222"/>
                          </a:solidFill>
                          <a:effectLst/>
                        </a:rPr>
                        <a:t>4. Autonomy, Scope &amp; Work Flexibility</a:t>
                      </a:r>
                      <a:endParaRPr lang="en-US">
                        <a:effectLst/>
                      </a:endParaRPr>
                    </a:p>
                  </a:txBody>
                  <a:tcPr marL="88900" marR="88900" marT="50800" marB="5080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buNone/>
                      </a:pPr>
                      <a:r>
                        <a:rPr lang="en-US" sz="1000">
                          <a:solidFill>
                            <a:srgbClr val="333333"/>
                          </a:solidFill>
                          <a:effectLst/>
                        </a:rPr>
                        <a:t>Moderate-high frequency; hybrid work equity, private practice restrictions, scheduling control.</a:t>
                      </a:r>
                      <a:endParaRPr lang="en-US">
                        <a:effectLst/>
                      </a:endParaRPr>
                    </a:p>
                  </a:txBody>
                  <a:tcPr marL="88900" marR="88900" marT="50800" marB="5080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buNone/>
                      </a:pPr>
                      <a:r>
                        <a:rPr lang="en-US" sz="1000">
                          <a:solidFill>
                            <a:srgbClr val="333333"/>
                          </a:solidFill>
                          <a:effectLst/>
                        </a:rPr>
                        <a:t>High frequency; remote work described as essential; private practice restriction described as insulting and illogical.</a:t>
                      </a:r>
                      <a:endParaRPr lang="en-US">
                        <a:effectLst/>
                      </a:endParaRPr>
                    </a:p>
                  </a:txBody>
                  <a:tcPr marL="88900" marR="88900" marT="50800" marB="5080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extLst>
                  <a:ext uri="{0D108BD9-81ED-4DB2-BD59-A6C34878D82A}">
                    <a16:rowId xmlns:a16="http://schemas.microsoft.com/office/drawing/2014/main" val="2808065622"/>
                  </a:ext>
                </a:extLst>
              </a:tr>
              <a:tr h="869135">
                <a:tc>
                  <a:txBody>
                    <a:bodyPr/>
                    <a:lstStyle/>
                    <a:p>
                      <a:pPr>
                        <a:buNone/>
                      </a:pPr>
                      <a:r>
                        <a:rPr lang="en-US" sz="1000" b="1">
                          <a:solidFill>
                            <a:srgbClr val="222222"/>
                          </a:solidFill>
                          <a:effectLst/>
                        </a:rPr>
                        <a:t>5. Professional Development &amp; Career Growth</a:t>
                      </a:r>
                      <a:endParaRPr lang="en-US">
                        <a:effectLst/>
                      </a:endParaRPr>
                    </a:p>
                  </a:txBody>
                  <a:tcPr marL="88900" marR="88900" marT="50800" marB="5080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2F2F2"/>
                    </a:solidFill>
                  </a:tcPr>
                </a:tc>
                <a:tc>
                  <a:txBody>
                    <a:bodyPr/>
                    <a:lstStyle/>
                    <a:p>
                      <a:pPr>
                        <a:buNone/>
                      </a:pPr>
                      <a:r>
                        <a:rPr lang="en-US" sz="1000">
                          <a:solidFill>
                            <a:srgbClr val="333333"/>
                          </a:solidFill>
                          <a:effectLst/>
                        </a:rPr>
                        <a:t>Moderate frequency; protected time for scholarship, promotion clarity, mentorship support.</a:t>
                      </a:r>
                      <a:endParaRPr lang="en-US">
                        <a:effectLst/>
                      </a:endParaRPr>
                    </a:p>
                  </a:txBody>
                  <a:tcPr marL="88900" marR="88900" marT="50800" marB="5080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D6E4F0"/>
                    </a:solidFill>
                  </a:tcPr>
                </a:tc>
                <a:tc>
                  <a:txBody>
                    <a:bodyPr/>
                    <a:lstStyle/>
                    <a:p>
                      <a:pPr>
                        <a:buNone/>
                      </a:pPr>
                      <a:r>
                        <a:rPr lang="en-US" sz="1000">
                          <a:solidFill>
                            <a:srgbClr val="333333"/>
                          </a:solidFill>
                          <a:effectLst/>
                        </a:rPr>
                        <a:t>Moderate frequency; conference fund flexibility, career coaching, compensation for unpaid contributions.</a:t>
                      </a:r>
                      <a:endParaRPr lang="en-US">
                        <a:effectLst/>
                      </a:endParaRPr>
                    </a:p>
                  </a:txBody>
                  <a:tcPr marL="88900" marR="88900" marT="50800" marB="5080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2EFDA"/>
                    </a:solidFill>
                  </a:tcPr>
                </a:tc>
                <a:extLst>
                  <a:ext uri="{0D108BD9-81ED-4DB2-BD59-A6C34878D82A}">
                    <a16:rowId xmlns:a16="http://schemas.microsoft.com/office/drawing/2014/main" val="1580603399"/>
                  </a:ext>
                </a:extLst>
              </a:tr>
              <a:tr h="686724">
                <a:tc>
                  <a:txBody>
                    <a:bodyPr/>
                    <a:lstStyle/>
                    <a:p>
                      <a:pPr>
                        <a:buNone/>
                      </a:pPr>
                      <a:r>
                        <a:rPr lang="en-US" sz="1000" b="1">
                          <a:solidFill>
                            <a:srgbClr val="222222"/>
                          </a:solidFill>
                          <a:effectLst/>
                        </a:rPr>
                        <a:t>6. Workload, Staffing &amp; Sustainability</a:t>
                      </a:r>
                      <a:endParaRPr lang="en-US">
                        <a:effectLst/>
                      </a:endParaRPr>
                    </a:p>
                  </a:txBody>
                  <a:tcPr marL="88900" marR="88900" marT="50800" marB="5080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buNone/>
                      </a:pPr>
                      <a:r>
                        <a:rPr lang="en-US" sz="1000">
                          <a:solidFill>
                            <a:srgbClr val="333333"/>
                          </a:solidFill>
                          <a:effectLst/>
                        </a:rPr>
                        <a:t>High frequency; group-first model burden, coverage gaps, work-life spillover.</a:t>
                      </a:r>
                      <a:endParaRPr lang="en-US">
                        <a:effectLst/>
                      </a:endParaRPr>
                    </a:p>
                  </a:txBody>
                  <a:tcPr marL="88900" marR="88900" marT="50800" marB="5080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buNone/>
                      </a:pPr>
                      <a:r>
                        <a:rPr lang="en-US" sz="1000">
                          <a:solidFill>
                            <a:srgbClr val="333333"/>
                          </a:solidFill>
                          <a:effectLst/>
                        </a:rPr>
                        <a:t>High frequency; RVU model stress, PTO coverage gaps, job security anxiety.</a:t>
                      </a:r>
                      <a:endParaRPr lang="en-US">
                        <a:effectLst/>
                      </a:endParaRPr>
                    </a:p>
                  </a:txBody>
                  <a:tcPr marL="88900" marR="88900" marT="50800" marB="50800">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extLst>
                  <a:ext uri="{0D108BD9-81ED-4DB2-BD59-A6C34878D82A}">
                    <a16:rowId xmlns:a16="http://schemas.microsoft.com/office/drawing/2014/main" val="1971960549"/>
                  </a:ext>
                </a:extLst>
              </a:tr>
            </a:tbl>
          </a:graphicData>
        </a:graphic>
      </p:graphicFrame>
      <p:sp>
        <p:nvSpPr>
          <p:cNvPr id="9" name="TextBox 8">
            <a:extLst>
              <a:ext uri="{FF2B5EF4-FFF2-40B4-BE49-F238E27FC236}">
                <a16:creationId xmlns:a16="http://schemas.microsoft.com/office/drawing/2014/main" id="{2563E0D8-4345-7EE0-E6FA-4CF0CE7EC62E}"/>
              </a:ext>
            </a:extLst>
          </p:cNvPr>
          <p:cNvSpPr txBox="1"/>
          <p:nvPr/>
        </p:nvSpPr>
        <p:spPr>
          <a:xfrm>
            <a:off x="2438400" y="127000"/>
            <a:ext cx="6096000"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2E5F9E"/>
                </a:solidFill>
              </a:rPr>
              <a:t>Key Findings at a Glance – Thematic Analysis</a:t>
            </a:r>
          </a:p>
          <a:p>
            <a:pPr marL="0"/>
            <a:endParaRPr lang="en-US"/>
          </a:p>
          <a:p>
            <a:pPr algn="ctr"/>
            <a:endParaRPr lang="en-US"/>
          </a:p>
        </p:txBody>
      </p:sp>
    </p:spTree>
    <p:extLst>
      <p:ext uri="{BB962C8B-B14F-4D97-AF65-F5344CB8AC3E}">
        <p14:creationId xmlns:p14="http://schemas.microsoft.com/office/powerpoint/2010/main" val="29280336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47DBE2-B6EF-4350-90EF-C9055425C21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86449EE-481E-F9E7-71F6-A23A07A5389B}"/>
              </a:ext>
            </a:extLst>
          </p:cNvPr>
          <p:cNvSpPr>
            <a:spLocks noGrp="1"/>
          </p:cNvSpPr>
          <p:nvPr>
            <p:ph type="title" idx="4294967295"/>
          </p:nvPr>
        </p:nvSpPr>
        <p:spPr>
          <a:xfrm>
            <a:off x="1341438" y="206375"/>
            <a:ext cx="10850562" cy="642938"/>
          </a:xfrm>
        </p:spPr>
        <p:txBody>
          <a:bodyPr>
            <a:normAutofit fontScale="90000"/>
          </a:bodyPr>
          <a:lstStyle/>
          <a:p>
            <a:pPr algn="ctr"/>
            <a:br>
              <a:rPr lang="en-US">
                <a:latin typeface="Arial Black"/>
              </a:rPr>
            </a:br>
            <a:endParaRPr lang="en-US"/>
          </a:p>
        </p:txBody>
      </p:sp>
      <p:sp>
        <p:nvSpPr>
          <p:cNvPr id="2" name="Text Placeholder 1">
            <a:extLst>
              <a:ext uri="{FF2B5EF4-FFF2-40B4-BE49-F238E27FC236}">
                <a16:creationId xmlns:a16="http://schemas.microsoft.com/office/drawing/2014/main" id="{ECA827F1-87D2-EEF6-C704-17D02A46FCC3}"/>
              </a:ext>
            </a:extLst>
          </p:cNvPr>
          <p:cNvSpPr>
            <a:spLocks noGrp="1"/>
          </p:cNvSpPr>
          <p:nvPr>
            <p:ph type="body" idx="4294967295"/>
          </p:nvPr>
        </p:nvSpPr>
        <p:spPr>
          <a:xfrm>
            <a:off x="2503490" y="1260803"/>
            <a:ext cx="7002127" cy="1601745"/>
          </a:xfrm>
        </p:spPr>
        <p:txBody>
          <a:bodyPr vert="horz" wrap="square" lIns="91440" tIns="45720" rIns="91440" bIns="45720" anchor="t" anchorCtr="0" compatLnSpc="1">
            <a:noAutofit/>
          </a:bodyPr>
          <a:lstStyle/>
          <a:p>
            <a:pPr marL="0" indent="0" algn="ctr">
              <a:buNone/>
            </a:pPr>
            <a:r>
              <a:rPr lang="en-US" sz="4400">
                <a:latin typeface="Arial"/>
                <a:cs typeface="Arial"/>
              </a:rPr>
              <a:t>More Specifics – Any Requests (by Question or Theme)?</a:t>
            </a:r>
            <a:endParaRPr lang="en-US" sz="4400"/>
          </a:p>
        </p:txBody>
      </p:sp>
    </p:spTree>
    <p:extLst>
      <p:ext uri="{BB962C8B-B14F-4D97-AF65-F5344CB8AC3E}">
        <p14:creationId xmlns:p14="http://schemas.microsoft.com/office/powerpoint/2010/main" val="3143351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EAAD32DB-B9DA-FDEE-C3B4-A791FB31C278}"/>
              </a:ext>
            </a:extLst>
          </p:cNvPr>
          <p:cNvSpPr txBox="1">
            <a:spLocks noGrp="1"/>
          </p:cNvSpPr>
          <p:nvPr>
            <p:ph type="title"/>
          </p:nvPr>
        </p:nvSpPr>
        <p:spPr>
          <a:xfrm>
            <a:off x="1449532" y="209851"/>
            <a:ext cx="9143213" cy="643335"/>
          </a:xfrm>
        </p:spPr>
        <p:txBody>
          <a:bodyPr/>
          <a:lstStyle/>
          <a:p>
            <a:pPr lvl="0" algn="ctr"/>
            <a:r>
              <a:rPr lang="en-US"/>
              <a:t>Next Steps </a:t>
            </a:r>
          </a:p>
        </p:txBody>
      </p:sp>
      <p:grpSp>
        <p:nvGrpSpPr>
          <p:cNvPr id="3" name="Content Placeholder 3" descr="Time line of survey analyses, data sharing, improvement project design and implementation">
            <a:extLst>
              <a:ext uri="{FF2B5EF4-FFF2-40B4-BE49-F238E27FC236}">
                <a16:creationId xmlns:a16="http://schemas.microsoft.com/office/drawing/2014/main" id="{8987B9A8-AFA5-6603-A98B-DF5108F8AB64}"/>
              </a:ext>
            </a:extLst>
          </p:cNvPr>
          <p:cNvGrpSpPr/>
          <p:nvPr/>
        </p:nvGrpSpPr>
        <p:grpSpPr>
          <a:xfrm>
            <a:off x="1309086" y="1322311"/>
            <a:ext cx="10741401" cy="2386723"/>
            <a:chOff x="1374388" y="2247274"/>
            <a:chExt cx="10741401" cy="2386723"/>
          </a:xfrm>
        </p:grpSpPr>
        <p:sp>
          <p:nvSpPr>
            <p:cNvPr id="4" name="Freeform: Shape 3">
              <a:extLst>
                <a:ext uri="{FF2B5EF4-FFF2-40B4-BE49-F238E27FC236}">
                  <a16:creationId xmlns:a16="http://schemas.microsoft.com/office/drawing/2014/main" id="{627D0057-83E5-196B-6A51-FFB2518F7299}"/>
                </a:ext>
              </a:extLst>
            </p:cNvPr>
            <p:cNvSpPr/>
            <p:nvPr/>
          </p:nvSpPr>
          <p:spPr>
            <a:xfrm>
              <a:off x="1374388" y="3432986"/>
              <a:ext cx="10741401"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12701" cap="flat">
              <a:solidFill>
                <a:srgbClr val="E1E6CD">
                  <a:alpha val="90000"/>
                </a:srgbClr>
              </a:solidFill>
              <a:prstDash val="solid"/>
              <a:miter/>
              <a:tailEnd type="arrow"/>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ptos"/>
              </a:endParaRPr>
            </a:p>
          </p:txBody>
        </p:sp>
        <p:sp>
          <p:nvSpPr>
            <p:cNvPr id="5" name="Freeform: Shape 4">
              <a:extLst>
                <a:ext uri="{FF2B5EF4-FFF2-40B4-BE49-F238E27FC236}">
                  <a16:creationId xmlns:a16="http://schemas.microsoft.com/office/drawing/2014/main" id="{A1376E6E-3853-BCFA-C1E7-8A17770E01D0}"/>
                </a:ext>
              </a:extLst>
            </p:cNvPr>
            <p:cNvSpPr/>
            <p:nvPr/>
          </p:nvSpPr>
          <p:spPr>
            <a:xfrm>
              <a:off x="1575794" y="3547890"/>
              <a:ext cx="2843116" cy="350919"/>
            </a:xfrm>
            <a:custGeom>
              <a:avLst/>
              <a:gdLst>
                <a:gd name="f0" fmla="val 10800000"/>
                <a:gd name="f1" fmla="val 5400000"/>
                <a:gd name="f2" fmla="val 180"/>
                <a:gd name="f3" fmla="val w"/>
                <a:gd name="f4" fmla="val h"/>
                <a:gd name="f5" fmla="val 0"/>
                <a:gd name="f6" fmla="val 2843114"/>
                <a:gd name="f7" fmla="val 350918"/>
                <a:gd name="f8" fmla="+- 0 0 -90"/>
                <a:gd name="f9" fmla="*/ f3 1 2843114"/>
                <a:gd name="f10" fmla="*/ f4 1 350918"/>
                <a:gd name="f11" fmla="+- f7 0 f5"/>
                <a:gd name="f12" fmla="+- f6 0 f5"/>
                <a:gd name="f13" fmla="*/ f8 f0 1"/>
                <a:gd name="f14" fmla="*/ f12 1 2843114"/>
                <a:gd name="f15" fmla="*/ f11 1 350918"/>
                <a:gd name="f16" fmla="*/ 0 f12 1"/>
                <a:gd name="f17" fmla="*/ 0 f11 1"/>
                <a:gd name="f18" fmla="*/ 2843114 f12 1"/>
                <a:gd name="f19" fmla="*/ 350918 f11 1"/>
                <a:gd name="f20" fmla="*/ f13 1 f2"/>
                <a:gd name="f21" fmla="*/ f16 1 2843114"/>
                <a:gd name="f22" fmla="*/ f17 1 350918"/>
                <a:gd name="f23" fmla="*/ f18 1 2843114"/>
                <a:gd name="f24" fmla="*/ f19 1 350918"/>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843114" h="350918">
                  <a:moveTo>
                    <a:pt x="f5" y="f5"/>
                  </a:moveTo>
                  <a:lnTo>
                    <a:pt x="f6" y="f5"/>
                  </a:lnTo>
                  <a:lnTo>
                    <a:pt x="f6" y="f7"/>
                  </a:lnTo>
                  <a:lnTo>
                    <a:pt x="f5" y="f7"/>
                  </a:lnTo>
                  <a:lnTo>
                    <a:pt x="f5" y="f5"/>
                  </a:lnTo>
                  <a:close/>
                </a:path>
              </a:pathLst>
            </a:custGeom>
            <a:noFill/>
            <a:ln cap="flat">
              <a:noFill/>
              <a:prstDash val="solid"/>
            </a:ln>
          </p:spPr>
          <p:txBody>
            <a:bodyPr vert="horz" wrap="square" lIns="0" tIns="0" rIns="0" bIns="0" anchor="t" anchorCtr="1" compatLnSpc="1">
              <a:noAutofit/>
            </a:bodyPr>
            <a:lstStyle/>
            <a:p>
              <a:pPr marL="0" marR="0" lvl="0" indent="0" algn="ctr" defTabSz="622304" rtl="0" fontAlgn="auto" hangingPunct="1">
                <a:lnSpc>
                  <a:spcPct val="90000"/>
                </a:lnSpc>
                <a:spcBef>
                  <a:spcPts val="0"/>
                </a:spcBef>
                <a:spcAft>
                  <a:spcPts val="600"/>
                </a:spcAft>
                <a:buNone/>
                <a:tabLst/>
                <a:defRPr sz="1800" b="1" i="0" u="none" strike="noStrike" kern="0" cap="none" spc="0" baseline="0">
                  <a:solidFill>
                    <a:srgbClr val="000000"/>
                  </a:solidFill>
                  <a:uFillTx/>
                </a:defRPr>
              </a:pPr>
              <a:r>
                <a:rPr lang="en-US" sz="1400" b="1" i="0" u="none" strike="noStrike" kern="1200" cap="none" spc="0" baseline="0">
                  <a:solidFill>
                    <a:srgbClr val="000000"/>
                  </a:solidFill>
                  <a:uFillTx/>
                  <a:latin typeface="Arial"/>
                </a:rPr>
                <a:t>March 2026</a:t>
              </a:r>
            </a:p>
          </p:txBody>
        </p:sp>
        <p:sp>
          <p:nvSpPr>
            <p:cNvPr id="6" name="Freeform: Shape 5">
              <a:extLst>
                <a:ext uri="{FF2B5EF4-FFF2-40B4-BE49-F238E27FC236}">
                  <a16:creationId xmlns:a16="http://schemas.microsoft.com/office/drawing/2014/main" id="{3193F179-E8AC-7008-392C-22917B8B49CF}"/>
                </a:ext>
              </a:extLst>
            </p:cNvPr>
            <p:cNvSpPr/>
            <p:nvPr/>
          </p:nvSpPr>
          <p:spPr>
            <a:xfrm>
              <a:off x="1381941" y="2247274"/>
              <a:ext cx="3230812" cy="595677"/>
            </a:xfrm>
            <a:custGeom>
              <a:avLst/>
              <a:gdLst>
                <a:gd name="f0" fmla="val 10800000"/>
                <a:gd name="f1" fmla="val 5400000"/>
                <a:gd name="f2" fmla="val 180"/>
                <a:gd name="f3" fmla="val w"/>
                <a:gd name="f4" fmla="val h"/>
                <a:gd name="f5" fmla="val 0"/>
                <a:gd name="f6" fmla="val 3230811"/>
                <a:gd name="f7" fmla="val 529483"/>
                <a:gd name="f8" fmla="val 88249"/>
                <a:gd name="f9" fmla="val 39510"/>
                <a:gd name="f10" fmla="val 3142562"/>
                <a:gd name="f11" fmla="val 3191301"/>
                <a:gd name="f12" fmla="val 441234"/>
                <a:gd name="f13" fmla="val 489973"/>
                <a:gd name="f14" fmla="+- 0 0 -90"/>
                <a:gd name="f15" fmla="*/ f3 1 3230811"/>
                <a:gd name="f16" fmla="*/ f4 1 529483"/>
                <a:gd name="f17" fmla="+- f7 0 f5"/>
                <a:gd name="f18" fmla="+- f6 0 f5"/>
                <a:gd name="f19" fmla="*/ f14 f0 1"/>
                <a:gd name="f20" fmla="*/ f18 1 3230811"/>
                <a:gd name="f21" fmla="*/ f17 1 529483"/>
                <a:gd name="f22" fmla="*/ 0 f18 1"/>
                <a:gd name="f23" fmla="*/ 88249 f17 1"/>
                <a:gd name="f24" fmla="*/ 88249 f18 1"/>
                <a:gd name="f25" fmla="*/ 0 f17 1"/>
                <a:gd name="f26" fmla="*/ 3142562 f18 1"/>
                <a:gd name="f27" fmla="*/ 3230811 f18 1"/>
                <a:gd name="f28" fmla="*/ 441234 f17 1"/>
                <a:gd name="f29" fmla="*/ 529483 f17 1"/>
                <a:gd name="f30" fmla="*/ f19 1 f2"/>
                <a:gd name="f31" fmla="*/ f22 1 3230811"/>
                <a:gd name="f32" fmla="*/ f23 1 529483"/>
                <a:gd name="f33" fmla="*/ f24 1 3230811"/>
                <a:gd name="f34" fmla="*/ f25 1 529483"/>
                <a:gd name="f35" fmla="*/ f26 1 3230811"/>
                <a:gd name="f36" fmla="*/ f27 1 3230811"/>
                <a:gd name="f37" fmla="*/ f28 1 529483"/>
                <a:gd name="f38" fmla="*/ f29 1 529483"/>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230811" h="52948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FFFF">
                <a:alpha val="90000"/>
              </a:srgbClr>
            </a:solidFill>
            <a:ln w="12701" cap="flat">
              <a:solidFill>
                <a:srgbClr val="A6B727"/>
              </a:solidFill>
              <a:prstDash val="solid"/>
              <a:miter/>
            </a:ln>
          </p:spPr>
          <p:txBody>
            <a:bodyPr vert="horz" wrap="square" lIns="132523" tIns="132523" rIns="132523" bIns="132523" anchor="ctr" anchorCtr="0" compatLnSpc="1">
              <a:noAutofit/>
            </a:bodyPr>
            <a:lstStyle/>
            <a:p>
              <a:pPr marL="0" marR="0" lvl="0" indent="0" algn="ctr" defTabSz="533396" rtl="0" fontAlgn="auto" hangingPunct="1">
                <a:lnSpc>
                  <a:spcPct val="90000"/>
                </a:lnSpc>
                <a:spcBef>
                  <a:spcPts val="0"/>
                </a:spcBef>
                <a:spcAft>
                  <a:spcPts val="50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Arial"/>
                </a:rPr>
                <a:t>Present Survey Results to DOP </a:t>
              </a:r>
            </a:p>
          </p:txBody>
        </p:sp>
        <p:sp>
          <p:nvSpPr>
            <p:cNvPr id="7" name="Freeform: Shape 6">
              <a:extLst>
                <a:ext uri="{FF2B5EF4-FFF2-40B4-BE49-F238E27FC236}">
                  <a16:creationId xmlns:a16="http://schemas.microsoft.com/office/drawing/2014/main" id="{588F797A-2246-8620-5CF3-A5ECDAF18ABB}"/>
                </a:ext>
              </a:extLst>
            </p:cNvPr>
            <p:cNvSpPr/>
            <p:nvPr/>
          </p:nvSpPr>
          <p:spPr>
            <a:xfrm>
              <a:off x="2997348" y="2842951"/>
              <a:ext cx="0" cy="590044"/>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6345" cap="flat">
              <a:solidFill>
                <a:srgbClr val="A6B727"/>
              </a:solidFill>
              <a:custDash>
                <a:ds d="300173" sp="300173"/>
              </a:custDash>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ptos"/>
              </a:endParaRPr>
            </a:p>
          </p:txBody>
        </p:sp>
        <p:sp>
          <p:nvSpPr>
            <p:cNvPr id="8" name="Freeform: Shape 7">
              <a:extLst>
                <a:ext uri="{FF2B5EF4-FFF2-40B4-BE49-F238E27FC236}">
                  <a16:creationId xmlns:a16="http://schemas.microsoft.com/office/drawing/2014/main" id="{FC0ECED0-7A64-E9D6-B11D-C1EEF7B4DD4F}"/>
                </a:ext>
              </a:extLst>
            </p:cNvPr>
            <p:cNvSpPr/>
            <p:nvPr/>
          </p:nvSpPr>
          <p:spPr>
            <a:xfrm>
              <a:off x="3449665" y="2967163"/>
              <a:ext cx="2843116" cy="350919"/>
            </a:xfrm>
            <a:custGeom>
              <a:avLst/>
              <a:gdLst>
                <a:gd name="f0" fmla="val 10800000"/>
                <a:gd name="f1" fmla="val 5400000"/>
                <a:gd name="f2" fmla="val 180"/>
                <a:gd name="f3" fmla="val w"/>
                <a:gd name="f4" fmla="val h"/>
                <a:gd name="f5" fmla="val 0"/>
                <a:gd name="f6" fmla="val 2843114"/>
                <a:gd name="f7" fmla="val 350918"/>
                <a:gd name="f8" fmla="+- 0 0 -90"/>
                <a:gd name="f9" fmla="*/ f3 1 2843114"/>
                <a:gd name="f10" fmla="*/ f4 1 350918"/>
                <a:gd name="f11" fmla="+- f7 0 f5"/>
                <a:gd name="f12" fmla="+- f6 0 f5"/>
                <a:gd name="f13" fmla="*/ f8 f0 1"/>
                <a:gd name="f14" fmla="*/ f12 1 2843114"/>
                <a:gd name="f15" fmla="*/ f11 1 350918"/>
                <a:gd name="f16" fmla="*/ 0 f12 1"/>
                <a:gd name="f17" fmla="*/ 0 f11 1"/>
                <a:gd name="f18" fmla="*/ 2843114 f12 1"/>
                <a:gd name="f19" fmla="*/ 350918 f11 1"/>
                <a:gd name="f20" fmla="*/ f13 1 f2"/>
                <a:gd name="f21" fmla="*/ f16 1 2843114"/>
                <a:gd name="f22" fmla="*/ f17 1 350918"/>
                <a:gd name="f23" fmla="*/ f18 1 2843114"/>
                <a:gd name="f24" fmla="*/ f19 1 350918"/>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843114" h="350918">
                  <a:moveTo>
                    <a:pt x="f5" y="f5"/>
                  </a:moveTo>
                  <a:lnTo>
                    <a:pt x="f6" y="f5"/>
                  </a:lnTo>
                  <a:lnTo>
                    <a:pt x="f6" y="f7"/>
                  </a:lnTo>
                  <a:lnTo>
                    <a:pt x="f5" y="f7"/>
                  </a:lnTo>
                  <a:lnTo>
                    <a:pt x="f5" y="f5"/>
                  </a:lnTo>
                  <a:close/>
                </a:path>
              </a:pathLst>
            </a:custGeom>
            <a:noFill/>
            <a:ln cap="flat">
              <a:noFill/>
              <a:prstDash val="solid"/>
            </a:ln>
          </p:spPr>
          <p:txBody>
            <a:bodyPr vert="horz" wrap="square" lIns="0" tIns="0" rIns="0" bIns="0" anchor="b" anchorCtr="1" compatLnSpc="1">
              <a:noAutofit/>
            </a:bodyPr>
            <a:lstStyle/>
            <a:p>
              <a:pPr marL="0" marR="0" lvl="0" indent="0" algn="ctr" defTabSz="622304" rtl="0" fontAlgn="auto" hangingPunct="1">
                <a:lnSpc>
                  <a:spcPct val="90000"/>
                </a:lnSpc>
                <a:spcBef>
                  <a:spcPts val="0"/>
                </a:spcBef>
                <a:spcAft>
                  <a:spcPts val="600"/>
                </a:spcAft>
                <a:buNone/>
                <a:tabLst/>
                <a:defRPr sz="1800" b="1" i="0" u="none" strike="noStrike" kern="0" cap="none" spc="0" baseline="0">
                  <a:solidFill>
                    <a:srgbClr val="000000"/>
                  </a:solidFill>
                  <a:uFillTx/>
                </a:defRPr>
              </a:pPr>
              <a:r>
                <a:rPr lang="en-US" sz="1400" b="1" i="0" u="none" strike="noStrike" kern="1200" cap="none" spc="0" baseline="0">
                  <a:solidFill>
                    <a:srgbClr val="000000"/>
                  </a:solidFill>
                  <a:uFillTx/>
                  <a:latin typeface="Arial"/>
                </a:rPr>
                <a:t>April</a:t>
              </a:r>
            </a:p>
          </p:txBody>
        </p:sp>
        <p:sp>
          <p:nvSpPr>
            <p:cNvPr id="9" name="Freeform: Shape 8">
              <a:extLst>
                <a:ext uri="{FF2B5EF4-FFF2-40B4-BE49-F238E27FC236}">
                  <a16:creationId xmlns:a16="http://schemas.microsoft.com/office/drawing/2014/main" id="{3E37357D-57B8-EE4A-9108-3BAF2B4721D1}"/>
                </a:ext>
              </a:extLst>
            </p:cNvPr>
            <p:cNvSpPr/>
            <p:nvPr/>
          </p:nvSpPr>
          <p:spPr>
            <a:xfrm>
              <a:off x="2974058" y="3409697"/>
              <a:ext cx="46579" cy="4657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A6B727"/>
            </a:solidFill>
            <a:ln w="12701" cap="flat">
              <a:solidFill>
                <a:srgbClr val="A6B727"/>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ptos"/>
              </a:endParaRPr>
            </a:p>
          </p:txBody>
        </p:sp>
        <p:sp>
          <p:nvSpPr>
            <p:cNvPr id="10" name="Freeform: Shape 9">
              <a:extLst>
                <a:ext uri="{FF2B5EF4-FFF2-40B4-BE49-F238E27FC236}">
                  <a16:creationId xmlns:a16="http://schemas.microsoft.com/office/drawing/2014/main" id="{F53D35EC-5418-EEFA-C0BC-97BB030DE626}"/>
                </a:ext>
              </a:extLst>
            </p:cNvPr>
            <p:cNvSpPr/>
            <p:nvPr/>
          </p:nvSpPr>
          <p:spPr>
            <a:xfrm>
              <a:off x="3255812" y="4023030"/>
              <a:ext cx="3230812" cy="610966"/>
            </a:xfrm>
            <a:custGeom>
              <a:avLst/>
              <a:gdLst>
                <a:gd name="f0" fmla="val 10800000"/>
                <a:gd name="f1" fmla="val 5400000"/>
                <a:gd name="f2" fmla="val 180"/>
                <a:gd name="f3" fmla="val w"/>
                <a:gd name="f4" fmla="val h"/>
                <a:gd name="f5" fmla="val 0"/>
                <a:gd name="f6" fmla="val 3230811"/>
                <a:gd name="f7" fmla="val 962697"/>
                <a:gd name="f8" fmla="val 160453"/>
                <a:gd name="f9" fmla="val 71837"/>
                <a:gd name="f10" fmla="val 3070358"/>
                <a:gd name="f11" fmla="val 3158974"/>
                <a:gd name="f12" fmla="val 802244"/>
                <a:gd name="f13" fmla="val 890860"/>
                <a:gd name="f14" fmla="+- 0 0 -90"/>
                <a:gd name="f15" fmla="*/ f3 1 3230811"/>
                <a:gd name="f16" fmla="*/ f4 1 962697"/>
                <a:gd name="f17" fmla="+- f7 0 f5"/>
                <a:gd name="f18" fmla="+- f6 0 f5"/>
                <a:gd name="f19" fmla="*/ f14 f0 1"/>
                <a:gd name="f20" fmla="*/ f18 1 3230811"/>
                <a:gd name="f21" fmla="*/ f17 1 962697"/>
                <a:gd name="f22" fmla="*/ 0 f18 1"/>
                <a:gd name="f23" fmla="*/ 160453 f17 1"/>
                <a:gd name="f24" fmla="*/ 160453 f18 1"/>
                <a:gd name="f25" fmla="*/ 0 f17 1"/>
                <a:gd name="f26" fmla="*/ 3070358 f18 1"/>
                <a:gd name="f27" fmla="*/ 3230811 f18 1"/>
                <a:gd name="f28" fmla="*/ 802244 f17 1"/>
                <a:gd name="f29" fmla="*/ 962697 f17 1"/>
                <a:gd name="f30" fmla="*/ f19 1 f2"/>
                <a:gd name="f31" fmla="*/ f22 1 3230811"/>
                <a:gd name="f32" fmla="*/ f23 1 962697"/>
                <a:gd name="f33" fmla="*/ f24 1 3230811"/>
                <a:gd name="f34" fmla="*/ f25 1 962697"/>
                <a:gd name="f35" fmla="*/ f26 1 3230811"/>
                <a:gd name="f36" fmla="*/ f27 1 3230811"/>
                <a:gd name="f37" fmla="*/ f28 1 962697"/>
                <a:gd name="f38" fmla="*/ f29 1 962697"/>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230811" h="962697">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FFFF">
                <a:alpha val="90000"/>
              </a:srgbClr>
            </a:solidFill>
            <a:ln w="12701" cap="flat">
              <a:solidFill>
                <a:srgbClr val="F69200"/>
              </a:solidFill>
              <a:prstDash val="solid"/>
              <a:miter/>
            </a:ln>
          </p:spPr>
          <p:txBody>
            <a:bodyPr vert="horz" wrap="square" lIns="153674" tIns="153674" rIns="153674" bIns="153674" anchor="ctr" anchorCtr="0" compatLnSpc="1">
              <a:noAutofit/>
            </a:bodyPr>
            <a:lstStyle/>
            <a:p>
              <a:pPr marL="0" marR="0" lvl="0" indent="0" algn="ctr" defTabSz="533396"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Arial"/>
                </a:rPr>
                <a:t>Analyze open-ended responses for themes</a:t>
              </a:r>
              <a:endParaRPr lang="en-US" sz="1200" b="1" i="0" u="none" strike="noStrike" kern="1200" cap="none" spc="0" baseline="0">
                <a:solidFill>
                  <a:srgbClr val="000000"/>
                </a:solidFill>
                <a:uFillTx/>
                <a:latin typeface="Arial"/>
              </a:endParaRPr>
            </a:p>
          </p:txBody>
        </p:sp>
        <p:sp>
          <p:nvSpPr>
            <p:cNvPr id="11" name="Freeform: Shape 10">
              <a:extLst>
                <a:ext uri="{FF2B5EF4-FFF2-40B4-BE49-F238E27FC236}">
                  <a16:creationId xmlns:a16="http://schemas.microsoft.com/office/drawing/2014/main" id="{067F3C3B-6EA1-2F8B-1413-22DDA4E4918C}"/>
                </a:ext>
              </a:extLst>
            </p:cNvPr>
            <p:cNvSpPr/>
            <p:nvPr/>
          </p:nvSpPr>
          <p:spPr>
            <a:xfrm>
              <a:off x="4871219" y="3432986"/>
              <a:ext cx="0" cy="590044"/>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6345" cap="flat">
              <a:solidFill>
                <a:srgbClr val="F69200"/>
              </a:solidFill>
              <a:custDash>
                <a:ds d="300173" sp="300173"/>
              </a:custDash>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ptos"/>
              </a:endParaRPr>
            </a:p>
          </p:txBody>
        </p:sp>
        <p:sp>
          <p:nvSpPr>
            <p:cNvPr id="12" name="Freeform: Shape 11">
              <a:extLst>
                <a:ext uri="{FF2B5EF4-FFF2-40B4-BE49-F238E27FC236}">
                  <a16:creationId xmlns:a16="http://schemas.microsoft.com/office/drawing/2014/main" id="{9E060E09-5692-B84B-8C86-6D35830F979F}"/>
                </a:ext>
              </a:extLst>
            </p:cNvPr>
            <p:cNvSpPr/>
            <p:nvPr/>
          </p:nvSpPr>
          <p:spPr>
            <a:xfrm>
              <a:off x="5323536" y="3547890"/>
              <a:ext cx="2843116" cy="350919"/>
            </a:xfrm>
            <a:custGeom>
              <a:avLst/>
              <a:gdLst>
                <a:gd name="f0" fmla="val 10800000"/>
                <a:gd name="f1" fmla="val 5400000"/>
                <a:gd name="f2" fmla="val 180"/>
                <a:gd name="f3" fmla="val w"/>
                <a:gd name="f4" fmla="val h"/>
                <a:gd name="f5" fmla="val 0"/>
                <a:gd name="f6" fmla="val 2843114"/>
                <a:gd name="f7" fmla="val 350918"/>
                <a:gd name="f8" fmla="+- 0 0 -90"/>
                <a:gd name="f9" fmla="*/ f3 1 2843114"/>
                <a:gd name="f10" fmla="*/ f4 1 350918"/>
                <a:gd name="f11" fmla="+- f7 0 f5"/>
                <a:gd name="f12" fmla="+- f6 0 f5"/>
                <a:gd name="f13" fmla="*/ f8 f0 1"/>
                <a:gd name="f14" fmla="*/ f12 1 2843114"/>
                <a:gd name="f15" fmla="*/ f11 1 350918"/>
                <a:gd name="f16" fmla="*/ 0 f12 1"/>
                <a:gd name="f17" fmla="*/ 0 f11 1"/>
                <a:gd name="f18" fmla="*/ 2843114 f12 1"/>
                <a:gd name="f19" fmla="*/ 350918 f11 1"/>
                <a:gd name="f20" fmla="*/ f13 1 f2"/>
                <a:gd name="f21" fmla="*/ f16 1 2843114"/>
                <a:gd name="f22" fmla="*/ f17 1 350918"/>
                <a:gd name="f23" fmla="*/ f18 1 2843114"/>
                <a:gd name="f24" fmla="*/ f19 1 350918"/>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843114" h="350918">
                  <a:moveTo>
                    <a:pt x="f5" y="f5"/>
                  </a:moveTo>
                  <a:lnTo>
                    <a:pt x="f6" y="f5"/>
                  </a:lnTo>
                  <a:lnTo>
                    <a:pt x="f6" y="f7"/>
                  </a:lnTo>
                  <a:lnTo>
                    <a:pt x="f5" y="f7"/>
                  </a:lnTo>
                  <a:lnTo>
                    <a:pt x="f5" y="f5"/>
                  </a:lnTo>
                  <a:close/>
                </a:path>
              </a:pathLst>
            </a:custGeom>
            <a:noFill/>
            <a:ln cap="flat">
              <a:noFill/>
              <a:prstDash val="solid"/>
            </a:ln>
          </p:spPr>
          <p:txBody>
            <a:bodyPr vert="horz" wrap="square" lIns="0" tIns="0" rIns="0" bIns="0" anchor="t" anchorCtr="1" compatLnSpc="1">
              <a:noAutofit/>
            </a:bodyPr>
            <a:lstStyle/>
            <a:p>
              <a:pPr marL="0" marR="0" lvl="0" indent="0" algn="ctr" defTabSz="622304" rtl="0" fontAlgn="auto" hangingPunct="1">
                <a:lnSpc>
                  <a:spcPct val="90000"/>
                </a:lnSpc>
                <a:spcBef>
                  <a:spcPts val="0"/>
                </a:spcBef>
                <a:spcAft>
                  <a:spcPts val="600"/>
                </a:spcAft>
                <a:buNone/>
                <a:tabLst/>
                <a:defRPr sz="1800" b="1" i="0" u="none" strike="noStrike" kern="0" cap="none" spc="0" baseline="0">
                  <a:solidFill>
                    <a:srgbClr val="000000"/>
                  </a:solidFill>
                  <a:uFillTx/>
                </a:defRPr>
              </a:pPr>
              <a:r>
                <a:rPr lang="en-US" sz="1400" b="1" i="0" u="none" strike="noStrike" kern="1200" cap="none" spc="0" baseline="0">
                  <a:solidFill>
                    <a:srgbClr val="000000"/>
                  </a:solidFill>
                  <a:uFillTx/>
                  <a:latin typeface="Arial"/>
                </a:rPr>
                <a:t>April-May</a:t>
              </a:r>
            </a:p>
          </p:txBody>
        </p:sp>
        <p:sp>
          <p:nvSpPr>
            <p:cNvPr id="13" name="Freeform: Shape 12">
              <a:extLst>
                <a:ext uri="{FF2B5EF4-FFF2-40B4-BE49-F238E27FC236}">
                  <a16:creationId xmlns:a16="http://schemas.microsoft.com/office/drawing/2014/main" id="{8284B7DF-E8EB-1316-4186-6094F65C3073}"/>
                </a:ext>
              </a:extLst>
            </p:cNvPr>
            <p:cNvSpPr/>
            <p:nvPr/>
          </p:nvSpPr>
          <p:spPr>
            <a:xfrm>
              <a:off x="4847929" y="3409697"/>
              <a:ext cx="46579" cy="4657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69200"/>
            </a:solidFill>
            <a:ln w="12701" cap="flat">
              <a:solidFill>
                <a:srgbClr val="F692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ptos"/>
              </a:endParaRPr>
            </a:p>
          </p:txBody>
        </p:sp>
        <p:sp>
          <p:nvSpPr>
            <p:cNvPr id="14" name="Freeform: Shape 13">
              <a:extLst>
                <a:ext uri="{FF2B5EF4-FFF2-40B4-BE49-F238E27FC236}">
                  <a16:creationId xmlns:a16="http://schemas.microsoft.com/office/drawing/2014/main" id="{8EFDB71C-9CC2-9266-5C92-87E9A47D25D0}"/>
                </a:ext>
              </a:extLst>
            </p:cNvPr>
            <p:cNvSpPr/>
            <p:nvPr/>
          </p:nvSpPr>
          <p:spPr>
            <a:xfrm>
              <a:off x="5129683" y="2247274"/>
              <a:ext cx="3230812" cy="595667"/>
            </a:xfrm>
            <a:custGeom>
              <a:avLst/>
              <a:gdLst>
                <a:gd name="f0" fmla="val 10800000"/>
                <a:gd name="f1" fmla="val 5400000"/>
                <a:gd name="f2" fmla="val 180"/>
                <a:gd name="f3" fmla="val w"/>
                <a:gd name="f4" fmla="val h"/>
                <a:gd name="f5" fmla="val 0"/>
                <a:gd name="f6" fmla="val 3230811"/>
                <a:gd name="f7" fmla="val 761132"/>
                <a:gd name="f8" fmla="val 126858"/>
                <a:gd name="f9" fmla="val 56796"/>
                <a:gd name="f10" fmla="val 3103953"/>
                <a:gd name="f11" fmla="val 3174015"/>
                <a:gd name="f12" fmla="val 634274"/>
                <a:gd name="f13" fmla="val 704336"/>
                <a:gd name="f14" fmla="+- 0 0 -90"/>
                <a:gd name="f15" fmla="*/ f3 1 3230811"/>
                <a:gd name="f16" fmla="*/ f4 1 761132"/>
                <a:gd name="f17" fmla="+- f7 0 f5"/>
                <a:gd name="f18" fmla="+- f6 0 f5"/>
                <a:gd name="f19" fmla="*/ f14 f0 1"/>
                <a:gd name="f20" fmla="*/ f18 1 3230811"/>
                <a:gd name="f21" fmla="*/ f17 1 761132"/>
                <a:gd name="f22" fmla="*/ 0 f18 1"/>
                <a:gd name="f23" fmla="*/ 126858 f17 1"/>
                <a:gd name="f24" fmla="*/ 126858 f18 1"/>
                <a:gd name="f25" fmla="*/ 0 f17 1"/>
                <a:gd name="f26" fmla="*/ 3103953 f18 1"/>
                <a:gd name="f27" fmla="*/ 3230811 f18 1"/>
                <a:gd name="f28" fmla="*/ 634274 f17 1"/>
                <a:gd name="f29" fmla="*/ 761132 f17 1"/>
                <a:gd name="f30" fmla="*/ f19 1 f2"/>
                <a:gd name="f31" fmla="*/ f22 1 3230811"/>
                <a:gd name="f32" fmla="*/ f23 1 761132"/>
                <a:gd name="f33" fmla="*/ f24 1 3230811"/>
                <a:gd name="f34" fmla="*/ f25 1 761132"/>
                <a:gd name="f35" fmla="*/ f26 1 3230811"/>
                <a:gd name="f36" fmla="*/ f27 1 3230811"/>
                <a:gd name="f37" fmla="*/ f28 1 761132"/>
                <a:gd name="f38" fmla="*/ f29 1 761132"/>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230811" h="761132">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FFFF">
                <a:alpha val="90000"/>
              </a:srgbClr>
            </a:solidFill>
            <a:ln w="12701" cap="flat">
              <a:solidFill>
                <a:srgbClr val="838383"/>
              </a:solidFill>
              <a:prstDash val="solid"/>
              <a:miter/>
            </a:ln>
          </p:spPr>
          <p:txBody>
            <a:bodyPr vert="horz" wrap="square" lIns="143835" tIns="143835" rIns="143835" bIns="143835" anchor="ctr" anchorCtr="0" compatLnSpc="1">
              <a:noAutofit/>
            </a:bodyPr>
            <a:lstStyle/>
            <a:p>
              <a:pPr marL="0" marR="0" lvl="0" indent="0" algn="ctr" defTabSz="533396" rtl="0" fontAlgn="auto" hangingPunct="1">
                <a:lnSpc>
                  <a:spcPct val="90000"/>
                </a:lnSpc>
                <a:spcBef>
                  <a:spcPts val="0"/>
                </a:spcBef>
                <a:spcAft>
                  <a:spcPts val="50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Arial"/>
                </a:rPr>
                <a:t>Data sharing with divisions/team and listening sessions (Liz/Emily), </a:t>
              </a:r>
              <a:r>
                <a:rPr lang="en-US" sz="1200">
                  <a:solidFill>
                    <a:srgbClr val="000000"/>
                  </a:solidFill>
                  <a:latin typeface="Arial"/>
                </a:rPr>
                <a:t>action steps identified</a:t>
              </a:r>
              <a:endParaRPr lang="en-US" sz="1200" b="0" i="0" u="none" strike="noStrike" kern="1200" cap="none" spc="0" baseline="0">
                <a:solidFill>
                  <a:srgbClr val="000000"/>
                </a:solidFill>
                <a:uFillTx/>
                <a:latin typeface="Arial"/>
              </a:endParaRPr>
            </a:p>
          </p:txBody>
        </p:sp>
        <p:sp>
          <p:nvSpPr>
            <p:cNvPr id="15" name="Freeform: Shape 14">
              <a:extLst>
                <a:ext uri="{FF2B5EF4-FFF2-40B4-BE49-F238E27FC236}">
                  <a16:creationId xmlns:a16="http://schemas.microsoft.com/office/drawing/2014/main" id="{04A4B901-7377-5EB5-3C87-D04060ADCF8D}"/>
                </a:ext>
              </a:extLst>
            </p:cNvPr>
            <p:cNvSpPr/>
            <p:nvPr/>
          </p:nvSpPr>
          <p:spPr>
            <a:xfrm>
              <a:off x="6745089" y="2842951"/>
              <a:ext cx="0" cy="590044"/>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6345" cap="flat">
              <a:solidFill>
                <a:srgbClr val="838383"/>
              </a:solidFill>
              <a:custDash>
                <a:ds d="300173" sp="300173"/>
              </a:custDash>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ptos"/>
              </a:endParaRPr>
            </a:p>
          </p:txBody>
        </p:sp>
        <p:sp>
          <p:nvSpPr>
            <p:cNvPr id="16" name="Freeform: Shape 15">
              <a:extLst>
                <a:ext uri="{FF2B5EF4-FFF2-40B4-BE49-F238E27FC236}">
                  <a16:creationId xmlns:a16="http://schemas.microsoft.com/office/drawing/2014/main" id="{06C04A57-7B39-6938-69ED-E4F9B5192537}"/>
                </a:ext>
              </a:extLst>
            </p:cNvPr>
            <p:cNvSpPr/>
            <p:nvPr/>
          </p:nvSpPr>
          <p:spPr>
            <a:xfrm>
              <a:off x="7197406" y="2967163"/>
              <a:ext cx="2843116" cy="350919"/>
            </a:xfrm>
            <a:custGeom>
              <a:avLst/>
              <a:gdLst>
                <a:gd name="f0" fmla="val 10800000"/>
                <a:gd name="f1" fmla="val 5400000"/>
                <a:gd name="f2" fmla="val 180"/>
                <a:gd name="f3" fmla="val w"/>
                <a:gd name="f4" fmla="val h"/>
                <a:gd name="f5" fmla="val 0"/>
                <a:gd name="f6" fmla="val 2843114"/>
                <a:gd name="f7" fmla="val 350918"/>
                <a:gd name="f8" fmla="+- 0 0 -90"/>
                <a:gd name="f9" fmla="*/ f3 1 2843114"/>
                <a:gd name="f10" fmla="*/ f4 1 350918"/>
                <a:gd name="f11" fmla="+- f7 0 f5"/>
                <a:gd name="f12" fmla="+- f6 0 f5"/>
                <a:gd name="f13" fmla="*/ f8 f0 1"/>
                <a:gd name="f14" fmla="*/ f12 1 2843114"/>
                <a:gd name="f15" fmla="*/ f11 1 350918"/>
                <a:gd name="f16" fmla="*/ 0 f12 1"/>
                <a:gd name="f17" fmla="*/ 0 f11 1"/>
                <a:gd name="f18" fmla="*/ 2843114 f12 1"/>
                <a:gd name="f19" fmla="*/ 350918 f11 1"/>
                <a:gd name="f20" fmla="*/ f13 1 f2"/>
                <a:gd name="f21" fmla="*/ f16 1 2843114"/>
                <a:gd name="f22" fmla="*/ f17 1 350918"/>
                <a:gd name="f23" fmla="*/ f18 1 2843114"/>
                <a:gd name="f24" fmla="*/ f19 1 350918"/>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843114" h="350918">
                  <a:moveTo>
                    <a:pt x="f5" y="f5"/>
                  </a:moveTo>
                  <a:lnTo>
                    <a:pt x="f6" y="f5"/>
                  </a:lnTo>
                  <a:lnTo>
                    <a:pt x="f6" y="f7"/>
                  </a:lnTo>
                  <a:lnTo>
                    <a:pt x="f5" y="f7"/>
                  </a:lnTo>
                  <a:lnTo>
                    <a:pt x="f5" y="f5"/>
                  </a:lnTo>
                  <a:close/>
                </a:path>
              </a:pathLst>
            </a:custGeom>
            <a:noFill/>
            <a:ln cap="flat">
              <a:noFill/>
              <a:prstDash val="solid"/>
            </a:ln>
          </p:spPr>
          <p:txBody>
            <a:bodyPr vert="horz" wrap="square" lIns="0" tIns="0" rIns="0" bIns="0" anchor="b" anchorCtr="1" compatLnSpc="1">
              <a:noAutofit/>
            </a:bodyPr>
            <a:lstStyle/>
            <a:p>
              <a:pPr marL="0" marR="0" lvl="0" indent="0" algn="ctr" defTabSz="622304" rtl="0" fontAlgn="auto" hangingPunct="1">
                <a:lnSpc>
                  <a:spcPct val="90000"/>
                </a:lnSpc>
                <a:spcBef>
                  <a:spcPts val="0"/>
                </a:spcBef>
                <a:spcAft>
                  <a:spcPts val="600"/>
                </a:spcAft>
                <a:buNone/>
                <a:tabLst/>
                <a:defRPr sz="1800" b="1" i="0" u="none" strike="noStrike" kern="0" cap="none" spc="0" baseline="0">
                  <a:solidFill>
                    <a:srgbClr val="000000"/>
                  </a:solidFill>
                  <a:uFillTx/>
                </a:defRPr>
              </a:pPr>
              <a:r>
                <a:rPr lang="en-US" sz="1400" b="1" i="0" u="none" strike="noStrike" kern="1200" cap="none" spc="0" baseline="0">
                  <a:solidFill>
                    <a:srgbClr val="000000"/>
                  </a:solidFill>
                  <a:uFillTx/>
                  <a:latin typeface="Arial"/>
                </a:rPr>
                <a:t>June</a:t>
              </a:r>
            </a:p>
          </p:txBody>
        </p:sp>
        <p:sp>
          <p:nvSpPr>
            <p:cNvPr id="17" name="Freeform: Shape 16">
              <a:extLst>
                <a:ext uri="{FF2B5EF4-FFF2-40B4-BE49-F238E27FC236}">
                  <a16:creationId xmlns:a16="http://schemas.microsoft.com/office/drawing/2014/main" id="{960EBDB5-6A26-3A6F-6DCC-BB1ADC7CE525}"/>
                </a:ext>
              </a:extLst>
            </p:cNvPr>
            <p:cNvSpPr/>
            <p:nvPr/>
          </p:nvSpPr>
          <p:spPr>
            <a:xfrm>
              <a:off x="6721800" y="3409697"/>
              <a:ext cx="46579" cy="4657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838383"/>
            </a:solidFill>
            <a:ln w="12701" cap="flat">
              <a:solidFill>
                <a:srgbClr val="838383"/>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ptos"/>
              </a:endParaRPr>
            </a:p>
          </p:txBody>
        </p:sp>
        <p:sp>
          <p:nvSpPr>
            <p:cNvPr id="18" name="Freeform: Shape 17">
              <a:extLst>
                <a:ext uri="{FF2B5EF4-FFF2-40B4-BE49-F238E27FC236}">
                  <a16:creationId xmlns:a16="http://schemas.microsoft.com/office/drawing/2014/main" id="{E405F7CF-9323-B306-AA62-C04F140B39A3}"/>
                </a:ext>
              </a:extLst>
            </p:cNvPr>
            <p:cNvSpPr/>
            <p:nvPr/>
          </p:nvSpPr>
          <p:spPr>
            <a:xfrm>
              <a:off x="7003554" y="4023031"/>
              <a:ext cx="3230812" cy="610966"/>
            </a:xfrm>
            <a:custGeom>
              <a:avLst/>
              <a:gdLst>
                <a:gd name="f0" fmla="val 10800000"/>
                <a:gd name="f1" fmla="val 5400000"/>
                <a:gd name="f2" fmla="val 180"/>
                <a:gd name="f3" fmla="val w"/>
                <a:gd name="f4" fmla="val h"/>
                <a:gd name="f5" fmla="val 0"/>
                <a:gd name="f6" fmla="val 3230811"/>
                <a:gd name="f7" fmla="val 843864"/>
                <a:gd name="f8" fmla="val 140647"/>
                <a:gd name="f9" fmla="val 62970"/>
                <a:gd name="f10" fmla="val 3090164"/>
                <a:gd name="f11" fmla="val 3167841"/>
                <a:gd name="f12" fmla="val 703217"/>
                <a:gd name="f13" fmla="val 780894"/>
                <a:gd name="f14" fmla="+- 0 0 -90"/>
                <a:gd name="f15" fmla="*/ f3 1 3230811"/>
                <a:gd name="f16" fmla="*/ f4 1 843864"/>
                <a:gd name="f17" fmla="+- f7 0 f5"/>
                <a:gd name="f18" fmla="+- f6 0 f5"/>
                <a:gd name="f19" fmla="*/ f14 f0 1"/>
                <a:gd name="f20" fmla="*/ f18 1 3230811"/>
                <a:gd name="f21" fmla="*/ f17 1 843864"/>
                <a:gd name="f22" fmla="*/ 0 f18 1"/>
                <a:gd name="f23" fmla="*/ 140647 f17 1"/>
                <a:gd name="f24" fmla="*/ 140647 f18 1"/>
                <a:gd name="f25" fmla="*/ 0 f17 1"/>
                <a:gd name="f26" fmla="*/ 3090164 f18 1"/>
                <a:gd name="f27" fmla="*/ 3230811 f18 1"/>
                <a:gd name="f28" fmla="*/ 703217 f17 1"/>
                <a:gd name="f29" fmla="*/ 843864 f17 1"/>
                <a:gd name="f30" fmla="*/ f19 1 f2"/>
                <a:gd name="f31" fmla="*/ f22 1 3230811"/>
                <a:gd name="f32" fmla="*/ f23 1 843864"/>
                <a:gd name="f33" fmla="*/ f24 1 3230811"/>
                <a:gd name="f34" fmla="*/ f25 1 843864"/>
                <a:gd name="f35" fmla="*/ f26 1 3230811"/>
                <a:gd name="f36" fmla="*/ f27 1 3230811"/>
                <a:gd name="f37" fmla="*/ f28 1 843864"/>
                <a:gd name="f38" fmla="*/ f29 1 843864"/>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230811" h="843864">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FFFF">
                <a:alpha val="90000"/>
              </a:srgbClr>
            </a:solidFill>
            <a:ln w="12701" cap="flat">
              <a:solidFill>
                <a:srgbClr val="FEC306"/>
              </a:solidFill>
              <a:prstDash val="solid"/>
              <a:miter/>
            </a:ln>
          </p:spPr>
          <p:txBody>
            <a:bodyPr vert="horz" wrap="square" lIns="147876" tIns="147876" rIns="147876" bIns="147876" anchor="ctr" anchorCtr="0" compatLnSpc="1">
              <a:noAutofit/>
            </a:bodyPr>
            <a:lstStyle/>
            <a:p>
              <a:pPr marL="0" marR="0" lvl="0" indent="0" algn="ctr" defTabSz="533396" rtl="0" fontAlgn="auto" hangingPunct="1">
                <a:lnSpc>
                  <a:spcPct val="90000"/>
                </a:lnSpc>
                <a:spcBef>
                  <a:spcPts val="0"/>
                </a:spcBef>
                <a:spcAft>
                  <a:spcPts val="50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Arial"/>
                </a:rPr>
                <a:t>Develop action plan and present to CU Thrive and DOP</a:t>
              </a:r>
              <a:endParaRPr lang="en-US" sz="1200" b="1" i="0" u="none" strike="noStrike" kern="1200" cap="none" spc="0" baseline="0">
                <a:solidFill>
                  <a:srgbClr val="000000"/>
                </a:solidFill>
                <a:uFillTx/>
                <a:latin typeface="Arial"/>
              </a:endParaRPr>
            </a:p>
          </p:txBody>
        </p:sp>
        <p:sp>
          <p:nvSpPr>
            <p:cNvPr id="19" name="Freeform: Shape 18">
              <a:extLst>
                <a:ext uri="{FF2B5EF4-FFF2-40B4-BE49-F238E27FC236}">
                  <a16:creationId xmlns:a16="http://schemas.microsoft.com/office/drawing/2014/main" id="{06DC3BA5-FB06-C91F-68BC-466A94D2FAE6}"/>
                </a:ext>
              </a:extLst>
            </p:cNvPr>
            <p:cNvSpPr/>
            <p:nvPr/>
          </p:nvSpPr>
          <p:spPr>
            <a:xfrm>
              <a:off x="8618960" y="3432986"/>
              <a:ext cx="0" cy="590044"/>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6345" cap="flat">
              <a:solidFill>
                <a:srgbClr val="FEC306"/>
              </a:solidFill>
              <a:custDash>
                <a:ds d="300173" sp="300173"/>
              </a:custDash>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ptos"/>
              </a:endParaRPr>
            </a:p>
          </p:txBody>
        </p:sp>
        <p:sp>
          <p:nvSpPr>
            <p:cNvPr id="20" name="Freeform: Shape 19">
              <a:extLst>
                <a:ext uri="{FF2B5EF4-FFF2-40B4-BE49-F238E27FC236}">
                  <a16:creationId xmlns:a16="http://schemas.microsoft.com/office/drawing/2014/main" id="{7B6D5A18-5C2C-7D7A-DB70-77106D8322CA}"/>
                </a:ext>
              </a:extLst>
            </p:cNvPr>
            <p:cNvSpPr/>
            <p:nvPr/>
          </p:nvSpPr>
          <p:spPr>
            <a:xfrm>
              <a:off x="9094562" y="3510238"/>
              <a:ext cx="2843116" cy="350919"/>
            </a:xfrm>
            <a:custGeom>
              <a:avLst/>
              <a:gdLst>
                <a:gd name="f0" fmla="val 10800000"/>
                <a:gd name="f1" fmla="val 5400000"/>
                <a:gd name="f2" fmla="val 180"/>
                <a:gd name="f3" fmla="val w"/>
                <a:gd name="f4" fmla="val h"/>
                <a:gd name="f5" fmla="val 0"/>
                <a:gd name="f6" fmla="val 2843114"/>
                <a:gd name="f7" fmla="val 350918"/>
                <a:gd name="f8" fmla="+- 0 0 -90"/>
                <a:gd name="f9" fmla="*/ f3 1 2843114"/>
                <a:gd name="f10" fmla="*/ f4 1 350918"/>
                <a:gd name="f11" fmla="+- f7 0 f5"/>
                <a:gd name="f12" fmla="+- f6 0 f5"/>
                <a:gd name="f13" fmla="*/ f8 f0 1"/>
                <a:gd name="f14" fmla="*/ f12 1 2843114"/>
                <a:gd name="f15" fmla="*/ f11 1 350918"/>
                <a:gd name="f16" fmla="*/ 0 f12 1"/>
                <a:gd name="f17" fmla="*/ 0 f11 1"/>
                <a:gd name="f18" fmla="*/ 2843114 f12 1"/>
                <a:gd name="f19" fmla="*/ 350918 f11 1"/>
                <a:gd name="f20" fmla="*/ f13 1 f2"/>
                <a:gd name="f21" fmla="*/ f16 1 2843114"/>
                <a:gd name="f22" fmla="*/ f17 1 350918"/>
                <a:gd name="f23" fmla="*/ f18 1 2843114"/>
                <a:gd name="f24" fmla="*/ f19 1 350918"/>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843114" h="350918">
                  <a:moveTo>
                    <a:pt x="f5" y="f5"/>
                  </a:moveTo>
                  <a:lnTo>
                    <a:pt x="f6" y="f5"/>
                  </a:lnTo>
                  <a:lnTo>
                    <a:pt x="f6" y="f7"/>
                  </a:lnTo>
                  <a:lnTo>
                    <a:pt x="f5" y="f7"/>
                  </a:lnTo>
                  <a:lnTo>
                    <a:pt x="f5" y="f5"/>
                  </a:lnTo>
                  <a:close/>
                </a:path>
              </a:pathLst>
            </a:custGeom>
            <a:noFill/>
            <a:ln cap="flat">
              <a:noFill/>
              <a:prstDash val="solid"/>
            </a:ln>
          </p:spPr>
          <p:txBody>
            <a:bodyPr vert="horz" wrap="square" lIns="0" tIns="0" rIns="0" bIns="0" anchor="t" anchorCtr="1" compatLnSpc="1">
              <a:noAutofit/>
            </a:bodyPr>
            <a:lstStyle/>
            <a:p>
              <a:pPr marL="0" marR="0" lvl="0" indent="0" algn="ctr" defTabSz="622304" rtl="0" fontAlgn="auto" hangingPunct="1">
                <a:lnSpc>
                  <a:spcPct val="90000"/>
                </a:lnSpc>
                <a:spcBef>
                  <a:spcPts val="0"/>
                </a:spcBef>
                <a:spcAft>
                  <a:spcPts val="600"/>
                </a:spcAft>
                <a:buNone/>
                <a:tabLst/>
                <a:defRPr sz="1800" b="1" i="0" u="none" strike="noStrike" kern="0" cap="none" spc="0" baseline="0">
                  <a:solidFill>
                    <a:srgbClr val="000000"/>
                  </a:solidFill>
                  <a:uFillTx/>
                </a:defRPr>
              </a:pPr>
              <a:r>
                <a:rPr lang="en-US" sz="1400" b="1" i="0" u="none" strike="noStrike" kern="1200" cap="none" spc="0" baseline="0">
                  <a:solidFill>
                    <a:srgbClr val="000000"/>
                  </a:solidFill>
                  <a:uFillTx/>
                  <a:latin typeface="Arial"/>
                </a:rPr>
                <a:t>July</a:t>
              </a:r>
            </a:p>
          </p:txBody>
        </p:sp>
        <p:sp>
          <p:nvSpPr>
            <p:cNvPr id="21" name="Freeform: Shape 20">
              <a:extLst>
                <a:ext uri="{FF2B5EF4-FFF2-40B4-BE49-F238E27FC236}">
                  <a16:creationId xmlns:a16="http://schemas.microsoft.com/office/drawing/2014/main" id="{C17CFA13-1113-4F42-3B61-4BE4F948E61D}"/>
                </a:ext>
              </a:extLst>
            </p:cNvPr>
            <p:cNvSpPr/>
            <p:nvPr/>
          </p:nvSpPr>
          <p:spPr>
            <a:xfrm>
              <a:off x="8595670" y="3409697"/>
              <a:ext cx="46579" cy="4657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EC306"/>
            </a:solidFill>
            <a:ln w="12701" cap="flat">
              <a:solidFill>
                <a:srgbClr val="FEC306"/>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ptos"/>
              </a:endParaRPr>
            </a:p>
          </p:txBody>
        </p:sp>
        <p:sp>
          <p:nvSpPr>
            <p:cNvPr id="22" name="Freeform: Shape 21">
              <a:extLst>
                <a:ext uri="{FF2B5EF4-FFF2-40B4-BE49-F238E27FC236}">
                  <a16:creationId xmlns:a16="http://schemas.microsoft.com/office/drawing/2014/main" id="{DF102070-D1E3-802A-0770-4F0A4437ABAA}"/>
                </a:ext>
              </a:extLst>
            </p:cNvPr>
            <p:cNvSpPr/>
            <p:nvPr/>
          </p:nvSpPr>
          <p:spPr>
            <a:xfrm>
              <a:off x="8877424" y="2247284"/>
              <a:ext cx="3230812" cy="595667"/>
            </a:xfrm>
            <a:custGeom>
              <a:avLst/>
              <a:gdLst>
                <a:gd name="f0" fmla="val 10800000"/>
                <a:gd name="f1" fmla="val 5400000"/>
                <a:gd name="f2" fmla="val 180"/>
                <a:gd name="f3" fmla="val w"/>
                <a:gd name="f4" fmla="val h"/>
                <a:gd name="f5" fmla="val 0"/>
                <a:gd name="f6" fmla="val 3230811"/>
                <a:gd name="f7" fmla="val 595669"/>
                <a:gd name="f8" fmla="val 99280"/>
                <a:gd name="f9" fmla="val 44449"/>
                <a:gd name="f10" fmla="val 3131531"/>
                <a:gd name="f11" fmla="val 3186362"/>
                <a:gd name="f12" fmla="val 496389"/>
                <a:gd name="f13" fmla="val 551220"/>
                <a:gd name="f14" fmla="+- 0 0 -90"/>
                <a:gd name="f15" fmla="*/ f3 1 3230811"/>
                <a:gd name="f16" fmla="*/ f4 1 595669"/>
                <a:gd name="f17" fmla="+- f7 0 f5"/>
                <a:gd name="f18" fmla="+- f6 0 f5"/>
                <a:gd name="f19" fmla="*/ f14 f0 1"/>
                <a:gd name="f20" fmla="*/ f18 1 3230811"/>
                <a:gd name="f21" fmla="*/ f17 1 595669"/>
                <a:gd name="f22" fmla="*/ 0 f18 1"/>
                <a:gd name="f23" fmla="*/ 99280 f17 1"/>
                <a:gd name="f24" fmla="*/ 99280 f18 1"/>
                <a:gd name="f25" fmla="*/ 0 f17 1"/>
                <a:gd name="f26" fmla="*/ 3131531 f18 1"/>
                <a:gd name="f27" fmla="*/ 3230811 f18 1"/>
                <a:gd name="f28" fmla="*/ 496389 f17 1"/>
                <a:gd name="f29" fmla="*/ 595669 f17 1"/>
                <a:gd name="f30" fmla="*/ f19 1 f2"/>
                <a:gd name="f31" fmla="*/ f22 1 3230811"/>
                <a:gd name="f32" fmla="*/ f23 1 595669"/>
                <a:gd name="f33" fmla="*/ f24 1 3230811"/>
                <a:gd name="f34" fmla="*/ f25 1 595669"/>
                <a:gd name="f35" fmla="*/ f26 1 3230811"/>
                <a:gd name="f36" fmla="*/ f27 1 3230811"/>
                <a:gd name="f37" fmla="*/ f28 1 595669"/>
                <a:gd name="f38" fmla="*/ f29 1 595669"/>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230811" h="595669">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FFFF">
                <a:alpha val="90000"/>
              </a:srgbClr>
            </a:solidFill>
            <a:ln w="12701" cap="flat">
              <a:solidFill>
                <a:srgbClr val="DF5327"/>
              </a:solidFill>
              <a:prstDash val="solid"/>
              <a:miter/>
            </a:ln>
          </p:spPr>
          <p:txBody>
            <a:bodyPr vert="horz" wrap="square" lIns="135760" tIns="135760" rIns="135760" bIns="135760" anchor="ctr" anchorCtr="0" compatLnSpc="1">
              <a:noAutofit/>
            </a:bodyPr>
            <a:lstStyle/>
            <a:p>
              <a:pPr marL="0" marR="0" lvl="0" indent="0" algn="ctr" defTabSz="533396" rtl="0" fontAlgn="auto" hangingPunct="1">
                <a:lnSpc>
                  <a:spcPct val="90000"/>
                </a:lnSpc>
                <a:spcBef>
                  <a:spcPts val="0"/>
                </a:spcBef>
                <a:spcAft>
                  <a:spcPts val="500"/>
                </a:spcAft>
                <a:buNone/>
                <a:tabLst/>
                <a:defRPr sz="1800" b="0" i="0" u="none" strike="noStrike" kern="0" cap="none" spc="0" baseline="0">
                  <a:solidFill>
                    <a:srgbClr val="000000"/>
                  </a:solidFill>
                  <a:uFillTx/>
                </a:defRPr>
              </a:pPr>
              <a:r>
                <a:rPr lang="en-US" sz="1200">
                  <a:solidFill>
                    <a:srgbClr val="000000"/>
                  </a:solidFill>
                  <a:latin typeface="Arial"/>
                </a:rPr>
                <a:t>Begin </a:t>
              </a:r>
              <a:r>
                <a:rPr lang="en-US" sz="1200" b="0" i="0" u="none" strike="noStrike" kern="1200" cap="none" spc="0" baseline="0">
                  <a:solidFill>
                    <a:srgbClr val="000000"/>
                  </a:solidFill>
                  <a:uFillTx/>
                  <a:latin typeface="Arial"/>
                </a:rPr>
                <a:t>implementation of action plan using established quality and process improvement methods </a:t>
              </a:r>
            </a:p>
          </p:txBody>
        </p:sp>
        <p:sp>
          <p:nvSpPr>
            <p:cNvPr id="23" name="Freeform: Shape 22">
              <a:extLst>
                <a:ext uri="{FF2B5EF4-FFF2-40B4-BE49-F238E27FC236}">
                  <a16:creationId xmlns:a16="http://schemas.microsoft.com/office/drawing/2014/main" id="{9B357D97-D278-0660-AFE0-05A57349473D}"/>
                </a:ext>
              </a:extLst>
            </p:cNvPr>
            <p:cNvSpPr/>
            <p:nvPr/>
          </p:nvSpPr>
          <p:spPr>
            <a:xfrm>
              <a:off x="10492831" y="2842951"/>
              <a:ext cx="0" cy="590044"/>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6345" cap="flat">
              <a:solidFill>
                <a:srgbClr val="DF5327"/>
              </a:solidFill>
              <a:custDash>
                <a:ds d="300173" sp="300173"/>
              </a:custDash>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ptos"/>
              </a:endParaRPr>
            </a:p>
          </p:txBody>
        </p:sp>
        <p:sp>
          <p:nvSpPr>
            <p:cNvPr id="24" name="Freeform: Shape 23">
              <a:extLst>
                <a:ext uri="{FF2B5EF4-FFF2-40B4-BE49-F238E27FC236}">
                  <a16:creationId xmlns:a16="http://schemas.microsoft.com/office/drawing/2014/main" id="{EA76B473-7F0D-0D66-7043-87F6B7E0BD97}"/>
                </a:ext>
              </a:extLst>
            </p:cNvPr>
            <p:cNvSpPr/>
            <p:nvPr/>
          </p:nvSpPr>
          <p:spPr>
            <a:xfrm>
              <a:off x="10469541" y="3409697"/>
              <a:ext cx="46579" cy="4657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DF5327"/>
            </a:solidFill>
            <a:ln w="12701" cap="flat">
              <a:solidFill>
                <a:srgbClr val="DF5327"/>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ptos"/>
              </a:endParaRPr>
            </a:p>
          </p:txBody>
        </p:sp>
      </p:grpSp>
      <p:sp>
        <p:nvSpPr>
          <p:cNvPr id="25" name="TextBox 27">
            <a:extLst>
              <a:ext uri="{FF2B5EF4-FFF2-40B4-BE49-F238E27FC236}">
                <a16:creationId xmlns:a16="http://schemas.microsoft.com/office/drawing/2014/main" id="{D1828011-BE93-045B-B424-B17CA95556C7}"/>
              </a:ext>
              <a:ext uri="{C183D7F6-B498-43B3-948B-1728B52AA6E4}">
                <adec:decorative xmlns:adec="http://schemas.microsoft.com/office/drawing/2017/decorative" val="1"/>
              </a:ext>
            </a:extLst>
          </p:cNvPr>
          <p:cNvSpPr txBox="1"/>
          <p:nvPr/>
        </p:nvSpPr>
        <p:spPr>
          <a:xfrm rot="16200004">
            <a:off x="-2980491" y="2706958"/>
            <a:ext cx="7028124" cy="52321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1200" cap="none" spc="0" baseline="0">
                <a:solidFill>
                  <a:srgbClr val="000000"/>
                </a:solidFill>
                <a:uFillTx/>
                <a:latin typeface="Arial"/>
              </a:rPr>
              <a:t>Psychiatry</a:t>
            </a:r>
          </a:p>
        </p:txBody>
      </p:sp>
      <p:pic>
        <p:nvPicPr>
          <p:cNvPr id="26" name="Picture 25">
            <a:extLst>
              <a:ext uri="{FF2B5EF4-FFF2-40B4-BE49-F238E27FC236}">
                <a16:creationId xmlns:a16="http://schemas.microsoft.com/office/drawing/2014/main" id="{4611E4B9-6CBC-BDED-8EF7-0C4CDEE1303D}"/>
              </a:ext>
            </a:extLst>
          </p:cNvPr>
          <p:cNvPicPr>
            <a:picLocks noChangeAspect="1"/>
          </p:cNvPicPr>
          <p:nvPr/>
        </p:nvPicPr>
        <p:blipFill>
          <a:blip r:embed="rId3"/>
          <a:stretch>
            <a:fillRect/>
          </a:stretch>
        </p:blipFill>
        <p:spPr>
          <a:xfrm>
            <a:off x="4076785" y="4058769"/>
            <a:ext cx="1750869" cy="2148321"/>
          </a:xfrm>
          <a:prstGeom prst="rect">
            <a:avLst/>
          </a:prstGeom>
        </p:spPr>
      </p:pic>
      <p:pic>
        <p:nvPicPr>
          <p:cNvPr id="27" name="Picture 26" descr="A person smiling at camera&#10;&#10;AI-generated content may be incorrect.">
            <a:extLst>
              <a:ext uri="{FF2B5EF4-FFF2-40B4-BE49-F238E27FC236}">
                <a16:creationId xmlns:a16="http://schemas.microsoft.com/office/drawing/2014/main" id="{60A3478F-6588-0BA1-33F0-ADF2D4AA75ED}"/>
              </a:ext>
            </a:extLst>
          </p:cNvPr>
          <p:cNvPicPr>
            <a:picLocks noChangeAspect="1"/>
          </p:cNvPicPr>
          <p:nvPr/>
        </p:nvPicPr>
        <p:blipFill>
          <a:blip r:embed="rId4"/>
          <a:stretch>
            <a:fillRect/>
          </a:stretch>
        </p:blipFill>
        <p:spPr>
          <a:xfrm>
            <a:off x="7094387" y="4058768"/>
            <a:ext cx="1460494" cy="2148321"/>
          </a:xfrm>
          <a:prstGeom prst="rect">
            <a:avLst/>
          </a:prstGeom>
        </p:spPr>
      </p:pic>
      <p:sp>
        <p:nvSpPr>
          <p:cNvPr id="30" name="TextBox 29">
            <a:extLst>
              <a:ext uri="{FF2B5EF4-FFF2-40B4-BE49-F238E27FC236}">
                <a16:creationId xmlns:a16="http://schemas.microsoft.com/office/drawing/2014/main" id="{2E8C7253-B76F-2934-EC05-B984CC15E3B0}"/>
              </a:ext>
            </a:extLst>
          </p:cNvPr>
          <p:cNvSpPr txBox="1"/>
          <p:nvPr/>
        </p:nvSpPr>
        <p:spPr>
          <a:xfrm>
            <a:off x="3523612" y="6333940"/>
            <a:ext cx="6096000" cy="461665"/>
          </a:xfrm>
          <a:prstGeom prst="rect">
            <a:avLst/>
          </a:prstGeom>
          <a:noFill/>
        </p:spPr>
        <p:txBody>
          <a:bodyPr wrap="square" lIns="91440" tIns="45720" rIns="91440" bIns="45720" anchor="t">
            <a:spAutoFit/>
          </a:bodyPr>
          <a:lstStyle/>
          <a:p>
            <a:pPr marL="0" indent="0" algn="ctr">
              <a:lnSpc>
                <a:spcPct val="100000"/>
              </a:lnSpc>
              <a:buNone/>
            </a:pPr>
            <a:r>
              <a:rPr lang="en-US" sz="1200">
                <a:solidFill>
                  <a:srgbClr val="404040"/>
                </a:solidFill>
                <a:latin typeface="Arial"/>
                <a:cs typeface="Arial"/>
                <a:hlinkClick r:id="rId5">
                  <a:extLst>
                    <a:ext uri="{A12FA001-AC4F-418D-AE19-62706E023703}">
                      <ahyp:hlinkClr xmlns:ahyp="http://schemas.microsoft.com/office/drawing/2018/hyperlinkcolor" val="tx"/>
                    </a:ext>
                  </a:extLst>
                </a:hlinkClick>
              </a:rPr>
              <a:t>elizabeth.chamberlain@cuanschutz.edu</a:t>
            </a:r>
            <a:endParaRPr lang="en-US" sz="1200">
              <a:solidFill>
                <a:srgbClr val="404040"/>
              </a:solidFill>
            </a:endParaRPr>
          </a:p>
          <a:p>
            <a:pPr marL="0" indent="0" algn="ctr">
              <a:lnSpc>
                <a:spcPct val="100000"/>
              </a:lnSpc>
              <a:buNone/>
            </a:pPr>
            <a:r>
              <a:rPr lang="en-US" sz="1200">
                <a:solidFill>
                  <a:srgbClr val="404040"/>
                </a:solidFill>
                <a:latin typeface="Arial"/>
                <a:cs typeface="Arial"/>
                <a:hlinkClick r:id="rId6"/>
              </a:rPr>
              <a:t>emily.muther@childrenscolorado.org</a:t>
            </a:r>
            <a:endParaRPr lang="en-US" sz="1200">
              <a:solidFill>
                <a:srgbClr val="404040"/>
              </a:solidFill>
              <a:latin typeface="Aptos" panose="02110004020202020204"/>
              <a:cs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9D71C-A28B-7802-C481-9E750327AC98}"/>
            </a:ext>
          </a:extLst>
        </p:cNvPr>
        <p:cNvGrpSpPr/>
        <p:nvPr/>
      </p:nvGrpSpPr>
      <p:grpSpPr>
        <a:xfrm>
          <a:off x="0" y="0"/>
          <a:ext cx="0" cy="0"/>
          <a:chOff x="0" y="0"/>
          <a:chExt cx="0" cy="0"/>
        </a:xfrm>
      </p:grpSpPr>
      <p:sp>
        <p:nvSpPr>
          <p:cNvPr id="2" name="Title 4">
            <a:extLst>
              <a:ext uri="{FF2B5EF4-FFF2-40B4-BE49-F238E27FC236}">
                <a16:creationId xmlns:a16="http://schemas.microsoft.com/office/drawing/2014/main" id="{B09ECAB3-0C26-C13B-21B2-C05C3EC12314}"/>
              </a:ext>
            </a:extLst>
          </p:cNvPr>
          <p:cNvSpPr txBox="1">
            <a:spLocks noGrp="1"/>
          </p:cNvSpPr>
          <p:nvPr>
            <p:ph type="title"/>
          </p:nvPr>
        </p:nvSpPr>
        <p:spPr>
          <a:xfrm>
            <a:off x="1563111" y="480480"/>
            <a:ext cx="9143213" cy="643335"/>
          </a:xfrm>
        </p:spPr>
        <p:txBody>
          <a:bodyPr>
            <a:normAutofit/>
          </a:bodyPr>
          <a:lstStyle/>
          <a:p>
            <a:r>
              <a:rPr lang="en-US">
                <a:latin typeface="Arial Black"/>
              </a:rPr>
              <a:t>Breakout Groups</a:t>
            </a:r>
          </a:p>
        </p:txBody>
      </p:sp>
      <p:sp>
        <p:nvSpPr>
          <p:cNvPr id="4" name="Text Placeholder 1">
            <a:extLst>
              <a:ext uri="{FF2B5EF4-FFF2-40B4-BE49-F238E27FC236}">
                <a16:creationId xmlns:a16="http://schemas.microsoft.com/office/drawing/2014/main" id="{016DE9A5-9914-74E0-2604-63A14E6A9B12}"/>
              </a:ext>
            </a:extLst>
          </p:cNvPr>
          <p:cNvSpPr txBox="1">
            <a:spLocks noGrp="1"/>
          </p:cNvSpPr>
          <p:nvPr>
            <p:ph type="body" idx="4294967295"/>
          </p:nvPr>
        </p:nvSpPr>
        <p:spPr>
          <a:xfrm>
            <a:off x="1563130" y="1711223"/>
            <a:ext cx="5282124" cy="4961521"/>
          </a:xfrm>
        </p:spPr>
        <p:txBody>
          <a:bodyPr>
            <a:normAutofit lnSpcReduction="10000"/>
          </a:bodyPr>
          <a:lstStyle/>
          <a:p>
            <a:pPr marL="285750" indent="-285750">
              <a:lnSpc>
                <a:spcPct val="100000"/>
              </a:lnSpc>
              <a:buClr>
                <a:srgbClr val="CBB379"/>
              </a:buClr>
              <a:buSzPct val="110000"/>
            </a:pPr>
            <a:r>
              <a:rPr lang="en-US" sz="2000">
                <a:solidFill>
                  <a:srgbClr val="404040"/>
                </a:solidFill>
                <a:latin typeface="Arial"/>
                <a:cs typeface="Arial"/>
              </a:rPr>
              <a:t>Questions, thoughts, reactions? </a:t>
            </a:r>
            <a:endParaRPr lang="en-US" sz="2000">
              <a:solidFill>
                <a:srgbClr val="404040"/>
              </a:solidFill>
            </a:endParaRPr>
          </a:p>
          <a:p>
            <a:pPr marL="285750" indent="-285750">
              <a:lnSpc>
                <a:spcPct val="100000"/>
              </a:lnSpc>
              <a:buClr>
                <a:srgbClr val="CBB379"/>
              </a:buClr>
              <a:buSzPct val="110000"/>
            </a:pPr>
            <a:endParaRPr lang="en-US" sz="2000">
              <a:solidFill>
                <a:srgbClr val="404040"/>
              </a:solidFill>
              <a:latin typeface="Arial"/>
              <a:cs typeface="Arial"/>
            </a:endParaRPr>
          </a:p>
          <a:p>
            <a:pPr marL="285750" indent="-285750">
              <a:lnSpc>
                <a:spcPct val="100000"/>
              </a:lnSpc>
              <a:buClr>
                <a:srgbClr val="CBB379"/>
              </a:buClr>
              <a:buSzPct val="110000"/>
            </a:pPr>
            <a:r>
              <a:rPr lang="en-US" sz="3000" b="1">
                <a:solidFill>
                  <a:srgbClr val="404040"/>
                </a:solidFill>
                <a:latin typeface="Arial"/>
                <a:cs typeface="Arial"/>
              </a:rPr>
              <a:t>Based on this data, what is </a:t>
            </a:r>
            <a:r>
              <a:rPr lang="en-US" sz="3000" b="1" u="sng">
                <a:solidFill>
                  <a:srgbClr val="FFC000"/>
                </a:solidFill>
                <a:latin typeface="Arial"/>
                <a:cs typeface="Arial"/>
              </a:rPr>
              <a:t>one</a:t>
            </a:r>
            <a:r>
              <a:rPr lang="en-US" sz="3000" b="1">
                <a:solidFill>
                  <a:srgbClr val="404040"/>
                </a:solidFill>
                <a:latin typeface="Arial"/>
                <a:cs typeface="Arial"/>
              </a:rPr>
              <a:t> small action </a:t>
            </a:r>
            <a:r>
              <a:rPr lang="en-US" sz="3000" b="1" i="1">
                <a:solidFill>
                  <a:srgbClr val="404040"/>
                </a:solidFill>
                <a:latin typeface="Arial"/>
                <a:cs typeface="Arial"/>
              </a:rPr>
              <a:t>you would implement for Psychologists</a:t>
            </a:r>
            <a:r>
              <a:rPr lang="en-US" sz="3000" b="1">
                <a:solidFill>
                  <a:srgbClr val="404040"/>
                </a:solidFill>
                <a:latin typeface="Arial"/>
                <a:cs typeface="Arial"/>
              </a:rPr>
              <a:t>? </a:t>
            </a:r>
            <a:endParaRPr lang="en-US" sz="3000" b="1">
              <a:solidFill>
                <a:srgbClr val="404040"/>
              </a:solidFill>
            </a:endParaRPr>
          </a:p>
          <a:p>
            <a:pPr marL="742950" lvl="1">
              <a:lnSpc>
                <a:spcPct val="100000"/>
              </a:lnSpc>
              <a:buClr>
                <a:srgbClr val="CBB379"/>
              </a:buClr>
              <a:buSzPct val="110000"/>
              <a:buFont typeface="Courier New" pitchFamily="34"/>
              <a:buChar char="o"/>
            </a:pPr>
            <a:r>
              <a:rPr lang="en-US" sz="1600" b="1" i="1">
                <a:solidFill>
                  <a:srgbClr val="404040"/>
                </a:solidFill>
                <a:latin typeface="Arial"/>
                <a:cs typeface="Arial"/>
              </a:rPr>
              <a:t>Think of a manageable, small project</a:t>
            </a:r>
          </a:p>
          <a:p>
            <a:pPr marL="742950" lvl="1">
              <a:lnSpc>
                <a:spcPct val="100000"/>
              </a:lnSpc>
              <a:buClr>
                <a:srgbClr val="CBB379"/>
              </a:buClr>
              <a:buSzPct val="110000"/>
              <a:buFont typeface="Courier New" pitchFamily="34"/>
              <a:buChar char="o"/>
            </a:pPr>
            <a:r>
              <a:rPr lang="en-US" sz="1600" b="1" i="1">
                <a:solidFill>
                  <a:srgbClr val="404040"/>
                </a:solidFill>
                <a:latin typeface="Arial"/>
                <a:cs typeface="Arial"/>
              </a:rPr>
              <a:t>Examples: </a:t>
            </a:r>
          </a:p>
          <a:p>
            <a:pPr marL="1200150" lvl="2">
              <a:lnSpc>
                <a:spcPct val="100000"/>
              </a:lnSpc>
              <a:buClr>
                <a:srgbClr val="CBB379"/>
              </a:buClr>
              <a:buSzPct val="110000"/>
              <a:buFont typeface="Wingdings" pitchFamily="34"/>
              <a:buChar char="§"/>
            </a:pPr>
            <a:r>
              <a:rPr lang="en-US" sz="1200" b="1" i="1">
                <a:solidFill>
                  <a:srgbClr val="404040"/>
                </a:solidFill>
                <a:latin typeface="Arial"/>
                <a:cs typeface="Arial"/>
              </a:rPr>
              <a:t>Scheduling 1x/month team lunch</a:t>
            </a:r>
          </a:p>
          <a:p>
            <a:pPr marL="1200150" lvl="2">
              <a:lnSpc>
                <a:spcPct val="100000"/>
              </a:lnSpc>
              <a:buClr>
                <a:srgbClr val="CBB379"/>
              </a:buClr>
              <a:buSzPct val="110000"/>
              <a:buFont typeface="Wingdings" pitchFamily="34"/>
              <a:buChar char="§"/>
            </a:pPr>
            <a:r>
              <a:rPr lang="en-US" sz="1200" b="1" i="1">
                <a:solidFill>
                  <a:srgbClr val="404040"/>
                </a:solidFill>
                <a:latin typeface="Arial"/>
                <a:cs typeface="Arial"/>
              </a:rPr>
              <a:t>Schedule Abridge or other EPIC learning session quarterly in team meeting</a:t>
            </a:r>
            <a:endParaRPr lang="en-US"/>
          </a:p>
          <a:p>
            <a:pPr marL="1200150" lvl="2">
              <a:lnSpc>
                <a:spcPct val="100000"/>
              </a:lnSpc>
              <a:buClr>
                <a:srgbClr val="CBB379"/>
              </a:buClr>
              <a:buSzPct val="110000"/>
              <a:buFont typeface="Wingdings" pitchFamily="34"/>
              <a:buChar char="§"/>
            </a:pPr>
            <a:r>
              <a:rPr lang="en-US" sz="1200" b="1" i="1">
                <a:solidFill>
                  <a:srgbClr val="404040"/>
                </a:solidFill>
                <a:latin typeface="Arial"/>
                <a:cs typeface="Arial"/>
              </a:rPr>
              <a:t>Create an accomplishment box for teams to fill and leaders to select, provide 1:1 verbal praise</a:t>
            </a:r>
            <a:endParaRPr lang="en-US" sz="1200" b="1" i="1">
              <a:solidFill>
                <a:srgbClr val="404040"/>
              </a:solidFill>
            </a:endParaRPr>
          </a:p>
          <a:p>
            <a:pPr marL="1200150" lvl="2">
              <a:lnSpc>
                <a:spcPct val="100000"/>
              </a:lnSpc>
              <a:buClr>
                <a:srgbClr val="CBB379"/>
              </a:buClr>
              <a:buSzPct val="110000"/>
              <a:buFont typeface="Wingdings" pitchFamily="34"/>
              <a:buChar char="§"/>
            </a:pPr>
            <a:r>
              <a:rPr lang="en-US" sz="1200" b="1" i="1">
                <a:solidFill>
                  <a:srgbClr val="404040"/>
                </a:solidFill>
                <a:latin typeface="Arial"/>
                <a:cs typeface="Arial"/>
              </a:rPr>
              <a:t>Creating a team agreement with wellness/</a:t>
            </a:r>
            <a:r>
              <a:rPr lang="en-US" sz="1200" b="1" i="1" err="1">
                <a:solidFill>
                  <a:srgbClr val="404040"/>
                </a:solidFill>
                <a:latin typeface="Arial"/>
                <a:cs typeface="Arial"/>
              </a:rPr>
              <a:t>mh</a:t>
            </a:r>
            <a:r>
              <a:rPr lang="en-US" sz="1200" b="1" i="1">
                <a:solidFill>
                  <a:srgbClr val="404040"/>
                </a:solidFill>
                <a:latin typeface="Arial"/>
                <a:cs typeface="Arial"/>
              </a:rPr>
              <a:t>/admin day rotation schedule</a:t>
            </a:r>
            <a:endParaRPr lang="en-US" sz="1200" b="1" i="1">
              <a:solidFill>
                <a:srgbClr val="404040"/>
              </a:solidFill>
            </a:endParaRPr>
          </a:p>
          <a:p>
            <a:pPr marL="1200150" lvl="2">
              <a:lnSpc>
                <a:spcPct val="100000"/>
              </a:lnSpc>
              <a:buClr>
                <a:srgbClr val="CBB379"/>
              </a:buClr>
              <a:buSzPct val="110000"/>
              <a:buFont typeface="Wingdings" pitchFamily="34"/>
              <a:buChar char="§"/>
            </a:pPr>
            <a:r>
              <a:rPr lang="en-US" sz="1200" b="1" i="1">
                <a:solidFill>
                  <a:srgbClr val="404040"/>
                </a:solidFill>
                <a:latin typeface="Arial"/>
                <a:cs typeface="Arial"/>
              </a:rPr>
              <a:t>Create space rotation schedule?</a:t>
            </a:r>
          </a:p>
          <a:p>
            <a:pPr marL="971550" lvl="2" indent="0">
              <a:lnSpc>
                <a:spcPct val="100000"/>
              </a:lnSpc>
              <a:buClr>
                <a:srgbClr val="CBB379"/>
              </a:buClr>
              <a:buSzPct val="110000"/>
              <a:buNone/>
            </a:pPr>
            <a:endParaRPr lang="en-US" sz="1200" b="1" i="1">
              <a:solidFill>
                <a:srgbClr val="404040"/>
              </a:solidFill>
            </a:endParaRPr>
          </a:p>
          <a:p>
            <a:pPr marL="971550" lvl="2" indent="0">
              <a:lnSpc>
                <a:spcPct val="100000"/>
              </a:lnSpc>
              <a:buClr>
                <a:srgbClr val="CBB379"/>
              </a:buClr>
              <a:buSzPct val="110000"/>
              <a:buNone/>
            </a:pPr>
            <a:endParaRPr lang="en-US" sz="1200" b="1" i="1">
              <a:solidFill>
                <a:srgbClr val="404040"/>
              </a:solidFill>
            </a:endParaRPr>
          </a:p>
          <a:p>
            <a:pPr marL="1200150" lvl="2">
              <a:lnSpc>
                <a:spcPct val="100000"/>
              </a:lnSpc>
              <a:buClr>
                <a:srgbClr val="CBB379"/>
              </a:buClr>
              <a:buSzPct val="110000"/>
              <a:buFont typeface="Wingdings" pitchFamily="34"/>
              <a:buChar char="§"/>
            </a:pPr>
            <a:endParaRPr lang="en-US" sz="1200" b="1" i="1">
              <a:solidFill>
                <a:srgbClr val="404040"/>
              </a:solidFill>
            </a:endParaRPr>
          </a:p>
          <a:p>
            <a:pPr marL="1200150" lvl="2">
              <a:lnSpc>
                <a:spcPct val="100000"/>
              </a:lnSpc>
              <a:buClr>
                <a:srgbClr val="CBB379"/>
              </a:buClr>
              <a:buSzPct val="110000"/>
              <a:buFont typeface="Wingdings" pitchFamily="34"/>
              <a:buChar char="§"/>
            </a:pPr>
            <a:endParaRPr lang="en-US" sz="1200" b="1" i="1">
              <a:solidFill>
                <a:srgbClr val="404040"/>
              </a:solidFill>
            </a:endParaRPr>
          </a:p>
          <a:p>
            <a:pPr marL="971550" lvl="2" indent="0">
              <a:lnSpc>
                <a:spcPct val="100000"/>
              </a:lnSpc>
              <a:buClr>
                <a:srgbClr val="CBB379"/>
              </a:buClr>
              <a:buSzPct val="110000"/>
              <a:buNone/>
            </a:pPr>
            <a:endParaRPr lang="en-US" sz="1200" b="1" i="1">
              <a:solidFill>
                <a:srgbClr val="404040"/>
              </a:solidFill>
            </a:endParaRPr>
          </a:p>
          <a:p>
            <a:pPr marL="1200150" lvl="2">
              <a:lnSpc>
                <a:spcPct val="100000"/>
              </a:lnSpc>
              <a:buClr>
                <a:srgbClr val="CBB379"/>
              </a:buClr>
              <a:buSzPct val="110000"/>
              <a:buFont typeface="Wingdings" pitchFamily="34"/>
              <a:buChar char="§"/>
            </a:pPr>
            <a:endParaRPr lang="en-US" sz="1200" b="1" i="1">
              <a:solidFill>
                <a:srgbClr val="404040"/>
              </a:solidFill>
            </a:endParaRPr>
          </a:p>
          <a:p>
            <a:pPr marL="742950" lvl="1">
              <a:lnSpc>
                <a:spcPct val="100000"/>
              </a:lnSpc>
              <a:buClr>
                <a:srgbClr val="CBB379"/>
              </a:buClr>
              <a:buSzPct val="110000"/>
              <a:buFont typeface="Courier New" pitchFamily="34"/>
              <a:buChar char="o"/>
            </a:pPr>
            <a:endParaRPr lang="en-US" sz="1600" b="1" i="1">
              <a:solidFill>
                <a:srgbClr val="404040"/>
              </a:solidFill>
            </a:endParaRPr>
          </a:p>
          <a:p>
            <a:pPr marL="742950" lvl="1">
              <a:lnSpc>
                <a:spcPct val="100000"/>
              </a:lnSpc>
              <a:buClr>
                <a:srgbClr val="CBB379"/>
              </a:buClr>
              <a:buSzPct val="110000"/>
              <a:buFont typeface="Courier New" pitchFamily="34"/>
              <a:buChar char="o"/>
            </a:pPr>
            <a:endParaRPr lang="en-US" sz="1600" b="1" i="1">
              <a:solidFill>
                <a:srgbClr val="404040"/>
              </a:solidFill>
            </a:endParaRPr>
          </a:p>
          <a:p>
            <a:pPr marL="285750" indent="-285750">
              <a:lnSpc>
                <a:spcPct val="100000"/>
              </a:lnSpc>
              <a:buClr>
                <a:srgbClr val="CBB379"/>
              </a:buClr>
              <a:buSzPct val="110000"/>
            </a:pPr>
            <a:endParaRPr lang="en-US" sz="2000">
              <a:solidFill>
                <a:srgbClr val="404040"/>
              </a:solidFill>
            </a:endParaRPr>
          </a:p>
          <a:p>
            <a:pPr marL="285750" indent="-285750">
              <a:lnSpc>
                <a:spcPct val="100000"/>
              </a:lnSpc>
              <a:buClr>
                <a:srgbClr val="CBB379"/>
              </a:buClr>
              <a:buSzPct val="110000"/>
            </a:pPr>
            <a:endParaRPr lang="en-US" sz="2000">
              <a:solidFill>
                <a:srgbClr val="404040"/>
              </a:solidFill>
            </a:endParaRPr>
          </a:p>
        </p:txBody>
      </p:sp>
      <p:sp>
        <p:nvSpPr>
          <p:cNvPr id="7" name="TextBox 7">
            <a:extLst>
              <a:ext uri="{FF2B5EF4-FFF2-40B4-BE49-F238E27FC236}">
                <a16:creationId xmlns:a16="http://schemas.microsoft.com/office/drawing/2014/main" id="{F6208526-5F12-5A40-08E3-5B9368BF8402}"/>
              </a:ext>
              <a:ext uri="{C183D7F6-B498-43B3-948B-1728B52AA6E4}">
                <adec:decorative xmlns:adec="http://schemas.microsoft.com/office/drawing/2017/decorative" val="1"/>
              </a:ext>
            </a:extLst>
          </p:cNvPr>
          <p:cNvSpPr txBox="1"/>
          <p:nvPr/>
        </p:nvSpPr>
        <p:spPr>
          <a:xfrm rot="16200004">
            <a:off x="-2980491" y="2706958"/>
            <a:ext cx="7028124" cy="52321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1200" cap="none" spc="0" baseline="0">
                <a:solidFill>
                  <a:srgbClr val="000000"/>
                </a:solidFill>
                <a:uFillTx/>
                <a:latin typeface="Arial"/>
              </a:rPr>
              <a:t>Psychiatry</a:t>
            </a:r>
          </a:p>
        </p:txBody>
      </p:sp>
      <p:pic>
        <p:nvPicPr>
          <p:cNvPr id="5" name="Picture 4" descr="A qr code on a square&#10;&#10;AI-generated content may be incorrect.">
            <a:extLst>
              <a:ext uri="{FF2B5EF4-FFF2-40B4-BE49-F238E27FC236}">
                <a16:creationId xmlns:a16="http://schemas.microsoft.com/office/drawing/2014/main" id="{D132F424-3A90-38B0-E5C7-862747E49850}"/>
              </a:ext>
            </a:extLst>
          </p:cNvPr>
          <p:cNvPicPr>
            <a:picLocks noChangeAspect="1"/>
          </p:cNvPicPr>
          <p:nvPr/>
        </p:nvPicPr>
        <p:blipFill>
          <a:blip r:embed="rId3"/>
          <a:stretch>
            <a:fillRect/>
          </a:stretch>
        </p:blipFill>
        <p:spPr>
          <a:xfrm>
            <a:off x="7325359" y="588818"/>
            <a:ext cx="4547985" cy="4547985"/>
          </a:xfrm>
          <a:prstGeom prst="rect">
            <a:avLst/>
          </a:prstGeom>
        </p:spPr>
      </p:pic>
    </p:spTree>
    <p:extLst>
      <p:ext uri="{BB962C8B-B14F-4D97-AF65-F5344CB8AC3E}">
        <p14:creationId xmlns:p14="http://schemas.microsoft.com/office/powerpoint/2010/main" val="2164463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982E9-E4A9-7319-DF1F-6C02D752025E}"/>
              </a:ext>
            </a:extLst>
          </p:cNvPr>
          <p:cNvSpPr>
            <a:spLocks noGrp="1"/>
          </p:cNvSpPr>
          <p:nvPr>
            <p:ph type="title"/>
          </p:nvPr>
        </p:nvSpPr>
        <p:spPr>
          <a:xfrm>
            <a:off x="1422183" y="570267"/>
            <a:ext cx="11131311" cy="643338"/>
          </a:xfrm>
        </p:spPr>
        <p:txBody>
          <a:bodyPr>
            <a:noAutofit/>
          </a:bodyPr>
          <a:lstStyle/>
          <a:p>
            <a:r>
              <a:rPr lang="en-US">
                <a:latin typeface="Arial Black"/>
                <a:ea typeface="Source Sans Pro"/>
              </a:rPr>
              <a:t>DOP Response Rates by Role &amp; Respondents Across Sites</a:t>
            </a:r>
          </a:p>
        </p:txBody>
      </p:sp>
      <p:sp>
        <p:nvSpPr>
          <p:cNvPr id="3" name="TextBox 2">
            <a:extLst>
              <a:ext uri="{FF2B5EF4-FFF2-40B4-BE49-F238E27FC236}">
                <a16:creationId xmlns:a16="http://schemas.microsoft.com/office/drawing/2014/main" id="{45BE17AD-62C6-124E-ED67-6AEDF17CCA21}"/>
              </a:ext>
              <a:ext uri="{C183D7F6-B498-43B3-948B-1728B52AA6E4}">
                <adec:decorative xmlns:adec="http://schemas.microsoft.com/office/drawing/2017/decorative" val="1"/>
              </a:ext>
            </a:extLst>
          </p:cNvPr>
          <p:cNvSpPr txBox="1"/>
          <p:nvPr/>
        </p:nvSpPr>
        <p:spPr>
          <a:xfrm rot="16200000">
            <a:off x="-3030423" y="2769184"/>
            <a:ext cx="7028121" cy="523220"/>
          </a:xfrm>
          <a:prstGeom prst="rect">
            <a:avLst/>
          </a:prstGeom>
          <a:noFill/>
        </p:spPr>
        <p:txBody>
          <a:bodyPr wrap="square" lIns="91440" tIns="45720" rIns="91440" bIns="45720" rtlCol="0" anchor="t">
            <a:spAutoFit/>
          </a:bodyPr>
          <a:lstStyle/>
          <a:p>
            <a:r>
              <a:rPr lang="en-US" sz="2800">
                <a:latin typeface="Arial"/>
                <a:ea typeface="Source Sans Pro"/>
                <a:cs typeface="Helvetica"/>
              </a:rPr>
              <a:t>Psychiatry</a:t>
            </a:r>
          </a:p>
        </p:txBody>
      </p:sp>
      <p:graphicFrame>
        <p:nvGraphicFramePr>
          <p:cNvPr id="5" name="Chart 4" descr="Response rates and number of respondents by role (Scientists, Physicians, APPs, Residents, LMHP-PsyD/PhD, LMHP-LCSW/LPC/MSW, Nurses, Non-Clinical Faculty, and Fellows), with scientists having the highest response rate, followed by LMHP-PsyD/PhD, Fellows, LMHP-LCSW/LPC/MSW, physicians, non-clinical faculty, residents, APPs, and lastly nurses. ">
            <a:extLst>
              <a:ext uri="{FF2B5EF4-FFF2-40B4-BE49-F238E27FC236}">
                <a16:creationId xmlns:a16="http://schemas.microsoft.com/office/drawing/2014/main" id="{EE767A6B-34F8-4713-83C5-9E7EC1CB3E36}"/>
              </a:ext>
            </a:extLst>
          </p:cNvPr>
          <p:cNvGraphicFramePr>
            <a:graphicFrameLocks/>
          </p:cNvGraphicFramePr>
          <p:nvPr>
            <p:extLst>
              <p:ext uri="{D42A27DB-BD31-4B8C-83A1-F6EECF244321}">
                <p14:modId xmlns:p14="http://schemas.microsoft.com/office/powerpoint/2010/main" val="453204675"/>
              </p:ext>
            </p:extLst>
          </p:nvPr>
        </p:nvGraphicFramePr>
        <p:xfrm>
          <a:off x="1422182" y="1669312"/>
          <a:ext cx="5332947" cy="47886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descr="Percentage of Respondents by Site (UCH Inpatient - Anschutz Campus, UCH HOPD - Anschutz Campus, CHCO Denver Metro, CHCO CO Springs, CHCO Other Network of Care sites, CHCO North Campus, Community Practice, and Other), with CHCO Denver Metro having the most respondents, followed by Community Practice, UCH HOPD - Anschutz Campus, UCH Inpatient - Anschutz Medical Campus, CHCO CO Springs, CHCO Other Network of Care sites, CHCO North Campus and lastly Other.">
            <a:extLst>
              <a:ext uri="{FF2B5EF4-FFF2-40B4-BE49-F238E27FC236}">
                <a16:creationId xmlns:a16="http://schemas.microsoft.com/office/drawing/2014/main" id="{54D002D7-49EB-475F-8F26-92EDFAA27B48}"/>
              </a:ext>
            </a:extLst>
          </p:cNvPr>
          <p:cNvGraphicFramePr>
            <a:graphicFrameLocks/>
          </p:cNvGraphicFramePr>
          <p:nvPr>
            <p:extLst>
              <p:ext uri="{D42A27DB-BD31-4B8C-83A1-F6EECF244321}">
                <p14:modId xmlns:p14="http://schemas.microsoft.com/office/powerpoint/2010/main" val="417874495"/>
              </p:ext>
            </p:extLst>
          </p:nvPr>
        </p:nvGraphicFramePr>
        <p:xfrm>
          <a:off x="6755128" y="1669312"/>
          <a:ext cx="5436871" cy="4708628"/>
        </p:xfrm>
        <a:graphic>
          <a:graphicData uri="http://schemas.openxmlformats.org/drawingml/2006/chart">
            <c:chart xmlns:c="http://schemas.openxmlformats.org/drawingml/2006/chart" xmlns:r="http://schemas.openxmlformats.org/officeDocument/2006/relationships" r:id="rId4"/>
          </a:graphicData>
        </a:graphic>
      </p:graphicFrame>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CCEB7FDB-948F-DE13-830D-36D189202E27}"/>
                  </a:ext>
                </a:extLst>
              </p14:cNvPr>
              <p14:cNvContentPartPr/>
              <p14:nvPr/>
            </p14:nvContentPartPr>
            <p14:xfrm>
              <a:off x="2438400" y="5770880"/>
              <a:ext cx="10160" cy="10160"/>
            </p14:xfrm>
          </p:contentPart>
        </mc:Choice>
        <mc:Fallback xmlns="">
          <p:pic>
            <p:nvPicPr>
              <p:cNvPr id="4" name="Ink 3">
                <a:extLst>
                  <a:ext uri="{FF2B5EF4-FFF2-40B4-BE49-F238E27FC236}">
                    <a16:creationId xmlns:a16="http://schemas.microsoft.com/office/drawing/2014/main" id="{CCEB7FDB-948F-DE13-830D-36D189202E27}"/>
                  </a:ext>
                </a:extLst>
              </p:cNvPr>
              <p:cNvPicPr/>
              <p:nvPr/>
            </p:nvPicPr>
            <p:blipFill>
              <a:blip r:embed="rId6"/>
              <a:stretch>
                <a:fillRect/>
              </a:stretch>
            </p:blipFill>
            <p:spPr>
              <a:xfrm>
                <a:off x="914400" y="2722880"/>
                <a:ext cx="3048000" cy="609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F615F816-6E86-30A3-75FF-82DFD5D80EF7}"/>
                  </a:ext>
                </a:extLst>
              </p14:cNvPr>
              <p14:cNvContentPartPr/>
              <p14:nvPr/>
            </p14:nvContentPartPr>
            <p14:xfrm>
              <a:off x="2438400" y="5041135"/>
              <a:ext cx="842352" cy="729744"/>
            </p14:xfrm>
          </p:contentPart>
        </mc:Choice>
        <mc:Fallback xmlns="">
          <p:pic>
            <p:nvPicPr>
              <p:cNvPr id="7" name="Ink 6">
                <a:extLst>
                  <a:ext uri="{FF2B5EF4-FFF2-40B4-BE49-F238E27FC236}">
                    <a16:creationId xmlns:a16="http://schemas.microsoft.com/office/drawing/2014/main" id="{F615F816-6E86-30A3-75FF-82DFD5D80EF7}"/>
                  </a:ext>
                </a:extLst>
              </p:cNvPr>
              <p:cNvPicPr/>
              <p:nvPr/>
            </p:nvPicPr>
            <p:blipFill>
              <a:blip r:embed="rId8"/>
              <a:stretch>
                <a:fillRect/>
              </a:stretch>
            </p:blipFill>
            <p:spPr>
              <a:xfrm>
                <a:off x="2384426" y="4933185"/>
                <a:ext cx="949940" cy="945285"/>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B6D64113-7A0F-BCFE-3B16-84615DD91612}"/>
                  </a:ext>
                </a:extLst>
              </p14:cNvPr>
              <p14:cNvContentPartPr/>
              <p14:nvPr/>
            </p14:nvContentPartPr>
            <p14:xfrm>
              <a:off x="3129280" y="2285839"/>
              <a:ext cx="232400" cy="42153"/>
            </p14:xfrm>
          </p:contentPart>
        </mc:Choice>
        <mc:Fallback xmlns="">
          <p:pic>
            <p:nvPicPr>
              <p:cNvPr id="8" name="Ink 7">
                <a:extLst>
                  <a:ext uri="{FF2B5EF4-FFF2-40B4-BE49-F238E27FC236}">
                    <a16:creationId xmlns:a16="http://schemas.microsoft.com/office/drawing/2014/main" id="{B6D64113-7A0F-BCFE-3B16-84615DD91612}"/>
                  </a:ext>
                </a:extLst>
              </p:cNvPr>
              <p:cNvPicPr/>
              <p:nvPr/>
            </p:nvPicPr>
            <p:blipFill>
              <a:blip r:embed="rId10"/>
              <a:stretch>
                <a:fillRect/>
              </a:stretch>
            </p:blipFill>
            <p:spPr>
              <a:xfrm>
                <a:off x="3075317" y="2178670"/>
                <a:ext cx="339966" cy="256133"/>
              </a:xfrm>
              <a:prstGeom prst="rect">
                <a:avLst/>
              </a:prstGeom>
            </p:spPr>
          </p:pic>
        </mc:Fallback>
      </mc:AlternateContent>
    </p:spTree>
    <p:extLst>
      <p:ext uri="{BB962C8B-B14F-4D97-AF65-F5344CB8AC3E}">
        <p14:creationId xmlns:p14="http://schemas.microsoft.com/office/powerpoint/2010/main" val="3071187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F010821-5D69-94E3-0F67-E819C5EBC89E}"/>
              </a:ext>
            </a:extLst>
          </p:cNvPr>
          <p:cNvSpPr>
            <a:spLocks noGrp="1"/>
          </p:cNvSpPr>
          <p:nvPr>
            <p:ph type="title"/>
          </p:nvPr>
        </p:nvSpPr>
        <p:spPr>
          <a:xfrm>
            <a:off x="1524393" y="205910"/>
            <a:ext cx="10326231" cy="1141175"/>
          </a:xfrm>
        </p:spPr>
        <p:txBody>
          <a:bodyPr>
            <a:normAutofit fontScale="90000"/>
          </a:bodyPr>
          <a:lstStyle/>
          <a:p>
            <a:r>
              <a:rPr lang="en-US">
                <a:latin typeface="Arial Black"/>
              </a:rPr>
              <a:t>The Big Picture – How Are Psychologists Doing?</a:t>
            </a:r>
          </a:p>
        </p:txBody>
      </p:sp>
      <p:graphicFrame>
        <p:nvGraphicFramePr>
          <p:cNvPr id="6" name="Diagram 5">
            <a:extLst>
              <a:ext uri="{FF2B5EF4-FFF2-40B4-BE49-F238E27FC236}">
                <a16:creationId xmlns:a16="http://schemas.microsoft.com/office/drawing/2014/main" id="{375F475A-35CE-C94E-2B6E-C06152F4EFEB}"/>
              </a:ext>
            </a:extLst>
          </p:cNvPr>
          <p:cNvGraphicFramePr/>
          <p:nvPr>
            <p:extLst>
              <p:ext uri="{D42A27DB-BD31-4B8C-83A1-F6EECF244321}">
                <p14:modId xmlns:p14="http://schemas.microsoft.com/office/powerpoint/2010/main" val="250781722"/>
              </p:ext>
            </p:extLst>
          </p:nvPr>
        </p:nvGraphicFramePr>
        <p:xfrm>
          <a:off x="1195085" y="719666"/>
          <a:ext cx="10850611"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444336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2315">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422440-C3D1-87DC-7A2C-74B79757088C}"/>
              </a:ext>
            </a:extLst>
          </p:cNvPr>
          <p:cNvSpPr txBox="1">
            <a:spLocks noGrp="1"/>
          </p:cNvSpPr>
          <p:nvPr>
            <p:ph type="title" idx="4294967295"/>
          </p:nvPr>
        </p:nvSpPr>
        <p:spPr>
          <a:xfrm>
            <a:off x="150811" y="892170"/>
            <a:ext cx="6137279" cy="976314"/>
          </a:xfrm>
          <a:prstGeom prst="rect">
            <a:avLst/>
          </a:prstGeom>
          <a:noFill/>
          <a:ln>
            <a:noFill/>
          </a:ln>
        </p:spPr>
        <p:txBody>
          <a:bodyPr vert="horz" wrap="square" lIns="91440" tIns="45720" rIns="91440" bIns="45720" anchor="t" anchorCtr="0" compatLnSpc="1">
            <a:noAutofit/>
          </a:bodyPr>
          <a:lstStyle/>
          <a:p>
            <a:pPr lvl="0">
              <a:spcBef>
                <a:spcPts val="1000"/>
              </a:spcBef>
            </a:pPr>
            <a:r>
              <a:rPr lang="en-US">
                <a:latin typeface="Arial Black"/>
              </a:rPr>
              <a:t>Well-being Outcomes</a:t>
            </a: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B3F316-C953-116A-6547-AA50EE9B242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C07D62E-37F9-A587-A993-E8885682C998}"/>
              </a:ext>
            </a:extLst>
          </p:cNvPr>
          <p:cNvSpPr>
            <a:spLocks noGrp="1"/>
          </p:cNvSpPr>
          <p:nvPr>
            <p:ph type="title"/>
          </p:nvPr>
        </p:nvSpPr>
        <p:spPr>
          <a:xfrm>
            <a:off x="1195085" y="205910"/>
            <a:ext cx="10850611" cy="643335"/>
          </a:xfrm>
        </p:spPr>
        <p:txBody>
          <a:bodyPr>
            <a:normAutofit fontScale="90000"/>
          </a:bodyPr>
          <a:lstStyle/>
          <a:p>
            <a:pPr algn="ctr"/>
            <a:br>
              <a:rPr lang="en-US">
                <a:latin typeface="Arial Black"/>
              </a:rPr>
            </a:br>
            <a:r>
              <a:rPr lang="en-US">
                <a:latin typeface="Arial Black"/>
              </a:rPr>
              <a:t>How Are Scores Calculated? Compared to What? </a:t>
            </a:r>
            <a:endParaRPr lang="en-US"/>
          </a:p>
        </p:txBody>
      </p:sp>
      <p:sp>
        <p:nvSpPr>
          <p:cNvPr id="3" name="TextBox 2">
            <a:extLst>
              <a:ext uri="{FF2B5EF4-FFF2-40B4-BE49-F238E27FC236}">
                <a16:creationId xmlns:a16="http://schemas.microsoft.com/office/drawing/2014/main" id="{8AB61A18-A1C2-2A8A-C3EB-834B005F943A}"/>
              </a:ext>
            </a:extLst>
          </p:cNvPr>
          <p:cNvSpPr txBox="1"/>
          <p:nvPr/>
        </p:nvSpPr>
        <p:spPr>
          <a:xfrm>
            <a:off x="1198880" y="1397000"/>
            <a:ext cx="10688320"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1"/>
              <a:t>Scoring Key </a:t>
            </a:r>
          </a:p>
          <a:p>
            <a:r>
              <a:rPr lang="en-US"/>
              <a:t>Standard Deviation to Benchmark Standard </a:t>
            </a:r>
          </a:p>
          <a:p>
            <a:r>
              <a:rPr lang="en-US"/>
              <a:t>A difference of at least 0.2 standard deviations is a reasonable threshold to determine a meaningful difference. With this definition of a meaningful difference, the following color coding is used to indicate a difference that is favorable (green) or unfavorable (red). A difference less than 0.2 standard deviations (for each population) is too small to be meaningful, and is neutral (yellow).</a:t>
            </a:r>
          </a:p>
          <a:p>
            <a:endParaRPr lang="en-US"/>
          </a:p>
          <a:p>
            <a:r>
              <a:rPr lang="en-US" b="1" i="1"/>
              <a:t>Cut‐Points </a:t>
            </a:r>
          </a:p>
          <a:p>
            <a:r>
              <a:rPr lang="en-US"/>
              <a:t>A cut‐point of 7.5 for "high" Professional Fulfillment and of 3.325 for "high" Burnout are based on published research. The percentage of respondents in your group or organization whose score was at or beyond the cut‐point is displayed alongside your "mean score" results. The mean score and percentage of respondents in the PWAC benchmark who are at or beyond the cut‐point are displayed as points of comparison. </a:t>
            </a:r>
          </a:p>
          <a:p>
            <a:endParaRPr lang="en-US"/>
          </a:p>
          <a:p>
            <a:r>
              <a:rPr lang="en-US" b="1"/>
              <a:t>The Fuel Gauge </a:t>
            </a:r>
          </a:p>
          <a:p>
            <a:r>
              <a:rPr lang="en-US"/>
              <a:t>Mean scores for Professional Fulfillment and Burnout are presented as a color‐coded fuel gauge graphic</a:t>
            </a:r>
          </a:p>
          <a:p>
            <a:pPr algn="ctr"/>
            <a:endParaRPr lang="en-US"/>
          </a:p>
        </p:txBody>
      </p:sp>
    </p:spTree>
    <p:extLst>
      <p:ext uri="{BB962C8B-B14F-4D97-AF65-F5344CB8AC3E}">
        <p14:creationId xmlns:p14="http://schemas.microsoft.com/office/powerpoint/2010/main" val="29794656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3C490-0084-F911-3A25-0F30DDC0ACB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94820E6-AB13-BBD9-F2F6-B0C6630A3A7B}"/>
              </a:ext>
            </a:extLst>
          </p:cNvPr>
          <p:cNvSpPr>
            <a:spLocks noGrp="1"/>
          </p:cNvSpPr>
          <p:nvPr>
            <p:ph type="title"/>
          </p:nvPr>
        </p:nvSpPr>
        <p:spPr>
          <a:xfrm>
            <a:off x="1195085" y="205910"/>
            <a:ext cx="10850611" cy="643335"/>
          </a:xfrm>
        </p:spPr>
        <p:txBody>
          <a:bodyPr>
            <a:normAutofit fontScale="90000"/>
          </a:bodyPr>
          <a:lstStyle/>
          <a:p>
            <a:pPr algn="ctr"/>
            <a:br>
              <a:rPr lang="en-US">
                <a:latin typeface="Arial Black"/>
              </a:rPr>
            </a:br>
            <a:endParaRPr lang="en-US"/>
          </a:p>
        </p:txBody>
      </p:sp>
      <p:pic>
        <p:nvPicPr>
          <p:cNvPr id="7" name="Picture 6">
            <a:extLst>
              <a:ext uri="{FF2B5EF4-FFF2-40B4-BE49-F238E27FC236}">
                <a16:creationId xmlns:a16="http://schemas.microsoft.com/office/drawing/2014/main" id="{AA82362C-1689-882D-6360-BD9163161ADF}"/>
              </a:ext>
              <a:ext uri="{C183D7F6-B498-43B3-948B-1728B52AA6E4}">
                <adec:decorative xmlns:adec="http://schemas.microsoft.com/office/drawing/2017/decorative" val="1"/>
              </a:ext>
            </a:extLst>
          </p:cNvPr>
          <p:cNvPicPr>
            <a:picLocks noChangeAspect="1"/>
          </p:cNvPicPr>
          <p:nvPr/>
        </p:nvPicPr>
        <p:blipFill rotWithShape="1">
          <a:blip r:embed="rId3"/>
          <a:srcRect l="25750" t="74667" r="25417" b="6074"/>
          <a:stretch/>
        </p:blipFill>
        <p:spPr>
          <a:xfrm>
            <a:off x="1200145" y="1799550"/>
            <a:ext cx="10328795" cy="2177600"/>
          </a:xfrm>
          <a:prstGeom prst="rect">
            <a:avLst/>
          </a:prstGeom>
        </p:spPr>
      </p:pic>
    </p:spTree>
    <p:extLst>
      <p:ext uri="{BB962C8B-B14F-4D97-AF65-F5344CB8AC3E}">
        <p14:creationId xmlns:p14="http://schemas.microsoft.com/office/powerpoint/2010/main" val="12508526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EA6745-E2DF-6733-2777-736AB09A723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5911586-F31B-A778-71F8-5A8D3814CEA8}"/>
              </a:ext>
            </a:extLst>
          </p:cNvPr>
          <p:cNvSpPr>
            <a:spLocks noGrp="1"/>
          </p:cNvSpPr>
          <p:nvPr>
            <p:ph type="title" idx="4294967295"/>
          </p:nvPr>
        </p:nvSpPr>
        <p:spPr>
          <a:xfrm>
            <a:off x="1341438" y="206375"/>
            <a:ext cx="10850562" cy="642938"/>
          </a:xfrm>
        </p:spPr>
        <p:txBody>
          <a:bodyPr>
            <a:normAutofit fontScale="90000"/>
          </a:bodyPr>
          <a:lstStyle/>
          <a:p>
            <a:pPr algn="ctr"/>
            <a:br>
              <a:rPr lang="en-US">
                <a:latin typeface="Arial Black"/>
              </a:rPr>
            </a:br>
            <a:endParaRPr lang="en-US"/>
          </a:p>
        </p:txBody>
      </p:sp>
      <p:sp>
        <p:nvSpPr>
          <p:cNvPr id="2" name="Text Placeholder 1">
            <a:extLst>
              <a:ext uri="{FF2B5EF4-FFF2-40B4-BE49-F238E27FC236}">
                <a16:creationId xmlns:a16="http://schemas.microsoft.com/office/drawing/2014/main" id="{9418162A-3BAC-FE1E-75C2-8ACA15BEBE40}"/>
              </a:ext>
            </a:extLst>
          </p:cNvPr>
          <p:cNvSpPr>
            <a:spLocks noGrp="1"/>
          </p:cNvSpPr>
          <p:nvPr>
            <p:ph type="body" idx="4294967295"/>
          </p:nvPr>
        </p:nvSpPr>
        <p:spPr>
          <a:xfrm>
            <a:off x="2503490" y="1260803"/>
            <a:ext cx="7002127" cy="1601745"/>
          </a:xfrm>
        </p:spPr>
        <p:txBody>
          <a:bodyPr vert="horz" wrap="square" lIns="91440" tIns="45720" rIns="91440" bIns="45720" anchor="t" anchorCtr="0" compatLnSpc="1">
            <a:noAutofit/>
          </a:bodyPr>
          <a:lstStyle/>
          <a:p>
            <a:pPr marL="0" indent="0" algn="ctr">
              <a:buNone/>
            </a:pPr>
            <a:r>
              <a:rPr lang="en-US" sz="4400">
                <a:latin typeface="Arial"/>
                <a:cs typeface="Arial"/>
              </a:rPr>
              <a:t>PWAC Gauges for Psychologists – Report with Graphics</a:t>
            </a:r>
          </a:p>
        </p:txBody>
      </p:sp>
    </p:spTree>
    <p:extLst>
      <p:ext uri="{BB962C8B-B14F-4D97-AF65-F5344CB8AC3E}">
        <p14:creationId xmlns:p14="http://schemas.microsoft.com/office/powerpoint/2010/main" val="745695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5C9D38-71E3-0129-BACD-0862F9F365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6B905D-0AB6-54C5-1BDA-BC9E031E479E}"/>
              </a:ext>
            </a:extLst>
          </p:cNvPr>
          <p:cNvSpPr>
            <a:spLocks noGrp="1"/>
          </p:cNvSpPr>
          <p:nvPr>
            <p:ph type="title"/>
          </p:nvPr>
        </p:nvSpPr>
        <p:spPr>
          <a:xfrm>
            <a:off x="1403942" y="167560"/>
            <a:ext cx="10275994" cy="960649"/>
          </a:xfrm>
        </p:spPr>
        <p:txBody>
          <a:bodyPr lIns="91440" tIns="45720" rIns="91440" bIns="45720" anchor="t"/>
          <a:lstStyle/>
          <a:p>
            <a:pPr algn="ctr"/>
            <a:r>
              <a:rPr lang="en-US" b="1"/>
              <a:t>What’s Improved in DOP Since 2024</a:t>
            </a:r>
          </a:p>
        </p:txBody>
      </p:sp>
      <p:pic>
        <p:nvPicPr>
          <p:cNvPr id="4" name="Picture 3">
            <a:extLst>
              <a:ext uri="{FF2B5EF4-FFF2-40B4-BE49-F238E27FC236}">
                <a16:creationId xmlns:a16="http://schemas.microsoft.com/office/drawing/2014/main" id="{97A0E783-D27E-4235-455C-24917E95F274}"/>
              </a:ext>
            </a:extLst>
          </p:cNvPr>
          <p:cNvPicPr>
            <a:picLocks noChangeAspect="1"/>
          </p:cNvPicPr>
          <p:nvPr/>
        </p:nvPicPr>
        <p:blipFill>
          <a:blip r:embed="rId3"/>
          <a:stretch>
            <a:fillRect/>
          </a:stretch>
        </p:blipFill>
        <p:spPr>
          <a:xfrm>
            <a:off x="1403942" y="940440"/>
            <a:ext cx="10275994" cy="4977120"/>
          </a:xfrm>
          <a:prstGeom prst="rect">
            <a:avLst/>
          </a:prstGeom>
        </p:spPr>
      </p:pic>
      <mc:AlternateContent xmlns:mc="http://schemas.openxmlformats.org/markup-compatibility/2006">
        <mc:Choice xmlns:p14="http://schemas.microsoft.com/office/powerpoint/2010/main" Requires="p14">
          <p:contentPart p14:bwMode="auto" r:id="rId4">
            <p14:nvContentPartPr>
              <p14:cNvPr id="6" name="Ink 5">
                <a:extLst>
                  <a:ext uri="{FF2B5EF4-FFF2-40B4-BE49-F238E27FC236}">
                    <a16:creationId xmlns:a16="http://schemas.microsoft.com/office/drawing/2014/main" id="{B0F54B46-2A8C-1A1A-9F72-A641AE7DDFBF}"/>
                  </a:ext>
                </a:extLst>
              </p14:cNvPr>
              <p14:cNvContentPartPr/>
              <p14:nvPr/>
            </p14:nvContentPartPr>
            <p14:xfrm>
              <a:off x="1666240" y="3870515"/>
              <a:ext cx="1147564" cy="31367"/>
            </p14:xfrm>
          </p:contentPart>
        </mc:Choice>
        <mc:Fallback>
          <p:pic>
            <p:nvPicPr>
              <p:cNvPr id="6" name="Ink 5">
                <a:extLst>
                  <a:ext uri="{FF2B5EF4-FFF2-40B4-BE49-F238E27FC236}">
                    <a16:creationId xmlns:a16="http://schemas.microsoft.com/office/drawing/2014/main" id="{B0F54B46-2A8C-1A1A-9F72-A641AE7DDFBF}"/>
                  </a:ext>
                </a:extLst>
              </p:cNvPr>
              <p:cNvPicPr/>
              <p:nvPr/>
            </p:nvPicPr>
            <p:blipFill>
              <a:blip r:embed="rId5"/>
              <a:stretch>
                <a:fillRect/>
              </a:stretch>
            </p:blipFill>
            <p:spPr>
              <a:xfrm>
                <a:off x="1612245" y="3763582"/>
                <a:ext cx="1255193" cy="244876"/>
              </a:xfrm>
              <a:prstGeom prst="rect">
                <a:avLst/>
              </a:prstGeom>
            </p:spPr>
          </p:pic>
        </mc:Fallback>
      </mc:AlternateContent>
    </p:spTree>
    <p:extLst>
      <p:ext uri="{BB962C8B-B14F-4D97-AF65-F5344CB8AC3E}">
        <p14:creationId xmlns:p14="http://schemas.microsoft.com/office/powerpoint/2010/main" val="13756336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2333">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EE5D94-F611-7D7E-A055-3DF312212CC1}"/>
              </a:ext>
            </a:extLst>
          </p:cNvPr>
          <p:cNvSpPr txBox="1">
            <a:spLocks noGrp="1"/>
          </p:cNvSpPr>
          <p:nvPr>
            <p:ph type="title" idx="4294967295"/>
          </p:nvPr>
        </p:nvSpPr>
        <p:spPr>
          <a:xfrm>
            <a:off x="321503" y="933675"/>
            <a:ext cx="5997577" cy="1236661"/>
          </a:xfrm>
          <a:prstGeom prst="rect">
            <a:avLst/>
          </a:prstGeom>
          <a:noFill/>
          <a:ln>
            <a:noFill/>
          </a:ln>
        </p:spPr>
        <p:txBody>
          <a:bodyPr vert="horz" wrap="square" lIns="91440" tIns="45720" rIns="91440" bIns="45720" anchor="t" anchorCtr="0" compatLnSpc="1">
            <a:noAutofit/>
          </a:bodyPr>
          <a:lstStyle/>
          <a:p>
            <a:pPr lvl="0">
              <a:spcBef>
                <a:spcPts val="1000"/>
              </a:spcBef>
            </a:pPr>
            <a:r>
              <a:rPr lang="en-US">
                <a:latin typeface="Arial Black"/>
              </a:rPr>
              <a:t>Well-being Drivers</a:t>
            </a:r>
          </a:p>
        </p:txBody>
      </p:sp>
      <p:sp>
        <p:nvSpPr>
          <p:cNvPr id="3" name="TextBox 2">
            <a:extLst>
              <a:ext uri="{FF2B5EF4-FFF2-40B4-BE49-F238E27FC236}">
                <a16:creationId xmlns:a16="http://schemas.microsoft.com/office/drawing/2014/main" id="{EABBDFD6-BC5E-1F37-60AC-0045021BA993}"/>
              </a:ext>
            </a:extLst>
          </p:cNvPr>
          <p:cNvSpPr txBox="1"/>
          <p:nvPr/>
        </p:nvSpPr>
        <p:spPr>
          <a:xfrm>
            <a:off x="447141" y="1552001"/>
            <a:ext cx="5945191"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Segoe UI" pitchFamily="34"/>
              </a:rPr>
              <a:t>Work Design• Culture • Individual Development &amp; Support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rial"/>
            </a:endParaRPr>
          </a:p>
        </p:txBody>
      </p:sp>
    </p:spTree>
  </p:cSld>
  <p:clrMapOvr>
    <a:masterClrMapping/>
  </p:clrMapOvr>
</p:sld>
</file>

<file path=ppt/theme/theme1.xml><?xml version="1.0" encoding="utf-8"?>
<a:theme xmlns:a="http://schemas.openxmlformats.org/drawingml/2006/main" name="Title Slid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ransition/break slide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xt slide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Title Slid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618437D19001941840A3B1D3013E945" ma:contentTypeVersion="10" ma:contentTypeDescription="Create a new document." ma:contentTypeScope="" ma:versionID="d59167e408c247f460247d391b957520">
  <xsd:schema xmlns:xsd="http://www.w3.org/2001/XMLSchema" xmlns:xs="http://www.w3.org/2001/XMLSchema" xmlns:p="http://schemas.microsoft.com/office/2006/metadata/properties" xmlns:ns2="d64a703a-bea6-42e5-94e3-1b329c1e8e5c" xmlns:ns3="f5cc6441-d5cd-4629-b886-56bfd6d1f5c9" targetNamespace="http://schemas.microsoft.com/office/2006/metadata/properties" ma:root="true" ma:fieldsID="7c7f6a4a91d219ffdd96308ef0c42045" ns2:_="" ns3:_="">
    <xsd:import namespace="d64a703a-bea6-42e5-94e3-1b329c1e8e5c"/>
    <xsd:import namespace="f5cc6441-d5cd-4629-b886-56bfd6d1f5c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ObjectDetectorVersions" minOccurs="0"/>
                <xsd:element ref="ns2:MediaLengthInSeconds" minOccurs="0"/>
                <xsd:element ref="ns2:MediaServiceSearchPropertie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4a703a-bea6-42e5-94e3-1b329c1e8e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5cc6441-d5cd-4629-b886-56bfd6d1f5c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CE2087-A73D-44AC-B565-98BB210E51A4}">
  <ds:schemaRefs>
    <ds:schemaRef ds:uri="http://schemas.microsoft.com/office/2006/metadata/properties"/>
    <ds:schemaRef ds:uri="http://www.w3.org/2000/xmlns/"/>
    <ds:schemaRef ds:uri="8419a41e-f9f3-4405-96f8-9e53d5b42eae"/>
    <ds:schemaRef ds:uri="http://schemas.microsoft.com/office/infopath/2007/PartnerControls"/>
    <ds:schemaRef ds:uri="25ca2ded-3003-4970-be94-a0f962042f11"/>
    <ds:schemaRef ds:uri="http://www.w3.org/2001/XMLSchema-instance"/>
  </ds:schemaRefs>
</ds:datastoreItem>
</file>

<file path=customXml/itemProps2.xml><?xml version="1.0" encoding="utf-8"?>
<ds:datastoreItem xmlns:ds="http://schemas.openxmlformats.org/officeDocument/2006/customXml" ds:itemID="{9AF092F1-3CFB-468F-AD7E-1BDC38525EFE}">
  <ds:schemaRefs>
    <ds:schemaRef ds:uri="http://schemas.microsoft.com/sharepoint/v3/contenttype/forms"/>
  </ds:schemaRefs>
</ds:datastoreItem>
</file>

<file path=customXml/itemProps3.xml><?xml version="1.0" encoding="utf-8"?>
<ds:datastoreItem xmlns:ds="http://schemas.openxmlformats.org/officeDocument/2006/customXml" ds:itemID="{767025FA-5BD7-4BFE-B0F4-08096A635B2D}"/>
</file>

<file path=docMetadata/LabelInfo.xml><?xml version="1.0" encoding="utf-8"?>
<clbl:labelList xmlns:clbl="http://schemas.microsoft.com/office/2020/mipLabelMetadata">
  <clbl:label id="{af8d3786-f13d-43d5-b752-d893b9462e87}" enabled="0" method="" siteId="{af8d3786-f13d-43d5-b752-d893b9462e87}" removed="1"/>
</clbl:labelList>
</file>

<file path=docProps/app.xml><?xml version="1.0" encoding="utf-8"?>
<Properties xmlns="http://schemas.openxmlformats.org/officeDocument/2006/extended-properties" xmlns:vt="http://schemas.openxmlformats.org/officeDocument/2006/docPropsVTypes">
  <Template>Ion%20Boardroom</Template>
  <Application>Microsoft Office PowerPoint</Application>
  <PresentationFormat>Widescreen</PresentationFormat>
  <Slides>16</Slides>
  <Notes>14</Notes>
  <HiddenSlides>0</HiddenSlides>
  <ScaleCrop>false</ScaleCrop>
  <HeadingPairs>
    <vt:vector size="4" baseType="variant">
      <vt:variant>
        <vt:lpstr>Theme</vt:lpstr>
      </vt:variant>
      <vt:variant>
        <vt:i4>4</vt:i4>
      </vt:variant>
      <vt:variant>
        <vt:lpstr>Slide Titles</vt:lpstr>
      </vt:variant>
      <vt:variant>
        <vt:i4>16</vt:i4>
      </vt:variant>
    </vt:vector>
  </HeadingPairs>
  <TitlesOfParts>
    <vt:vector size="20" baseType="lpstr">
      <vt:lpstr>Title Slide</vt:lpstr>
      <vt:lpstr>Transition/break slides</vt:lpstr>
      <vt:lpstr>Text slides</vt:lpstr>
      <vt:lpstr>1_Title Slide</vt:lpstr>
      <vt:lpstr>OPSP – 2025 Well-Being Survey Results for DOP Psychologists</vt:lpstr>
      <vt:lpstr>DOP Response Rates by Role &amp; Respondents Across Sites</vt:lpstr>
      <vt:lpstr>The Big Picture – How Are Psychologists Doing?</vt:lpstr>
      <vt:lpstr>Well-being Outcomes</vt:lpstr>
      <vt:lpstr> How Are Scores Calculated? Compared to What? </vt:lpstr>
      <vt:lpstr> </vt:lpstr>
      <vt:lpstr> </vt:lpstr>
      <vt:lpstr>What’s Improved in DOP Since 2024</vt:lpstr>
      <vt:lpstr>Well-being Drivers</vt:lpstr>
      <vt:lpstr>Culture of Wellness: Preferred Recognition from Leaders (different from collegial belonging*) (1 = most valuable)</vt:lpstr>
      <vt:lpstr>Qualitative Data</vt:lpstr>
      <vt:lpstr>Psychologists' Responses</vt:lpstr>
      <vt:lpstr>PowerPoint Presentation</vt:lpstr>
      <vt:lpstr> </vt:lpstr>
      <vt:lpstr>Next Steps </vt:lpstr>
      <vt:lpstr>Breakout Groups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Adams, Sarah</dc:creator>
  <cp:lastModifiedBy>Flagg, Shaleeta</cp:lastModifiedBy>
  <cp:revision>2</cp:revision>
  <dcterms:created xsi:type="dcterms:W3CDTF">2020-01-27T22:52:20Z</dcterms:created>
  <dcterms:modified xsi:type="dcterms:W3CDTF">2026-03-23T18:34:16Z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0x010100A618437D19001941840A3B1D3013E945</vt:lpwstr>
  </property>
  <property fmtid="{D5CDD505-2E9C-101B-9397-08002B2CF9AE}" pid="3" name="MediaServiceImageTags">
    <vt:lpwstr/>
  </property>
  <property fmtid="{D5CDD505-2E9C-101B-9397-08002B2CF9AE}" pid="4" name="Order">
    <vt:lpwstr>165400.000000000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