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4"/>
    <p:sldMasterId id="2147483730" r:id="rId5"/>
    <p:sldMasterId id="2147483749" r:id="rId6"/>
    <p:sldMasterId id="2147483685" r:id="rId7"/>
  </p:sldMasterIdLst>
  <p:notesMasterIdLst>
    <p:notesMasterId r:id="rId34"/>
  </p:notesMasterIdLst>
  <p:handoutMasterIdLst>
    <p:handoutMasterId r:id="rId35"/>
  </p:handoutMasterIdLst>
  <p:sldIdLst>
    <p:sldId id="365" r:id="rId8"/>
    <p:sldId id="394" r:id="rId9"/>
    <p:sldId id="401" r:id="rId10"/>
    <p:sldId id="409" r:id="rId11"/>
    <p:sldId id="402" r:id="rId12"/>
    <p:sldId id="408" r:id="rId13"/>
    <p:sldId id="407" r:id="rId14"/>
    <p:sldId id="404" r:id="rId15"/>
    <p:sldId id="403" r:id="rId16"/>
    <p:sldId id="383" r:id="rId17"/>
    <p:sldId id="379" r:id="rId18"/>
    <p:sldId id="374" r:id="rId19"/>
    <p:sldId id="400" r:id="rId20"/>
    <p:sldId id="341" r:id="rId21"/>
    <p:sldId id="382" r:id="rId22"/>
    <p:sldId id="380" r:id="rId23"/>
    <p:sldId id="381" r:id="rId24"/>
    <p:sldId id="376" r:id="rId25"/>
    <p:sldId id="377" r:id="rId26"/>
    <p:sldId id="378" r:id="rId27"/>
    <p:sldId id="364" r:id="rId28"/>
    <p:sldId id="375" r:id="rId29"/>
    <p:sldId id="367" r:id="rId30"/>
    <p:sldId id="368" r:id="rId31"/>
    <p:sldId id="363" r:id="rId32"/>
    <p:sldId id="3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B379"/>
    <a:srgbClr val="262625"/>
    <a:srgbClr val="434343"/>
    <a:srgbClr val="9BBF71"/>
    <a:srgbClr val="7DE5CB"/>
    <a:srgbClr val="BFC2C9"/>
    <a:srgbClr val="AAACB2"/>
    <a:srgbClr val="55D6E8"/>
    <a:srgbClr val="5AD6E7"/>
    <a:srgbClr val="EE7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8532A-6508-76CD-FC1E-A7714673D80E}" v="1" dt="2026-03-16T17:43:50.276"/>
    <p1510:client id="{CA410B38-B6E4-3A21-B914-8844D8AF3C33}" v="2" dt="2026-03-16T12:47:30.167"/>
    <p1510:client id="{E48BC156-C7C4-C3E9-F3B8-E1F88EE2DCD7}" v="60" dt="2026-03-15T04:26:39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wks, Jessica" userId="S::jessica.hawks@cuanschutz.edu::4143ec23-528c-4146-81b0-a8b1e369ac75" providerId="AD" clId="Web-{CA410B38-B6E4-3A21-B914-8844D8AF3C33}"/>
    <pc:docChg chg="modSld">
      <pc:chgData name="Hawks, Jessica" userId="S::jessica.hawks@cuanschutz.edu::4143ec23-528c-4146-81b0-a8b1e369ac75" providerId="AD" clId="Web-{CA410B38-B6E4-3A21-B914-8844D8AF3C33}" dt="2026-03-16T12:47:30.167" v="1" actId="20577"/>
      <pc:docMkLst>
        <pc:docMk/>
      </pc:docMkLst>
      <pc:sldChg chg="modSp">
        <pc:chgData name="Hawks, Jessica" userId="S::jessica.hawks@cuanschutz.edu::4143ec23-528c-4146-81b0-a8b1e369ac75" providerId="AD" clId="Web-{CA410B38-B6E4-3A21-B914-8844D8AF3C33}" dt="2026-03-16T12:47:30.167" v="1" actId="20577"/>
        <pc:sldMkLst>
          <pc:docMk/>
          <pc:sldMk cId="3188773168" sldId="401"/>
        </pc:sldMkLst>
        <pc:spChg chg="mod">
          <ac:chgData name="Hawks, Jessica" userId="S::jessica.hawks@cuanschutz.edu::4143ec23-528c-4146-81b0-a8b1e369ac75" providerId="AD" clId="Web-{CA410B38-B6E4-3A21-B914-8844D8AF3C33}" dt="2026-03-16T12:47:30.167" v="1" actId="20577"/>
          <ac:spMkLst>
            <pc:docMk/>
            <pc:sldMk cId="3188773168" sldId="401"/>
            <ac:spMk id="6" creationId="{A6087036-EB25-6EE1-93F7-880D9766366D}"/>
          </ac:spMkLst>
        </pc:spChg>
      </pc:sldChg>
    </pc:docChg>
  </pc:docChgLst>
  <pc:docChgLst>
    <pc:chgData name="Talmi, Ayelet" userId="S::ayelet.talmi@cuanschutz.edu::9001472f-1316-4281-b9a5-a4c14066e296" providerId="AD" clId="Web-{E48BC156-C7C4-C3E9-F3B8-E1F88EE2DCD7}"/>
    <pc:docChg chg="delSld modSld">
      <pc:chgData name="Talmi, Ayelet" userId="S::ayelet.talmi@cuanschutz.edu::9001472f-1316-4281-b9a5-a4c14066e296" providerId="AD" clId="Web-{E48BC156-C7C4-C3E9-F3B8-E1F88EE2DCD7}" dt="2026-03-15T04:26:39.994" v="56" actId="1076"/>
      <pc:docMkLst>
        <pc:docMk/>
      </pc:docMkLst>
      <pc:sldChg chg="modSp">
        <pc:chgData name="Talmi, Ayelet" userId="S::ayelet.talmi@cuanschutz.edu::9001472f-1316-4281-b9a5-a4c14066e296" providerId="AD" clId="Web-{E48BC156-C7C4-C3E9-F3B8-E1F88EE2DCD7}" dt="2026-03-13T23:41:23.721" v="2" actId="20577"/>
        <pc:sldMkLst>
          <pc:docMk/>
          <pc:sldMk cId="4116548484" sldId="394"/>
        </pc:sldMkLst>
        <pc:spChg chg="mod">
          <ac:chgData name="Talmi, Ayelet" userId="S::ayelet.talmi@cuanschutz.edu::9001472f-1316-4281-b9a5-a4c14066e296" providerId="AD" clId="Web-{E48BC156-C7C4-C3E9-F3B8-E1F88EE2DCD7}" dt="2026-03-13T23:41:23.721" v="2" actId="20577"/>
          <ac:spMkLst>
            <pc:docMk/>
            <pc:sldMk cId="4116548484" sldId="394"/>
            <ac:spMk id="6" creationId="{4C44E4C0-3C83-23A9-C99A-709873AE75BA}"/>
          </ac:spMkLst>
        </pc:spChg>
      </pc:sldChg>
      <pc:sldChg chg="addSp delSp modSp">
        <pc:chgData name="Talmi, Ayelet" userId="S::ayelet.talmi@cuanschutz.edu::9001472f-1316-4281-b9a5-a4c14066e296" providerId="AD" clId="Web-{E48BC156-C7C4-C3E9-F3B8-E1F88EE2DCD7}" dt="2026-03-14T00:21:21.512" v="39" actId="14100"/>
        <pc:sldMkLst>
          <pc:docMk/>
          <pc:sldMk cId="4230929110" sldId="402"/>
        </pc:sldMkLst>
        <pc:spChg chg="mod">
          <ac:chgData name="Talmi, Ayelet" userId="S::ayelet.talmi@cuanschutz.edu::9001472f-1316-4281-b9a5-a4c14066e296" providerId="AD" clId="Web-{E48BC156-C7C4-C3E9-F3B8-E1F88EE2DCD7}" dt="2026-03-14T00:21:21.512" v="39" actId="14100"/>
          <ac:spMkLst>
            <pc:docMk/>
            <pc:sldMk cId="4230929110" sldId="402"/>
            <ac:spMk id="2" creationId="{564C780D-E891-0010-9482-8564BE20C42C}"/>
          </ac:spMkLst>
        </pc:spChg>
        <pc:spChg chg="mod">
          <ac:chgData name="Talmi, Ayelet" userId="S::ayelet.talmi@cuanschutz.edu::9001472f-1316-4281-b9a5-a4c14066e296" providerId="AD" clId="Web-{E48BC156-C7C4-C3E9-F3B8-E1F88EE2DCD7}" dt="2026-03-14T00:19:47.903" v="25" actId="20577"/>
          <ac:spMkLst>
            <pc:docMk/>
            <pc:sldMk cId="4230929110" sldId="402"/>
            <ac:spMk id="7" creationId="{492E2AAA-931E-710E-3CB2-35BFF37B81BA}"/>
          </ac:spMkLst>
        </pc:spChg>
        <pc:picChg chg="add mod">
          <ac:chgData name="Talmi, Ayelet" userId="S::ayelet.talmi@cuanschutz.edu::9001472f-1316-4281-b9a5-a4c14066e296" providerId="AD" clId="Web-{E48BC156-C7C4-C3E9-F3B8-E1F88EE2DCD7}" dt="2026-03-14T00:19:53.434" v="26" actId="1076"/>
          <ac:picMkLst>
            <pc:docMk/>
            <pc:sldMk cId="4230929110" sldId="402"/>
            <ac:picMk id="3" creationId="{1A2D3170-E305-D760-0FB8-48DF9FBD6145}"/>
          </ac:picMkLst>
        </pc:picChg>
        <pc:picChg chg="add mod">
          <ac:chgData name="Talmi, Ayelet" userId="S::ayelet.talmi@cuanschutz.edu::9001472f-1316-4281-b9a5-a4c14066e296" providerId="AD" clId="Web-{E48BC156-C7C4-C3E9-F3B8-E1F88EE2DCD7}" dt="2026-03-14T00:20:50.137" v="29" actId="1076"/>
          <ac:picMkLst>
            <pc:docMk/>
            <pc:sldMk cId="4230929110" sldId="402"/>
            <ac:picMk id="5" creationId="{F7A33B95-1DC8-09D6-2E5B-E328FEA02818}"/>
          </ac:picMkLst>
        </pc:picChg>
      </pc:sldChg>
      <pc:sldChg chg="modSp">
        <pc:chgData name="Talmi, Ayelet" userId="S::ayelet.talmi@cuanschutz.edu::9001472f-1316-4281-b9a5-a4c14066e296" providerId="AD" clId="Web-{E48BC156-C7C4-C3E9-F3B8-E1F88EE2DCD7}" dt="2026-03-13T23:42:08.362" v="11" actId="20577"/>
        <pc:sldMkLst>
          <pc:docMk/>
          <pc:sldMk cId="4108342420" sldId="404"/>
        </pc:sldMkLst>
        <pc:spChg chg="mod">
          <ac:chgData name="Talmi, Ayelet" userId="S::ayelet.talmi@cuanschutz.edu::9001472f-1316-4281-b9a5-a4c14066e296" providerId="AD" clId="Web-{E48BC156-C7C4-C3E9-F3B8-E1F88EE2DCD7}" dt="2026-03-13T23:42:08.362" v="11" actId="20577"/>
          <ac:spMkLst>
            <pc:docMk/>
            <pc:sldMk cId="4108342420" sldId="404"/>
            <ac:spMk id="3" creationId="{7F5777D2-C194-FDD0-65FD-2D476A0D9ED9}"/>
          </ac:spMkLst>
        </pc:spChg>
      </pc:sldChg>
      <pc:sldChg chg="delSp modSp">
        <pc:chgData name="Talmi, Ayelet" userId="S::ayelet.talmi@cuanschutz.edu::9001472f-1316-4281-b9a5-a4c14066e296" providerId="AD" clId="Web-{E48BC156-C7C4-C3E9-F3B8-E1F88EE2DCD7}" dt="2026-03-15T04:26:39.994" v="56" actId="1076"/>
        <pc:sldMkLst>
          <pc:docMk/>
          <pc:sldMk cId="2935902341" sldId="408"/>
        </pc:sldMkLst>
        <pc:spChg chg="del mod">
          <ac:chgData name="Talmi, Ayelet" userId="S::ayelet.talmi@cuanschutz.edu::9001472f-1316-4281-b9a5-a4c14066e296" providerId="AD" clId="Web-{E48BC156-C7C4-C3E9-F3B8-E1F88EE2DCD7}" dt="2026-03-15T04:26:35.072" v="55"/>
          <ac:spMkLst>
            <pc:docMk/>
            <pc:sldMk cId="2935902341" sldId="408"/>
            <ac:spMk id="9" creationId="{392B7E69-E39E-B1D3-0980-766F6682E35F}"/>
          </ac:spMkLst>
        </pc:spChg>
        <pc:picChg chg="mod">
          <ac:chgData name="Talmi, Ayelet" userId="S::ayelet.talmi@cuanschutz.edu::9001472f-1316-4281-b9a5-a4c14066e296" providerId="AD" clId="Web-{E48BC156-C7C4-C3E9-F3B8-E1F88EE2DCD7}" dt="2026-03-15T04:26:39.994" v="56" actId="1076"/>
          <ac:picMkLst>
            <pc:docMk/>
            <pc:sldMk cId="2935902341" sldId="408"/>
            <ac:picMk id="11" creationId="{C8572570-1A08-4A24-B40C-DE70DC9D0942}"/>
          </ac:picMkLst>
        </pc:picChg>
      </pc:sldChg>
      <pc:sldChg chg="modSp">
        <pc:chgData name="Talmi, Ayelet" userId="S::ayelet.talmi@cuanschutz.edu::9001472f-1316-4281-b9a5-a4c14066e296" providerId="AD" clId="Web-{E48BC156-C7C4-C3E9-F3B8-E1F88EE2DCD7}" dt="2026-03-14T00:26:15.686" v="52" actId="20577"/>
        <pc:sldMkLst>
          <pc:docMk/>
          <pc:sldMk cId="3531590240" sldId="409"/>
        </pc:sldMkLst>
        <pc:spChg chg="mod">
          <ac:chgData name="Talmi, Ayelet" userId="S::ayelet.talmi@cuanschutz.edu::9001472f-1316-4281-b9a5-a4c14066e296" providerId="AD" clId="Web-{E48BC156-C7C4-C3E9-F3B8-E1F88EE2DCD7}" dt="2026-03-14T00:26:15.686" v="52" actId="20577"/>
          <ac:spMkLst>
            <pc:docMk/>
            <pc:sldMk cId="3531590240" sldId="409"/>
            <ac:spMk id="4" creationId="{E71CF494-EF41-446B-6F8D-411DA166BCB8}"/>
          </ac:spMkLst>
        </pc:spChg>
      </pc:sldChg>
    </pc:docChg>
  </pc:docChgLst>
  <pc:docChgLst>
    <pc:chgData name="Flagg, Shaleeta" userId="S::shaleeta.flagg@cuanschutz.edu::c9e12020-94d2-43e3-9633-ef745fc231fb" providerId="AD" clId="Web-{3D48532A-6508-76CD-FC1E-A7714673D80E}"/>
    <pc:docChg chg="modSld">
      <pc:chgData name="Flagg, Shaleeta" userId="S::shaleeta.flagg@cuanschutz.edu::c9e12020-94d2-43e3-9633-ef745fc231fb" providerId="AD" clId="Web-{3D48532A-6508-76CD-FC1E-A7714673D80E}" dt="2026-03-16T17:43:50.276" v="0" actId="20577"/>
      <pc:docMkLst>
        <pc:docMk/>
      </pc:docMkLst>
      <pc:sldChg chg="modSp">
        <pc:chgData name="Flagg, Shaleeta" userId="S::shaleeta.flagg@cuanschutz.edu::c9e12020-94d2-43e3-9633-ef745fc231fb" providerId="AD" clId="Web-{3D48532A-6508-76CD-FC1E-A7714673D80E}" dt="2026-03-16T17:43:50.276" v="0" actId="20577"/>
        <pc:sldMkLst>
          <pc:docMk/>
          <pc:sldMk cId="4116548484" sldId="394"/>
        </pc:sldMkLst>
        <pc:spChg chg="mod">
          <ac:chgData name="Flagg, Shaleeta" userId="S::shaleeta.flagg@cuanschutz.edu::c9e12020-94d2-43e3-9633-ef745fc231fb" providerId="AD" clId="Web-{3D48532A-6508-76CD-FC1E-A7714673D80E}" dt="2026-03-16T17:43:50.276" v="0" actId="20577"/>
          <ac:spMkLst>
            <pc:docMk/>
            <pc:sldMk cId="4116548484" sldId="394"/>
            <ac:spMk id="6" creationId="{4C44E4C0-3C83-23A9-C99A-709873AE75BA}"/>
          </ac:spMkLst>
        </pc:spChg>
      </pc:sldChg>
    </pc:docChg>
  </pc:docChgLst>
  <pc:docChgLst>
    <pc:chgData name="Flagg, Shaleeta" userId="S::shaleeta.flagg@cuanschutz.edu::c9e12020-94d2-43e3-9633-ef745fc231fb" providerId="AD" clId="Web-{A0C2C69B-F2E4-2832-C8CA-2B0A953CD1B3}"/>
    <pc:docChg chg="addSld delSld modSld">
      <pc:chgData name="Flagg, Shaleeta" userId="S::shaleeta.flagg@cuanschutz.edu::c9e12020-94d2-43e3-9633-ef745fc231fb" providerId="AD" clId="Web-{A0C2C69B-F2E4-2832-C8CA-2B0A953CD1B3}" dt="2026-03-14T01:05:35.192" v="737" actId="20577"/>
      <pc:docMkLst>
        <pc:docMk/>
      </pc:docMkLst>
      <pc:sldChg chg="modSp">
        <pc:chgData name="Flagg, Shaleeta" userId="S::shaleeta.flagg@cuanschutz.edu::c9e12020-94d2-43e3-9633-ef745fc231fb" providerId="AD" clId="Web-{A0C2C69B-F2E4-2832-C8CA-2B0A953CD1B3}" dt="2026-03-13T20:02:14.114" v="54" actId="20577"/>
        <pc:sldMkLst>
          <pc:docMk/>
          <pc:sldMk cId="4116548484" sldId="394"/>
        </pc:sldMkLst>
        <pc:spChg chg="mod">
          <ac:chgData name="Flagg, Shaleeta" userId="S::shaleeta.flagg@cuanschutz.edu::c9e12020-94d2-43e3-9633-ef745fc231fb" providerId="AD" clId="Web-{A0C2C69B-F2E4-2832-C8CA-2B0A953CD1B3}" dt="2026-03-13T20:02:14.114" v="54" actId="20577"/>
          <ac:spMkLst>
            <pc:docMk/>
            <pc:sldMk cId="4116548484" sldId="394"/>
            <ac:spMk id="6" creationId="{4C44E4C0-3C83-23A9-C99A-709873AE75BA}"/>
          </ac:spMkLst>
        </pc:spChg>
      </pc:sldChg>
      <pc:sldChg chg="addSp delSp modSp">
        <pc:chgData name="Flagg, Shaleeta" userId="S::shaleeta.flagg@cuanschutz.edu::c9e12020-94d2-43e3-9633-ef745fc231fb" providerId="AD" clId="Web-{A0C2C69B-F2E4-2832-C8CA-2B0A953CD1B3}" dt="2026-03-14T01:05:35.192" v="737" actId="20577"/>
        <pc:sldMkLst>
          <pc:docMk/>
          <pc:sldMk cId="3188773168" sldId="401"/>
        </pc:sldMkLst>
        <pc:spChg chg="add mod">
          <ac:chgData name="Flagg, Shaleeta" userId="S::shaleeta.flagg@cuanschutz.edu::c9e12020-94d2-43e3-9633-ef745fc231fb" providerId="AD" clId="Web-{A0C2C69B-F2E4-2832-C8CA-2B0A953CD1B3}" dt="2026-03-14T01:02:11.005" v="665" actId="20577"/>
          <ac:spMkLst>
            <pc:docMk/>
            <pc:sldMk cId="3188773168" sldId="401"/>
            <ac:spMk id="2" creationId="{B2F7A214-A0B8-6781-7A06-75AB94008445}"/>
          </ac:spMkLst>
        </pc:spChg>
        <pc:spChg chg="mod">
          <ac:chgData name="Flagg, Shaleeta" userId="S::shaleeta.flagg@cuanschutz.edu::c9e12020-94d2-43e3-9633-ef745fc231fb" providerId="AD" clId="Web-{A0C2C69B-F2E4-2832-C8CA-2B0A953CD1B3}" dt="2026-03-14T01:05:35.192" v="737" actId="20577"/>
          <ac:spMkLst>
            <pc:docMk/>
            <pc:sldMk cId="3188773168" sldId="401"/>
            <ac:spMk id="6" creationId="{A6087036-EB25-6EE1-93F7-880D9766366D}"/>
          </ac:spMkLst>
        </pc:spChg>
      </pc:sldChg>
      <pc:sldChg chg="addSp delSp modSp">
        <pc:chgData name="Flagg, Shaleeta" userId="S::shaleeta.flagg@cuanschutz.edu::c9e12020-94d2-43e3-9633-ef745fc231fb" providerId="AD" clId="Web-{A0C2C69B-F2E4-2832-C8CA-2B0A953CD1B3}" dt="2026-03-13T19:55:37.999" v="4"/>
        <pc:sldMkLst>
          <pc:docMk/>
          <pc:sldMk cId="4230929110" sldId="402"/>
        </pc:sldMkLst>
        <pc:spChg chg="add mod">
          <ac:chgData name="Flagg, Shaleeta" userId="S::shaleeta.flagg@cuanschutz.edu::c9e12020-94d2-43e3-9633-ef745fc231fb" providerId="AD" clId="Web-{A0C2C69B-F2E4-2832-C8CA-2B0A953CD1B3}" dt="2026-03-13T19:55:34.968" v="3"/>
          <ac:spMkLst>
            <pc:docMk/>
            <pc:sldMk cId="4230929110" sldId="402"/>
            <ac:spMk id="7" creationId="{492E2AAA-931E-710E-3CB2-35BFF37B81BA}"/>
          </ac:spMkLst>
        </pc:spChg>
      </pc:sldChg>
      <pc:sldChg chg="addSp delSp modSp">
        <pc:chgData name="Flagg, Shaleeta" userId="S::shaleeta.flagg@cuanschutz.edu::c9e12020-94d2-43e3-9633-ef745fc231fb" providerId="AD" clId="Web-{A0C2C69B-F2E4-2832-C8CA-2B0A953CD1B3}" dt="2026-03-13T19:57:17.111" v="22" actId="20577"/>
        <pc:sldMkLst>
          <pc:docMk/>
          <pc:sldMk cId="4108342420" sldId="404"/>
        </pc:sldMkLst>
        <pc:spChg chg="mod">
          <ac:chgData name="Flagg, Shaleeta" userId="S::shaleeta.flagg@cuanschutz.edu::c9e12020-94d2-43e3-9633-ef745fc231fb" providerId="AD" clId="Web-{A0C2C69B-F2E4-2832-C8CA-2B0A953CD1B3}" dt="2026-03-13T19:57:17.111" v="22" actId="20577"/>
          <ac:spMkLst>
            <pc:docMk/>
            <pc:sldMk cId="4108342420" sldId="404"/>
            <ac:spMk id="2" creationId="{D9092D80-44E2-7370-66EB-96D691CBC90B}"/>
          </ac:spMkLst>
        </pc:spChg>
        <pc:spChg chg="mod">
          <ac:chgData name="Flagg, Shaleeta" userId="S::shaleeta.flagg@cuanschutz.edu::c9e12020-94d2-43e3-9633-ef745fc231fb" providerId="AD" clId="Web-{A0C2C69B-F2E4-2832-C8CA-2B0A953CD1B3}" dt="2026-03-13T19:56:57.361" v="20" actId="20577"/>
          <ac:spMkLst>
            <pc:docMk/>
            <pc:sldMk cId="4108342420" sldId="404"/>
            <ac:spMk id="3" creationId="{7F5777D2-C194-FDD0-65FD-2D476A0D9ED9}"/>
          </ac:spMkLst>
        </pc:spChg>
      </pc:sldChg>
      <pc:sldChg chg="modSp">
        <pc:chgData name="Flagg, Shaleeta" userId="S::shaleeta.flagg@cuanschutz.edu::c9e12020-94d2-43e3-9633-ef745fc231fb" providerId="AD" clId="Web-{A0C2C69B-F2E4-2832-C8CA-2B0A953CD1B3}" dt="2026-03-13T20:03:03.146" v="55" actId="20577"/>
        <pc:sldMkLst>
          <pc:docMk/>
          <pc:sldMk cId="2935902341" sldId="408"/>
        </pc:sldMkLst>
        <pc:spChg chg="mod">
          <ac:chgData name="Flagg, Shaleeta" userId="S::shaleeta.flagg@cuanschutz.edu::c9e12020-94d2-43e3-9633-ef745fc231fb" providerId="AD" clId="Web-{A0C2C69B-F2E4-2832-C8CA-2B0A953CD1B3}" dt="2026-03-13T20:03:03.146" v="55" actId="20577"/>
          <ac:spMkLst>
            <pc:docMk/>
            <pc:sldMk cId="2935902341" sldId="408"/>
            <ac:spMk id="2" creationId="{004C9F8A-7944-DD70-DC97-589ED6184CCE}"/>
          </ac:spMkLst>
        </pc:spChg>
      </pc:sldChg>
      <pc:sldChg chg="addSp delSp modSp add replId">
        <pc:chgData name="Flagg, Shaleeta" userId="S::shaleeta.flagg@cuanschutz.edu::c9e12020-94d2-43e3-9633-ef745fc231fb" providerId="AD" clId="Web-{A0C2C69B-F2E4-2832-C8CA-2B0A953CD1B3}" dt="2026-03-14T01:05:29.895" v="733" actId="1076"/>
        <pc:sldMkLst>
          <pc:docMk/>
          <pc:sldMk cId="3531590240" sldId="409"/>
        </pc:sldMkLst>
        <pc:spChg chg="mod">
          <ac:chgData name="Flagg, Shaleeta" userId="S::shaleeta.flagg@cuanschutz.edu::c9e12020-94d2-43e3-9633-ef745fc231fb" providerId="AD" clId="Web-{A0C2C69B-F2E4-2832-C8CA-2B0A953CD1B3}" dt="2026-03-14T01:05:29.895" v="733" actId="1076"/>
          <ac:spMkLst>
            <pc:docMk/>
            <pc:sldMk cId="3531590240" sldId="409"/>
            <ac:spMk id="4" creationId="{E71CF494-EF41-446B-6F8D-411DA166BC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53EBD-2868-854D-B7E4-FEB3D2B729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E9156-2865-E34D-B5BE-6030F5B64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49C0C-E19E-2A41-9ADF-2987DE64CDD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48FF2-80CA-5040-A76B-E7E8773EE7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E9548-A76A-A44A-B5A6-B38389EF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A50A9-82D1-EE42-A9BF-9F5047B52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42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E1E33-D903-42F5-918E-4EEA31BDA9D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9F632-0407-4C0A-BE8F-CDAC8074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9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TIP: Once you have copy and pasted the icons you like onto your presentation slides, you may delete this page out of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50550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0C76F64-FEA3-0B47-88F1-C1DF55310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5" r="10461"/>
          <a:stretch/>
        </p:blipFill>
        <p:spPr>
          <a:xfrm>
            <a:off x="0" y="-123821"/>
            <a:ext cx="12192000" cy="710564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AA520-5093-0F45-9323-54E97DBAB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42" y="677917"/>
            <a:ext cx="3732088" cy="6988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4F5AED-37E8-6742-B1C3-0610BD08A7D6}"/>
              </a:ext>
            </a:extLst>
          </p:cNvPr>
          <p:cNvCxnSpPr>
            <a:cxnSpLocks/>
          </p:cNvCxnSpPr>
          <p:nvPr userDrawn="1"/>
        </p:nvCxnSpPr>
        <p:spPr>
          <a:xfrm>
            <a:off x="0" y="2924688"/>
            <a:ext cx="111949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451A34-8A15-E24D-93C8-BC44B9E0B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2553" y="2443163"/>
            <a:ext cx="10184744" cy="9858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POWERPOINT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44E1AA8-60DA-874F-865E-DF81E2CBE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2225" y="3783013"/>
            <a:ext cx="10184744" cy="47367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Insert Subtitle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6B050D-14D3-DA4E-8EA9-ED1C19E705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19" y="946786"/>
            <a:ext cx="3147572" cy="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8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FF0CD5A-F5CF-3A44-9FA6-D6831ECD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-88" b="238"/>
          <a:stretch/>
        </p:blipFill>
        <p:spPr>
          <a:xfrm flipH="1">
            <a:off x="-1" y="-1"/>
            <a:ext cx="12210286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6E9CE4-2A1A-E34F-B816-6AA79BDCDCC0}"/>
              </a:ext>
            </a:extLst>
          </p:cNvPr>
          <p:cNvSpPr/>
          <p:nvPr userDrawn="1"/>
        </p:nvSpPr>
        <p:spPr>
          <a:xfrm>
            <a:off x="7710984" y="1495968"/>
            <a:ext cx="4481015" cy="1083459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292F52-05E5-5B41-952C-18CD3157C836}"/>
              </a:ext>
            </a:extLst>
          </p:cNvPr>
          <p:cNvSpPr txBox="1">
            <a:spLocks/>
          </p:cNvSpPr>
          <p:nvPr userDrawn="1"/>
        </p:nvSpPr>
        <p:spPr>
          <a:xfrm>
            <a:off x="7292764" y="1472034"/>
            <a:ext cx="5215455" cy="12736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CBB379"/>
                </a:solidFill>
                <a:latin typeface="Helvetica" pitchFamily="2" charset="0"/>
              </a:rPr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5D9C15-B4A4-8147-A2CE-BCB03907C622}"/>
              </a:ext>
            </a:extLst>
          </p:cNvPr>
          <p:cNvCxnSpPr>
            <a:cxnSpLocks/>
          </p:cNvCxnSpPr>
          <p:nvPr userDrawn="1"/>
        </p:nvCxnSpPr>
        <p:spPr>
          <a:xfrm>
            <a:off x="8719154" y="-10286"/>
            <a:ext cx="0" cy="1506254"/>
          </a:xfrm>
          <a:prstGeom prst="line">
            <a:avLst/>
          </a:prstGeom>
          <a:ln w="34925">
            <a:solidFill>
              <a:schemeClr val="tx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DAB5B9-89D0-0F41-9EDE-DA1CAE1AE161}"/>
              </a:ext>
            </a:extLst>
          </p:cNvPr>
          <p:cNvCxnSpPr>
            <a:cxnSpLocks/>
          </p:cNvCxnSpPr>
          <p:nvPr userDrawn="1"/>
        </p:nvCxnSpPr>
        <p:spPr>
          <a:xfrm>
            <a:off x="8728497" y="2579427"/>
            <a:ext cx="0" cy="4278573"/>
          </a:xfrm>
          <a:prstGeom prst="line">
            <a:avLst/>
          </a:prstGeom>
          <a:ln w="34925">
            <a:solidFill>
              <a:schemeClr val="tx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570493B-BB6B-C244-93CA-2B7C8DAE58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1" y="5931860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899E72-349B-8043-AEFE-74995DD919E0}"/>
              </a:ext>
            </a:extLst>
          </p:cNvPr>
          <p:cNvSpPr/>
          <p:nvPr userDrawn="1"/>
        </p:nvSpPr>
        <p:spPr>
          <a:xfrm>
            <a:off x="0" y="5317066"/>
            <a:ext cx="12192000" cy="1540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F2E73-4115-4646-AC3C-565550352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87" b="26965"/>
          <a:stretch/>
        </p:blipFill>
        <p:spPr>
          <a:xfrm>
            <a:off x="1" y="0"/>
            <a:ext cx="12191999" cy="5317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8CCABD-EA81-6E43-8C51-E90C67F8E609}"/>
              </a:ext>
            </a:extLst>
          </p:cNvPr>
          <p:cNvSpPr/>
          <p:nvPr userDrawn="1"/>
        </p:nvSpPr>
        <p:spPr>
          <a:xfrm>
            <a:off x="0" y="2534993"/>
            <a:ext cx="6384471" cy="894007"/>
          </a:xfrm>
          <a:prstGeom prst="rect">
            <a:avLst/>
          </a:prstGeom>
          <a:solidFill>
            <a:srgbClr val="CFB87C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00F564-7ED7-2D41-B12C-0217AE5AFC3C}"/>
              </a:ext>
            </a:extLst>
          </p:cNvPr>
          <p:cNvSpPr txBox="1">
            <a:spLocks/>
          </p:cNvSpPr>
          <p:nvPr userDrawn="1"/>
        </p:nvSpPr>
        <p:spPr>
          <a:xfrm>
            <a:off x="1457489" y="2439251"/>
            <a:ext cx="9144000" cy="10854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THANK YOU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D936E4A0-A758-C649-AE9D-CF34094CD8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1" y="5931860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99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87C8A-6ECA-834A-AAE9-1C050886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5FEDB-7FA1-EF4A-B8B4-58E30A14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760A6-47FD-BB4E-A618-5CB288BB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2A6E-57A6-B64E-9B05-C4CCCE1E1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ky, outdoor, track, city&#10;&#10;Description automatically generated">
            <a:extLst>
              <a:ext uri="{FF2B5EF4-FFF2-40B4-BE49-F238E27FC236}">
                <a16:creationId xmlns:a16="http://schemas.microsoft.com/office/drawing/2014/main" id="{E797D8D0-F964-604C-B842-5E791CF664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00400"/>
            <a:ext cx="12192001" cy="3657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04D849-EE8B-C44C-81B0-38F0B4479019}"/>
              </a:ext>
            </a:extLst>
          </p:cNvPr>
          <p:cNvGrpSpPr/>
          <p:nvPr userDrawn="1"/>
        </p:nvGrpSpPr>
        <p:grpSpPr>
          <a:xfrm>
            <a:off x="1731270" y="1185014"/>
            <a:ext cx="8729459" cy="1194719"/>
            <a:chOff x="1668924" y="473814"/>
            <a:chExt cx="8729459" cy="1194719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1BC98A5-D097-3D44-8B99-28602C3088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40899" y="473814"/>
              <a:ext cx="4385509" cy="1194719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 b="1">
                  <a:solidFill>
                    <a:srgbClr val="CBB379"/>
                  </a:solidFill>
                  <a:latin typeface="Helvetica" pitchFamily="2" charset="0"/>
                </a:rPr>
                <a:t>THANK YOU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807C38-8F40-AE47-9769-2C5F1B8A6E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17183" y="1071173"/>
              <a:ext cx="19812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0624F7D-6B78-094C-AF46-95DDD30CB0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68924" y="1071173"/>
              <a:ext cx="19812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42E3C946-E5F8-114E-89CB-5BF93F4DE1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1" y="5931860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E9ED8-8AAF-8E4A-9A1C-35A247BC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7D302-22D3-E74F-A0C8-5ADFC277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BD513-795C-A24B-B367-C1F95C25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D62A6E-57A6-B64E-9B05-C4CCCE1E18F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78742-8A9E-204C-8641-4D7B822130D1}"/>
              </a:ext>
            </a:extLst>
          </p:cNvPr>
          <p:cNvSpPr/>
          <p:nvPr userDrawn="1"/>
        </p:nvSpPr>
        <p:spPr>
          <a:xfrm>
            <a:off x="0" y="248478"/>
            <a:ext cx="121920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614ABF2-F489-754F-B54D-0AE13454B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73" y="2332360"/>
            <a:ext cx="3630878" cy="4960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535B9C-9E29-1743-95C0-498A2A8B4B85}"/>
              </a:ext>
            </a:extLst>
          </p:cNvPr>
          <p:cNvCxnSpPr/>
          <p:nvPr userDrawn="1"/>
        </p:nvCxnSpPr>
        <p:spPr>
          <a:xfrm>
            <a:off x="0" y="1028700"/>
            <a:ext cx="6096000" cy="0"/>
          </a:xfrm>
          <a:prstGeom prst="line">
            <a:avLst/>
          </a:prstGeom>
          <a:ln w="222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2B9F59-C735-B14F-8FC1-657E1C0F11F0}"/>
              </a:ext>
            </a:extLst>
          </p:cNvPr>
          <p:cNvCxnSpPr/>
          <p:nvPr userDrawn="1"/>
        </p:nvCxnSpPr>
        <p:spPr>
          <a:xfrm>
            <a:off x="6096000" y="5788680"/>
            <a:ext cx="6096000" cy="0"/>
          </a:xfrm>
          <a:prstGeom prst="line">
            <a:avLst/>
          </a:prstGeom>
          <a:ln w="222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37983D-FA8A-094D-BF67-F3BEE8490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28700"/>
            <a:ext cx="0" cy="1209174"/>
          </a:xfrm>
          <a:prstGeom prst="line">
            <a:avLst/>
          </a:prstGeom>
          <a:ln w="222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3482-D179-F843-A4E1-C05CE013F75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4957011"/>
            <a:ext cx="0" cy="831672"/>
          </a:xfrm>
          <a:prstGeom prst="line">
            <a:avLst/>
          </a:prstGeom>
          <a:ln w="222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35249C50-611C-7744-90B1-75C4615273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42" y="3957820"/>
            <a:ext cx="3953462" cy="7403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3A4FDF-29AD-8245-9498-58E5F14D7B8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828381"/>
            <a:ext cx="0" cy="1129439"/>
          </a:xfrm>
          <a:prstGeom prst="line">
            <a:avLst/>
          </a:prstGeom>
          <a:ln w="222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09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clouds&#10;&#10;Description automatically generated">
            <a:extLst>
              <a:ext uri="{FF2B5EF4-FFF2-40B4-BE49-F238E27FC236}">
                <a16:creationId xmlns:a16="http://schemas.microsoft.com/office/drawing/2014/main" id="{6F54908B-AB05-9B40-8723-FD39D357F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r="261"/>
          <a:stretch/>
        </p:blipFill>
        <p:spPr>
          <a:xfrm>
            <a:off x="1" y="0"/>
            <a:ext cx="12192000" cy="48169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82DB9C-C132-8843-B5E6-E11BDE24CB48}"/>
              </a:ext>
            </a:extLst>
          </p:cNvPr>
          <p:cNvSpPr/>
          <p:nvPr userDrawn="1"/>
        </p:nvSpPr>
        <p:spPr>
          <a:xfrm>
            <a:off x="0" y="4816928"/>
            <a:ext cx="12192000" cy="20410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796EDAC-9841-F84A-9FA3-23198964C4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70" y="5732472"/>
            <a:ext cx="3411253" cy="466018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57C8C279-899A-E142-B187-D28D505BAF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78" y="5458170"/>
            <a:ext cx="3953462" cy="74032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C1A78B-E5D6-7A46-B845-91B51DC90991}"/>
              </a:ext>
            </a:extLst>
          </p:cNvPr>
          <p:cNvCxnSpPr>
            <a:cxnSpLocks/>
          </p:cNvCxnSpPr>
          <p:nvPr userDrawn="1"/>
        </p:nvCxnSpPr>
        <p:spPr>
          <a:xfrm>
            <a:off x="6367105" y="5123250"/>
            <a:ext cx="0" cy="1410160"/>
          </a:xfrm>
          <a:prstGeom prst="line">
            <a:avLst/>
          </a:prstGeom>
          <a:ln w="95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1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city, road&#10;&#10;Description automatically generated">
            <a:extLst>
              <a:ext uri="{FF2B5EF4-FFF2-40B4-BE49-F238E27FC236}">
                <a16:creationId xmlns:a16="http://schemas.microsoft.com/office/drawing/2014/main" id="{E53F5F97-0776-B047-A711-417AD3635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b="427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9A8C6C-E87E-014C-8EAC-A405AB7B5EBF}"/>
              </a:ext>
            </a:extLst>
          </p:cNvPr>
          <p:cNvSpPr/>
          <p:nvPr userDrawn="1"/>
        </p:nvSpPr>
        <p:spPr>
          <a:xfrm>
            <a:off x="-2" y="636814"/>
            <a:ext cx="12192002" cy="181247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C6F1A6-E4AF-9446-BCE8-5D6425B55984}"/>
              </a:ext>
            </a:extLst>
          </p:cNvPr>
          <p:cNvGrpSpPr/>
          <p:nvPr userDrawn="1"/>
        </p:nvGrpSpPr>
        <p:grpSpPr>
          <a:xfrm>
            <a:off x="1424572" y="838961"/>
            <a:ext cx="9342857" cy="1408176"/>
            <a:chOff x="906202" y="5272243"/>
            <a:chExt cx="9342857" cy="1408176"/>
          </a:xfrm>
        </p:grpSpPr>
        <p:pic>
          <p:nvPicPr>
            <p:cNvPr id="26" name="Picture 2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CA35978-2FCF-3244-A3AA-342B7C315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02" y="5662214"/>
              <a:ext cx="3354897" cy="628234"/>
            </a:xfrm>
            <a:prstGeom prst="rect">
              <a:avLst/>
            </a:prstGeom>
          </p:spPr>
        </p:pic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AD8F2158-9422-6847-BE46-290D3FE3B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156" y="5860270"/>
              <a:ext cx="3148903" cy="430178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E64F07-AB75-E14C-943F-A5D222D6ED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80627" y="5272243"/>
              <a:ext cx="0" cy="1408176"/>
            </a:xfrm>
            <a:prstGeom prst="line">
              <a:avLst/>
            </a:prstGeom>
            <a:ln w="19050">
              <a:solidFill>
                <a:srgbClr val="CBB3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670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EF2E73-4115-4646-AC3C-565550352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87" b="26965"/>
          <a:stretch/>
        </p:blipFill>
        <p:spPr>
          <a:xfrm>
            <a:off x="1" y="0"/>
            <a:ext cx="12191999" cy="49445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0A87FF-46FF-7943-8F3F-F039D96D9490}"/>
              </a:ext>
            </a:extLst>
          </p:cNvPr>
          <p:cNvGrpSpPr/>
          <p:nvPr userDrawn="1"/>
        </p:nvGrpSpPr>
        <p:grpSpPr>
          <a:xfrm>
            <a:off x="1424572" y="5272243"/>
            <a:ext cx="9342857" cy="1408176"/>
            <a:chOff x="906202" y="5272243"/>
            <a:chExt cx="9342857" cy="1408176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86FABC-2E18-6948-9CEF-066925489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02" y="5662214"/>
              <a:ext cx="3354897" cy="628234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6F199682-961E-7C4E-9DD6-BFEA10EE5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156" y="5860270"/>
              <a:ext cx="3148903" cy="43017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2272565-984D-4F46-A58C-0B36A2A506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80627" y="5272243"/>
              <a:ext cx="0" cy="1408176"/>
            </a:xfrm>
            <a:prstGeom prst="line">
              <a:avLst/>
            </a:prstGeom>
            <a:ln w="19050">
              <a:solidFill>
                <a:srgbClr val="CBB3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723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9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5" y="620440"/>
            <a:ext cx="499255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HEADING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C070BE-1FEE-F04B-B456-3EF06CBAA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5" y="2244844"/>
            <a:ext cx="4660243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We are a world-class medical destination at the forefront of transformative education, science, medicine, and healthcare.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2" y="3610038"/>
            <a:ext cx="4660900" cy="256063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5" y="3256878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4D301D-51D2-7B49-B36F-2D3B066FD32F}"/>
              </a:ext>
            </a:extLst>
          </p:cNvPr>
          <p:cNvSpPr/>
          <p:nvPr userDrawn="1"/>
        </p:nvSpPr>
        <p:spPr>
          <a:xfrm>
            <a:off x="0" y="555892"/>
            <a:ext cx="416859" cy="1219120"/>
          </a:xfrm>
          <a:prstGeom prst="rect">
            <a:avLst/>
          </a:prstGeom>
          <a:solidFill>
            <a:srgbClr val="CBB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5887" y="1"/>
            <a:ext cx="563611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1750613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5" y="620440"/>
            <a:ext cx="499255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HEADING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785" y="2573142"/>
            <a:ext cx="5070438" cy="324674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68" y="2219982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4D301D-51D2-7B49-B36F-2D3B066FD32F}"/>
              </a:ext>
            </a:extLst>
          </p:cNvPr>
          <p:cNvSpPr/>
          <p:nvPr userDrawn="1"/>
        </p:nvSpPr>
        <p:spPr>
          <a:xfrm>
            <a:off x="0" y="555892"/>
            <a:ext cx="416859" cy="1219120"/>
          </a:xfrm>
          <a:prstGeom prst="rect">
            <a:avLst/>
          </a:prstGeom>
          <a:solidFill>
            <a:srgbClr val="CBB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2EA0994-5429-8D4E-9EAE-7AD023841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8796" y="2598564"/>
            <a:ext cx="5070438" cy="324674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78E8377-7127-3749-B48D-34D4C8EB9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8779" y="2245404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14895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DF11189-B20A-3C49-924B-761711C19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5" r="10461"/>
          <a:stretch/>
        </p:blipFill>
        <p:spPr>
          <a:xfrm>
            <a:off x="0" y="0"/>
            <a:ext cx="12192000" cy="710564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B0F300-3E8C-A047-B647-7EA2285A20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42" y="677917"/>
            <a:ext cx="3732088" cy="698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8F6AC6-0B99-2D4B-92BA-43BC18CA3281}"/>
              </a:ext>
            </a:extLst>
          </p:cNvPr>
          <p:cNvSpPr/>
          <p:nvPr userDrawn="1"/>
        </p:nvSpPr>
        <p:spPr>
          <a:xfrm>
            <a:off x="0" y="2282457"/>
            <a:ext cx="12192000" cy="1146543"/>
          </a:xfrm>
          <a:prstGeom prst="rect">
            <a:avLst/>
          </a:prstGeom>
          <a:solidFill>
            <a:srgbClr val="CBB37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ED3E1-1620-184F-8691-0C1128FC67D2}"/>
              </a:ext>
            </a:extLst>
          </p:cNvPr>
          <p:cNvCxnSpPr>
            <a:cxnSpLocks/>
          </p:cNvCxnSpPr>
          <p:nvPr userDrawn="1"/>
        </p:nvCxnSpPr>
        <p:spPr>
          <a:xfrm>
            <a:off x="0" y="2924688"/>
            <a:ext cx="1119499" cy="0"/>
          </a:xfrm>
          <a:prstGeom prst="line">
            <a:avLst/>
          </a:prstGeom>
          <a:ln w="412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90D21A-C8F7-D547-8D98-F8831AC661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2225" y="2473633"/>
            <a:ext cx="10184744" cy="9858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POWERPOINT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143CB2C-034D-B04C-A810-905BE2D107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2225" y="3783013"/>
            <a:ext cx="10184744" cy="47367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Insert Subtitle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1F24814-A4C4-F143-A4E7-4B85463F65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56" y="927221"/>
            <a:ext cx="3290791" cy="4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A6B9E0-8BB5-5A4E-B3FD-96457F7267FA}"/>
              </a:ext>
            </a:extLst>
          </p:cNvPr>
          <p:cNvSpPr/>
          <p:nvPr userDrawn="1"/>
        </p:nvSpPr>
        <p:spPr>
          <a:xfrm>
            <a:off x="0" y="555892"/>
            <a:ext cx="416859" cy="707886"/>
          </a:xfrm>
          <a:prstGeom prst="rect">
            <a:avLst/>
          </a:prstGeom>
          <a:solidFill>
            <a:srgbClr val="CBB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HEADING TEXT GOES HERE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F974FB2-8D75-DA41-B324-DD4C53B0A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4" y="1922114"/>
            <a:ext cx="4660243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We are a world-class medical destination at the forefront of transformative education, science, medicine, and healthcare. 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3278343"/>
            <a:ext cx="4660900" cy="256063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925183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4724" y="1922114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2807106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A6B9E0-8BB5-5A4E-B3FD-96457F7267FA}"/>
              </a:ext>
            </a:extLst>
          </p:cNvPr>
          <p:cNvSpPr/>
          <p:nvPr userDrawn="1"/>
        </p:nvSpPr>
        <p:spPr>
          <a:xfrm>
            <a:off x="0" y="555892"/>
            <a:ext cx="416859" cy="707886"/>
          </a:xfrm>
          <a:prstGeom prst="rect">
            <a:avLst/>
          </a:prstGeom>
          <a:solidFill>
            <a:srgbClr val="CBB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HEADING TEXT GOES HERE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A73D644-961F-CB44-B74B-5587C1EC4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0509" y="1596651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954BE40-BFB3-914F-8BE0-773726C44F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1525" y="1596651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016F85C-111F-F34A-B2D9-34BBC6FC1E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525" y="5505442"/>
            <a:ext cx="5324475" cy="252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3475193-4182-D645-961D-F27094E22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60509" y="5505442"/>
            <a:ext cx="5324475" cy="252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66295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al C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646B38-2DA4-0D4B-ADBF-652AA90F5193}"/>
              </a:ext>
            </a:extLst>
          </p:cNvPr>
          <p:cNvGrpSpPr/>
          <p:nvPr userDrawn="1"/>
        </p:nvGrpSpPr>
        <p:grpSpPr>
          <a:xfrm>
            <a:off x="600622" y="494100"/>
            <a:ext cx="946988" cy="946988"/>
            <a:chOff x="3693446" y="2806995"/>
            <a:chExt cx="946988" cy="9469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BCEFF0-634C-2141-9CAA-A4B41968BB86}"/>
                </a:ext>
              </a:extLst>
            </p:cNvPr>
            <p:cNvSpPr/>
            <p:nvPr/>
          </p:nvSpPr>
          <p:spPr>
            <a:xfrm>
              <a:off x="3693446" y="2806995"/>
              <a:ext cx="946988" cy="9469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B37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B0DEC4-6C7E-2D41-86D8-E0D0C3DBA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9665" y="2909785"/>
              <a:ext cx="720601" cy="72060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DF9BF6F-5BE5-A949-A2BE-FEB6D3DE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829" y="811650"/>
            <a:ext cx="4660243" cy="3118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CLINICAL CARE HEADLINE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32BF96A-B5EB-CE4D-B28C-D3E503A430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4" y="1922114"/>
            <a:ext cx="4660243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We are a world-class medical destination at the forefront of transformative education, science, medicine, and healthcare. 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8C0FC2-AC0D-294F-9B31-E0C4B664BC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3278343"/>
            <a:ext cx="4660900" cy="256063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7048F38-8868-E245-9A6A-ACE7B8690C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925183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C5BB342-F305-7C4A-AB1C-2B52530AFB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5887" y="1"/>
            <a:ext cx="563611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2572251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797ACA-64C8-7D40-89A6-029F81442CA3}"/>
              </a:ext>
            </a:extLst>
          </p:cNvPr>
          <p:cNvGrpSpPr/>
          <p:nvPr userDrawn="1"/>
        </p:nvGrpSpPr>
        <p:grpSpPr>
          <a:xfrm>
            <a:off x="600622" y="494100"/>
            <a:ext cx="946988" cy="946988"/>
            <a:chOff x="600622" y="494100"/>
            <a:chExt cx="946988" cy="94698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F4B835-26A5-6446-8C81-08408FEF2E79}"/>
                </a:ext>
              </a:extLst>
            </p:cNvPr>
            <p:cNvSpPr/>
            <p:nvPr/>
          </p:nvSpPr>
          <p:spPr>
            <a:xfrm>
              <a:off x="600622" y="494100"/>
              <a:ext cx="946988" cy="9469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B37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C1B9D8A2-E10E-C240-BB52-98F817076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483" y="658960"/>
              <a:ext cx="617266" cy="617266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25F7162-D169-464C-AC28-508EBE308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829" y="811650"/>
            <a:ext cx="4660243" cy="3118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INNOVATION HEADLINE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A904540-C743-F240-9D83-88C35256DD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4" y="1922114"/>
            <a:ext cx="4660243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We are a world-class medical destination at the forefront of transformative education, science, medicine, and healthcare. 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27EDD35-7F0C-4E41-A6AF-912CBA83E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3278343"/>
            <a:ext cx="4660900" cy="256063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62B64F62-B39C-884B-AA09-8D7E8B40FD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925183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6B375AC-58B2-7345-BDF1-578A007A55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5887" y="1"/>
            <a:ext cx="563611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64678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5AD0B6-2B6C-FA4D-ABA4-26B7B50E3F8B}"/>
              </a:ext>
            </a:extLst>
          </p:cNvPr>
          <p:cNvGrpSpPr/>
          <p:nvPr userDrawn="1"/>
        </p:nvGrpSpPr>
        <p:grpSpPr>
          <a:xfrm>
            <a:off x="600622" y="494100"/>
            <a:ext cx="946988" cy="946988"/>
            <a:chOff x="600622" y="494100"/>
            <a:chExt cx="946988" cy="94698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3A379D-1320-A64A-8C76-30C9FE7FC1BD}"/>
                </a:ext>
              </a:extLst>
            </p:cNvPr>
            <p:cNvSpPr/>
            <p:nvPr/>
          </p:nvSpPr>
          <p:spPr>
            <a:xfrm>
              <a:off x="600622" y="494100"/>
              <a:ext cx="946988" cy="9469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B37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7CB0C8-EBE5-7748-8915-FC6D08E1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972" y="615449"/>
              <a:ext cx="704288" cy="7042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51C049B-037A-E74B-943B-377837A7A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829" y="811650"/>
            <a:ext cx="4581107" cy="3118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RESEARCH HEADLINE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7AAA9A8-1C75-6440-999B-00827C6CC0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4" y="1922114"/>
            <a:ext cx="4660243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We are a world-class medical destination at the forefront of transformative education, science, medicine, and healthcare. 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4B577A8-CF1D-3142-A816-011F96941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3278343"/>
            <a:ext cx="4660900" cy="256063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FF370A9-2602-D74B-AE49-0AC661AFF6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925183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53BF050-CD13-C94C-B9CE-B2E72A1FA2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5887" y="1"/>
            <a:ext cx="563611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389786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525F57E-86A8-8144-8038-AEFA51EB9EED}"/>
              </a:ext>
            </a:extLst>
          </p:cNvPr>
          <p:cNvSpPr/>
          <p:nvPr userDrawn="1"/>
        </p:nvSpPr>
        <p:spPr>
          <a:xfrm>
            <a:off x="600622" y="494100"/>
            <a:ext cx="946988" cy="9469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B37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53CE1-7B8D-F74E-9A10-561D816A71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79" y="598495"/>
            <a:ext cx="765089" cy="7650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CD0229-8FEF-1A41-9E88-9ED0CD2C6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829" y="811650"/>
            <a:ext cx="4660243" cy="3118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EDUCATION HEADLINE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4875887-C26C-EF4B-9E8B-B815DE9A0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4" y="1922114"/>
            <a:ext cx="4660243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We are a world-class medical destination at the forefront of transformative education, science, medicine, and healthcare. 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2DD5ABC8-4DA4-B141-AA0E-20711C2626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3278343"/>
            <a:ext cx="4660900" cy="256063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CF7DBDE-C516-2645-9102-1B4C37B249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925183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987A6143-9BFB-0640-8A56-E6D2AFCAE1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5887" y="1"/>
            <a:ext cx="563611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244891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ex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AFDB238-CE84-D341-B157-1AA523A75A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2966" y="2543238"/>
            <a:ext cx="4660900" cy="256063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 typeface="Arial" panose="020B0604020202020204" pitchFamily="34" charset="0"/>
              <a:buChar char="•"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/>
              <a:t>Bullet point</a:t>
            </a:r>
          </a:p>
          <a:p>
            <a:pPr lvl="0"/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EAD4234-EBED-FC4C-AC38-CEE9D58735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949" y="2100430"/>
            <a:ext cx="2700338" cy="33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SUBHEADER TEXT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9F6BA08-429D-4C46-A161-74FD957782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2825" y="1389063"/>
            <a:ext cx="5324475" cy="3998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</a:t>
            </a:r>
            <a:br>
              <a:rPr lang="en-US"/>
            </a:br>
            <a:r>
              <a:rPr lang="en-US"/>
              <a:t>PICTURE OR GRAPHIC</a:t>
            </a:r>
          </a:p>
        </p:txBody>
      </p:sp>
    </p:spTree>
    <p:extLst>
      <p:ext uri="{BB962C8B-B14F-4D97-AF65-F5344CB8AC3E}">
        <p14:creationId xmlns:p14="http://schemas.microsoft.com/office/powerpoint/2010/main" val="3668502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B5AF314-6C09-934D-BDD2-4D265D3A7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85" y="0"/>
            <a:ext cx="1205421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062460-7156-124C-8F95-CF83C8A652D2}"/>
              </a:ext>
            </a:extLst>
          </p:cNvPr>
          <p:cNvSpPr/>
          <p:nvPr userDrawn="1"/>
        </p:nvSpPr>
        <p:spPr>
          <a:xfrm>
            <a:off x="0" y="0"/>
            <a:ext cx="142240" cy="685800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2994B7-EBE5-5547-9B7C-94C22155B6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6068" y="2876656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C873A44C-5075-934C-9A33-85BAEA42C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27194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9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garden&#10;&#10;Description automatically generated">
            <a:extLst>
              <a:ext uri="{FF2B5EF4-FFF2-40B4-BE49-F238E27FC236}">
                <a16:creationId xmlns:a16="http://schemas.microsoft.com/office/drawing/2014/main" id="{2C93D2A5-678C-1045-BE31-082CF1E58D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>
          <a:xfrm>
            <a:off x="142240" y="1"/>
            <a:ext cx="1204976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C1C290-7C3A-DF40-ACF5-3AA105F08442}"/>
              </a:ext>
            </a:extLst>
          </p:cNvPr>
          <p:cNvSpPr/>
          <p:nvPr userDrawn="1"/>
        </p:nvSpPr>
        <p:spPr>
          <a:xfrm>
            <a:off x="0" y="0"/>
            <a:ext cx="142240" cy="685800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1209DC4-2E36-7146-9313-FC96B03FA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836" y="361040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FDBE6F24-91A0-B348-8297-5D48ABE1D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13747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1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60A3658-B5F5-6148-A4C8-8C849EE64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0"/>
          <a:stretch/>
        </p:blipFill>
        <p:spPr>
          <a:xfrm flipH="1">
            <a:off x="124622" y="0"/>
            <a:ext cx="12085320" cy="6858000"/>
          </a:xfrm>
          <a:prstGeom prst="rect">
            <a:avLst/>
          </a:prstGeom>
        </p:spPr>
      </p:pic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66A599F1-992C-6646-91DC-715705FA1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610430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0556B9D-6FAB-BC41-BA19-D8D6DA5235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13747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9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A7F3C0A1-6346-9D48-A30D-D00F5A270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4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072FC3-D74C-484D-A542-249B9B06DB30}"/>
              </a:ext>
            </a:extLst>
          </p:cNvPr>
          <p:cNvSpPr/>
          <p:nvPr userDrawn="1"/>
        </p:nvSpPr>
        <p:spPr>
          <a:xfrm>
            <a:off x="0" y="0"/>
            <a:ext cx="5406887" cy="6858000"/>
          </a:xfrm>
          <a:prstGeom prst="rect">
            <a:avLst/>
          </a:prstGeom>
          <a:solidFill>
            <a:srgbClr val="CBB37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505C7FC7-3BDF-6043-A73A-AB5C7AAB56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2" y="1480462"/>
            <a:ext cx="3953462" cy="7403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62814D-3316-CD43-BCB4-39AD1C28B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59" y="4028978"/>
            <a:ext cx="4121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POWERPOINT 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D184A84-7F94-6846-92D6-6F47452190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9417" y="5606789"/>
            <a:ext cx="2077623" cy="4169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Insert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64850C-BE0F-A34F-8383-8DD6150437F7}"/>
              </a:ext>
            </a:extLst>
          </p:cNvPr>
          <p:cNvSpPr/>
          <p:nvPr userDrawn="1"/>
        </p:nvSpPr>
        <p:spPr>
          <a:xfrm>
            <a:off x="0" y="297455"/>
            <a:ext cx="5406887" cy="568856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68881E3-EE57-2E40-8674-59626EE98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2" y="357102"/>
            <a:ext cx="3290791" cy="4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8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in front of a building&#10;&#10;Description automatically generated">
            <a:extLst>
              <a:ext uri="{FF2B5EF4-FFF2-40B4-BE49-F238E27FC236}">
                <a16:creationId xmlns:a16="http://schemas.microsoft.com/office/drawing/2014/main" id="{488A7EE0-3EE9-1B41-B9FF-7373BABDD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02" y="0"/>
            <a:ext cx="12046040" cy="6858000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427CB90-B1AF-F346-BC89-EC44BBEC3D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613" y="532873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4BDCCD5-453C-BB42-B6DE-F34DD61396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13747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2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uttered desk&#10;&#10;Description automatically generated">
            <a:extLst>
              <a:ext uri="{FF2B5EF4-FFF2-40B4-BE49-F238E27FC236}">
                <a16:creationId xmlns:a16="http://schemas.microsoft.com/office/drawing/2014/main" id="{1CF682F6-C293-6A4D-9B1E-DF7CC929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15" y="-1"/>
            <a:ext cx="12056885" cy="6858001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510073B-537B-0D49-B4E1-5AC772D5D1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810667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58EFE6BF-88F1-444F-A166-79C9E212B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13747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AE3A9CA1-3A58-114E-BACF-9ED266B04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46" y="0"/>
            <a:ext cx="12041463" cy="685800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CFFE94B-123E-C04C-82CB-EE0C2A59F6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587013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60CA16C2-00AE-384A-9816-D615A7083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13747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9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 at night&#10;&#10;Description automatically generated">
            <a:extLst>
              <a:ext uri="{FF2B5EF4-FFF2-40B4-BE49-F238E27FC236}">
                <a16:creationId xmlns:a16="http://schemas.microsoft.com/office/drawing/2014/main" id="{3C3AEF05-C58F-7B4F-A88C-D5659D3A5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00"/>
          <a:stretch/>
        </p:blipFill>
        <p:spPr>
          <a:xfrm>
            <a:off x="126499" y="0"/>
            <a:ext cx="12065501" cy="685800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747931A-6D7B-6240-AF8E-4807102570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587013"/>
            <a:ext cx="5997575" cy="123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SECTION BREAK/ TRANSITION SLIDE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530560DB-EE55-C645-8C6B-ADDF7ABE8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4" y="6013747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6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4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29221FA9-0E8D-9445-B8C5-6CFB6165D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7636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5B94CF-599B-4F47-BB2D-F41A21A206F7}"/>
              </a:ext>
            </a:extLst>
          </p:cNvPr>
          <p:cNvSpPr/>
          <p:nvPr userDrawn="1"/>
        </p:nvSpPr>
        <p:spPr>
          <a:xfrm>
            <a:off x="0" y="3428999"/>
            <a:ext cx="5905042" cy="296344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C227F9B5-246A-D64D-A90B-EB03167735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9" y="1673145"/>
            <a:ext cx="4037661" cy="756087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59080A5-2639-E54A-AB05-EAB43F2E8E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2292" y="5467220"/>
            <a:ext cx="2077623" cy="4169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Insert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4AB400-1CA3-A044-B838-A19A19810B5B}"/>
              </a:ext>
            </a:extLst>
          </p:cNvPr>
          <p:cNvCxnSpPr/>
          <p:nvPr userDrawn="1"/>
        </p:nvCxnSpPr>
        <p:spPr>
          <a:xfrm>
            <a:off x="-11017" y="4274782"/>
            <a:ext cx="656327" cy="0"/>
          </a:xfrm>
          <a:prstGeom prst="line">
            <a:avLst/>
          </a:prstGeom>
          <a:ln w="3492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C2777A2-EFAA-4142-B333-1AC249E12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405" y="3964295"/>
            <a:ext cx="4121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POWERPOINT</a:t>
            </a:r>
            <a:br>
              <a:rPr lang="en-US"/>
            </a:br>
            <a:r>
              <a:rPr lang="en-US"/>
              <a:t>TITLE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302C6D1-9B40-1D45-B24B-BCD822DE5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9" y="607059"/>
            <a:ext cx="3290791" cy="4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6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clouds&#10;&#10;Description automatically generated">
            <a:extLst>
              <a:ext uri="{FF2B5EF4-FFF2-40B4-BE49-F238E27FC236}">
                <a16:creationId xmlns:a16="http://schemas.microsoft.com/office/drawing/2014/main" id="{37C0D160-4886-114A-9DB6-EA11A9B7B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96EF8F-33FA-2B46-92F0-BDD26A5DD05A}"/>
              </a:ext>
            </a:extLst>
          </p:cNvPr>
          <p:cNvSpPr/>
          <p:nvPr userDrawn="1"/>
        </p:nvSpPr>
        <p:spPr>
          <a:xfrm>
            <a:off x="0" y="0"/>
            <a:ext cx="5343181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5D374D87-3BD2-5F4F-B66F-2213CA3E7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7" y="1541573"/>
            <a:ext cx="3953462" cy="7403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BA30A2-C02C-A948-A063-A21D5BF1E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57" y="3362469"/>
            <a:ext cx="4121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POWERPOINT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6F159BB-3BDB-4448-B41F-E314DEBFBA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9347" y="4953728"/>
            <a:ext cx="2077623" cy="4169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Insert Subtitle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5C23613-177B-154B-B659-575AA3DF5D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7" y="436043"/>
            <a:ext cx="3290791" cy="4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2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city, road&#10;&#10;Description automatically generated">
            <a:extLst>
              <a:ext uri="{FF2B5EF4-FFF2-40B4-BE49-F238E27FC236}">
                <a16:creationId xmlns:a16="http://schemas.microsoft.com/office/drawing/2014/main" id="{544988CD-536E-3A42-8B65-3B851985B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18426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8AD01F-72EF-D84C-8172-D762531A29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4000"/>
                </a:schemeClr>
              </a:gs>
              <a:gs pos="96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9957D1-108E-FA46-91B2-CB088D96A783}"/>
              </a:ext>
            </a:extLst>
          </p:cNvPr>
          <p:cNvCxnSpPr>
            <a:cxnSpLocks/>
          </p:cNvCxnSpPr>
          <p:nvPr userDrawn="1"/>
        </p:nvCxnSpPr>
        <p:spPr>
          <a:xfrm>
            <a:off x="0" y="2923249"/>
            <a:ext cx="1119499" cy="0"/>
          </a:xfrm>
          <a:prstGeom prst="line">
            <a:avLst/>
          </a:prstGeom>
          <a:ln w="53975">
            <a:solidFill>
              <a:srgbClr val="CBB37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C2B56-57DA-B449-B82A-875EC19238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38" y="677917"/>
            <a:ext cx="3732088" cy="6988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AB335D-18E8-2A42-9AD3-82EB9F418C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7632" y="2461589"/>
            <a:ext cx="10184744" cy="9858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POWERPOINT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7122E5D-34D5-894B-B882-AF22E4F4D2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7632" y="3501894"/>
            <a:ext cx="10184744" cy="47367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Insert Subtitle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F24EBEB-1264-C145-938A-216877A51C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33" y="946605"/>
            <a:ext cx="3148903" cy="4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0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22459DE-7695-9843-AA50-F60AE691E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764"/>
            <a:ext cx="12219708" cy="40732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FC78A6-52C2-CB48-934D-15DE0FFFB80C}"/>
              </a:ext>
            </a:extLst>
          </p:cNvPr>
          <p:cNvCxnSpPr>
            <a:cxnSpLocks/>
          </p:cNvCxnSpPr>
          <p:nvPr userDrawn="1"/>
        </p:nvCxnSpPr>
        <p:spPr>
          <a:xfrm>
            <a:off x="-27708" y="769927"/>
            <a:ext cx="7153239" cy="0"/>
          </a:xfrm>
          <a:prstGeom prst="line">
            <a:avLst/>
          </a:prstGeom>
          <a:ln w="4127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FE608C5-A6E7-0145-A06E-537AE2C9C95E}"/>
              </a:ext>
            </a:extLst>
          </p:cNvPr>
          <p:cNvSpPr txBox="1">
            <a:spLocks/>
          </p:cNvSpPr>
          <p:nvPr userDrawn="1"/>
        </p:nvSpPr>
        <p:spPr>
          <a:xfrm>
            <a:off x="3311096" y="952735"/>
            <a:ext cx="5215455" cy="12408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  <a:latin typeface="Helvetica" pitchFamily="2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74AD99-209F-BB44-96CF-259E97CD452F}"/>
              </a:ext>
            </a:extLst>
          </p:cNvPr>
          <p:cNvCxnSpPr>
            <a:cxnSpLocks/>
          </p:cNvCxnSpPr>
          <p:nvPr userDrawn="1"/>
        </p:nvCxnSpPr>
        <p:spPr>
          <a:xfrm>
            <a:off x="4712115" y="2193565"/>
            <a:ext cx="7479885" cy="0"/>
          </a:xfrm>
          <a:prstGeom prst="line">
            <a:avLst/>
          </a:prstGeom>
          <a:ln w="4127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B9B74E9-1A0C-AE40-A79A-46349289CA78}"/>
              </a:ext>
            </a:extLst>
          </p:cNvPr>
          <p:cNvSpPr/>
          <p:nvPr userDrawn="1"/>
        </p:nvSpPr>
        <p:spPr>
          <a:xfrm>
            <a:off x="0" y="4929809"/>
            <a:ext cx="12219708" cy="1928191"/>
          </a:xfrm>
          <a:prstGeom prst="rect">
            <a:avLst/>
          </a:prstGeom>
          <a:gradFill flip="none" rotWithShape="1">
            <a:gsLst>
              <a:gs pos="23000">
                <a:schemeClr val="tx1">
                  <a:alpha val="57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50895C2E-0C05-074A-9A9A-F2C9A5E4BD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1" y="5931860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city, road&#10;&#10;Description automatically generated">
            <a:extLst>
              <a:ext uri="{FF2B5EF4-FFF2-40B4-BE49-F238E27FC236}">
                <a16:creationId xmlns:a16="http://schemas.microsoft.com/office/drawing/2014/main" id="{E53F5F97-0776-B047-A711-417AD3635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b="427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7EC0D4-D0C3-2B42-8C92-282488B59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1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21594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84740-C51D-394A-9248-FEA93F4E2B4F}"/>
              </a:ext>
            </a:extLst>
          </p:cNvPr>
          <p:cNvCxnSpPr>
            <a:cxnSpLocks/>
          </p:cNvCxnSpPr>
          <p:nvPr userDrawn="1"/>
        </p:nvCxnSpPr>
        <p:spPr>
          <a:xfrm>
            <a:off x="2065937" y="1407236"/>
            <a:ext cx="2413416" cy="0"/>
          </a:xfrm>
          <a:prstGeom prst="line">
            <a:avLst/>
          </a:prstGeom>
          <a:ln w="4127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A86AECEC-353D-7B43-9958-A81F5EA5E498}"/>
              </a:ext>
            </a:extLst>
          </p:cNvPr>
          <p:cNvSpPr txBox="1">
            <a:spLocks/>
          </p:cNvSpPr>
          <p:nvPr userDrawn="1"/>
        </p:nvSpPr>
        <p:spPr>
          <a:xfrm>
            <a:off x="937876" y="1576396"/>
            <a:ext cx="4725948" cy="12408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  <a:latin typeface="Helvetica" pitchFamily="2" charset="0"/>
              </a:rPr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66BAF8-95A6-C44E-9EB1-D5EFA7981F86}"/>
              </a:ext>
            </a:extLst>
          </p:cNvPr>
          <p:cNvCxnSpPr>
            <a:cxnSpLocks/>
          </p:cNvCxnSpPr>
          <p:nvPr userDrawn="1"/>
        </p:nvCxnSpPr>
        <p:spPr>
          <a:xfrm>
            <a:off x="2065937" y="2830874"/>
            <a:ext cx="2413416" cy="0"/>
          </a:xfrm>
          <a:prstGeom prst="line">
            <a:avLst/>
          </a:prstGeom>
          <a:ln w="41275">
            <a:solidFill>
              <a:srgbClr val="CBB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1AD67-21D8-AD4C-99D2-01AD86283E1F}"/>
              </a:ext>
            </a:extLst>
          </p:cNvPr>
          <p:cNvSpPr/>
          <p:nvPr userDrawn="1"/>
        </p:nvSpPr>
        <p:spPr>
          <a:xfrm>
            <a:off x="0" y="4929809"/>
            <a:ext cx="12219708" cy="1928191"/>
          </a:xfrm>
          <a:prstGeom prst="rect">
            <a:avLst/>
          </a:prstGeom>
          <a:gradFill flip="none" rotWithShape="1">
            <a:gsLst>
              <a:gs pos="23000">
                <a:schemeClr val="tx1">
                  <a:alpha val="38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CF1C996C-60B7-7440-A358-D6220BD2C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1" y="5931860"/>
            <a:ext cx="2899485" cy="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6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ity, mountain, road&#10;&#10;Description automatically generated">
            <a:extLst>
              <a:ext uri="{FF2B5EF4-FFF2-40B4-BE49-F238E27FC236}">
                <a16:creationId xmlns:a16="http://schemas.microsoft.com/office/drawing/2014/main" id="{37F0D370-A365-474E-B405-F4983862D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2" b="11109"/>
          <a:stretch/>
        </p:blipFill>
        <p:spPr>
          <a:xfrm>
            <a:off x="0" y="0"/>
            <a:ext cx="12192000" cy="53622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55840-43A3-EC45-ACA0-138EE710838C}"/>
              </a:ext>
            </a:extLst>
          </p:cNvPr>
          <p:cNvSpPr txBox="1">
            <a:spLocks/>
          </p:cNvSpPr>
          <p:nvPr userDrawn="1"/>
        </p:nvSpPr>
        <p:spPr>
          <a:xfrm>
            <a:off x="3488272" y="4531056"/>
            <a:ext cx="5215455" cy="12736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chemeClr val="bg1"/>
                </a:solidFill>
                <a:latin typeface="Helvetica" pitchFamily="2" charset="0"/>
              </a:rPr>
              <a:t>THANK YOU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6F5E56C-D470-794B-86B7-1E3488E802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" y="5997419"/>
            <a:ext cx="2819815" cy="5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81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B72A2-B717-264B-A1E0-085B6D6EE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B80DD-9AE9-9642-8757-DB2840D33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96318-86FB-F443-A5B7-B17DFD9B8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62A6E-57A6-B64E-9B05-C4CCCE1E1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7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1" r:id="rId2"/>
    <p:sldLayoutId id="2147483738" r:id="rId3"/>
    <p:sldLayoutId id="2147483734" r:id="rId4"/>
    <p:sldLayoutId id="2147483735" r:id="rId5"/>
    <p:sldLayoutId id="214748373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23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2" r:id="rId2"/>
    <p:sldLayoutId id="2147483748" r:id="rId3"/>
    <p:sldLayoutId id="214748374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9D82DB-C54A-DD48-ACC9-321C5E21CB24}"/>
              </a:ext>
            </a:extLst>
          </p:cNvPr>
          <p:cNvSpPr/>
          <p:nvPr userDrawn="1"/>
        </p:nvSpPr>
        <p:spPr>
          <a:xfrm>
            <a:off x="9987280" y="6317974"/>
            <a:ext cx="21587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4A15A6-10A8-0C48-9D7A-94270C27E8FC}"/>
              </a:ext>
            </a:extLst>
          </p:cNvPr>
          <p:cNvCxnSpPr>
            <a:cxnSpLocks/>
          </p:cNvCxnSpPr>
          <p:nvPr userDrawn="1"/>
        </p:nvCxnSpPr>
        <p:spPr>
          <a:xfrm>
            <a:off x="10324990" y="6266539"/>
            <a:ext cx="14833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D1A38E3-D28F-1C42-BDF8-EC581A238458}"/>
              </a:ext>
            </a:extLst>
          </p:cNvPr>
          <p:cNvSpPr/>
          <p:nvPr userDrawn="1"/>
        </p:nvSpPr>
        <p:spPr>
          <a:xfrm>
            <a:off x="0" y="0"/>
            <a:ext cx="142240" cy="685800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E436F9-033C-8849-926C-D43AD8A551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6068848"/>
            <a:ext cx="2727434" cy="5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703" r:id="rId3"/>
    <p:sldLayoutId id="2147483687" r:id="rId4"/>
    <p:sldLayoutId id="2147483750" r:id="rId5"/>
    <p:sldLayoutId id="2147483688" r:id="rId6"/>
    <p:sldLayoutId id="2147483696" r:id="rId7"/>
    <p:sldLayoutId id="2147483697" r:id="rId8"/>
    <p:sldLayoutId id="2147483698" r:id="rId9"/>
    <p:sldLayoutId id="2147483689" r:id="rId10"/>
    <p:sldLayoutId id="2147483692" r:id="rId11"/>
    <p:sldLayoutId id="2147483693" r:id="rId12"/>
    <p:sldLayoutId id="2147483694" r:id="rId13"/>
    <p:sldLayoutId id="2147483695" r:id="rId14"/>
    <p:sldLayoutId id="2147483700" r:id="rId15"/>
    <p:sldLayoutId id="2147483701" r:id="rId16"/>
    <p:sldLayoutId id="2147483702" r:id="rId17"/>
    <p:sldLayoutId id="214748375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svg"/><Relationship Id="rId18" Type="http://schemas.openxmlformats.org/officeDocument/2006/relationships/image" Target="../media/image57.svg"/><Relationship Id="rId26" Type="http://schemas.openxmlformats.org/officeDocument/2006/relationships/image" Target="../media/image65.sv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24" Type="http://schemas.openxmlformats.org/officeDocument/2006/relationships/image" Target="../media/image63.svg"/><Relationship Id="rId32" Type="http://schemas.openxmlformats.org/officeDocument/2006/relationships/image" Target="../media/image71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svg"/><Relationship Id="rId10" Type="http://schemas.openxmlformats.org/officeDocument/2006/relationships/image" Target="../media/image49.svg"/><Relationship Id="rId19" Type="http://schemas.openxmlformats.org/officeDocument/2006/relationships/image" Target="../media/image58.svg"/><Relationship Id="rId31" Type="http://schemas.openxmlformats.org/officeDocument/2006/relationships/image" Target="../media/image70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66.svg"/><Relationship Id="rId30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uchealth.org/today/care-trial-reducing-fear-improving-mental-health-outcomes-high-risk-pregnancy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lick.email.childrenscolorado.org/?qs=eyJkZWtJZCI6IjcyZjAyMGI1LTZjZjMtNGM3Ny04NGU4LTA0MGExZTVmNjAwNiIsImRla1ZlcnNpb24iOjEsIml2IjoicUFHTDd6aHQ2MWhraDJyVGxnYUxxZz09IiwiY2lwaGVyVGV4dCI6IldIQ3E4cFpzQUNmOGZlVzZjZmNzV2M2R3UxSno5a1BTNjkwclhYVVdPNkU1TmxCM0dFTHlWM0EvMzJYWUVaNE5TTDJMbDR1MmJla3NsanVGZDhCd0pGZHB0aG9qUnBmM05Hd0hxQUdMN3podDYxaGtoMnJUbGdhTHFnPT0iLCJhdXRoVGFnIjoiaFhmQWNDUlhhYllhSTBhWDl6UnNCdz09In0%3D" TargetMode="Externa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lucdenver.sharepoint.com/sites/Psychiatry/SitePages/OPSP.aspx" TargetMode="External"/><Relationship Id="rId2" Type="http://schemas.openxmlformats.org/officeDocument/2006/relationships/hyperlink" Target="https://nam02.safelinks.protection.outlook.com/?url=https%3A%2F%2Fucdenver.co1.qualtrics.com%2Fjfe%2Fform%2FSV_1Y6oFRzsecPaYf4&amp;data=05%7C02%7CANNIE.MELZER%40CUANSCHUTZ.EDU%7Cd40e42a02d9142a6c3fb08dcfab69a29%7C563337caa517421aaae01aa5b414fd7f%7C0%7C0%7C638660909390117487%7CUnknown%7CTWFpbGZsb3d8eyJWIjoiMC4wLjAwMDAiLCJQIjoiV2luMzIiLCJBTiI6Ik1haWwiLCJXVCI6Mn0%3D%7C0%7C%7C%7C&amp;sdata=08C5JdQSeK%2F%2F44O1KImvKPSgw7LSzzSGwjU7ccyFrhI%3D&amp;reserved=0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hyperlink" Target="https://nam02.safelinks.protection.outlook.com/?url=https%3A%2F%2Fmedschool.cuanschutz.edu%2Fpsychiatry%2Foffices%2Foffice-of-psychological-science-and-practice-main&amp;data=05%7C02%7CAMY.DREIER%40CUANSCHUTZ.EDU%7Cc329d1c3db674ddc85aa08dd7e82a0c5%7C563337caa517421aaae01aa5b414fd7f%7C0%7C0%7C638805821701613872%7CUnknown%7CTWFpbGZsb3d8eyJFbXB0eU1hcGkiOnRydWUsIlYiOiIwLjAuMDAwMCIsIlAiOiJXaW4zMiIsIkFOIjoiTWFpbCIsIldUIjoyfQ%3D%3D%7C0%7C%7C%7C&amp;sdata=ugHmPUxKL5LIqM4KtasvInAxqsUVt805O48TG%2B5gbwc%3D&amp;reserved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90F8E-D6D7-DF45-87C5-6D11432F9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>
                <a:solidFill>
                  <a:schemeClr val="bg2"/>
                </a:solidFill>
              </a:rPr>
              <a:t>Office of Psychological Science and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947F7-9FE6-1C49-97AB-5FF28BE2C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Helvetica"/>
                <a:cs typeface="Helvetica"/>
              </a:rPr>
              <a:t>All Psychologists Meeting: Mar 16, 2026</a:t>
            </a:r>
          </a:p>
        </p:txBody>
      </p:sp>
    </p:spTree>
    <p:extLst>
      <p:ext uri="{BB962C8B-B14F-4D97-AF65-F5344CB8AC3E}">
        <p14:creationId xmlns:p14="http://schemas.microsoft.com/office/powerpoint/2010/main" val="153063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28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91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30F52-DF28-E6C5-3C3F-1E3A31E62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BB65E4-1221-EAD1-EECA-616614EFD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7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78959-8432-3C9A-86BD-85384D975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78F31-9473-74FE-7A5E-C10A3170DB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42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D525-ABF2-AF43-9BF5-D127511B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805189"/>
            <a:ext cx="3794928" cy="759843"/>
          </a:xfrm>
        </p:spPr>
        <p:txBody>
          <a:bodyPr/>
          <a:lstStyle/>
          <a:p>
            <a:r>
              <a:rPr lang="en-US" sz="2800"/>
              <a:t>Adding New Slides to Your Presentation: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3A4B7-964F-D142-A4DF-866EED5DF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786" y="2039003"/>
            <a:ext cx="4351082" cy="2293264"/>
          </a:xfrm>
        </p:spPr>
        <p:txBody>
          <a:bodyPr/>
          <a:lstStyle/>
          <a:p>
            <a:r>
              <a:rPr lang="en-US" i="0"/>
              <a:t>Navigate to the drop-down arrow next to the New Slide button on the Home ribbon. Then select from the assortment of title, body, and ends slides.</a:t>
            </a:r>
            <a:endParaRPr lang="en-US"/>
          </a:p>
        </p:txBody>
      </p:sp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708F44A-3633-F140-846B-F5EA9E261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/>
          <a:stretch/>
        </p:blipFill>
        <p:spPr>
          <a:xfrm>
            <a:off x="6464595" y="2039003"/>
            <a:ext cx="5219894" cy="28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0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11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35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77CD4-9E8A-AB99-B56B-9410CAF474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4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BEA7-B2BA-1662-E1BF-AB1FED51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D0412-948C-C28B-573A-556BC431F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6FEE-E445-AFE1-A12F-BE1A4A828C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F66F-638D-4A5A-ABE4-C47D2E2381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4EC69A-61B6-B850-1DE2-E0099526A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0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2125-64A8-9815-4D0E-B67A8AD2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6058F-608E-7215-CFED-47B023B93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72201-841A-83F8-2447-C3B205B8B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51F41-852E-FDFE-4136-C892A13B07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8395C5-8BFD-2064-05E4-92A4A8EDF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3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4812ED-C95B-94A8-18D3-C22B43EC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WELCOME!  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797FBF-5D72-9C37-FFA5-5F35E43FF5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784" y="2326613"/>
            <a:ext cx="6661013" cy="3723991"/>
          </a:xfrm>
        </p:spPr>
        <p:txBody>
          <a:bodyPr lIns="91440" tIns="45720" rIns="91440" bIns="45720" anchor="t"/>
          <a:lstStyle/>
          <a:p>
            <a:endParaRPr lang="en-US" sz="2000" b="1">
              <a:cs typeface="Arial"/>
            </a:endParaRPr>
          </a:p>
          <a:p>
            <a:endParaRPr lang="en-US" sz="180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4A3AE-4168-2650-6ED7-B412C81B7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603" y="1950609"/>
            <a:ext cx="7816175" cy="412235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>
              <a:cs typeface="Arial"/>
            </a:endParaRPr>
          </a:p>
          <a:p>
            <a:pPr lvl="1"/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  <a:p>
            <a:endParaRPr lang="en-US" sz="1800"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4E4C0-3C83-23A9-C99A-709873AE7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3500" y="1666226"/>
            <a:ext cx="8853874" cy="3234364"/>
          </a:xfrm>
        </p:spPr>
        <p:txBody>
          <a:bodyPr lIns="91440" tIns="45720" rIns="91440" bIns="45720" anchor="t"/>
          <a:lstStyle/>
          <a:p>
            <a:r>
              <a:rPr lang="en-US" sz="2400" u="sng">
                <a:cs typeface="Arial"/>
              </a:rPr>
              <a:t>Agenda</a:t>
            </a:r>
          </a:p>
          <a:p>
            <a:endParaRPr lang="en-US" sz="2400" u="sng">
              <a:cs typeface="Arial"/>
            </a:endParaRPr>
          </a:p>
          <a:p>
            <a:pPr marL="342900" indent="-342900">
              <a:buChar char="•"/>
            </a:pPr>
            <a:r>
              <a:rPr lang="en-US" sz="2400" b="0">
                <a:cs typeface="Arial"/>
              </a:rPr>
              <a:t>Welcome new faculty</a:t>
            </a:r>
          </a:p>
          <a:p>
            <a:pPr marL="342900" indent="-342900">
              <a:buChar char="•"/>
            </a:pPr>
            <a:r>
              <a:rPr lang="en-US" sz="2400" b="0">
                <a:cs typeface="Arial"/>
              </a:rPr>
              <a:t>Announcements</a:t>
            </a:r>
          </a:p>
          <a:p>
            <a:pPr marL="342900" indent="-342900">
              <a:buChar char="•"/>
            </a:pPr>
            <a:r>
              <a:rPr lang="en-US" sz="2400" b="0">
                <a:cs typeface="Arial"/>
              </a:rPr>
              <a:t>Joe Schacht: Cannabis Project Presentation</a:t>
            </a:r>
          </a:p>
          <a:p>
            <a:pPr marL="342900" indent="-342900">
              <a:buChar char="•"/>
            </a:pPr>
            <a:r>
              <a:rPr lang="en-US" sz="2400" b="0">
                <a:cs typeface="Arial"/>
              </a:rPr>
              <a:t>Liz Chamberlain: Psychology Wellness survey results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9BF9-74C0-C435-FEE9-803F330F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C6069-2C43-5374-981A-660CAD08A0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68145-4867-87D9-0170-6367A7C020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BE465-3F9D-B22E-8CED-69B03D9ABF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798431-803D-0225-1AE8-24B10959B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8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D525-ABF2-AF43-9BF5-D127511B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805189"/>
            <a:ext cx="4992556" cy="759843"/>
          </a:xfrm>
        </p:spPr>
        <p:txBody>
          <a:bodyPr/>
          <a:lstStyle/>
          <a:p>
            <a:r>
              <a:rPr lang="en-US" sz="2800"/>
              <a:t>Changing the presentation title in bottom right corner: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3A4B7-964F-D142-A4DF-866EED5DF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786" y="2039003"/>
            <a:ext cx="4351082" cy="2293264"/>
          </a:xfrm>
        </p:spPr>
        <p:txBody>
          <a:bodyPr/>
          <a:lstStyle/>
          <a:p>
            <a:r>
              <a:rPr lang="en-US" i="0"/>
              <a:t>Navigate to the master slide (View &gt; Master). Select the parent master and click on the title to edit. It should then change on all slides when you exit out of the master.  </a:t>
            </a:r>
          </a:p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0E1BF85-4CC6-CA43-9461-099DA47E7E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r="575"/>
          <a:stretch/>
        </p:blipFill>
        <p:spPr>
          <a:xfrm>
            <a:off x="5644351" y="2039002"/>
            <a:ext cx="5719235" cy="3033061"/>
          </a:xfrm>
        </p:spPr>
      </p:pic>
    </p:spTree>
    <p:extLst>
      <p:ext uri="{BB962C8B-B14F-4D97-AF65-F5344CB8AC3E}">
        <p14:creationId xmlns:p14="http://schemas.microsoft.com/office/powerpoint/2010/main" val="3965411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85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156714-5BA2-51A3-1B5F-E4C36BBDBC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2F24B-AFCB-3798-8029-0A6ACEF45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C2C0B-1CEF-1FA7-4DC8-66D412962AD1}"/>
              </a:ext>
            </a:extLst>
          </p:cNvPr>
          <p:cNvSpPr txBox="1"/>
          <p:nvPr/>
        </p:nvSpPr>
        <p:spPr>
          <a:xfrm>
            <a:off x="2007220" y="903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54044-8421-A2C5-65C8-B9FD53974E2A}"/>
              </a:ext>
            </a:extLst>
          </p:cNvPr>
          <p:cNvSpPr txBox="1"/>
          <p:nvPr/>
        </p:nvSpPr>
        <p:spPr>
          <a:xfrm>
            <a:off x="2252546" y="1031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75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C5DB-A3BA-9B8F-FBD2-CBFD6506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endParaRPr lang="en-US"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B0B24-0A36-9882-12E3-0D30018AC1F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>
            <a:normAutofit lnSpcReduction="10000"/>
          </a:bodyPr>
          <a:lstStyle/>
          <a:p>
            <a:endParaRPr lang="en-US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39902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D525-ABF2-AF43-9BF5-D127511B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805189"/>
            <a:ext cx="4552165" cy="759843"/>
          </a:xfrm>
        </p:spPr>
        <p:txBody>
          <a:bodyPr/>
          <a:lstStyle/>
          <a:p>
            <a:r>
              <a:rPr lang="en-US" sz="2800"/>
              <a:t>Presentation Guidelines for Branding and Design: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3A4B7-964F-D142-A4DF-866EED5DF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786" y="2039003"/>
            <a:ext cx="4351082" cy="22932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At minimum always include a title slide, thank you slide, and end slide with your presentation.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For the title slide, keep the presentation title in all caps.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The End slide must go last to reinforce our brand’s logo and the ”Brain health for all, for life” motto.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Please keep all text boxes on all slides in the original positions for alignment and design purposes.</a:t>
            </a:r>
          </a:p>
          <a:p>
            <a:endParaRPr lang="en-US"/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0CE917F-A8F2-7243-860A-E111A552C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45" y="2039003"/>
            <a:ext cx="5463669" cy="3202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3961B-1885-47BF-D00B-1D0E19E24E80}"/>
              </a:ext>
            </a:extLst>
          </p:cNvPr>
          <p:cNvSpPr txBox="1"/>
          <p:nvPr/>
        </p:nvSpPr>
        <p:spPr>
          <a:xfrm>
            <a:off x="1209907" y="63115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00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rain">
            <a:extLst>
              <a:ext uri="{FF2B5EF4-FFF2-40B4-BE49-F238E27FC236}">
                <a16:creationId xmlns:a16="http://schemas.microsoft.com/office/drawing/2014/main" id="{87D0EC43-96BE-7B43-863F-C577CA1896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837" y="1797627"/>
            <a:ext cx="644235" cy="644235"/>
          </a:xfrm>
          <a:prstGeom prst="rect">
            <a:avLst/>
          </a:prstGeom>
        </p:spPr>
      </p:pic>
      <p:pic>
        <p:nvPicPr>
          <p:cNvPr id="5" name="Graphic 4" descr="Heart with pulse">
            <a:extLst>
              <a:ext uri="{FF2B5EF4-FFF2-40B4-BE49-F238E27FC236}">
                <a16:creationId xmlns:a16="http://schemas.microsoft.com/office/drawing/2014/main" id="{C1E5E58A-DBF3-824C-B005-AF70013330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8639" y="1797627"/>
            <a:ext cx="644235" cy="644235"/>
          </a:xfrm>
          <a:prstGeom prst="rect">
            <a:avLst/>
          </a:prstGeom>
        </p:spPr>
      </p:pic>
      <p:pic>
        <p:nvPicPr>
          <p:cNvPr id="7" name="Graphic 6" descr="DNA">
            <a:extLst>
              <a:ext uri="{FF2B5EF4-FFF2-40B4-BE49-F238E27FC236}">
                <a16:creationId xmlns:a16="http://schemas.microsoft.com/office/drawing/2014/main" id="{995B6C11-AFD7-724E-9D90-2142C151F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3441" y="1797627"/>
            <a:ext cx="644235" cy="644235"/>
          </a:xfrm>
          <a:prstGeom prst="rect">
            <a:avLst/>
          </a:prstGeom>
        </p:spPr>
      </p:pic>
      <p:pic>
        <p:nvPicPr>
          <p:cNvPr id="9" name="Graphic 8" descr="Hospital">
            <a:extLst>
              <a:ext uri="{FF2B5EF4-FFF2-40B4-BE49-F238E27FC236}">
                <a16:creationId xmlns:a16="http://schemas.microsoft.com/office/drawing/2014/main" id="{76DFF890-215E-5748-AC12-4F87282AB0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8243" y="1797627"/>
            <a:ext cx="644235" cy="644235"/>
          </a:xfrm>
          <a:prstGeom prst="rect">
            <a:avLst/>
          </a:prstGeom>
        </p:spPr>
      </p:pic>
      <p:pic>
        <p:nvPicPr>
          <p:cNvPr id="11" name="Graphic 10" descr="Heartbeat">
            <a:extLst>
              <a:ext uri="{FF2B5EF4-FFF2-40B4-BE49-F238E27FC236}">
                <a16:creationId xmlns:a16="http://schemas.microsoft.com/office/drawing/2014/main" id="{5F9FA53D-701C-3A46-A232-0602924072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3441" y="3106881"/>
            <a:ext cx="644235" cy="644235"/>
          </a:xfrm>
          <a:prstGeom prst="rect">
            <a:avLst/>
          </a:prstGeom>
        </p:spPr>
      </p:pic>
      <p:pic>
        <p:nvPicPr>
          <p:cNvPr id="13" name="Graphic 12" descr="Medical">
            <a:extLst>
              <a:ext uri="{FF2B5EF4-FFF2-40B4-BE49-F238E27FC236}">
                <a16:creationId xmlns:a16="http://schemas.microsoft.com/office/drawing/2014/main" id="{7752DABA-CD8B-2F44-B427-F4B060EC9E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8243" y="3106881"/>
            <a:ext cx="644235" cy="644235"/>
          </a:xfrm>
          <a:prstGeom prst="rect">
            <a:avLst/>
          </a:prstGeom>
        </p:spPr>
      </p:pic>
      <p:pic>
        <p:nvPicPr>
          <p:cNvPr id="15" name="Graphic 14" descr="Tooth">
            <a:extLst>
              <a:ext uri="{FF2B5EF4-FFF2-40B4-BE49-F238E27FC236}">
                <a16:creationId xmlns:a16="http://schemas.microsoft.com/office/drawing/2014/main" id="{43F7EAA3-AADF-0A4F-BAF0-3B460510B2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8639" y="3106881"/>
            <a:ext cx="644235" cy="644235"/>
          </a:xfrm>
          <a:prstGeom prst="rect">
            <a:avLst/>
          </a:prstGeom>
        </p:spPr>
      </p:pic>
      <p:pic>
        <p:nvPicPr>
          <p:cNvPr id="17" name="Graphic 16" descr="Doctor">
            <a:extLst>
              <a:ext uri="{FF2B5EF4-FFF2-40B4-BE49-F238E27FC236}">
                <a16:creationId xmlns:a16="http://schemas.microsoft.com/office/drawing/2014/main" id="{0AA040B6-78C4-CA48-9442-561C70CF1B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3837" y="3106881"/>
            <a:ext cx="644235" cy="644235"/>
          </a:xfrm>
          <a:prstGeom prst="rect">
            <a:avLst/>
          </a:prstGeom>
        </p:spPr>
      </p:pic>
      <p:pic>
        <p:nvPicPr>
          <p:cNvPr id="19" name="Graphic 18" descr="Stethoscope">
            <a:extLst>
              <a:ext uri="{FF2B5EF4-FFF2-40B4-BE49-F238E27FC236}">
                <a16:creationId xmlns:a16="http://schemas.microsoft.com/office/drawing/2014/main" id="{C129F82E-AC4B-EA47-A3B7-41538E42B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73046" y="3106881"/>
            <a:ext cx="644235" cy="644235"/>
          </a:xfrm>
          <a:prstGeom prst="rect">
            <a:avLst/>
          </a:prstGeom>
        </p:spPr>
      </p:pic>
      <p:pic>
        <p:nvPicPr>
          <p:cNvPr id="21" name="Graphic 20" descr="Lungs">
            <a:extLst>
              <a:ext uri="{FF2B5EF4-FFF2-40B4-BE49-F238E27FC236}">
                <a16:creationId xmlns:a16="http://schemas.microsoft.com/office/drawing/2014/main" id="{323ECD96-F0EA-4E4A-8627-8BCB5B340B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73046" y="1797627"/>
            <a:ext cx="644235" cy="644235"/>
          </a:xfrm>
          <a:prstGeom prst="rect">
            <a:avLst/>
          </a:prstGeom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67501A84-82D2-BE46-8C4C-55250AFEFA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61709" y="4520045"/>
            <a:ext cx="644235" cy="644235"/>
          </a:xfrm>
          <a:prstGeom prst="rect">
            <a:avLst/>
          </a:prstGeom>
        </p:spPr>
      </p:pic>
      <p:pic>
        <p:nvPicPr>
          <p:cNvPr id="27" name="Graphic 26" descr="Classroom">
            <a:extLst>
              <a:ext uri="{FF2B5EF4-FFF2-40B4-BE49-F238E27FC236}">
                <a16:creationId xmlns:a16="http://schemas.microsoft.com/office/drawing/2014/main" id="{F52C29EE-F90F-4A4C-8073-4CB8DA6D04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7377" y="4520045"/>
            <a:ext cx="644235" cy="644235"/>
          </a:xfrm>
          <a:prstGeom prst="rect">
            <a:avLst/>
          </a:prstGeom>
        </p:spPr>
      </p:pic>
      <p:pic>
        <p:nvPicPr>
          <p:cNvPr id="29" name="Graphic 28" descr="Test tubes">
            <a:extLst>
              <a:ext uri="{FF2B5EF4-FFF2-40B4-BE49-F238E27FC236}">
                <a16:creationId xmlns:a16="http://schemas.microsoft.com/office/drawing/2014/main" id="{F373608D-FAA2-704E-A335-152F4DEB8A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06041" y="4520045"/>
            <a:ext cx="644235" cy="644235"/>
          </a:xfrm>
          <a:prstGeom prst="rect">
            <a:avLst/>
          </a:prstGeom>
        </p:spPr>
      </p:pic>
      <p:pic>
        <p:nvPicPr>
          <p:cNvPr id="31" name="Graphic 30" descr="Microscope">
            <a:extLst>
              <a:ext uri="{FF2B5EF4-FFF2-40B4-BE49-F238E27FC236}">
                <a16:creationId xmlns:a16="http://schemas.microsoft.com/office/drawing/2014/main" id="{4F5F1469-2ED4-A44B-9F1E-FC4B71D08A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50373" y="4520045"/>
            <a:ext cx="644235" cy="644235"/>
          </a:xfrm>
          <a:prstGeom prst="rect">
            <a:avLst/>
          </a:prstGeom>
        </p:spPr>
      </p:pic>
      <p:pic>
        <p:nvPicPr>
          <p:cNvPr id="33" name="Graphic 32" descr="Flask">
            <a:extLst>
              <a:ext uri="{FF2B5EF4-FFF2-40B4-BE49-F238E27FC236}">
                <a16:creationId xmlns:a16="http://schemas.microsoft.com/office/drawing/2014/main" id="{FA4EEDC6-8B93-4147-82A9-3E71D0C29E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73046" y="4520045"/>
            <a:ext cx="644235" cy="644235"/>
          </a:xfrm>
          <a:prstGeom prst="rect">
            <a:avLst/>
          </a:prstGeom>
        </p:spPr>
      </p:pic>
      <p:pic>
        <p:nvPicPr>
          <p:cNvPr id="34" name="Graphic 33" descr="Brain">
            <a:extLst>
              <a:ext uri="{FF2B5EF4-FFF2-40B4-BE49-F238E27FC236}">
                <a16:creationId xmlns:a16="http://schemas.microsoft.com/office/drawing/2014/main" id="{976AAF65-A788-3B4C-88E7-EB7355E6BA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26672" y="1797627"/>
            <a:ext cx="644235" cy="644235"/>
          </a:xfrm>
          <a:prstGeom prst="rect">
            <a:avLst/>
          </a:prstGeom>
        </p:spPr>
      </p:pic>
      <p:pic>
        <p:nvPicPr>
          <p:cNvPr id="35" name="Graphic 34" descr="Heart with pulse">
            <a:extLst>
              <a:ext uri="{FF2B5EF4-FFF2-40B4-BE49-F238E27FC236}">
                <a16:creationId xmlns:a16="http://schemas.microsoft.com/office/drawing/2014/main" id="{F1AFB2F5-C6A2-0247-B3FC-E38B7423DF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81474" y="1797627"/>
            <a:ext cx="644235" cy="644235"/>
          </a:xfrm>
          <a:prstGeom prst="rect">
            <a:avLst/>
          </a:prstGeom>
        </p:spPr>
      </p:pic>
      <p:pic>
        <p:nvPicPr>
          <p:cNvPr id="36" name="Graphic 35" descr="DNA">
            <a:extLst>
              <a:ext uri="{FF2B5EF4-FFF2-40B4-BE49-F238E27FC236}">
                <a16:creationId xmlns:a16="http://schemas.microsoft.com/office/drawing/2014/main" id="{DF2BA6DF-BDEE-164D-B353-F0D3EB2E84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36276" y="1797627"/>
            <a:ext cx="644235" cy="644235"/>
          </a:xfrm>
          <a:prstGeom prst="rect">
            <a:avLst/>
          </a:prstGeom>
        </p:spPr>
      </p:pic>
      <p:pic>
        <p:nvPicPr>
          <p:cNvPr id="37" name="Graphic 36" descr="Hospital">
            <a:extLst>
              <a:ext uri="{FF2B5EF4-FFF2-40B4-BE49-F238E27FC236}">
                <a16:creationId xmlns:a16="http://schemas.microsoft.com/office/drawing/2014/main" id="{AF110614-A0EA-B746-A80E-C57C5DC53D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91078" y="1797627"/>
            <a:ext cx="644235" cy="644235"/>
          </a:xfrm>
          <a:prstGeom prst="rect">
            <a:avLst/>
          </a:prstGeom>
        </p:spPr>
      </p:pic>
      <p:pic>
        <p:nvPicPr>
          <p:cNvPr id="38" name="Graphic 37" descr="Heartbeat">
            <a:extLst>
              <a:ext uri="{FF2B5EF4-FFF2-40B4-BE49-F238E27FC236}">
                <a16:creationId xmlns:a16="http://schemas.microsoft.com/office/drawing/2014/main" id="{B202788A-076F-8641-A2EE-C17D46F930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36276" y="3106881"/>
            <a:ext cx="644235" cy="644235"/>
          </a:xfrm>
          <a:prstGeom prst="rect">
            <a:avLst/>
          </a:prstGeom>
        </p:spPr>
      </p:pic>
      <p:pic>
        <p:nvPicPr>
          <p:cNvPr id="39" name="Graphic 38" descr="Medical">
            <a:extLst>
              <a:ext uri="{FF2B5EF4-FFF2-40B4-BE49-F238E27FC236}">
                <a16:creationId xmlns:a16="http://schemas.microsoft.com/office/drawing/2014/main" id="{0511450C-97F1-CB45-BFA6-C68E429BE5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91078" y="3106881"/>
            <a:ext cx="644235" cy="644235"/>
          </a:xfrm>
          <a:prstGeom prst="rect">
            <a:avLst/>
          </a:prstGeom>
        </p:spPr>
      </p:pic>
      <p:pic>
        <p:nvPicPr>
          <p:cNvPr id="40" name="Graphic 39" descr="Tooth">
            <a:extLst>
              <a:ext uri="{FF2B5EF4-FFF2-40B4-BE49-F238E27FC236}">
                <a16:creationId xmlns:a16="http://schemas.microsoft.com/office/drawing/2014/main" id="{CEA9FF0F-0475-3A47-ABEB-28EBA48276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181474" y="3106881"/>
            <a:ext cx="644235" cy="644235"/>
          </a:xfrm>
          <a:prstGeom prst="rect">
            <a:avLst/>
          </a:prstGeom>
        </p:spPr>
      </p:pic>
      <p:pic>
        <p:nvPicPr>
          <p:cNvPr id="41" name="Graphic 40" descr="Doctor">
            <a:extLst>
              <a:ext uri="{FF2B5EF4-FFF2-40B4-BE49-F238E27FC236}">
                <a16:creationId xmlns:a16="http://schemas.microsoft.com/office/drawing/2014/main" id="{258BFFBC-D1B5-E64E-8D0A-CD526AE023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26672" y="3106881"/>
            <a:ext cx="644235" cy="644235"/>
          </a:xfrm>
          <a:prstGeom prst="rect">
            <a:avLst/>
          </a:prstGeom>
        </p:spPr>
      </p:pic>
      <p:pic>
        <p:nvPicPr>
          <p:cNvPr id="42" name="Graphic 41" descr="Stethoscope">
            <a:extLst>
              <a:ext uri="{FF2B5EF4-FFF2-40B4-BE49-F238E27FC236}">
                <a16:creationId xmlns:a16="http://schemas.microsoft.com/office/drawing/2014/main" id="{98D8E4BD-B433-A440-8F95-6FDE649761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345881" y="3106881"/>
            <a:ext cx="644235" cy="644235"/>
          </a:xfrm>
          <a:prstGeom prst="rect">
            <a:avLst/>
          </a:prstGeom>
        </p:spPr>
      </p:pic>
      <p:pic>
        <p:nvPicPr>
          <p:cNvPr id="43" name="Graphic 42" descr="Lungs">
            <a:extLst>
              <a:ext uri="{FF2B5EF4-FFF2-40B4-BE49-F238E27FC236}">
                <a16:creationId xmlns:a16="http://schemas.microsoft.com/office/drawing/2014/main" id="{6D19D3E9-7CCA-7C41-A81B-BF7BEBDCCC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45881" y="1797627"/>
            <a:ext cx="644235" cy="644235"/>
          </a:xfrm>
          <a:prstGeom prst="rect">
            <a:avLst/>
          </a:prstGeom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27F15E6D-AD4F-BE4E-8F60-A1051C8D84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234544" y="4520045"/>
            <a:ext cx="644235" cy="644235"/>
          </a:xfrm>
          <a:prstGeom prst="rect">
            <a:avLst/>
          </a:prstGeom>
        </p:spPr>
      </p:pic>
      <p:pic>
        <p:nvPicPr>
          <p:cNvPr id="45" name="Graphic 44" descr="Classroom">
            <a:extLst>
              <a:ext uri="{FF2B5EF4-FFF2-40B4-BE49-F238E27FC236}">
                <a16:creationId xmlns:a16="http://schemas.microsoft.com/office/drawing/2014/main" id="{FB79668B-9298-ED40-B674-102C3BE988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90212" y="4520045"/>
            <a:ext cx="644235" cy="644235"/>
          </a:xfrm>
          <a:prstGeom prst="rect">
            <a:avLst/>
          </a:prstGeom>
        </p:spPr>
      </p:pic>
      <p:pic>
        <p:nvPicPr>
          <p:cNvPr id="46" name="Graphic 45" descr="Test tubes">
            <a:extLst>
              <a:ext uri="{FF2B5EF4-FFF2-40B4-BE49-F238E27FC236}">
                <a16:creationId xmlns:a16="http://schemas.microsoft.com/office/drawing/2014/main" id="{8F06D6C3-9FCB-C744-81C0-0E3A4CF08A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178876" y="4520045"/>
            <a:ext cx="644235" cy="644235"/>
          </a:xfrm>
          <a:prstGeom prst="rect">
            <a:avLst/>
          </a:prstGeom>
        </p:spPr>
      </p:pic>
      <p:pic>
        <p:nvPicPr>
          <p:cNvPr id="47" name="Graphic 46" descr="Microscope">
            <a:extLst>
              <a:ext uri="{FF2B5EF4-FFF2-40B4-BE49-F238E27FC236}">
                <a16:creationId xmlns:a16="http://schemas.microsoft.com/office/drawing/2014/main" id="{54FB9234-382B-9847-B7E3-68E7F10433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123208" y="4520045"/>
            <a:ext cx="644235" cy="644235"/>
          </a:xfrm>
          <a:prstGeom prst="rect">
            <a:avLst/>
          </a:prstGeom>
        </p:spPr>
      </p:pic>
      <p:pic>
        <p:nvPicPr>
          <p:cNvPr id="48" name="Graphic 47" descr="Flask">
            <a:extLst>
              <a:ext uri="{FF2B5EF4-FFF2-40B4-BE49-F238E27FC236}">
                <a16:creationId xmlns:a16="http://schemas.microsoft.com/office/drawing/2014/main" id="{D0F37B47-ECC9-824D-90BD-56EC789942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45881" y="4520045"/>
            <a:ext cx="644235" cy="64423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7085DE5-76C5-6E4A-90A6-EFBCAF405B33}"/>
              </a:ext>
            </a:extLst>
          </p:cNvPr>
          <p:cNvSpPr txBox="1"/>
          <p:nvPr/>
        </p:nvSpPr>
        <p:spPr>
          <a:xfrm>
            <a:off x="1167242" y="906378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Helvetica" pitchFamily="2" charset="0"/>
              </a:rPr>
              <a:t>ICONS TO USE</a:t>
            </a:r>
          </a:p>
        </p:txBody>
      </p:sp>
    </p:spTree>
    <p:extLst>
      <p:ext uri="{BB962C8B-B14F-4D97-AF65-F5344CB8AC3E}">
        <p14:creationId xmlns:p14="http://schemas.microsoft.com/office/powerpoint/2010/main" val="167034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DCCD61-3010-1302-A3DF-81E891BED21B}"/>
              </a:ext>
            </a:extLst>
          </p:cNvPr>
          <p:cNvSpPr txBox="1"/>
          <p:nvPr/>
        </p:nvSpPr>
        <p:spPr>
          <a:xfrm>
            <a:off x="834571" y="296615"/>
            <a:ext cx="10522857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Arial"/>
              </a:rPr>
              <a:t>Welcome New Psychology Faculty!  </a:t>
            </a:r>
          </a:p>
          <a:p>
            <a:pPr algn="l"/>
            <a:endParaRPr lang="en-US">
              <a:cs typeface="Arial"/>
            </a:endParaRPr>
          </a:p>
          <a:p>
            <a:endParaRPr lang="en-US" sz="2400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6087036-EB25-6EE1-93F7-880D9766366D}"/>
              </a:ext>
            </a:extLst>
          </p:cNvPr>
          <p:cNvSpPr txBox="1">
            <a:spLocks/>
          </p:cNvSpPr>
          <p:nvPr/>
        </p:nvSpPr>
        <p:spPr>
          <a:xfrm>
            <a:off x="6100004" y="1139676"/>
            <a:ext cx="6047414" cy="46516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Amy Patinella, PsyD (12/1/2025)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Arial"/>
              </a:rPr>
              <a:t>Instructor, CAMH</a:t>
            </a:r>
            <a:endParaRPr lang="en-US">
              <a:cs typeface="Arial"/>
            </a:endParaRPr>
          </a:p>
          <a:p>
            <a:r>
              <a:rPr lang="en-US" sz="2400">
                <a:cs typeface="Arial"/>
              </a:rPr>
              <a:t>Shannon Savell, PhD (12/1/2025)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/>
              </a:rPr>
              <a:t>Assistant Professor, CAMH</a:t>
            </a:r>
          </a:p>
          <a:p>
            <a:r>
              <a:rPr lang="en-US" sz="2400">
                <a:cs typeface="Arial"/>
              </a:rPr>
              <a:t>Lauren Stone, PhD (12/1/2025)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/>
              </a:rPr>
              <a:t>Instructor</a:t>
            </a:r>
          </a:p>
          <a:p>
            <a:r>
              <a:rPr lang="en-US" sz="2400">
                <a:cs typeface="Arial"/>
              </a:rPr>
              <a:t>Jaspreet Shahi, PsyD (12/1/2025)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/>
              </a:rPr>
              <a:t>Instructor, CAMH</a:t>
            </a:r>
          </a:p>
          <a:p>
            <a:r>
              <a:rPr lang="en-US" sz="2400">
                <a:cs typeface="Arial"/>
              </a:rPr>
              <a:t>Leonora "Nori" Ryland, PsyD (12/1/2025)</a:t>
            </a:r>
            <a:endParaRPr lang="en-US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/>
              </a:rPr>
              <a:t>Instructor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2F7A214-A0B8-6781-7A06-75AB94008445}"/>
              </a:ext>
            </a:extLst>
          </p:cNvPr>
          <p:cNvSpPr txBox="1">
            <a:spLocks/>
          </p:cNvSpPr>
          <p:nvPr/>
        </p:nvSpPr>
        <p:spPr>
          <a:xfrm>
            <a:off x="834671" y="1189716"/>
            <a:ext cx="5258806" cy="47719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cs typeface="Arial"/>
              </a:rPr>
              <a:t>Anika Guha, PhD (9/1/2025)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Research Associate, APT</a:t>
            </a:r>
          </a:p>
          <a:p>
            <a:r>
              <a:rPr lang="en-US" sz="2400">
                <a:cs typeface="Arial" panose="020B0604020202020204"/>
              </a:rPr>
              <a:t>Lisa Horowitz, PhD (9/1/2025)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Visiting Professor, CAMH</a:t>
            </a:r>
          </a:p>
          <a:p>
            <a:r>
              <a:rPr lang="en-US" sz="2400">
                <a:cs typeface="Arial" panose="020B0604020202020204"/>
              </a:rPr>
              <a:t>Marie Rodrigues, PhD (11/1/2025)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Instructor, Adult</a:t>
            </a:r>
          </a:p>
          <a:p>
            <a:r>
              <a:rPr lang="en-US" sz="2400">
                <a:cs typeface="Arial" panose="020B0604020202020204"/>
              </a:rPr>
              <a:t>Megan Weishaar, PhD (11/1/2025)</a:t>
            </a:r>
            <a:endParaRPr lang="en-US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Assistant Professor, Adult</a:t>
            </a:r>
          </a:p>
          <a:p>
            <a:r>
              <a:rPr lang="en-US" sz="2400">
                <a:cs typeface="Arial" panose="020B0604020202020204"/>
              </a:rPr>
              <a:t>Kara Belfer, PhD (12/1/2025)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Instructor</a:t>
            </a:r>
          </a:p>
          <a:p>
            <a:r>
              <a:rPr lang="en-US" sz="2400">
                <a:cs typeface="Arial" panose="020B0604020202020204"/>
              </a:rPr>
              <a:t>Emma </a:t>
            </a:r>
            <a:r>
              <a:rPr lang="en-US" sz="2400" err="1">
                <a:cs typeface="Arial" panose="020B0604020202020204"/>
              </a:rPr>
              <a:t>Lecarie</a:t>
            </a:r>
            <a:r>
              <a:rPr lang="en-US" sz="2400">
                <a:cs typeface="Arial" panose="020B0604020202020204"/>
              </a:rPr>
              <a:t>, PhD (12/1/2025)</a:t>
            </a:r>
            <a:endParaRPr lang="en-US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Assistant Professor, CAMH</a:t>
            </a:r>
          </a:p>
          <a:p>
            <a:endParaRPr lang="en-US" sz="2400">
              <a:cs typeface="Arial" panose="020B0604020202020204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cs typeface="Arial" panose="020B0604020202020204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cs typeface="Arial" panose="020B0604020202020204"/>
            </a:endParaRPr>
          </a:p>
          <a:p>
            <a:endParaRPr lang="en-US" sz="24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877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C425C-E0F6-FBC8-406C-B5B1849C0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BCF63-6FDF-B27B-F0C0-7474F1E5CE15}"/>
              </a:ext>
            </a:extLst>
          </p:cNvPr>
          <p:cNvSpPr txBox="1"/>
          <p:nvPr/>
        </p:nvSpPr>
        <p:spPr>
          <a:xfrm>
            <a:off x="834571" y="296615"/>
            <a:ext cx="10522857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Arial"/>
              </a:rPr>
              <a:t>Welcome New Psychology Faculty!  </a:t>
            </a:r>
          </a:p>
          <a:p>
            <a:pPr algn="l"/>
            <a:endParaRPr lang="en-US">
              <a:cs typeface="Arial"/>
            </a:endParaRPr>
          </a:p>
          <a:p>
            <a:endParaRPr lang="en-US" sz="2400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1CF494-EF41-446B-6F8D-411DA166BCB8}"/>
              </a:ext>
            </a:extLst>
          </p:cNvPr>
          <p:cNvSpPr txBox="1">
            <a:spLocks/>
          </p:cNvSpPr>
          <p:nvPr/>
        </p:nvSpPr>
        <p:spPr>
          <a:xfrm>
            <a:off x="3048784" y="1721678"/>
            <a:ext cx="6380239" cy="41249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cs typeface="Arial"/>
              </a:rPr>
              <a:t>Natalie Finn, PhD (1/1/2026)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Instructor, CAMH</a:t>
            </a:r>
          </a:p>
          <a:p>
            <a:pPr>
              <a:buFont typeface="Courier New,monospace" panose="020B0604020202020204" pitchFamily="34" charset="0"/>
              <a:buChar char="o"/>
            </a:pPr>
            <a:r>
              <a:rPr lang="en-US" sz="2400">
                <a:cs typeface="Arial" panose="020B0604020202020204"/>
              </a:rPr>
              <a:t>Danielle Swales, PhD (2/1/2026)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Assistant Professor, CAMH</a:t>
            </a:r>
          </a:p>
          <a:p>
            <a:pPr>
              <a:buFont typeface="Courier New,monospace" panose="020B0604020202020204" pitchFamily="34" charset="0"/>
              <a:buChar char="o"/>
            </a:pPr>
            <a:r>
              <a:rPr lang="en-US" sz="2400">
                <a:cs typeface="Arial"/>
              </a:rPr>
              <a:t>Tess Simpson, PhD (2/17/2026)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Arial" panose="020B0604020202020204"/>
              </a:rPr>
              <a:t>Associate Professor, CAMH</a:t>
            </a:r>
          </a:p>
          <a:p>
            <a:endParaRPr lang="en-US" sz="2400">
              <a:cs typeface="Arial" panose="020B0604020202020204"/>
            </a:endParaRPr>
          </a:p>
          <a:p>
            <a:endParaRPr lang="en-US" sz="2400">
              <a:cs typeface="Arial" panose="020B0604020202020204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2000">
              <a:cs typeface="Arial" panose="020B0604020202020204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cs typeface="Arial" panose="020B0604020202020204"/>
            </a:endParaRPr>
          </a:p>
          <a:p>
            <a:endParaRPr lang="en-US" sz="24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159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780D-E891-0010-9482-8564BE20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620440"/>
            <a:ext cx="8935284" cy="1325563"/>
          </a:xfrm>
        </p:spPr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Kudos and Announcements</a:t>
            </a:r>
            <a:endParaRPr lang="en-US">
              <a:cs typeface="Helvetic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CF802-4D0A-6A5C-3727-8B6C403086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768" y="1690457"/>
            <a:ext cx="5063829" cy="872970"/>
          </a:xfrm>
        </p:spPr>
        <p:txBody>
          <a:bodyPr lIns="91440" tIns="45720" rIns="91440" bIns="45720" anchor="t"/>
          <a:lstStyle/>
          <a:p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2E2AAA-931E-710E-3CB2-35BFF37B81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785" y="4073695"/>
            <a:ext cx="5058715" cy="174619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cs typeface="Arial"/>
                <a:hlinkClick r:id="rId2"/>
              </a:rPr>
              <a:t>https://www.uchealth.org/today/care-trial-reducing-fear-improving-mental-health-outcomes-high-risk-pregnancy/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1A2D3170-E305-D760-0FB8-48DF9FBD6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69" y="1718530"/>
            <a:ext cx="6562725" cy="2248633"/>
          </a:xfrm>
          <a:prstGeom prst="rect">
            <a:avLst/>
          </a:prstGeom>
        </p:spPr>
      </p:pic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7A33B95-1DC8-09D6-2E5B-E328FEA0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256" y="1741610"/>
            <a:ext cx="18859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2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B02E3-DBA3-9C53-8DF9-CD8F7A8CB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9F8A-7944-DD70-DC97-589ED618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620441"/>
            <a:ext cx="2365426" cy="614802"/>
          </a:xfrm>
        </p:spPr>
        <p:txBody>
          <a:bodyPr lIns="91440" tIns="45720" rIns="91440" bIns="45720" anchor="t"/>
          <a:lstStyle/>
          <a:p>
            <a:r>
              <a:rPr lang="en-US" b="0">
                <a:latin typeface="Helvetica"/>
                <a:cs typeface="Helvetica"/>
              </a:rPr>
              <a:t>Conger Lecture</a:t>
            </a:r>
            <a:br>
              <a:rPr lang="en-US">
                <a:latin typeface="Helvetica"/>
                <a:cs typeface="Helvetica"/>
              </a:rPr>
            </a:br>
            <a:endParaRPr lang="en-US">
              <a:cs typeface="Helvetic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F294B-2C74-632B-9735-464CB3B95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768" y="1690457"/>
            <a:ext cx="5063829" cy="872970"/>
          </a:xfrm>
        </p:spPr>
        <p:txBody>
          <a:bodyPr lIns="91440" tIns="45720" rIns="91440" bIns="45720" anchor="t"/>
          <a:lstStyle/>
          <a:p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72570-1A08-4A24-B40C-DE70DC9D0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149" y="82062"/>
            <a:ext cx="8867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0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3E822-734F-A1B2-BB54-9EA1F4573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E8D8-9F9C-E689-55D3-485F352D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4" y="620440"/>
            <a:ext cx="10819615" cy="1325563"/>
          </a:xfrm>
        </p:spPr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U.S. News &amp; World Report’s Best Hospitals Expert Opinion Survey</a:t>
            </a:r>
            <a:br>
              <a:rPr lang="en-US">
                <a:latin typeface="Helvetica"/>
                <a:cs typeface="Helvetica"/>
              </a:rPr>
            </a:br>
            <a:endParaRPr lang="en-US">
              <a:cs typeface="Helvetic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1AC2D-2B8A-F1CF-BE78-AE76AC0B3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682" y="2232083"/>
            <a:ext cx="10806717" cy="4124982"/>
          </a:xfrm>
        </p:spPr>
        <p:txBody>
          <a:bodyPr lIns="91440" tIns="45720" rIns="91440" bIns="45720" anchor="t"/>
          <a:lstStyle/>
          <a:p>
            <a:r>
              <a:rPr lang="en-US" sz="2800"/>
              <a:t>What: USNWR voting of top children’s hospitals</a:t>
            </a:r>
          </a:p>
          <a:p>
            <a:r>
              <a:rPr lang="en-US" sz="2800"/>
              <a:t>Who: Psychologists (and physicians) with clinical child/adolescent specialty focus </a:t>
            </a:r>
          </a:p>
          <a:p>
            <a:r>
              <a:rPr lang="en-US" sz="2800"/>
              <a:t>When: Now through March 27</a:t>
            </a:r>
            <a:r>
              <a:rPr lang="en-US" sz="2800" baseline="30000"/>
              <a:t>th</a:t>
            </a:r>
          </a:p>
          <a:p>
            <a:r>
              <a:rPr lang="en-US" sz="2800"/>
              <a:t>Where: </a:t>
            </a:r>
            <a:r>
              <a:rPr lang="en-US" sz="2800" u="sng">
                <a:hlinkClick r:id="rId2" tooltip="log in to your Doximity account"/>
              </a:rPr>
              <a:t>Doximity account</a:t>
            </a:r>
            <a:endParaRPr lang="en-US" sz="2800"/>
          </a:p>
          <a:p>
            <a:r>
              <a:rPr lang="en-US" sz="2800"/>
              <a:t>Why: Grow our visibility, expand donor interest, recruit top talent, drive improvements in clinical care</a:t>
            </a:r>
          </a:p>
          <a:p>
            <a:endParaRPr lang="en-US" sz="2800" u="sng">
              <a:cs typeface="Arial"/>
            </a:endParaRPr>
          </a:p>
          <a:p>
            <a:pPr lvl="1" indent="-342900">
              <a:buClr>
                <a:srgbClr val="CBB379"/>
              </a:buClr>
            </a:pPr>
            <a:r>
              <a:rPr lang="en-US" sz="2800">
                <a:cs typeface="Arial"/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241072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1372A-41AD-B7F1-07C2-5BBF2EE3F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2D80-44E2-7370-66EB-96D691CBC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620440"/>
            <a:ext cx="4992556" cy="83673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latin typeface="Helvetica"/>
                <a:cs typeface="Helvetica"/>
              </a:rPr>
              <a:t>SAVE THE DATE</a:t>
            </a:r>
            <a:br>
              <a:rPr lang="en-US">
                <a:latin typeface="Helvetica"/>
                <a:cs typeface="Helvetica"/>
              </a:rPr>
            </a:br>
            <a:br>
              <a:rPr lang="en-US">
                <a:latin typeface="Helvetica"/>
                <a:cs typeface="Helvetica"/>
              </a:rPr>
            </a:br>
            <a:r>
              <a:rPr lang="en-US">
                <a:latin typeface="Helvetica"/>
                <a:cs typeface="Helvetica"/>
              </a:rPr>
              <a:t>Zimet Lectureship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EF089-A0B8-FC7D-7BBB-59F395E0C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785" y="2244844"/>
            <a:ext cx="4660243" cy="830997"/>
          </a:xfrm>
        </p:spPr>
        <p:txBody>
          <a:bodyPr lIns="91440" tIns="45720" rIns="91440" bIns="45720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777D2-C194-FDD0-65FD-2D476A0D9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802" y="3075501"/>
            <a:ext cx="4660900" cy="256063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endParaRPr lang="en-US">
              <a:cs typeface="Arial"/>
            </a:endParaRPr>
          </a:p>
          <a:p>
            <a:r>
              <a:rPr lang="en-US" sz="2800" b="1"/>
              <a:t>Bruno J. Anthony, PhD</a:t>
            </a:r>
            <a:endParaRPr lang="en-US" sz="2800" b="1">
              <a:cs typeface="Arial"/>
            </a:endParaRPr>
          </a:p>
          <a:p>
            <a:r>
              <a:rPr lang="en-US" sz="2800" b="1"/>
              <a:t>June 9, 2026</a:t>
            </a:r>
            <a:endParaRPr lang="en-US" sz="2800" b="1">
              <a:cs typeface="Arial"/>
            </a:endParaRPr>
          </a:p>
          <a:p>
            <a:r>
              <a:rPr lang="en-US" sz="2800" b="1"/>
              <a:t>June 10, 2026</a:t>
            </a:r>
            <a:endParaRPr lang="en-US" sz="2800" b="1">
              <a:cs typeface="Arial"/>
            </a:endParaRPr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B5B79A7-0C54-EEC3-66E1-023A417C6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8474"/>
          <a:stretch>
            <a:fillRect/>
          </a:stretch>
        </p:blipFill>
        <p:spPr>
          <a:xfrm>
            <a:off x="6555887" y="1"/>
            <a:ext cx="5636113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342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80509-D8AD-3084-EA63-51B6D28A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618E-50F9-40C5-4015-9A94391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478372"/>
            <a:ext cx="4992556" cy="1325563"/>
          </a:xfrm>
        </p:spPr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We want your feedback!  </a:t>
            </a:r>
            <a:endParaRPr lang="en-US">
              <a:latin typeface="Helvetic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832C3-302D-B93E-46BC-D22D33565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11" y="1932168"/>
            <a:ext cx="4996696" cy="4275287"/>
          </a:xfrm>
        </p:spPr>
        <p:txBody>
          <a:bodyPr lIns="91440" tIns="45720" rIns="91440" bIns="45720" anchor="t"/>
          <a:lstStyle/>
          <a:p>
            <a:r>
              <a:rPr lang="en-US" sz="2400">
                <a:cs typeface="Arial"/>
              </a:rPr>
              <a:t>Scan the QR code to access a </a:t>
            </a:r>
            <a:r>
              <a:rPr lang="en-US" sz="2400">
                <a:cs typeface="Arial"/>
                <a:hlinkClick r:id="rId2"/>
              </a:rPr>
              <a:t>survey</a:t>
            </a:r>
            <a:r>
              <a:rPr lang="en-US" sz="2400">
                <a:cs typeface="Arial"/>
              </a:rPr>
              <a:t> re: the OPSP All Psychologists meeting</a:t>
            </a:r>
          </a:p>
          <a:p>
            <a:endParaRPr lang="en-US" sz="2400">
              <a:cs typeface="Arial"/>
            </a:endParaRPr>
          </a:p>
          <a:p>
            <a:pPr marL="228600" indent="-228600">
              <a:lnSpc>
                <a:spcPts val="1650"/>
              </a:lnSpc>
              <a:spcBef>
                <a:spcPts val="0"/>
              </a:spcBef>
            </a:pPr>
            <a:r>
              <a:rPr lang="en-US" sz="2400">
                <a:cs typeface="Arial"/>
              </a:rPr>
              <a:t>OPSP Intranet Page</a:t>
            </a:r>
            <a:r>
              <a:rPr lang="en-US" sz="2400">
                <a:solidFill>
                  <a:srgbClr val="000000"/>
                </a:solidFill>
                <a:cs typeface="Arial"/>
              </a:rPr>
              <a:t> 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  <a:cs typeface="Arial"/>
            </a:endParaRPr>
          </a:p>
          <a:p>
            <a:pPr marL="228600" indent="-228600">
              <a:lnSpc>
                <a:spcPts val="1650"/>
              </a:lnSpc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  <a:cs typeface="Arial"/>
                <a:hlinkClick r:id="rId3"/>
              </a:rPr>
              <a:t>https://olucdenver.sharepoint.com/sites/Psychiatry/SitePages/OPSP.aspx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marL="228600" indent="-228600">
              <a:lnSpc>
                <a:spcPts val="165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28600" indent="-228600">
              <a:lnSpc>
                <a:spcPts val="1650"/>
              </a:lnSpc>
              <a:spcBef>
                <a:spcPts val="0"/>
              </a:spcBef>
            </a:pPr>
            <a:r>
              <a:rPr lang="en-US" sz="2400">
                <a:cs typeface="Arial"/>
              </a:rPr>
              <a:t>OPSP website</a:t>
            </a:r>
            <a:r>
              <a:rPr lang="en-US" sz="2400">
                <a:solidFill>
                  <a:srgbClr val="000000"/>
                </a:solidFill>
                <a:cs typeface="Arial"/>
              </a:rPr>
              <a:t> </a:t>
            </a:r>
          </a:p>
          <a:p>
            <a:pPr marL="228600" indent="-228600">
              <a:lnSpc>
                <a:spcPts val="165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  <a:cs typeface="Arial"/>
            </a:endParaRPr>
          </a:p>
          <a:p>
            <a:pPr marL="228600" indent="-228600">
              <a:lnSpc>
                <a:spcPts val="1650"/>
              </a:lnSpc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  <a:latin typeface="Aptos"/>
                <a:cs typeface="Arial"/>
                <a:hlinkClick r:id="rId4"/>
              </a:rPr>
              <a:t>https://medschool.cuanschutz.edu/psychiatry/offices/office-of-psychological-science-and-practice-main</a:t>
            </a:r>
            <a:endParaRPr lang="en-US" sz="1800">
              <a:cs typeface="Arial"/>
            </a:endParaRPr>
          </a:p>
          <a:p>
            <a:pPr lvl="1">
              <a:buClr>
                <a:srgbClr val="CBB379"/>
              </a:buClr>
            </a:pPr>
            <a:endParaRPr lang="en-US" sz="240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cs typeface="Arial"/>
            </a:endParaRP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687327E-3ECE-88B8-2F12-41A903EF2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970" y="1140001"/>
            <a:ext cx="4526337" cy="45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435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 Colors">
      <a:dk1>
        <a:srgbClr val="000000"/>
      </a:dk1>
      <a:lt1>
        <a:srgbClr val="FFFFFF"/>
      </a:lt1>
      <a:dk2>
        <a:srgbClr val="CFB87C"/>
      </a:dk2>
      <a:lt2>
        <a:srgbClr val="FEFFFF"/>
      </a:lt2>
      <a:accent1>
        <a:srgbClr val="CFB87C"/>
      </a:accent1>
      <a:accent2>
        <a:srgbClr val="000000"/>
      </a:accent2>
      <a:accent3>
        <a:srgbClr val="434343"/>
      </a:accent3>
      <a:accent4>
        <a:srgbClr val="BCBCBC"/>
      </a:accent4>
      <a:accent5>
        <a:srgbClr val="FFFFFF"/>
      </a:accent5>
      <a:accent6>
        <a:srgbClr val="CFB87C"/>
      </a:accent6>
      <a:hlink>
        <a:srgbClr val="000000"/>
      </a:hlink>
      <a:folHlink>
        <a:srgbClr val="CFB8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ank You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Log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ody Slide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18437D19001941840A3B1D3013E945" ma:contentTypeVersion="8" ma:contentTypeDescription="Create a new document." ma:contentTypeScope="" ma:versionID="173faf018e5241b31e47188191d1b93c">
  <xsd:schema xmlns:xsd="http://www.w3.org/2001/XMLSchema" xmlns:xs="http://www.w3.org/2001/XMLSchema" xmlns:p="http://schemas.microsoft.com/office/2006/metadata/properties" xmlns:ns2="d64a703a-bea6-42e5-94e3-1b329c1e8e5c" xmlns:ns3="f5cc6441-d5cd-4629-b886-56bfd6d1f5c9" targetNamespace="http://schemas.microsoft.com/office/2006/metadata/properties" ma:root="true" ma:fieldsID="d0ed7d2a83321dafab6aaf68adfce757" ns2:_="" ns3:_="">
    <xsd:import namespace="d64a703a-bea6-42e5-94e3-1b329c1e8e5c"/>
    <xsd:import namespace="f5cc6441-d5cd-4629-b886-56bfd6d1f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a703a-bea6-42e5-94e3-1b329c1e8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6441-d5cd-4629-b886-56bfd6d1f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5cc6441-d5cd-4629-b886-56bfd6d1f5c9">
      <UserInfo>
        <DisplayName>Drake, Lauren A2</DisplayName>
        <AccountId>1668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AE9BC5F-68E2-4CF9-879A-CF19039CD6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947B2F-DE45-4A7A-BEDE-98753BA73681}">
  <ds:schemaRefs>
    <ds:schemaRef ds:uri="d64a703a-bea6-42e5-94e3-1b329c1e8e5c"/>
    <ds:schemaRef ds:uri="f5cc6441-d5cd-4629-b886-56bfd6d1f5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8F29907-B89E-44A2-A68B-99884138F025}">
  <ds:schemaRefs>
    <ds:schemaRef ds:uri="d64a703a-bea6-42e5-94e3-1b329c1e8e5c"/>
    <ds:schemaRef ds:uri="f5cc6441-d5cd-4629-b886-56bfd6d1f5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26</Slides>
  <Notes>1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Title Slides</vt:lpstr>
      <vt:lpstr>Thank You Slides</vt:lpstr>
      <vt:lpstr>End Logo Slides</vt:lpstr>
      <vt:lpstr>Body Slides</vt:lpstr>
      <vt:lpstr>PowerPoint Presentation</vt:lpstr>
      <vt:lpstr>WELCOME!  </vt:lpstr>
      <vt:lpstr>PowerPoint Presentation</vt:lpstr>
      <vt:lpstr>PowerPoint Presentation</vt:lpstr>
      <vt:lpstr>Kudos and Announcements</vt:lpstr>
      <vt:lpstr>Conger Lecture </vt:lpstr>
      <vt:lpstr>U.S. News &amp; World Report’s Best Hospitals Expert Opinion Survey </vt:lpstr>
      <vt:lpstr>SAVE THE DATE  Zimet Lectureship </vt:lpstr>
      <vt:lpstr>We want your feedback!  </vt:lpstr>
      <vt:lpstr>PowerPoint Presentation</vt:lpstr>
      <vt:lpstr>PowerPoint Presentation</vt:lpstr>
      <vt:lpstr>PowerPoint Presentation</vt:lpstr>
      <vt:lpstr>PowerPoint Presentation</vt:lpstr>
      <vt:lpstr>Adding New Slides to Your Presentation: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Changing the presentation title in bottom right corner:</vt:lpstr>
      <vt:lpstr>PowerPoint Presentation</vt:lpstr>
      <vt:lpstr>PowerPoint Presentation</vt:lpstr>
      <vt:lpstr>PowerPoint Presentation</vt:lpstr>
      <vt:lpstr>Presentation Guidelines for Branding and Design: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Adams, Sarah</dc:creator>
  <cp:revision>11</cp:revision>
  <dcterms:created xsi:type="dcterms:W3CDTF">2020-01-27T22:52:20Z</dcterms:created>
  <dcterms:modified xsi:type="dcterms:W3CDTF">2026-03-16T17:44:00Z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0x010100A618437D19001941840A3B1D3013E945</vt:lpwstr>
  </property>
</Properties>
</file>