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6" r:id="rId4"/>
    <p:sldMasterId id="2147483701" r:id="rId5"/>
  </p:sldMasterIdLst>
  <p:notesMasterIdLst>
    <p:notesMasterId r:id="rId62"/>
  </p:notesMasterIdLst>
  <p:sldIdLst>
    <p:sldId id="265" r:id="rId6"/>
    <p:sldId id="10415" r:id="rId7"/>
    <p:sldId id="10419" r:id="rId8"/>
    <p:sldId id="10418" r:id="rId9"/>
    <p:sldId id="10395" r:id="rId10"/>
    <p:sldId id="10420" r:id="rId11"/>
    <p:sldId id="10421" r:id="rId12"/>
    <p:sldId id="10422" r:id="rId13"/>
    <p:sldId id="10423" r:id="rId14"/>
    <p:sldId id="10428" r:id="rId15"/>
    <p:sldId id="10350" r:id="rId16"/>
    <p:sldId id="10408" r:id="rId17"/>
    <p:sldId id="10427" r:id="rId18"/>
    <p:sldId id="10430" r:id="rId19"/>
    <p:sldId id="10349" r:id="rId20"/>
    <p:sldId id="10417" r:id="rId21"/>
    <p:sldId id="10416" r:id="rId22"/>
    <p:sldId id="2147480101" r:id="rId23"/>
    <p:sldId id="10440" r:id="rId24"/>
    <p:sldId id="2147480104" r:id="rId25"/>
    <p:sldId id="10442" r:id="rId26"/>
    <p:sldId id="10444" r:id="rId27"/>
    <p:sldId id="2147480103" r:id="rId28"/>
    <p:sldId id="10443" r:id="rId29"/>
    <p:sldId id="10431" r:id="rId30"/>
    <p:sldId id="10434" r:id="rId31"/>
    <p:sldId id="10354" r:id="rId32"/>
    <p:sldId id="2147480095" r:id="rId33"/>
    <p:sldId id="2147480098" r:id="rId34"/>
    <p:sldId id="2147480099" r:id="rId35"/>
    <p:sldId id="10435" r:id="rId36"/>
    <p:sldId id="10356" r:id="rId37"/>
    <p:sldId id="10358" r:id="rId38"/>
    <p:sldId id="10378" r:id="rId39"/>
    <p:sldId id="10394" r:id="rId40"/>
    <p:sldId id="10436" r:id="rId41"/>
    <p:sldId id="10437" r:id="rId42"/>
    <p:sldId id="10351" r:id="rId43"/>
    <p:sldId id="10403" r:id="rId44"/>
    <p:sldId id="10404" r:id="rId45"/>
    <p:sldId id="10405" r:id="rId46"/>
    <p:sldId id="10406" r:id="rId47"/>
    <p:sldId id="10407" r:id="rId48"/>
    <p:sldId id="10438" r:id="rId49"/>
    <p:sldId id="10439" r:id="rId50"/>
    <p:sldId id="10410" r:id="rId51"/>
    <p:sldId id="267" r:id="rId52"/>
    <p:sldId id="268" r:id="rId53"/>
    <p:sldId id="269" r:id="rId54"/>
    <p:sldId id="10396" r:id="rId55"/>
    <p:sldId id="10412" r:id="rId56"/>
    <p:sldId id="10413" r:id="rId57"/>
    <p:sldId id="10399" r:id="rId58"/>
    <p:sldId id="10346" r:id="rId59"/>
    <p:sldId id="10380" r:id="rId60"/>
    <p:sldId id="10381" r:id="rId61"/>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4E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9C3424-9090-3175-9EE6-08C7BDB5DF26}" v="98" dt="2025-07-18T18:37:55.316"/>
    <p1510:client id="{3AE052E7-E62E-F485-1C69-FA55C20A5741}" v="9" dt="2025-07-18T18:39:08.401"/>
    <p1510:client id="{5BF4075E-C819-4EA6-8183-A14C472F9D0A}" v="8" dt="2025-07-18T16:23:00.482"/>
    <p1510:client id="{69A4C2C7-738D-1E65-31F4-D8A237E4BE34}" v="1041" dt="2025-07-18T22:29:54.373"/>
    <p1510:client id="{8A7231B3-2E17-27E4-B1B5-ED7E743A03BA}" v="852" dt="2025-07-19T20:18:31.879"/>
    <p1510:client id="{B69C1AA6-2674-6741-A494-4C8A87C89CD8}" v="4" dt="2025-07-18T15:33:15.085"/>
    <p1510:client id="{C32D1EE4-FBA0-E27E-52D0-A5EE9A758B19}" v="5" dt="2025-07-20T13:50:51.989"/>
    <p1510:client id="{C635EA22-0E1B-B618-DD9A-E5380CA9BD90}" v="9" dt="2025-07-18T16:18:35.3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ffel, Katie" userId="S::katie.raffel@cuanschutz.edu::69a53bf8-039c-48f2-8cc9-ec216d6bcb28" providerId="AD" clId="Web-{3AE052E7-E62E-F485-1C69-FA55C20A5741}"/>
    <pc:docChg chg="addSld delSld modSld">
      <pc:chgData name="Raffel, Katie" userId="S::katie.raffel@cuanschutz.edu::69a53bf8-039c-48f2-8cc9-ec216d6bcb28" providerId="AD" clId="Web-{3AE052E7-E62E-F485-1C69-FA55C20A5741}" dt="2025-07-18T18:39:08.401" v="6"/>
      <pc:docMkLst>
        <pc:docMk/>
      </pc:docMkLst>
      <pc:sldChg chg="modSp">
        <pc:chgData name="Raffel, Katie" userId="S::katie.raffel@cuanschutz.edu::69a53bf8-039c-48f2-8cc9-ec216d6bcb28" providerId="AD" clId="Web-{3AE052E7-E62E-F485-1C69-FA55C20A5741}" dt="2025-07-18T18:39:00.026" v="4" actId="20577"/>
        <pc:sldMkLst>
          <pc:docMk/>
          <pc:sldMk cId="2402346393" sldId="265"/>
        </pc:sldMkLst>
        <pc:spChg chg="mod">
          <ac:chgData name="Raffel, Katie" userId="S::katie.raffel@cuanschutz.edu::69a53bf8-039c-48f2-8cc9-ec216d6bcb28" providerId="AD" clId="Web-{3AE052E7-E62E-F485-1C69-FA55C20A5741}" dt="2025-07-18T18:39:00.026" v="4" actId="20577"/>
          <ac:spMkLst>
            <pc:docMk/>
            <pc:sldMk cId="2402346393" sldId="265"/>
            <ac:spMk id="2" creationId="{6F7F03A5-3604-5925-8112-E7E7FC8EA9B6}"/>
          </ac:spMkLst>
        </pc:spChg>
        <pc:spChg chg="mod">
          <ac:chgData name="Raffel, Katie" userId="S::katie.raffel@cuanschutz.edu::69a53bf8-039c-48f2-8cc9-ec216d6bcb28" providerId="AD" clId="Web-{3AE052E7-E62E-F485-1C69-FA55C20A5741}" dt="2025-07-18T18:38:54.713" v="2" actId="20577"/>
          <ac:spMkLst>
            <pc:docMk/>
            <pc:sldMk cId="2402346393" sldId="265"/>
            <ac:spMk id="3" creationId="{FE6720C8-9AC1-589A-55E0-55C95F50EF19}"/>
          </ac:spMkLst>
        </pc:spChg>
      </pc:sldChg>
      <pc:sldChg chg="new del">
        <pc:chgData name="Raffel, Katie" userId="S::katie.raffel@cuanschutz.edu::69a53bf8-039c-48f2-8cc9-ec216d6bcb28" providerId="AD" clId="Web-{3AE052E7-E62E-F485-1C69-FA55C20A5741}" dt="2025-07-18T18:39:08.401" v="6"/>
        <pc:sldMkLst>
          <pc:docMk/>
          <pc:sldMk cId="3840600939" sldId="10419"/>
        </pc:sldMkLst>
      </pc:sldChg>
    </pc:docChg>
  </pc:docChgLst>
  <pc:docChgLst>
    <pc:chgData name="Raffel, Katie" userId="S::katie.raffel@cuanschutz.edu::69a53bf8-039c-48f2-8cc9-ec216d6bcb28" providerId="AD" clId="Web-{C32D1EE4-FBA0-E27E-52D0-A5EE9A758B19}"/>
    <pc:docChg chg="modSld">
      <pc:chgData name="Raffel, Katie" userId="S::katie.raffel@cuanschutz.edu::69a53bf8-039c-48f2-8cc9-ec216d6bcb28" providerId="AD" clId="Web-{C32D1EE4-FBA0-E27E-52D0-A5EE9A758B19}" dt="2025-07-20T13:50:55.505" v="4"/>
      <pc:docMkLst>
        <pc:docMk/>
      </pc:docMkLst>
      <pc:sldChg chg="modSp modNotes">
        <pc:chgData name="Raffel, Katie" userId="S::katie.raffel@cuanschutz.edu::69a53bf8-039c-48f2-8cc9-ec216d6bcb28" providerId="AD" clId="Web-{C32D1EE4-FBA0-E27E-52D0-A5EE9A758B19}" dt="2025-07-20T13:50:55.505" v="4"/>
        <pc:sldMkLst>
          <pc:docMk/>
          <pc:sldMk cId="3076609151" sldId="10415"/>
        </pc:sldMkLst>
        <pc:spChg chg="mod">
          <ac:chgData name="Raffel, Katie" userId="S::katie.raffel@cuanschutz.edu::69a53bf8-039c-48f2-8cc9-ec216d6bcb28" providerId="AD" clId="Web-{C32D1EE4-FBA0-E27E-52D0-A5EE9A758B19}" dt="2025-07-20T13:50:48.098" v="0" actId="20577"/>
          <ac:spMkLst>
            <pc:docMk/>
            <pc:sldMk cId="3076609151" sldId="10415"/>
            <ac:spMk id="2" creationId="{DD9038BC-0629-F1FB-B9EA-8233E88A57DA}"/>
          </ac:spMkLst>
        </pc:spChg>
      </pc:sldChg>
      <pc:sldChg chg="modSp">
        <pc:chgData name="Raffel, Katie" userId="S::katie.raffel@cuanschutz.edu::69a53bf8-039c-48f2-8cc9-ec216d6bcb28" providerId="AD" clId="Web-{C32D1EE4-FBA0-E27E-52D0-A5EE9A758B19}" dt="2025-07-20T13:50:51.927" v="2" actId="20577"/>
        <pc:sldMkLst>
          <pc:docMk/>
          <pc:sldMk cId="983251548" sldId="10419"/>
        </pc:sldMkLst>
        <pc:spChg chg="mod">
          <ac:chgData name="Raffel, Katie" userId="S::katie.raffel@cuanschutz.edu::69a53bf8-039c-48f2-8cc9-ec216d6bcb28" providerId="AD" clId="Web-{C32D1EE4-FBA0-E27E-52D0-A5EE9A758B19}" dt="2025-07-20T13:50:51.927" v="2" actId="20577"/>
          <ac:spMkLst>
            <pc:docMk/>
            <pc:sldMk cId="983251548" sldId="10419"/>
            <ac:spMk id="3" creationId="{7DBECCA4-1F34-B356-53C4-17BEDD464514}"/>
          </ac:spMkLst>
        </pc:spChg>
      </pc:sldChg>
    </pc:docChg>
  </pc:docChgLst>
  <pc:docChgLst>
    <pc:chgData name="Raffel, Katie" userId="S::katie.raffel@cuanschutz.edu::69a53bf8-039c-48f2-8cc9-ec216d6bcb28" providerId="AD" clId="Web-{349C3424-9090-3175-9EE6-08C7BDB5DF26}"/>
    <pc:docChg chg="addSld modSld">
      <pc:chgData name="Raffel, Katie" userId="S::katie.raffel@cuanschutz.edu::69a53bf8-039c-48f2-8cc9-ec216d6bcb28" providerId="AD" clId="Web-{349C3424-9090-3175-9EE6-08C7BDB5DF26}" dt="2025-07-18T18:37:52.050" v="96" actId="20577"/>
      <pc:docMkLst>
        <pc:docMk/>
      </pc:docMkLst>
      <pc:sldChg chg="modSp">
        <pc:chgData name="Raffel, Katie" userId="S::katie.raffel@cuanschutz.edu::69a53bf8-039c-48f2-8cc9-ec216d6bcb28" providerId="AD" clId="Web-{349C3424-9090-3175-9EE6-08C7BDB5DF26}" dt="2025-07-18T18:37:17.565" v="81" actId="20577"/>
        <pc:sldMkLst>
          <pc:docMk/>
          <pc:sldMk cId="2402346393" sldId="265"/>
        </pc:sldMkLst>
        <pc:spChg chg="mod">
          <ac:chgData name="Raffel, Katie" userId="S::katie.raffel@cuanschutz.edu::69a53bf8-039c-48f2-8cc9-ec216d6bcb28" providerId="AD" clId="Web-{349C3424-9090-3175-9EE6-08C7BDB5DF26}" dt="2025-07-18T18:37:17.565" v="81" actId="20577"/>
          <ac:spMkLst>
            <pc:docMk/>
            <pc:sldMk cId="2402346393" sldId="265"/>
            <ac:spMk id="3" creationId="{FE6720C8-9AC1-589A-55E0-55C95F50EF19}"/>
          </ac:spMkLst>
        </pc:spChg>
      </pc:sldChg>
      <pc:sldChg chg="addSp delSp modSp">
        <pc:chgData name="Raffel, Katie" userId="S::katie.raffel@cuanschutz.edu::69a53bf8-039c-48f2-8cc9-ec216d6bcb28" providerId="AD" clId="Web-{349C3424-9090-3175-9EE6-08C7BDB5DF26}" dt="2025-07-18T18:35:37.721" v="9" actId="20577"/>
        <pc:sldMkLst>
          <pc:docMk/>
          <pc:sldMk cId="3255035548" sldId="10395"/>
        </pc:sldMkLst>
        <pc:spChg chg="add mod">
          <ac:chgData name="Raffel, Katie" userId="S::katie.raffel@cuanschutz.edu::69a53bf8-039c-48f2-8cc9-ec216d6bcb28" providerId="AD" clId="Web-{349C3424-9090-3175-9EE6-08C7BDB5DF26}" dt="2025-07-18T18:35:37.721" v="9" actId="20577"/>
          <ac:spMkLst>
            <pc:docMk/>
            <pc:sldMk cId="3255035548" sldId="10395"/>
            <ac:spMk id="3" creationId="{738A6067-C2BD-F565-C7FD-68C30A9226AF}"/>
          </ac:spMkLst>
        </pc:spChg>
      </pc:sldChg>
      <pc:sldChg chg="new">
        <pc:chgData name="Raffel, Katie" userId="S::katie.raffel@cuanschutz.edu::69a53bf8-039c-48f2-8cc9-ec216d6bcb28" providerId="AD" clId="Web-{349C3424-9090-3175-9EE6-08C7BDB5DF26}" dt="2025-07-18T18:34:56.689" v="0"/>
        <pc:sldMkLst>
          <pc:docMk/>
          <pc:sldMk cId="168343106" sldId="10414"/>
        </pc:sldMkLst>
      </pc:sldChg>
      <pc:sldChg chg="add replId">
        <pc:chgData name="Raffel, Katie" userId="S::katie.raffel@cuanschutz.edu::69a53bf8-039c-48f2-8cc9-ec216d6bcb28" providerId="AD" clId="Web-{349C3424-9090-3175-9EE6-08C7BDB5DF26}" dt="2025-07-18T18:37:21.206" v="82"/>
        <pc:sldMkLst>
          <pc:docMk/>
          <pc:sldMk cId="3076609151" sldId="10415"/>
        </pc:sldMkLst>
      </pc:sldChg>
      <pc:sldChg chg="add replId">
        <pc:chgData name="Raffel, Katie" userId="S::katie.raffel@cuanschutz.edu::69a53bf8-039c-48f2-8cc9-ec216d6bcb28" providerId="AD" clId="Web-{349C3424-9090-3175-9EE6-08C7BDB5DF26}" dt="2025-07-18T18:37:34.753" v="83"/>
        <pc:sldMkLst>
          <pc:docMk/>
          <pc:sldMk cId="1392674428" sldId="10416"/>
        </pc:sldMkLst>
      </pc:sldChg>
      <pc:sldChg chg="add replId">
        <pc:chgData name="Raffel, Katie" userId="S::katie.raffel@cuanschutz.edu::69a53bf8-039c-48f2-8cc9-ec216d6bcb28" providerId="AD" clId="Web-{349C3424-9090-3175-9EE6-08C7BDB5DF26}" dt="2025-07-18T18:37:34.863" v="84"/>
        <pc:sldMkLst>
          <pc:docMk/>
          <pc:sldMk cId="1447789188" sldId="10417"/>
        </pc:sldMkLst>
      </pc:sldChg>
      <pc:sldChg chg="modSp new">
        <pc:chgData name="Raffel, Katie" userId="S::katie.raffel@cuanschutz.edu::69a53bf8-039c-48f2-8cc9-ec216d6bcb28" providerId="AD" clId="Web-{349C3424-9090-3175-9EE6-08C7BDB5DF26}" dt="2025-07-18T18:37:52.050" v="96" actId="20577"/>
        <pc:sldMkLst>
          <pc:docMk/>
          <pc:sldMk cId="867885510" sldId="10418"/>
        </pc:sldMkLst>
        <pc:spChg chg="mod">
          <ac:chgData name="Raffel, Katie" userId="S::katie.raffel@cuanschutz.edu::69a53bf8-039c-48f2-8cc9-ec216d6bcb28" providerId="AD" clId="Web-{349C3424-9090-3175-9EE6-08C7BDB5DF26}" dt="2025-07-18T18:37:52.050" v="96" actId="20577"/>
          <ac:spMkLst>
            <pc:docMk/>
            <pc:sldMk cId="867885510" sldId="10418"/>
            <ac:spMk id="2" creationId="{A42E3B11-475E-CB1D-B0BF-6EAA3625449F}"/>
          </ac:spMkLst>
        </pc:spChg>
      </pc:sldChg>
    </pc:docChg>
  </pc:docChgLst>
  <pc:docChgLst>
    <pc:chgData name="Raffel, Katie" userId="S::katie.raffel@cuanschutz.edu::69a53bf8-039c-48f2-8cc9-ec216d6bcb28" providerId="AD" clId="Web-{8A7231B3-2E17-27E4-B1B5-ED7E743A03BA}"/>
    <pc:docChg chg="addSld delSld modSld sldOrd modMainMaster">
      <pc:chgData name="Raffel, Katie" userId="S::katie.raffel@cuanschutz.edu::69a53bf8-039c-48f2-8cc9-ec216d6bcb28" providerId="AD" clId="Web-{8A7231B3-2E17-27E4-B1B5-ED7E743A03BA}" dt="2025-07-19T20:18:31.879" v="987"/>
      <pc:docMkLst>
        <pc:docMk/>
      </pc:docMkLst>
      <pc:sldChg chg="add">
        <pc:chgData name="Raffel, Katie" userId="S::katie.raffel@cuanschutz.edu::69a53bf8-039c-48f2-8cc9-ec216d6bcb28" providerId="AD" clId="Web-{8A7231B3-2E17-27E4-B1B5-ED7E743A03BA}" dt="2025-07-19T19:37:39.481" v="168"/>
        <pc:sldMkLst>
          <pc:docMk/>
          <pc:sldMk cId="1159771894" sldId="267"/>
        </pc:sldMkLst>
      </pc:sldChg>
      <pc:sldChg chg="add">
        <pc:chgData name="Raffel, Katie" userId="S::katie.raffel@cuanschutz.edu::69a53bf8-039c-48f2-8cc9-ec216d6bcb28" providerId="AD" clId="Web-{8A7231B3-2E17-27E4-B1B5-ED7E743A03BA}" dt="2025-07-19T19:37:39.513" v="169"/>
        <pc:sldMkLst>
          <pc:docMk/>
          <pc:sldMk cId="3146844003" sldId="268"/>
        </pc:sldMkLst>
      </pc:sldChg>
      <pc:sldChg chg="add">
        <pc:chgData name="Raffel, Katie" userId="S::katie.raffel@cuanschutz.edu::69a53bf8-039c-48f2-8cc9-ec216d6bcb28" providerId="AD" clId="Web-{8A7231B3-2E17-27E4-B1B5-ED7E743A03BA}" dt="2025-07-19T19:37:39.575" v="170"/>
        <pc:sldMkLst>
          <pc:docMk/>
          <pc:sldMk cId="1608674484" sldId="269"/>
        </pc:sldMkLst>
      </pc:sldChg>
      <pc:sldChg chg="add">
        <pc:chgData name="Raffel, Katie" userId="S::katie.raffel@cuanschutz.edu::69a53bf8-039c-48f2-8cc9-ec216d6bcb28" providerId="AD" clId="Web-{8A7231B3-2E17-27E4-B1B5-ED7E743A03BA}" dt="2025-07-19T19:37:39.966" v="175"/>
        <pc:sldMkLst>
          <pc:docMk/>
          <pc:sldMk cId="601881366" sldId="10346"/>
        </pc:sldMkLst>
      </pc:sldChg>
      <pc:sldChg chg="modNotes">
        <pc:chgData name="Raffel, Katie" userId="S::katie.raffel@cuanschutz.edu::69a53bf8-039c-48f2-8cc9-ec216d6bcb28" providerId="AD" clId="Web-{8A7231B3-2E17-27E4-B1B5-ED7E743A03BA}" dt="2025-07-19T19:31:33.194" v="90"/>
        <pc:sldMkLst>
          <pc:docMk/>
          <pc:sldMk cId="1546744402" sldId="10350"/>
        </pc:sldMkLst>
      </pc:sldChg>
      <pc:sldChg chg="add">
        <pc:chgData name="Raffel, Katie" userId="S::katie.raffel@cuanschutz.edu::69a53bf8-039c-48f2-8cc9-ec216d6bcb28" providerId="AD" clId="Web-{8A7231B3-2E17-27E4-B1B5-ED7E743A03BA}" dt="2025-07-19T19:37:38.669" v="159"/>
        <pc:sldMkLst>
          <pc:docMk/>
          <pc:sldMk cId="2552689286" sldId="10351"/>
        </pc:sldMkLst>
      </pc:sldChg>
      <pc:sldChg chg="add">
        <pc:chgData name="Raffel, Katie" userId="S::katie.raffel@cuanschutz.edu::69a53bf8-039c-48f2-8cc9-ec216d6bcb28" providerId="AD" clId="Web-{8A7231B3-2E17-27E4-B1B5-ED7E743A03BA}" dt="2025-07-19T19:37:38.247" v="153"/>
        <pc:sldMkLst>
          <pc:docMk/>
          <pc:sldMk cId="376634996" sldId="10356"/>
        </pc:sldMkLst>
      </pc:sldChg>
      <pc:sldChg chg="add">
        <pc:chgData name="Raffel, Katie" userId="S::katie.raffel@cuanschutz.edu::69a53bf8-039c-48f2-8cc9-ec216d6bcb28" providerId="AD" clId="Web-{8A7231B3-2E17-27E4-B1B5-ED7E743A03BA}" dt="2025-07-19T19:37:38.310" v="154"/>
        <pc:sldMkLst>
          <pc:docMk/>
          <pc:sldMk cId="2266344389" sldId="10358"/>
        </pc:sldMkLst>
      </pc:sldChg>
      <pc:sldChg chg="add del">
        <pc:chgData name="Raffel, Katie" userId="S::katie.raffel@cuanschutz.edu::69a53bf8-039c-48f2-8cc9-ec216d6bcb28" providerId="AD" clId="Web-{8A7231B3-2E17-27E4-B1B5-ED7E743A03BA}" dt="2025-07-19T19:47:46.685" v="389"/>
        <pc:sldMkLst>
          <pc:docMk/>
          <pc:sldMk cId="2869215145" sldId="10363"/>
        </pc:sldMkLst>
      </pc:sldChg>
      <pc:sldChg chg="add del">
        <pc:chgData name="Raffel, Katie" userId="S::katie.raffel@cuanschutz.edu::69a53bf8-039c-48f2-8cc9-ec216d6bcb28" providerId="AD" clId="Web-{8A7231B3-2E17-27E4-B1B5-ED7E743A03BA}" dt="2025-07-19T19:47:50.763" v="392"/>
        <pc:sldMkLst>
          <pc:docMk/>
          <pc:sldMk cId="1878646499" sldId="10364"/>
        </pc:sldMkLst>
      </pc:sldChg>
      <pc:sldChg chg="add del">
        <pc:chgData name="Raffel, Katie" userId="S::katie.raffel@cuanschutz.edu::69a53bf8-039c-48f2-8cc9-ec216d6bcb28" providerId="AD" clId="Web-{8A7231B3-2E17-27E4-B1B5-ED7E743A03BA}" dt="2025-07-19T19:47:49.403" v="391"/>
        <pc:sldMkLst>
          <pc:docMk/>
          <pc:sldMk cId="2574434735" sldId="10365"/>
        </pc:sldMkLst>
      </pc:sldChg>
      <pc:sldChg chg="add del">
        <pc:chgData name="Raffel, Katie" userId="S::katie.raffel@cuanschutz.edu::69a53bf8-039c-48f2-8cc9-ec216d6bcb28" providerId="AD" clId="Web-{8A7231B3-2E17-27E4-B1B5-ED7E743A03BA}" dt="2025-07-19T19:47:53.622" v="394"/>
        <pc:sldMkLst>
          <pc:docMk/>
          <pc:sldMk cId="220103060" sldId="10367"/>
        </pc:sldMkLst>
      </pc:sldChg>
      <pc:sldChg chg="add del">
        <pc:chgData name="Raffel, Katie" userId="S::katie.raffel@cuanschutz.edu::69a53bf8-039c-48f2-8cc9-ec216d6bcb28" providerId="AD" clId="Web-{8A7231B3-2E17-27E4-B1B5-ED7E743A03BA}" dt="2025-07-19T19:47:48.122" v="390"/>
        <pc:sldMkLst>
          <pc:docMk/>
          <pc:sldMk cId="2808557048" sldId="10368"/>
        </pc:sldMkLst>
      </pc:sldChg>
      <pc:sldChg chg="add">
        <pc:chgData name="Raffel, Katie" userId="S::katie.raffel@cuanschutz.edu::69a53bf8-039c-48f2-8cc9-ec216d6bcb28" providerId="AD" clId="Web-{8A7231B3-2E17-27E4-B1B5-ED7E743A03BA}" dt="2025-07-19T19:37:38.341" v="155"/>
        <pc:sldMkLst>
          <pc:docMk/>
          <pc:sldMk cId="1893081575" sldId="10378"/>
        </pc:sldMkLst>
      </pc:sldChg>
      <pc:sldChg chg="add del">
        <pc:chgData name="Raffel, Katie" userId="S::katie.raffel@cuanschutz.edu::69a53bf8-039c-48f2-8cc9-ec216d6bcb28" providerId="AD" clId="Web-{8A7231B3-2E17-27E4-B1B5-ED7E743A03BA}" dt="2025-07-19T19:37:39.997" v="176"/>
        <pc:sldMkLst>
          <pc:docMk/>
          <pc:sldMk cId="389875767" sldId="10380"/>
        </pc:sldMkLst>
      </pc:sldChg>
      <pc:sldChg chg="add del">
        <pc:chgData name="Raffel, Katie" userId="S::katie.raffel@cuanschutz.edu::69a53bf8-039c-48f2-8cc9-ec216d6bcb28" providerId="AD" clId="Web-{8A7231B3-2E17-27E4-B1B5-ED7E743A03BA}" dt="2025-07-19T19:37:40.028" v="177"/>
        <pc:sldMkLst>
          <pc:docMk/>
          <pc:sldMk cId="2342032606" sldId="10381"/>
        </pc:sldMkLst>
      </pc:sldChg>
      <pc:sldChg chg="add del">
        <pc:chgData name="Raffel, Katie" userId="S::katie.raffel@cuanschutz.edu::69a53bf8-039c-48f2-8cc9-ec216d6bcb28" providerId="AD" clId="Web-{8A7231B3-2E17-27E4-B1B5-ED7E743A03BA}" dt="2025-07-19T19:47:52.591" v="393"/>
        <pc:sldMkLst>
          <pc:docMk/>
          <pc:sldMk cId="2033566728" sldId="10384"/>
        </pc:sldMkLst>
      </pc:sldChg>
      <pc:sldChg chg="del">
        <pc:chgData name="Raffel, Katie" userId="S::katie.raffel@cuanschutz.edu::69a53bf8-039c-48f2-8cc9-ec216d6bcb28" providerId="AD" clId="Web-{8A7231B3-2E17-27E4-B1B5-ED7E743A03BA}" dt="2025-07-19T19:33:20.696" v="116"/>
        <pc:sldMkLst>
          <pc:docMk/>
          <pc:sldMk cId="1679308887" sldId="10386"/>
        </pc:sldMkLst>
      </pc:sldChg>
      <pc:sldChg chg="del">
        <pc:chgData name="Raffel, Katie" userId="S::katie.raffel@cuanschutz.edu::69a53bf8-039c-48f2-8cc9-ec216d6bcb28" providerId="AD" clId="Web-{8A7231B3-2E17-27E4-B1B5-ED7E743A03BA}" dt="2025-07-19T19:33:20.696" v="115"/>
        <pc:sldMkLst>
          <pc:docMk/>
          <pc:sldMk cId="3624099189" sldId="10387"/>
        </pc:sldMkLst>
      </pc:sldChg>
      <pc:sldChg chg="del">
        <pc:chgData name="Raffel, Katie" userId="S::katie.raffel@cuanschutz.edu::69a53bf8-039c-48f2-8cc9-ec216d6bcb28" providerId="AD" clId="Web-{8A7231B3-2E17-27E4-B1B5-ED7E743A03BA}" dt="2025-07-19T19:33:20.696" v="114"/>
        <pc:sldMkLst>
          <pc:docMk/>
          <pc:sldMk cId="2273290482" sldId="10389"/>
        </pc:sldMkLst>
      </pc:sldChg>
      <pc:sldChg chg="add">
        <pc:chgData name="Raffel, Katie" userId="S::katie.raffel@cuanschutz.edu::69a53bf8-039c-48f2-8cc9-ec216d6bcb28" providerId="AD" clId="Web-{8A7231B3-2E17-27E4-B1B5-ED7E743A03BA}" dt="2025-07-19T19:37:38.435" v="156"/>
        <pc:sldMkLst>
          <pc:docMk/>
          <pc:sldMk cId="1921141930" sldId="10394"/>
        </pc:sldMkLst>
      </pc:sldChg>
      <pc:sldChg chg="modSp add del">
        <pc:chgData name="Raffel, Katie" userId="S::katie.raffel@cuanschutz.edu::69a53bf8-039c-48f2-8cc9-ec216d6bcb28" providerId="AD" clId="Web-{8A7231B3-2E17-27E4-B1B5-ED7E743A03BA}" dt="2025-07-19T19:26:56.970" v="33" actId="20577"/>
        <pc:sldMkLst>
          <pc:docMk/>
          <pc:sldMk cId="3255035548" sldId="10395"/>
        </pc:sldMkLst>
        <pc:spChg chg="mod">
          <ac:chgData name="Raffel, Katie" userId="S::katie.raffel@cuanschutz.edu::69a53bf8-039c-48f2-8cc9-ec216d6bcb28" providerId="AD" clId="Web-{8A7231B3-2E17-27E4-B1B5-ED7E743A03BA}" dt="2025-07-19T19:26:56.970" v="33" actId="20577"/>
          <ac:spMkLst>
            <pc:docMk/>
            <pc:sldMk cId="3255035548" sldId="10395"/>
            <ac:spMk id="3" creationId="{738A6067-C2BD-F565-C7FD-68C30A9226AF}"/>
          </ac:spMkLst>
        </pc:spChg>
      </pc:sldChg>
      <pc:sldChg chg="add">
        <pc:chgData name="Raffel, Katie" userId="S::katie.raffel@cuanschutz.edu::69a53bf8-039c-48f2-8cc9-ec216d6bcb28" providerId="AD" clId="Web-{8A7231B3-2E17-27E4-B1B5-ED7E743A03BA}" dt="2025-07-19T19:37:39.622" v="171"/>
        <pc:sldMkLst>
          <pc:docMk/>
          <pc:sldMk cId="3575609432" sldId="10396"/>
        </pc:sldMkLst>
      </pc:sldChg>
      <pc:sldChg chg="add">
        <pc:chgData name="Raffel, Katie" userId="S::katie.raffel@cuanschutz.edu::69a53bf8-039c-48f2-8cc9-ec216d6bcb28" providerId="AD" clId="Web-{8A7231B3-2E17-27E4-B1B5-ED7E743A03BA}" dt="2025-07-19T19:37:39.903" v="174"/>
        <pc:sldMkLst>
          <pc:docMk/>
          <pc:sldMk cId="265797393" sldId="10399"/>
        </pc:sldMkLst>
      </pc:sldChg>
      <pc:sldChg chg="add del">
        <pc:chgData name="Raffel, Katie" userId="S::katie.raffel@cuanschutz.edu::69a53bf8-039c-48f2-8cc9-ec216d6bcb28" providerId="AD" clId="Web-{8A7231B3-2E17-27E4-B1B5-ED7E743A03BA}" dt="2025-07-19T19:47:56.763" v="395"/>
        <pc:sldMkLst>
          <pc:docMk/>
          <pc:sldMk cId="3037628547" sldId="10400"/>
        </pc:sldMkLst>
      </pc:sldChg>
      <pc:sldChg chg="del">
        <pc:chgData name="Raffel, Katie" userId="S::katie.raffel@cuanschutz.edu::69a53bf8-039c-48f2-8cc9-ec216d6bcb28" providerId="AD" clId="Web-{8A7231B3-2E17-27E4-B1B5-ED7E743A03BA}" dt="2025-07-19T19:33:20.680" v="113"/>
        <pc:sldMkLst>
          <pc:docMk/>
          <pc:sldMk cId="1284800990" sldId="10402"/>
        </pc:sldMkLst>
      </pc:sldChg>
      <pc:sldChg chg="add">
        <pc:chgData name="Raffel, Katie" userId="S::katie.raffel@cuanschutz.edu::69a53bf8-039c-48f2-8cc9-ec216d6bcb28" providerId="AD" clId="Web-{8A7231B3-2E17-27E4-B1B5-ED7E743A03BA}" dt="2025-07-19T19:37:38.700" v="160"/>
        <pc:sldMkLst>
          <pc:docMk/>
          <pc:sldMk cId="1429265031" sldId="10403"/>
        </pc:sldMkLst>
      </pc:sldChg>
      <pc:sldChg chg="add">
        <pc:chgData name="Raffel, Katie" userId="S::katie.raffel@cuanschutz.edu::69a53bf8-039c-48f2-8cc9-ec216d6bcb28" providerId="AD" clId="Web-{8A7231B3-2E17-27E4-B1B5-ED7E743A03BA}" dt="2025-07-19T19:37:38.763" v="161"/>
        <pc:sldMkLst>
          <pc:docMk/>
          <pc:sldMk cId="3383599716" sldId="10404"/>
        </pc:sldMkLst>
      </pc:sldChg>
      <pc:sldChg chg="add">
        <pc:chgData name="Raffel, Katie" userId="S::katie.raffel@cuanschutz.edu::69a53bf8-039c-48f2-8cc9-ec216d6bcb28" providerId="AD" clId="Web-{8A7231B3-2E17-27E4-B1B5-ED7E743A03BA}" dt="2025-07-19T19:37:38.888" v="162"/>
        <pc:sldMkLst>
          <pc:docMk/>
          <pc:sldMk cId="2121413374" sldId="10405"/>
        </pc:sldMkLst>
      </pc:sldChg>
      <pc:sldChg chg="add">
        <pc:chgData name="Raffel, Katie" userId="S::katie.raffel@cuanschutz.edu::69a53bf8-039c-48f2-8cc9-ec216d6bcb28" providerId="AD" clId="Web-{8A7231B3-2E17-27E4-B1B5-ED7E743A03BA}" dt="2025-07-19T19:37:38.981" v="163"/>
        <pc:sldMkLst>
          <pc:docMk/>
          <pc:sldMk cId="550561395" sldId="10406"/>
        </pc:sldMkLst>
      </pc:sldChg>
      <pc:sldChg chg="add">
        <pc:chgData name="Raffel, Katie" userId="S::katie.raffel@cuanschutz.edu::69a53bf8-039c-48f2-8cc9-ec216d6bcb28" providerId="AD" clId="Web-{8A7231B3-2E17-27E4-B1B5-ED7E743A03BA}" dt="2025-07-19T19:37:39.138" v="164"/>
        <pc:sldMkLst>
          <pc:docMk/>
          <pc:sldMk cId="3509573226" sldId="10407"/>
        </pc:sldMkLst>
      </pc:sldChg>
      <pc:sldChg chg="modNotes">
        <pc:chgData name="Raffel, Katie" userId="S::katie.raffel@cuanschutz.edu::69a53bf8-039c-48f2-8cc9-ec216d6bcb28" providerId="AD" clId="Web-{8A7231B3-2E17-27E4-B1B5-ED7E743A03BA}" dt="2025-07-19T20:18:29.395" v="986"/>
        <pc:sldMkLst>
          <pc:docMk/>
          <pc:sldMk cId="3883941854" sldId="10408"/>
        </pc:sldMkLst>
      </pc:sldChg>
      <pc:sldChg chg="del">
        <pc:chgData name="Raffel, Katie" userId="S::katie.raffel@cuanschutz.edu::69a53bf8-039c-48f2-8cc9-ec216d6bcb28" providerId="AD" clId="Web-{8A7231B3-2E17-27E4-B1B5-ED7E743A03BA}" dt="2025-07-19T20:18:31.879" v="987"/>
        <pc:sldMkLst>
          <pc:docMk/>
          <pc:sldMk cId="359323682" sldId="10409"/>
        </pc:sldMkLst>
      </pc:sldChg>
      <pc:sldChg chg="add">
        <pc:chgData name="Raffel, Katie" userId="S::katie.raffel@cuanschutz.edu::69a53bf8-039c-48f2-8cc9-ec216d6bcb28" providerId="AD" clId="Web-{8A7231B3-2E17-27E4-B1B5-ED7E743A03BA}" dt="2025-07-19T19:37:39.435" v="167"/>
        <pc:sldMkLst>
          <pc:docMk/>
          <pc:sldMk cId="3090329669" sldId="10410"/>
        </pc:sldMkLst>
      </pc:sldChg>
      <pc:sldChg chg="add">
        <pc:chgData name="Raffel, Katie" userId="S::katie.raffel@cuanschutz.edu::69a53bf8-039c-48f2-8cc9-ec216d6bcb28" providerId="AD" clId="Web-{8A7231B3-2E17-27E4-B1B5-ED7E743A03BA}" dt="2025-07-19T19:37:39.731" v="172"/>
        <pc:sldMkLst>
          <pc:docMk/>
          <pc:sldMk cId="3365254546" sldId="10412"/>
        </pc:sldMkLst>
      </pc:sldChg>
      <pc:sldChg chg="add">
        <pc:chgData name="Raffel, Katie" userId="S::katie.raffel@cuanschutz.edu::69a53bf8-039c-48f2-8cc9-ec216d6bcb28" providerId="AD" clId="Web-{8A7231B3-2E17-27E4-B1B5-ED7E743A03BA}" dt="2025-07-19T19:37:39.872" v="173"/>
        <pc:sldMkLst>
          <pc:docMk/>
          <pc:sldMk cId="484252881" sldId="10413"/>
        </pc:sldMkLst>
      </pc:sldChg>
      <pc:sldChg chg="modSp">
        <pc:chgData name="Raffel, Katie" userId="S::katie.raffel@cuanschutz.edu::69a53bf8-039c-48f2-8cc9-ec216d6bcb28" providerId="AD" clId="Web-{8A7231B3-2E17-27E4-B1B5-ED7E743A03BA}" dt="2025-07-19T19:32:46.695" v="109" actId="20577"/>
        <pc:sldMkLst>
          <pc:docMk/>
          <pc:sldMk cId="1447789188" sldId="10417"/>
        </pc:sldMkLst>
        <pc:spChg chg="mod">
          <ac:chgData name="Raffel, Katie" userId="S::katie.raffel@cuanschutz.edu::69a53bf8-039c-48f2-8cc9-ec216d6bcb28" providerId="AD" clId="Web-{8A7231B3-2E17-27E4-B1B5-ED7E743A03BA}" dt="2025-07-19T19:32:46.695" v="109" actId="20577"/>
          <ac:spMkLst>
            <pc:docMk/>
            <pc:sldMk cId="1447789188" sldId="10417"/>
            <ac:spMk id="2" creationId="{B088073D-5539-3E18-7DB5-660B46907B9D}"/>
          </ac:spMkLst>
        </pc:spChg>
      </pc:sldChg>
      <pc:sldChg chg="modSp">
        <pc:chgData name="Raffel, Katie" userId="S::katie.raffel@cuanschutz.edu::69a53bf8-039c-48f2-8cc9-ec216d6bcb28" providerId="AD" clId="Web-{8A7231B3-2E17-27E4-B1B5-ED7E743A03BA}" dt="2025-07-19T19:25:44.641" v="17" actId="20577"/>
        <pc:sldMkLst>
          <pc:docMk/>
          <pc:sldMk cId="867885510" sldId="10418"/>
        </pc:sldMkLst>
        <pc:spChg chg="mod">
          <ac:chgData name="Raffel, Katie" userId="S::katie.raffel@cuanschutz.edu::69a53bf8-039c-48f2-8cc9-ec216d6bcb28" providerId="AD" clId="Web-{8A7231B3-2E17-27E4-B1B5-ED7E743A03BA}" dt="2025-07-19T19:25:44.641" v="17" actId="20577"/>
          <ac:spMkLst>
            <pc:docMk/>
            <pc:sldMk cId="867885510" sldId="10418"/>
            <ac:spMk id="3" creationId="{BFD84178-06E6-3132-AA5F-840DE7EDDDE2}"/>
          </ac:spMkLst>
        </pc:spChg>
      </pc:sldChg>
      <pc:sldChg chg="addSp modSp addAnim delAnim modNotes">
        <pc:chgData name="Raffel, Katie" userId="S::katie.raffel@cuanschutz.edu::69a53bf8-039c-48f2-8cc9-ec216d6bcb28" providerId="AD" clId="Web-{8A7231B3-2E17-27E4-B1B5-ED7E743A03BA}" dt="2025-07-19T19:30:01.051" v="67" actId="1076"/>
        <pc:sldMkLst>
          <pc:docMk/>
          <pc:sldMk cId="2978863120" sldId="10420"/>
        </pc:sldMkLst>
        <pc:spChg chg="mod">
          <ac:chgData name="Raffel, Katie" userId="S::katie.raffel@cuanschutz.edu::69a53bf8-039c-48f2-8cc9-ec216d6bcb28" providerId="AD" clId="Web-{8A7231B3-2E17-27E4-B1B5-ED7E743A03BA}" dt="2025-07-19T19:29:14.363" v="60" actId="1076"/>
          <ac:spMkLst>
            <pc:docMk/>
            <pc:sldMk cId="2978863120" sldId="10420"/>
            <ac:spMk id="3" creationId="{419C20DA-EEE0-A89E-BB90-697B79A355DF}"/>
          </ac:spMkLst>
        </pc:spChg>
        <pc:spChg chg="add mod">
          <ac:chgData name="Raffel, Katie" userId="S::katie.raffel@cuanschutz.edu::69a53bf8-039c-48f2-8cc9-ec216d6bcb28" providerId="AD" clId="Web-{8A7231B3-2E17-27E4-B1B5-ED7E743A03BA}" dt="2025-07-19T19:29:22.551" v="62" actId="1076"/>
          <ac:spMkLst>
            <pc:docMk/>
            <pc:sldMk cId="2978863120" sldId="10420"/>
            <ac:spMk id="4" creationId="{19BC9CD0-64E3-79A0-A464-E812B1C9CC75}"/>
          </ac:spMkLst>
        </pc:spChg>
        <pc:spChg chg="add mod">
          <ac:chgData name="Raffel, Katie" userId="S::katie.raffel@cuanschutz.edu::69a53bf8-039c-48f2-8cc9-ec216d6bcb28" providerId="AD" clId="Web-{8A7231B3-2E17-27E4-B1B5-ED7E743A03BA}" dt="2025-07-19T19:30:01.051" v="67" actId="1076"/>
          <ac:spMkLst>
            <pc:docMk/>
            <pc:sldMk cId="2978863120" sldId="10420"/>
            <ac:spMk id="6" creationId="{EC1AD22D-FF84-4CD4-7B62-C3705919ABD7}"/>
          </ac:spMkLst>
        </pc:spChg>
      </pc:sldChg>
      <pc:sldChg chg="addAnim modNotes">
        <pc:chgData name="Raffel, Katie" userId="S::katie.raffel@cuanschutz.edu::69a53bf8-039c-48f2-8cc9-ec216d6bcb28" providerId="AD" clId="Web-{8A7231B3-2E17-27E4-B1B5-ED7E743A03BA}" dt="2025-07-19T20:10:03.480" v="817"/>
        <pc:sldMkLst>
          <pc:docMk/>
          <pc:sldMk cId="14907095" sldId="10421"/>
        </pc:sldMkLst>
      </pc:sldChg>
      <pc:sldChg chg="modSp modNotes">
        <pc:chgData name="Raffel, Katie" userId="S::katie.raffel@cuanschutz.edu::69a53bf8-039c-48f2-8cc9-ec216d6bcb28" providerId="AD" clId="Web-{8A7231B3-2E17-27E4-B1B5-ED7E743A03BA}" dt="2025-07-19T20:16:52.893" v="883" actId="20577"/>
        <pc:sldMkLst>
          <pc:docMk/>
          <pc:sldMk cId="3914371780" sldId="10427"/>
        </pc:sldMkLst>
        <pc:spChg chg="mod">
          <ac:chgData name="Raffel, Katie" userId="S::katie.raffel@cuanschutz.edu::69a53bf8-039c-48f2-8cc9-ec216d6bcb28" providerId="AD" clId="Web-{8A7231B3-2E17-27E4-B1B5-ED7E743A03BA}" dt="2025-07-19T20:16:52.893" v="883" actId="20577"/>
          <ac:spMkLst>
            <pc:docMk/>
            <pc:sldMk cId="3914371780" sldId="10427"/>
            <ac:spMk id="2" creationId="{877D08C4-0ACB-37F7-BE0C-FFFC85BB8389}"/>
          </ac:spMkLst>
        </pc:spChg>
      </pc:sldChg>
      <pc:sldChg chg="modSp">
        <pc:chgData name="Raffel, Katie" userId="S::katie.raffel@cuanschutz.edu::69a53bf8-039c-48f2-8cc9-ec216d6bcb28" providerId="AD" clId="Web-{8A7231B3-2E17-27E4-B1B5-ED7E743A03BA}" dt="2025-07-19T19:31:15.615" v="82" actId="20577"/>
        <pc:sldMkLst>
          <pc:docMk/>
          <pc:sldMk cId="4003779315" sldId="10428"/>
        </pc:sldMkLst>
        <pc:spChg chg="mod">
          <ac:chgData name="Raffel, Katie" userId="S::katie.raffel@cuanschutz.edu::69a53bf8-039c-48f2-8cc9-ec216d6bcb28" providerId="AD" clId="Web-{8A7231B3-2E17-27E4-B1B5-ED7E743A03BA}" dt="2025-07-19T19:31:15.615" v="82" actId="20577"/>
          <ac:spMkLst>
            <pc:docMk/>
            <pc:sldMk cId="4003779315" sldId="10428"/>
            <ac:spMk id="3" creationId="{2BD3D4E1-2D53-C2F6-E059-F2CC6007C9E3}"/>
          </ac:spMkLst>
        </pc:spChg>
      </pc:sldChg>
      <pc:sldChg chg="del">
        <pc:chgData name="Raffel, Katie" userId="S::katie.raffel@cuanschutz.edu::69a53bf8-039c-48f2-8cc9-ec216d6bcb28" providerId="AD" clId="Web-{8A7231B3-2E17-27E4-B1B5-ED7E743A03BA}" dt="2025-07-19T19:33:20.711" v="126"/>
        <pc:sldMkLst>
          <pc:docMk/>
          <pc:sldMk cId="3435351546" sldId="10429"/>
        </pc:sldMkLst>
      </pc:sldChg>
      <pc:sldChg chg="ord">
        <pc:chgData name="Raffel, Katie" userId="S::katie.raffel@cuanschutz.edu::69a53bf8-039c-48f2-8cc9-ec216d6bcb28" providerId="AD" clId="Web-{8A7231B3-2E17-27E4-B1B5-ED7E743A03BA}" dt="2025-07-19T19:32:38.367" v="103"/>
        <pc:sldMkLst>
          <pc:docMk/>
          <pc:sldMk cId="504197412" sldId="10430"/>
        </pc:sldMkLst>
      </pc:sldChg>
      <pc:sldChg chg="addSp modSp ord">
        <pc:chgData name="Raffel, Katie" userId="S::katie.raffel@cuanschutz.edu::69a53bf8-039c-48f2-8cc9-ec216d6bcb28" providerId="AD" clId="Web-{8A7231B3-2E17-27E4-B1B5-ED7E743A03BA}" dt="2025-07-19T19:52:59.739" v="557" actId="20577"/>
        <pc:sldMkLst>
          <pc:docMk/>
          <pc:sldMk cId="1311577449" sldId="10431"/>
        </pc:sldMkLst>
        <pc:spChg chg="add mod">
          <ac:chgData name="Raffel, Katie" userId="S::katie.raffel@cuanschutz.edu::69a53bf8-039c-48f2-8cc9-ec216d6bcb28" providerId="AD" clId="Web-{8A7231B3-2E17-27E4-B1B5-ED7E743A03BA}" dt="2025-07-19T19:52:59.739" v="557" actId="20577"/>
          <ac:spMkLst>
            <pc:docMk/>
            <pc:sldMk cId="1311577449" sldId="10431"/>
            <ac:spMk id="4" creationId="{DEB0252F-68C7-2DC7-E167-F805D86A33DF}"/>
          </ac:spMkLst>
        </pc:spChg>
        <pc:picChg chg="mod">
          <ac:chgData name="Raffel, Katie" userId="S::katie.raffel@cuanschutz.edu::69a53bf8-039c-48f2-8cc9-ec216d6bcb28" providerId="AD" clId="Web-{8A7231B3-2E17-27E4-B1B5-ED7E743A03BA}" dt="2025-07-19T19:50:37.330" v="471" actId="1076"/>
          <ac:picMkLst>
            <pc:docMk/>
            <pc:sldMk cId="1311577449" sldId="10431"/>
            <ac:picMk id="3" creationId="{36411556-ED7D-C041-4B1B-61724F01A76B}"/>
          </ac:picMkLst>
        </pc:picChg>
      </pc:sldChg>
      <pc:sldChg chg="new del">
        <pc:chgData name="Raffel, Katie" userId="S::katie.raffel@cuanschutz.edu::69a53bf8-039c-48f2-8cc9-ec216d6bcb28" providerId="AD" clId="Web-{8A7231B3-2E17-27E4-B1B5-ED7E743A03BA}" dt="2025-07-19T19:33:08.274" v="112"/>
        <pc:sldMkLst>
          <pc:docMk/>
          <pc:sldMk cId="2066360040" sldId="10432"/>
        </pc:sldMkLst>
      </pc:sldChg>
      <pc:sldChg chg="addSp delSp modSp add del mod replId setBg">
        <pc:chgData name="Raffel, Katie" userId="S::katie.raffel@cuanschutz.edu::69a53bf8-039c-48f2-8cc9-ec216d6bcb28" providerId="AD" clId="Web-{8A7231B3-2E17-27E4-B1B5-ED7E743A03BA}" dt="2025-07-19T19:46:40.574" v="386"/>
        <pc:sldMkLst>
          <pc:docMk/>
          <pc:sldMk cId="1033393069" sldId="10433"/>
        </pc:sldMkLst>
        <pc:picChg chg="add mod">
          <ac:chgData name="Raffel, Katie" userId="S::katie.raffel@cuanschutz.edu::69a53bf8-039c-48f2-8cc9-ec216d6bcb28" providerId="AD" clId="Web-{8A7231B3-2E17-27E4-B1B5-ED7E743A03BA}" dt="2025-07-19T19:45:48.651" v="377"/>
          <ac:picMkLst>
            <pc:docMk/>
            <pc:sldMk cId="1033393069" sldId="10433"/>
            <ac:picMk id="2" creationId="{FB11D11C-B241-6773-435A-F31C1B5F99B0}"/>
          </ac:picMkLst>
        </pc:picChg>
        <pc:picChg chg="del">
          <ac:chgData name="Raffel, Katie" userId="S::katie.raffel@cuanschutz.edu::69a53bf8-039c-48f2-8cc9-ec216d6bcb28" providerId="AD" clId="Web-{8A7231B3-2E17-27E4-B1B5-ED7E743A03BA}" dt="2025-07-19T19:38:03.888" v="187"/>
          <ac:picMkLst>
            <pc:docMk/>
            <pc:sldMk cId="1033393069" sldId="10433"/>
            <ac:picMk id="3" creationId="{8CD133C5-1BC6-4A44-19C5-D55AF00D4C87}"/>
          </ac:picMkLst>
        </pc:picChg>
      </pc:sldChg>
      <pc:sldChg chg="modSp new ord">
        <pc:chgData name="Raffel, Katie" userId="S::katie.raffel@cuanschutz.edu::69a53bf8-039c-48f2-8cc9-ec216d6bcb28" providerId="AD" clId="Web-{8A7231B3-2E17-27E4-B1B5-ED7E743A03BA}" dt="2025-07-19T20:03:14.140" v="677" actId="20577"/>
        <pc:sldMkLst>
          <pc:docMk/>
          <pc:sldMk cId="2718009509" sldId="10434"/>
        </pc:sldMkLst>
        <pc:spChg chg="mod">
          <ac:chgData name="Raffel, Katie" userId="S::katie.raffel@cuanschutz.edu::69a53bf8-039c-48f2-8cc9-ec216d6bcb28" providerId="AD" clId="Web-{8A7231B3-2E17-27E4-B1B5-ED7E743A03BA}" dt="2025-07-19T20:03:14.140" v="677" actId="20577"/>
          <ac:spMkLst>
            <pc:docMk/>
            <pc:sldMk cId="2718009509" sldId="10434"/>
            <ac:spMk id="2" creationId="{70C2758B-1B08-B633-936A-0C2B07E11AA8}"/>
          </ac:spMkLst>
        </pc:spChg>
        <pc:spChg chg="mod">
          <ac:chgData name="Raffel, Katie" userId="S::katie.raffel@cuanschutz.edu::69a53bf8-039c-48f2-8cc9-ec216d6bcb28" providerId="AD" clId="Web-{8A7231B3-2E17-27E4-B1B5-ED7E743A03BA}" dt="2025-07-19T19:34:02.087" v="151" actId="20577"/>
          <ac:spMkLst>
            <pc:docMk/>
            <pc:sldMk cId="2718009509" sldId="10434"/>
            <ac:spMk id="3" creationId="{725A7F71-BA07-2345-C17F-78FC521F97C8}"/>
          </ac:spMkLst>
        </pc:spChg>
      </pc:sldChg>
      <pc:sldChg chg="new del">
        <pc:chgData name="Raffel, Katie" userId="S::katie.raffel@cuanschutz.edu::69a53bf8-039c-48f2-8cc9-ec216d6bcb28" providerId="AD" clId="Web-{8A7231B3-2E17-27E4-B1B5-ED7E743A03BA}" dt="2025-07-19T19:33:26.383" v="128"/>
        <pc:sldMkLst>
          <pc:docMk/>
          <pc:sldMk cId="2856229458" sldId="10434"/>
        </pc:sldMkLst>
      </pc:sldChg>
      <pc:sldChg chg="add">
        <pc:chgData name="Raffel, Katie" userId="S::katie.raffel@cuanschutz.edu::69a53bf8-039c-48f2-8cc9-ec216d6bcb28" providerId="AD" clId="Web-{8A7231B3-2E17-27E4-B1B5-ED7E743A03BA}" dt="2025-07-19T19:37:38.200" v="152"/>
        <pc:sldMkLst>
          <pc:docMk/>
          <pc:sldMk cId="1189227877" sldId="10435"/>
        </pc:sldMkLst>
      </pc:sldChg>
      <pc:sldChg chg="add">
        <pc:chgData name="Raffel, Katie" userId="S::katie.raffel@cuanschutz.edu::69a53bf8-039c-48f2-8cc9-ec216d6bcb28" providerId="AD" clId="Web-{8A7231B3-2E17-27E4-B1B5-ED7E743A03BA}" dt="2025-07-19T19:37:38.575" v="157"/>
        <pc:sldMkLst>
          <pc:docMk/>
          <pc:sldMk cId="3717234627" sldId="10436"/>
        </pc:sldMkLst>
      </pc:sldChg>
      <pc:sldChg chg="add">
        <pc:chgData name="Raffel, Katie" userId="S::katie.raffel@cuanschutz.edu::69a53bf8-039c-48f2-8cc9-ec216d6bcb28" providerId="AD" clId="Web-{8A7231B3-2E17-27E4-B1B5-ED7E743A03BA}" dt="2025-07-19T19:37:38.622" v="158"/>
        <pc:sldMkLst>
          <pc:docMk/>
          <pc:sldMk cId="2909583854" sldId="10437"/>
        </pc:sldMkLst>
      </pc:sldChg>
      <pc:sldChg chg="add">
        <pc:chgData name="Raffel, Katie" userId="S::katie.raffel@cuanschutz.edu::69a53bf8-039c-48f2-8cc9-ec216d6bcb28" providerId="AD" clId="Web-{8A7231B3-2E17-27E4-B1B5-ED7E743A03BA}" dt="2025-07-19T19:37:39.247" v="165"/>
        <pc:sldMkLst>
          <pc:docMk/>
          <pc:sldMk cId="2989503107" sldId="10438"/>
        </pc:sldMkLst>
      </pc:sldChg>
      <pc:sldChg chg="add">
        <pc:chgData name="Raffel, Katie" userId="S::katie.raffel@cuanschutz.edu::69a53bf8-039c-48f2-8cc9-ec216d6bcb28" providerId="AD" clId="Web-{8A7231B3-2E17-27E4-B1B5-ED7E743A03BA}" dt="2025-07-19T19:37:39.403" v="166"/>
        <pc:sldMkLst>
          <pc:docMk/>
          <pc:sldMk cId="2978244678" sldId="10439"/>
        </pc:sldMkLst>
      </pc:sldChg>
      <pc:sldChg chg="modSp new">
        <pc:chgData name="Raffel, Katie" userId="S::katie.raffel@cuanschutz.edu::69a53bf8-039c-48f2-8cc9-ec216d6bcb28" providerId="AD" clId="Web-{8A7231B3-2E17-27E4-B1B5-ED7E743A03BA}" dt="2025-07-19T19:44:36.666" v="374" actId="20577"/>
        <pc:sldMkLst>
          <pc:docMk/>
          <pc:sldMk cId="174838438" sldId="10440"/>
        </pc:sldMkLst>
        <pc:spChg chg="mod">
          <ac:chgData name="Raffel, Katie" userId="S::katie.raffel@cuanschutz.edu::69a53bf8-039c-48f2-8cc9-ec216d6bcb28" providerId="AD" clId="Web-{8A7231B3-2E17-27E4-B1B5-ED7E743A03BA}" dt="2025-07-19T19:38:20.310" v="193" actId="20577"/>
          <ac:spMkLst>
            <pc:docMk/>
            <pc:sldMk cId="174838438" sldId="10440"/>
            <ac:spMk id="2" creationId="{8D5DD8E5-D358-3A0C-F339-9AAAD7232DC7}"/>
          </ac:spMkLst>
        </pc:spChg>
        <pc:spChg chg="mod">
          <ac:chgData name="Raffel, Katie" userId="S::katie.raffel@cuanschutz.edu::69a53bf8-039c-48f2-8cc9-ec216d6bcb28" providerId="AD" clId="Web-{8A7231B3-2E17-27E4-B1B5-ED7E743A03BA}" dt="2025-07-19T19:44:36.666" v="374" actId="20577"/>
          <ac:spMkLst>
            <pc:docMk/>
            <pc:sldMk cId="174838438" sldId="10440"/>
            <ac:spMk id="3" creationId="{5A7DED00-BF91-D243-CAF4-9CF8EAFDE007}"/>
          </ac:spMkLst>
        </pc:spChg>
      </pc:sldChg>
      <pc:sldChg chg="new del">
        <pc:chgData name="Raffel, Katie" userId="S::katie.raffel@cuanschutz.edu::69a53bf8-039c-48f2-8cc9-ec216d6bcb28" providerId="AD" clId="Web-{8A7231B3-2E17-27E4-B1B5-ED7E743A03BA}" dt="2025-07-19T19:37:55.435" v="186"/>
        <pc:sldMkLst>
          <pc:docMk/>
          <pc:sldMk cId="3818538378" sldId="10440"/>
        </pc:sldMkLst>
      </pc:sldChg>
      <pc:sldChg chg="new del">
        <pc:chgData name="Raffel, Katie" userId="S::katie.raffel@cuanschutz.edu::69a53bf8-039c-48f2-8cc9-ec216d6bcb28" providerId="AD" clId="Web-{8A7231B3-2E17-27E4-B1B5-ED7E743A03BA}" dt="2025-07-19T19:46:41.746" v="387"/>
        <pc:sldMkLst>
          <pc:docMk/>
          <pc:sldMk cId="3193809774" sldId="10441"/>
        </pc:sldMkLst>
      </pc:sldChg>
      <pc:sldChg chg="addSp modSp new ord">
        <pc:chgData name="Raffel, Katie" userId="S::katie.raffel@cuanschutz.edu::69a53bf8-039c-48f2-8cc9-ec216d6bcb28" providerId="AD" clId="Web-{8A7231B3-2E17-27E4-B1B5-ED7E743A03BA}" dt="2025-07-19T19:52:09.019" v="530" actId="1076"/>
        <pc:sldMkLst>
          <pc:docMk/>
          <pc:sldMk cId="3900576493" sldId="10442"/>
        </pc:sldMkLst>
        <pc:spChg chg="add mod">
          <ac:chgData name="Raffel, Katie" userId="S::katie.raffel@cuanschutz.edu::69a53bf8-039c-48f2-8cc9-ec216d6bcb28" providerId="AD" clId="Web-{8A7231B3-2E17-27E4-B1B5-ED7E743A03BA}" dt="2025-07-19T19:52:09.019" v="530" actId="1076"/>
          <ac:spMkLst>
            <pc:docMk/>
            <pc:sldMk cId="3900576493" sldId="10442"/>
            <ac:spMk id="6" creationId="{05E23709-11DA-9D47-02A3-5056BBFFB6EA}"/>
          </ac:spMkLst>
        </pc:spChg>
        <pc:picChg chg="add mod">
          <ac:chgData name="Raffel, Katie" userId="S::katie.raffel@cuanschutz.edu::69a53bf8-039c-48f2-8cc9-ec216d6bcb28" providerId="AD" clId="Web-{8A7231B3-2E17-27E4-B1B5-ED7E743A03BA}" dt="2025-07-19T19:51:24.487" v="486" actId="1076"/>
          <ac:picMkLst>
            <pc:docMk/>
            <pc:sldMk cId="3900576493" sldId="10442"/>
            <ac:picMk id="4" creationId="{221E1325-C169-EB83-7FEE-527509D5E93C}"/>
          </ac:picMkLst>
        </pc:picChg>
      </pc:sldChg>
      <pc:sldChg chg="modSp add replId">
        <pc:chgData name="Raffel, Katie" userId="S::katie.raffel@cuanschutz.edu::69a53bf8-039c-48f2-8cc9-ec216d6bcb28" providerId="AD" clId="Web-{8A7231B3-2E17-27E4-B1B5-ED7E743A03BA}" dt="2025-07-19T20:04:53.188" v="753" actId="20577"/>
        <pc:sldMkLst>
          <pc:docMk/>
          <pc:sldMk cId="3618241417" sldId="10443"/>
        </pc:sldMkLst>
        <pc:spChg chg="mod">
          <ac:chgData name="Raffel, Katie" userId="S::katie.raffel@cuanschutz.edu::69a53bf8-039c-48f2-8cc9-ec216d6bcb28" providerId="AD" clId="Web-{8A7231B3-2E17-27E4-B1B5-ED7E743A03BA}" dt="2025-07-19T19:48:39.576" v="424" actId="20577"/>
          <ac:spMkLst>
            <pc:docMk/>
            <pc:sldMk cId="3618241417" sldId="10443"/>
            <ac:spMk id="2" creationId="{7D713D67-CE67-2421-D816-DD477FB05ED3}"/>
          </ac:spMkLst>
        </pc:spChg>
        <pc:spChg chg="mod">
          <ac:chgData name="Raffel, Katie" userId="S::katie.raffel@cuanschutz.edu::69a53bf8-039c-48f2-8cc9-ec216d6bcb28" providerId="AD" clId="Web-{8A7231B3-2E17-27E4-B1B5-ED7E743A03BA}" dt="2025-07-19T20:04:53.188" v="753" actId="20577"/>
          <ac:spMkLst>
            <pc:docMk/>
            <pc:sldMk cId="3618241417" sldId="10443"/>
            <ac:spMk id="3" creationId="{54E4F47A-1224-F611-28D9-7DC7FA2369BC}"/>
          </ac:spMkLst>
        </pc:spChg>
      </pc:sldChg>
      <pc:sldChg chg="new del">
        <pc:chgData name="Raffel, Katie" userId="S::katie.raffel@cuanschutz.edu::69a53bf8-039c-48f2-8cc9-ec216d6bcb28" providerId="AD" clId="Web-{8A7231B3-2E17-27E4-B1B5-ED7E743A03BA}" dt="2025-07-19T19:53:18.458" v="559"/>
        <pc:sldMkLst>
          <pc:docMk/>
          <pc:sldMk cId="320461249" sldId="10444"/>
        </pc:sldMkLst>
      </pc:sldChg>
      <pc:sldChg chg="modSp new del">
        <pc:chgData name="Raffel, Katie" userId="S::katie.raffel@cuanschutz.edu::69a53bf8-039c-48f2-8cc9-ec216d6bcb28" providerId="AD" clId="Web-{8A7231B3-2E17-27E4-B1B5-ED7E743A03BA}" dt="2025-07-19T19:51:27.284" v="487"/>
        <pc:sldMkLst>
          <pc:docMk/>
          <pc:sldMk cId="647388734" sldId="10444"/>
        </pc:sldMkLst>
        <pc:spChg chg="mod">
          <ac:chgData name="Raffel, Katie" userId="S::katie.raffel@cuanschutz.edu::69a53bf8-039c-48f2-8cc9-ec216d6bcb28" providerId="AD" clId="Web-{8A7231B3-2E17-27E4-B1B5-ED7E743A03BA}" dt="2025-07-19T19:50:32.205" v="470" actId="20577"/>
          <ac:spMkLst>
            <pc:docMk/>
            <pc:sldMk cId="647388734" sldId="10444"/>
            <ac:spMk id="2" creationId="{56EE6B8F-D40D-BC9A-8E94-EE33EFA8873F}"/>
          </ac:spMkLst>
        </pc:spChg>
      </pc:sldChg>
      <pc:sldChg chg="modSp add replId">
        <pc:chgData name="Raffel, Katie" userId="S::katie.raffel@cuanschutz.edu::69a53bf8-039c-48f2-8cc9-ec216d6bcb28" providerId="AD" clId="Web-{8A7231B3-2E17-27E4-B1B5-ED7E743A03BA}" dt="2025-07-19T19:56:24.477" v="655" actId="20577"/>
        <pc:sldMkLst>
          <pc:docMk/>
          <pc:sldMk cId="875155027" sldId="10444"/>
        </pc:sldMkLst>
        <pc:spChg chg="mod">
          <ac:chgData name="Raffel, Katie" userId="S::katie.raffel@cuanschutz.edu::69a53bf8-039c-48f2-8cc9-ec216d6bcb28" providerId="AD" clId="Web-{8A7231B3-2E17-27E4-B1B5-ED7E743A03BA}" dt="2025-07-19T19:53:46.505" v="586" actId="20577"/>
          <ac:spMkLst>
            <pc:docMk/>
            <pc:sldMk cId="875155027" sldId="10444"/>
            <ac:spMk id="2" creationId="{23CA1CC5-3154-5D53-430B-4543080CB02A}"/>
          </ac:spMkLst>
        </pc:spChg>
        <pc:spChg chg="mod">
          <ac:chgData name="Raffel, Katie" userId="S::katie.raffel@cuanschutz.edu::69a53bf8-039c-48f2-8cc9-ec216d6bcb28" providerId="AD" clId="Web-{8A7231B3-2E17-27E4-B1B5-ED7E743A03BA}" dt="2025-07-19T19:56:24.477" v="655" actId="20577"/>
          <ac:spMkLst>
            <pc:docMk/>
            <pc:sldMk cId="875155027" sldId="10444"/>
            <ac:spMk id="3" creationId="{CD8D34A7-8B8A-F930-D5FB-1CC0C0BA888E}"/>
          </ac:spMkLst>
        </pc:spChg>
      </pc:sldChg>
      <pc:sldChg chg="addSp delSp modSp add del mod replId setBg">
        <pc:chgData name="Raffel, Katie" userId="S::katie.raffel@cuanschutz.edu::69a53bf8-039c-48f2-8cc9-ec216d6bcb28" providerId="AD" clId="Web-{8A7231B3-2E17-27E4-B1B5-ED7E743A03BA}" dt="2025-07-19T19:50:11.454" v="448"/>
        <pc:sldMkLst>
          <pc:docMk/>
          <pc:sldMk cId="2681944844" sldId="10445"/>
        </pc:sldMkLst>
        <pc:spChg chg="del mod">
          <ac:chgData name="Raffel, Katie" userId="S::katie.raffel@cuanschutz.edu::69a53bf8-039c-48f2-8cc9-ec216d6bcb28" providerId="AD" clId="Web-{8A7231B3-2E17-27E4-B1B5-ED7E743A03BA}" dt="2025-07-19T19:50:00.235" v="446"/>
          <ac:spMkLst>
            <pc:docMk/>
            <pc:sldMk cId="2681944844" sldId="10445"/>
            <ac:spMk id="2" creationId="{16B3D930-8F28-3F61-2943-A5874A5BBE17}"/>
          </ac:spMkLst>
        </pc:spChg>
        <pc:spChg chg="add mod">
          <ac:chgData name="Raffel, Katie" userId="S::katie.raffel@cuanschutz.edu::69a53bf8-039c-48f2-8cc9-ec216d6bcb28" providerId="AD" clId="Web-{8A7231B3-2E17-27E4-B1B5-ED7E743A03BA}" dt="2025-07-19T19:50:08.095" v="447"/>
          <ac:spMkLst>
            <pc:docMk/>
            <pc:sldMk cId="2681944844" sldId="10445"/>
            <ac:spMk id="4" creationId="{A4B22AB7-EE84-7B8E-C826-AEAB21EE89CF}"/>
          </ac:spMkLst>
        </pc:spChg>
        <pc:spChg chg="add">
          <ac:chgData name="Raffel, Katie" userId="S::katie.raffel@cuanschutz.edu::69a53bf8-039c-48f2-8cc9-ec216d6bcb28" providerId="AD" clId="Web-{8A7231B3-2E17-27E4-B1B5-ED7E743A03BA}" dt="2025-07-19T19:50:00.235" v="446"/>
          <ac:spMkLst>
            <pc:docMk/>
            <pc:sldMk cId="2681944844" sldId="10445"/>
            <ac:spMk id="13" creationId="{42A4FC2C-047E-45A5-965D-8E1E3BF09BC6}"/>
          </ac:spMkLst>
        </pc:spChg>
        <pc:picChg chg="del mod">
          <ac:chgData name="Raffel, Katie" userId="S::katie.raffel@cuanschutz.edu::69a53bf8-039c-48f2-8cc9-ec216d6bcb28" providerId="AD" clId="Web-{8A7231B3-2E17-27E4-B1B5-ED7E743A03BA}" dt="2025-07-19T19:50:08.095" v="447"/>
          <ac:picMkLst>
            <pc:docMk/>
            <pc:sldMk cId="2681944844" sldId="10445"/>
            <ac:picMk id="8" creationId="{0DC00D1E-D259-AD39-671D-84AEA57F9BC5}"/>
          </ac:picMkLst>
        </pc:picChg>
      </pc:sldChg>
      <pc:sldChg chg="add">
        <pc:chgData name="Raffel, Katie" userId="S::katie.raffel@cuanschutz.edu::69a53bf8-039c-48f2-8cc9-ec216d6bcb28" providerId="AD" clId="Web-{8A7231B3-2E17-27E4-B1B5-ED7E743A03BA}" dt="2025-07-19T20:06:03.674" v="764"/>
        <pc:sldMkLst>
          <pc:docMk/>
          <pc:sldMk cId="2541484961" sldId="2147480095"/>
        </pc:sldMkLst>
      </pc:sldChg>
      <pc:sldChg chg="add">
        <pc:chgData name="Raffel, Katie" userId="S::katie.raffel@cuanschutz.edu::69a53bf8-039c-48f2-8cc9-ec216d6bcb28" providerId="AD" clId="Web-{8A7231B3-2E17-27E4-B1B5-ED7E743A03BA}" dt="2025-07-19T20:06:03.752" v="765"/>
        <pc:sldMkLst>
          <pc:docMk/>
          <pc:sldMk cId="868214858" sldId="2147480098"/>
        </pc:sldMkLst>
      </pc:sldChg>
      <pc:sldChg chg="add">
        <pc:chgData name="Raffel, Katie" userId="S::katie.raffel@cuanschutz.edu::69a53bf8-039c-48f2-8cc9-ec216d6bcb28" providerId="AD" clId="Web-{8A7231B3-2E17-27E4-B1B5-ED7E743A03BA}" dt="2025-07-19T20:06:03.799" v="766"/>
        <pc:sldMkLst>
          <pc:docMk/>
          <pc:sldMk cId="3522749709" sldId="2147480099"/>
        </pc:sldMkLst>
      </pc:sldChg>
      <pc:sldChg chg="add del">
        <pc:chgData name="Raffel, Katie" userId="S::katie.raffel@cuanschutz.edu::69a53bf8-039c-48f2-8cc9-ec216d6bcb28" providerId="AD" clId="Web-{8A7231B3-2E17-27E4-B1B5-ED7E743A03BA}" dt="2025-07-19T20:01:53.873" v="658"/>
        <pc:sldMkLst>
          <pc:docMk/>
          <pc:sldMk cId="79539766" sldId="2147480101"/>
        </pc:sldMkLst>
      </pc:sldChg>
      <pc:sldChg chg="modSp add del">
        <pc:chgData name="Raffel, Katie" userId="S::katie.raffel@cuanschutz.edu::69a53bf8-039c-48f2-8cc9-ec216d6bcb28" providerId="AD" clId="Web-{8A7231B3-2E17-27E4-B1B5-ED7E743A03BA}" dt="2025-07-19T20:05:17.689" v="760"/>
        <pc:sldMkLst>
          <pc:docMk/>
          <pc:sldMk cId="4079607525" sldId="2147480102"/>
        </pc:sldMkLst>
        <pc:spChg chg="mod">
          <ac:chgData name="Raffel, Katie" userId="S::katie.raffel@cuanschutz.edu::69a53bf8-039c-48f2-8cc9-ec216d6bcb28" providerId="AD" clId="Web-{8A7231B3-2E17-27E4-B1B5-ED7E743A03BA}" dt="2025-07-19T20:04:12.938" v="719" actId="20577"/>
          <ac:spMkLst>
            <pc:docMk/>
            <pc:sldMk cId="4079607525" sldId="2147480102"/>
            <ac:spMk id="4" creationId="{75376B85-FBF2-2DA4-329F-8E76E777647C}"/>
          </ac:spMkLst>
        </pc:spChg>
      </pc:sldChg>
      <pc:sldChg chg="addSp delSp modSp new">
        <pc:chgData name="Raffel, Katie" userId="S::katie.raffel@cuanschutz.edu::69a53bf8-039c-48f2-8cc9-ec216d6bcb28" providerId="AD" clId="Web-{8A7231B3-2E17-27E4-B1B5-ED7E743A03BA}" dt="2025-07-19T20:05:36.361" v="763" actId="20577"/>
        <pc:sldMkLst>
          <pc:docMk/>
          <pc:sldMk cId="2917047455" sldId="2147480103"/>
        </pc:sldMkLst>
        <pc:spChg chg="mod">
          <ac:chgData name="Raffel, Katie" userId="S::katie.raffel@cuanschutz.edu::69a53bf8-039c-48f2-8cc9-ec216d6bcb28" providerId="AD" clId="Web-{8A7231B3-2E17-27E4-B1B5-ED7E743A03BA}" dt="2025-07-19T20:05:36.361" v="763" actId="20577"/>
          <ac:spMkLst>
            <pc:docMk/>
            <pc:sldMk cId="2917047455" sldId="2147480103"/>
            <ac:spMk id="2" creationId="{29C016C1-FB95-4312-F397-42BDCC4C33BA}"/>
          </ac:spMkLst>
        </pc:spChg>
        <pc:spChg chg="del">
          <ac:chgData name="Raffel, Katie" userId="S::katie.raffel@cuanschutz.edu::69a53bf8-039c-48f2-8cc9-ec216d6bcb28" providerId="AD" clId="Web-{8A7231B3-2E17-27E4-B1B5-ED7E743A03BA}" dt="2025-07-19T20:05:16.314" v="759"/>
          <ac:spMkLst>
            <pc:docMk/>
            <pc:sldMk cId="2917047455" sldId="2147480103"/>
            <ac:spMk id="3" creationId="{FDBE7036-EA81-5EF0-03C9-0247077F007F}"/>
          </ac:spMkLst>
        </pc:spChg>
        <pc:spChg chg="add mod">
          <ac:chgData name="Raffel, Katie" userId="S::katie.raffel@cuanschutz.edu::69a53bf8-039c-48f2-8cc9-ec216d6bcb28" providerId="AD" clId="Web-{8A7231B3-2E17-27E4-B1B5-ED7E743A03BA}" dt="2025-07-19T20:05:30.049" v="762" actId="20577"/>
          <ac:spMkLst>
            <pc:docMk/>
            <pc:sldMk cId="2917047455" sldId="2147480103"/>
            <ac:spMk id="5" creationId="{5BA698F4-E301-0BD3-3F4C-343A94779329}"/>
          </ac:spMkLst>
        </pc:spChg>
      </pc:sldChg>
      <pc:sldChg chg="addSp delSp modSp new mod setBg modClrScheme chgLayout">
        <pc:chgData name="Raffel, Katie" userId="S::katie.raffel@cuanschutz.edu::69a53bf8-039c-48f2-8cc9-ec216d6bcb28" providerId="AD" clId="Web-{8A7231B3-2E17-27E4-B1B5-ED7E743A03BA}" dt="2025-07-19T20:14:03.843" v="842" actId="20577"/>
        <pc:sldMkLst>
          <pc:docMk/>
          <pc:sldMk cId="217741001" sldId="2147480104"/>
        </pc:sldMkLst>
        <pc:spChg chg="del mod">
          <ac:chgData name="Raffel, Katie" userId="S::katie.raffel@cuanschutz.edu::69a53bf8-039c-48f2-8cc9-ec216d6bcb28" providerId="AD" clId="Web-{8A7231B3-2E17-27E4-B1B5-ED7E743A03BA}" dt="2025-07-19T20:12:06.201" v="838"/>
          <ac:spMkLst>
            <pc:docMk/>
            <pc:sldMk cId="217741001" sldId="2147480104"/>
            <ac:spMk id="2" creationId="{C832AE75-033F-2ACF-6967-A1307448454F}"/>
          </ac:spMkLst>
        </pc:spChg>
        <pc:spChg chg="del">
          <ac:chgData name="Raffel, Katie" userId="S::katie.raffel@cuanschutz.edu::69a53bf8-039c-48f2-8cc9-ec216d6bcb28" providerId="AD" clId="Web-{8A7231B3-2E17-27E4-B1B5-ED7E743A03BA}" dt="2025-07-19T20:10:55.543" v="822"/>
          <ac:spMkLst>
            <pc:docMk/>
            <pc:sldMk cId="217741001" sldId="2147480104"/>
            <ac:spMk id="3" creationId="{B31A7F75-6AEA-2A59-6823-C6FCC490FF25}"/>
          </ac:spMkLst>
        </pc:spChg>
        <pc:spChg chg="add mod">
          <ac:chgData name="Raffel, Katie" userId="S::katie.raffel@cuanschutz.edu::69a53bf8-039c-48f2-8cc9-ec216d6bcb28" providerId="AD" clId="Web-{8A7231B3-2E17-27E4-B1B5-ED7E743A03BA}" dt="2025-07-19T20:14:03.843" v="842" actId="20577"/>
          <ac:spMkLst>
            <pc:docMk/>
            <pc:sldMk cId="217741001" sldId="2147480104"/>
            <ac:spMk id="6" creationId="{C3F3D0E6-D820-9DF8-643C-2CF8CAE72FDE}"/>
          </ac:spMkLst>
        </pc:spChg>
        <pc:spChg chg="add mod">
          <ac:chgData name="Raffel, Katie" userId="S::katie.raffel@cuanschutz.edu::69a53bf8-039c-48f2-8cc9-ec216d6bcb28" providerId="AD" clId="Web-{8A7231B3-2E17-27E4-B1B5-ED7E743A03BA}" dt="2025-07-19T20:12:06.201" v="838"/>
          <ac:spMkLst>
            <pc:docMk/>
            <pc:sldMk cId="217741001" sldId="2147480104"/>
            <ac:spMk id="8" creationId="{6339A0DB-2C4F-6BF1-224C-9414C2BC2022}"/>
          </ac:spMkLst>
        </pc:spChg>
        <pc:spChg chg="add">
          <ac:chgData name="Raffel, Katie" userId="S::katie.raffel@cuanschutz.edu::69a53bf8-039c-48f2-8cc9-ec216d6bcb28" providerId="AD" clId="Web-{8A7231B3-2E17-27E4-B1B5-ED7E743A03BA}" dt="2025-07-19T20:10:55.543" v="822"/>
          <ac:spMkLst>
            <pc:docMk/>
            <pc:sldMk cId="217741001" sldId="2147480104"/>
            <ac:spMk id="9" creationId="{4D60F200-5EB0-B223-2439-C96C67F0FEE1}"/>
          </ac:spMkLst>
        </pc:spChg>
        <pc:spChg chg="add">
          <ac:chgData name="Raffel, Katie" userId="S::katie.raffel@cuanschutz.edu::69a53bf8-039c-48f2-8cc9-ec216d6bcb28" providerId="AD" clId="Web-{8A7231B3-2E17-27E4-B1B5-ED7E743A03BA}" dt="2025-07-19T20:10:55.543" v="822"/>
          <ac:spMkLst>
            <pc:docMk/>
            <pc:sldMk cId="217741001" sldId="2147480104"/>
            <ac:spMk id="11" creationId="{A6567EA8-C72D-4B9B-D23F-6B2E9F9C9F47}"/>
          </ac:spMkLst>
        </pc:spChg>
        <pc:spChg chg="add">
          <ac:chgData name="Raffel, Katie" userId="S::katie.raffel@cuanschutz.edu::69a53bf8-039c-48f2-8cc9-ec216d6bcb28" providerId="AD" clId="Web-{8A7231B3-2E17-27E4-B1B5-ED7E743A03BA}" dt="2025-07-19T20:10:55.543" v="822"/>
          <ac:spMkLst>
            <pc:docMk/>
            <pc:sldMk cId="217741001" sldId="2147480104"/>
            <ac:spMk id="13" creationId="{FEFBFA78-9360-1E01-5448-6D5AE0A32601}"/>
          </ac:spMkLst>
        </pc:spChg>
        <pc:spChg chg="add">
          <ac:chgData name="Raffel, Katie" userId="S::katie.raffel@cuanschutz.edu::69a53bf8-039c-48f2-8cc9-ec216d6bcb28" providerId="AD" clId="Web-{8A7231B3-2E17-27E4-B1B5-ED7E743A03BA}" dt="2025-07-19T20:10:55.543" v="822"/>
          <ac:spMkLst>
            <pc:docMk/>
            <pc:sldMk cId="217741001" sldId="2147480104"/>
            <ac:spMk id="15" creationId="{1740453C-744F-DB3A-47EC-15EACE1DC117}"/>
          </ac:spMkLst>
        </pc:spChg>
        <pc:spChg chg="add">
          <ac:chgData name="Raffel, Katie" userId="S::katie.raffel@cuanschutz.edu::69a53bf8-039c-48f2-8cc9-ec216d6bcb28" providerId="AD" clId="Web-{8A7231B3-2E17-27E4-B1B5-ED7E743A03BA}" dt="2025-07-19T20:10:55.543" v="822"/>
          <ac:spMkLst>
            <pc:docMk/>
            <pc:sldMk cId="217741001" sldId="2147480104"/>
            <ac:spMk id="17" creationId="{B6924B03-77BD-EAE3-2854-43363FF8E6BB}"/>
          </ac:spMkLst>
        </pc:spChg>
        <pc:picChg chg="add mod">
          <ac:chgData name="Raffel, Katie" userId="S::katie.raffel@cuanschutz.edu::69a53bf8-039c-48f2-8cc9-ec216d6bcb28" providerId="AD" clId="Web-{8A7231B3-2E17-27E4-B1B5-ED7E743A03BA}" dt="2025-07-19T20:13:51.640" v="840" actId="1076"/>
          <ac:picMkLst>
            <pc:docMk/>
            <pc:sldMk cId="217741001" sldId="2147480104"/>
            <ac:picMk id="5" creationId="{63C5264A-0C98-F889-96D2-888DC2A30CAF}"/>
          </ac:picMkLst>
        </pc:picChg>
      </pc:sldChg>
      <pc:sldMasterChg chg="addSldLayout">
        <pc:chgData name="Raffel, Katie" userId="S::katie.raffel@cuanschutz.edu::69a53bf8-039c-48f2-8cc9-ec216d6bcb28" providerId="AD" clId="Web-{8A7231B3-2E17-27E4-B1B5-ED7E743A03BA}" dt="2025-07-19T20:01:53.873" v="658"/>
        <pc:sldMasterMkLst>
          <pc:docMk/>
          <pc:sldMasterMk cId="502089218" sldId="2147483676"/>
        </pc:sldMasterMkLst>
        <pc:sldLayoutChg chg="add">
          <pc:chgData name="Raffel, Katie" userId="S::katie.raffel@cuanschutz.edu::69a53bf8-039c-48f2-8cc9-ec216d6bcb28" providerId="AD" clId="Web-{8A7231B3-2E17-27E4-B1B5-ED7E743A03BA}" dt="2025-07-19T20:01:53.873" v="658"/>
          <pc:sldLayoutMkLst>
            <pc:docMk/>
            <pc:sldMasterMk cId="502089218" sldId="2147483676"/>
            <pc:sldLayoutMk cId="3466314633" sldId="2147483688"/>
          </pc:sldLayoutMkLst>
        </pc:sldLayoutChg>
        <pc:sldLayoutChg chg="add">
          <pc:chgData name="Raffel, Katie" userId="S::katie.raffel@cuanschutz.edu::69a53bf8-039c-48f2-8cc9-ec216d6bcb28" providerId="AD" clId="Web-{8A7231B3-2E17-27E4-B1B5-ED7E743A03BA}" dt="2025-07-19T20:01:53.873" v="658"/>
          <pc:sldLayoutMkLst>
            <pc:docMk/>
            <pc:sldMasterMk cId="502089218" sldId="2147483676"/>
            <pc:sldLayoutMk cId="2425762425" sldId="2147483700"/>
          </pc:sldLayoutMkLst>
        </pc:sldLayoutChg>
      </pc:sldMasterChg>
      <pc:sldMasterChg chg="replId">
        <pc:chgData name="Raffel, Katie" userId="S::katie.raffel@cuanschutz.edu::69a53bf8-039c-48f2-8cc9-ec216d6bcb28" providerId="AD" clId="Web-{8A7231B3-2E17-27E4-B1B5-ED7E743A03BA}" dt="2025-07-19T20:01:53.873" v="658"/>
        <pc:sldMasterMkLst>
          <pc:docMk/>
          <pc:sldMasterMk cId="2221135798" sldId="2147483701"/>
        </pc:sldMasterMkLst>
      </pc:sldMasterChg>
    </pc:docChg>
  </pc:docChgLst>
  <pc:docChgLst>
    <pc:chgData name="Raffel, Katie" userId="S::katie.raffel@cuanschutz.edu::69a53bf8-039c-48f2-8cc9-ec216d6bcb28" providerId="AD" clId="Web-{69A4C2C7-738D-1E65-31F4-D8A237E4BE34}"/>
    <pc:docChg chg="addSld delSld modSld sldOrd">
      <pc:chgData name="Raffel, Katie" userId="S::katie.raffel@cuanschutz.edu::69a53bf8-039c-48f2-8cc9-ec216d6bcb28" providerId="AD" clId="Web-{69A4C2C7-738D-1E65-31F4-D8A237E4BE34}" dt="2025-07-18T22:29:54.373" v="1037"/>
      <pc:docMkLst>
        <pc:docMk/>
      </pc:docMkLst>
      <pc:sldChg chg="add del">
        <pc:chgData name="Raffel, Katie" userId="S::katie.raffel@cuanschutz.edu::69a53bf8-039c-48f2-8cc9-ec216d6bcb28" providerId="AD" clId="Web-{69A4C2C7-738D-1E65-31F4-D8A237E4BE34}" dt="2025-07-18T18:52:32.556" v="395"/>
        <pc:sldMkLst>
          <pc:docMk/>
          <pc:sldMk cId="1777740745" sldId="258"/>
        </pc:sldMkLst>
      </pc:sldChg>
      <pc:sldChg chg="del">
        <pc:chgData name="Raffel, Katie" userId="S::katie.raffel@cuanschutz.edu::69a53bf8-039c-48f2-8cc9-ec216d6bcb28" providerId="AD" clId="Web-{69A4C2C7-738D-1E65-31F4-D8A237E4BE34}" dt="2025-07-18T18:55:48.466" v="449"/>
        <pc:sldMkLst>
          <pc:docMk/>
          <pc:sldMk cId="1159771894" sldId="267"/>
        </pc:sldMkLst>
      </pc:sldChg>
      <pc:sldChg chg="del">
        <pc:chgData name="Raffel, Katie" userId="S::katie.raffel@cuanschutz.edu::69a53bf8-039c-48f2-8cc9-ec216d6bcb28" providerId="AD" clId="Web-{69A4C2C7-738D-1E65-31F4-D8A237E4BE34}" dt="2025-07-18T18:55:48.919" v="450"/>
        <pc:sldMkLst>
          <pc:docMk/>
          <pc:sldMk cId="3146844003" sldId="268"/>
        </pc:sldMkLst>
      </pc:sldChg>
      <pc:sldChg chg="del">
        <pc:chgData name="Raffel, Katie" userId="S::katie.raffel@cuanschutz.edu::69a53bf8-039c-48f2-8cc9-ec216d6bcb28" providerId="AD" clId="Web-{69A4C2C7-738D-1E65-31F4-D8A237E4BE34}" dt="2025-07-18T18:55:49.528" v="451"/>
        <pc:sldMkLst>
          <pc:docMk/>
          <pc:sldMk cId="1608674484" sldId="269"/>
        </pc:sldMkLst>
      </pc:sldChg>
      <pc:sldChg chg="del">
        <pc:chgData name="Raffel, Katie" userId="S::katie.raffel@cuanschutz.edu::69a53bf8-039c-48f2-8cc9-ec216d6bcb28" providerId="AD" clId="Web-{69A4C2C7-738D-1E65-31F4-D8A237E4BE34}" dt="2025-07-18T18:44:25.048" v="143"/>
        <pc:sldMkLst>
          <pc:docMk/>
          <pc:sldMk cId="461769635" sldId="270"/>
        </pc:sldMkLst>
      </pc:sldChg>
      <pc:sldChg chg="del">
        <pc:chgData name="Raffel, Katie" userId="S::katie.raffel@cuanschutz.edu::69a53bf8-039c-48f2-8cc9-ec216d6bcb28" providerId="AD" clId="Web-{69A4C2C7-738D-1E65-31F4-D8A237E4BE34}" dt="2025-07-18T18:44:15.501" v="134"/>
        <pc:sldMkLst>
          <pc:docMk/>
          <pc:sldMk cId="785957861" sldId="10245"/>
        </pc:sldMkLst>
      </pc:sldChg>
      <pc:sldChg chg="del">
        <pc:chgData name="Raffel, Katie" userId="S::katie.raffel@cuanschutz.edu::69a53bf8-039c-48f2-8cc9-ec216d6bcb28" providerId="AD" clId="Web-{69A4C2C7-738D-1E65-31F4-D8A237E4BE34}" dt="2025-07-18T18:44:24.580" v="141"/>
        <pc:sldMkLst>
          <pc:docMk/>
          <pc:sldMk cId="188496498" sldId="10343"/>
        </pc:sldMkLst>
      </pc:sldChg>
      <pc:sldChg chg="del">
        <pc:chgData name="Raffel, Katie" userId="S::katie.raffel@cuanschutz.edu::69a53bf8-039c-48f2-8cc9-ec216d6bcb28" providerId="AD" clId="Web-{69A4C2C7-738D-1E65-31F4-D8A237E4BE34}" dt="2025-07-18T18:44:24.955" v="142"/>
        <pc:sldMkLst>
          <pc:docMk/>
          <pc:sldMk cId="2838184909" sldId="10344"/>
        </pc:sldMkLst>
      </pc:sldChg>
      <pc:sldChg chg="del">
        <pc:chgData name="Raffel, Katie" userId="S::katie.raffel@cuanschutz.edu::69a53bf8-039c-48f2-8cc9-ec216d6bcb28" providerId="AD" clId="Web-{69A4C2C7-738D-1E65-31F4-D8A237E4BE34}" dt="2025-07-18T22:29:15.622" v="1002"/>
        <pc:sldMkLst>
          <pc:docMk/>
          <pc:sldMk cId="601881366" sldId="10346"/>
        </pc:sldMkLst>
      </pc:sldChg>
      <pc:sldChg chg="addSp delSp modSp mod ord setBg modNotes">
        <pc:chgData name="Raffel, Katie" userId="S::katie.raffel@cuanschutz.edu::69a53bf8-039c-48f2-8cc9-ec216d6bcb28" providerId="AD" clId="Web-{69A4C2C7-738D-1E65-31F4-D8A237E4BE34}" dt="2025-07-18T22:27:33.368" v="983"/>
        <pc:sldMkLst>
          <pc:docMk/>
          <pc:sldMk cId="3522060308" sldId="10349"/>
        </pc:sldMkLst>
        <pc:spChg chg="mod ord">
          <ac:chgData name="Raffel, Katie" userId="S::katie.raffel@cuanschutz.edu::69a53bf8-039c-48f2-8cc9-ec216d6bcb28" providerId="AD" clId="Web-{69A4C2C7-738D-1E65-31F4-D8A237E4BE34}" dt="2025-07-18T22:26:54.085" v="975"/>
          <ac:spMkLst>
            <pc:docMk/>
            <pc:sldMk cId="3522060308" sldId="10349"/>
            <ac:spMk id="3" creationId="{99378364-5102-A37D-00A0-437CAA9E6B61}"/>
          </ac:spMkLst>
        </pc:spChg>
        <pc:spChg chg="add">
          <ac:chgData name="Raffel, Katie" userId="S::katie.raffel@cuanschutz.edu::69a53bf8-039c-48f2-8cc9-ec216d6bcb28" providerId="AD" clId="Web-{69A4C2C7-738D-1E65-31F4-D8A237E4BE34}" dt="2025-07-18T22:27:09.086" v="978"/>
          <ac:spMkLst>
            <pc:docMk/>
            <pc:sldMk cId="3522060308" sldId="10349"/>
            <ac:spMk id="18" creationId="{2596F992-698C-48C0-9D89-70DA4CE927EF}"/>
          </ac:spMkLst>
        </pc:spChg>
        <pc:spChg chg="add">
          <ac:chgData name="Raffel, Katie" userId="S::katie.raffel@cuanschutz.edu::69a53bf8-039c-48f2-8cc9-ec216d6bcb28" providerId="AD" clId="Web-{69A4C2C7-738D-1E65-31F4-D8A237E4BE34}" dt="2025-07-18T22:27:09.086" v="978"/>
          <ac:spMkLst>
            <pc:docMk/>
            <pc:sldMk cId="3522060308" sldId="10349"/>
            <ac:spMk id="20" creationId="{E7BFF8DC-0AE7-4AD2-9B28-2E5F26D62C30}"/>
          </ac:spMkLst>
        </pc:spChg>
        <pc:spChg chg="add">
          <ac:chgData name="Raffel, Katie" userId="S::katie.raffel@cuanschutz.edu::69a53bf8-039c-48f2-8cc9-ec216d6bcb28" providerId="AD" clId="Web-{69A4C2C7-738D-1E65-31F4-D8A237E4BE34}" dt="2025-07-18T22:27:09.086" v="978"/>
          <ac:spMkLst>
            <pc:docMk/>
            <pc:sldMk cId="3522060308" sldId="10349"/>
            <ac:spMk id="22" creationId="{7E0162AD-C6E5-4BF8-A453-76ADB36877D3}"/>
          </ac:spMkLst>
        </pc:spChg>
        <pc:picChg chg="add mod">
          <ac:chgData name="Raffel, Katie" userId="S::katie.raffel@cuanschutz.edu::69a53bf8-039c-48f2-8cc9-ec216d6bcb28" providerId="AD" clId="Web-{69A4C2C7-738D-1E65-31F4-D8A237E4BE34}" dt="2025-07-18T22:27:09.086" v="978"/>
          <ac:picMkLst>
            <pc:docMk/>
            <pc:sldMk cId="3522060308" sldId="10349"/>
            <ac:picMk id="4" creationId="{D5C1B24C-B40B-9965-7B91-4A3B30744FAB}"/>
          </ac:picMkLst>
        </pc:picChg>
      </pc:sldChg>
      <pc:sldChg chg="modSp ord">
        <pc:chgData name="Raffel, Katie" userId="S::katie.raffel@cuanschutz.edu::69a53bf8-039c-48f2-8cc9-ec216d6bcb28" providerId="AD" clId="Web-{69A4C2C7-738D-1E65-31F4-D8A237E4BE34}" dt="2025-07-18T22:25:06.612" v="956" actId="20577"/>
        <pc:sldMkLst>
          <pc:docMk/>
          <pc:sldMk cId="1546744402" sldId="10350"/>
        </pc:sldMkLst>
        <pc:spChg chg="mod">
          <ac:chgData name="Raffel, Katie" userId="S::katie.raffel@cuanschutz.edu::69a53bf8-039c-48f2-8cc9-ec216d6bcb28" providerId="AD" clId="Web-{69A4C2C7-738D-1E65-31F4-D8A237E4BE34}" dt="2025-07-18T22:25:06.612" v="956" actId="20577"/>
          <ac:spMkLst>
            <pc:docMk/>
            <pc:sldMk cId="1546744402" sldId="10350"/>
            <ac:spMk id="2" creationId="{3A12D043-5DE4-F4A3-5F58-24CD451C4FEE}"/>
          </ac:spMkLst>
        </pc:spChg>
        <pc:spChg chg="mod">
          <ac:chgData name="Raffel, Katie" userId="S::katie.raffel@cuanschutz.edu::69a53bf8-039c-48f2-8cc9-ec216d6bcb28" providerId="AD" clId="Web-{69A4C2C7-738D-1E65-31F4-D8A237E4BE34}" dt="2025-07-18T19:50:37.513" v="768" actId="20577"/>
          <ac:spMkLst>
            <pc:docMk/>
            <pc:sldMk cId="1546744402" sldId="10350"/>
            <ac:spMk id="3" creationId="{3CEBBC2B-B17D-3BCF-2BA1-530AF5D550D6}"/>
          </ac:spMkLst>
        </pc:spChg>
      </pc:sldChg>
      <pc:sldChg chg="del">
        <pc:chgData name="Raffel, Katie" userId="S::katie.raffel@cuanschutz.edu::69a53bf8-039c-48f2-8cc9-ec216d6bcb28" providerId="AD" clId="Web-{69A4C2C7-738D-1E65-31F4-D8A237E4BE34}" dt="2025-07-18T22:29:15.622" v="1003"/>
        <pc:sldMkLst>
          <pc:docMk/>
          <pc:sldMk cId="2552689286" sldId="10351"/>
        </pc:sldMkLst>
      </pc:sldChg>
      <pc:sldChg chg="del">
        <pc:chgData name="Raffel, Katie" userId="S::katie.raffel@cuanschutz.edu::69a53bf8-039c-48f2-8cc9-ec216d6bcb28" providerId="AD" clId="Web-{69A4C2C7-738D-1E65-31F4-D8A237E4BE34}" dt="2025-07-18T22:29:15.622" v="1007"/>
        <pc:sldMkLst>
          <pc:docMk/>
          <pc:sldMk cId="376634996" sldId="10356"/>
        </pc:sldMkLst>
      </pc:sldChg>
      <pc:sldChg chg="del">
        <pc:chgData name="Raffel, Katie" userId="S::katie.raffel@cuanschutz.edu::69a53bf8-039c-48f2-8cc9-ec216d6bcb28" providerId="AD" clId="Web-{69A4C2C7-738D-1E65-31F4-D8A237E4BE34}" dt="2025-07-18T22:29:15.622" v="1006"/>
        <pc:sldMkLst>
          <pc:docMk/>
          <pc:sldMk cId="2266344389" sldId="10358"/>
        </pc:sldMkLst>
      </pc:sldChg>
      <pc:sldChg chg="del">
        <pc:chgData name="Raffel, Katie" userId="S::katie.raffel@cuanschutz.edu::69a53bf8-039c-48f2-8cc9-ec216d6bcb28" providerId="AD" clId="Web-{69A4C2C7-738D-1E65-31F4-D8A237E4BE34}" dt="2025-07-18T18:44:16.329" v="136"/>
        <pc:sldMkLst>
          <pc:docMk/>
          <pc:sldMk cId="590151683" sldId="10361"/>
        </pc:sldMkLst>
      </pc:sldChg>
      <pc:sldChg chg="del">
        <pc:chgData name="Raffel, Katie" userId="S::katie.raffel@cuanschutz.edu::69a53bf8-039c-48f2-8cc9-ec216d6bcb28" providerId="AD" clId="Web-{69A4C2C7-738D-1E65-31F4-D8A237E4BE34}" dt="2025-07-18T18:44:22.830" v="140"/>
        <pc:sldMkLst>
          <pc:docMk/>
          <pc:sldMk cId="778967263" sldId="10362"/>
        </pc:sldMkLst>
      </pc:sldChg>
      <pc:sldChg chg="del">
        <pc:chgData name="Raffel, Katie" userId="S::katie.raffel@cuanschutz.edu::69a53bf8-039c-48f2-8cc9-ec216d6bcb28" providerId="AD" clId="Web-{69A4C2C7-738D-1E65-31F4-D8A237E4BE34}" dt="2025-07-18T22:24:24.517" v="939"/>
        <pc:sldMkLst>
          <pc:docMk/>
          <pc:sldMk cId="2492523910" sldId="10366"/>
        </pc:sldMkLst>
      </pc:sldChg>
      <pc:sldChg chg="del">
        <pc:chgData name="Raffel, Katie" userId="S::katie.raffel@cuanschutz.edu::69a53bf8-039c-48f2-8cc9-ec216d6bcb28" providerId="AD" clId="Web-{69A4C2C7-738D-1E65-31F4-D8A237E4BE34}" dt="2025-07-18T18:44:25.752" v="144"/>
        <pc:sldMkLst>
          <pc:docMk/>
          <pc:sldMk cId="2191404748" sldId="10371"/>
        </pc:sldMkLst>
      </pc:sldChg>
      <pc:sldChg chg="add del">
        <pc:chgData name="Raffel, Katie" userId="S::katie.raffel@cuanschutz.edu::69a53bf8-039c-48f2-8cc9-ec216d6bcb28" providerId="AD" clId="Web-{69A4C2C7-738D-1E65-31F4-D8A237E4BE34}" dt="2025-07-18T22:28:37.011" v="996"/>
        <pc:sldMkLst>
          <pc:docMk/>
          <pc:sldMk cId="1219642490" sldId="10372"/>
        </pc:sldMkLst>
      </pc:sldChg>
      <pc:sldChg chg="del">
        <pc:chgData name="Raffel, Katie" userId="S::katie.raffel@cuanschutz.edu::69a53bf8-039c-48f2-8cc9-ec216d6bcb28" providerId="AD" clId="Web-{69A4C2C7-738D-1E65-31F4-D8A237E4BE34}" dt="2025-07-18T22:28:39.339" v="997"/>
        <pc:sldMkLst>
          <pc:docMk/>
          <pc:sldMk cId="2251540884" sldId="10373"/>
        </pc:sldMkLst>
      </pc:sldChg>
      <pc:sldChg chg="del">
        <pc:chgData name="Raffel, Katie" userId="S::katie.raffel@cuanschutz.edu::69a53bf8-039c-48f2-8cc9-ec216d6bcb28" providerId="AD" clId="Web-{69A4C2C7-738D-1E65-31F4-D8A237E4BE34}" dt="2025-07-18T22:28:40.230" v="998"/>
        <pc:sldMkLst>
          <pc:docMk/>
          <pc:sldMk cId="1145789578" sldId="10374"/>
        </pc:sldMkLst>
      </pc:sldChg>
      <pc:sldChg chg="del">
        <pc:chgData name="Raffel, Katie" userId="S::katie.raffel@cuanschutz.edu::69a53bf8-039c-48f2-8cc9-ec216d6bcb28" providerId="AD" clId="Web-{69A4C2C7-738D-1E65-31F4-D8A237E4BE34}" dt="2025-07-18T22:24:23.408" v="938"/>
        <pc:sldMkLst>
          <pc:docMk/>
          <pc:sldMk cId="2976396023" sldId="10376"/>
        </pc:sldMkLst>
      </pc:sldChg>
      <pc:sldChg chg="del">
        <pc:chgData name="Raffel, Katie" userId="S::katie.raffel@cuanschutz.edu::69a53bf8-039c-48f2-8cc9-ec216d6bcb28" providerId="AD" clId="Web-{69A4C2C7-738D-1E65-31F4-D8A237E4BE34}" dt="2025-07-18T22:29:15.622" v="1005"/>
        <pc:sldMkLst>
          <pc:docMk/>
          <pc:sldMk cId="1893081575" sldId="10378"/>
        </pc:sldMkLst>
      </pc:sldChg>
      <pc:sldChg chg="del">
        <pc:chgData name="Raffel, Katie" userId="S::katie.raffel@cuanschutz.edu::69a53bf8-039c-48f2-8cc9-ec216d6bcb28" providerId="AD" clId="Web-{69A4C2C7-738D-1E65-31F4-D8A237E4BE34}" dt="2025-07-18T18:44:15.954" v="135"/>
        <pc:sldMkLst>
          <pc:docMk/>
          <pc:sldMk cId="1277395721" sldId="10382"/>
        </pc:sldMkLst>
      </pc:sldChg>
      <pc:sldChg chg="del">
        <pc:chgData name="Raffel, Katie" userId="S::katie.raffel@cuanschutz.edu::69a53bf8-039c-48f2-8cc9-ec216d6bcb28" providerId="AD" clId="Web-{69A4C2C7-738D-1E65-31F4-D8A237E4BE34}" dt="2025-07-18T18:44:17.830" v="137"/>
        <pc:sldMkLst>
          <pc:docMk/>
          <pc:sldMk cId="3090196357" sldId="10383"/>
        </pc:sldMkLst>
      </pc:sldChg>
      <pc:sldChg chg="del">
        <pc:chgData name="Raffel, Katie" userId="S::katie.raffel@cuanschutz.edu::69a53bf8-039c-48f2-8cc9-ec216d6bcb28" providerId="AD" clId="Web-{69A4C2C7-738D-1E65-31F4-D8A237E4BE34}" dt="2025-07-18T18:44:20.251" v="138"/>
        <pc:sldMkLst>
          <pc:docMk/>
          <pc:sldMk cId="4053866146" sldId="10390"/>
        </pc:sldMkLst>
      </pc:sldChg>
      <pc:sldChg chg="del">
        <pc:chgData name="Raffel, Katie" userId="S::katie.raffel@cuanschutz.edu::69a53bf8-039c-48f2-8cc9-ec216d6bcb28" providerId="AD" clId="Web-{69A4C2C7-738D-1E65-31F4-D8A237E4BE34}" dt="2025-07-18T18:44:21.205" v="139"/>
        <pc:sldMkLst>
          <pc:docMk/>
          <pc:sldMk cId="1148368267" sldId="10391"/>
        </pc:sldMkLst>
      </pc:sldChg>
      <pc:sldChg chg="del">
        <pc:chgData name="Raffel, Katie" userId="S::katie.raffel@cuanschutz.edu::69a53bf8-039c-48f2-8cc9-ec216d6bcb28" providerId="AD" clId="Web-{69A4C2C7-738D-1E65-31F4-D8A237E4BE34}" dt="2025-07-18T22:28:50.886" v="1000"/>
        <pc:sldMkLst>
          <pc:docMk/>
          <pc:sldMk cId="1145656333" sldId="10392"/>
        </pc:sldMkLst>
      </pc:sldChg>
      <pc:sldChg chg="del">
        <pc:chgData name="Raffel, Katie" userId="S::katie.raffel@cuanschutz.edu::69a53bf8-039c-48f2-8cc9-ec216d6bcb28" providerId="AD" clId="Web-{69A4C2C7-738D-1E65-31F4-D8A237E4BE34}" dt="2025-07-18T22:24:28.392" v="940"/>
        <pc:sldMkLst>
          <pc:docMk/>
          <pc:sldMk cId="2057154854" sldId="10393"/>
        </pc:sldMkLst>
      </pc:sldChg>
      <pc:sldChg chg="del">
        <pc:chgData name="Raffel, Katie" userId="S::katie.raffel@cuanschutz.edu::69a53bf8-039c-48f2-8cc9-ec216d6bcb28" providerId="AD" clId="Web-{69A4C2C7-738D-1E65-31F4-D8A237E4BE34}" dt="2025-07-18T22:29:15.622" v="1004"/>
        <pc:sldMkLst>
          <pc:docMk/>
          <pc:sldMk cId="1921141930" sldId="10394"/>
        </pc:sldMkLst>
      </pc:sldChg>
      <pc:sldChg chg="modSp add del ord">
        <pc:chgData name="Raffel, Katie" userId="S::katie.raffel@cuanschutz.edu::69a53bf8-039c-48f2-8cc9-ec216d6bcb28" providerId="AD" clId="Web-{69A4C2C7-738D-1E65-31F4-D8A237E4BE34}" dt="2025-07-18T22:29:49.732" v="1036" actId="20577"/>
        <pc:sldMkLst>
          <pc:docMk/>
          <pc:sldMk cId="3255035548" sldId="10395"/>
        </pc:sldMkLst>
        <pc:spChg chg="mod">
          <ac:chgData name="Raffel, Katie" userId="S::katie.raffel@cuanschutz.edu::69a53bf8-039c-48f2-8cc9-ec216d6bcb28" providerId="AD" clId="Web-{69A4C2C7-738D-1E65-31F4-D8A237E4BE34}" dt="2025-07-18T22:29:49.732" v="1036" actId="20577"/>
          <ac:spMkLst>
            <pc:docMk/>
            <pc:sldMk cId="3255035548" sldId="10395"/>
            <ac:spMk id="3" creationId="{738A6067-C2BD-F565-C7FD-68C30A9226AF}"/>
          </ac:spMkLst>
        </pc:spChg>
      </pc:sldChg>
      <pc:sldChg chg="del">
        <pc:chgData name="Raffel, Katie" userId="S::katie.raffel@cuanschutz.edu::69a53bf8-039c-48f2-8cc9-ec216d6bcb28" providerId="AD" clId="Web-{69A4C2C7-738D-1E65-31F4-D8A237E4BE34}" dt="2025-07-18T18:55:50.075" v="452"/>
        <pc:sldMkLst>
          <pc:docMk/>
          <pc:sldMk cId="3575609432" sldId="10396"/>
        </pc:sldMkLst>
      </pc:sldChg>
      <pc:sldChg chg="del">
        <pc:chgData name="Raffel, Katie" userId="S::katie.raffel@cuanschutz.edu::69a53bf8-039c-48f2-8cc9-ec216d6bcb28" providerId="AD" clId="Web-{69A4C2C7-738D-1E65-31F4-D8A237E4BE34}" dt="2025-07-18T18:56:06.497" v="455"/>
        <pc:sldMkLst>
          <pc:docMk/>
          <pc:sldMk cId="265797393" sldId="10399"/>
        </pc:sldMkLst>
      </pc:sldChg>
      <pc:sldChg chg="add del">
        <pc:chgData name="Raffel, Katie" userId="S::katie.raffel@cuanschutz.edu::69a53bf8-039c-48f2-8cc9-ec216d6bcb28" providerId="AD" clId="Web-{69A4C2C7-738D-1E65-31F4-D8A237E4BE34}" dt="2025-07-18T18:52:34.369" v="396"/>
        <pc:sldMkLst>
          <pc:docMk/>
          <pc:sldMk cId="1429265031" sldId="10403"/>
        </pc:sldMkLst>
      </pc:sldChg>
      <pc:sldChg chg="add del">
        <pc:chgData name="Raffel, Katie" userId="S::katie.raffel@cuanschutz.edu::69a53bf8-039c-48f2-8cc9-ec216d6bcb28" providerId="AD" clId="Web-{69A4C2C7-738D-1E65-31F4-D8A237E4BE34}" dt="2025-07-18T18:52:18.650" v="392"/>
        <pc:sldMkLst>
          <pc:docMk/>
          <pc:sldMk cId="3383599716" sldId="10404"/>
        </pc:sldMkLst>
      </pc:sldChg>
      <pc:sldChg chg="addSp delSp modSp del">
        <pc:chgData name="Raffel, Katie" userId="S::katie.raffel@cuanschutz.edu::69a53bf8-039c-48f2-8cc9-ec216d6bcb28" providerId="AD" clId="Web-{69A4C2C7-738D-1E65-31F4-D8A237E4BE34}" dt="2025-07-18T18:55:41.841" v="448"/>
        <pc:sldMkLst>
          <pc:docMk/>
          <pc:sldMk cId="2121413374" sldId="10405"/>
        </pc:sldMkLst>
        <pc:spChg chg="mod">
          <ac:chgData name="Raffel, Katie" userId="S::katie.raffel@cuanschutz.edu::69a53bf8-039c-48f2-8cc9-ec216d6bcb28" providerId="AD" clId="Web-{69A4C2C7-738D-1E65-31F4-D8A237E4BE34}" dt="2025-07-18T18:49:58.038" v="371" actId="20577"/>
          <ac:spMkLst>
            <pc:docMk/>
            <pc:sldMk cId="2121413374" sldId="10405"/>
            <ac:spMk id="2" creationId="{B8EBACC6-D111-1016-4519-5B46B30E38ED}"/>
          </ac:spMkLst>
        </pc:spChg>
        <pc:graphicFrameChg chg="del modGraphic">
          <ac:chgData name="Raffel, Katie" userId="S::katie.raffel@cuanschutz.edu::69a53bf8-039c-48f2-8cc9-ec216d6bcb28" providerId="AD" clId="Web-{69A4C2C7-738D-1E65-31F4-D8A237E4BE34}" dt="2025-07-18T18:52:28.650" v="393"/>
          <ac:graphicFrameMkLst>
            <pc:docMk/>
            <pc:sldMk cId="2121413374" sldId="10405"/>
            <ac:graphicFrameMk id="4" creationId="{18BD95AD-08DF-0517-4F63-2ACF41ECBEF4}"/>
          </ac:graphicFrameMkLst>
        </pc:graphicFrameChg>
      </pc:sldChg>
      <pc:sldChg chg="add del">
        <pc:chgData name="Raffel, Katie" userId="S::katie.raffel@cuanschutz.edu::69a53bf8-039c-48f2-8cc9-ec216d6bcb28" providerId="AD" clId="Web-{69A4C2C7-738D-1E65-31F4-D8A237E4BE34}" dt="2025-07-18T18:52:36.666" v="397"/>
        <pc:sldMkLst>
          <pc:docMk/>
          <pc:sldMk cId="550561395" sldId="10406"/>
        </pc:sldMkLst>
      </pc:sldChg>
      <pc:sldChg chg="del">
        <pc:chgData name="Raffel, Katie" userId="S::katie.raffel@cuanschutz.edu::69a53bf8-039c-48f2-8cc9-ec216d6bcb28" providerId="AD" clId="Web-{69A4C2C7-738D-1E65-31F4-D8A237E4BE34}" dt="2025-07-18T18:52:38.588" v="398"/>
        <pc:sldMkLst>
          <pc:docMk/>
          <pc:sldMk cId="3509573226" sldId="10407"/>
        </pc:sldMkLst>
      </pc:sldChg>
      <pc:sldChg chg="modSp add del">
        <pc:chgData name="Raffel, Katie" userId="S::katie.raffel@cuanschutz.edu::69a53bf8-039c-48f2-8cc9-ec216d6bcb28" providerId="AD" clId="Web-{69A4C2C7-738D-1E65-31F4-D8A237E4BE34}" dt="2025-07-18T19:52:22.639" v="781"/>
        <pc:sldMkLst>
          <pc:docMk/>
          <pc:sldMk cId="3883941854" sldId="10408"/>
        </pc:sldMkLst>
        <pc:spChg chg="mod">
          <ac:chgData name="Raffel, Katie" userId="S::katie.raffel@cuanschutz.edu::69a53bf8-039c-48f2-8cc9-ec216d6bcb28" providerId="AD" clId="Web-{69A4C2C7-738D-1E65-31F4-D8A237E4BE34}" dt="2025-07-18T18:55:39.294" v="447" actId="20577"/>
          <ac:spMkLst>
            <pc:docMk/>
            <pc:sldMk cId="3883941854" sldId="10408"/>
            <ac:spMk id="2" creationId="{ABB30F28-F07F-7FB8-1146-19ACC22A551A}"/>
          </ac:spMkLst>
        </pc:spChg>
      </pc:sldChg>
      <pc:sldChg chg="modSp add del">
        <pc:chgData name="Raffel, Katie" userId="S::katie.raffel@cuanschutz.edu::69a53bf8-039c-48f2-8cc9-ec216d6bcb28" providerId="AD" clId="Web-{69A4C2C7-738D-1E65-31F4-D8A237E4BE34}" dt="2025-07-18T19:52:22.811" v="782"/>
        <pc:sldMkLst>
          <pc:docMk/>
          <pc:sldMk cId="359323682" sldId="10409"/>
        </pc:sldMkLst>
      </pc:sldChg>
      <pc:sldChg chg="del">
        <pc:chgData name="Raffel, Katie" userId="S::katie.raffel@cuanschutz.edu::69a53bf8-039c-48f2-8cc9-ec216d6bcb28" providerId="AD" clId="Web-{69A4C2C7-738D-1E65-31F4-D8A237E4BE34}" dt="2025-07-18T18:52:50.588" v="399"/>
        <pc:sldMkLst>
          <pc:docMk/>
          <pc:sldMk cId="3090329669" sldId="10410"/>
        </pc:sldMkLst>
      </pc:sldChg>
      <pc:sldChg chg="del">
        <pc:chgData name="Raffel, Katie" userId="S::katie.raffel@cuanschutz.edu::69a53bf8-039c-48f2-8cc9-ec216d6bcb28" providerId="AD" clId="Web-{69A4C2C7-738D-1E65-31F4-D8A237E4BE34}" dt="2025-07-18T18:55:52.357" v="453"/>
        <pc:sldMkLst>
          <pc:docMk/>
          <pc:sldMk cId="3365254546" sldId="10412"/>
        </pc:sldMkLst>
      </pc:sldChg>
      <pc:sldChg chg="del">
        <pc:chgData name="Raffel, Katie" userId="S::katie.raffel@cuanschutz.edu::69a53bf8-039c-48f2-8cc9-ec216d6bcb28" providerId="AD" clId="Web-{69A4C2C7-738D-1E65-31F4-D8A237E4BE34}" dt="2025-07-18T18:55:52.997" v="454"/>
        <pc:sldMkLst>
          <pc:docMk/>
          <pc:sldMk cId="484252881" sldId="10413"/>
        </pc:sldMkLst>
      </pc:sldChg>
      <pc:sldChg chg="del">
        <pc:chgData name="Raffel, Katie" userId="S::katie.raffel@cuanschutz.edu::69a53bf8-039c-48f2-8cc9-ec216d6bcb28" providerId="AD" clId="Web-{69A4C2C7-738D-1E65-31F4-D8A237E4BE34}" dt="2025-07-18T18:44:15.454" v="133"/>
        <pc:sldMkLst>
          <pc:docMk/>
          <pc:sldMk cId="168343106" sldId="10414"/>
        </pc:sldMkLst>
      </pc:sldChg>
      <pc:sldChg chg="delSp modSp delAnim">
        <pc:chgData name="Raffel, Katie" userId="S::katie.raffel@cuanschutz.edu::69a53bf8-039c-48f2-8cc9-ec216d6bcb28" providerId="AD" clId="Web-{69A4C2C7-738D-1E65-31F4-D8A237E4BE34}" dt="2025-07-18T22:28:46.386" v="999" actId="1076"/>
        <pc:sldMkLst>
          <pc:docMk/>
          <pc:sldMk cId="1392674428" sldId="10416"/>
        </pc:sldMkLst>
        <pc:spChg chg="mod">
          <ac:chgData name="Raffel, Katie" userId="S::katie.raffel@cuanschutz.edu::69a53bf8-039c-48f2-8cc9-ec216d6bcb28" providerId="AD" clId="Web-{69A4C2C7-738D-1E65-31F4-D8A237E4BE34}" dt="2025-07-18T22:28:14.322" v="991" actId="20577"/>
          <ac:spMkLst>
            <pc:docMk/>
            <pc:sldMk cId="1392674428" sldId="10416"/>
            <ac:spMk id="2" creationId="{F872D30A-B5F2-2DE4-8F0C-94D9980A289D}"/>
          </ac:spMkLst>
        </pc:spChg>
        <pc:picChg chg="mod">
          <ac:chgData name="Raffel, Katie" userId="S::katie.raffel@cuanschutz.edu::69a53bf8-039c-48f2-8cc9-ec216d6bcb28" providerId="AD" clId="Web-{69A4C2C7-738D-1E65-31F4-D8A237E4BE34}" dt="2025-07-18T22:28:46.386" v="999" actId="1076"/>
          <ac:picMkLst>
            <pc:docMk/>
            <pc:sldMk cId="1392674428" sldId="10416"/>
            <ac:picMk id="5" creationId="{EDA5861B-FFA4-F459-A4DB-012D6780848D}"/>
          </ac:picMkLst>
        </pc:picChg>
      </pc:sldChg>
      <pc:sldChg chg="modSp">
        <pc:chgData name="Raffel, Katie" userId="S::katie.raffel@cuanschutz.edu::69a53bf8-039c-48f2-8cc9-ec216d6bcb28" providerId="AD" clId="Web-{69A4C2C7-738D-1E65-31F4-D8A237E4BE34}" dt="2025-07-18T18:42:00.999" v="115" actId="20577"/>
        <pc:sldMkLst>
          <pc:docMk/>
          <pc:sldMk cId="867885510" sldId="10418"/>
        </pc:sldMkLst>
        <pc:spChg chg="mod">
          <ac:chgData name="Raffel, Katie" userId="S::katie.raffel@cuanschutz.edu::69a53bf8-039c-48f2-8cc9-ec216d6bcb28" providerId="AD" clId="Web-{69A4C2C7-738D-1E65-31F4-D8A237E4BE34}" dt="2025-07-18T18:42:00.999" v="115" actId="20577"/>
          <ac:spMkLst>
            <pc:docMk/>
            <pc:sldMk cId="867885510" sldId="10418"/>
            <ac:spMk id="3" creationId="{BFD84178-06E6-3132-AA5F-840DE7EDDDE2}"/>
          </ac:spMkLst>
        </pc:spChg>
      </pc:sldChg>
      <pc:sldChg chg="modSp add replId">
        <pc:chgData name="Raffel, Katie" userId="S::katie.raffel@cuanschutz.edu::69a53bf8-039c-48f2-8cc9-ec216d6bcb28" providerId="AD" clId="Web-{69A4C2C7-738D-1E65-31F4-D8A237E4BE34}" dt="2025-07-18T18:42:15.078" v="123" actId="20577"/>
        <pc:sldMkLst>
          <pc:docMk/>
          <pc:sldMk cId="983251548" sldId="10419"/>
        </pc:sldMkLst>
        <pc:spChg chg="mod">
          <ac:chgData name="Raffel, Katie" userId="S::katie.raffel@cuanschutz.edu::69a53bf8-039c-48f2-8cc9-ec216d6bcb28" providerId="AD" clId="Web-{69A4C2C7-738D-1E65-31F4-D8A237E4BE34}" dt="2025-07-18T18:42:15.078" v="123" actId="20577"/>
          <ac:spMkLst>
            <pc:docMk/>
            <pc:sldMk cId="983251548" sldId="10419"/>
            <ac:spMk id="3" creationId="{7DBECCA4-1F34-B356-53C4-17BEDD464514}"/>
          </ac:spMkLst>
        </pc:spChg>
      </pc:sldChg>
      <pc:sldChg chg="addSp delSp modSp new mod ord setBg modNotes">
        <pc:chgData name="Raffel, Katie" userId="S::katie.raffel@cuanschutz.edu::69a53bf8-039c-48f2-8cc9-ec216d6bcb28" providerId="AD" clId="Web-{69A4C2C7-738D-1E65-31F4-D8A237E4BE34}" dt="2025-07-18T22:23:53.297" v="937" actId="1076"/>
        <pc:sldMkLst>
          <pc:docMk/>
          <pc:sldMk cId="2978863120" sldId="10420"/>
        </pc:sldMkLst>
        <pc:spChg chg="add mod">
          <ac:chgData name="Raffel, Katie" userId="S::katie.raffel@cuanschutz.edu::69a53bf8-039c-48f2-8cc9-ec216d6bcb28" providerId="AD" clId="Web-{69A4C2C7-738D-1E65-31F4-D8A237E4BE34}" dt="2025-07-18T22:23:53.297" v="937" actId="1076"/>
          <ac:spMkLst>
            <pc:docMk/>
            <pc:sldMk cId="2978863120" sldId="10420"/>
            <ac:spMk id="3" creationId="{419C20DA-EEE0-A89E-BB90-697B79A355DF}"/>
          </ac:spMkLst>
        </pc:spChg>
        <pc:picChg chg="add mod ord">
          <ac:chgData name="Raffel, Katie" userId="S::katie.raffel@cuanschutz.edu::69a53bf8-039c-48f2-8cc9-ec216d6bcb28" providerId="AD" clId="Web-{69A4C2C7-738D-1E65-31F4-D8A237E4BE34}" dt="2025-07-18T22:22:58.045" v="893" actId="1076"/>
          <ac:picMkLst>
            <pc:docMk/>
            <pc:sldMk cId="2978863120" sldId="10420"/>
            <ac:picMk id="7" creationId="{B814417D-AEE4-D3AC-478C-F780B103599B}"/>
          </ac:picMkLst>
        </pc:picChg>
      </pc:sldChg>
      <pc:sldChg chg="addSp delSp modSp new mod ord setBg">
        <pc:chgData name="Raffel, Katie" userId="S::katie.raffel@cuanschutz.edu::69a53bf8-039c-48f2-8cc9-ec216d6bcb28" providerId="AD" clId="Web-{69A4C2C7-738D-1E65-31F4-D8A237E4BE34}" dt="2025-07-18T18:47:45.645" v="289" actId="1076"/>
        <pc:sldMkLst>
          <pc:docMk/>
          <pc:sldMk cId="14907095" sldId="10421"/>
        </pc:sldMkLst>
        <pc:spChg chg="add mod">
          <ac:chgData name="Raffel, Katie" userId="S::katie.raffel@cuanschutz.edu::69a53bf8-039c-48f2-8cc9-ec216d6bcb28" providerId="AD" clId="Web-{69A4C2C7-738D-1E65-31F4-D8A237E4BE34}" dt="2025-07-18T18:47:42.302" v="288" actId="1076"/>
          <ac:spMkLst>
            <pc:docMk/>
            <pc:sldMk cId="14907095" sldId="10421"/>
            <ac:spMk id="6" creationId="{B4067E8B-3C17-3DF0-3EFD-D81F796145D8}"/>
          </ac:spMkLst>
        </pc:spChg>
        <pc:picChg chg="add mod ord">
          <ac:chgData name="Raffel, Katie" userId="S::katie.raffel@cuanschutz.edu::69a53bf8-039c-48f2-8cc9-ec216d6bcb28" providerId="AD" clId="Web-{69A4C2C7-738D-1E65-31F4-D8A237E4BE34}" dt="2025-07-18T18:47:45.645" v="289" actId="1076"/>
          <ac:picMkLst>
            <pc:docMk/>
            <pc:sldMk cId="14907095" sldId="10421"/>
            <ac:picMk id="4" creationId="{070E8749-401B-F96F-318D-062A4C04D0AE}"/>
          </ac:picMkLst>
        </pc:picChg>
      </pc:sldChg>
      <pc:sldChg chg="addSp delSp modSp new mod ord setBg">
        <pc:chgData name="Raffel, Katie" userId="S::katie.raffel@cuanschutz.edu::69a53bf8-039c-48f2-8cc9-ec216d6bcb28" providerId="AD" clId="Web-{69A4C2C7-738D-1E65-31F4-D8A237E4BE34}" dt="2025-07-18T18:46:08.222" v="241"/>
        <pc:sldMkLst>
          <pc:docMk/>
          <pc:sldMk cId="1865789573" sldId="10422"/>
        </pc:sldMkLst>
        <pc:picChg chg="add mod ord">
          <ac:chgData name="Raffel, Katie" userId="S::katie.raffel@cuanschutz.edu::69a53bf8-039c-48f2-8cc9-ec216d6bcb28" providerId="AD" clId="Web-{69A4C2C7-738D-1E65-31F4-D8A237E4BE34}" dt="2025-07-18T18:43:12" v="132"/>
          <ac:picMkLst>
            <pc:docMk/>
            <pc:sldMk cId="1865789573" sldId="10422"/>
            <ac:picMk id="4" creationId="{AF1B3CFF-4453-CA04-5D80-841060989448}"/>
          </ac:picMkLst>
        </pc:picChg>
      </pc:sldChg>
      <pc:sldChg chg="modSp add ord replId">
        <pc:chgData name="Raffel, Katie" userId="S::katie.raffel@cuanschutz.edu::69a53bf8-039c-48f2-8cc9-ec216d6bcb28" providerId="AD" clId="Web-{69A4C2C7-738D-1E65-31F4-D8A237E4BE34}" dt="2025-07-18T18:59:43.485" v="659" actId="20577"/>
        <pc:sldMkLst>
          <pc:docMk/>
          <pc:sldMk cId="208056984" sldId="10423"/>
        </pc:sldMkLst>
        <pc:spChg chg="mod">
          <ac:chgData name="Raffel, Katie" userId="S::katie.raffel@cuanschutz.edu::69a53bf8-039c-48f2-8cc9-ec216d6bcb28" providerId="AD" clId="Web-{69A4C2C7-738D-1E65-31F4-D8A237E4BE34}" dt="2025-07-18T18:59:43.485" v="659" actId="20577"/>
          <ac:spMkLst>
            <pc:docMk/>
            <pc:sldMk cId="208056984" sldId="10423"/>
            <ac:spMk id="3" creationId="{8F4E83D0-58CB-B247-715A-C73978A85DA8}"/>
          </ac:spMkLst>
        </pc:spChg>
      </pc:sldChg>
      <pc:sldChg chg="new del">
        <pc:chgData name="Raffel, Katie" userId="S::katie.raffel@cuanschutz.edu::69a53bf8-039c-48f2-8cc9-ec216d6bcb28" providerId="AD" clId="Web-{69A4C2C7-738D-1E65-31F4-D8A237E4BE34}" dt="2025-07-18T18:47:48.458" v="290"/>
        <pc:sldMkLst>
          <pc:docMk/>
          <pc:sldMk cId="1686752995" sldId="10424"/>
        </pc:sldMkLst>
      </pc:sldChg>
      <pc:sldChg chg="addSp delSp modSp add del replId">
        <pc:chgData name="Raffel, Katie" userId="S::katie.raffel@cuanschutz.edu::69a53bf8-039c-48f2-8cc9-ec216d6bcb28" providerId="AD" clId="Web-{69A4C2C7-738D-1E65-31F4-D8A237E4BE34}" dt="2025-07-18T19:51:20.732" v="773"/>
        <pc:sldMkLst>
          <pc:docMk/>
          <pc:sldMk cId="3108511624" sldId="10425"/>
        </pc:sldMkLst>
      </pc:sldChg>
      <pc:sldChg chg="modSp add del replId">
        <pc:chgData name="Raffel, Katie" userId="S::katie.raffel@cuanschutz.edu::69a53bf8-039c-48f2-8cc9-ec216d6bcb28" providerId="AD" clId="Web-{69A4C2C7-738D-1E65-31F4-D8A237E4BE34}" dt="2025-07-18T18:47:49.958" v="291"/>
        <pc:sldMkLst>
          <pc:docMk/>
          <pc:sldMk cId="2206143596" sldId="10426"/>
        </pc:sldMkLst>
      </pc:sldChg>
      <pc:sldChg chg="modSp add del replId">
        <pc:chgData name="Raffel, Katie" userId="S::katie.raffel@cuanschutz.edu::69a53bf8-039c-48f2-8cc9-ec216d6bcb28" providerId="AD" clId="Web-{69A4C2C7-738D-1E65-31F4-D8A237E4BE34}" dt="2025-07-18T18:58:02.109" v="592"/>
        <pc:sldMkLst>
          <pc:docMk/>
          <pc:sldMk cId="3947611722" sldId="10426"/>
        </pc:sldMkLst>
      </pc:sldChg>
      <pc:sldChg chg="addSp delSp modSp add del replId addAnim">
        <pc:chgData name="Raffel, Katie" userId="S::katie.raffel@cuanschutz.edu::69a53bf8-039c-48f2-8cc9-ec216d6bcb28" providerId="AD" clId="Web-{69A4C2C7-738D-1E65-31F4-D8A237E4BE34}" dt="2025-07-18T19:52:22.858" v="783"/>
        <pc:sldMkLst>
          <pc:docMk/>
          <pc:sldMk cId="3914371780" sldId="10427"/>
        </pc:sldMkLst>
        <pc:spChg chg="mod">
          <ac:chgData name="Raffel, Katie" userId="S::katie.raffel@cuanschutz.edu::69a53bf8-039c-48f2-8cc9-ec216d6bcb28" providerId="AD" clId="Web-{69A4C2C7-738D-1E65-31F4-D8A237E4BE34}" dt="2025-07-18T18:55:23.387" v="431" actId="20577"/>
          <ac:spMkLst>
            <pc:docMk/>
            <pc:sldMk cId="3914371780" sldId="10427"/>
            <ac:spMk id="2" creationId="{877D08C4-0ACB-37F7-BE0C-FFFC85BB8389}"/>
          </ac:spMkLst>
        </pc:spChg>
        <pc:spChg chg="add mod">
          <ac:chgData name="Raffel, Katie" userId="S::katie.raffel@cuanschutz.edu::69a53bf8-039c-48f2-8cc9-ec216d6bcb28" providerId="AD" clId="Web-{69A4C2C7-738D-1E65-31F4-D8A237E4BE34}" dt="2025-07-18T18:55:05.215" v="421" actId="20577"/>
          <ac:spMkLst>
            <pc:docMk/>
            <pc:sldMk cId="3914371780" sldId="10427"/>
            <ac:spMk id="22" creationId="{FE606330-52A6-D102-9C79-53C86CED403C}"/>
          </ac:spMkLst>
        </pc:spChg>
      </pc:sldChg>
      <pc:sldChg chg="addSp delSp modSp add replId">
        <pc:chgData name="Raffel, Katie" userId="S::katie.raffel@cuanschutz.edu::69a53bf8-039c-48f2-8cc9-ec216d6bcb28" providerId="AD" clId="Web-{69A4C2C7-738D-1E65-31F4-D8A237E4BE34}" dt="2025-07-18T22:24:45.127" v="952"/>
        <pc:sldMkLst>
          <pc:docMk/>
          <pc:sldMk cId="4003779315" sldId="10428"/>
        </pc:sldMkLst>
        <pc:spChg chg="mod">
          <ac:chgData name="Raffel, Katie" userId="S::katie.raffel@cuanschutz.edu::69a53bf8-039c-48f2-8cc9-ec216d6bcb28" providerId="AD" clId="Web-{69A4C2C7-738D-1E65-31F4-D8A237E4BE34}" dt="2025-07-18T18:57:59.515" v="591" actId="20577"/>
          <ac:spMkLst>
            <pc:docMk/>
            <pc:sldMk cId="4003779315" sldId="10428"/>
            <ac:spMk id="2" creationId="{9A237427-7EE8-6CC3-8133-209F27365C85}"/>
          </ac:spMkLst>
        </pc:spChg>
        <pc:spChg chg="mod">
          <ac:chgData name="Raffel, Katie" userId="S::katie.raffel@cuanschutz.edu::69a53bf8-039c-48f2-8cc9-ec216d6bcb28" providerId="AD" clId="Web-{69A4C2C7-738D-1E65-31F4-D8A237E4BE34}" dt="2025-07-18T18:57:45.280" v="545" actId="20577"/>
          <ac:spMkLst>
            <pc:docMk/>
            <pc:sldMk cId="4003779315" sldId="10428"/>
            <ac:spMk id="3" creationId="{2BD3D4E1-2D53-C2F6-E059-F2CC6007C9E3}"/>
          </ac:spMkLst>
        </pc:spChg>
      </pc:sldChg>
      <pc:sldChg chg="modSp add del replId">
        <pc:chgData name="Raffel, Katie" userId="S::katie.raffel@cuanschutz.edu::69a53bf8-039c-48f2-8cc9-ec216d6bcb28" providerId="AD" clId="Web-{69A4C2C7-738D-1E65-31F4-D8A237E4BE34}" dt="2025-07-18T18:58:15.968" v="596"/>
        <pc:sldMkLst>
          <pc:docMk/>
          <pc:sldMk cId="1337599157" sldId="10429"/>
        </pc:sldMkLst>
      </pc:sldChg>
      <pc:sldChg chg="modSp new">
        <pc:chgData name="Raffel, Katie" userId="S::katie.raffel@cuanschutz.edu::69a53bf8-039c-48f2-8cc9-ec216d6bcb28" providerId="AD" clId="Web-{69A4C2C7-738D-1E65-31F4-D8A237E4BE34}" dt="2025-07-18T19:46:34.790" v="725" actId="20577"/>
        <pc:sldMkLst>
          <pc:docMk/>
          <pc:sldMk cId="3435351546" sldId="10429"/>
        </pc:sldMkLst>
      </pc:sldChg>
      <pc:sldChg chg="add replId">
        <pc:chgData name="Raffel, Katie" userId="S::katie.raffel@cuanschutz.edu::69a53bf8-039c-48f2-8cc9-ec216d6bcb28" providerId="AD" clId="Web-{69A4C2C7-738D-1E65-31F4-D8A237E4BE34}" dt="2025-07-18T22:27:49.353" v="984"/>
        <pc:sldMkLst>
          <pc:docMk/>
          <pc:sldMk cId="504197412" sldId="10430"/>
        </pc:sldMkLst>
      </pc:sldChg>
      <pc:sldChg chg="add replId">
        <pc:chgData name="Raffel, Katie" userId="S::katie.raffel@cuanschutz.edu::69a53bf8-039c-48f2-8cc9-ec216d6bcb28" providerId="AD" clId="Web-{69A4C2C7-738D-1E65-31F4-D8A237E4BE34}" dt="2025-07-18T22:29:54.373" v="1037"/>
        <pc:sldMkLst>
          <pc:docMk/>
          <pc:sldMk cId="1311577449" sldId="10431"/>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29.svg"/></Relationships>
</file>

<file path=ppt/diagrams/_rels/data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4" Type="http://schemas.openxmlformats.org/officeDocument/2006/relationships/image" Target="../media/image35.svg"/></Relationships>
</file>

<file path=ppt/diagrams/_rels/data6.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8.png"/><Relationship Id="rId7" Type="http://schemas.openxmlformats.org/officeDocument/2006/relationships/image" Target="../media/image40.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39.svg"/></Relationships>
</file>

<file path=ppt/diagrams/_rels/data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29.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4" Type="http://schemas.openxmlformats.org/officeDocument/2006/relationships/image" Target="../media/image35.svg"/></Relationships>
</file>

<file path=ppt/diagrams/_rels/drawing6.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8.png"/><Relationship Id="rId7" Type="http://schemas.openxmlformats.org/officeDocument/2006/relationships/image" Target="../media/image40.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39.svg"/></Relationships>
</file>

<file path=ppt/diagrams/_rels/drawing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B5B5CD-317B-4724-B366-BB8B37C1490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B54C220-33BF-4C8A-860D-8515F8B101A4}">
      <dgm:prSet/>
      <dgm:spPr/>
      <dgm:t>
        <a:bodyPr/>
        <a:lstStyle/>
        <a:p>
          <a:r>
            <a:rPr lang="en-US"/>
            <a:t>What are the daily habits and work patterns of diagnosticians? How does this differ with a focus on effective diagnostic experiences?</a:t>
          </a:r>
        </a:p>
      </dgm:t>
    </dgm:pt>
    <dgm:pt modelId="{9E0F64CD-894D-4B75-B949-2B8AE222F1E6}" type="parTrans" cxnId="{837FFDA4-EA68-4986-B238-19B82CF38604}">
      <dgm:prSet/>
      <dgm:spPr/>
      <dgm:t>
        <a:bodyPr/>
        <a:lstStyle/>
        <a:p>
          <a:endParaRPr lang="en-US"/>
        </a:p>
      </dgm:t>
    </dgm:pt>
    <dgm:pt modelId="{7E9EEAC7-03A4-459F-9344-E87531261515}" type="sibTrans" cxnId="{837FFDA4-EA68-4986-B238-19B82CF38604}">
      <dgm:prSet/>
      <dgm:spPr/>
      <dgm:t>
        <a:bodyPr/>
        <a:lstStyle/>
        <a:p>
          <a:endParaRPr lang="en-US"/>
        </a:p>
      </dgm:t>
    </dgm:pt>
    <dgm:pt modelId="{F2C11A21-5AF3-4781-9021-87A7A6342F07}">
      <dgm:prSet/>
      <dgm:spPr/>
      <dgm:t>
        <a:bodyPr/>
        <a:lstStyle/>
        <a:p>
          <a:r>
            <a:rPr lang="en-US"/>
            <a:t>What diagnostic adaptations do clinicians make as they move through their day?</a:t>
          </a:r>
        </a:p>
      </dgm:t>
    </dgm:pt>
    <dgm:pt modelId="{9C32D325-4E67-46ED-84CA-C96A6FEA0901}" type="parTrans" cxnId="{BFA6380A-5A8F-4530-B07E-8F7FC19FDE63}">
      <dgm:prSet/>
      <dgm:spPr/>
      <dgm:t>
        <a:bodyPr/>
        <a:lstStyle/>
        <a:p>
          <a:endParaRPr lang="en-US"/>
        </a:p>
      </dgm:t>
    </dgm:pt>
    <dgm:pt modelId="{E74C16B2-0D14-4DAA-AE4C-B9F506590813}" type="sibTrans" cxnId="{BFA6380A-5A8F-4530-B07E-8F7FC19FDE63}">
      <dgm:prSet/>
      <dgm:spPr/>
      <dgm:t>
        <a:bodyPr/>
        <a:lstStyle/>
        <a:p>
          <a:endParaRPr lang="en-US"/>
        </a:p>
      </dgm:t>
    </dgm:pt>
    <dgm:pt modelId="{8AF6E0C5-DDBA-4F27-8599-D15114679DAE}">
      <dgm:prSet/>
      <dgm:spPr/>
      <dgm:t>
        <a:bodyPr/>
        <a:lstStyle/>
        <a:p>
          <a:r>
            <a:rPr lang="en-US"/>
            <a:t>How is diagnosis influenced by patient factors, clinician factors, and the practice environment?</a:t>
          </a:r>
        </a:p>
      </dgm:t>
    </dgm:pt>
    <dgm:pt modelId="{BC9980F1-10A6-4474-8AC5-7B4F0E527051}" type="parTrans" cxnId="{A274CF08-C48A-46ED-BAAE-2FF89D9E0226}">
      <dgm:prSet/>
      <dgm:spPr/>
      <dgm:t>
        <a:bodyPr/>
        <a:lstStyle/>
        <a:p>
          <a:endParaRPr lang="en-US"/>
        </a:p>
      </dgm:t>
    </dgm:pt>
    <dgm:pt modelId="{3B042590-16F9-457A-A798-A7FEED31B689}" type="sibTrans" cxnId="{A274CF08-C48A-46ED-BAAE-2FF89D9E0226}">
      <dgm:prSet/>
      <dgm:spPr/>
      <dgm:t>
        <a:bodyPr/>
        <a:lstStyle/>
        <a:p>
          <a:endParaRPr lang="en-US"/>
        </a:p>
      </dgm:t>
    </dgm:pt>
    <dgm:pt modelId="{2B615F42-6007-4ADE-BDCE-66A71D9B2087}" type="pres">
      <dgm:prSet presAssocID="{74B5B5CD-317B-4724-B366-BB8B37C1490F}" presName="root" presStyleCnt="0">
        <dgm:presLayoutVars>
          <dgm:dir/>
          <dgm:resizeHandles val="exact"/>
        </dgm:presLayoutVars>
      </dgm:prSet>
      <dgm:spPr/>
    </dgm:pt>
    <dgm:pt modelId="{2C9B000C-C8F0-45CE-89C8-C1050B33ADD6}" type="pres">
      <dgm:prSet presAssocID="{6B54C220-33BF-4C8A-860D-8515F8B101A4}" presName="compNode" presStyleCnt="0"/>
      <dgm:spPr/>
    </dgm:pt>
    <dgm:pt modelId="{2FE8D066-46E6-4287-BE06-E478E26C7DFA}" type="pres">
      <dgm:prSet presAssocID="{6B54C220-33BF-4C8A-860D-8515F8B101A4}" presName="bgRect" presStyleLbl="bgShp" presStyleIdx="0" presStyleCnt="3"/>
      <dgm:spPr/>
    </dgm:pt>
    <dgm:pt modelId="{E86E2AE6-4AF8-4A97-A2DA-D1E72FBC8011}" type="pres">
      <dgm:prSet presAssocID="{6B54C220-33BF-4C8A-860D-8515F8B101A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B43FB600-4370-4DE3-BFF5-28C7D123B5C9}" type="pres">
      <dgm:prSet presAssocID="{6B54C220-33BF-4C8A-860D-8515F8B101A4}" presName="spaceRect" presStyleCnt="0"/>
      <dgm:spPr/>
    </dgm:pt>
    <dgm:pt modelId="{76B5A0C7-7F70-430E-828A-3DD8F8841B61}" type="pres">
      <dgm:prSet presAssocID="{6B54C220-33BF-4C8A-860D-8515F8B101A4}" presName="parTx" presStyleLbl="revTx" presStyleIdx="0" presStyleCnt="3">
        <dgm:presLayoutVars>
          <dgm:chMax val="0"/>
          <dgm:chPref val="0"/>
        </dgm:presLayoutVars>
      </dgm:prSet>
      <dgm:spPr/>
    </dgm:pt>
    <dgm:pt modelId="{34191CA9-EB29-48D3-8E20-7D89BA96BFE0}" type="pres">
      <dgm:prSet presAssocID="{7E9EEAC7-03A4-459F-9344-E87531261515}" presName="sibTrans" presStyleCnt="0"/>
      <dgm:spPr/>
    </dgm:pt>
    <dgm:pt modelId="{05954EAB-8F7A-4B67-8254-301712363054}" type="pres">
      <dgm:prSet presAssocID="{F2C11A21-5AF3-4781-9021-87A7A6342F07}" presName="compNode" presStyleCnt="0"/>
      <dgm:spPr/>
    </dgm:pt>
    <dgm:pt modelId="{72314C3F-7C39-4DB5-BA59-3CBEA31D481F}" type="pres">
      <dgm:prSet presAssocID="{F2C11A21-5AF3-4781-9021-87A7A6342F07}" presName="bgRect" presStyleLbl="bgShp" presStyleIdx="1" presStyleCnt="3"/>
      <dgm:spPr/>
    </dgm:pt>
    <dgm:pt modelId="{C0AAE824-CDAE-4D0B-ACB1-5D415A738278}" type="pres">
      <dgm:prSet presAssocID="{F2C11A21-5AF3-4781-9021-87A7A6342F0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NA"/>
        </a:ext>
      </dgm:extLst>
    </dgm:pt>
    <dgm:pt modelId="{42B1B93F-1D7C-40B0-B70E-4BE00BC06A88}" type="pres">
      <dgm:prSet presAssocID="{F2C11A21-5AF3-4781-9021-87A7A6342F07}" presName="spaceRect" presStyleCnt="0"/>
      <dgm:spPr/>
    </dgm:pt>
    <dgm:pt modelId="{662D70AC-98E2-459F-A129-7D5C4984C955}" type="pres">
      <dgm:prSet presAssocID="{F2C11A21-5AF3-4781-9021-87A7A6342F07}" presName="parTx" presStyleLbl="revTx" presStyleIdx="1" presStyleCnt="3">
        <dgm:presLayoutVars>
          <dgm:chMax val="0"/>
          <dgm:chPref val="0"/>
        </dgm:presLayoutVars>
      </dgm:prSet>
      <dgm:spPr/>
    </dgm:pt>
    <dgm:pt modelId="{F51A752B-6C9B-4D2D-B7AF-0FA1237399C3}" type="pres">
      <dgm:prSet presAssocID="{E74C16B2-0D14-4DAA-AE4C-B9F506590813}" presName="sibTrans" presStyleCnt="0"/>
      <dgm:spPr/>
    </dgm:pt>
    <dgm:pt modelId="{43CF6487-E3C2-4FA8-90A0-1FCB5A32E6BB}" type="pres">
      <dgm:prSet presAssocID="{8AF6E0C5-DDBA-4F27-8599-D15114679DAE}" presName="compNode" presStyleCnt="0"/>
      <dgm:spPr/>
    </dgm:pt>
    <dgm:pt modelId="{38BCFF90-ADF4-415A-B548-397B8C48FACB}" type="pres">
      <dgm:prSet presAssocID="{8AF6E0C5-DDBA-4F27-8599-D15114679DAE}" presName="bgRect" presStyleLbl="bgShp" presStyleIdx="2" presStyleCnt="3"/>
      <dgm:spPr/>
    </dgm:pt>
    <dgm:pt modelId="{C855F3CF-4E08-4FED-BB3E-6C85BB068282}" type="pres">
      <dgm:prSet presAssocID="{8AF6E0C5-DDBA-4F27-8599-D15114679DA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pe"/>
        </a:ext>
      </dgm:extLst>
    </dgm:pt>
    <dgm:pt modelId="{7F3DF668-B3CE-4576-AAE6-042179FCB6B1}" type="pres">
      <dgm:prSet presAssocID="{8AF6E0C5-DDBA-4F27-8599-D15114679DAE}" presName="spaceRect" presStyleCnt="0"/>
      <dgm:spPr/>
    </dgm:pt>
    <dgm:pt modelId="{F853E59C-BE8E-45C1-8A71-21CBD31911A1}" type="pres">
      <dgm:prSet presAssocID="{8AF6E0C5-DDBA-4F27-8599-D15114679DAE}" presName="parTx" presStyleLbl="revTx" presStyleIdx="2" presStyleCnt="3">
        <dgm:presLayoutVars>
          <dgm:chMax val="0"/>
          <dgm:chPref val="0"/>
        </dgm:presLayoutVars>
      </dgm:prSet>
      <dgm:spPr/>
    </dgm:pt>
  </dgm:ptLst>
  <dgm:cxnLst>
    <dgm:cxn modelId="{A274CF08-C48A-46ED-BAAE-2FF89D9E0226}" srcId="{74B5B5CD-317B-4724-B366-BB8B37C1490F}" destId="{8AF6E0C5-DDBA-4F27-8599-D15114679DAE}" srcOrd="2" destOrd="0" parTransId="{BC9980F1-10A6-4474-8AC5-7B4F0E527051}" sibTransId="{3B042590-16F9-457A-A798-A7FEED31B689}"/>
    <dgm:cxn modelId="{BFA6380A-5A8F-4530-B07E-8F7FC19FDE63}" srcId="{74B5B5CD-317B-4724-B366-BB8B37C1490F}" destId="{F2C11A21-5AF3-4781-9021-87A7A6342F07}" srcOrd="1" destOrd="0" parTransId="{9C32D325-4E67-46ED-84CA-C96A6FEA0901}" sibTransId="{E74C16B2-0D14-4DAA-AE4C-B9F506590813}"/>
    <dgm:cxn modelId="{77C7FE12-B4CA-4227-B7A4-E7D7FB7F6C3E}" type="presOf" srcId="{74B5B5CD-317B-4724-B366-BB8B37C1490F}" destId="{2B615F42-6007-4ADE-BDCE-66A71D9B2087}" srcOrd="0" destOrd="0" presId="urn:microsoft.com/office/officeart/2018/2/layout/IconVerticalSolidList"/>
    <dgm:cxn modelId="{3998A151-26F4-45C2-8E2D-98AEA82B3A2D}" type="presOf" srcId="{6B54C220-33BF-4C8A-860D-8515F8B101A4}" destId="{76B5A0C7-7F70-430E-828A-3DD8F8841B61}" srcOrd="0" destOrd="0" presId="urn:microsoft.com/office/officeart/2018/2/layout/IconVerticalSolidList"/>
    <dgm:cxn modelId="{837FFDA4-EA68-4986-B238-19B82CF38604}" srcId="{74B5B5CD-317B-4724-B366-BB8B37C1490F}" destId="{6B54C220-33BF-4C8A-860D-8515F8B101A4}" srcOrd="0" destOrd="0" parTransId="{9E0F64CD-894D-4B75-B949-2B8AE222F1E6}" sibTransId="{7E9EEAC7-03A4-459F-9344-E87531261515}"/>
    <dgm:cxn modelId="{B9A277F1-8758-4598-9E5E-F8B78A6F08C3}" type="presOf" srcId="{F2C11A21-5AF3-4781-9021-87A7A6342F07}" destId="{662D70AC-98E2-459F-A129-7D5C4984C955}" srcOrd="0" destOrd="0" presId="urn:microsoft.com/office/officeart/2018/2/layout/IconVerticalSolidList"/>
    <dgm:cxn modelId="{780982FA-5A69-4FB4-A5D3-CF91AB602EA3}" type="presOf" srcId="{8AF6E0C5-DDBA-4F27-8599-D15114679DAE}" destId="{F853E59C-BE8E-45C1-8A71-21CBD31911A1}" srcOrd="0" destOrd="0" presId="urn:microsoft.com/office/officeart/2018/2/layout/IconVerticalSolidList"/>
    <dgm:cxn modelId="{1ED00E1F-EED0-457A-9225-0604E61A10FC}" type="presParOf" srcId="{2B615F42-6007-4ADE-BDCE-66A71D9B2087}" destId="{2C9B000C-C8F0-45CE-89C8-C1050B33ADD6}" srcOrd="0" destOrd="0" presId="urn:microsoft.com/office/officeart/2018/2/layout/IconVerticalSolidList"/>
    <dgm:cxn modelId="{535BBBA1-E533-41DB-8219-1ECA181A5940}" type="presParOf" srcId="{2C9B000C-C8F0-45CE-89C8-C1050B33ADD6}" destId="{2FE8D066-46E6-4287-BE06-E478E26C7DFA}" srcOrd="0" destOrd="0" presId="urn:microsoft.com/office/officeart/2018/2/layout/IconVerticalSolidList"/>
    <dgm:cxn modelId="{01A28014-D8FA-435B-B55F-6AAE5E94A401}" type="presParOf" srcId="{2C9B000C-C8F0-45CE-89C8-C1050B33ADD6}" destId="{E86E2AE6-4AF8-4A97-A2DA-D1E72FBC8011}" srcOrd="1" destOrd="0" presId="urn:microsoft.com/office/officeart/2018/2/layout/IconVerticalSolidList"/>
    <dgm:cxn modelId="{52C6C361-2FC1-4607-8A6A-E2802FE31778}" type="presParOf" srcId="{2C9B000C-C8F0-45CE-89C8-C1050B33ADD6}" destId="{B43FB600-4370-4DE3-BFF5-28C7D123B5C9}" srcOrd="2" destOrd="0" presId="urn:microsoft.com/office/officeart/2018/2/layout/IconVerticalSolidList"/>
    <dgm:cxn modelId="{311788AD-F86C-4B4E-89F5-2F548EEE8C2F}" type="presParOf" srcId="{2C9B000C-C8F0-45CE-89C8-C1050B33ADD6}" destId="{76B5A0C7-7F70-430E-828A-3DD8F8841B61}" srcOrd="3" destOrd="0" presId="urn:microsoft.com/office/officeart/2018/2/layout/IconVerticalSolidList"/>
    <dgm:cxn modelId="{80F24858-C8B9-4C27-9163-1B70BA7DC56F}" type="presParOf" srcId="{2B615F42-6007-4ADE-BDCE-66A71D9B2087}" destId="{34191CA9-EB29-48D3-8E20-7D89BA96BFE0}" srcOrd="1" destOrd="0" presId="urn:microsoft.com/office/officeart/2018/2/layout/IconVerticalSolidList"/>
    <dgm:cxn modelId="{E75DEE9D-736D-4848-940B-6206EE616E44}" type="presParOf" srcId="{2B615F42-6007-4ADE-BDCE-66A71D9B2087}" destId="{05954EAB-8F7A-4B67-8254-301712363054}" srcOrd="2" destOrd="0" presId="urn:microsoft.com/office/officeart/2018/2/layout/IconVerticalSolidList"/>
    <dgm:cxn modelId="{BDAF621D-1931-478F-8202-A4F3A3C7968B}" type="presParOf" srcId="{05954EAB-8F7A-4B67-8254-301712363054}" destId="{72314C3F-7C39-4DB5-BA59-3CBEA31D481F}" srcOrd="0" destOrd="0" presId="urn:microsoft.com/office/officeart/2018/2/layout/IconVerticalSolidList"/>
    <dgm:cxn modelId="{6E490777-306B-4F32-8E23-189DBFB98E10}" type="presParOf" srcId="{05954EAB-8F7A-4B67-8254-301712363054}" destId="{C0AAE824-CDAE-4D0B-ACB1-5D415A738278}" srcOrd="1" destOrd="0" presId="urn:microsoft.com/office/officeart/2018/2/layout/IconVerticalSolidList"/>
    <dgm:cxn modelId="{F706112C-EF16-4C5F-B8DE-F59B3D512F92}" type="presParOf" srcId="{05954EAB-8F7A-4B67-8254-301712363054}" destId="{42B1B93F-1D7C-40B0-B70E-4BE00BC06A88}" srcOrd="2" destOrd="0" presId="urn:microsoft.com/office/officeart/2018/2/layout/IconVerticalSolidList"/>
    <dgm:cxn modelId="{36CFE4A7-6B0B-4DE9-92D3-E1E7344B4A50}" type="presParOf" srcId="{05954EAB-8F7A-4B67-8254-301712363054}" destId="{662D70AC-98E2-459F-A129-7D5C4984C955}" srcOrd="3" destOrd="0" presId="urn:microsoft.com/office/officeart/2018/2/layout/IconVerticalSolidList"/>
    <dgm:cxn modelId="{215C5480-F04A-44CB-8DDB-37CC7021EB0D}" type="presParOf" srcId="{2B615F42-6007-4ADE-BDCE-66A71D9B2087}" destId="{F51A752B-6C9B-4D2D-B7AF-0FA1237399C3}" srcOrd="3" destOrd="0" presId="urn:microsoft.com/office/officeart/2018/2/layout/IconVerticalSolidList"/>
    <dgm:cxn modelId="{4F00ABF8-563F-4A53-9AD6-7271258B31D0}" type="presParOf" srcId="{2B615F42-6007-4ADE-BDCE-66A71D9B2087}" destId="{43CF6487-E3C2-4FA8-90A0-1FCB5A32E6BB}" srcOrd="4" destOrd="0" presId="urn:microsoft.com/office/officeart/2018/2/layout/IconVerticalSolidList"/>
    <dgm:cxn modelId="{81B68948-97AD-4816-904F-DD4913CA1E58}" type="presParOf" srcId="{43CF6487-E3C2-4FA8-90A0-1FCB5A32E6BB}" destId="{38BCFF90-ADF4-415A-B548-397B8C48FACB}" srcOrd="0" destOrd="0" presId="urn:microsoft.com/office/officeart/2018/2/layout/IconVerticalSolidList"/>
    <dgm:cxn modelId="{18201EF4-BF5F-49E5-98BB-73B0C5F5523E}" type="presParOf" srcId="{43CF6487-E3C2-4FA8-90A0-1FCB5A32E6BB}" destId="{C855F3CF-4E08-4FED-BB3E-6C85BB068282}" srcOrd="1" destOrd="0" presId="urn:microsoft.com/office/officeart/2018/2/layout/IconVerticalSolidList"/>
    <dgm:cxn modelId="{7E5FAA96-46E6-4321-8FA5-028806B29C26}" type="presParOf" srcId="{43CF6487-E3C2-4FA8-90A0-1FCB5A32E6BB}" destId="{7F3DF668-B3CE-4576-AAE6-042179FCB6B1}" srcOrd="2" destOrd="0" presId="urn:microsoft.com/office/officeart/2018/2/layout/IconVerticalSolidList"/>
    <dgm:cxn modelId="{3E3C1E69-7D54-4F1A-9618-90F0BD5378B5}" type="presParOf" srcId="{43CF6487-E3C2-4FA8-90A0-1FCB5A32E6BB}" destId="{F853E59C-BE8E-45C1-8A71-21CBD31911A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F61A3F-B47E-8F49-867C-F26E2457B891}" type="doc">
      <dgm:prSet loTypeId="urn:microsoft.com/office/officeart/2005/8/layout/process1" loCatId="" qsTypeId="urn:microsoft.com/office/officeart/2005/8/quickstyle/simple1" qsCatId="simple" csTypeId="urn:microsoft.com/office/officeart/2005/8/colors/accent1_2" csCatId="accent1" phldr="1"/>
      <dgm:spPr/>
    </dgm:pt>
    <dgm:pt modelId="{918B378D-1EA0-D945-BC9B-909DA3231C87}">
      <dgm:prSet phldrT="[Text]"/>
      <dgm:spPr/>
      <dgm:t>
        <a:bodyPr/>
        <a:lstStyle/>
        <a:p>
          <a:r>
            <a:rPr lang="en-US"/>
            <a:t>RRT event</a:t>
          </a:r>
        </a:p>
      </dgm:t>
    </dgm:pt>
    <dgm:pt modelId="{C2E05310-23F7-C044-B554-67CA8904CB26}" type="parTrans" cxnId="{5D34134B-B71A-4844-B2BC-11FF4E9A463B}">
      <dgm:prSet/>
      <dgm:spPr/>
      <dgm:t>
        <a:bodyPr/>
        <a:lstStyle/>
        <a:p>
          <a:endParaRPr lang="en-US"/>
        </a:p>
      </dgm:t>
    </dgm:pt>
    <dgm:pt modelId="{71D70024-8DE3-924A-8411-ADD7BB44ED2B}" type="sibTrans" cxnId="{5D34134B-B71A-4844-B2BC-11FF4E9A463B}">
      <dgm:prSet/>
      <dgm:spPr/>
      <dgm:t>
        <a:bodyPr/>
        <a:lstStyle/>
        <a:p>
          <a:endParaRPr lang="en-US"/>
        </a:p>
      </dgm:t>
    </dgm:pt>
    <dgm:pt modelId="{F735254B-EE5A-2C4F-9B85-28320AF7EBF3}">
      <dgm:prSet phldrT="[Text]"/>
      <dgm:spPr/>
      <dgm:t>
        <a:bodyPr/>
        <a:lstStyle/>
        <a:p>
          <a:r>
            <a:rPr lang="en-US"/>
            <a:t>Structured contact between diagnostic guide and clinician</a:t>
          </a:r>
        </a:p>
      </dgm:t>
    </dgm:pt>
    <dgm:pt modelId="{296A6421-1A87-6B49-817A-FA1E05A42152}" type="parTrans" cxnId="{DD463AA0-45AE-564A-9A94-96569A2CD5DA}">
      <dgm:prSet/>
      <dgm:spPr/>
      <dgm:t>
        <a:bodyPr/>
        <a:lstStyle/>
        <a:p>
          <a:endParaRPr lang="en-US"/>
        </a:p>
      </dgm:t>
    </dgm:pt>
    <dgm:pt modelId="{0AA5378F-F6C7-A448-A733-7B5AF39B8CA5}" type="sibTrans" cxnId="{DD463AA0-45AE-564A-9A94-96569A2CD5DA}">
      <dgm:prSet/>
      <dgm:spPr/>
      <dgm:t>
        <a:bodyPr/>
        <a:lstStyle/>
        <a:p>
          <a:endParaRPr lang="en-US"/>
        </a:p>
      </dgm:t>
    </dgm:pt>
    <dgm:pt modelId="{A6ED7049-935A-EC46-B26A-B8ACBC76CDF6}">
      <dgm:prSet phldrT="[Text]"/>
      <dgm:spPr/>
      <dgm:t>
        <a:bodyPr/>
        <a:lstStyle/>
        <a:p>
          <a:r>
            <a:rPr lang="en-US"/>
            <a:t>Closed-loop reassessment of diagnosis</a:t>
          </a:r>
        </a:p>
      </dgm:t>
    </dgm:pt>
    <dgm:pt modelId="{4DBEB2C3-C111-3A42-A370-AA4E7AB4AAEA}" type="parTrans" cxnId="{0A354F13-E004-EF4D-843B-6A4D21380748}">
      <dgm:prSet/>
      <dgm:spPr/>
      <dgm:t>
        <a:bodyPr/>
        <a:lstStyle/>
        <a:p>
          <a:endParaRPr lang="en-US"/>
        </a:p>
      </dgm:t>
    </dgm:pt>
    <dgm:pt modelId="{B08B3077-CE15-994C-9E40-C8E7AF166879}" type="sibTrans" cxnId="{0A354F13-E004-EF4D-843B-6A4D21380748}">
      <dgm:prSet/>
      <dgm:spPr/>
      <dgm:t>
        <a:bodyPr/>
        <a:lstStyle/>
        <a:p>
          <a:endParaRPr lang="en-US"/>
        </a:p>
      </dgm:t>
    </dgm:pt>
    <dgm:pt modelId="{C9A4D514-290C-0F42-9EFD-B01EA9F88FA6}" type="pres">
      <dgm:prSet presAssocID="{BCF61A3F-B47E-8F49-867C-F26E2457B891}" presName="Name0" presStyleCnt="0">
        <dgm:presLayoutVars>
          <dgm:dir/>
          <dgm:resizeHandles val="exact"/>
        </dgm:presLayoutVars>
      </dgm:prSet>
      <dgm:spPr/>
    </dgm:pt>
    <dgm:pt modelId="{0F72E7F1-056C-5D42-9BBD-63E7DBED47C1}" type="pres">
      <dgm:prSet presAssocID="{918B378D-1EA0-D945-BC9B-909DA3231C87}" presName="node" presStyleLbl="node1" presStyleIdx="0" presStyleCnt="3">
        <dgm:presLayoutVars>
          <dgm:bulletEnabled val="1"/>
        </dgm:presLayoutVars>
      </dgm:prSet>
      <dgm:spPr/>
    </dgm:pt>
    <dgm:pt modelId="{BDFA18DD-92FA-2449-8D3D-8BDEE16DC9E4}" type="pres">
      <dgm:prSet presAssocID="{71D70024-8DE3-924A-8411-ADD7BB44ED2B}" presName="sibTrans" presStyleLbl="sibTrans2D1" presStyleIdx="0" presStyleCnt="2"/>
      <dgm:spPr/>
    </dgm:pt>
    <dgm:pt modelId="{87587D17-70CD-2244-A1D7-96D76130C79F}" type="pres">
      <dgm:prSet presAssocID="{71D70024-8DE3-924A-8411-ADD7BB44ED2B}" presName="connectorText" presStyleLbl="sibTrans2D1" presStyleIdx="0" presStyleCnt="2"/>
      <dgm:spPr/>
    </dgm:pt>
    <dgm:pt modelId="{CB40B0CF-9EE6-2D49-8F8B-24C116F8D718}" type="pres">
      <dgm:prSet presAssocID="{F735254B-EE5A-2C4F-9B85-28320AF7EBF3}" presName="node" presStyleLbl="node1" presStyleIdx="1" presStyleCnt="3">
        <dgm:presLayoutVars>
          <dgm:bulletEnabled val="1"/>
        </dgm:presLayoutVars>
      </dgm:prSet>
      <dgm:spPr/>
    </dgm:pt>
    <dgm:pt modelId="{E8ECAF6A-DA22-954C-A50C-AE0D6694ADFE}" type="pres">
      <dgm:prSet presAssocID="{0AA5378F-F6C7-A448-A733-7B5AF39B8CA5}" presName="sibTrans" presStyleLbl="sibTrans2D1" presStyleIdx="1" presStyleCnt="2"/>
      <dgm:spPr/>
    </dgm:pt>
    <dgm:pt modelId="{C104A16D-AA13-AE4A-AC65-A026DBE0499F}" type="pres">
      <dgm:prSet presAssocID="{0AA5378F-F6C7-A448-A733-7B5AF39B8CA5}" presName="connectorText" presStyleLbl="sibTrans2D1" presStyleIdx="1" presStyleCnt="2"/>
      <dgm:spPr/>
    </dgm:pt>
    <dgm:pt modelId="{16661835-79EF-CF49-A2E5-2972FFEFDFB6}" type="pres">
      <dgm:prSet presAssocID="{A6ED7049-935A-EC46-B26A-B8ACBC76CDF6}" presName="node" presStyleLbl="node1" presStyleIdx="2" presStyleCnt="3">
        <dgm:presLayoutVars>
          <dgm:bulletEnabled val="1"/>
        </dgm:presLayoutVars>
      </dgm:prSet>
      <dgm:spPr/>
    </dgm:pt>
  </dgm:ptLst>
  <dgm:cxnLst>
    <dgm:cxn modelId="{E94B9C0B-50D5-6746-9F30-C100DD9E536D}" type="presOf" srcId="{0AA5378F-F6C7-A448-A733-7B5AF39B8CA5}" destId="{C104A16D-AA13-AE4A-AC65-A026DBE0499F}" srcOrd="1" destOrd="0" presId="urn:microsoft.com/office/officeart/2005/8/layout/process1"/>
    <dgm:cxn modelId="{9867260D-EFB1-F14F-9355-9298A93AA91C}" type="presOf" srcId="{BCF61A3F-B47E-8F49-867C-F26E2457B891}" destId="{C9A4D514-290C-0F42-9EFD-B01EA9F88FA6}" srcOrd="0" destOrd="0" presId="urn:microsoft.com/office/officeart/2005/8/layout/process1"/>
    <dgm:cxn modelId="{0A354F13-E004-EF4D-843B-6A4D21380748}" srcId="{BCF61A3F-B47E-8F49-867C-F26E2457B891}" destId="{A6ED7049-935A-EC46-B26A-B8ACBC76CDF6}" srcOrd="2" destOrd="0" parTransId="{4DBEB2C3-C111-3A42-A370-AA4E7AB4AAEA}" sibTransId="{B08B3077-CE15-994C-9E40-C8E7AF166879}"/>
    <dgm:cxn modelId="{E62E573B-A3B5-0747-B4BA-D70455AD9791}" type="presOf" srcId="{71D70024-8DE3-924A-8411-ADD7BB44ED2B}" destId="{87587D17-70CD-2244-A1D7-96D76130C79F}" srcOrd="1" destOrd="0" presId="urn:microsoft.com/office/officeart/2005/8/layout/process1"/>
    <dgm:cxn modelId="{5D34134B-B71A-4844-B2BC-11FF4E9A463B}" srcId="{BCF61A3F-B47E-8F49-867C-F26E2457B891}" destId="{918B378D-1EA0-D945-BC9B-909DA3231C87}" srcOrd="0" destOrd="0" parTransId="{C2E05310-23F7-C044-B554-67CA8904CB26}" sibTransId="{71D70024-8DE3-924A-8411-ADD7BB44ED2B}"/>
    <dgm:cxn modelId="{1B12D678-C744-7749-B11C-366F68AFCD96}" type="presOf" srcId="{71D70024-8DE3-924A-8411-ADD7BB44ED2B}" destId="{BDFA18DD-92FA-2449-8D3D-8BDEE16DC9E4}" srcOrd="0" destOrd="0" presId="urn:microsoft.com/office/officeart/2005/8/layout/process1"/>
    <dgm:cxn modelId="{DD463AA0-45AE-564A-9A94-96569A2CD5DA}" srcId="{BCF61A3F-B47E-8F49-867C-F26E2457B891}" destId="{F735254B-EE5A-2C4F-9B85-28320AF7EBF3}" srcOrd="1" destOrd="0" parTransId="{296A6421-1A87-6B49-817A-FA1E05A42152}" sibTransId="{0AA5378F-F6C7-A448-A733-7B5AF39B8CA5}"/>
    <dgm:cxn modelId="{E1C1A9A9-2BFD-8C40-8BC1-3D275AA85D15}" type="presOf" srcId="{F735254B-EE5A-2C4F-9B85-28320AF7EBF3}" destId="{CB40B0CF-9EE6-2D49-8F8B-24C116F8D718}" srcOrd="0" destOrd="0" presId="urn:microsoft.com/office/officeart/2005/8/layout/process1"/>
    <dgm:cxn modelId="{038CFEE5-6CE5-CC4A-B452-3F91492108D5}" type="presOf" srcId="{0AA5378F-F6C7-A448-A733-7B5AF39B8CA5}" destId="{E8ECAF6A-DA22-954C-A50C-AE0D6694ADFE}" srcOrd="0" destOrd="0" presId="urn:microsoft.com/office/officeart/2005/8/layout/process1"/>
    <dgm:cxn modelId="{FDB6E2F6-B6E9-F04F-805B-F226ABC12516}" type="presOf" srcId="{A6ED7049-935A-EC46-B26A-B8ACBC76CDF6}" destId="{16661835-79EF-CF49-A2E5-2972FFEFDFB6}" srcOrd="0" destOrd="0" presId="urn:microsoft.com/office/officeart/2005/8/layout/process1"/>
    <dgm:cxn modelId="{315487FF-D04A-4147-849F-DE846D14CA03}" type="presOf" srcId="{918B378D-1EA0-D945-BC9B-909DA3231C87}" destId="{0F72E7F1-056C-5D42-9BBD-63E7DBED47C1}" srcOrd="0" destOrd="0" presId="urn:microsoft.com/office/officeart/2005/8/layout/process1"/>
    <dgm:cxn modelId="{9F8DF0B0-1271-4A46-976B-591EF3E95B02}" type="presParOf" srcId="{C9A4D514-290C-0F42-9EFD-B01EA9F88FA6}" destId="{0F72E7F1-056C-5D42-9BBD-63E7DBED47C1}" srcOrd="0" destOrd="0" presId="urn:microsoft.com/office/officeart/2005/8/layout/process1"/>
    <dgm:cxn modelId="{1DEC63EE-B7D7-254E-AD26-B2C61C6B82A9}" type="presParOf" srcId="{C9A4D514-290C-0F42-9EFD-B01EA9F88FA6}" destId="{BDFA18DD-92FA-2449-8D3D-8BDEE16DC9E4}" srcOrd="1" destOrd="0" presId="urn:microsoft.com/office/officeart/2005/8/layout/process1"/>
    <dgm:cxn modelId="{716A2AB6-8942-544D-B482-68E270B0C034}" type="presParOf" srcId="{BDFA18DD-92FA-2449-8D3D-8BDEE16DC9E4}" destId="{87587D17-70CD-2244-A1D7-96D76130C79F}" srcOrd="0" destOrd="0" presId="urn:microsoft.com/office/officeart/2005/8/layout/process1"/>
    <dgm:cxn modelId="{EF2424C4-8BE4-BA4A-947B-58979FE87AE0}" type="presParOf" srcId="{C9A4D514-290C-0F42-9EFD-B01EA9F88FA6}" destId="{CB40B0CF-9EE6-2D49-8F8B-24C116F8D718}" srcOrd="2" destOrd="0" presId="urn:microsoft.com/office/officeart/2005/8/layout/process1"/>
    <dgm:cxn modelId="{32609E86-3CEA-8146-9646-BCFCB78A740B}" type="presParOf" srcId="{C9A4D514-290C-0F42-9EFD-B01EA9F88FA6}" destId="{E8ECAF6A-DA22-954C-A50C-AE0D6694ADFE}" srcOrd="3" destOrd="0" presId="urn:microsoft.com/office/officeart/2005/8/layout/process1"/>
    <dgm:cxn modelId="{C1BD1FCC-1862-6E4A-9CE1-9AAFE7955995}" type="presParOf" srcId="{E8ECAF6A-DA22-954C-A50C-AE0D6694ADFE}" destId="{C104A16D-AA13-AE4A-AC65-A026DBE0499F}" srcOrd="0" destOrd="0" presId="urn:microsoft.com/office/officeart/2005/8/layout/process1"/>
    <dgm:cxn modelId="{F98D66F4-1F9B-2B4C-A931-89A553DFAB01}" type="presParOf" srcId="{C9A4D514-290C-0F42-9EFD-B01EA9F88FA6}" destId="{16661835-79EF-CF49-A2E5-2972FFEFDFB6}"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0D5182-B9A2-4B65-9577-1E63180735EE}" type="doc">
      <dgm:prSet loTypeId="urn:microsoft.com/office/officeart/2005/8/layout/hierarchy3" loCatId="hierarchy" qsTypeId="urn:microsoft.com/office/officeart/2005/8/quickstyle/simple1" qsCatId="simple" csTypeId="urn:microsoft.com/office/officeart/2005/8/colors/colorful1" csCatId="colorful"/>
      <dgm:spPr/>
      <dgm:t>
        <a:bodyPr/>
        <a:lstStyle/>
        <a:p>
          <a:endParaRPr lang="en-US"/>
        </a:p>
      </dgm:t>
    </dgm:pt>
    <dgm:pt modelId="{E8743167-6329-4E63-9FCB-A5CDE2A9201F}">
      <dgm:prSet/>
      <dgm:spPr/>
      <dgm:t>
        <a:bodyPr/>
        <a:lstStyle/>
        <a:p>
          <a:r>
            <a:rPr lang="en-US"/>
            <a:t>What we did</a:t>
          </a:r>
        </a:p>
      </dgm:t>
    </dgm:pt>
    <dgm:pt modelId="{CB2D027F-68C8-40A5-B17C-67DB057A2C49}" type="parTrans" cxnId="{FF233B32-AA21-4C54-9C85-84E69868A653}">
      <dgm:prSet/>
      <dgm:spPr/>
      <dgm:t>
        <a:bodyPr/>
        <a:lstStyle/>
        <a:p>
          <a:endParaRPr lang="en-US"/>
        </a:p>
      </dgm:t>
    </dgm:pt>
    <dgm:pt modelId="{E9FCF7BC-BF65-4AE7-98AB-11EF7E7B160F}" type="sibTrans" cxnId="{FF233B32-AA21-4C54-9C85-84E69868A653}">
      <dgm:prSet/>
      <dgm:spPr/>
      <dgm:t>
        <a:bodyPr/>
        <a:lstStyle/>
        <a:p>
          <a:endParaRPr lang="en-US"/>
        </a:p>
      </dgm:t>
    </dgm:pt>
    <dgm:pt modelId="{5CF1A10E-34DD-438E-984E-3BE14D7E502B}">
      <dgm:prSet/>
      <dgm:spPr/>
      <dgm:t>
        <a:bodyPr/>
        <a:lstStyle/>
        <a:p>
          <a:r>
            <a:rPr lang="en-US"/>
            <a:t>What we learned</a:t>
          </a:r>
        </a:p>
      </dgm:t>
    </dgm:pt>
    <dgm:pt modelId="{678604DE-89A3-4856-97B0-80777502B854}" type="parTrans" cxnId="{30D07317-46D3-4338-B0B7-126E3CF7D19A}">
      <dgm:prSet/>
      <dgm:spPr/>
      <dgm:t>
        <a:bodyPr/>
        <a:lstStyle/>
        <a:p>
          <a:endParaRPr lang="en-US"/>
        </a:p>
      </dgm:t>
    </dgm:pt>
    <dgm:pt modelId="{335DB4B7-8354-4D4E-9C18-4A0B3973F3B7}" type="sibTrans" cxnId="{30D07317-46D3-4338-B0B7-126E3CF7D19A}">
      <dgm:prSet/>
      <dgm:spPr/>
      <dgm:t>
        <a:bodyPr/>
        <a:lstStyle/>
        <a:p>
          <a:endParaRPr lang="en-US"/>
        </a:p>
      </dgm:t>
    </dgm:pt>
    <dgm:pt modelId="{6F9AD26F-67FD-4A81-AB62-1EAC829D526D}">
      <dgm:prSet/>
      <dgm:spPr/>
      <dgm:t>
        <a:bodyPr/>
        <a:lstStyle/>
        <a:p>
          <a:r>
            <a:rPr lang="en-US"/>
            <a:t>What is next</a:t>
          </a:r>
        </a:p>
      </dgm:t>
    </dgm:pt>
    <dgm:pt modelId="{0D8E782E-CDB8-4C87-ADB1-5CA5D41F3228}" type="parTrans" cxnId="{FCFA2E2F-C397-4833-B6EF-F2ABBEB04C69}">
      <dgm:prSet/>
      <dgm:spPr/>
      <dgm:t>
        <a:bodyPr/>
        <a:lstStyle/>
        <a:p>
          <a:endParaRPr lang="en-US"/>
        </a:p>
      </dgm:t>
    </dgm:pt>
    <dgm:pt modelId="{B04C3309-2714-44E8-9927-441015BBF842}" type="sibTrans" cxnId="{FCFA2E2F-C397-4833-B6EF-F2ABBEB04C69}">
      <dgm:prSet/>
      <dgm:spPr/>
      <dgm:t>
        <a:bodyPr/>
        <a:lstStyle/>
        <a:p>
          <a:endParaRPr lang="en-US"/>
        </a:p>
      </dgm:t>
    </dgm:pt>
    <dgm:pt modelId="{0D18123E-C767-4BE9-9AE7-85C2C5F77B18}" type="pres">
      <dgm:prSet presAssocID="{2B0D5182-B9A2-4B65-9577-1E63180735EE}" presName="diagram" presStyleCnt="0">
        <dgm:presLayoutVars>
          <dgm:chPref val="1"/>
          <dgm:dir/>
          <dgm:animOne val="branch"/>
          <dgm:animLvl val="lvl"/>
          <dgm:resizeHandles/>
        </dgm:presLayoutVars>
      </dgm:prSet>
      <dgm:spPr/>
    </dgm:pt>
    <dgm:pt modelId="{A29867C2-95F0-4342-9FB8-C6ED4B9B8167}" type="pres">
      <dgm:prSet presAssocID="{E8743167-6329-4E63-9FCB-A5CDE2A9201F}" presName="root" presStyleCnt="0"/>
      <dgm:spPr/>
    </dgm:pt>
    <dgm:pt modelId="{B9A5768B-E904-4A82-8DD9-7A393741B397}" type="pres">
      <dgm:prSet presAssocID="{E8743167-6329-4E63-9FCB-A5CDE2A9201F}" presName="rootComposite" presStyleCnt="0"/>
      <dgm:spPr/>
    </dgm:pt>
    <dgm:pt modelId="{A57DD6AB-0037-47DB-8494-5A18A8CB6846}" type="pres">
      <dgm:prSet presAssocID="{E8743167-6329-4E63-9FCB-A5CDE2A9201F}" presName="rootText" presStyleLbl="node1" presStyleIdx="0" presStyleCnt="3"/>
      <dgm:spPr/>
    </dgm:pt>
    <dgm:pt modelId="{9CDBFFB0-E87D-4D10-83B5-2C66C8735C96}" type="pres">
      <dgm:prSet presAssocID="{E8743167-6329-4E63-9FCB-A5CDE2A9201F}" presName="rootConnector" presStyleLbl="node1" presStyleIdx="0" presStyleCnt="3"/>
      <dgm:spPr/>
    </dgm:pt>
    <dgm:pt modelId="{8F37002F-C1EA-4AB7-91D7-2EA6BB8AC213}" type="pres">
      <dgm:prSet presAssocID="{E8743167-6329-4E63-9FCB-A5CDE2A9201F}" presName="childShape" presStyleCnt="0"/>
      <dgm:spPr/>
    </dgm:pt>
    <dgm:pt modelId="{4F48839B-DE8A-4C3A-BF87-0E79DBBF38D0}" type="pres">
      <dgm:prSet presAssocID="{5CF1A10E-34DD-438E-984E-3BE14D7E502B}" presName="root" presStyleCnt="0"/>
      <dgm:spPr/>
    </dgm:pt>
    <dgm:pt modelId="{1DDDF623-EEB3-4190-BF84-2BD1CED596B8}" type="pres">
      <dgm:prSet presAssocID="{5CF1A10E-34DD-438E-984E-3BE14D7E502B}" presName="rootComposite" presStyleCnt="0"/>
      <dgm:spPr/>
    </dgm:pt>
    <dgm:pt modelId="{422A7E17-F9E7-4F6A-B497-E6BE2F9451D6}" type="pres">
      <dgm:prSet presAssocID="{5CF1A10E-34DD-438E-984E-3BE14D7E502B}" presName="rootText" presStyleLbl="node1" presStyleIdx="1" presStyleCnt="3"/>
      <dgm:spPr/>
    </dgm:pt>
    <dgm:pt modelId="{88958E7F-08B7-4FAE-A5D0-F6A9B1E55E78}" type="pres">
      <dgm:prSet presAssocID="{5CF1A10E-34DD-438E-984E-3BE14D7E502B}" presName="rootConnector" presStyleLbl="node1" presStyleIdx="1" presStyleCnt="3"/>
      <dgm:spPr/>
    </dgm:pt>
    <dgm:pt modelId="{BB6661C2-EC2D-483A-8CF3-F92647DA4381}" type="pres">
      <dgm:prSet presAssocID="{5CF1A10E-34DD-438E-984E-3BE14D7E502B}" presName="childShape" presStyleCnt="0"/>
      <dgm:spPr/>
    </dgm:pt>
    <dgm:pt modelId="{1ACAF653-9003-4084-A35A-D3F2F2BF373F}" type="pres">
      <dgm:prSet presAssocID="{6F9AD26F-67FD-4A81-AB62-1EAC829D526D}" presName="root" presStyleCnt="0"/>
      <dgm:spPr/>
    </dgm:pt>
    <dgm:pt modelId="{8D31BDC5-69F1-40BB-9A5B-2DFB34D0AAFC}" type="pres">
      <dgm:prSet presAssocID="{6F9AD26F-67FD-4A81-AB62-1EAC829D526D}" presName="rootComposite" presStyleCnt="0"/>
      <dgm:spPr/>
    </dgm:pt>
    <dgm:pt modelId="{09F94CC2-0D82-42CC-B209-46B36823EC58}" type="pres">
      <dgm:prSet presAssocID="{6F9AD26F-67FD-4A81-AB62-1EAC829D526D}" presName="rootText" presStyleLbl="node1" presStyleIdx="2" presStyleCnt="3"/>
      <dgm:spPr/>
    </dgm:pt>
    <dgm:pt modelId="{A1BE71CD-0AB3-4B3E-A438-53715A31B5E6}" type="pres">
      <dgm:prSet presAssocID="{6F9AD26F-67FD-4A81-AB62-1EAC829D526D}" presName="rootConnector" presStyleLbl="node1" presStyleIdx="2" presStyleCnt="3"/>
      <dgm:spPr/>
    </dgm:pt>
    <dgm:pt modelId="{3C7FC0EC-2C76-42D6-A7E6-A645284705C1}" type="pres">
      <dgm:prSet presAssocID="{6F9AD26F-67FD-4A81-AB62-1EAC829D526D}" presName="childShape" presStyleCnt="0"/>
      <dgm:spPr/>
    </dgm:pt>
  </dgm:ptLst>
  <dgm:cxnLst>
    <dgm:cxn modelId="{5B001C0A-339F-4901-81FE-CCAFDB751680}" type="presOf" srcId="{5CF1A10E-34DD-438E-984E-3BE14D7E502B}" destId="{88958E7F-08B7-4FAE-A5D0-F6A9B1E55E78}" srcOrd="1" destOrd="0" presId="urn:microsoft.com/office/officeart/2005/8/layout/hierarchy3"/>
    <dgm:cxn modelId="{30D07317-46D3-4338-B0B7-126E3CF7D19A}" srcId="{2B0D5182-B9A2-4B65-9577-1E63180735EE}" destId="{5CF1A10E-34DD-438E-984E-3BE14D7E502B}" srcOrd="1" destOrd="0" parTransId="{678604DE-89A3-4856-97B0-80777502B854}" sibTransId="{335DB4B7-8354-4D4E-9C18-4A0B3973F3B7}"/>
    <dgm:cxn modelId="{9F22621E-3624-4FC8-A441-02A8FE758E0F}" type="presOf" srcId="{5CF1A10E-34DD-438E-984E-3BE14D7E502B}" destId="{422A7E17-F9E7-4F6A-B497-E6BE2F9451D6}" srcOrd="0" destOrd="0" presId="urn:microsoft.com/office/officeart/2005/8/layout/hierarchy3"/>
    <dgm:cxn modelId="{FDEBA81F-A058-4D16-9035-AC675E247C3B}" type="presOf" srcId="{E8743167-6329-4E63-9FCB-A5CDE2A9201F}" destId="{A57DD6AB-0037-47DB-8494-5A18A8CB6846}" srcOrd="0" destOrd="0" presId="urn:microsoft.com/office/officeart/2005/8/layout/hierarchy3"/>
    <dgm:cxn modelId="{FCFA2E2F-C397-4833-B6EF-F2ABBEB04C69}" srcId="{2B0D5182-B9A2-4B65-9577-1E63180735EE}" destId="{6F9AD26F-67FD-4A81-AB62-1EAC829D526D}" srcOrd="2" destOrd="0" parTransId="{0D8E782E-CDB8-4C87-ADB1-5CA5D41F3228}" sibTransId="{B04C3309-2714-44E8-9927-441015BBF842}"/>
    <dgm:cxn modelId="{FF233B32-AA21-4C54-9C85-84E69868A653}" srcId="{2B0D5182-B9A2-4B65-9577-1E63180735EE}" destId="{E8743167-6329-4E63-9FCB-A5CDE2A9201F}" srcOrd="0" destOrd="0" parTransId="{CB2D027F-68C8-40A5-B17C-67DB057A2C49}" sibTransId="{E9FCF7BC-BF65-4AE7-98AB-11EF7E7B160F}"/>
    <dgm:cxn modelId="{E31FD033-15C5-4F4F-9825-491FF4A0A96A}" type="presOf" srcId="{2B0D5182-B9A2-4B65-9577-1E63180735EE}" destId="{0D18123E-C767-4BE9-9AE7-85C2C5F77B18}" srcOrd="0" destOrd="0" presId="urn:microsoft.com/office/officeart/2005/8/layout/hierarchy3"/>
    <dgm:cxn modelId="{5F9C2E8C-B43E-43F4-B846-FD9C77D6B7D6}" type="presOf" srcId="{E8743167-6329-4E63-9FCB-A5CDE2A9201F}" destId="{9CDBFFB0-E87D-4D10-83B5-2C66C8735C96}" srcOrd="1" destOrd="0" presId="urn:microsoft.com/office/officeart/2005/8/layout/hierarchy3"/>
    <dgm:cxn modelId="{A4486FC5-17EA-4C7B-A374-C09E91A5B358}" type="presOf" srcId="{6F9AD26F-67FD-4A81-AB62-1EAC829D526D}" destId="{A1BE71CD-0AB3-4B3E-A438-53715A31B5E6}" srcOrd="1" destOrd="0" presId="urn:microsoft.com/office/officeart/2005/8/layout/hierarchy3"/>
    <dgm:cxn modelId="{500ECCC9-FEE6-48A2-9767-7ECC0D27B0DB}" type="presOf" srcId="{6F9AD26F-67FD-4A81-AB62-1EAC829D526D}" destId="{09F94CC2-0D82-42CC-B209-46B36823EC58}" srcOrd="0" destOrd="0" presId="urn:microsoft.com/office/officeart/2005/8/layout/hierarchy3"/>
    <dgm:cxn modelId="{7F5716C1-0CEC-4B2F-941D-D48243331A0F}" type="presParOf" srcId="{0D18123E-C767-4BE9-9AE7-85C2C5F77B18}" destId="{A29867C2-95F0-4342-9FB8-C6ED4B9B8167}" srcOrd="0" destOrd="0" presId="urn:microsoft.com/office/officeart/2005/8/layout/hierarchy3"/>
    <dgm:cxn modelId="{201DB01F-FECA-4D07-B5DC-EF5E641E7EB3}" type="presParOf" srcId="{A29867C2-95F0-4342-9FB8-C6ED4B9B8167}" destId="{B9A5768B-E904-4A82-8DD9-7A393741B397}" srcOrd="0" destOrd="0" presId="urn:microsoft.com/office/officeart/2005/8/layout/hierarchy3"/>
    <dgm:cxn modelId="{90903EBD-0890-4187-924A-5B65EDC0A21E}" type="presParOf" srcId="{B9A5768B-E904-4A82-8DD9-7A393741B397}" destId="{A57DD6AB-0037-47DB-8494-5A18A8CB6846}" srcOrd="0" destOrd="0" presId="urn:microsoft.com/office/officeart/2005/8/layout/hierarchy3"/>
    <dgm:cxn modelId="{A4BB5C72-60BC-43B7-AEDD-BF1A852A0C1D}" type="presParOf" srcId="{B9A5768B-E904-4A82-8DD9-7A393741B397}" destId="{9CDBFFB0-E87D-4D10-83B5-2C66C8735C96}" srcOrd="1" destOrd="0" presId="urn:microsoft.com/office/officeart/2005/8/layout/hierarchy3"/>
    <dgm:cxn modelId="{1F399A39-836E-4C11-AAE5-BF99159A40DE}" type="presParOf" srcId="{A29867C2-95F0-4342-9FB8-C6ED4B9B8167}" destId="{8F37002F-C1EA-4AB7-91D7-2EA6BB8AC213}" srcOrd="1" destOrd="0" presId="urn:microsoft.com/office/officeart/2005/8/layout/hierarchy3"/>
    <dgm:cxn modelId="{FF5DF0C2-BA2D-4852-87FD-27FBF1412F45}" type="presParOf" srcId="{0D18123E-C767-4BE9-9AE7-85C2C5F77B18}" destId="{4F48839B-DE8A-4C3A-BF87-0E79DBBF38D0}" srcOrd="1" destOrd="0" presId="urn:microsoft.com/office/officeart/2005/8/layout/hierarchy3"/>
    <dgm:cxn modelId="{59C1DE20-76C3-4262-8B6A-8EE86F35D624}" type="presParOf" srcId="{4F48839B-DE8A-4C3A-BF87-0E79DBBF38D0}" destId="{1DDDF623-EEB3-4190-BF84-2BD1CED596B8}" srcOrd="0" destOrd="0" presId="urn:microsoft.com/office/officeart/2005/8/layout/hierarchy3"/>
    <dgm:cxn modelId="{97C13945-FD2A-4DEC-AE9E-4867CD1BF17F}" type="presParOf" srcId="{1DDDF623-EEB3-4190-BF84-2BD1CED596B8}" destId="{422A7E17-F9E7-4F6A-B497-E6BE2F9451D6}" srcOrd="0" destOrd="0" presId="urn:microsoft.com/office/officeart/2005/8/layout/hierarchy3"/>
    <dgm:cxn modelId="{A98DDA08-7A01-469E-BB50-1F01A4ADB491}" type="presParOf" srcId="{1DDDF623-EEB3-4190-BF84-2BD1CED596B8}" destId="{88958E7F-08B7-4FAE-A5D0-F6A9B1E55E78}" srcOrd="1" destOrd="0" presId="urn:microsoft.com/office/officeart/2005/8/layout/hierarchy3"/>
    <dgm:cxn modelId="{FAA68262-D2A7-4D10-8CA7-D556F104A396}" type="presParOf" srcId="{4F48839B-DE8A-4C3A-BF87-0E79DBBF38D0}" destId="{BB6661C2-EC2D-483A-8CF3-F92647DA4381}" srcOrd="1" destOrd="0" presId="urn:microsoft.com/office/officeart/2005/8/layout/hierarchy3"/>
    <dgm:cxn modelId="{151A6F33-C918-47B0-8ED9-65823B0AAB0D}" type="presParOf" srcId="{0D18123E-C767-4BE9-9AE7-85C2C5F77B18}" destId="{1ACAF653-9003-4084-A35A-D3F2F2BF373F}" srcOrd="2" destOrd="0" presId="urn:microsoft.com/office/officeart/2005/8/layout/hierarchy3"/>
    <dgm:cxn modelId="{E651BB16-4E11-4AC2-A800-1D2698CB4CCA}" type="presParOf" srcId="{1ACAF653-9003-4084-A35A-D3F2F2BF373F}" destId="{8D31BDC5-69F1-40BB-9A5B-2DFB34D0AAFC}" srcOrd="0" destOrd="0" presId="urn:microsoft.com/office/officeart/2005/8/layout/hierarchy3"/>
    <dgm:cxn modelId="{7AE8971E-9E8B-4402-AC60-55F18DBF6C1F}" type="presParOf" srcId="{8D31BDC5-69F1-40BB-9A5B-2DFB34D0AAFC}" destId="{09F94CC2-0D82-42CC-B209-46B36823EC58}" srcOrd="0" destOrd="0" presId="urn:microsoft.com/office/officeart/2005/8/layout/hierarchy3"/>
    <dgm:cxn modelId="{C2D5B19B-A7A4-4EC9-AC14-3039D8CB0C35}" type="presParOf" srcId="{8D31BDC5-69F1-40BB-9A5B-2DFB34D0AAFC}" destId="{A1BE71CD-0AB3-4B3E-A438-53715A31B5E6}" srcOrd="1" destOrd="0" presId="urn:microsoft.com/office/officeart/2005/8/layout/hierarchy3"/>
    <dgm:cxn modelId="{6D7FAB1B-37D7-4789-8470-ACA4B12FE15D}" type="presParOf" srcId="{1ACAF653-9003-4084-A35A-D3F2F2BF373F}" destId="{3C7FC0EC-2C76-42D6-A7E6-A645284705C1}"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A2096A-C941-44F5-AA9F-D73F7BEF11A0}"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CD4E7B29-92C7-410A-9F6A-DDECAC0E47F1}">
      <dgm:prSet custT="1"/>
      <dgm:spPr/>
      <dgm:t>
        <a:bodyPr/>
        <a:lstStyle/>
        <a:p>
          <a:r>
            <a:rPr lang="en-US" sz="3500"/>
            <a:t>Thematic analysis using a mixed inductive-deductive</a:t>
          </a:r>
        </a:p>
      </dgm:t>
    </dgm:pt>
    <dgm:pt modelId="{680C4F5A-5F35-4D74-AEA7-9D4854DB6D92}" type="parTrans" cxnId="{A3529F1A-03F8-40FD-A41B-8036B8A69CBD}">
      <dgm:prSet/>
      <dgm:spPr/>
      <dgm:t>
        <a:bodyPr/>
        <a:lstStyle/>
        <a:p>
          <a:endParaRPr lang="en-US"/>
        </a:p>
      </dgm:t>
    </dgm:pt>
    <dgm:pt modelId="{CAFB72EA-F147-43F0-A9CE-4FAF6435BB88}" type="sibTrans" cxnId="{A3529F1A-03F8-40FD-A41B-8036B8A69CBD}">
      <dgm:prSet/>
      <dgm:spPr/>
      <dgm:t>
        <a:bodyPr/>
        <a:lstStyle/>
        <a:p>
          <a:endParaRPr lang="en-US"/>
        </a:p>
      </dgm:t>
    </dgm:pt>
    <dgm:pt modelId="{F7B27747-DD0B-40DE-8916-E1F098C308A7}">
      <dgm:prSet custT="1"/>
      <dgm:spPr/>
      <dgm:t>
        <a:bodyPr/>
        <a:lstStyle/>
        <a:p>
          <a:r>
            <a:rPr lang="en-US" sz="3500"/>
            <a:t>Observations &amp; interviews</a:t>
          </a:r>
        </a:p>
      </dgm:t>
    </dgm:pt>
    <dgm:pt modelId="{6E62E7F4-DB58-44A0-B693-655D2226D0DB}" type="parTrans" cxnId="{75813C20-723F-468F-8DDD-54B7FCD9E289}">
      <dgm:prSet/>
      <dgm:spPr/>
      <dgm:t>
        <a:bodyPr/>
        <a:lstStyle/>
        <a:p>
          <a:endParaRPr lang="en-US"/>
        </a:p>
      </dgm:t>
    </dgm:pt>
    <dgm:pt modelId="{DCFD96FF-801C-4997-A666-4B3D7D82087C}" type="sibTrans" cxnId="{75813C20-723F-468F-8DDD-54B7FCD9E289}">
      <dgm:prSet/>
      <dgm:spPr/>
      <dgm:t>
        <a:bodyPr/>
        <a:lstStyle/>
        <a:p>
          <a:endParaRPr lang="en-US"/>
        </a:p>
      </dgm:t>
    </dgm:pt>
    <dgm:pt modelId="{8D8D1C36-A8F4-43AD-A61A-45596E281516}">
      <dgm:prSet custT="1"/>
      <dgm:spPr/>
      <dgm:t>
        <a:bodyPr/>
        <a:lstStyle/>
        <a:p>
          <a:r>
            <a:rPr lang="en-US" sz="3500"/>
            <a:t>Clinicians involved in patient care</a:t>
          </a:r>
        </a:p>
      </dgm:t>
    </dgm:pt>
    <dgm:pt modelId="{28ABA054-8D5F-4131-BEF9-81046D30806A}" type="parTrans" cxnId="{3B8E6462-0C1A-4C5E-A165-D973BB7694A5}">
      <dgm:prSet/>
      <dgm:spPr/>
      <dgm:t>
        <a:bodyPr/>
        <a:lstStyle/>
        <a:p>
          <a:endParaRPr lang="en-US"/>
        </a:p>
      </dgm:t>
    </dgm:pt>
    <dgm:pt modelId="{71849A39-26DE-42BA-9C44-4988A62C340D}" type="sibTrans" cxnId="{3B8E6462-0C1A-4C5E-A165-D973BB7694A5}">
      <dgm:prSet/>
      <dgm:spPr/>
      <dgm:t>
        <a:bodyPr/>
        <a:lstStyle/>
        <a:p>
          <a:endParaRPr lang="en-US"/>
        </a:p>
      </dgm:t>
    </dgm:pt>
    <dgm:pt modelId="{947C6BCC-4313-49F8-B80E-D94591F655DB}">
      <dgm:prSet custT="1"/>
      <dgm:spPr/>
      <dgm:t>
        <a:bodyPr/>
        <a:lstStyle/>
        <a:p>
          <a:r>
            <a:rPr lang="en-US" sz="3500"/>
            <a:t>Triangulation to enhance validity &amp; deepen understanding of diagnostic practices</a:t>
          </a:r>
        </a:p>
      </dgm:t>
    </dgm:pt>
    <dgm:pt modelId="{5649A424-8516-477B-84E3-313C03F038CD}" type="parTrans" cxnId="{C8567081-A4CE-4ACA-9868-6B2FDB7E2A14}">
      <dgm:prSet/>
      <dgm:spPr/>
      <dgm:t>
        <a:bodyPr/>
        <a:lstStyle/>
        <a:p>
          <a:endParaRPr lang="en-US"/>
        </a:p>
      </dgm:t>
    </dgm:pt>
    <dgm:pt modelId="{3258CA61-4B02-468F-BAAF-3EE196EDB95F}" type="sibTrans" cxnId="{C8567081-A4CE-4ACA-9868-6B2FDB7E2A14}">
      <dgm:prSet/>
      <dgm:spPr/>
      <dgm:t>
        <a:bodyPr/>
        <a:lstStyle/>
        <a:p>
          <a:endParaRPr lang="en-US"/>
        </a:p>
      </dgm:t>
    </dgm:pt>
    <dgm:pt modelId="{7FBCF6C4-FFC3-46A4-810A-3403D791ACD9}" type="pres">
      <dgm:prSet presAssocID="{4EA2096A-C941-44F5-AA9F-D73F7BEF11A0}" presName="root" presStyleCnt="0">
        <dgm:presLayoutVars>
          <dgm:dir/>
          <dgm:resizeHandles val="exact"/>
        </dgm:presLayoutVars>
      </dgm:prSet>
      <dgm:spPr/>
    </dgm:pt>
    <dgm:pt modelId="{3CE7FB03-9979-40CF-A548-B32941024CED}" type="pres">
      <dgm:prSet presAssocID="{4EA2096A-C941-44F5-AA9F-D73F7BEF11A0}" presName="container" presStyleCnt="0">
        <dgm:presLayoutVars>
          <dgm:dir/>
          <dgm:resizeHandles val="exact"/>
        </dgm:presLayoutVars>
      </dgm:prSet>
      <dgm:spPr/>
    </dgm:pt>
    <dgm:pt modelId="{90786271-71BC-41AB-8EA9-E0031742AE13}" type="pres">
      <dgm:prSet presAssocID="{CD4E7B29-92C7-410A-9F6A-DDECAC0E47F1}" presName="compNode" presStyleCnt="0"/>
      <dgm:spPr/>
    </dgm:pt>
    <dgm:pt modelId="{B124022B-F23E-4FDF-A631-A13EB65B393C}" type="pres">
      <dgm:prSet presAssocID="{CD4E7B29-92C7-410A-9F6A-DDECAC0E47F1}" presName="iconBgRect" presStyleLbl="bgShp" presStyleIdx="0" presStyleCnt="4"/>
      <dgm:spPr/>
    </dgm:pt>
    <dgm:pt modelId="{0178A06B-9DB1-4096-B9BF-8108EBBE5CB8}" type="pres">
      <dgm:prSet presAssocID="{CD4E7B29-92C7-410A-9F6A-DDECAC0E47F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7C31F659-4962-4693-AD8D-C9F63E20F06C}" type="pres">
      <dgm:prSet presAssocID="{CD4E7B29-92C7-410A-9F6A-DDECAC0E47F1}" presName="spaceRect" presStyleCnt="0"/>
      <dgm:spPr/>
    </dgm:pt>
    <dgm:pt modelId="{4C404D2B-E952-4B0D-8440-8A8B79DE4387}" type="pres">
      <dgm:prSet presAssocID="{CD4E7B29-92C7-410A-9F6A-DDECAC0E47F1}" presName="textRect" presStyleLbl="revTx" presStyleIdx="0" presStyleCnt="4">
        <dgm:presLayoutVars>
          <dgm:chMax val="1"/>
          <dgm:chPref val="1"/>
        </dgm:presLayoutVars>
      </dgm:prSet>
      <dgm:spPr/>
    </dgm:pt>
    <dgm:pt modelId="{2C21E4D8-C2F5-4DD8-9FA1-0791433336A3}" type="pres">
      <dgm:prSet presAssocID="{CAFB72EA-F147-43F0-A9CE-4FAF6435BB88}" presName="sibTrans" presStyleLbl="sibTrans2D1" presStyleIdx="0" presStyleCnt="0"/>
      <dgm:spPr/>
    </dgm:pt>
    <dgm:pt modelId="{46E8B663-0049-4ED0-942C-217D3E3C83E7}" type="pres">
      <dgm:prSet presAssocID="{F7B27747-DD0B-40DE-8916-E1F098C308A7}" presName="compNode" presStyleCnt="0"/>
      <dgm:spPr/>
    </dgm:pt>
    <dgm:pt modelId="{A17EB58C-A11C-4F19-9182-576F8B4112D7}" type="pres">
      <dgm:prSet presAssocID="{F7B27747-DD0B-40DE-8916-E1F098C308A7}" presName="iconBgRect" presStyleLbl="bgShp" presStyleIdx="1" presStyleCnt="4"/>
      <dgm:spPr/>
    </dgm:pt>
    <dgm:pt modelId="{21489963-D8C3-49B2-940E-671C4F30DB29}" type="pres">
      <dgm:prSet presAssocID="{F7B27747-DD0B-40DE-8916-E1F098C308A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4A24801C-971B-4D76-A14B-E768450ABEC0}" type="pres">
      <dgm:prSet presAssocID="{F7B27747-DD0B-40DE-8916-E1F098C308A7}" presName="spaceRect" presStyleCnt="0"/>
      <dgm:spPr/>
    </dgm:pt>
    <dgm:pt modelId="{D917296B-D181-4F90-8220-1527193B3BC9}" type="pres">
      <dgm:prSet presAssocID="{F7B27747-DD0B-40DE-8916-E1F098C308A7}" presName="textRect" presStyleLbl="revTx" presStyleIdx="1" presStyleCnt="4">
        <dgm:presLayoutVars>
          <dgm:chMax val="1"/>
          <dgm:chPref val="1"/>
        </dgm:presLayoutVars>
      </dgm:prSet>
      <dgm:spPr/>
    </dgm:pt>
    <dgm:pt modelId="{B588D0A3-87B2-4FA3-907E-4DB34BF6396B}" type="pres">
      <dgm:prSet presAssocID="{DCFD96FF-801C-4997-A666-4B3D7D82087C}" presName="sibTrans" presStyleLbl="sibTrans2D1" presStyleIdx="0" presStyleCnt="0"/>
      <dgm:spPr/>
    </dgm:pt>
    <dgm:pt modelId="{B2C95BCF-A3E2-4BAA-9FB1-BA393390FEA6}" type="pres">
      <dgm:prSet presAssocID="{8D8D1C36-A8F4-43AD-A61A-45596E281516}" presName="compNode" presStyleCnt="0"/>
      <dgm:spPr/>
    </dgm:pt>
    <dgm:pt modelId="{CEAE5E8B-AAC1-418D-9B73-6432A477B5CF}" type="pres">
      <dgm:prSet presAssocID="{8D8D1C36-A8F4-43AD-A61A-45596E281516}" presName="iconBgRect" presStyleLbl="bgShp" presStyleIdx="2" presStyleCnt="4"/>
      <dgm:spPr/>
    </dgm:pt>
    <dgm:pt modelId="{2DFE102B-043F-41F5-AF74-B5294AFB02E2}" type="pres">
      <dgm:prSet presAssocID="{8D8D1C36-A8F4-43AD-A61A-45596E28151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pe"/>
        </a:ext>
      </dgm:extLst>
    </dgm:pt>
    <dgm:pt modelId="{01CBEF72-EA77-4FF8-AB03-47F269F61C0A}" type="pres">
      <dgm:prSet presAssocID="{8D8D1C36-A8F4-43AD-A61A-45596E281516}" presName="spaceRect" presStyleCnt="0"/>
      <dgm:spPr/>
    </dgm:pt>
    <dgm:pt modelId="{21FDB8EC-64EC-442C-A6A0-B1E971114660}" type="pres">
      <dgm:prSet presAssocID="{8D8D1C36-A8F4-43AD-A61A-45596E281516}" presName="textRect" presStyleLbl="revTx" presStyleIdx="2" presStyleCnt="4">
        <dgm:presLayoutVars>
          <dgm:chMax val="1"/>
          <dgm:chPref val="1"/>
        </dgm:presLayoutVars>
      </dgm:prSet>
      <dgm:spPr/>
    </dgm:pt>
    <dgm:pt modelId="{97BC10C9-ABF0-4F6D-A5B0-A3448D4E5E0F}" type="pres">
      <dgm:prSet presAssocID="{71849A39-26DE-42BA-9C44-4988A62C340D}" presName="sibTrans" presStyleLbl="sibTrans2D1" presStyleIdx="0" presStyleCnt="0"/>
      <dgm:spPr/>
    </dgm:pt>
    <dgm:pt modelId="{7DC360F2-B017-4474-82E7-103B50C1C38C}" type="pres">
      <dgm:prSet presAssocID="{947C6BCC-4313-49F8-B80E-D94591F655DB}" presName="compNode" presStyleCnt="0"/>
      <dgm:spPr/>
    </dgm:pt>
    <dgm:pt modelId="{0751A58A-BC88-4719-9AE0-03FC58B74248}" type="pres">
      <dgm:prSet presAssocID="{947C6BCC-4313-49F8-B80E-D94591F655DB}" presName="iconBgRect" presStyleLbl="bgShp" presStyleIdx="3" presStyleCnt="4"/>
      <dgm:spPr/>
    </dgm:pt>
    <dgm:pt modelId="{3AECCFF5-BA59-4B1A-9089-32EB38B6A86B}" type="pres">
      <dgm:prSet presAssocID="{947C6BCC-4313-49F8-B80E-D94591F655D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gnifying glass"/>
        </a:ext>
      </dgm:extLst>
    </dgm:pt>
    <dgm:pt modelId="{E3F00B36-1BEF-4AB6-91C5-B1765C9A251C}" type="pres">
      <dgm:prSet presAssocID="{947C6BCC-4313-49F8-B80E-D94591F655DB}" presName="spaceRect" presStyleCnt="0"/>
      <dgm:spPr/>
    </dgm:pt>
    <dgm:pt modelId="{586A8916-DFA8-49B9-9FAB-4D0567E41284}" type="pres">
      <dgm:prSet presAssocID="{947C6BCC-4313-49F8-B80E-D94591F655DB}" presName="textRect" presStyleLbl="revTx" presStyleIdx="3" presStyleCnt="4">
        <dgm:presLayoutVars>
          <dgm:chMax val="1"/>
          <dgm:chPref val="1"/>
        </dgm:presLayoutVars>
      </dgm:prSet>
      <dgm:spPr/>
    </dgm:pt>
  </dgm:ptLst>
  <dgm:cxnLst>
    <dgm:cxn modelId="{984C4811-C169-4641-AD0B-8A468A060B27}" type="presOf" srcId="{DCFD96FF-801C-4997-A666-4B3D7D82087C}" destId="{B588D0A3-87B2-4FA3-907E-4DB34BF6396B}" srcOrd="0" destOrd="0" presId="urn:microsoft.com/office/officeart/2018/2/layout/IconCircleList"/>
    <dgm:cxn modelId="{320E4A13-A910-4466-84B0-47C722584070}" type="presOf" srcId="{947C6BCC-4313-49F8-B80E-D94591F655DB}" destId="{586A8916-DFA8-49B9-9FAB-4D0567E41284}" srcOrd="0" destOrd="0" presId="urn:microsoft.com/office/officeart/2018/2/layout/IconCircleList"/>
    <dgm:cxn modelId="{A3529F1A-03F8-40FD-A41B-8036B8A69CBD}" srcId="{4EA2096A-C941-44F5-AA9F-D73F7BEF11A0}" destId="{CD4E7B29-92C7-410A-9F6A-DDECAC0E47F1}" srcOrd="0" destOrd="0" parTransId="{680C4F5A-5F35-4D74-AEA7-9D4854DB6D92}" sibTransId="{CAFB72EA-F147-43F0-A9CE-4FAF6435BB88}"/>
    <dgm:cxn modelId="{75813C20-723F-468F-8DDD-54B7FCD9E289}" srcId="{4EA2096A-C941-44F5-AA9F-D73F7BEF11A0}" destId="{F7B27747-DD0B-40DE-8916-E1F098C308A7}" srcOrd="1" destOrd="0" parTransId="{6E62E7F4-DB58-44A0-B693-655D2226D0DB}" sibTransId="{DCFD96FF-801C-4997-A666-4B3D7D82087C}"/>
    <dgm:cxn modelId="{70560021-DA77-4038-9A9D-A580CA6EA780}" type="presOf" srcId="{CD4E7B29-92C7-410A-9F6A-DDECAC0E47F1}" destId="{4C404D2B-E952-4B0D-8440-8A8B79DE4387}" srcOrd="0" destOrd="0" presId="urn:microsoft.com/office/officeart/2018/2/layout/IconCircleList"/>
    <dgm:cxn modelId="{C478EB5E-7C34-4F6E-9A6B-456F0072E314}" type="presOf" srcId="{8D8D1C36-A8F4-43AD-A61A-45596E281516}" destId="{21FDB8EC-64EC-442C-A6A0-B1E971114660}" srcOrd="0" destOrd="0" presId="urn:microsoft.com/office/officeart/2018/2/layout/IconCircleList"/>
    <dgm:cxn modelId="{3B8E6462-0C1A-4C5E-A165-D973BB7694A5}" srcId="{4EA2096A-C941-44F5-AA9F-D73F7BEF11A0}" destId="{8D8D1C36-A8F4-43AD-A61A-45596E281516}" srcOrd="2" destOrd="0" parTransId="{28ABA054-8D5F-4131-BEF9-81046D30806A}" sibTransId="{71849A39-26DE-42BA-9C44-4988A62C340D}"/>
    <dgm:cxn modelId="{C8567081-A4CE-4ACA-9868-6B2FDB7E2A14}" srcId="{4EA2096A-C941-44F5-AA9F-D73F7BEF11A0}" destId="{947C6BCC-4313-49F8-B80E-D94591F655DB}" srcOrd="3" destOrd="0" parTransId="{5649A424-8516-477B-84E3-313C03F038CD}" sibTransId="{3258CA61-4B02-468F-BAAF-3EE196EDB95F}"/>
    <dgm:cxn modelId="{CA99C886-1821-424D-BB4A-B14BCE30912D}" type="presOf" srcId="{71849A39-26DE-42BA-9C44-4988A62C340D}" destId="{97BC10C9-ABF0-4F6D-A5B0-A3448D4E5E0F}" srcOrd="0" destOrd="0" presId="urn:microsoft.com/office/officeart/2018/2/layout/IconCircleList"/>
    <dgm:cxn modelId="{17725C87-B518-4B64-8E07-6FB015A7A7E5}" type="presOf" srcId="{4EA2096A-C941-44F5-AA9F-D73F7BEF11A0}" destId="{7FBCF6C4-FFC3-46A4-810A-3403D791ACD9}" srcOrd="0" destOrd="0" presId="urn:microsoft.com/office/officeart/2018/2/layout/IconCircleList"/>
    <dgm:cxn modelId="{2705A3B8-0862-403F-9B6B-6C990EA3D826}" type="presOf" srcId="{CAFB72EA-F147-43F0-A9CE-4FAF6435BB88}" destId="{2C21E4D8-C2F5-4DD8-9FA1-0791433336A3}" srcOrd="0" destOrd="0" presId="urn:microsoft.com/office/officeart/2018/2/layout/IconCircleList"/>
    <dgm:cxn modelId="{DE65E1ED-DE4C-4B9D-B87F-03A84CD6ACBA}" type="presOf" srcId="{F7B27747-DD0B-40DE-8916-E1F098C308A7}" destId="{D917296B-D181-4F90-8220-1527193B3BC9}" srcOrd="0" destOrd="0" presId="urn:microsoft.com/office/officeart/2018/2/layout/IconCircleList"/>
    <dgm:cxn modelId="{8CD3EBBF-A64B-4297-B66A-4F938418FF35}" type="presParOf" srcId="{7FBCF6C4-FFC3-46A4-810A-3403D791ACD9}" destId="{3CE7FB03-9979-40CF-A548-B32941024CED}" srcOrd="0" destOrd="0" presId="urn:microsoft.com/office/officeart/2018/2/layout/IconCircleList"/>
    <dgm:cxn modelId="{A72F213D-A0F5-496D-AFA1-F3484C0AC1E8}" type="presParOf" srcId="{3CE7FB03-9979-40CF-A548-B32941024CED}" destId="{90786271-71BC-41AB-8EA9-E0031742AE13}" srcOrd="0" destOrd="0" presId="urn:microsoft.com/office/officeart/2018/2/layout/IconCircleList"/>
    <dgm:cxn modelId="{E95D9671-7600-42F3-9C5D-7290DD336692}" type="presParOf" srcId="{90786271-71BC-41AB-8EA9-E0031742AE13}" destId="{B124022B-F23E-4FDF-A631-A13EB65B393C}" srcOrd="0" destOrd="0" presId="urn:microsoft.com/office/officeart/2018/2/layout/IconCircleList"/>
    <dgm:cxn modelId="{9F6B21C8-F679-4346-A660-93E94D0C44AF}" type="presParOf" srcId="{90786271-71BC-41AB-8EA9-E0031742AE13}" destId="{0178A06B-9DB1-4096-B9BF-8108EBBE5CB8}" srcOrd="1" destOrd="0" presId="urn:microsoft.com/office/officeart/2018/2/layout/IconCircleList"/>
    <dgm:cxn modelId="{20C72958-9BB6-4A0F-AFE5-D202C989559C}" type="presParOf" srcId="{90786271-71BC-41AB-8EA9-E0031742AE13}" destId="{7C31F659-4962-4693-AD8D-C9F63E20F06C}" srcOrd="2" destOrd="0" presId="urn:microsoft.com/office/officeart/2018/2/layout/IconCircleList"/>
    <dgm:cxn modelId="{7E69CE90-A376-4164-8E3B-3456A07C728D}" type="presParOf" srcId="{90786271-71BC-41AB-8EA9-E0031742AE13}" destId="{4C404D2B-E952-4B0D-8440-8A8B79DE4387}" srcOrd="3" destOrd="0" presId="urn:microsoft.com/office/officeart/2018/2/layout/IconCircleList"/>
    <dgm:cxn modelId="{916C580C-0FF3-4571-8D8D-5490399440DD}" type="presParOf" srcId="{3CE7FB03-9979-40CF-A548-B32941024CED}" destId="{2C21E4D8-C2F5-4DD8-9FA1-0791433336A3}" srcOrd="1" destOrd="0" presId="urn:microsoft.com/office/officeart/2018/2/layout/IconCircleList"/>
    <dgm:cxn modelId="{C1655BB2-2313-43DE-B783-AC7FF7BD9D85}" type="presParOf" srcId="{3CE7FB03-9979-40CF-A548-B32941024CED}" destId="{46E8B663-0049-4ED0-942C-217D3E3C83E7}" srcOrd="2" destOrd="0" presId="urn:microsoft.com/office/officeart/2018/2/layout/IconCircleList"/>
    <dgm:cxn modelId="{7682C9FF-A4EE-4B62-9553-E0B13D1FA3C6}" type="presParOf" srcId="{46E8B663-0049-4ED0-942C-217D3E3C83E7}" destId="{A17EB58C-A11C-4F19-9182-576F8B4112D7}" srcOrd="0" destOrd="0" presId="urn:microsoft.com/office/officeart/2018/2/layout/IconCircleList"/>
    <dgm:cxn modelId="{C6733A00-671E-4474-B5DA-B94680C97225}" type="presParOf" srcId="{46E8B663-0049-4ED0-942C-217D3E3C83E7}" destId="{21489963-D8C3-49B2-940E-671C4F30DB29}" srcOrd="1" destOrd="0" presId="urn:microsoft.com/office/officeart/2018/2/layout/IconCircleList"/>
    <dgm:cxn modelId="{3E545549-C10A-487E-9DE8-5A6BEA8C45EC}" type="presParOf" srcId="{46E8B663-0049-4ED0-942C-217D3E3C83E7}" destId="{4A24801C-971B-4D76-A14B-E768450ABEC0}" srcOrd="2" destOrd="0" presId="urn:microsoft.com/office/officeart/2018/2/layout/IconCircleList"/>
    <dgm:cxn modelId="{12222748-DD9D-4D3A-A952-D3BBFF5AC59B}" type="presParOf" srcId="{46E8B663-0049-4ED0-942C-217D3E3C83E7}" destId="{D917296B-D181-4F90-8220-1527193B3BC9}" srcOrd="3" destOrd="0" presId="urn:microsoft.com/office/officeart/2018/2/layout/IconCircleList"/>
    <dgm:cxn modelId="{03DDF66B-76B3-4E77-98F6-6E27FE4595DB}" type="presParOf" srcId="{3CE7FB03-9979-40CF-A548-B32941024CED}" destId="{B588D0A3-87B2-4FA3-907E-4DB34BF6396B}" srcOrd="3" destOrd="0" presId="urn:microsoft.com/office/officeart/2018/2/layout/IconCircleList"/>
    <dgm:cxn modelId="{28FDCD87-0BBB-42F2-8CD5-D99BC68CA44E}" type="presParOf" srcId="{3CE7FB03-9979-40CF-A548-B32941024CED}" destId="{B2C95BCF-A3E2-4BAA-9FB1-BA393390FEA6}" srcOrd="4" destOrd="0" presId="urn:microsoft.com/office/officeart/2018/2/layout/IconCircleList"/>
    <dgm:cxn modelId="{2484F771-4FB4-44BE-981B-B27416BD927F}" type="presParOf" srcId="{B2C95BCF-A3E2-4BAA-9FB1-BA393390FEA6}" destId="{CEAE5E8B-AAC1-418D-9B73-6432A477B5CF}" srcOrd="0" destOrd="0" presId="urn:microsoft.com/office/officeart/2018/2/layout/IconCircleList"/>
    <dgm:cxn modelId="{EA46F591-5281-41E6-87C1-DA4E9C25170E}" type="presParOf" srcId="{B2C95BCF-A3E2-4BAA-9FB1-BA393390FEA6}" destId="{2DFE102B-043F-41F5-AF74-B5294AFB02E2}" srcOrd="1" destOrd="0" presId="urn:microsoft.com/office/officeart/2018/2/layout/IconCircleList"/>
    <dgm:cxn modelId="{04D6D8BF-6653-437D-A4C1-842E3BBDD2E7}" type="presParOf" srcId="{B2C95BCF-A3E2-4BAA-9FB1-BA393390FEA6}" destId="{01CBEF72-EA77-4FF8-AB03-47F269F61C0A}" srcOrd="2" destOrd="0" presId="urn:microsoft.com/office/officeart/2018/2/layout/IconCircleList"/>
    <dgm:cxn modelId="{6550D287-B893-4630-BEFD-115EE537F9DA}" type="presParOf" srcId="{B2C95BCF-A3E2-4BAA-9FB1-BA393390FEA6}" destId="{21FDB8EC-64EC-442C-A6A0-B1E971114660}" srcOrd="3" destOrd="0" presId="urn:microsoft.com/office/officeart/2018/2/layout/IconCircleList"/>
    <dgm:cxn modelId="{BC2A0055-629F-42D6-8FC7-6478D7F10DFD}" type="presParOf" srcId="{3CE7FB03-9979-40CF-A548-B32941024CED}" destId="{97BC10C9-ABF0-4F6D-A5B0-A3448D4E5E0F}" srcOrd="5" destOrd="0" presId="urn:microsoft.com/office/officeart/2018/2/layout/IconCircleList"/>
    <dgm:cxn modelId="{D2885CD2-F78D-4160-9D21-66B26458E86F}" type="presParOf" srcId="{3CE7FB03-9979-40CF-A548-B32941024CED}" destId="{7DC360F2-B017-4474-82E7-103B50C1C38C}" srcOrd="6" destOrd="0" presId="urn:microsoft.com/office/officeart/2018/2/layout/IconCircleList"/>
    <dgm:cxn modelId="{3CC32367-398C-41D3-B1A1-FFF208E7F682}" type="presParOf" srcId="{7DC360F2-B017-4474-82E7-103B50C1C38C}" destId="{0751A58A-BC88-4719-9AE0-03FC58B74248}" srcOrd="0" destOrd="0" presId="urn:microsoft.com/office/officeart/2018/2/layout/IconCircleList"/>
    <dgm:cxn modelId="{01A72002-4266-44DF-8D03-0BB0CA267832}" type="presParOf" srcId="{7DC360F2-B017-4474-82E7-103B50C1C38C}" destId="{3AECCFF5-BA59-4B1A-9089-32EB38B6A86B}" srcOrd="1" destOrd="0" presId="urn:microsoft.com/office/officeart/2018/2/layout/IconCircleList"/>
    <dgm:cxn modelId="{0C296810-4779-4B5E-940B-35C07EC6DE68}" type="presParOf" srcId="{7DC360F2-B017-4474-82E7-103B50C1C38C}" destId="{E3F00B36-1BEF-4AB6-91C5-B1765C9A251C}" srcOrd="2" destOrd="0" presId="urn:microsoft.com/office/officeart/2018/2/layout/IconCircleList"/>
    <dgm:cxn modelId="{0043C0F8-7999-4DA5-8A42-503DB58F8B88}" type="presParOf" srcId="{7DC360F2-B017-4474-82E7-103B50C1C38C}" destId="{586A8916-DFA8-49B9-9FAB-4D0567E4128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1252CF-B7A5-40C0-A325-F89A5F1C9466}"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0CE90BE-48EB-47AC-B4CF-6F68E9A7B3FF}">
      <dgm:prSet custT="1"/>
      <dgm:spPr/>
      <dgm:t>
        <a:bodyPr/>
        <a:lstStyle/>
        <a:p>
          <a:r>
            <a:rPr lang="en-US" sz="3500"/>
            <a:t>Conducted observations during clinical shifts using a standardized data collection form</a:t>
          </a:r>
        </a:p>
      </dgm:t>
    </dgm:pt>
    <dgm:pt modelId="{9E3A997F-1B57-4317-948D-FE6B5D3A99AD}" type="parTrans" cxnId="{B2B441CC-DE45-49CD-A698-E1C0DB8F1BD9}">
      <dgm:prSet/>
      <dgm:spPr/>
      <dgm:t>
        <a:bodyPr/>
        <a:lstStyle/>
        <a:p>
          <a:endParaRPr lang="en-US"/>
        </a:p>
      </dgm:t>
    </dgm:pt>
    <dgm:pt modelId="{143C7587-83A0-4D47-8E12-43AFF8BAFD19}" type="sibTrans" cxnId="{B2B441CC-DE45-49CD-A698-E1C0DB8F1BD9}">
      <dgm:prSet/>
      <dgm:spPr/>
      <dgm:t>
        <a:bodyPr/>
        <a:lstStyle/>
        <a:p>
          <a:endParaRPr lang="en-US"/>
        </a:p>
      </dgm:t>
    </dgm:pt>
    <dgm:pt modelId="{5766F522-F207-4A23-A4B0-5DA7606D4E96}">
      <dgm:prSet custT="1"/>
      <dgm:spPr/>
      <dgm:t>
        <a:bodyPr/>
        <a:lstStyle/>
        <a:p>
          <a:r>
            <a:rPr lang="en-US" sz="3500"/>
            <a:t>Semi-structured interviews and focus groups with clinicians conducted post-shift, recorded and transcribed</a:t>
          </a:r>
        </a:p>
      </dgm:t>
    </dgm:pt>
    <dgm:pt modelId="{8932A294-26EA-45FA-87E6-2C2CFF9F3BB5}" type="parTrans" cxnId="{925079E4-4DA8-478C-A328-AA85C2EBCB3F}">
      <dgm:prSet/>
      <dgm:spPr/>
      <dgm:t>
        <a:bodyPr/>
        <a:lstStyle/>
        <a:p>
          <a:endParaRPr lang="en-US"/>
        </a:p>
      </dgm:t>
    </dgm:pt>
    <dgm:pt modelId="{CACA7431-AE8F-4DF4-9886-348220F18114}" type="sibTrans" cxnId="{925079E4-4DA8-478C-A328-AA85C2EBCB3F}">
      <dgm:prSet/>
      <dgm:spPr/>
      <dgm:t>
        <a:bodyPr/>
        <a:lstStyle/>
        <a:p>
          <a:endParaRPr lang="en-US"/>
        </a:p>
      </dgm:t>
    </dgm:pt>
    <dgm:pt modelId="{D6EF5EB6-FA46-4AE5-9E7C-CE42B450A89E}" type="pres">
      <dgm:prSet presAssocID="{8B1252CF-B7A5-40C0-A325-F89A5F1C9466}" presName="root" presStyleCnt="0">
        <dgm:presLayoutVars>
          <dgm:dir/>
          <dgm:resizeHandles val="exact"/>
        </dgm:presLayoutVars>
      </dgm:prSet>
      <dgm:spPr/>
    </dgm:pt>
    <dgm:pt modelId="{8AE45A09-80A2-4346-A637-E27965F29210}" type="pres">
      <dgm:prSet presAssocID="{90CE90BE-48EB-47AC-B4CF-6F68E9A7B3FF}" presName="compNode" presStyleCnt="0"/>
      <dgm:spPr/>
    </dgm:pt>
    <dgm:pt modelId="{B60D418B-144D-478F-9FEB-4C99EAD69185}" type="pres">
      <dgm:prSet presAssocID="{90CE90BE-48EB-47AC-B4CF-6F68E9A7B3FF}"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Eye with solid fill"/>
        </a:ext>
      </dgm:extLst>
    </dgm:pt>
    <dgm:pt modelId="{CEEE21FC-756D-4E9D-99C5-4CABD3614595}" type="pres">
      <dgm:prSet presAssocID="{90CE90BE-48EB-47AC-B4CF-6F68E9A7B3FF}" presName="spaceRect" presStyleCnt="0"/>
      <dgm:spPr/>
    </dgm:pt>
    <dgm:pt modelId="{FBE02D12-13AA-4925-B978-28408558DB9C}" type="pres">
      <dgm:prSet presAssocID="{90CE90BE-48EB-47AC-B4CF-6F68E9A7B3FF}" presName="textRect" presStyleLbl="revTx" presStyleIdx="0" presStyleCnt="2">
        <dgm:presLayoutVars>
          <dgm:chMax val="1"/>
          <dgm:chPref val="1"/>
        </dgm:presLayoutVars>
      </dgm:prSet>
      <dgm:spPr/>
    </dgm:pt>
    <dgm:pt modelId="{1DD55127-C38D-4DE5-809F-E5FCB985383F}" type="pres">
      <dgm:prSet presAssocID="{143C7587-83A0-4D47-8E12-43AFF8BAFD19}" presName="sibTrans" presStyleCnt="0"/>
      <dgm:spPr/>
    </dgm:pt>
    <dgm:pt modelId="{B6BB179C-F98B-4333-90D5-1B16A95C504A}" type="pres">
      <dgm:prSet presAssocID="{5766F522-F207-4A23-A4B0-5DA7606D4E96}" presName="compNode" presStyleCnt="0"/>
      <dgm:spPr/>
    </dgm:pt>
    <dgm:pt modelId="{F4DDC456-B9C9-4D4A-B4DE-C07B7F498706}" type="pres">
      <dgm:prSet presAssocID="{5766F522-F207-4A23-A4B0-5DA7606D4E9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ard Room"/>
        </a:ext>
      </dgm:extLst>
    </dgm:pt>
    <dgm:pt modelId="{7D0DC415-5DA3-48F0-87BA-E89F3AEF86B7}" type="pres">
      <dgm:prSet presAssocID="{5766F522-F207-4A23-A4B0-5DA7606D4E96}" presName="spaceRect" presStyleCnt="0"/>
      <dgm:spPr/>
    </dgm:pt>
    <dgm:pt modelId="{FA50A56E-92E3-4B0A-9DC7-0F2FC703B40E}" type="pres">
      <dgm:prSet presAssocID="{5766F522-F207-4A23-A4B0-5DA7606D4E96}" presName="textRect" presStyleLbl="revTx" presStyleIdx="1" presStyleCnt="2">
        <dgm:presLayoutVars>
          <dgm:chMax val="1"/>
          <dgm:chPref val="1"/>
        </dgm:presLayoutVars>
      </dgm:prSet>
      <dgm:spPr/>
    </dgm:pt>
  </dgm:ptLst>
  <dgm:cxnLst>
    <dgm:cxn modelId="{877D8623-24DC-4C3F-8BBE-0D5070068CF7}" type="presOf" srcId="{5766F522-F207-4A23-A4B0-5DA7606D4E96}" destId="{FA50A56E-92E3-4B0A-9DC7-0F2FC703B40E}" srcOrd="0" destOrd="0" presId="urn:microsoft.com/office/officeart/2018/2/layout/IconLabelList"/>
    <dgm:cxn modelId="{97CA463D-974C-4A73-A7A3-B86A745BC4B6}" type="presOf" srcId="{8B1252CF-B7A5-40C0-A325-F89A5F1C9466}" destId="{D6EF5EB6-FA46-4AE5-9E7C-CE42B450A89E}" srcOrd="0" destOrd="0" presId="urn:microsoft.com/office/officeart/2018/2/layout/IconLabelList"/>
    <dgm:cxn modelId="{6819486B-872F-4010-B878-555FEE6FAAFD}" type="presOf" srcId="{90CE90BE-48EB-47AC-B4CF-6F68E9A7B3FF}" destId="{FBE02D12-13AA-4925-B978-28408558DB9C}" srcOrd="0" destOrd="0" presId="urn:microsoft.com/office/officeart/2018/2/layout/IconLabelList"/>
    <dgm:cxn modelId="{B2B441CC-DE45-49CD-A698-E1C0DB8F1BD9}" srcId="{8B1252CF-B7A5-40C0-A325-F89A5F1C9466}" destId="{90CE90BE-48EB-47AC-B4CF-6F68E9A7B3FF}" srcOrd="0" destOrd="0" parTransId="{9E3A997F-1B57-4317-948D-FE6B5D3A99AD}" sibTransId="{143C7587-83A0-4D47-8E12-43AFF8BAFD19}"/>
    <dgm:cxn modelId="{925079E4-4DA8-478C-A328-AA85C2EBCB3F}" srcId="{8B1252CF-B7A5-40C0-A325-F89A5F1C9466}" destId="{5766F522-F207-4A23-A4B0-5DA7606D4E96}" srcOrd="1" destOrd="0" parTransId="{8932A294-26EA-45FA-87E6-2C2CFF9F3BB5}" sibTransId="{CACA7431-AE8F-4DF4-9886-348220F18114}"/>
    <dgm:cxn modelId="{FB27CE8D-7BCB-45E0-9124-105F7BF99FB4}" type="presParOf" srcId="{D6EF5EB6-FA46-4AE5-9E7C-CE42B450A89E}" destId="{8AE45A09-80A2-4346-A637-E27965F29210}" srcOrd="0" destOrd="0" presId="urn:microsoft.com/office/officeart/2018/2/layout/IconLabelList"/>
    <dgm:cxn modelId="{863F8E03-6407-4AC9-86F2-6F7522012280}" type="presParOf" srcId="{8AE45A09-80A2-4346-A637-E27965F29210}" destId="{B60D418B-144D-478F-9FEB-4C99EAD69185}" srcOrd="0" destOrd="0" presId="urn:microsoft.com/office/officeart/2018/2/layout/IconLabelList"/>
    <dgm:cxn modelId="{B947F188-A914-4130-B193-352DBADCED64}" type="presParOf" srcId="{8AE45A09-80A2-4346-A637-E27965F29210}" destId="{CEEE21FC-756D-4E9D-99C5-4CABD3614595}" srcOrd="1" destOrd="0" presId="urn:microsoft.com/office/officeart/2018/2/layout/IconLabelList"/>
    <dgm:cxn modelId="{2DE162C1-5F54-4972-A27A-C474DB12C37A}" type="presParOf" srcId="{8AE45A09-80A2-4346-A637-E27965F29210}" destId="{FBE02D12-13AA-4925-B978-28408558DB9C}" srcOrd="2" destOrd="0" presId="urn:microsoft.com/office/officeart/2018/2/layout/IconLabelList"/>
    <dgm:cxn modelId="{6DC07283-5808-4C2A-99F5-7114CB15748E}" type="presParOf" srcId="{D6EF5EB6-FA46-4AE5-9E7C-CE42B450A89E}" destId="{1DD55127-C38D-4DE5-809F-E5FCB985383F}" srcOrd="1" destOrd="0" presId="urn:microsoft.com/office/officeart/2018/2/layout/IconLabelList"/>
    <dgm:cxn modelId="{A0C41EE5-5C32-422A-850F-36B07125352C}" type="presParOf" srcId="{D6EF5EB6-FA46-4AE5-9E7C-CE42B450A89E}" destId="{B6BB179C-F98B-4333-90D5-1B16A95C504A}" srcOrd="2" destOrd="0" presId="urn:microsoft.com/office/officeart/2018/2/layout/IconLabelList"/>
    <dgm:cxn modelId="{7A3E0049-F881-45B4-8473-518EEED4E9C7}" type="presParOf" srcId="{B6BB179C-F98B-4333-90D5-1B16A95C504A}" destId="{F4DDC456-B9C9-4D4A-B4DE-C07B7F498706}" srcOrd="0" destOrd="0" presId="urn:microsoft.com/office/officeart/2018/2/layout/IconLabelList"/>
    <dgm:cxn modelId="{E3543AB7-76F6-4B73-8635-CF0284CEA4EA}" type="presParOf" srcId="{B6BB179C-F98B-4333-90D5-1B16A95C504A}" destId="{7D0DC415-5DA3-48F0-87BA-E89F3AEF86B7}" srcOrd="1" destOrd="0" presId="urn:microsoft.com/office/officeart/2018/2/layout/IconLabelList"/>
    <dgm:cxn modelId="{1958F72C-ECD0-4666-9C6F-5A323663B68D}" type="presParOf" srcId="{B6BB179C-F98B-4333-90D5-1B16A95C504A}" destId="{FA50A56E-92E3-4B0A-9DC7-0F2FC703B40E}"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54DCF3F-70CE-4174-B32C-1ADB0CD57A91}"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F23E1619-5DCE-423E-8680-186675215CCE}">
      <dgm:prSet custT="1"/>
      <dgm:spPr/>
      <dgm:t>
        <a:bodyPr/>
        <a:lstStyle/>
        <a:p>
          <a:r>
            <a:rPr lang="en-US" sz="3500"/>
            <a:t>Rapid qualitative analysis with templated summaries and matrix analysis for early findings</a:t>
          </a:r>
        </a:p>
      </dgm:t>
    </dgm:pt>
    <dgm:pt modelId="{2F23C0BC-A9E8-4842-9B36-9E91BAB7C5F7}" type="parTrans" cxnId="{4979C49D-8C46-4C41-9EFC-5AAF617AD1ED}">
      <dgm:prSet/>
      <dgm:spPr/>
      <dgm:t>
        <a:bodyPr/>
        <a:lstStyle/>
        <a:p>
          <a:endParaRPr lang="en-US"/>
        </a:p>
      </dgm:t>
    </dgm:pt>
    <dgm:pt modelId="{13BA27EE-EBA1-44D6-9314-E05B45C3D92F}" type="sibTrans" cxnId="{4979C49D-8C46-4C41-9EFC-5AAF617AD1ED}">
      <dgm:prSet/>
      <dgm:spPr/>
      <dgm:t>
        <a:bodyPr/>
        <a:lstStyle/>
        <a:p>
          <a:endParaRPr lang="en-US"/>
        </a:p>
      </dgm:t>
    </dgm:pt>
    <dgm:pt modelId="{9BBA1DF4-9C3D-4DDF-AD84-42AE228C40B9}">
      <dgm:prSet custT="1"/>
      <dgm:spPr/>
      <dgm:t>
        <a:bodyPr/>
        <a:lstStyle/>
        <a:p>
          <a:r>
            <a:rPr lang="en-US" sz="3500"/>
            <a:t>Full thematic coding using both a priori and emergent codes</a:t>
          </a:r>
        </a:p>
      </dgm:t>
    </dgm:pt>
    <dgm:pt modelId="{53191E7A-2676-4DCE-A5A4-0236EA8FA1A2}" type="parTrans" cxnId="{7205A7F2-7C7D-4618-B3BC-4D9C08C93A0E}">
      <dgm:prSet/>
      <dgm:spPr/>
      <dgm:t>
        <a:bodyPr/>
        <a:lstStyle/>
        <a:p>
          <a:endParaRPr lang="en-US"/>
        </a:p>
      </dgm:t>
    </dgm:pt>
    <dgm:pt modelId="{18FEE45B-AC2A-4380-B841-6139ECB51B4E}" type="sibTrans" cxnId="{7205A7F2-7C7D-4618-B3BC-4D9C08C93A0E}">
      <dgm:prSet/>
      <dgm:spPr/>
      <dgm:t>
        <a:bodyPr/>
        <a:lstStyle/>
        <a:p>
          <a:endParaRPr lang="en-US"/>
        </a:p>
      </dgm:t>
    </dgm:pt>
    <dgm:pt modelId="{11925865-04DA-4417-9F54-557846B01A47}">
      <dgm:prSet custT="1"/>
      <dgm:spPr/>
      <dgm:t>
        <a:bodyPr/>
        <a:lstStyle/>
        <a:p>
          <a:r>
            <a:rPr lang="en-US" sz="3500"/>
            <a:t>Triangulation between interview and observational data to identify and refine themes</a:t>
          </a:r>
        </a:p>
      </dgm:t>
    </dgm:pt>
    <dgm:pt modelId="{3756407B-C469-403C-94DD-2A89A3D31D9B}" type="parTrans" cxnId="{BB238D17-34DD-4E7F-A1F2-8832DDDA3666}">
      <dgm:prSet/>
      <dgm:spPr/>
      <dgm:t>
        <a:bodyPr/>
        <a:lstStyle/>
        <a:p>
          <a:endParaRPr lang="en-US"/>
        </a:p>
      </dgm:t>
    </dgm:pt>
    <dgm:pt modelId="{B9F26193-2B1D-4235-A99D-D67DCF848EB0}" type="sibTrans" cxnId="{BB238D17-34DD-4E7F-A1F2-8832DDDA3666}">
      <dgm:prSet/>
      <dgm:spPr/>
      <dgm:t>
        <a:bodyPr/>
        <a:lstStyle/>
        <a:p>
          <a:endParaRPr lang="en-US"/>
        </a:p>
      </dgm:t>
    </dgm:pt>
    <dgm:pt modelId="{9CB66B84-7514-467B-8DBD-F1D5ECA50784}">
      <dgm:prSet custT="1"/>
      <dgm:spPr/>
      <dgm:t>
        <a:bodyPr/>
        <a:lstStyle/>
        <a:p>
          <a:r>
            <a:rPr lang="en-US" sz="3500"/>
            <a:t>Member-checking and reflexivity practices used to enhance trustworthiness and credibility</a:t>
          </a:r>
        </a:p>
      </dgm:t>
    </dgm:pt>
    <dgm:pt modelId="{53C4562D-BBA6-4DC7-BEF4-57D2DCFC105B}" type="parTrans" cxnId="{901D283D-FD29-4F45-96BF-D783EE2F6C70}">
      <dgm:prSet/>
      <dgm:spPr/>
      <dgm:t>
        <a:bodyPr/>
        <a:lstStyle/>
        <a:p>
          <a:endParaRPr lang="en-US"/>
        </a:p>
      </dgm:t>
    </dgm:pt>
    <dgm:pt modelId="{764C61CD-254D-424D-9B4A-83943AF0C0AE}" type="sibTrans" cxnId="{901D283D-FD29-4F45-96BF-D783EE2F6C70}">
      <dgm:prSet/>
      <dgm:spPr/>
      <dgm:t>
        <a:bodyPr/>
        <a:lstStyle/>
        <a:p>
          <a:endParaRPr lang="en-US"/>
        </a:p>
      </dgm:t>
    </dgm:pt>
    <dgm:pt modelId="{7A69051A-C9D4-48F1-B285-D9089FA915CA}" type="pres">
      <dgm:prSet presAssocID="{C54DCF3F-70CE-4174-B32C-1ADB0CD57A91}" presName="root" presStyleCnt="0">
        <dgm:presLayoutVars>
          <dgm:dir/>
          <dgm:resizeHandles val="exact"/>
        </dgm:presLayoutVars>
      </dgm:prSet>
      <dgm:spPr/>
    </dgm:pt>
    <dgm:pt modelId="{CE41F272-BF5E-4768-88D9-2FFEDDAA45B9}" type="pres">
      <dgm:prSet presAssocID="{C54DCF3F-70CE-4174-B32C-1ADB0CD57A91}" presName="container" presStyleCnt="0">
        <dgm:presLayoutVars>
          <dgm:dir/>
          <dgm:resizeHandles val="exact"/>
        </dgm:presLayoutVars>
      </dgm:prSet>
      <dgm:spPr/>
    </dgm:pt>
    <dgm:pt modelId="{4743427C-D01D-43A8-BF7F-89D7554EB540}" type="pres">
      <dgm:prSet presAssocID="{F23E1619-5DCE-423E-8680-186675215CCE}" presName="compNode" presStyleCnt="0"/>
      <dgm:spPr/>
    </dgm:pt>
    <dgm:pt modelId="{896B303F-6449-4A3A-8FE8-A90130A8FB69}" type="pres">
      <dgm:prSet presAssocID="{F23E1619-5DCE-423E-8680-186675215CCE}" presName="iconBgRect" presStyleLbl="bgShp" presStyleIdx="0" presStyleCnt="4"/>
      <dgm:spPr/>
    </dgm:pt>
    <dgm:pt modelId="{0BB1944B-3C5A-4946-8B59-1D9F35199FB8}" type="pres">
      <dgm:prSet presAssocID="{F23E1619-5DCE-423E-8680-186675215CCE}"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End with solid fill"/>
        </a:ext>
      </dgm:extLst>
    </dgm:pt>
    <dgm:pt modelId="{B2D1D2DA-B74A-4D04-96CA-00047E22D0BC}" type="pres">
      <dgm:prSet presAssocID="{F23E1619-5DCE-423E-8680-186675215CCE}" presName="spaceRect" presStyleCnt="0"/>
      <dgm:spPr/>
    </dgm:pt>
    <dgm:pt modelId="{DB48686E-A7B1-4282-8E0E-22403AF3E54D}" type="pres">
      <dgm:prSet presAssocID="{F23E1619-5DCE-423E-8680-186675215CCE}" presName="textRect" presStyleLbl="revTx" presStyleIdx="0" presStyleCnt="4">
        <dgm:presLayoutVars>
          <dgm:chMax val="1"/>
          <dgm:chPref val="1"/>
        </dgm:presLayoutVars>
      </dgm:prSet>
      <dgm:spPr/>
    </dgm:pt>
    <dgm:pt modelId="{FEA58339-6D00-4339-B335-B3982976CC44}" type="pres">
      <dgm:prSet presAssocID="{13BA27EE-EBA1-44D6-9314-E05B45C3D92F}" presName="sibTrans" presStyleLbl="sibTrans2D1" presStyleIdx="0" presStyleCnt="0"/>
      <dgm:spPr/>
    </dgm:pt>
    <dgm:pt modelId="{9C2C34AF-5B03-458A-ABA5-22F4A8200371}" type="pres">
      <dgm:prSet presAssocID="{9BBA1DF4-9C3D-4DDF-AD84-42AE228C40B9}" presName="compNode" presStyleCnt="0"/>
      <dgm:spPr/>
    </dgm:pt>
    <dgm:pt modelId="{2DA67370-C6A0-4EB8-95F2-6CE966D89398}" type="pres">
      <dgm:prSet presAssocID="{9BBA1DF4-9C3D-4DDF-AD84-42AE228C40B9}" presName="iconBgRect" presStyleLbl="bgShp" presStyleIdx="1" presStyleCnt="4"/>
      <dgm:spPr/>
    </dgm:pt>
    <dgm:pt modelId="{A1B70BB7-E63F-4F0F-8743-688268B60CA4}" type="pres">
      <dgm:prSet presAssocID="{9BBA1DF4-9C3D-4DDF-AD84-42AE228C40B9}"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Postit Notes with solid fill"/>
        </a:ext>
      </dgm:extLst>
    </dgm:pt>
    <dgm:pt modelId="{812507A3-B9E2-45D3-A331-04FBBF57C72E}" type="pres">
      <dgm:prSet presAssocID="{9BBA1DF4-9C3D-4DDF-AD84-42AE228C40B9}" presName="spaceRect" presStyleCnt="0"/>
      <dgm:spPr/>
    </dgm:pt>
    <dgm:pt modelId="{FF87CF17-D50E-4AB4-93D8-A14ACC6C525C}" type="pres">
      <dgm:prSet presAssocID="{9BBA1DF4-9C3D-4DDF-AD84-42AE228C40B9}" presName="textRect" presStyleLbl="revTx" presStyleIdx="1" presStyleCnt="4">
        <dgm:presLayoutVars>
          <dgm:chMax val="1"/>
          <dgm:chPref val="1"/>
        </dgm:presLayoutVars>
      </dgm:prSet>
      <dgm:spPr/>
    </dgm:pt>
    <dgm:pt modelId="{75FE2BA0-C034-4682-8132-2A92A755C36A}" type="pres">
      <dgm:prSet presAssocID="{18FEE45B-AC2A-4380-B841-6139ECB51B4E}" presName="sibTrans" presStyleLbl="sibTrans2D1" presStyleIdx="0" presStyleCnt="0"/>
      <dgm:spPr/>
    </dgm:pt>
    <dgm:pt modelId="{163D3C46-EC40-4A15-87E8-397390043505}" type="pres">
      <dgm:prSet presAssocID="{11925865-04DA-4417-9F54-557846B01A47}" presName="compNode" presStyleCnt="0"/>
      <dgm:spPr/>
    </dgm:pt>
    <dgm:pt modelId="{3AB695F4-2F56-4475-9284-A420F2B8C98C}" type="pres">
      <dgm:prSet presAssocID="{11925865-04DA-4417-9F54-557846B01A47}" presName="iconBgRect" presStyleLbl="bgShp" presStyleIdx="2" presStyleCnt="4"/>
      <dgm:spPr/>
    </dgm:pt>
    <dgm:pt modelId="{A9977B84-2561-4DF2-8D50-DBC5B402C101}" type="pres">
      <dgm:prSet presAssocID="{11925865-04DA-4417-9F54-557846B01A4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50C1D27C-2DF1-4EA6-91E0-805AE4AFD46A}" type="pres">
      <dgm:prSet presAssocID="{11925865-04DA-4417-9F54-557846B01A47}" presName="spaceRect" presStyleCnt="0"/>
      <dgm:spPr/>
    </dgm:pt>
    <dgm:pt modelId="{AAE5A1C1-EFCA-494B-99F8-5DFBD30A337B}" type="pres">
      <dgm:prSet presAssocID="{11925865-04DA-4417-9F54-557846B01A47}" presName="textRect" presStyleLbl="revTx" presStyleIdx="2" presStyleCnt="4">
        <dgm:presLayoutVars>
          <dgm:chMax val="1"/>
          <dgm:chPref val="1"/>
        </dgm:presLayoutVars>
      </dgm:prSet>
      <dgm:spPr/>
    </dgm:pt>
    <dgm:pt modelId="{78BD3A9C-5748-4F4C-99FC-C2733123FAD3}" type="pres">
      <dgm:prSet presAssocID="{B9F26193-2B1D-4235-A99D-D67DCF848EB0}" presName="sibTrans" presStyleLbl="sibTrans2D1" presStyleIdx="0" presStyleCnt="0"/>
      <dgm:spPr/>
    </dgm:pt>
    <dgm:pt modelId="{98BAD285-FE67-4CFC-A01F-386948F4AE38}" type="pres">
      <dgm:prSet presAssocID="{9CB66B84-7514-467B-8DBD-F1D5ECA50784}" presName="compNode" presStyleCnt="0"/>
      <dgm:spPr/>
    </dgm:pt>
    <dgm:pt modelId="{A3D0522D-327F-4D83-84D8-9BF2DA3D2D31}" type="pres">
      <dgm:prSet presAssocID="{9CB66B84-7514-467B-8DBD-F1D5ECA50784}" presName="iconBgRect" presStyleLbl="bgShp" presStyleIdx="3" presStyleCnt="4"/>
      <dgm:spPr/>
    </dgm:pt>
    <dgm:pt modelId="{C1C466EF-ACF7-4575-9D22-05AA84329D39}" type="pres">
      <dgm:prSet presAssocID="{9CB66B84-7514-467B-8DBD-F1D5ECA5078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8315C980-3565-466F-B274-691758AAE50B}" type="pres">
      <dgm:prSet presAssocID="{9CB66B84-7514-467B-8DBD-F1D5ECA50784}" presName="spaceRect" presStyleCnt="0"/>
      <dgm:spPr/>
    </dgm:pt>
    <dgm:pt modelId="{4A4E5B41-A24C-4CB8-85C5-5F365CB1B102}" type="pres">
      <dgm:prSet presAssocID="{9CB66B84-7514-467B-8DBD-F1D5ECA50784}" presName="textRect" presStyleLbl="revTx" presStyleIdx="3" presStyleCnt="4">
        <dgm:presLayoutVars>
          <dgm:chMax val="1"/>
          <dgm:chPref val="1"/>
        </dgm:presLayoutVars>
      </dgm:prSet>
      <dgm:spPr/>
    </dgm:pt>
  </dgm:ptLst>
  <dgm:cxnLst>
    <dgm:cxn modelId="{1DA79304-5016-427E-998A-1F0CD73CF37F}" type="presOf" srcId="{F23E1619-5DCE-423E-8680-186675215CCE}" destId="{DB48686E-A7B1-4282-8E0E-22403AF3E54D}" srcOrd="0" destOrd="0" presId="urn:microsoft.com/office/officeart/2018/2/layout/IconCircleList"/>
    <dgm:cxn modelId="{BB238D17-34DD-4E7F-A1F2-8832DDDA3666}" srcId="{C54DCF3F-70CE-4174-B32C-1ADB0CD57A91}" destId="{11925865-04DA-4417-9F54-557846B01A47}" srcOrd="2" destOrd="0" parTransId="{3756407B-C469-403C-94DD-2A89A3D31D9B}" sibTransId="{B9F26193-2B1D-4235-A99D-D67DCF848EB0}"/>
    <dgm:cxn modelId="{6E57A21E-83D1-4DBE-918B-59B1FA3D0102}" type="presOf" srcId="{11925865-04DA-4417-9F54-557846B01A47}" destId="{AAE5A1C1-EFCA-494B-99F8-5DFBD30A337B}" srcOrd="0" destOrd="0" presId="urn:microsoft.com/office/officeart/2018/2/layout/IconCircleList"/>
    <dgm:cxn modelId="{901D283D-FD29-4F45-96BF-D783EE2F6C70}" srcId="{C54DCF3F-70CE-4174-B32C-1ADB0CD57A91}" destId="{9CB66B84-7514-467B-8DBD-F1D5ECA50784}" srcOrd="3" destOrd="0" parTransId="{53C4562D-BBA6-4DC7-BEF4-57D2DCFC105B}" sibTransId="{764C61CD-254D-424D-9B4A-83943AF0C0AE}"/>
    <dgm:cxn modelId="{E305C261-D720-4386-A459-05FA3AB23EE6}" type="presOf" srcId="{18FEE45B-AC2A-4380-B841-6139ECB51B4E}" destId="{75FE2BA0-C034-4682-8132-2A92A755C36A}" srcOrd="0" destOrd="0" presId="urn:microsoft.com/office/officeart/2018/2/layout/IconCircleList"/>
    <dgm:cxn modelId="{CC722C6E-C4C5-4076-87F8-F69F097A878F}" type="presOf" srcId="{13BA27EE-EBA1-44D6-9314-E05B45C3D92F}" destId="{FEA58339-6D00-4339-B335-B3982976CC44}" srcOrd="0" destOrd="0" presId="urn:microsoft.com/office/officeart/2018/2/layout/IconCircleList"/>
    <dgm:cxn modelId="{49FE0A80-4B8D-4D6E-9C42-E0C2EC2ED5D6}" type="presOf" srcId="{9CB66B84-7514-467B-8DBD-F1D5ECA50784}" destId="{4A4E5B41-A24C-4CB8-85C5-5F365CB1B102}" srcOrd="0" destOrd="0" presId="urn:microsoft.com/office/officeart/2018/2/layout/IconCircleList"/>
    <dgm:cxn modelId="{7B1FEA86-EFE4-42C0-A5D4-0A58332476D7}" type="presOf" srcId="{B9F26193-2B1D-4235-A99D-D67DCF848EB0}" destId="{78BD3A9C-5748-4F4C-99FC-C2733123FAD3}" srcOrd="0" destOrd="0" presId="urn:microsoft.com/office/officeart/2018/2/layout/IconCircleList"/>
    <dgm:cxn modelId="{4979C49D-8C46-4C41-9EFC-5AAF617AD1ED}" srcId="{C54DCF3F-70CE-4174-B32C-1ADB0CD57A91}" destId="{F23E1619-5DCE-423E-8680-186675215CCE}" srcOrd="0" destOrd="0" parTransId="{2F23C0BC-A9E8-4842-9B36-9E91BAB7C5F7}" sibTransId="{13BA27EE-EBA1-44D6-9314-E05B45C3D92F}"/>
    <dgm:cxn modelId="{937B73D2-813E-430F-9802-FB2C68A98AFD}" type="presOf" srcId="{C54DCF3F-70CE-4174-B32C-1ADB0CD57A91}" destId="{7A69051A-C9D4-48F1-B285-D9089FA915CA}" srcOrd="0" destOrd="0" presId="urn:microsoft.com/office/officeart/2018/2/layout/IconCircleList"/>
    <dgm:cxn modelId="{CB94DAEB-006D-4CB3-807A-96A28CF8AF76}" type="presOf" srcId="{9BBA1DF4-9C3D-4DDF-AD84-42AE228C40B9}" destId="{FF87CF17-D50E-4AB4-93D8-A14ACC6C525C}" srcOrd="0" destOrd="0" presId="urn:microsoft.com/office/officeart/2018/2/layout/IconCircleList"/>
    <dgm:cxn modelId="{7205A7F2-7C7D-4618-B3BC-4D9C08C93A0E}" srcId="{C54DCF3F-70CE-4174-B32C-1ADB0CD57A91}" destId="{9BBA1DF4-9C3D-4DDF-AD84-42AE228C40B9}" srcOrd="1" destOrd="0" parTransId="{53191E7A-2676-4DCE-A5A4-0236EA8FA1A2}" sibTransId="{18FEE45B-AC2A-4380-B841-6139ECB51B4E}"/>
    <dgm:cxn modelId="{8DA9B095-400C-4A87-9856-921F71A5B3EA}" type="presParOf" srcId="{7A69051A-C9D4-48F1-B285-D9089FA915CA}" destId="{CE41F272-BF5E-4768-88D9-2FFEDDAA45B9}" srcOrd="0" destOrd="0" presId="urn:microsoft.com/office/officeart/2018/2/layout/IconCircleList"/>
    <dgm:cxn modelId="{8F2C62F5-0A35-434A-879C-A76B1D9CBFA9}" type="presParOf" srcId="{CE41F272-BF5E-4768-88D9-2FFEDDAA45B9}" destId="{4743427C-D01D-43A8-BF7F-89D7554EB540}" srcOrd="0" destOrd="0" presId="urn:microsoft.com/office/officeart/2018/2/layout/IconCircleList"/>
    <dgm:cxn modelId="{CB22A466-4391-48AA-9099-781C4F3E8CF5}" type="presParOf" srcId="{4743427C-D01D-43A8-BF7F-89D7554EB540}" destId="{896B303F-6449-4A3A-8FE8-A90130A8FB69}" srcOrd="0" destOrd="0" presId="urn:microsoft.com/office/officeart/2018/2/layout/IconCircleList"/>
    <dgm:cxn modelId="{753CA77A-052C-484C-B3C9-1F032CA07115}" type="presParOf" srcId="{4743427C-D01D-43A8-BF7F-89D7554EB540}" destId="{0BB1944B-3C5A-4946-8B59-1D9F35199FB8}" srcOrd="1" destOrd="0" presId="urn:microsoft.com/office/officeart/2018/2/layout/IconCircleList"/>
    <dgm:cxn modelId="{4CA523AF-A1D2-43B8-88A8-810B91C691FC}" type="presParOf" srcId="{4743427C-D01D-43A8-BF7F-89D7554EB540}" destId="{B2D1D2DA-B74A-4D04-96CA-00047E22D0BC}" srcOrd="2" destOrd="0" presId="urn:microsoft.com/office/officeart/2018/2/layout/IconCircleList"/>
    <dgm:cxn modelId="{CD09DBD6-D5AC-453A-ADE1-57E2B43A2819}" type="presParOf" srcId="{4743427C-D01D-43A8-BF7F-89D7554EB540}" destId="{DB48686E-A7B1-4282-8E0E-22403AF3E54D}" srcOrd="3" destOrd="0" presId="urn:microsoft.com/office/officeart/2018/2/layout/IconCircleList"/>
    <dgm:cxn modelId="{EEEEC011-6530-4939-A69F-57071FC8380A}" type="presParOf" srcId="{CE41F272-BF5E-4768-88D9-2FFEDDAA45B9}" destId="{FEA58339-6D00-4339-B335-B3982976CC44}" srcOrd="1" destOrd="0" presId="urn:microsoft.com/office/officeart/2018/2/layout/IconCircleList"/>
    <dgm:cxn modelId="{29EBBE0A-08D8-4A16-AE08-107F2CD3EC13}" type="presParOf" srcId="{CE41F272-BF5E-4768-88D9-2FFEDDAA45B9}" destId="{9C2C34AF-5B03-458A-ABA5-22F4A8200371}" srcOrd="2" destOrd="0" presId="urn:microsoft.com/office/officeart/2018/2/layout/IconCircleList"/>
    <dgm:cxn modelId="{3EC75E90-B70F-4FB4-A418-43405E7A1BDC}" type="presParOf" srcId="{9C2C34AF-5B03-458A-ABA5-22F4A8200371}" destId="{2DA67370-C6A0-4EB8-95F2-6CE966D89398}" srcOrd="0" destOrd="0" presId="urn:microsoft.com/office/officeart/2018/2/layout/IconCircleList"/>
    <dgm:cxn modelId="{AF13E72C-E3D2-459E-A4F7-DCE4DF85783B}" type="presParOf" srcId="{9C2C34AF-5B03-458A-ABA5-22F4A8200371}" destId="{A1B70BB7-E63F-4F0F-8743-688268B60CA4}" srcOrd="1" destOrd="0" presId="urn:microsoft.com/office/officeart/2018/2/layout/IconCircleList"/>
    <dgm:cxn modelId="{176720AF-96C8-44C7-8427-A86176603310}" type="presParOf" srcId="{9C2C34AF-5B03-458A-ABA5-22F4A8200371}" destId="{812507A3-B9E2-45D3-A331-04FBBF57C72E}" srcOrd="2" destOrd="0" presId="urn:microsoft.com/office/officeart/2018/2/layout/IconCircleList"/>
    <dgm:cxn modelId="{596D6CA3-00EE-4F3C-9D5F-A9E90328F0F1}" type="presParOf" srcId="{9C2C34AF-5B03-458A-ABA5-22F4A8200371}" destId="{FF87CF17-D50E-4AB4-93D8-A14ACC6C525C}" srcOrd="3" destOrd="0" presId="urn:microsoft.com/office/officeart/2018/2/layout/IconCircleList"/>
    <dgm:cxn modelId="{4ABC55BE-2839-46F7-BB2D-4F8E4D22C6A6}" type="presParOf" srcId="{CE41F272-BF5E-4768-88D9-2FFEDDAA45B9}" destId="{75FE2BA0-C034-4682-8132-2A92A755C36A}" srcOrd="3" destOrd="0" presId="urn:microsoft.com/office/officeart/2018/2/layout/IconCircleList"/>
    <dgm:cxn modelId="{1FAEA680-7317-4B7A-8113-E572D2D43800}" type="presParOf" srcId="{CE41F272-BF5E-4768-88D9-2FFEDDAA45B9}" destId="{163D3C46-EC40-4A15-87E8-397390043505}" srcOrd="4" destOrd="0" presId="urn:microsoft.com/office/officeart/2018/2/layout/IconCircleList"/>
    <dgm:cxn modelId="{95068A1C-0A45-418B-B9CE-6C3CE2FBD8C7}" type="presParOf" srcId="{163D3C46-EC40-4A15-87E8-397390043505}" destId="{3AB695F4-2F56-4475-9284-A420F2B8C98C}" srcOrd="0" destOrd="0" presId="urn:microsoft.com/office/officeart/2018/2/layout/IconCircleList"/>
    <dgm:cxn modelId="{45CDAB4D-1AF9-493C-8A89-B018837A708A}" type="presParOf" srcId="{163D3C46-EC40-4A15-87E8-397390043505}" destId="{A9977B84-2561-4DF2-8D50-DBC5B402C101}" srcOrd="1" destOrd="0" presId="urn:microsoft.com/office/officeart/2018/2/layout/IconCircleList"/>
    <dgm:cxn modelId="{30FE8A46-CEE5-4BAC-9CF0-A51D081A76DC}" type="presParOf" srcId="{163D3C46-EC40-4A15-87E8-397390043505}" destId="{50C1D27C-2DF1-4EA6-91E0-805AE4AFD46A}" srcOrd="2" destOrd="0" presId="urn:microsoft.com/office/officeart/2018/2/layout/IconCircleList"/>
    <dgm:cxn modelId="{7D9FE83C-FCDA-4687-8A2D-A87308110360}" type="presParOf" srcId="{163D3C46-EC40-4A15-87E8-397390043505}" destId="{AAE5A1C1-EFCA-494B-99F8-5DFBD30A337B}" srcOrd="3" destOrd="0" presId="urn:microsoft.com/office/officeart/2018/2/layout/IconCircleList"/>
    <dgm:cxn modelId="{78623586-3D54-4852-80B6-A5598658D48D}" type="presParOf" srcId="{CE41F272-BF5E-4768-88D9-2FFEDDAA45B9}" destId="{78BD3A9C-5748-4F4C-99FC-C2733123FAD3}" srcOrd="5" destOrd="0" presId="urn:microsoft.com/office/officeart/2018/2/layout/IconCircleList"/>
    <dgm:cxn modelId="{5AE8927B-DB62-4B44-ADAB-F5B6AC907618}" type="presParOf" srcId="{CE41F272-BF5E-4768-88D9-2FFEDDAA45B9}" destId="{98BAD285-FE67-4CFC-A01F-386948F4AE38}" srcOrd="6" destOrd="0" presId="urn:microsoft.com/office/officeart/2018/2/layout/IconCircleList"/>
    <dgm:cxn modelId="{3071D451-D2D0-4D86-86EE-1CCC86EE38F1}" type="presParOf" srcId="{98BAD285-FE67-4CFC-A01F-386948F4AE38}" destId="{A3D0522D-327F-4D83-84D8-9BF2DA3D2D31}" srcOrd="0" destOrd="0" presId="urn:microsoft.com/office/officeart/2018/2/layout/IconCircleList"/>
    <dgm:cxn modelId="{D9FA0475-CDF6-479C-9D02-496621A8C627}" type="presParOf" srcId="{98BAD285-FE67-4CFC-A01F-386948F4AE38}" destId="{C1C466EF-ACF7-4575-9D22-05AA84329D39}" srcOrd="1" destOrd="0" presId="urn:microsoft.com/office/officeart/2018/2/layout/IconCircleList"/>
    <dgm:cxn modelId="{4635D48D-ED9F-42A8-A991-C989C8D0D8CA}" type="presParOf" srcId="{98BAD285-FE67-4CFC-A01F-386948F4AE38}" destId="{8315C980-3565-466F-B274-691758AAE50B}" srcOrd="2" destOrd="0" presId="urn:microsoft.com/office/officeart/2018/2/layout/IconCircleList"/>
    <dgm:cxn modelId="{C893FCC4-52CE-4355-B2A8-6FC27D1847E8}" type="presParOf" srcId="{98BAD285-FE67-4CFC-A01F-386948F4AE38}" destId="{4A4E5B41-A24C-4CB8-85C5-5F365CB1B102}"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4B5B5CD-317B-4724-B366-BB8B37C1490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B54C220-33BF-4C8A-860D-8515F8B101A4}">
      <dgm:prSet/>
      <dgm:spPr/>
      <dgm:t>
        <a:bodyPr/>
        <a:lstStyle/>
        <a:p>
          <a:r>
            <a:rPr lang="en-US"/>
            <a:t>What are the daily habits and work patterns of diagnosticians? How does this differ with a focus on effective diagnostic experiences?</a:t>
          </a:r>
        </a:p>
      </dgm:t>
    </dgm:pt>
    <dgm:pt modelId="{9E0F64CD-894D-4B75-B949-2B8AE222F1E6}" type="parTrans" cxnId="{837FFDA4-EA68-4986-B238-19B82CF38604}">
      <dgm:prSet/>
      <dgm:spPr/>
      <dgm:t>
        <a:bodyPr/>
        <a:lstStyle/>
        <a:p>
          <a:endParaRPr lang="en-US"/>
        </a:p>
      </dgm:t>
    </dgm:pt>
    <dgm:pt modelId="{7E9EEAC7-03A4-459F-9344-E87531261515}" type="sibTrans" cxnId="{837FFDA4-EA68-4986-B238-19B82CF38604}">
      <dgm:prSet/>
      <dgm:spPr/>
      <dgm:t>
        <a:bodyPr/>
        <a:lstStyle/>
        <a:p>
          <a:endParaRPr lang="en-US"/>
        </a:p>
      </dgm:t>
    </dgm:pt>
    <dgm:pt modelId="{F2C11A21-5AF3-4781-9021-87A7A6342F07}">
      <dgm:prSet/>
      <dgm:spPr/>
      <dgm:t>
        <a:bodyPr/>
        <a:lstStyle/>
        <a:p>
          <a:r>
            <a:rPr lang="en-US"/>
            <a:t>What diagnostic adaptations do clinicians make as they move through their day?</a:t>
          </a:r>
        </a:p>
      </dgm:t>
    </dgm:pt>
    <dgm:pt modelId="{9C32D325-4E67-46ED-84CA-C96A6FEA0901}" type="parTrans" cxnId="{BFA6380A-5A8F-4530-B07E-8F7FC19FDE63}">
      <dgm:prSet/>
      <dgm:spPr/>
      <dgm:t>
        <a:bodyPr/>
        <a:lstStyle/>
        <a:p>
          <a:endParaRPr lang="en-US"/>
        </a:p>
      </dgm:t>
    </dgm:pt>
    <dgm:pt modelId="{E74C16B2-0D14-4DAA-AE4C-B9F506590813}" type="sibTrans" cxnId="{BFA6380A-5A8F-4530-B07E-8F7FC19FDE63}">
      <dgm:prSet/>
      <dgm:spPr/>
      <dgm:t>
        <a:bodyPr/>
        <a:lstStyle/>
        <a:p>
          <a:endParaRPr lang="en-US"/>
        </a:p>
      </dgm:t>
    </dgm:pt>
    <dgm:pt modelId="{8AF6E0C5-DDBA-4F27-8599-D15114679DAE}">
      <dgm:prSet/>
      <dgm:spPr/>
      <dgm:t>
        <a:bodyPr/>
        <a:lstStyle/>
        <a:p>
          <a:r>
            <a:rPr lang="en-US"/>
            <a:t>How is diagnosis influenced by patient factors, clinician factors, and the practice environment?</a:t>
          </a:r>
        </a:p>
      </dgm:t>
    </dgm:pt>
    <dgm:pt modelId="{BC9980F1-10A6-4474-8AC5-7B4F0E527051}" type="parTrans" cxnId="{A274CF08-C48A-46ED-BAAE-2FF89D9E0226}">
      <dgm:prSet/>
      <dgm:spPr/>
      <dgm:t>
        <a:bodyPr/>
        <a:lstStyle/>
        <a:p>
          <a:endParaRPr lang="en-US"/>
        </a:p>
      </dgm:t>
    </dgm:pt>
    <dgm:pt modelId="{3B042590-16F9-457A-A798-A7FEED31B689}" type="sibTrans" cxnId="{A274CF08-C48A-46ED-BAAE-2FF89D9E0226}">
      <dgm:prSet/>
      <dgm:spPr/>
      <dgm:t>
        <a:bodyPr/>
        <a:lstStyle/>
        <a:p>
          <a:endParaRPr lang="en-US"/>
        </a:p>
      </dgm:t>
    </dgm:pt>
    <dgm:pt modelId="{2B615F42-6007-4ADE-BDCE-66A71D9B2087}" type="pres">
      <dgm:prSet presAssocID="{74B5B5CD-317B-4724-B366-BB8B37C1490F}" presName="root" presStyleCnt="0">
        <dgm:presLayoutVars>
          <dgm:dir/>
          <dgm:resizeHandles val="exact"/>
        </dgm:presLayoutVars>
      </dgm:prSet>
      <dgm:spPr/>
    </dgm:pt>
    <dgm:pt modelId="{2C9B000C-C8F0-45CE-89C8-C1050B33ADD6}" type="pres">
      <dgm:prSet presAssocID="{6B54C220-33BF-4C8A-860D-8515F8B101A4}" presName="compNode" presStyleCnt="0"/>
      <dgm:spPr/>
    </dgm:pt>
    <dgm:pt modelId="{2FE8D066-46E6-4287-BE06-E478E26C7DFA}" type="pres">
      <dgm:prSet presAssocID="{6B54C220-33BF-4C8A-860D-8515F8B101A4}" presName="bgRect" presStyleLbl="bgShp" presStyleIdx="0" presStyleCnt="3"/>
      <dgm:spPr/>
    </dgm:pt>
    <dgm:pt modelId="{E86E2AE6-4AF8-4A97-A2DA-D1E72FBC8011}" type="pres">
      <dgm:prSet presAssocID="{6B54C220-33BF-4C8A-860D-8515F8B101A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B43FB600-4370-4DE3-BFF5-28C7D123B5C9}" type="pres">
      <dgm:prSet presAssocID="{6B54C220-33BF-4C8A-860D-8515F8B101A4}" presName="spaceRect" presStyleCnt="0"/>
      <dgm:spPr/>
    </dgm:pt>
    <dgm:pt modelId="{76B5A0C7-7F70-430E-828A-3DD8F8841B61}" type="pres">
      <dgm:prSet presAssocID="{6B54C220-33BF-4C8A-860D-8515F8B101A4}" presName="parTx" presStyleLbl="revTx" presStyleIdx="0" presStyleCnt="3">
        <dgm:presLayoutVars>
          <dgm:chMax val="0"/>
          <dgm:chPref val="0"/>
        </dgm:presLayoutVars>
      </dgm:prSet>
      <dgm:spPr/>
    </dgm:pt>
    <dgm:pt modelId="{34191CA9-EB29-48D3-8E20-7D89BA96BFE0}" type="pres">
      <dgm:prSet presAssocID="{7E9EEAC7-03A4-459F-9344-E87531261515}" presName="sibTrans" presStyleCnt="0"/>
      <dgm:spPr/>
    </dgm:pt>
    <dgm:pt modelId="{05954EAB-8F7A-4B67-8254-301712363054}" type="pres">
      <dgm:prSet presAssocID="{F2C11A21-5AF3-4781-9021-87A7A6342F07}" presName="compNode" presStyleCnt="0"/>
      <dgm:spPr/>
    </dgm:pt>
    <dgm:pt modelId="{72314C3F-7C39-4DB5-BA59-3CBEA31D481F}" type="pres">
      <dgm:prSet presAssocID="{F2C11A21-5AF3-4781-9021-87A7A6342F07}" presName="bgRect" presStyleLbl="bgShp" presStyleIdx="1" presStyleCnt="3"/>
      <dgm:spPr/>
    </dgm:pt>
    <dgm:pt modelId="{C0AAE824-CDAE-4D0B-ACB1-5D415A738278}" type="pres">
      <dgm:prSet presAssocID="{F2C11A21-5AF3-4781-9021-87A7A6342F0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NA"/>
        </a:ext>
      </dgm:extLst>
    </dgm:pt>
    <dgm:pt modelId="{42B1B93F-1D7C-40B0-B70E-4BE00BC06A88}" type="pres">
      <dgm:prSet presAssocID="{F2C11A21-5AF3-4781-9021-87A7A6342F07}" presName="spaceRect" presStyleCnt="0"/>
      <dgm:spPr/>
    </dgm:pt>
    <dgm:pt modelId="{662D70AC-98E2-459F-A129-7D5C4984C955}" type="pres">
      <dgm:prSet presAssocID="{F2C11A21-5AF3-4781-9021-87A7A6342F07}" presName="parTx" presStyleLbl="revTx" presStyleIdx="1" presStyleCnt="3">
        <dgm:presLayoutVars>
          <dgm:chMax val="0"/>
          <dgm:chPref val="0"/>
        </dgm:presLayoutVars>
      </dgm:prSet>
      <dgm:spPr/>
    </dgm:pt>
    <dgm:pt modelId="{F51A752B-6C9B-4D2D-B7AF-0FA1237399C3}" type="pres">
      <dgm:prSet presAssocID="{E74C16B2-0D14-4DAA-AE4C-B9F506590813}" presName="sibTrans" presStyleCnt="0"/>
      <dgm:spPr/>
    </dgm:pt>
    <dgm:pt modelId="{43CF6487-E3C2-4FA8-90A0-1FCB5A32E6BB}" type="pres">
      <dgm:prSet presAssocID="{8AF6E0C5-DDBA-4F27-8599-D15114679DAE}" presName="compNode" presStyleCnt="0"/>
      <dgm:spPr/>
    </dgm:pt>
    <dgm:pt modelId="{38BCFF90-ADF4-415A-B548-397B8C48FACB}" type="pres">
      <dgm:prSet presAssocID="{8AF6E0C5-DDBA-4F27-8599-D15114679DAE}" presName="bgRect" presStyleLbl="bgShp" presStyleIdx="2" presStyleCnt="3"/>
      <dgm:spPr/>
    </dgm:pt>
    <dgm:pt modelId="{C855F3CF-4E08-4FED-BB3E-6C85BB068282}" type="pres">
      <dgm:prSet presAssocID="{8AF6E0C5-DDBA-4F27-8599-D15114679DA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pe"/>
        </a:ext>
      </dgm:extLst>
    </dgm:pt>
    <dgm:pt modelId="{7F3DF668-B3CE-4576-AAE6-042179FCB6B1}" type="pres">
      <dgm:prSet presAssocID="{8AF6E0C5-DDBA-4F27-8599-D15114679DAE}" presName="spaceRect" presStyleCnt="0"/>
      <dgm:spPr/>
    </dgm:pt>
    <dgm:pt modelId="{F853E59C-BE8E-45C1-8A71-21CBD31911A1}" type="pres">
      <dgm:prSet presAssocID="{8AF6E0C5-DDBA-4F27-8599-D15114679DAE}" presName="parTx" presStyleLbl="revTx" presStyleIdx="2" presStyleCnt="3">
        <dgm:presLayoutVars>
          <dgm:chMax val="0"/>
          <dgm:chPref val="0"/>
        </dgm:presLayoutVars>
      </dgm:prSet>
      <dgm:spPr/>
    </dgm:pt>
  </dgm:ptLst>
  <dgm:cxnLst>
    <dgm:cxn modelId="{A274CF08-C48A-46ED-BAAE-2FF89D9E0226}" srcId="{74B5B5CD-317B-4724-B366-BB8B37C1490F}" destId="{8AF6E0C5-DDBA-4F27-8599-D15114679DAE}" srcOrd="2" destOrd="0" parTransId="{BC9980F1-10A6-4474-8AC5-7B4F0E527051}" sibTransId="{3B042590-16F9-457A-A798-A7FEED31B689}"/>
    <dgm:cxn modelId="{BFA6380A-5A8F-4530-B07E-8F7FC19FDE63}" srcId="{74B5B5CD-317B-4724-B366-BB8B37C1490F}" destId="{F2C11A21-5AF3-4781-9021-87A7A6342F07}" srcOrd="1" destOrd="0" parTransId="{9C32D325-4E67-46ED-84CA-C96A6FEA0901}" sibTransId="{E74C16B2-0D14-4DAA-AE4C-B9F506590813}"/>
    <dgm:cxn modelId="{77C7FE12-B4CA-4227-B7A4-E7D7FB7F6C3E}" type="presOf" srcId="{74B5B5CD-317B-4724-B366-BB8B37C1490F}" destId="{2B615F42-6007-4ADE-BDCE-66A71D9B2087}" srcOrd="0" destOrd="0" presId="urn:microsoft.com/office/officeart/2018/2/layout/IconVerticalSolidList"/>
    <dgm:cxn modelId="{3998A151-26F4-45C2-8E2D-98AEA82B3A2D}" type="presOf" srcId="{6B54C220-33BF-4C8A-860D-8515F8B101A4}" destId="{76B5A0C7-7F70-430E-828A-3DD8F8841B61}" srcOrd="0" destOrd="0" presId="urn:microsoft.com/office/officeart/2018/2/layout/IconVerticalSolidList"/>
    <dgm:cxn modelId="{837FFDA4-EA68-4986-B238-19B82CF38604}" srcId="{74B5B5CD-317B-4724-B366-BB8B37C1490F}" destId="{6B54C220-33BF-4C8A-860D-8515F8B101A4}" srcOrd="0" destOrd="0" parTransId="{9E0F64CD-894D-4B75-B949-2B8AE222F1E6}" sibTransId="{7E9EEAC7-03A4-459F-9344-E87531261515}"/>
    <dgm:cxn modelId="{B9A277F1-8758-4598-9E5E-F8B78A6F08C3}" type="presOf" srcId="{F2C11A21-5AF3-4781-9021-87A7A6342F07}" destId="{662D70AC-98E2-459F-A129-7D5C4984C955}" srcOrd="0" destOrd="0" presId="urn:microsoft.com/office/officeart/2018/2/layout/IconVerticalSolidList"/>
    <dgm:cxn modelId="{780982FA-5A69-4FB4-A5D3-CF91AB602EA3}" type="presOf" srcId="{8AF6E0C5-DDBA-4F27-8599-D15114679DAE}" destId="{F853E59C-BE8E-45C1-8A71-21CBD31911A1}" srcOrd="0" destOrd="0" presId="urn:microsoft.com/office/officeart/2018/2/layout/IconVerticalSolidList"/>
    <dgm:cxn modelId="{1ED00E1F-EED0-457A-9225-0604E61A10FC}" type="presParOf" srcId="{2B615F42-6007-4ADE-BDCE-66A71D9B2087}" destId="{2C9B000C-C8F0-45CE-89C8-C1050B33ADD6}" srcOrd="0" destOrd="0" presId="urn:microsoft.com/office/officeart/2018/2/layout/IconVerticalSolidList"/>
    <dgm:cxn modelId="{535BBBA1-E533-41DB-8219-1ECA181A5940}" type="presParOf" srcId="{2C9B000C-C8F0-45CE-89C8-C1050B33ADD6}" destId="{2FE8D066-46E6-4287-BE06-E478E26C7DFA}" srcOrd="0" destOrd="0" presId="urn:microsoft.com/office/officeart/2018/2/layout/IconVerticalSolidList"/>
    <dgm:cxn modelId="{01A28014-D8FA-435B-B55F-6AAE5E94A401}" type="presParOf" srcId="{2C9B000C-C8F0-45CE-89C8-C1050B33ADD6}" destId="{E86E2AE6-4AF8-4A97-A2DA-D1E72FBC8011}" srcOrd="1" destOrd="0" presId="urn:microsoft.com/office/officeart/2018/2/layout/IconVerticalSolidList"/>
    <dgm:cxn modelId="{52C6C361-2FC1-4607-8A6A-E2802FE31778}" type="presParOf" srcId="{2C9B000C-C8F0-45CE-89C8-C1050B33ADD6}" destId="{B43FB600-4370-4DE3-BFF5-28C7D123B5C9}" srcOrd="2" destOrd="0" presId="urn:microsoft.com/office/officeart/2018/2/layout/IconVerticalSolidList"/>
    <dgm:cxn modelId="{311788AD-F86C-4B4E-89F5-2F548EEE8C2F}" type="presParOf" srcId="{2C9B000C-C8F0-45CE-89C8-C1050B33ADD6}" destId="{76B5A0C7-7F70-430E-828A-3DD8F8841B61}" srcOrd="3" destOrd="0" presId="urn:microsoft.com/office/officeart/2018/2/layout/IconVerticalSolidList"/>
    <dgm:cxn modelId="{80F24858-C8B9-4C27-9163-1B70BA7DC56F}" type="presParOf" srcId="{2B615F42-6007-4ADE-BDCE-66A71D9B2087}" destId="{34191CA9-EB29-48D3-8E20-7D89BA96BFE0}" srcOrd="1" destOrd="0" presId="urn:microsoft.com/office/officeart/2018/2/layout/IconVerticalSolidList"/>
    <dgm:cxn modelId="{E75DEE9D-736D-4848-940B-6206EE616E44}" type="presParOf" srcId="{2B615F42-6007-4ADE-BDCE-66A71D9B2087}" destId="{05954EAB-8F7A-4B67-8254-301712363054}" srcOrd="2" destOrd="0" presId="urn:microsoft.com/office/officeart/2018/2/layout/IconVerticalSolidList"/>
    <dgm:cxn modelId="{BDAF621D-1931-478F-8202-A4F3A3C7968B}" type="presParOf" srcId="{05954EAB-8F7A-4B67-8254-301712363054}" destId="{72314C3F-7C39-4DB5-BA59-3CBEA31D481F}" srcOrd="0" destOrd="0" presId="urn:microsoft.com/office/officeart/2018/2/layout/IconVerticalSolidList"/>
    <dgm:cxn modelId="{6E490777-306B-4F32-8E23-189DBFB98E10}" type="presParOf" srcId="{05954EAB-8F7A-4B67-8254-301712363054}" destId="{C0AAE824-CDAE-4D0B-ACB1-5D415A738278}" srcOrd="1" destOrd="0" presId="urn:microsoft.com/office/officeart/2018/2/layout/IconVerticalSolidList"/>
    <dgm:cxn modelId="{F706112C-EF16-4C5F-B8DE-F59B3D512F92}" type="presParOf" srcId="{05954EAB-8F7A-4B67-8254-301712363054}" destId="{42B1B93F-1D7C-40B0-B70E-4BE00BC06A88}" srcOrd="2" destOrd="0" presId="urn:microsoft.com/office/officeart/2018/2/layout/IconVerticalSolidList"/>
    <dgm:cxn modelId="{36CFE4A7-6B0B-4DE9-92D3-E1E7344B4A50}" type="presParOf" srcId="{05954EAB-8F7A-4B67-8254-301712363054}" destId="{662D70AC-98E2-459F-A129-7D5C4984C955}" srcOrd="3" destOrd="0" presId="urn:microsoft.com/office/officeart/2018/2/layout/IconVerticalSolidList"/>
    <dgm:cxn modelId="{215C5480-F04A-44CB-8DDB-37CC7021EB0D}" type="presParOf" srcId="{2B615F42-6007-4ADE-BDCE-66A71D9B2087}" destId="{F51A752B-6C9B-4D2D-B7AF-0FA1237399C3}" srcOrd="3" destOrd="0" presId="urn:microsoft.com/office/officeart/2018/2/layout/IconVerticalSolidList"/>
    <dgm:cxn modelId="{4F00ABF8-563F-4A53-9AD6-7271258B31D0}" type="presParOf" srcId="{2B615F42-6007-4ADE-BDCE-66A71D9B2087}" destId="{43CF6487-E3C2-4FA8-90A0-1FCB5A32E6BB}" srcOrd="4" destOrd="0" presId="urn:microsoft.com/office/officeart/2018/2/layout/IconVerticalSolidList"/>
    <dgm:cxn modelId="{81B68948-97AD-4816-904F-DD4913CA1E58}" type="presParOf" srcId="{43CF6487-E3C2-4FA8-90A0-1FCB5A32E6BB}" destId="{38BCFF90-ADF4-415A-B548-397B8C48FACB}" srcOrd="0" destOrd="0" presId="urn:microsoft.com/office/officeart/2018/2/layout/IconVerticalSolidList"/>
    <dgm:cxn modelId="{18201EF4-BF5F-49E5-98BB-73B0C5F5523E}" type="presParOf" srcId="{43CF6487-E3C2-4FA8-90A0-1FCB5A32E6BB}" destId="{C855F3CF-4E08-4FED-BB3E-6C85BB068282}" srcOrd="1" destOrd="0" presId="urn:microsoft.com/office/officeart/2018/2/layout/IconVerticalSolidList"/>
    <dgm:cxn modelId="{7E5FAA96-46E6-4321-8FA5-028806B29C26}" type="presParOf" srcId="{43CF6487-E3C2-4FA8-90A0-1FCB5A32E6BB}" destId="{7F3DF668-B3CE-4576-AAE6-042179FCB6B1}" srcOrd="2" destOrd="0" presId="urn:microsoft.com/office/officeart/2018/2/layout/IconVerticalSolidList"/>
    <dgm:cxn modelId="{3E3C1E69-7D54-4F1A-9618-90F0BD5378B5}" type="presParOf" srcId="{43CF6487-E3C2-4FA8-90A0-1FCB5A32E6BB}" destId="{F853E59C-BE8E-45C1-8A71-21CBD31911A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1CD5B25-9E9F-4989-83D5-9FFC23BFBDB2}" type="doc">
      <dgm:prSet loTypeId="urn:microsoft.com/office/officeart/2005/8/layout/list1" loCatId="list" qsTypeId="urn:microsoft.com/office/officeart/2005/8/quickstyle/simple4" qsCatId="simple" csTypeId="urn:microsoft.com/office/officeart/2005/8/colors/colorful2" csCatId="colorful"/>
      <dgm:spPr/>
      <dgm:t>
        <a:bodyPr/>
        <a:lstStyle/>
        <a:p>
          <a:endParaRPr lang="en-US"/>
        </a:p>
      </dgm:t>
    </dgm:pt>
    <dgm:pt modelId="{38CE0173-9301-4A1E-BCD5-87946ACE19A1}">
      <dgm:prSet/>
      <dgm:spPr/>
      <dgm:t>
        <a:bodyPr/>
        <a:lstStyle/>
        <a:p>
          <a:r>
            <a:rPr lang="en-US"/>
            <a:t>6 sites</a:t>
          </a:r>
        </a:p>
      </dgm:t>
    </dgm:pt>
    <dgm:pt modelId="{F9A68414-928B-4C68-8F0D-6292E8FEEB1E}" type="parTrans" cxnId="{B24C3290-0B3A-4A12-AD76-E2245F346CBF}">
      <dgm:prSet/>
      <dgm:spPr/>
      <dgm:t>
        <a:bodyPr/>
        <a:lstStyle/>
        <a:p>
          <a:endParaRPr lang="en-US"/>
        </a:p>
      </dgm:t>
    </dgm:pt>
    <dgm:pt modelId="{EFE9FBDD-CCC2-4A62-96D1-5E0BD0987795}" type="sibTrans" cxnId="{B24C3290-0B3A-4A12-AD76-E2245F346CBF}">
      <dgm:prSet/>
      <dgm:spPr/>
      <dgm:t>
        <a:bodyPr/>
        <a:lstStyle/>
        <a:p>
          <a:endParaRPr lang="en-US"/>
        </a:p>
      </dgm:t>
    </dgm:pt>
    <dgm:pt modelId="{145FF430-3AD1-4F86-9987-8E2EFD24678F}">
      <dgm:prSet/>
      <dgm:spPr/>
      <dgm:t>
        <a:bodyPr/>
        <a:lstStyle/>
        <a:p>
          <a:r>
            <a:rPr lang="en-US"/>
            <a:t>12 observation sessions</a:t>
          </a:r>
        </a:p>
      </dgm:t>
    </dgm:pt>
    <dgm:pt modelId="{EF86B248-DF2C-484C-BEFD-A111AB683C26}" type="parTrans" cxnId="{33C6049D-AE84-42FD-8E68-07354D3BFCFD}">
      <dgm:prSet/>
      <dgm:spPr/>
      <dgm:t>
        <a:bodyPr/>
        <a:lstStyle/>
        <a:p>
          <a:endParaRPr lang="en-US"/>
        </a:p>
      </dgm:t>
    </dgm:pt>
    <dgm:pt modelId="{1D4AD4AD-9114-49BE-B54F-C24C02EB2286}" type="sibTrans" cxnId="{33C6049D-AE84-42FD-8E68-07354D3BFCFD}">
      <dgm:prSet/>
      <dgm:spPr/>
      <dgm:t>
        <a:bodyPr/>
        <a:lstStyle/>
        <a:p>
          <a:endParaRPr lang="en-US"/>
        </a:p>
      </dgm:t>
    </dgm:pt>
    <dgm:pt modelId="{9DBAE043-EEE6-48DD-832B-E575A0AF5465}">
      <dgm:prSet/>
      <dgm:spPr/>
      <dgm:t>
        <a:bodyPr/>
        <a:lstStyle/>
        <a:p>
          <a:r>
            <a:rPr lang="en-US"/>
            <a:t>~96 hours of observation</a:t>
          </a:r>
        </a:p>
      </dgm:t>
    </dgm:pt>
    <dgm:pt modelId="{A789E640-8968-4D6A-8942-8724ECF25146}" type="parTrans" cxnId="{2F1EF875-443D-4128-BFF8-E4B17DE9671E}">
      <dgm:prSet/>
      <dgm:spPr/>
      <dgm:t>
        <a:bodyPr/>
        <a:lstStyle/>
        <a:p>
          <a:endParaRPr lang="en-US"/>
        </a:p>
      </dgm:t>
    </dgm:pt>
    <dgm:pt modelId="{3862CB88-CED5-4D53-9CC3-E6A6DC3F602D}" type="sibTrans" cxnId="{2F1EF875-443D-4128-BFF8-E4B17DE9671E}">
      <dgm:prSet/>
      <dgm:spPr/>
      <dgm:t>
        <a:bodyPr/>
        <a:lstStyle/>
        <a:p>
          <a:endParaRPr lang="en-US"/>
        </a:p>
      </dgm:t>
    </dgm:pt>
    <dgm:pt modelId="{61B2FF45-6B7D-457E-A06F-A39FA8909055}">
      <dgm:prSet/>
      <dgm:spPr/>
      <dgm:t>
        <a:bodyPr/>
        <a:lstStyle/>
        <a:p>
          <a:r>
            <a:rPr lang="en-US"/>
            <a:t>~ 120 patients observed</a:t>
          </a:r>
        </a:p>
      </dgm:t>
    </dgm:pt>
    <dgm:pt modelId="{F9893633-72B0-4566-B9FC-14E8DC7C0C53}" type="parTrans" cxnId="{B4AC867A-18E9-4C97-81B8-1933F7B60961}">
      <dgm:prSet/>
      <dgm:spPr/>
      <dgm:t>
        <a:bodyPr/>
        <a:lstStyle/>
        <a:p>
          <a:endParaRPr lang="en-US"/>
        </a:p>
      </dgm:t>
    </dgm:pt>
    <dgm:pt modelId="{342A383A-AF88-4E5A-8B0E-B27FE83BD41C}" type="sibTrans" cxnId="{B4AC867A-18E9-4C97-81B8-1933F7B60961}">
      <dgm:prSet/>
      <dgm:spPr/>
      <dgm:t>
        <a:bodyPr/>
        <a:lstStyle/>
        <a:p>
          <a:endParaRPr lang="en-US"/>
        </a:p>
      </dgm:t>
    </dgm:pt>
    <dgm:pt modelId="{EE7E4276-60CB-4920-951D-F795639EC61E}">
      <dgm:prSet/>
      <dgm:spPr/>
      <dgm:t>
        <a:bodyPr/>
        <a:lstStyle/>
        <a:p>
          <a:r>
            <a:rPr lang="en-US"/>
            <a:t>12 interviews</a:t>
          </a:r>
        </a:p>
      </dgm:t>
    </dgm:pt>
    <dgm:pt modelId="{46777382-01D9-45CF-8984-9C685C509CC1}" type="parTrans" cxnId="{2C73E083-6044-4EC6-990E-5B12B3B53C97}">
      <dgm:prSet/>
      <dgm:spPr/>
      <dgm:t>
        <a:bodyPr/>
        <a:lstStyle/>
        <a:p>
          <a:endParaRPr lang="en-US"/>
        </a:p>
      </dgm:t>
    </dgm:pt>
    <dgm:pt modelId="{736CAC81-5017-4B8F-B4D2-A7ABA6DC7234}" type="sibTrans" cxnId="{2C73E083-6044-4EC6-990E-5B12B3B53C97}">
      <dgm:prSet/>
      <dgm:spPr/>
      <dgm:t>
        <a:bodyPr/>
        <a:lstStyle/>
        <a:p>
          <a:endParaRPr lang="en-US"/>
        </a:p>
      </dgm:t>
    </dgm:pt>
    <dgm:pt modelId="{B97FCC35-284F-4768-B48B-361A39DDCFF0}">
      <dgm:prSet/>
      <dgm:spPr/>
      <dgm:t>
        <a:bodyPr/>
        <a:lstStyle/>
        <a:p>
          <a:r>
            <a:rPr lang="en-US"/>
            <a:t>~30 minutes for each interview</a:t>
          </a:r>
        </a:p>
      </dgm:t>
    </dgm:pt>
    <dgm:pt modelId="{8DE7F8E6-3060-450E-9324-3A3D1C602E8E}" type="parTrans" cxnId="{10164339-1EE6-4535-A5E6-3AF6A95E6E51}">
      <dgm:prSet/>
      <dgm:spPr/>
      <dgm:t>
        <a:bodyPr/>
        <a:lstStyle/>
        <a:p>
          <a:endParaRPr lang="en-US"/>
        </a:p>
      </dgm:t>
    </dgm:pt>
    <dgm:pt modelId="{BC2CB995-70DE-4DC6-BB68-D92678F59521}" type="sibTrans" cxnId="{10164339-1EE6-4535-A5E6-3AF6A95E6E51}">
      <dgm:prSet/>
      <dgm:spPr/>
      <dgm:t>
        <a:bodyPr/>
        <a:lstStyle/>
        <a:p>
          <a:endParaRPr lang="en-US"/>
        </a:p>
      </dgm:t>
    </dgm:pt>
    <dgm:pt modelId="{073D4654-FC81-459E-A019-C0F11EDAE3F1}" type="pres">
      <dgm:prSet presAssocID="{21CD5B25-9E9F-4989-83D5-9FFC23BFBDB2}" presName="linear" presStyleCnt="0">
        <dgm:presLayoutVars>
          <dgm:dir/>
          <dgm:animLvl val="lvl"/>
          <dgm:resizeHandles val="exact"/>
        </dgm:presLayoutVars>
      </dgm:prSet>
      <dgm:spPr/>
    </dgm:pt>
    <dgm:pt modelId="{02187826-DF5A-4137-8D1A-15425C56B5C2}" type="pres">
      <dgm:prSet presAssocID="{38CE0173-9301-4A1E-BCD5-87946ACE19A1}" presName="parentLin" presStyleCnt="0"/>
      <dgm:spPr/>
    </dgm:pt>
    <dgm:pt modelId="{B9021F42-5929-4A8E-8D24-AE2578F9043C}" type="pres">
      <dgm:prSet presAssocID="{38CE0173-9301-4A1E-BCD5-87946ACE19A1}" presName="parentLeftMargin" presStyleLbl="node1" presStyleIdx="0" presStyleCnt="3"/>
      <dgm:spPr/>
    </dgm:pt>
    <dgm:pt modelId="{DED606EC-76E7-41C9-BA12-22058C7988FA}" type="pres">
      <dgm:prSet presAssocID="{38CE0173-9301-4A1E-BCD5-87946ACE19A1}" presName="parentText" presStyleLbl="node1" presStyleIdx="0" presStyleCnt="3">
        <dgm:presLayoutVars>
          <dgm:chMax val="0"/>
          <dgm:bulletEnabled val="1"/>
        </dgm:presLayoutVars>
      </dgm:prSet>
      <dgm:spPr/>
    </dgm:pt>
    <dgm:pt modelId="{B915D8F4-7C0C-4064-B7D0-5FD4CC024B44}" type="pres">
      <dgm:prSet presAssocID="{38CE0173-9301-4A1E-BCD5-87946ACE19A1}" presName="negativeSpace" presStyleCnt="0"/>
      <dgm:spPr/>
    </dgm:pt>
    <dgm:pt modelId="{E1860C40-3B47-4699-96F5-68156D5856FE}" type="pres">
      <dgm:prSet presAssocID="{38CE0173-9301-4A1E-BCD5-87946ACE19A1}" presName="childText" presStyleLbl="conFgAcc1" presStyleIdx="0" presStyleCnt="3">
        <dgm:presLayoutVars>
          <dgm:bulletEnabled val="1"/>
        </dgm:presLayoutVars>
      </dgm:prSet>
      <dgm:spPr/>
    </dgm:pt>
    <dgm:pt modelId="{7B5D9EFB-39FA-4DB5-8E8B-CE7E14469B80}" type="pres">
      <dgm:prSet presAssocID="{EFE9FBDD-CCC2-4A62-96D1-5E0BD0987795}" presName="spaceBetweenRectangles" presStyleCnt="0"/>
      <dgm:spPr/>
    </dgm:pt>
    <dgm:pt modelId="{F9AF5012-9954-43F4-A157-E2CFEF5D84FF}" type="pres">
      <dgm:prSet presAssocID="{145FF430-3AD1-4F86-9987-8E2EFD24678F}" presName="parentLin" presStyleCnt="0"/>
      <dgm:spPr/>
    </dgm:pt>
    <dgm:pt modelId="{3A326E57-D086-4B4A-BF1F-A82EF082DE73}" type="pres">
      <dgm:prSet presAssocID="{145FF430-3AD1-4F86-9987-8E2EFD24678F}" presName="parentLeftMargin" presStyleLbl="node1" presStyleIdx="0" presStyleCnt="3"/>
      <dgm:spPr/>
    </dgm:pt>
    <dgm:pt modelId="{8096D41A-CCE8-4E03-9BEC-65404DEC3F97}" type="pres">
      <dgm:prSet presAssocID="{145FF430-3AD1-4F86-9987-8E2EFD24678F}" presName="parentText" presStyleLbl="node1" presStyleIdx="1" presStyleCnt="3">
        <dgm:presLayoutVars>
          <dgm:chMax val="0"/>
          <dgm:bulletEnabled val="1"/>
        </dgm:presLayoutVars>
      </dgm:prSet>
      <dgm:spPr/>
    </dgm:pt>
    <dgm:pt modelId="{2A375259-B19A-41C0-8AC2-82B8D67B45F7}" type="pres">
      <dgm:prSet presAssocID="{145FF430-3AD1-4F86-9987-8E2EFD24678F}" presName="negativeSpace" presStyleCnt="0"/>
      <dgm:spPr/>
    </dgm:pt>
    <dgm:pt modelId="{7E56C7FB-E7E2-405B-BF63-3D7D079E76C9}" type="pres">
      <dgm:prSet presAssocID="{145FF430-3AD1-4F86-9987-8E2EFD24678F}" presName="childText" presStyleLbl="conFgAcc1" presStyleIdx="1" presStyleCnt="3">
        <dgm:presLayoutVars>
          <dgm:bulletEnabled val="1"/>
        </dgm:presLayoutVars>
      </dgm:prSet>
      <dgm:spPr/>
    </dgm:pt>
    <dgm:pt modelId="{E5B25925-A01F-47F1-A2C8-3B3C9D378827}" type="pres">
      <dgm:prSet presAssocID="{1D4AD4AD-9114-49BE-B54F-C24C02EB2286}" presName="spaceBetweenRectangles" presStyleCnt="0"/>
      <dgm:spPr/>
    </dgm:pt>
    <dgm:pt modelId="{D280888D-5E41-44D7-BBFC-280496B157EE}" type="pres">
      <dgm:prSet presAssocID="{EE7E4276-60CB-4920-951D-F795639EC61E}" presName="parentLin" presStyleCnt="0"/>
      <dgm:spPr/>
    </dgm:pt>
    <dgm:pt modelId="{1DCE3D24-32DD-4921-9669-347804FBA179}" type="pres">
      <dgm:prSet presAssocID="{EE7E4276-60CB-4920-951D-F795639EC61E}" presName="parentLeftMargin" presStyleLbl="node1" presStyleIdx="1" presStyleCnt="3"/>
      <dgm:spPr/>
    </dgm:pt>
    <dgm:pt modelId="{2B71D502-531E-42AF-BFC7-E62354256B09}" type="pres">
      <dgm:prSet presAssocID="{EE7E4276-60CB-4920-951D-F795639EC61E}" presName="parentText" presStyleLbl="node1" presStyleIdx="2" presStyleCnt="3">
        <dgm:presLayoutVars>
          <dgm:chMax val="0"/>
          <dgm:bulletEnabled val="1"/>
        </dgm:presLayoutVars>
      </dgm:prSet>
      <dgm:spPr/>
    </dgm:pt>
    <dgm:pt modelId="{F156F262-F0EB-4A1A-821C-1CEAD828F2D0}" type="pres">
      <dgm:prSet presAssocID="{EE7E4276-60CB-4920-951D-F795639EC61E}" presName="negativeSpace" presStyleCnt="0"/>
      <dgm:spPr/>
    </dgm:pt>
    <dgm:pt modelId="{75049989-5B25-47D2-A6E5-B93BB158EA9C}" type="pres">
      <dgm:prSet presAssocID="{EE7E4276-60CB-4920-951D-F795639EC61E}" presName="childText" presStyleLbl="conFgAcc1" presStyleIdx="2" presStyleCnt="3">
        <dgm:presLayoutVars>
          <dgm:bulletEnabled val="1"/>
        </dgm:presLayoutVars>
      </dgm:prSet>
      <dgm:spPr/>
    </dgm:pt>
  </dgm:ptLst>
  <dgm:cxnLst>
    <dgm:cxn modelId="{E2D8F40A-FA48-4D7F-860E-8F0C28499F32}" type="presOf" srcId="{EE7E4276-60CB-4920-951D-F795639EC61E}" destId="{1DCE3D24-32DD-4921-9669-347804FBA179}" srcOrd="0" destOrd="0" presId="urn:microsoft.com/office/officeart/2005/8/layout/list1"/>
    <dgm:cxn modelId="{EE46F10C-0605-44F0-B1DC-6BBC3C2CBF9A}" type="presOf" srcId="{B97FCC35-284F-4768-B48B-361A39DDCFF0}" destId="{75049989-5B25-47D2-A6E5-B93BB158EA9C}" srcOrd="0" destOrd="0" presId="urn:microsoft.com/office/officeart/2005/8/layout/list1"/>
    <dgm:cxn modelId="{B36F8C0F-2D96-45C2-9023-9C0E846309E5}" type="presOf" srcId="{145FF430-3AD1-4F86-9987-8E2EFD24678F}" destId="{3A326E57-D086-4B4A-BF1F-A82EF082DE73}" srcOrd="0" destOrd="0" presId="urn:microsoft.com/office/officeart/2005/8/layout/list1"/>
    <dgm:cxn modelId="{10164339-1EE6-4535-A5E6-3AF6A95E6E51}" srcId="{EE7E4276-60CB-4920-951D-F795639EC61E}" destId="{B97FCC35-284F-4768-B48B-361A39DDCFF0}" srcOrd="0" destOrd="0" parTransId="{8DE7F8E6-3060-450E-9324-3A3D1C602E8E}" sibTransId="{BC2CB995-70DE-4DC6-BB68-D92678F59521}"/>
    <dgm:cxn modelId="{FD45AF51-593F-43F6-9426-96E4EE6064E9}" type="presOf" srcId="{38CE0173-9301-4A1E-BCD5-87946ACE19A1}" destId="{DED606EC-76E7-41C9-BA12-22058C7988FA}" srcOrd="1" destOrd="0" presId="urn:microsoft.com/office/officeart/2005/8/layout/list1"/>
    <dgm:cxn modelId="{2F1EF875-443D-4128-BFF8-E4B17DE9671E}" srcId="{145FF430-3AD1-4F86-9987-8E2EFD24678F}" destId="{9DBAE043-EEE6-48DD-832B-E575A0AF5465}" srcOrd="0" destOrd="0" parTransId="{A789E640-8968-4D6A-8942-8724ECF25146}" sibTransId="{3862CB88-CED5-4D53-9CC3-E6A6DC3F602D}"/>
    <dgm:cxn modelId="{B4AC867A-18E9-4C97-81B8-1933F7B60961}" srcId="{145FF430-3AD1-4F86-9987-8E2EFD24678F}" destId="{61B2FF45-6B7D-457E-A06F-A39FA8909055}" srcOrd="1" destOrd="0" parTransId="{F9893633-72B0-4566-B9FC-14E8DC7C0C53}" sibTransId="{342A383A-AF88-4E5A-8B0E-B27FE83BD41C}"/>
    <dgm:cxn modelId="{2C73E083-6044-4EC6-990E-5B12B3B53C97}" srcId="{21CD5B25-9E9F-4989-83D5-9FFC23BFBDB2}" destId="{EE7E4276-60CB-4920-951D-F795639EC61E}" srcOrd="2" destOrd="0" parTransId="{46777382-01D9-45CF-8984-9C685C509CC1}" sibTransId="{736CAC81-5017-4B8F-B4D2-A7ABA6DC7234}"/>
    <dgm:cxn modelId="{0DD9A88C-BA35-4070-BD88-9265E2591598}" type="presOf" srcId="{38CE0173-9301-4A1E-BCD5-87946ACE19A1}" destId="{B9021F42-5929-4A8E-8D24-AE2578F9043C}" srcOrd="0" destOrd="0" presId="urn:microsoft.com/office/officeart/2005/8/layout/list1"/>
    <dgm:cxn modelId="{B24C3290-0B3A-4A12-AD76-E2245F346CBF}" srcId="{21CD5B25-9E9F-4989-83D5-9FFC23BFBDB2}" destId="{38CE0173-9301-4A1E-BCD5-87946ACE19A1}" srcOrd="0" destOrd="0" parTransId="{F9A68414-928B-4C68-8F0D-6292E8FEEB1E}" sibTransId="{EFE9FBDD-CCC2-4A62-96D1-5E0BD0987795}"/>
    <dgm:cxn modelId="{B46FCC94-779D-4103-919C-C9BEE3D9F4A6}" type="presOf" srcId="{EE7E4276-60CB-4920-951D-F795639EC61E}" destId="{2B71D502-531E-42AF-BFC7-E62354256B09}" srcOrd="1" destOrd="0" presId="urn:microsoft.com/office/officeart/2005/8/layout/list1"/>
    <dgm:cxn modelId="{A42EAD9B-C629-406B-995D-CA2CD45CEF9F}" type="presOf" srcId="{9DBAE043-EEE6-48DD-832B-E575A0AF5465}" destId="{7E56C7FB-E7E2-405B-BF63-3D7D079E76C9}" srcOrd="0" destOrd="0" presId="urn:microsoft.com/office/officeart/2005/8/layout/list1"/>
    <dgm:cxn modelId="{33C6049D-AE84-42FD-8E68-07354D3BFCFD}" srcId="{21CD5B25-9E9F-4989-83D5-9FFC23BFBDB2}" destId="{145FF430-3AD1-4F86-9987-8E2EFD24678F}" srcOrd="1" destOrd="0" parTransId="{EF86B248-DF2C-484C-BEFD-A111AB683C26}" sibTransId="{1D4AD4AD-9114-49BE-B54F-C24C02EB2286}"/>
    <dgm:cxn modelId="{4697CCB5-4D0A-4706-BE15-EEA2F750B8FF}" type="presOf" srcId="{61B2FF45-6B7D-457E-A06F-A39FA8909055}" destId="{7E56C7FB-E7E2-405B-BF63-3D7D079E76C9}" srcOrd="0" destOrd="1" presId="urn:microsoft.com/office/officeart/2005/8/layout/list1"/>
    <dgm:cxn modelId="{C83C41DA-5B64-421E-AABA-DB65FFD45817}" type="presOf" srcId="{21CD5B25-9E9F-4989-83D5-9FFC23BFBDB2}" destId="{073D4654-FC81-459E-A019-C0F11EDAE3F1}" srcOrd="0" destOrd="0" presId="urn:microsoft.com/office/officeart/2005/8/layout/list1"/>
    <dgm:cxn modelId="{CDB5ACEE-96FF-407F-BD6E-8150386CB899}" type="presOf" srcId="{145FF430-3AD1-4F86-9987-8E2EFD24678F}" destId="{8096D41A-CCE8-4E03-9BEC-65404DEC3F97}" srcOrd="1" destOrd="0" presId="urn:microsoft.com/office/officeart/2005/8/layout/list1"/>
    <dgm:cxn modelId="{A6CFA32C-B3DC-43FC-B733-23BA0FBA8E39}" type="presParOf" srcId="{073D4654-FC81-459E-A019-C0F11EDAE3F1}" destId="{02187826-DF5A-4137-8D1A-15425C56B5C2}" srcOrd="0" destOrd="0" presId="urn:microsoft.com/office/officeart/2005/8/layout/list1"/>
    <dgm:cxn modelId="{6183134C-0ECC-4695-8B9D-9798E517072E}" type="presParOf" srcId="{02187826-DF5A-4137-8D1A-15425C56B5C2}" destId="{B9021F42-5929-4A8E-8D24-AE2578F9043C}" srcOrd="0" destOrd="0" presId="urn:microsoft.com/office/officeart/2005/8/layout/list1"/>
    <dgm:cxn modelId="{B827D874-DED9-4132-A379-EE608577209B}" type="presParOf" srcId="{02187826-DF5A-4137-8D1A-15425C56B5C2}" destId="{DED606EC-76E7-41C9-BA12-22058C7988FA}" srcOrd="1" destOrd="0" presId="urn:microsoft.com/office/officeart/2005/8/layout/list1"/>
    <dgm:cxn modelId="{780E4E22-AE68-4E8F-B2A4-CE99F9CD68EC}" type="presParOf" srcId="{073D4654-FC81-459E-A019-C0F11EDAE3F1}" destId="{B915D8F4-7C0C-4064-B7D0-5FD4CC024B44}" srcOrd="1" destOrd="0" presId="urn:microsoft.com/office/officeart/2005/8/layout/list1"/>
    <dgm:cxn modelId="{CDB19D9A-F951-4A43-87B4-1A359C83B593}" type="presParOf" srcId="{073D4654-FC81-459E-A019-C0F11EDAE3F1}" destId="{E1860C40-3B47-4699-96F5-68156D5856FE}" srcOrd="2" destOrd="0" presId="urn:microsoft.com/office/officeart/2005/8/layout/list1"/>
    <dgm:cxn modelId="{9E63CD06-4DEA-4454-A663-F0A5CB3D872A}" type="presParOf" srcId="{073D4654-FC81-459E-A019-C0F11EDAE3F1}" destId="{7B5D9EFB-39FA-4DB5-8E8B-CE7E14469B80}" srcOrd="3" destOrd="0" presId="urn:microsoft.com/office/officeart/2005/8/layout/list1"/>
    <dgm:cxn modelId="{B83F4AD7-0085-4640-AEB3-F5C78C66F3B9}" type="presParOf" srcId="{073D4654-FC81-459E-A019-C0F11EDAE3F1}" destId="{F9AF5012-9954-43F4-A157-E2CFEF5D84FF}" srcOrd="4" destOrd="0" presId="urn:microsoft.com/office/officeart/2005/8/layout/list1"/>
    <dgm:cxn modelId="{011D9F8E-3111-4ACA-9E84-A0CEDDDE0F52}" type="presParOf" srcId="{F9AF5012-9954-43F4-A157-E2CFEF5D84FF}" destId="{3A326E57-D086-4B4A-BF1F-A82EF082DE73}" srcOrd="0" destOrd="0" presId="urn:microsoft.com/office/officeart/2005/8/layout/list1"/>
    <dgm:cxn modelId="{0567C822-48D1-4659-BCCB-DE93C8049B8A}" type="presParOf" srcId="{F9AF5012-9954-43F4-A157-E2CFEF5D84FF}" destId="{8096D41A-CCE8-4E03-9BEC-65404DEC3F97}" srcOrd="1" destOrd="0" presId="urn:microsoft.com/office/officeart/2005/8/layout/list1"/>
    <dgm:cxn modelId="{441E95C4-0898-4202-B057-1FC7A93DEF84}" type="presParOf" srcId="{073D4654-FC81-459E-A019-C0F11EDAE3F1}" destId="{2A375259-B19A-41C0-8AC2-82B8D67B45F7}" srcOrd="5" destOrd="0" presId="urn:microsoft.com/office/officeart/2005/8/layout/list1"/>
    <dgm:cxn modelId="{83FB4F10-1244-492A-9629-911C31A13EC4}" type="presParOf" srcId="{073D4654-FC81-459E-A019-C0F11EDAE3F1}" destId="{7E56C7FB-E7E2-405B-BF63-3D7D079E76C9}" srcOrd="6" destOrd="0" presId="urn:microsoft.com/office/officeart/2005/8/layout/list1"/>
    <dgm:cxn modelId="{F6D7E20A-C6DD-4241-97E8-7A231B7DF3BE}" type="presParOf" srcId="{073D4654-FC81-459E-A019-C0F11EDAE3F1}" destId="{E5B25925-A01F-47F1-A2C8-3B3C9D378827}" srcOrd="7" destOrd="0" presId="urn:microsoft.com/office/officeart/2005/8/layout/list1"/>
    <dgm:cxn modelId="{0A999A30-1C86-46D1-9289-CB88013315D1}" type="presParOf" srcId="{073D4654-FC81-459E-A019-C0F11EDAE3F1}" destId="{D280888D-5E41-44D7-BBFC-280496B157EE}" srcOrd="8" destOrd="0" presId="urn:microsoft.com/office/officeart/2005/8/layout/list1"/>
    <dgm:cxn modelId="{95C3445A-5965-4D9F-9B5C-C87A389A5999}" type="presParOf" srcId="{D280888D-5E41-44D7-BBFC-280496B157EE}" destId="{1DCE3D24-32DD-4921-9669-347804FBA179}" srcOrd="0" destOrd="0" presId="urn:microsoft.com/office/officeart/2005/8/layout/list1"/>
    <dgm:cxn modelId="{D9649168-026C-4143-804F-6E22252A4744}" type="presParOf" srcId="{D280888D-5E41-44D7-BBFC-280496B157EE}" destId="{2B71D502-531E-42AF-BFC7-E62354256B09}" srcOrd="1" destOrd="0" presId="urn:microsoft.com/office/officeart/2005/8/layout/list1"/>
    <dgm:cxn modelId="{16D5B641-F228-453A-ACBC-A5A0B6864227}" type="presParOf" srcId="{073D4654-FC81-459E-A019-C0F11EDAE3F1}" destId="{F156F262-F0EB-4A1A-821C-1CEAD828F2D0}" srcOrd="9" destOrd="0" presId="urn:microsoft.com/office/officeart/2005/8/layout/list1"/>
    <dgm:cxn modelId="{B8486547-B22D-45F4-9842-CC5ABA04CFE8}" type="presParOf" srcId="{073D4654-FC81-459E-A019-C0F11EDAE3F1}" destId="{75049989-5B25-47D2-A6E5-B93BB158EA9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2E7E16D-3E0C-458D-9214-D45142E9A840}"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1E5F20D-AB89-4098-A4EA-46701E125BBD}">
      <dgm:prSet/>
      <dgm:spPr/>
      <dgm:t>
        <a:bodyPr/>
        <a:lstStyle/>
        <a:p>
          <a:r>
            <a:rPr lang="en-US"/>
            <a:t>Formal rapid qualitative analysis</a:t>
          </a:r>
        </a:p>
      </dgm:t>
    </dgm:pt>
    <dgm:pt modelId="{9AC4FD88-D1A3-48EE-8A9A-9D9B413E46A2}" type="parTrans" cxnId="{07109A13-2A64-4296-9851-EE9DCA2D0403}">
      <dgm:prSet/>
      <dgm:spPr/>
      <dgm:t>
        <a:bodyPr/>
        <a:lstStyle/>
        <a:p>
          <a:endParaRPr lang="en-US"/>
        </a:p>
      </dgm:t>
    </dgm:pt>
    <dgm:pt modelId="{CF17E04A-356B-4E95-BF8B-8F1BB0C936A6}" type="sibTrans" cxnId="{07109A13-2A64-4296-9851-EE9DCA2D0403}">
      <dgm:prSet/>
      <dgm:spPr/>
      <dgm:t>
        <a:bodyPr/>
        <a:lstStyle/>
        <a:p>
          <a:endParaRPr lang="en-US"/>
        </a:p>
      </dgm:t>
    </dgm:pt>
    <dgm:pt modelId="{CD701A8B-9714-4CD8-A65B-A7231515FE41}">
      <dgm:prSet/>
      <dgm:spPr/>
      <dgm:t>
        <a:bodyPr/>
        <a:lstStyle/>
        <a:p>
          <a:r>
            <a:rPr lang="en-US"/>
            <a:t>Full thematic coding</a:t>
          </a:r>
        </a:p>
      </dgm:t>
    </dgm:pt>
    <dgm:pt modelId="{822585BB-E5CA-4A48-835D-8F1E212762E4}" type="parTrans" cxnId="{58FFC302-7584-4A61-B431-03CF58793BD0}">
      <dgm:prSet/>
      <dgm:spPr/>
      <dgm:t>
        <a:bodyPr/>
        <a:lstStyle/>
        <a:p>
          <a:endParaRPr lang="en-US"/>
        </a:p>
      </dgm:t>
    </dgm:pt>
    <dgm:pt modelId="{E4F1F252-2C3D-48B8-9E0E-945EB1715BD6}" type="sibTrans" cxnId="{58FFC302-7584-4A61-B431-03CF58793BD0}">
      <dgm:prSet/>
      <dgm:spPr/>
      <dgm:t>
        <a:bodyPr/>
        <a:lstStyle/>
        <a:p>
          <a:endParaRPr lang="en-US"/>
        </a:p>
      </dgm:t>
    </dgm:pt>
    <dgm:pt modelId="{01A9CCDA-7A00-4E2B-9ECF-9B1D6396F103}">
      <dgm:prSet/>
      <dgm:spPr/>
      <dgm:t>
        <a:bodyPr/>
        <a:lstStyle/>
        <a:p>
          <a:r>
            <a:rPr lang="en-US"/>
            <a:t>Dissemination!</a:t>
          </a:r>
        </a:p>
      </dgm:t>
    </dgm:pt>
    <dgm:pt modelId="{5C727769-FE33-4BF3-910B-44FFCD3BCC9A}" type="parTrans" cxnId="{50288D44-547B-47FA-B570-C42AC1D25EF1}">
      <dgm:prSet/>
      <dgm:spPr/>
      <dgm:t>
        <a:bodyPr/>
        <a:lstStyle/>
        <a:p>
          <a:endParaRPr lang="en-US"/>
        </a:p>
      </dgm:t>
    </dgm:pt>
    <dgm:pt modelId="{3297AF9E-DFE0-41A6-985C-B786F7C5DC88}" type="sibTrans" cxnId="{50288D44-547B-47FA-B570-C42AC1D25EF1}">
      <dgm:prSet/>
      <dgm:spPr/>
      <dgm:t>
        <a:bodyPr/>
        <a:lstStyle/>
        <a:p>
          <a:endParaRPr lang="en-US"/>
        </a:p>
      </dgm:t>
    </dgm:pt>
    <dgm:pt modelId="{FB522C35-7D21-49CF-9EE1-65F54304607F}" type="pres">
      <dgm:prSet presAssocID="{D2E7E16D-3E0C-458D-9214-D45142E9A840}" presName="root" presStyleCnt="0">
        <dgm:presLayoutVars>
          <dgm:dir/>
          <dgm:resizeHandles val="exact"/>
        </dgm:presLayoutVars>
      </dgm:prSet>
      <dgm:spPr/>
    </dgm:pt>
    <dgm:pt modelId="{DBE73929-9AC8-4933-ACB8-EAE8EDFC1897}" type="pres">
      <dgm:prSet presAssocID="{81E5F20D-AB89-4098-A4EA-46701E125BBD}" presName="compNode" presStyleCnt="0"/>
      <dgm:spPr/>
    </dgm:pt>
    <dgm:pt modelId="{082CD42B-9529-4728-AA09-5F5FEF299F1E}" type="pres">
      <dgm:prSet presAssocID="{81E5F20D-AB89-4098-A4EA-46701E125BBD}"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End with solid fill"/>
        </a:ext>
      </dgm:extLst>
    </dgm:pt>
    <dgm:pt modelId="{4408FDBB-105C-498F-A60C-E48DB764665E}" type="pres">
      <dgm:prSet presAssocID="{81E5F20D-AB89-4098-A4EA-46701E125BBD}" presName="spaceRect" presStyleCnt="0"/>
      <dgm:spPr/>
    </dgm:pt>
    <dgm:pt modelId="{4B05E954-AA02-455E-9226-69C6EF60CE04}" type="pres">
      <dgm:prSet presAssocID="{81E5F20D-AB89-4098-A4EA-46701E125BBD}" presName="textRect" presStyleLbl="revTx" presStyleIdx="0" presStyleCnt="3">
        <dgm:presLayoutVars>
          <dgm:chMax val="1"/>
          <dgm:chPref val="1"/>
        </dgm:presLayoutVars>
      </dgm:prSet>
      <dgm:spPr/>
    </dgm:pt>
    <dgm:pt modelId="{21E5A227-7338-45A8-8974-7D9DE4720D2C}" type="pres">
      <dgm:prSet presAssocID="{CF17E04A-356B-4E95-BF8B-8F1BB0C936A6}" presName="sibTrans" presStyleCnt="0"/>
      <dgm:spPr/>
    </dgm:pt>
    <dgm:pt modelId="{46A708C1-D8F9-4E55-9957-74CBEAAD7437}" type="pres">
      <dgm:prSet presAssocID="{CD701A8B-9714-4CD8-A65B-A7231515FE41}" presName="compNode" presStyleCnt="0"/>
      <dgm:spPr/>
    </dgm:pt>
    <dgm:pt modelId="{C66DB7DB-B121-4A86-8CD4-BCBE861976F5}" type="pres">
      <dgm:prSet presAssocID="{CD701A8B-9714-4CD8-A65B-A7231515FE41}"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Postit Notes with solid fill"/>
        </a:ext>
      </dgm:extLst>
    </dgm:pt>
    <dgm:pt modelId="{C946AB3E-DD42-48D2-8621-E0C30C8FB138}" type="pres">
      <dgm:prSet presAssocID="{CD701A8B-9714-4CD8-A65B-A7231515FE41}" presName="spaceRect" presStyleCnt="0"/>
      <dgm:spPr/>
    </dgm:pt>
    <dgm:pt modelId="{2DAD2BD1-E0E1-4273-A95F-D3FD79925641}" type="pres">
      <dgm:prSet presAssocID="{CD701A8B-9714-4CD8-A65B-A7231515FE41}" presName="textRect" presStyleLbl="revTx" presStyleIdx="1" presStyleCnt="3">
        <dgm:presLayoutVars>
          <dgm:chMax val="1"/>
          <dgm:chPref val="1"/>
        </dgm:presLayoutVars>
      </dgm:prSet>
      <dgm:spPr/>
    </dgm:pt>
    <dgm:pt modelId="{6CCF0380-16A6-4E69-99C2-57431174412A}" type="pres">
      <dgm:prSet presAssocID="{E4F1F252-2C3D-48B8-9E0E-945EB1715BD6}" presName="sibTrans" presStyleCnt="0"/>
      <dgm:spPr/>
    </dgm:pt>
    <dgm:pt modelId="{2896B765-8431-407B-91A3-5418B86217F4}" type="pres">
      <dgm:prSet presAssocID="{01A9CCDA-7A00-4E2B-9ECF-9B1D6396F103}" presName="compNode" presStyleCnt="0"/>
      <dgm:spPr/>
    </dgm:pt>
    <dgm:pt modelId="{7129E8B4-3807-4AD3-8831-E9D2FFFBE544}" type="pres">
      <dgm:prSet presAssocID="{01A9CCDA-7A00-4E2B-9ECF-9B1D6396F10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rketing"/>
        </a:ext>
      </dgm:extLst>
    </dgm:pt>
    <dgm:pt modelId="{FE4BD306-D571-4A51-80FF-A2FA0E9C1305}" type="pres">
      <dgm:prSet presAssocID="{01A9CCDA-7A00-4E2B-9ECF-9B1D6396F103}" presName="spaceRect" presStyleCnt="0"/>
      <dgm:spPr/>
    </dgm:pt>
    <dgm:pt modelId="{120B85B1-640C-47DD-B434-41C1C5941C62}" type="pres">
      <dgm:prSet presAssocID="{01A9CCDA-7A00-4E2B-9ECF-9B1D6396F103}" presName="textRect" presStyleLbl="revTx" presStyleIdx="2" presStyleCnt="3">
        <dgm:presLayoutVars>
          <dgm:chMax val="1"/>
          <dgm:chPref val="1"/>
        </dgm:presLayoutVars>
      </dgm:prSet>
      <dgm:spPr/>
    </dgm:pt>
  </dgm:ptLst>
  <dgm:cxnLst>
    <dgm:cxn modelId="{58FFC302-7584-4A61-B431-03CF58793BD0}" srcId="{D2E7E16D-3E0C-458D-9214-D45142E9A840}" destId="{CD701A8B-9714-4CD8-A65B-A7231515FE41}" srcOrd="1" destOrd="0" parTransId="{822585BB-E5CA-4A48-835D-8F1E212762E4}" sibTransId="{E4F1F252-2C3D-48B8-9E0E-945EB1715BD6}"/>
    <dgm:cxn modelId="{07109A13-2A64-4296-9851-EE9DCA2D0403}" srcId="{D2E7E16D-3E0C-458D-9214-D45142E9A840}" destId="{81E5F20D-AB89-4098-A4EA-46701E125BBD}" srcOrd="0" destOrd="0" parTransId="{9AC4FD88-D1A3-48EE-8A9A-9D9B413E46A2}" sibTransId="{CF17E04A-356B-4E95-BF8B-8F1BB0C936A6}"/>
    <dgm:cxn modelId="{3FC4723B-17B8-439E-91D7-EF3E3E509355}" type="presOf" srcId="{D2E7E16D-3E0C-458D-9214-D45142E9A840}" destId="{FB522C35-7D21-49CF-9EE1-65F54304607F}" srcOrd="0" destOrd="0" presId="urn:microsoft.com/office/officeart/2018/2/layout/IconLabelList"/>
    <dgm:cxn modelId="{50288D44-547B-47FA-B570-C42AC1D25EF1}" srcId="{D2E7E16D-3E0C-458D-9214-D45142E9A840}" destId="{01A9CCDA-7A00-4E2B-9ECF-9B1D6396F103}" srcOrd="2" destOrd="0" parTransId="{5C727769-FE33-4BF3-910B-44FFCD3BCC9A}" sibTransId="{3297AF9E-DFE0-41A6-985C-B786F7C5DC88}"/>
    <dgm:cxn modelId="{2676AA48-7F9E-41BF-B57F-008C3E17938C}" type="presOf" srcId="{81E5F20D-AB89-4098-A4EA-46701E125BBD}" destId="{4B05E954-AA02-455E-9226-69C6EF60CE04}" srcOrd="0" destOrd="0" presId="urn:microsoft.com/office/officeart/2018/2/layout/IconLabelList"/>
    <dgm:cxn modelId="{2981CA97-5CE9-4A1E-930F-7F3468F883F0}" type="presOf" srcId="{01A9CCDA-7A00-4E2B-9ECF-9B1D6396F103}" destId="{120B85B1-640C-47DD-B434-41C1C5941C62}" srcOrd="0" destOrd="0" presId="urn:microsoft.com/office/officeart/2018/2/layout/IconLabelList"/>
    <dgm:cxn modelId="{250071A4-6DC4-4094-A120-FA7F0BC104C3}" type="presOf" srcId="{CD701A8B-9714-4CD8-A65B-A7231515FE41}" destId="{2DAD2BD1-E0E1-4273-A95F-D3FD79925641}" srcOrd="0" destOrd="0" presId="urn:microsoft.com/office/officeart/2018/2/layout/IconLabelList"/>
    <dgm:cxn modelId="{232ED94F-F27C-424D-B5CF-A2F80848E8DB}" type="presParOf" srcId="{FB522C35-7D21-49CF-9EE1-65F54304607F}" destId="{DBE73929-9AC8-4933-ACB8-EAE8EDFC1897}" srcOrd="0" destOrd="0" presId="urn:microsoft.com/office/officeart/2018/2/layout/IconLabelList"/>
    <dgm:cxn modelId="{FC95DB00-2553-48D7-8239-F21164EDA4CE}" type="presParOf" srcId="{DBE73929-9AC8-4933-ACB8-EAE8EDFC1897}" destId="{082CD42B-9529-4728-AA09-5F5FEF299F1E}" srcOrd="0" destOrd="0" presId="urn:microsoft.com/office/officeart/2018/2/layout/IconLabelList"/>
    <dgm:cxn modelId="{35185170-0BEE-4057-A15B-1DA9FF3D0265}" type="presParOf" srcId="{DBE73929-9AC8-4933-ACB8-EAE8EDFC1897}" destId="{4408FDBB-105C-498F-A60C-E48DB764665E}" srcOrd="1" destOrd="0" presId="urn:microsoft.com/office/officeart/2018/2/layout/IconLabelList"/>
    <dgm:cxn modelId="{F5429ABD-4CEF-4978-9A7D-9C2285CB6E10}" type="presParOf" srcId="{DBE73929-9AC8-4933-ACB8-EAE8EDFC1897}" destId="{4B05E954-AA02-455E-9226-69C6EF60CE04}" srcOrd="2" destOrd="0" presId="urn:microsoft.com/office/officeart/2018/2/layout/IconLabelList"/>
    <dgm:cxn modelId="{45940E9A-EE66-4F9B-B949-79B3A76B3D77}" type="presParOf" srcId="{FB522C35-7D21-49CF-9EE1-65F54304607F}" destId="{21E5A227-7338-45A8-8974-7D9DE4720D2C}" srcOrd="1" destOrd="0" presId="urn:microsoft.com/office/officeart/2018/2/layout/IconLabelList"/>
    <dgm:cxn modelId="{A206A129-334F-44C8-A93D-BF43E8834FE8}" type="presParOf" srcId="{FB522C35-7D21-49CF-9EE1-65F54304607F}" destId="{46A708C1-D8F9-4E55-9957-74CBEAAD7437}" srcOrd="2" destOrd="0" presId="urn:microsoft.com/office/officeart/2018/2/layout/IconLabelList"/>
    <dgm:cxn modelId="{7FC3456B-462E-4142-B06C-4BFF8BACBD18}" type="presParOf" srcId="{46A708C1-D8F9-4E55-9957-74CBEAAD7437}" destId="{C66DB7DB-B121-4A86-8CD4-BCBE861976F5}" srcOrd="0" destOrd="0" presId="urn:microsoft.com/office/officeart/2018/2/layout/IconLabelList"/>
    <dgm:cxn modelId="{5001D13A-BFA7-4E00-993B-AAE6A0B48BBA}" type="presParOf" srcId="{46A708C1-D8F9-4E55-9957-74CBEAAD7437}" destId="{C946AB3E-DD42-48D2-8621-E0C30C8FB138}" srcOrd="1" destOrd="0" presId="urn:microsoft.com/office/officeart/2018/2/layout/IconLabelList"/>
    <dgm:cxn modelId="{BD34E772-8AFE-4D37-B822-88DFBA739E5D}" type="presParOf" srcId="{46A708C1-D8F9-4E55-9957-74CBEAAD7437}" destId="{2DAD2BD1-E0E1-4273-A95F-D3FD79925641}" srcOrd="2" destOrd="0" presId="urn:microsoft.com/office/officeart/2018/2/layout/IconLabelList"/>
    <dgm:cxn modelId="{5FB219E0-0583-4BDC-9F1E-CFB34594C61E}" type="presParOf" srcId="{FB522C35-7D21-49CF-9EE1-65F54304607F}" destId="{6CCF0380-16A6-4E69-99C2-57431174412A}" srcOrd="3" destOrd="0" presId="urn:microsoft.com/office/officeart/2018/2/layout/IconLabelList"/>
    <dgm:cxn modelId="{A0969CAD-CE43-4F51-90BD-7C61B35C7F96}" type="presParOf" srcId="{FB522C35-7D21-49CF-9EE1-65F54304607F}" destId="{2896B765-8431-407B-91A3-5418B86217F4}" srcOrd="4" destOrd="0" presId="urn:microsoft.com/office/officeart/2018/2/layout/IconLabelList"/>
    <dgm:cxn modelId="{247A0BDF-84D5-4665-8CA7-EA45F95DF08E}" type="presParOf" srcId="{2896B765-8431-407B-91A3-5418B86217F4}" destId="{7129E8B4-3807-4AD3-8831-E9D2FFFBE544}" srcOrd="0" destOrd="0" presId="urn:microsoft.com/office/officeart/2018/2/layout/IconLabelList"/>
    <dgm:cxn modelId="{AA043CF4-05C3-4682-BB20-FAD903425A41}" type="presParOf" srcId="{2896B765-8431-407B-91A3-5418B86217F4}" destId="{FE4BD306-D571-4A51-80FF-A2FA0E9C1305}" srcOrd="1" destOrd="0" presId="urn:microsoft.com/office/officeart/2018/2/layout/IconLabelList"/>
    <dgm:cxn modelId="{CF812FCC-3033-4807-A253-0C7F4DD7C425}" type="presParOf" srcId="{2896B765-8431-407B-91A3-5418B86217F4}" destId="{120B85B1-640C-47DD-B434-41C1C5941C62}"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E8D066-46E6-4287-BE06-E478E26C7DFA}">
      <dsp:nvSpPr>
        <dsp:cNvPr id="0" name=""/>
        <dsp:cNvSpPr/>
      </dsp:nvSpPr>
      <dsp:spPr>
        <a:xfrm>
          <a:off x="0" y="797"/>
          <a:ext cx="15773400" cy="186705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6E2AE6-4AF8-4A97-A2DA-D1E72FBC8011}">
      <dsp:nvSpPr>
        <dsp:cNvPr id="0" name=""/>
        <dsp:cNvSpPr/>
      </dsp:nvSpPr>
      <dsp:spPr>
        <a:xfrm>
          <a:off x="564783" y="420885"/>
          <a:ext cx="1026879" cy="102687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B5A0C7-7F70-430E-828A-3DD8F8841B61}">
      <dsp:nvSpPr>
        <dsp:cNvPr id="0" name=""/>
        <dsp:cNvSpPr/>
      </dsp:nvSpPr>
      <dsp:spPr>
        <a:xfrm>
          <a:off x="2156447" y="797"/>
          <a:ext cx="13616952" cy="1867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7597" tIns="197597" rIns="197597" bIns="197597" numCol="1" spcCol="1270" anchor="ctr" anchorCtr="0">
          <a:noAutofit/>
        </a:bodyPr>
        <a:lstStyle/>
        <a:p>
          <a:pPr marL="0" lvl="0" indent="0" algn="l" defTabSz="1111250">
            <a:lnSpc>
              <a:spcPct val="90000"/>
            </a:lnSpc>
            <a:spcBef>
              <a:spcPct val="0"/>
            </a:spcBef>
            <a:spcAft>
              <a:spcPct val="35000"/>
            </a:spcAft>
            <a:buNone/>
          </a:pPr>
          <a:r>
            <a:rPr lang="en-US" sz="2500" kern="1200"/>
            <a:t>What are the daily habits and work patterns of diagnosticians? How does this differ with a focus on effective diagnostic experiences?</a:t>
          </a:r>
        </a:p>
      </dsp:txBody>
      <dsp:txXfrm>
        <a:off x="2156447" y="797"/>
        <a:ext cx="13616952" cy="1867054"/>
      </dsp:txXfrm>
    </dsp:sp>
    <dsp:sp modelId="{72314C3F-7C39-4DB5-BA59-3CBEA31D481F}">
      <dsp:nvSpPr>
        <dsp:cNvPr id="0" name=""/>
        <dsp:cNvSpPr/>
      </dsp:nvSpPr>
      <dsp:spPr>
        <a:xfrm>
          <a:off x="0" y="2334615"/>
          <a:ext cx="15773400" cy="186705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AAE824-CDAE-4D0B-ACB1-5D415A738278}">
      <dsp:nvSpPr>
        <dsp:cNvPr id="0" name=""/>
        <dsp:cNvSpPr/>
      </dsp:nvSpPr>
      <dsp:spPr>
        <a:xfrm>
          <a:off x="564783" y="2754703"/>
          <a:ext cx="1026879" cy="102687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2D70AC-98E2-459F-A129-7D5C4984C955}">
      <dsp:nvSpPr>
        <dsp:cNvPr id="0" name=""/>
        <dsp:cNvSpPr/>
      </dsp:nvSpPr>
      <dsp:spPr>
        <a:xfrm>
          <a:off x="2156447" y="2334615"/>
          <a:ext cx="13616952" cy="1867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7597" tIns="197597" rIns="197597" bIns="197597" numCol="1" spcCol="1270" anchor="ctr" anchorCtr="0">
          <a:noAutofit/>
        </a:bodyPr>
        <a:lstStyle/>
        <a:p>
          <a:pPr marL="0" lvl="0" indent="0" algn="l" defTabSz="1111250">
            <a:lnSpc>
              <a:spcPct val="90000"/>
            </a:lnSpc>
            <a:spcBef>
              <a:spcPct val="0"/>
            </a:spcBef>
            <a:spcAft>
              <a:spcPct val="35000"/>
            </a:spcAft>
            <a:buNone/>
          </a:pPr>
          <a:r>
            <a:rPr lang="en-US" sz="2500" kern="1200"/>
            <a:t>What diagnostic adaptations do clinicians make as they move through their day?</a:t>
          </a:r>
        </a:p>
      </dsp:txBody>
      <dsp:txXfrm>
        <a:off x="2156447" y="2334615"/>
        <a:ext cx="13616952" cy="1867054"/>
      </dsp:txXfrm>
    </dsp:sp>
    <dsp:sp modelId="{38BCFF90-ADF4-415A-B548-397B8C48FACB}">
      <dsp:nvSpPr>
        <dsp:cNvPr id="0" name=""/>
        <dsp:cNvSpPr/>
      </dsp:nvSpPr>
      <dsp:spPr>
        <a:xfrm>
          <a:off x="0" y="4668433"/>
          <a:ext cx="15773400" cy="186705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55F3CF-4E08-4FED-BB3E-6C85BB068282}">
      <dsp:nvSpPr>
        <dsp:cNvPr id="0" name=""/>
        <dsp:cNvSpPr/>
      </dsp:nvSpPr>
      <dsp:spPr>
        <a:xfrm>
          <a:off x="564783" y="5088520"/>
          <a:ext cx="1026879" cy="102687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53E59C-BE8E-45C1-8A71-21CBD31911A1}">
      <dsp:nvSpPr>
        <dsp:cNvPr id="0" name=""/>
        <dsp:cNvSpPr/>
      </dsp:nvSpPr>
      <dsp:spPr>
        <a:xfrm>
          <a:off x="2156447" y="4668433"/>
          <a:ext cx="13616952" cy="1867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7597" tIns="197597" rIns="197597" bIns="197597" numCol="1" spcCol="1270" anchor="ctr" anchorCtr="0">
          <a:noAutofit/>
        </a:bodyPr>
        <a:lstStyle/>
        <a:p>
          <a:pPr marL="0" lvl="0" indent="0" algn="l" defTabSz="1111250">
            <a:lnSpc>
              <a:spcPct val="90000"/>
            </a:lnSpc>
            <a:spcBef>
              <a:spcPct val="0"/>
            </a:spcBef>
            <a:spcAft>
              <a:spcPct val="35000"/>
            </a:spcAft>
            <a:buNone/>
          </a:pPr>
          <a:r>
            <a:rPr lang="en-US" sz="2500" kern="1200"/>
            <a:t>How is diagnosis influenced by patient factors, clinician factors, and the practice environment?</a:t>
          </a:r>
        </a:p>
      </dsp:txBody>
      <dsp:txXfrm>
        <a:off x="2156447" y="4668433"/>
        <a:ext cx="13616952" cy="18670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72E7F1-056C-5D42-9BBD-63E7DBED47C1}">
      <dsp:nvSpPr>
        <dsp:cNvPr id="0" name=""/>
        <dsp:cNvSpPr/>
      </dsp:nvSpPr>
      <dsp:spPr>
        <a:xfrm>
          <a:off x="13863" y="2020820"/>
          <a:ext cx="4143598" cy="248615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RRT event</a:t>
          </a:r>
        </a:p>
      </dsp:txBody>
      <dsp:txXfrm>
        <a:off x="86680" y="2093637"/>
        <a:ext cx="3997964" cy="2340524"/>
      </dsp:txXfrm>
    </dsp:sp>
    <dsp:sp modelId="{BDFA18DD-92FA-2449-8D3D-8BDEE16DC9E4}">
      <dsp:nvSpPr>
        <dsp:cNvPr id="0" name=""/>
        <dsp:cNvSpPr/>
      </dsp:nvSpPr>
      <dsp:spPr>
        <a:xfrm>
          <a:off x="4571821" y="2750093"/>
          <a:ext cx="878442" cy="10276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4571821" y="2955615"/>
        <a:ext cx="614909" cy="616568"/>
      </dsp:txXfrm>
    </dsp:sp>
    <dsp:sp modelId="{CB40B0CF-9EE6-2D49-8F8B-24C116F8D718}">
      <dsp:nvSpPr>
        <dsp:cNvPr id="0" name=""/>
        <dsp:cNvSpPr/>
      </dsp:nvSpPr>
      <dsp:spPr>
        <a:xfrm>
          <a:off x="5814900" y="2020820"/>
          <a:ext cx="4143598" cy="248615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Structured contact between diagnostic guide and clinician</a:t>
          </a:r>
        </a:p>
      </dsp:txBody>
      <dsp:txXfrm>
        <a:off x="5887717" y="2093637"/>
        <a:ext cx="3997964" cy="2340524"/>
      </dsp:txXfrm>
    </dsp:sp>
    <dsp:sp modelId="{E8ECAF6A-DA22-954C-A50C-AE0D6694ADFE}">
      <dsp:nvSpPr>
        <dsp:cNvPr id="0" name=""/>
        <dsp:cNvSpPr/>
      </dsp:nvSpPr>
      <dsp:spPr>
        <a:xfrm>
          <a:off x="10372858" y="2750093"/>
          <a:ext cx="878442" cy="10276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10372858" y="2955615"/>
        <a:ext cx="614909" cy="616568"/>
      </dsp:txXfrm>
    </dsp:sp>
    <dsp:sp modelId="{16661835-79EF-CF49-A2E5-2972FFEFDFB6}">
      <dsp:nvSpPr>
        <dsp:cNvPr id="0" name=""/>
        <dsp:cNvSpPr/>
      </dsp:nvSpPr>
      <dsp:spPr>
        <a:xfrm>
          <a:off x="11615938" y="2020820"/>
          <a:ext cx="4143598" cy="248615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Closed-loop reassessment of diagnosis</a:t>
          </a:r>
        </a:p>
      </dsp:txBody>
      <dsp:txXfrm>
        <a:off x="11688755" y="2093637"/>
        <a:ext cx="3997964" cy="23405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7DD6AB-0037-47DB-8494-5A18A8CB6846}">
      <dsp:nvSpPr>
        <dsp:cNvPr id="0" name=""/>
        <dsp:cNvSpPr/>
      </dsp:nvSpPr>
      <dsp:spPr>
        <a:xfrm>
          <a:off x="1925" y="1959703"/>
          <a:ext cx="4505585" cy="2252792"/>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marL="0" lvl="0" indent="0" algn="ctr" defTabSz="2889250">
            <a:lnSpc>
              <a:spcPct val="90000"/>
            </a:lnSpc>
            <a:spcBef>
              <a:spcPct val="0"/>
            </a:spcBef>
            <a:spcAft>
              <a:spcPct val="35000"/>
            </a:spcAft>
            <a:buNone/>
          </a:pPr>
          <a:r>
            <a:rPr lang="en-US" sz="6500" kern="1200"/>
            <a:t>What we did</a:t>
          </a:r>
        </a:p>
      </dsp:txBody>
      <dsp:txXfrm>
        <a:off x="67907" y="2025685"/>
        <a:ext cx="4373621" cy="2120828"/>
      </dsp:txXfrm>
    </dsp:sp>
    <dsp:sp modelId="{422A7E17-F9E7-4F6A-B497-E6BE2F9451D6}">
      <dsp:nvSpPr>
        <dsp:cNvPr id="0" name=""/>
        <dsp:cNvSpPr/>
      </dsp:nvSpPr>
      <dsp:spPr>
        <a:xfrm>
          <a:off x="5633907" y="1959703"/>
          <a:ext cx="4505585" cy="2252792"/>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marL="0" lvl="0" indent="0" algn="ctr" defTabSz="2889250">
            <a:lnSpc>
              <a:spcPct val="90000"/>
            </a:lnSpc>
            <a:spcBef>
              <a:spcPct val="0"/>
            </a:spcBef>
            <a:spcAft>
              <a:spcPct val="35000"/>
            </a:spcAft>
            <a:buNone/>
          </a:pPr>
          <a:r>
            <a:rPr lang="en-US" sz="6500" kern="1200"/>
            <a:t>What we learned</a:t>
          </a:r>
        </a:p>
      </dsp:txBody>
      <dsp:txXfrm>
        <a:off x="5699889" y="2025685"/>
        <a:ext cx="4373621" cy="2120828"/>
      </dsp:txXfrm>
    </dsp:sp>
    <dsp:sp modelId="{09F94CC2-0D82-42CC-B209-46B36823EC58}">
      <dsp:nvSpPr>
        <dsp:cNvPr id="0" name=""/>
        <dsp:cNvSpPr/>
      </dsp:nvSpPr>
      <dsp:spPr>
        <a:xfrm>
          <a:off x="11265889" y="1959703"/>
          <a:ext cx="4505585" cy="2252792"/>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marL="0" lvl="0" indent="0" algn="ctr" defTabSz="2889250">
            <a:lnSpc>
              <a:spcPct val="90000"/>
            </a:lnSpc>
            <a:spcBef>
              <a:spcPct val="0"/>
            </a:spcBef>
            <a:spcAft>
              <a:spcPct val="35000"/>
            </a:spcAft>
            <a:buNone/>
          </a:pPr>
          <a:r>
            <a:rPr lang="en-US" sz="6500" kern="1200"/>
            <a:t>What is next</a:t>
          </a:r>
        </a:p>
      </dsp:txBody>
      <dsp:txXfrm>
        <a:off x="11331871" y="2025685"/>
        <a:ext cx="4373621" cy="21208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24022B-F23E-4FDF-A631-A13EB65B393C}">
      <dsp:nvSpPr>
        <dsp:cNvPr id="0" name=""/>
        <dsp:cNvSpPr/>
      </dsp:nvSpPr>
      <dsp:spPr>
        <a:xfrm>
          <a:off x="203936" y="527256"/>
          <a:ext cx="2034207" cy="203420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78A06B-9DB1-4096-B9BF-8108EBBE5CB8}">
      <dsp:nvSpPr>
        <dsp:cNvPr id="0" name=""/>
        <dsp:cNvSpPr/>
      </dsp:nvSpPr>
      <dsp:spPr>
        <a:xfrm>
          <a:off x="631119" y="954439"/>
          <a:ext cx="1179840" cy="11798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404D2B-E952-4B0D-8440-8A8B79DE4387}">
      <dsp:nvSpPr>
        <dsp:cNvPr id="0" name=""/>
        <dsp:cNvSpPr/>
      </dsp:nvSpPr>
      <dsp:spPr>
        <a:xfrm>
          <a:off x="2674044" y="527256"/>
          <a:ext cx="4794916" cy="2034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555750">
            <a:lnSpc>
              <a:spcPct val="90000"/>
            </a:lnSpc>
            <a:spcBef>
              <a:spcPct val="0"/>
            </a:spcBef>
            <a:spcAft>
              <a:spcPct val="35000"/>
            </a:spcAft>
            <a:buNone/>
          </a:pPr>
          <a:r>
            <a:rPr lang="en-US" sz="3500" kern="1200"/>
            <a:t>Thematic analysis using a mixed inductive-deductive</a:t>
          </a:r>
        </a:p>
      </dsp:txBody>
      <dsp:txXfrm>
        <a:off x="2674044" y="527256"/>
        <a:ext cx="4794916" cy="2034207"/>
      </dsp:txXfrm>
    </dsp:sp>
    <dsp:sp modelId="{A17EB58C-A11C-4F19-9182-576F8B4112D7}">
      <dsp:nvSpPr>
        <dsp:cNvPr id="0" name=""/>
        <dsp:cNvSpPr/>
      </dsp:nvSpPr>
      <dsp:spPr>
        <a:xfrm>
          <a:off x="8304438" y="527256"/>
          <a:ext cx="2034207" cy="203420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489963-D8C3-49B2-940E-671C4F30DB29}">
      <dsp:nvSpPr>
        <dsp:cNvPr id="0" name=""/>
        <dsp:cNvSpPr/>
      </dsp:nvSpPr>
      <dsp:spPr>
        <a:xfrm>
          <a:off x="8731622" y="954439"/>
          <a:ext cx="1179840" cy="11798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17296B-D181-4F90-8220-1527193B3BC9}">
      <dsp:nvSpPr>
        <dsp:cNvPr id="0" name=""/>
        <dsp:cNvSpPr/>
      </dsp:nvSpPr>
      <dsp:spPr>
        <a:xfrm>
          <a:off x="10774547" y="527256"/>
          <a:ext cx="4794916" cy="2034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555750">
            <a:lnSpc>
              <a:spcPct val="90000"/>
            </a:lnSpc>
            <a:spcBef>
              <a:spcPct val="0"/>
            </a:spcBef>
            <a:spcAft>
              <a:spcPct val="35000"/>
            </a:spcAft>
            <a:buNone/>
          </a:pPr>
          <a:r>
            <a:rPr lang="en-US" sz="3500" kern="1200"/>
            <a:t>Observations &amp; interviews</a:t>
          </a:r>
        </a:p>
      </dsp:txBody>
      <dsp:txXfrm>
        <a:off x="10774547" y="527256"/>
        <a:ext cx="4794916" cy="2034207"/>
      </dsp:txXfrm>
    </dsp:sp>
    <dsp:sp modelId="{CEAE5E8B-AAC1-418D-9B73-6432A477B5CF}">
      <dsp:nvSpPr>
        <dsp:cNvPr id="0" name=""/>
        <dsp:cNvSpPr/>
      </dsp:nvSpPr>
      <dsp:spPr>
        <a:xfrm>
          <a:off x="203936" y="3610737"/>
          <a:ext cx="2034207" cy="203420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FE102B-043F-41F5-AF74-B5294AFB02E2}">
      <dsp:nvSpPr>
        <dsp:cNvPr id="0" name=""/>
        <dsp:cNvSpPr/>
      </dsp:nvSpPr>
      <dsp:spPr>
        <a:xfrm>
          <a:off x="631119" y="4037920"/>
          <a:ext cx="1179840" cy="11798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FDB8EC-64EC-442C-A6A0-B1E971114660}">
      <dsp:nvSpPr>
        <dsp:cNvPr id="0" name=""/>
        <dsp:cNvSpPr/>
      </dsp:nvSpPr>
      <dsp:spPr>
        <a:xfrm>
          <a:off x="2674044" y="3610737"/>
          <a:ext cx="4794916" cy="2034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555750">
            <a:lnSpc>
              <a:spcPct val="90000"/>
            </a:lnSpc>
            <a:spcBef>
              <a:spcPct val="0"/>
            </a:spcBef>
            <a:spcAft>
              <a:spcPct val="35000"/>
            </a:spcAft>
            <a:buNone/>
          </a:pPr>
          <a:r>
            <a:rPr lang="en-US" sz="3500" kern="1200"/>
            <a:t>Clinicians involved in patient care</a:t>
          </a:r>
        </a:p>
      </dsp:txBody>
      <dsp:txXfrm>
        <a:off x="2674044" y="3610737"/>
        <a:ext cx="4794916" cy="2034207"/>
      </dsp:txXfrm>
    </dsp:sp>
    <dsp:sp modelId="{0751A58A-BC88-4719-9AE0-03FC58B74248}">
      <dsp:nvSpPr>
        <dsp:cNvPr id="0" name=""/>
        <dsp:cNvSpPr/>
      </dsp:nvSpPr>
      <dsp:spPr>
        <a:xfrm>
          <a:off x="8304438" y="3610737"/>
          <a:ext cx="2034207" cy="2034207"/>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ECCFF5-BA59-4B1A-9089-32EB38B6A86B}">
      <dsp:nvSpPr>
        <dsp:cNvPr id="0" name=""/>
        <dsp:cNvSpPr/>
      </dsp:nvSpPr>
      <dsp:spPr>
        <a:xfrm>
          <a:off x="8731622" y="4037920"/>
          <a:ext cx="1179840" cy="117984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6A8916-DFA8-49B9-9FAB-4D0567E41284}">
      <dsp:nvSpPr>
        <dsp:cNvPr id="0" name=""/>
        <dsp:cNvSpPr/>
      </dsp:nvSpPr>
      <dsp:spPr>
        <a:xfrm>
          <a:off x="10774547" y="3610737"/>
          <a:ext cx="4794916" cy="2034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555750">
            <a:lnSpc>
              <a:spcPct val="90000"/>
            </a:lnSpc>
            <a:spcBef>
              <a:spcPct val="0"/>
            </a:spcBef>
            <a:spcAft>
              <a:spcPct val="35000"/>
            </a:spcAft>
            <a:buNone/>
          </a:pPr>
          <a:r>
            <a:rPr lang="en-US" sz="3500" kern="1200"/>
            <a:t>Triangulation to enhance validity &amp; deepen understanding of diagnostic practices</a:t>
          </a:r>
        </a:p>
      </dsp:txBody>
      <dsp:txXfrm>
        <a:off x="10774547" y="3610737"/>
        <a:ext cx="4794916" cy="20342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0D418B-144D-478F-9FEB-4C99EAD69185}">
      <dsp:nvSpPr>
        <dsp:cNvPr id="0" name=""/>
        <dsp:cNvSpPr/>
      </dsp:nvSpPr>
      <dsp:spPr>
        <a:xfrm>
          <a:off x="4376699" y="213690"/>
          <a:ext cx="1944000" cy="194400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BE02D12-13AA-4925-B978-28408558DB9C}">
      <dsp:nvSpPr>
        <dsp:cNvPr id="0" name=""/>
        <dsp:cNvSpPr/>
      </dsp:nvSpPr>
      <dsp:spPr>
        <a:xfrm>
          <a:off x="3188699" y="3019447"/>
          <a:ext cx="4320000" cy="2939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55750">
            <a:lnSpc>
              <a:spcPct val="90000"/>
            </a:lnSpc>
            <a:spcBef>
              <a:spcPct val="0"/>
            </a:spcBef>
            <a:spcAft>
              <a:spcPct val="35000"/>
            </a:spcAft>
            <a:buNone/>
          </a:pPr>
          <a:r>
            <a:rPr lang="en-US" sz="3500" kern="1200"/>
            <a:t>Conducted observations during clinical shifts using a standardized data collection form</a:t>
          </a:r>
        </a:p>
      </dsp:txBody>
      <dsp:txXfrm>
        <a:off x="3188699" y="3019447"/>
        <a:ext cx="4320000" cy="2939062"/>
      </dsp:txXfrm>
    </dsp:sp>
    <dsp:sp modelId="{F4DDC456-B9C9-4D4A-B4DE-C07B7F498706}">
      <dsp:nvSpPr>
        <dsp:cNvPr id="0" name=""/>
        <dsp:cNvSpPr/>
      </dsp:nvSpPr>
      <dsp:spPr>
        <a:xfrm>
          <a:off x="9452700" y="213690"/>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50A56E-92E3-4B0A-9DC7-0F2FC703B40E}">
      <dsp:nvSpPr>
        <dsp:cNvPr id="0" name=""/>
        <dsp:cNvSpPr/>
      </dsp:nvSpPr>
      <dsp:spPr>
        <a:xfrm>
          <a:off x="8264700" y="3019447"/>
          <a:ext cx="4320000" cy="2939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55750">
            <a:lnSpc>
              <a:spcPct val="90000"/>
            </a:lnSpc>
            <a:spcBef>
              <a:spcPct val="0"/>
            </a:spcBef>
            <a:spcAft>
              <a:spcPct val="35000"/>
            </a:spcAft>
            <a:buNone/>
          </a:pPr>
          <a:r>
            <a:rPr lang="en-US" sz="3500" kern="1200"/>
            <a:t>Semi-structured interviews and focus groups with clinicians conducted post-shift, recorded and transcribed</a:t>
          </a:r>
        </a:p>
      </dsp:txBody>
      <dsp:txXfrm>
        <a:off x="8264700" y="3019447"/>
        <a:ext cx="4320000" cy="29390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6B303F-6449-4A3A-8FE8-A90130A8FB69}">
      <dsp:nvSpPr>
        <dsp:cNvPr id="0" name=""/>
        <dsp:cNvSpPr/>
      </dsp:nvSpPr>
      <dsp:spPr>
        <a:xfrm>
          <a:off x="203936" y="527256"/>
          <a:ext cx="2034207" cy="203420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B1944B-3C5A-4946-8B59-1D9F35199FB8}">
      <dsp:nvSpPr>
        <dsp:cNvPr id="0" name=""/>
        <dsp:cNvSpPr/>
      </dsp:nvSpPr>
      <dsp:spPr>
        <a:xfrm>
          <a:off x="631119" y="954439"/>
          <a:ext cx="1179840" cy="117984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48686E-A7B1-4282-8E0E-22403AF3E54D}">
      <dsp:nvSpPr>
        <dsp:cNvPr id="0" name=""/>
        <dsp:cNvSpPr/>
      </dsp:nvSpPr>
      <dsp:spPr>
        <a:xfrm>
          <a:off x="2674044" y="527256"/>
          <a:ext cx="4794916" cy="2034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555750">
            <a:lnSpc>
              <a:spcPct val="90000"/>
            </a:lnSpc>
            <a:spcBef>
              <a:spcPct val="0"/>
            </a:spcBef>
            <a:spcAft>
              <a:spcPct val="35000"/>
            </a:spcAft>
            <a:buNone/>
          </a:pPr>
          <a:r>
            <a:rPr lang="en-US" sz="3500" kern="1200"/>
            <a:t>Rapid qualitative analysis with templated summaries and matrix analysis for early findings</a:t>
          </a:r>
        </a:p>
      </dsp:txBody>
      <dsp:txXfrm>
        <a:off x="2674044" y="527256"/>
        <a:ext cx="4794916" cy="2034207"/>
      </dsp:txXfrm>
    </dsp:sp>
    <dsp:sp modelId="{2DA67370-C6A0-4EB8-95F2-6CE966D89398}">
      <dsp:nvSpPr>
        <dsp:cNvPr id="0" name=""/>
        <dsp:cNvSpPr/>
      </dsp:nvSpPr>
      <dsp:spPr>
        <a:xfrm>
          <a:off x="8304438" y="527256"/>
          <a:ext cx="2034207" cy="203420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B70BB7-E63F-4F0F-8743-688268B60CA4}">
      <dsp:nvSpPr>
        <dsp:cNvPr id="0" name=""/>
        <dsp:cNvSpPr/>
      </dsp:nvSpPr>
      <dsp:spPr>
        <a:xfrm>
          <a:off x="8731622" y="954439"/>
          <a:ext cx="1179840" cy="117984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87CF17-D50E-4AB4-93D8-A14ACC6C525C}">
      <dsp:nvSpPr>
        <dsp:cNvPr id="0" name=""/>
        <dsp:cNvSpPr/>
      </dsp:nvSpPr>
      <dsp:spPr>
        <a:xfrm>
          <a:off x="10774547" y="527256"/>
          <a:ext cx="4794916" cy="2034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555750">
            <a:lnSpc>
              <a:spcPct val="90000"/>
            </a:lnSpc>
            <a:spcBef>
              <a:spcPct val="0"/>
            </a:spcBef>
            <a:spcAft>
              <a:spcPct val="35000"/>
            </a:spcAft>
            <a:buNone/>
          </a:pPr>
          <a:r>
            <a:rPr lang="en-US" sz="3500" kern="1200"/>
            <a:t>Full thematic coding using both a priori and emergent codes</a:t>
          </a:r>
        </a:p>
      </dsp:txBody>
      <dsp:txXfrm>
        <a:off x="10774547" y="527256"/>
        <a:ext cx="4794916" cy="2034207"/>
      </dsp:txXfrm>
    </dsp:sp>
    <dsp:sp modelId="{3AB695F4-2F56-4475-9284-A420F2B8C98C}">
      <dsp:nvSpPr>
        <dsp:cNvPr id="0" name=""/>
        <dsp:cNvSpPr/>
      </dsp:nvSpPr>
      <dsp:spPr>
        <a:xfrm>
          <a:off x="203936" y="3610737"/>
          <a:ext cx="2034207" cy="203420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977B84-2561-4DF2-8D50-DBC5B402C101}">
      <dsp:nvSpPr>
        <dsp:cNvPr id="0" name=""/>
        <dsp:cNvSpPr/>
      </dsp:nvSpPr>
      <dsp:spPr>
        <a:xfrm>
          <a:off x="631119" y="4037920"/>
          <a:ext cx="1179840" cy="11798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E5A1C1-EFCA-494B-99F8-5DFBD30A337B}">
      <dsp:nvSpPr>
        <dsp:cNvPr id="0" name=""/>
        <dsp:cNvSpPr/>
      </dsp:nvSpPr>
      <dsp:spPr>
        <a:xfrm>
          <a:off x="2674044" y="3610737"/>
          <a:ext cx="4794916" cy="2034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555750">
            <a:lnSpc>
              <a:spcPct val="90000"/>
            </a:lnSpc>
            <a:spcBef>
              <a:spcPct val="0"/>
            </a:spcBef>
            <a:spcAft>
              <a:spcPct val="35000"/>
            </a:spcAft>
            <a:buNone/>
          </a:pPr>
          <a:r>
            <a:rPr lang="en-US" sz="3500" kern="1200"/>
            <a:t>Triangulation between interview and observational data to identify and refine themes</a:t>
          </a:r>
        </a:p>
      </dsp:txBody>
      <dsp:txXfrm>
        <a:off x="2674044" y="3610737"/>
        <a:ext cx="4794916" cy="2034207"/>
      </dsp:txXfrm>
    </dsp:sp>
    <dsp:sp modelId="{A3D0522D-327F-4D83-84D8-9BF2DA3D2D31}">
      <dsp:nvSpPr>
        <dsp:cNvPr id="0" name=""/>
        <dsp:cNvSpPr/>
      </dsp:nvSpPr>
      <dsp:spPr>
        <a:xfrm>
          <a:off x="8304438" y="3610737"/>
          <a:ext cx="2034207" cy="2034207"/>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C466EF-ACF7-4575-9D22-05AA84329D39}">
      <dsp:nvSpPr>
        <dsp:cNvPr id="0" name=""/>
        <dsp:cNvSpPr/>
      </dsp:nvSpPr>
      <dsp:spPr>
        <a:xfrm>
          <a:off x="8731622" y="4037920"/>
          <a:ext cx="1179840" cy="117984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4E5B41-A24C-4CB8-85C5-5F365CB1B102}">
      <dsp:nvSpPr>
        <dsp:cNvPr id="0" name=""/>
        <dsp:cNvSpPr/>
      </dsp:nvSpPr>
      <dsp:spPr>
        <a:xfrm>
          <a:off x="10774547" y="3610737"/>
          <a:ext cx="4794916" cy="2034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555750">
            <a:lnSpc>
              <a:spcPct val="90000"/>
            </a:lnSpc>
            <a:spcBef>
              <a:spcPct val="0"/>
            </a:spcBef>
            <a:spcAft>
              <a:spcPct val="35000"/>
            </a:spcAft>
            <a:buNone/>
          </a:pPr>
          <a:r>
            <a:rPr lang="en-US" sz="3500" kern="1200"/>
            <a:t>Member-checking and reflexivity practices used to enhance trustworthiness and credibility</a:t>
          </a:r>
        </a:p>
      </dsp:txBody>
      <dsp:txXfrm>
        <a:off x="10774547" y="3610737"/>
        <a:ext cx="4794916" cy="203420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E8D066-46E6-4287-BE06-E478E26C7DFA}">
      <dsp:nvSpPr>
        <dsp:cNvPr id="0" name=""/>
        <dsp:cNvSpPr/>
      </dsp:nvSpPr>
      <dsp:spPr>
        <a:xfrm>
          <a:off x="0" y="797"/>
          <a:ext cx="15773400" cy="186705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6E2AE6-4AF8-4A97-A2DA-D1E72FBC8011}">
      <dsp:nvSpPr>
        <dsp:cNvPr id="0" name=""/>
        <dsp:cNvSpPr/>
      </dsp:nvSpPr>
      <dsp:spPr>
        <a:xfrm>
          <a:off x="564783" y="420885"/>
          <a:ext cx="1026879" cy="102687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B5A0C7-7F70-430E-828A-3DD8F8841B61}">
      <dsp:nvSpPr>
        <dsp:cNvPr id="0" name=""/>
        <dsp:cNvSpPr/>
      </dsp:nvSpPr>
      <dsp:spPr>
        <a:xfrm>
          <a:off x="2156447" y="797"/>
          <a:ext cx="13616952" cy="1867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7597" tIns="197597" rIns="197597" bIns="197597" numCol="1" spcCol="1270" anchor="ctr" anchorCtr="0">
          <a:noAutofit/>
        </a:bodyPr>
        <a:lstStyle/>
        <a:p>
          <a:pPr marL="0" lvl="0" indent="0" algn="l" defTabSz="1111250">
            <a:lnSpc>
              <a:spcPct val="90000"/>
            </a:lnSpc>
            <a:spcBef>
              <a:spcPct val="0"/>
            </a:spcBef>
            <a:spcAft>
              <a:spcPct val="35000"/>
            </a:spcAft>
            <a:buNone/>
          </a:pPr>
          <a:r>
            <a:rPr lang="en-US" sz="2500" kern="1200"/>
            <a:t>What are the daily habits and work patterns of diagnosticians? How does this differ with a focus on effective diagnostic experiences?</a:t>
          </a:r>
        </a:p>
      </dsp:txBody>
      <dsp:txXfrm>
        <a:off x="2156447" y="797"/>
        <a:ext cx="13616952" cy="1867054"/>
      </dsp:txXfrm>
    </dsp:sp>
    <dsp:sp modelId="{72314C3F-7C39-4DB5-BA59-3CBEA31D481F}">
      <dsp:nvSpPr>
        <dsp:cNvPr id="0" name=""/>
        <dsp:cNvSpPr/>
      </dsp:nvSpPr>
      <dsp:spPr>
        <a:xfrm>
          <a:off x="0" y="2334615"/>
          <a:ext cx="15773400" cy="186705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AAE824-CDAE-4D0B-ACB1-5D415A738278}">
      <dsp:nvSpPr>
        <dsp:cNvPr id="0" name=""/>
        <dsp:cNvSpPr/>
      </dsp:nvSpPr>
      <dsp:spPr>
        <a:xfrm>
          <a:off x="564783" y="2754703"/>
          <a:ext cx="1026879" cy="102687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2D70AC-98E2-459F-A129-7D5C4984C955}">
      <dsp:nvSpPr>
        <dsp:cNvPr id="0" name=""/>
        <dsp:cNvSpPr/>
      </dsp:nvSpPr>
      <dsp:spPr>
        <a:xfrm>
          <a:off x="2156447" y="2334615"/>
          <a:ext cx="13616952" cy="1867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7597" tIns="197597" rIns="197597" bIns="197597" numCol="1" spcCol="1270" anchor="ctr" anchorCtr="0">
          <a:noAutofit/>
        </a:bodyPr>
        <a:lstStyle/>
        <a:p>
          <a:pPr marL="0" lvl="0" indent="0" algn="l" defTabSz="1111250">
            <a:lnSpc>
              <a:spcPct val="90000"/>
            </a:lnSpc>
            <a:spcBef>
              <a:spcPct val="0"/>
            </a:spcBef>
            <a:spcAft>
              <a:spcPct val="35000"/>
            </a:spcAft>
            <a:buNone/>
          </a:pPr>
          <a:r>
            <a:rPr lang="en-US" sz="2500" kern="1200"/>
            <a:t>What diagnostic adaptations do clinicians make as they move through their day?</a:t>
          </a:r>
        </a:p>
      </dsp:txBody>
      <dsp:txXfrm>
        <a:off x="2156447" y="2334615"/>
        <a:ext cx="13616952" cy="1867054"/>
      </dsp:txXfrm>
    </dsp:sp>
    <dsp:sp modelId="{38BCFF90-ADF4-415A-B548-397B8C48FACB}">
      <dsp:nvSpPr>
        <dsp:cNvPr id="0" name=""/>
        <dsp:cNvSpPr/>
      </dsp:nvSpPr>
      <dsp:spPr>
        <a:xfrm>
          <a:off x="0" y="4668433"/>
          <a:ext cx="15773400" cy="186705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55F3CF-4E08-4FED-BB3E-6C85BB068282}">
      <dsp:nvSpPr>
        <dsp:cNvPr id="0" name=""/>
        <dsp:cNvSpPr/>
      </dsp:nvSpPr>
      <dsp:spPr>
        <a:xfrm>
          <a:off x="564783" y="5088520"/>
          <a:ext cx="1026879" cy="102687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53E59C-BE8E-45C1-8A71-21CBD31911A1}">
      <dsp:nvSpPr>
        <dsp:cNvPr id="0" name=""/>
        <dsp:cNvSpPr/>
      </dsp:nvSpPr>
      <dsp:spPr>
        <a:xfrm>
          <a:off x="2156447" y="4668433"/>
          <a:ext cx="13616952" cy="1867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7597" tIns="197597" rIns="197597" bIns="197597" numCol="1" spcCol="1270" anchor="ctr" anchorCtr="0">
          <a:noAutofit/>
        </a:bodyPr>
        <a:lstStyle/>
        <a:p>
          <a:pPr marL="0" lvl="0" indent="0" algn="l" defTabSz="1111250">
            <a:lnSpc>
              <a:spcPct val="90000"/>
            </a:lnSpc>
            <a:spcBef>
              <a:spcPct val="0"/>
            </a:spcBef>
            <a:spcAft>
              <a:spcPct val="35000"/>
            </a:spcAft>
            <a:buNone/>
          </a:pPr>
          <a:r>
            <a:rPr lang="en-US" sz="2500" kern="1200"/>
            <a:t>How is diagnosis influenced by patient factors, clinician factors, and the practice environment?</a:t>
          </a:r>
        </a:p>
      </dsp:txBody>
      <dsp:txXfrm>
        <a:off x="2156447" y="4668433"/>
        <a:ext cx="13616952" cy="18670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860C40-3B47-4699-96F5-68156D5856FE}">
      <dsp:nvSpPr>
        <dsp:cNvPr id="0" name=""/>
        <dsp:cNvSpPr/>
      </dsp:nvSpPr>
      <dsp:spPr>
        <a:xfrm>
          <a:off x="0" y="509579"/>
          <a:ext cx="15773400" cy="856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ED606EC-76E7-41C9-BA12-22058C7988FA}">
      <dsp:nvSpPr>
        <dsp:cNvPr id="0" name=""/>
        <dsp:cNvSpPr/>
      </dsp:nvSpPr>
      <dsp:spPr>
        <a:xfrm>
          <a:off x="788670" y="7739"/>
          <a:ext cx="11041380" cy="10036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7338" tIns="0" rIns="417338" bIns="0" numCol="1" spcCol="1270" anchor="ctr" anchorCtr="0">
          <a:noAutofit/>
        </a:bodyPr>
        <a:lstStyle/>
        <a:p>
          <a:pPr marL="0" lvl="0" indent="0" algn="l" defTabSz="1511300">
            <a:lnSpc>
              <a:spcPct val="90000"/>
            </a:lnSpc>
            <a:spcBef>
              <a:spcPct val="0"/>
            </a:spcBef>
            <a:spcAft>
              <a:spcPct val="35000"/>
            </a:spcAft>
            <a:buNone/>
          </a:pPr>
          <a:r>
            <a:rPr lang="en-US" sz="3400" kern="1200"/>
            <a:t>6 sites</a:t>
          </a:r>
        </a:p>
      </dsp:txBody>
      <dsp:txXfrm>
        <a:off x="837666" y="56735"/>
        <a:ext cx="10943388" cy="905688"/>
      </dsp:txXfrm>
    </dsp:sp>
    <dsp:sp modelId="{7E56C7FB-E7E2-405B-BF63-3D7D079E76C9}">
      <dsp:nvSpPr>
        <dsp:cNvPr id="0" name=""/>
        <dsp:cNvSpPr/>
      </dsp:nvSpPr>
      <dsp:spPr>
        <a:xfrm>
          <a:off x="0" y="2051819"/>
          <a:ext cx="15773400" cy="1981350"/>
        </a:xfrm>
        <a:prstGeom prst="rect">
          <a:avLst/>
        </a:prstGeom>
        <a:solidFill>
          <a:schemeClr val="lt1">
            <a:alpha val="90000"/>
            <a:hueOff val="0"/>
            <a:satOff val="0"/>
            <a:lumOff val="0"/>
            <a:alphaOff val="0"/>
          </a:schemeClr>
        </a:solidFill>
        <a:ln w="12700" cap="flat" cmpd="sng" algn="ctr">
          <a:solidFill>
            <a:schemeClr val="accent2">
              <a:hueOff val="3221807"/>
              <a:satOff val="-9246"/>
              <a:lumOff val="-1480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24191" tIns="708152" rIns="1224191" bIns="241808" numCol="1" spcCol="1270" anchor="t" anchorCtr="0">
          <a:noAutofit/>
        </a:bodyPr>
        <a:lstStyle/>
        <a:p>
          <a:pPr marL="285750" lvl="1" indent="-285750" algn="l" defTabSz="1511300">
            <a:lnSpc>
              <a:spcPct val="90000"/>
            </a:lnSpc>
            <a:spcBef>
              <a:spcPct val="0"/>
            </a:spcBef>
            <a:spcAft>
              <a:spcPct val="15000"/>
            </a:spcAft>
            <a:buChar char="•"/>
          </a:pPr>
          <a:r>
            <a:rPr lang="en-US" sz="3400" kern="1200"/>
            <a:t>~96 hours of observation</a:t>
          </a:r>
        </a:p>
        <a:p>
          <a:pPr marL="285750" lvl="1" indent="-285750" algn="l" defTabSz="1511300">
            <a:lnSpc>
              <a:spcPct val="90000"/>
            </a:lnSpc>
            <a:spcBef>
              <a:spcPct val="0"/>
            </a:spcBef>
            <a:spcAft>
              <a:spcPct val="15000"/>
            </a:spcAft>
            <a:buChar char="•"/>
          </a:pPr>
          <a:r>
            <a:rPr lang="en-US" sz="3400" kern="1200"/>
            <a:t>~ 120 patients observed</a:t>
          </a:r>
        </a:p>
      </dsp:txBody>
      <dsp:txXfrm>
        <a:off x="0" y="2051819"/>
        <a:ext cx="15773400" cy="1981350"/>
      </dsp:txXfrm>
    </dsp:sp>
    <dsp:sp modelId="{8096D41A-CCE8-4E03-9BEC-65404DEC3F97}">
      <dsp:nvSpPr>
        <dsp:cNvPr id="0" name=""/>
        <dsp:cNvSpPr/>
      </dsp:nvSpPr>
      <dsp:spPr>
        <a:xfrm>
          <a:off x="788670" y="1549979"/>
          <a:ext cx="11041380" cy="1003680"/>
        </a:xfrm>
        <a:prstGeom prst="roundRect">
          <a:avLst/>
        </a:prstGeom>
        <a:gradFill rotWithShape="0">
          <a:gsLst>
            <a:gs pos="0">
              <a:schemeClr val="accent2">
                <a:hueOff val="3221807"/>
                <a:satOff val="-9246"/>
                <a:lumOff val="-14805"/>
                <a:alphaOff val="0"/>
                <a:satMod val="103000"/>
                <a:lumMod val="102000"/>
                <a:tint val="94000"/>
              </a:schemeClr>
            </a:gs>
            <a:gs pos="50000">
              <a:schemeClr val="accent2">
                <a:hueOff val="3221807"/>
                <a:satOff val="-9246"/>
                <a:lumOff val="-14805"/>
                <a:alphaOff val="0"/>
                <a:satMod val="110000"/>
                <a:lumMod val="100000"/>
                <a:shade val="100000"/>
              </a:schemeClr>
            </a:gs>
            <a:gs pos="100000">
              <a:schemeClr val="accent2">
                <a:hueOff val="3221807"/>
                <a:satOff val="-9246"/>
                <a:lumOff val="-1480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7338" tIns="0" rIns="417338" bIns="0" numCol="1" spcCol="1270" anchor="ctr" anchorCtr="0">
          <a:noAutofit/>
        </a:bodyPr>
        <a:lstStyle/>
        <a:p>
          <a:pPr marL="0" lvl="0" indent="0" algn="l" defTabSz="1511300">
            <a:lnSpc>
              <a:spcPct val="90000"/>
            </a:lnSpc>
            <a:spcBef>
              <a:spcPct val="0"/>
            </a:spcBef>
            <a:spcAft>
              <a:spcPct val="35000"/>
            </a:spcAft>
            <a:buNone/>
          </a:pPr>
          <a:r>
            <a:rPr lang="en-US" sz="3400" kern="1200"/>
            <a:t>12 observation sessions</a:t>
          </a:r>
        </a:p>
      </dsp:txBody>
      <dsp:txXfrm>
        <a:off x="837666" y="1598975"/>
        <a:ext cx="10943388" cy="905688"/>
      </dsp:txXfrm>
    </dsp:sp>
    <dsp:sp modelId="{75049989-5B25-47D2-A6E5-B93BB158EA9C}">
      <dsp:nvSpPr>
        <dsp:cNvPr id="0" name=""/>
        <dsp:cNvSpPr/>
      </dsp:nvSpPr>
      <dsp:spPr>
        <a:xfrm>
          <a:off x="0" y="4718610"/>
          <a:ext cx="15773400" cy="1445850"/>
        </a:xfrm>
        <a:prstGeom prst="rect">
          <a:avLst/>
        </a:prstGeom>
        <a:solidFill>
          <a:schemeClr val="lt1">
            <a:alpha val="90000"/>
            <a:hueOff val="0"/>
            <a:satOff val="0"/>
            <a:lumOff val="0"/>
            <a:alphaOff val="0"/>
          </a:schemeClr>
        </a:solidFill>
        <a:ln w="12700" cap="flat" cmpd="sng" algn="ctr">
          <a:solidFill>
            <a:schemeClr val="accent2">
              <a:hueOff val="6443614"/>
              <a:satOff val="-18493"/>
              <a:lumOff val="-2960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24191" tIns="708152" rIns="1224191" bIns="241808" numCol="1" spcCol="1270" anchor="t" anchorCtr="0">
          <a:noAutofit/>
        </a:bodyPr>
        <a:lstStyle/>
        <a:p>
          <a:pPr marL="285750" lvl="1" indent="-285750" algn="l" defTabSz="1511300">
            <a:lnSpc>
              <a:spcPct val="90000"/>
            </a:lnSpc>
            <a:spcBef>
              <a:spcPct val="0"/>
            </a:spcBef>
            <a:spcAft>
              <a:spcPct val="15000"/>
            </a:spcAft>
            <a:buChar char="•"/>
          </a:pPr>
          <a:r>
            <a:rPr lang="en-US" sz="3400" kern="1200"/>
            <a:t>~30 minutes for each interview</a:t>
          </a:r>
        </a:p>
      </dsp:txBody>
      <dsp:txXfrm>
        <a:off x="0" y="4718610"/>
        <a:ext cx="15773400" cy="1445850"/>
      </dsp:txXfrm>
    </dsp:sp>
    <dsp:sp modelId="{2B71D502-531E-42AF-BFC7-E62354256B09}">
      <dsp:nvSpPr>
        <dsp:cNvPr id="0" name=""/>
        <dsp:cNvSpPr/>
      </dsp:nvSpPr>
      <dsp:spPr>
        <a:xfrm>
          <a:off x="788670" y="4216770"/>
          <a:ext cx="11041380" cy="1003680"/>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7338" tIns="0" rIns="417338" bIns="0" numCol="1" spcCol="1270" anchor="ctr" anchorCtr="0">
          <a:noAutofit/>
        </a:bodyPr>
        <a:lstStyle/>
        <a:p>
          <a:pPr marL="0" lvl="0" indent="0" algn="l" defTabSz="1511300">
            <a:lnSpc>
              <a:spcPct val="90000"/>
            </a:lnSpc>
            <a:spcBef>
              <a:spcPct val="0"/>
            </a:spcBef>
            <a:spcAft>
              <a:spcPct val="35000"/>
            </a:spcAft>
            <a:buNone/>
          </a:pPr>
          <a:r>
            <a:rPr lang="en-US" sz="3400" kern="1200"/>
            <a:t>12 interviews</a:t>
          </a:r>
        </a:p>
      </dsp:txBody>
      <dsp:txXfrm>
        <a:off x="837666" y="4265766"/>
        <a:ext cx="10943388" cy="90568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2CD42B-9529-4728-AA09-5F5FEF299F1E}">
      <dsp:nvSpPr>
        <dsp:cNvPr id="0" name=""/>
        <dsp:cNvSpPr/>
      </dsp:nvSpPr>
      <dsp:spPr>
        <a:xfrm>
          <a:off x="1698682" y="1492544"/>
          <a:ext cx="1989005" cy="198900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05E954-AA02-455E-9226-69C6EF60CE04}">
      <dsp:nvSpPr>
        <dsp:cNvPr id="0" name=""/>
        <dsp:cNvSpPr/>
      </dsp:nvSpPr>
      <dsp:spPr>
        <a:xfrm>
          <a:off x="483179" y="3959655"/>
          <a:ext cx="442001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a:t>Formal rapid qualitative analysis</a:t>
          </a:r>
        </a:p>
      </dsp:txBody>
      <dsp:txXfrm>
        <a:off x="483179" y="3959655"/>
        <a:ext cx="4420012" cy="720000"/>
      </dsp:txXfrm>
    </dsp:sp>
    <dsp:sp modelId="{C66DB7DB-B121-4A86-8CD4-BCBE861976F5}">
      <dsp:nvSpPr>
        <dsp:cNvPr id="0" name=""/>
        <dsp:cNvSpPr/>
      </dsp:nvSpPr>
      <dsp:spPr>
        <a:xfrm>
          <a:off x="6892197" y="1492544"/>
          <a:ext cx="1989005" cy="1989005"/>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AD2BD1-E0E1-4273-A95F-D3FD79925641}">
      <dsp:nvSpPr>
        <dsp:cNvPr id="0" name=""/>
        <dsp:cNvSpPr/>
      </dsp:nvSpPr>
      <dsp:spPr>
        <a:xfrm>
          <a:off x="5676693" y="3959655"/>
          <a:ext cx="442001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a:t>Full thematic coding</a:t>
          </a:r>
        </a:p>
      </dsp:txBody>
      <dsp:txXfrm>
        <a:off x="5676693" y="3959655"/>
        <a:ext cx="4420012" cy="720000"/>
      </dsp:txXfrm>
    </dsp:sp>
    <dsp:sp modelId="{7129E8B4-3807-4AD3-8831-E9D2FFFBE544}">
      <dsp:nvSpPr>
        <dsp:cNvPr id="0" name=""/>
        <dsp:cNvSpPr/>
      </dsp:nvSpPr>
      <dsp:spPr>
        <a:xfrm>
          <a:off x="12085711" y="1492544"/>
          <a:ext cx="1989005" cy="19890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0B85B1-640C-47DD-B434-41C1C5941C62}">
      <dsp:nvSpPr>
        <dsp:cNvPr id="0" name=""/>
        <dsp:cNvSpPr/>
      </dsp:nvSpPr>
      <dsp:spPr>
        <a:xfrm>
          <a:off x="10870208" y="3959655"/>
          <a:ext cx="442001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a:t>Dissemination!</a:t>
          </a:r>
        </a:p>
      </dsp:txBody>
      <dsp:txXfrm>
        <a:off x="10870208" y="3959655"/>
        <a:ext cx="4420012"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7C45B9-6776-6643-9AA0-D3817B9E26F4}" type="datetimeFigureOut">
              <a:rPr lang="en-US" smtClean="0"/>
              <a:t>7/20/2025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8A56F-898D-694D-8367-FBA6EFD45AE1}" type="slidenum">
              <a:rPr lang="en-US" smtClean="0"/>
              <a:t>‹#›</a:t>
            </a:fld>
            <a:endParaRPr lang="en-US"/>
          </a:p>
        </p:txBody>
      </p:sp>
    </p:spTree>
    <p:extLst>
      <p:ext uri="{BB962C8B-B14F-4D97-AF65-F5344CB8AC3E}">
        <p14:creationId xmlns:p14="http://schemas.microsoft.com/office/powerpoint/2010/main" val="3837927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C4DBC-CD25-716A-ACB9-04F9F79660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B3F629-C0DD-B782-7754-E8688E0B3A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A83729-E763-850E-65E6-6012D6342393}"/>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F7F13E4E-0557-9320-3D8C-8CB6445249A0}"/>
              </a:ext>
            </a:extLst>
          </p:cNvPr>
          <p:cNvSpPr>
            <a:spLocks noGrp="1"/>
          </p:cNvSpPr>
          <p:nvPr>
            <p:ph type="sldNum" sz="quarter" idx="5"/>
          </p:nvPr>
        </p:nvSpPr>
        <p:spPr/>
        <p:txBody>
          <a:bodyPr/>
          <a:lstStyle/>
          <a:p>
            <a:fld id="{68266BC9-F812-4775-89AF-7E043156F41D}" type="slidenum">
              <a:rPr lang="en-US"/>
              <a:t>2</a:t>
            </a:fld>
            <a:endParaRPr lang="en-US"/>
          </a:p>
        </p:txBody>
      </p:sp>
    </p:spTree>
    <p:extLst>
      <p:ext uri="{BB962C8B-B14F-4D97-AF65-F5344CB8AC3E}">
        <p14:creationId xmlns:p14="http://schemas.microsoft.com/office/powerpoint/2010/main" val="2081008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r>
              <a:rPr lang="en-US" b="1"/>
              <a:t>Barnett et al. (2019, </a:t>
            </a:r>
            <a:r>
              <a:rPr lang="en-US" b="1" i="1"/>
              <a:t>JAMA </a:t>
            </a:r>
            <a:r>
              <a:rPr lang="en-US" b="1" i="1" err="1"/>
              <a:t>Netw</a:t>
            </a:r>
            <a:r>
              <a:rPr lang="en-US" b="1" i="1"/>
              <a:t> Open</a:t>
            </a:r>
            <a:r>
              <a:rPr lang="en-US" b="1"/>
              <a:t>)</a:t>
            </a:r>
            <a:endParaRPr lang="en-US"/>
          </a:p>
          <a:p>
            <a:pPr lvl="1">
              <a:lnSpc>
                <a:spcPct val="90000"/>
              </a:lnSpc>
              <a:spcBef>
                <a:spcPts val="500"/>
              </a:spcBef>
              <a:buFont typeface="Courier New,monospace"/>
              <a:buChar char="•"/>
            </a:pPr>
            <a:r>
              <a:rPr lang="en-US" b="1"/>
              <a:t>Design</a:t>
            </a:r>
            <a:r>
              <a:rPr lang="en-US"/>
              <a:t>: Compared the accuracy of </a:t>
            </a:r>
            <a:r>
              <a:rPr lang="en-US" b="1"/>
              <a:t>multiple physicians’ independent </a:t>
            </a:r>
            <a:r>
              <a:rPr lang="en-US" b="1" err="1"/>
              <a:t>answerscombined</a:t>
            </a:r>
            <a:r>
              <a:rPr lang="en-US"/>
              <a:t> vs. individual physicians using a digital diagnostic platform.</a:t>
            </a:r>
          </a:p>
          <a:p>
            <a:pPr lvl="1">
              <a:lnSpc>
                <a:spcPct val="90000"/>
              </a:lnSpc>
              <a:spcBef>
                <a:spcPts val="500"/>
              </a:spcBef>
              <a:buFont typeface="Courier New,monospace"/>
              <a:buChar char="•"/>
            </a:pPr>
            <a:r>
              <a:rPr lang="en-US" b="1"/>
              <a:t>Findings</a:t>
            </a:r>
            <a:r>
              <a:rPr lang="en-US"/>
              <a:t>: The </a:t>
            </a:r>
            <a:r>
              <a:rPr lang="en-US" b="1"/>
              <a:t>collective diagnosis was more accurate</a:t>
            </a:r>
            <a:r>
              <a:rPr lang="en-US"/>
              <a:t> than most </a:t>
            </a:r>
            <a:r>
              <a:rPr lang="en-US" err="1"/>
              <a:t>individualphysicians</a:t>
            </a:r>
            <a:r>
              <a:rPr lang="en-US"/>
              <a:t>.</a:t>
            </a:r>
          </a:p>
          <a:p>
            <a:pPr lvl="1">
              <a:lnSpc>
                <a:spcPct val="90000"/>
              </a:lnSpc>
              <a:spcBef>
                <a:spcPts val="500"/>
              </a:spcBef>
              <a:buFont typeface="Courier New,monospace"/>
              <a:buChar char="•"/>
            </a:pPr>
            <a:r>
              <a:rPr lang="en-US" b="1"/>
              <a:t>Takeaway</a:t>
            </a:r>
            <a:r>
              <a:rPr lang="en-US"/>
              <a:t>: Aggregating physician input can improve real-world </a:t>
            </a:r>
            <a:r>
              <a:rPr lang="en-US" err="1"/>
              <a:t>diagnosticaccuracy</a:t>
            </a:r>
            <a:r>
              <a:rPr lang="en-US"/>
              <a:t> across specialties and experience levels.</a:t>
            </a:r>
          </a:p>
          <a:p>
            <a:pPr marL="285750" indent="-285750">
              <a:lnSpc>
                <a:spcPct val="90000"/>
              </a:lnSpc>
              <a:spcBef>
                <a:spcPts val="1000"/>
              </a:spcBef>
              <a:buFont typeface="Courier New,monospace"/>
              <a:buChar char="o"/>
            </a:pPr>
            <a:r>
              <a:rPr lang="en-US" b="1"/>
              <a:t>Blanchard et al. (2024, </a:t>
            </a:r>
            <a:r>
              <a:rPr lang="en-US" b="1" i="1"/>
              <a:t>Med </a:t>
            </a:r>
            <a:r>
              <a:rPr lang="en-US" b="1" i="1" err="1"/>
              <a:t>Decis</a:t>
            </a:r>
            <a:r>
              <a:rPr lang="en-US" b="1" i="1"/>
              <a:t> Making</a:t>
            </a:r>
            <a:r>
              <a:rPr lang="en-US" b="1"/>
              <a:t>)</a:t>
            </a:r>
            <a:endParaRPr lang="en-US"/>
          </a:p>
          <a:p>
            <a:pPr lvl="1">
              <a:lnSpc>
                <a:spcPct val="90000"/>
              </a:lnSpc>
              <a:spcBef>
                <a:spcPts val="500"/>
              </a:spcBef>
              <a:buFont typeface="Courier New,monospace"/>
              <a:buChar char="•"/>
            </a:pPr>
            <a:r>
              <a:rPr lang="en-US" b="1"/>
              <a:t>Design</a:t>
            </a:r>
            <a:r>
              <a:rPr lang="en-US"/>
              <a:t>: Studied general practitioners diagnosing real-world cases; looked </a:t>
            </a:r>
            <a:r>
              <a:rPr lang="en-US" err="1"/>
              <a:t>at</a:t>
            </a:r>
            <a:r>
              <a:rPr lang="en-US" b="1" err="1"/>
              <a:t>collective</a:t>
            </a:r>
            <a:r>
              <a:rPr lang="en-US" b="1"/>
              <a:t> judgment aggregation</a:t>
            </a:r>
            <a:r>
              <a:rPr lang="en-US"/>
              <a:t>.</a:t>
            </a:r>
          </a:p>
          <a:p>
            <a:pPr lvl="1">
              <a:lnSpc>
                <a:spcPct val="90000"/>
              </a:lnSpc>
              <a:spcBef>
                <a:spcPts val="500"/>
              </a:spcBef>
              <a:buFont typeface="Courier New,monospace"/>
              <a:buChar char="•"/>
            </a:pPr>
            <a:r>
              <a:rPr lang="en-US" b="1"/>
              <a:t>Findings</a:t>
            </a:r>
            <a:r>
              <a:rPr lang="en-US"/>
              <a:t>: </a:t>
            </a:r>
            <a:r>
              <a:rPr lang="en-US" b="1"/>
              <a:t>Aggregated GP decisions outperformed individual ones</a:t>
            </a:r>
            <a:r>
              <a:rPr lang="en-US"/>
              <a:t>, </a:t>
            </a:r>
            <a:r>
              <a:rPr lang="en-US" err="1"/>
              <a:t>especiallyin</a:t>
            </a:r>
            <a:r>
              <a:rPr lang="en-US"/>
              <a:t> complex or ambiguous cases.</a:t>
            </a:r>
          </a:p>
          <a:p>
            <a:pPr lvl="1">
              <a:lnSpc>
                <a:spcPct val="90000"/>
              </a:lnSpc>
              <a:spcBef>
                <a:spcPts val="500"/>
              </a:spcBef>
              <a:buFont typeface="Courier New,monospace"/>
              <a:buChar char="•"/>
            </a:pPr>
            <a:r>
              <a:rPr lang="en-US" b="1"/>
              <a:t>Takeaway</a:t>
            </a:r>
            <a:r>
              <a:rPr lang="en-US"/>
              <a:t>: Collective intelligence can be leveraged in frontline settings </a:t>
            </a:r>
            <a:r>
              <a:rPr lang="en-US" err="1"/>
              <a:t>likeprimary</a:t>
            </a:r>
            <a:r>
              <a:rPr lang="en-US"/>
              <a:t> care, not just in experimental settings.</a:t>
            </a:r>
            <a:endParaRPr lang="en-US">
              <a:ea typeface="Calibri"/>
              <a:cs typeface="Calibri"/>
            </a:endParaRPr>
          </a:p>
        </p:txBody>
      </p:sp>
      <p:sp>
        <p:nvSpPr>
          <p:cNvPr id="4" name="Slide Number Placeholder 3"/>
          <p:cNvSpPr>
            <a:spLocks noGrp="1"/>
          </p:cNvSpPr>
          <p:nvPr>
            <p:ph type="sldNum" sz="quarter" idx="5"/>
          </p:nvPr>
        </p:nvSpPr>
        <p:spPr/>
        <p:txBody>
          <a:bodyPr/>
          <a:lstStyle/>
          <a:p>
            <a:fld id="{68266BC9-F812-4775-89AF-7E043156F41D}" type="slidenum">
              <a:rPr lang="en-US"/>
              <a:t>32</a:t>
            </a:fld>
            <a:endParaRPr lang="en-US"/>
          </a:p>
        </p:txBody>
      </p:sp>
    </p:spTree>
    <p:extLst>
      <p:ext uri="{BB962C8B-B14F-4D97-AF65-F5344CB8AC3E}">
        <p14:creationId xmlns:p14="http://schemas.microsoft.com/office/powerpoint/2010/main" val="3341488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total of 1,544 patients were included in the study. Of these, 969 (63%) received care on teaching services, 442 (29%) on direct care services, and 133 (9%) on APP services. Patient demographics, including sex, age, race, ethnicity, timing of diagnostic error, and </a:t>
            </a:r>
            <a:r>
              <a:rPr lang="en-US" err="1"/>
              <a:t>Elixhauser</a:t>
            </a:r>
            <a:r>
              <a:rPr lang="en-US"/>
              <a:t> comorbidity score, were generally similar across care team models. However, there were significant differences in admission source, insurance payor, and reason for inclusion in the original study (Table 1). </a:t>
            </a:r>
          </a:p>
          <a:p>
            <a:r>
              <a:rPr lang="en-US"/>
              <a:t>There were significant differences in the unadjusted risk of diagnostic errors across care team models. All percentages were weighted by the inverse of the number of reviewed cases relative to the total eligible cases for review, which varied by site. Teaching teams had a weighted error rate of 19.9% (n=203), direct care teams had an error rate of 26.5% (n=100), and APP services had an error rate of 33.4% (n=36). Among these errors, 80% (n=169) on teaching services were harmful, 86.9% (n=82) on direct care services were harmful, and 62.8% (n=26) on APP services were harmful (Table 2).</a:t>
            </a:r>
            <a:endParaRPr lang="en-US" b="1" i="1"/>
          </a:p>
          <a:p>
            <a:endParaRPr lang="en-US">
              <a:ea typeface="Calibri"/>
              <a:cs typeface="Calibri"/>
            </a:endParaRPr>
          </a:p>
        </p:txBody>
      </p:sp>
      <p:sp>
        <p:nvSpPr>
          <p:cNvPr id="4" name="Slide Number Placeholder 3"/>
          <p:cNvSpPr>
            <a:spLocks noGrp="1"/>
          </p:cNvSpPr>
          <p:nvPr>
            <p:ph type="sldNum" sz="quarter" idx="5"/>
          </p:nvPr>
        </p:nvSpPr>
        <p:spPr/>
        <p:txBody>
          <a:bodyPr/>
          <a:lstStyle/>
          <a:p>
            <a:fld id="{68266BC9-F812-4775-89AF-7E043156F41D}" type="slidenum">
              <a:rPr lang="en-US"/>
              <a:t>33</a:t>
            </a:fld>
            <a:endParaRPr lang="en-US"/>
          </a:p>
        </p:txBody>
      </p:sp>
    </p:spTree>
    <p:extLst>
      <p:ext uri="{BB962C8B-B14F-4D97-AF65-F5344CB8AC3E}">
        <p14:creationId xmlns:p14="http://schemas.microsoft.com/office/powerpoint/2010/main" val="661085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96171-AB59-83F1-EB3C-84E5DE7F9A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646FA0-F552-77AD-DE54-E775F56BE9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55CB39-EF48-4F0B-B5FD-6E88F4309C93}"/>
              </a:ext>
            </a:extLst>
          </p:cNvPr>
          <p:cNvSpPr>
            <a:spLocks noGrp="1"/>
          </p:cNvSpPr>
          <p:nvPr>
            <p:ph type="body" idx="1"/>
          </p:nvPr>
        </p:nvSpPr>
        <p:spPr/>
        <p:txBody>
          <a:bodyPr/>
          <a:lstStyle/>
          <a:p>
            <a:r>
              <a:rPr lang="en-US"/>
              <a:t>A total of 1,544 patients were included in the study. Of these, 969 (63%) received care on teaching services, 442 (29%) on direct care services, and 133 (9%) on APP services. Patient demographics, including sex, age, race, ethnicity, timing of diagnostic error, and </a:t>
            </a:r>
            <a:r>
              <a:rPr lang="en-US" err="1"/>
              <a:t>Elixhauser</a:t>
            </a:r>
            <a:r>
              <a:rPr lang="en-US"/>
              <a:t> comorbidity score, were generally similar across care team models. However, there were significant differences in admission source, insurance payor, and reason for inclusion in the original study (Table 1). </a:t>
            </a:r>
          </a:p>
          <a:p>
            <a:r>
              <a:rPr lang="en-US"/>
              <a:t>There were significant differences in the unadjusted risk of diagnostic errors across care team models. All percentages were weighted by the inverse of the number of reviewed cases relative to the total eligible cases for review, which varied by site. Teaching teams had a weighted error rate of 19.9% (n=203), direct care teams had an error rate of 26.5% (n=100), and APP services had an error rate of 33.4% (n=36). Among these errors, 80% (n=169) on teaching services were harmful, 86.9% (n=82) on direct care services were harmful, and 62.8% (n=26) on APP services were harmful (Table 2).</a:t>
            </a:r>
            <a:endParaRPr lang="en-US" b="1" i="1"/>
          </a:p>
          <a:p>
            <a:endParaRPr lang="en-US">
              <a:ea typeface="Calibri"/>
              <a:cs typeface="Calibri"/>
            </a:endParaRPr>
          </a:p>
        </p:txBody>
      </p:sp>
      <p:sp>
        <p:nvSpPr>
          <p:cNvPr id="4" name="Slide Number Placeholder 3">
            <a:extLst>
              <a:ext uri="{FF2B5EF4-FFF2-40B4-BE49-F238E27FC236}">
                <a16:creationId xmlns:a16="http://schemas.microsoft.com/office/drawing/2014/main" id="{CD42C1F9-288F-642D-C7F1-7F89FE3D05D0}"/>
              </a:ext>
            </a:extLst>
          </p:cNvPr>
          <p:cNvSpPr>
            <a:spLocks noGrp="1"/>
          </p:cNvSpPr>
          <p:nvPr>
            <p:ph type="sldNum" sz="quarter" idx="5"/>
          </p:nvPr>
        </p:nvSpPr>
        <p:spPr/>
        <p:txBody>
          <a:bodyPr/>
          <a:lstStyle/>
          <a:p>
            <a:fld id="{68266BC9-F812-4775-89AF-7E043156F41D}" type="slidenum">
              <a:rPr lang="en-US"/>
              <a:t>34</a:t>
            </a:fld>
            <a:endParaRPr lang="en-US"/>
          </a:p>
        </p:txBody>
      </p:sp>
    </p:spTree>
    <p:extLst>
      <p:ext uri="{BB962C8B-B14F-4D97-AF65-F5344CB8AC3E}">
        <p14:creationId xmlns:p14="http://schemas.microsoft.com/office/powerpoint/2010/main" val="3245406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08A56F-898D-694D-8367-FBA6EFD45AE1}" type="slidenum">
              <a:rPr lang="en-US" smtClean="0"/>
              <a:t>40</a:t>
            </a:fld>
            <a:endParaRPr lang="en-US"/>
          </a:p>
        </p:txBody>
      </p:sp>
    </p:spTree>
    <p:extLst>
      <p:ext uri="{BB962C8B-B14F-4D97-AF65-F5344CB8AC3E}">
        <p14:creationId xmlns:p14="http://schemas.microsoft.com/office/powerpoint/2010/main" val="3738372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883FB-EE25-0FB9-0A0C-851B73581E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4B9B80-E6E3-C678-E0B6-63D3DAE5AE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85F423-594F-BC34-DF96-C896E9876F4B}"/>
              </a:ext>
            </a:extLst>
          </p:cNvPr>
          <p:cNvSpPr>
            <a:spLocks noGrp="1"/>
          </p:cNvSpPr>
          <p:nvPr>
            <p:ph type="body" idx="1"/>
          </p:nvPr>
        </p:nvSpPr>
        <p:spPr/>
        <p:txBody>
          <a:bodyPr/>
          <a:lstStyle/>
          <a:p>
            <a:r>
              <a:rPr lang="en-US" sz="1200" kern="1200">
                <a:solidFill>
                  <a:schemeClr val="tx1"/>
                </a:solidFill>
                <a:effectLst/>
                <a:latin typeface="+mn-lt"/>
                <a:ea typeface="+mn-ea"/>
                <a:cs typeface="+mn-cs"/>
              </a:rPr>
              <a:t>Diagnosis is seen not as a discrete event but as an evolving process influenced by data, time, conversations, and clinical evolution. Clinicians universally begin with electronic health record (EHR) reviews. This helps form a preliminary picture, although many emphasize avoiding anchoring bias by reassessing after patient contact. However, some clinicians placed greater weight on the value of seeing patients right away, whereas other clinicians placed greater weight on doing a thorough chart review before seeing patients. Most follow a structured morning routine (e.g., vital signs, labs, note review), then flexibly adapt the depth and pace of their diagnostic process based on time and patient complexity. Many clinicians revisit data for "slow thinking" once immediate tasks are handled, doing “deep thinking” and “deep dives” in the afternoons, evenings, or even at home, especially when interruptions during the day inhibit cognitive focus. Writing notes often serve dual purposes: as communication and as an evolving diagnostic checklist or thought tool. Clinicians often revisit and revise the differential as new information arrives or if the plan is not yielding expected outcomes.</a:t>
            </a:r>
            <a:endParaRPr lang="en-US"/>
          </a:p>
        </p:txBody>
      </p:sp>
      <p:sp>
        <p:nvSpPr>
          <p:cNvPr id="4" name="Slide Number Placeholder 3">
            <a:extLst>
              <a:ext uri="{FF2B5EF4-FFF2-40B4-BE49-F238E27FC236}">
                <a16:creationId xmlns:a16="http://schemas.microsoft.com/office/drawing/2014/main" id="{8C9FCC5B-C3BA-E0C3-8185-F8191B66DF5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29005E-718D-4B43-B16A-131215FA1D2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35617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Some teams very deliberately include nurses in rounding, Others would include nurses if they happened to be present. Very few patients had family present during rounds and a non-insignificant number of patients did not or could not fully participate in the conversation, mostly just answered questions directed at them. Communication challenges with patients are quite common (requiring an interpreter, using a virtual interpreter, altered mental status, lack of engagement, challenges with therapeutic rapport, disenfranchised patients). However, patient, family, and, to a lesser extent, nursing collateral are considered deeply important to the diagnostic process. Often conversation with patients and physical exam provided vital data that broadened the differential and changed the care plan.</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29005E-718D-4B43-B16A-131215FA1D2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23249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Normalized among clinicians, who often emphasize the value of “sitting with” not knowing, acknowledging and expressing uncertainty is a necessary part of the process. However, this can be uncomfortable to acknowledge especially for learners.</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29005E-718D-4B43-B16A-131215FA1D2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56648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When working solo, hospitalists adapt by reaching out to colleagues for second opinions or diagnostic input. On teaching teams, residents often contribute fresh perspectives. Many value consultants as sources of insight but cite lack of direct communication as a barrier.</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29005E-718D-4B43-B16A-131215FA1D2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89239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Limited time, high patient loads, frequent interruptions, and systemic pressure for throughput lead to diagnostic shortcuts, missed nuances, and deferral of deep analysis.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29005E-718D-4B43-B16A-131215FA1D2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36682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08A56F-898D-694D-8367-FBA6EFD45AE1}" type="slidenum">
              <a:rPr lang="en-US" smtClean="0"/>
              <a:t>51</a:t>
            </a:fld>
            <a:endParaRPr lang="en-US"/>
          </a:p>
        </p:txBody>
      </p:sp>
    </p:spTree>
    <p:extLst>
      <p:ext uri="{BB962C8B-B14F-4D97-AF65-F5344CB8AC3E}">
        <p14:creationId xmlns:p14="http://schemas.microsoft.com/office/powerpoint/2010/main" val="1346677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3">
              <a:lnSpc>
                <a:spcPct val="90000"/>
              </a:lnSpc>
              <a:spcBef>
                <a:spcPts val="500"/>
              </a:spcBef>
            </a:pPr>
            <a:endParaRPr lang="en-US" dirty="0"/>
          </a:p>
        </p:txBody>
      </p:sp>
      <p:sp>
        <p:nvSpPr>
          <p:cNvPr id="4" name="Slide Number Placeholder 3"/>
          <p:cNvSpPr>
            <a:spLocks noGrp="1"/>
          </p:cNvSpPr>
          <p:nvPr>
            <p:ph type="sldNum" sz="quarter" idx="5"/>
          </p:nvPr>
        </p:nvSpPr>
        <p:spPr/>
        <p:txBody>
          <a:bodyPr/>
          <a:lstStyle/>
          <a:p>
            <a:fld id="{5D08A56F-898D-694D-8367-FBA6EFD45AE1}" type="slidenum">
              <a:rPr lang="en-US" smtClean="0"/>
              <a:t>6</a:t>
            </a:fld>
            <a:endParaRPr lang="en-US"/>
          </a:p>
        </p:txBody>
      </p:sp>
    </p:spTree>
    <p:extLst>
      <p:ext uri="{BB962C8B-B14F-4D97-AF65-F5344CB8AC3E}">
        <p14:creationId xmlns:p14="http://schemas.microsoft.com/office/powerpoint/2010/main" val="3243278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This is combining data from our UPSIDE/ADEPT studies as well as Winters study (ICU) and Dalal/Gunderson studies (general medicine acute care patients). </a:t>
            </a:r>
          </a:p>
        </p:txBody>
      </p:sp>
      <p:sp>
        <p:nvSpPr>
          <p:cNvPr id="4" name="Slide Number Placeholder 3"/>
          <p:cNvSpPr>
            <a:spLocks noGrp="1"/>
          </p:cNvSpPr>
          <p:nvPr>
            <p:ph type="sldNum" sz="quarter" idx="5"/>
          </p:nvPr>
        </p:nvSpPr>
        <p:spPr/>
        <p:txBody>
          <a:bodyPr/>
          <a:lstStyle/>
          <a:p>
            <a:fld id="{5D08A56F-898D-694D-8367-FBA6EFD45AE1}" type="slidenum">
              <a:rPr lang="en-US" smtClean="0"/>
              <a:t>7</a:t>
            </a:fld>
            <a:endParaRPr lang="en-US"/>
          </a:p>
        </p:txBody>
      </p:sp>
    </p:spTree>
    <p:extLst>
      <p:ext uri="{BB962C8B-B14F-4D97-AF65-F5344CB8AC3E}">
        <p14:creationId xmlns:p14="http://schemas.microsoft.com/office/powerpoint/2010/main" val="3930207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Second bullet is from UPSIDE </a:t>
            </a:r>
            <a:r>
              <a:rPr lang="en-US" dirty="0" err="1">
                <a:ea typeface="Calibri"/>
                <a:cs typeface="Calibri"/>
              </a:rPr>
              <a:t>subanalysis</a:t>
            </a:r>
          </a:p>
        </p:txBody>
      </p:sp>
      <p:sp>
        <p:nvSpPr>
          <p:cNvPr id="4" name="Slide Number Placeholder 3"/>
          <p:cNvSpPr>
            <a:spLocks noGrp="1"/>
          </p:cNvSpPr>
          <p:nvPr>
            <p:ph type="sldNum" sz="quarter" idx="5"/>
          </p:nvPr>
        </p:nvSpPr>
        <p:spPr/>
        <p:txBody>
          <a:bodyPr/>
          <a:lstStyle/>
          <a:p>
            <a:fld id="{68266BC9-F812-4775-89AF-7E043156F41D}" type="slidenum">
              <a:rPr lang="en-US"/>
              <a:t>11</a:t>
            </a:fld>
            <a:endParaRPr lang="en-US"/>
          </a:p>
        </p:txBody>
      </p:sp>
    </p:spTree>
    <p:extLst>
      <p:ext uri="{BB962C8B-B14F-4D97-AF65-F5344CB8AC3E}">
        <p14:creationId xmlns:p14="http://schemas.microsoft.com/office/powerpoint/2010/main" val="1971825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6 sites, 120 patient </a:t>
            </a:r>
            <a:r>
              <a:rPr lang="en-US" dirty="0" err="1">
                <a:latin typeface="Calibri"/>
                <a:ea typeface="Calibri"/>
                <a:cs typeface="Calibri"/>
              </a:rPr>
              <a:t>obs</a:t>
            </a:r>
            <a:r>
              <a:rPr lang="en-US" dirty="0">
                <a:latin typeface="Calibri"/>
                <a:ea typeface="Calibri"/>
                <a:cs typeface="Calibri"/>
              </a:rPr>
              <a:t>/96hrs, 12 interviews. </a:t>
            </a:r>
          </a:p>
          <a:p>
            <a:r>
              <a:rPr lang="en-US" dirty="0">
                <a:latin typeface="Calibri"/>
                <a:ea typeface="Calibri"/>
                <a:cs typeface="Calibri"/>
              </a:rPr>
              <a:t>4 themes: collateral is critical, recognizing uncertainty is key, peer consultation is invaluable, clinical environmental constraints must be navigated.</a:t>
            </a:r>
          </a:p>
        </p:txBody>
      </p:sp>
      <p:sp>
        <p:nvSpPr>
          <p:cNvPr id="4" name="Slide Number Placeholder 3"/>
          <p:cNvSpPr>
            <a:spLocks noGrp="1"/>
          </p:cNvSpPr>
          <p:nvPr>
            <p:ph type="sldNum" sz="quarter" idx="5"/>
          </p:nvPr>
        </p:nvSpPr>
        <p:spPr/>
        <p:txBody>
          <a:bodyPr/>
          <a:lstStyle/>
          <a:p>
            <a:fld id="{5D08A56F-898D-694D-8367-FBA6EFD45AE1}" type="slidenum">
              <a:rPr lang="en-US" smtClean="0"/>
              <a:t>12</a:t>
            </a:fld>
            <a:endParaRPr lang="en-US"/>
          </a:p>
        </p:txBody>
      </p:sp>
    </p:spTree>
    <p:extLst>
      <p:ext uri="{BB962C8B-B14F-4D97-AF65-F5344CB8AC3E}">
        <p14:creationId xmlns:p14="http://schemas.microsoft.com/office/powerpoint/2010/main" val="3441948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One of four themes.</a:t>
            </a:r>
          </a:p>
        </p:txBody>
      </p:sp>
      <p:sp>
        <p:nvSpPr>
          <p:cNvPr id="4" name="Slide Number Placeholder 3"/>
          <p:cNvSpPr>
            <a:spLocks noGrp="1"/>
          </p:cNvSpPr>
          <p:nvPr>
            <p:ph type="sldNum" sz="quarter" idx="5"/>
          </p:nvPr>
        </p:nvSpPr>
        <p:spPr/>
        <p:txBody>
          <a:bodyPr/>
          <a:lstStyle/>
          <a:p>
            <a:fld id="{5D08A56F-898D-694D-8367-FBA6EFD45AE1}" type="slidenum">
              <a:rPr lang="en-US" smtClean="0"/>
              <a:t>13</a:t>
            </a:fld>
            <a:endParaRPr lang="en-US"/>
          </a:p>
        </p:txBody>
      </p:sp>
    </p:spTree>
    <p:extLst>
      <p:ext uri="{BB962C8B-B14F-4D97-AF65-F5344CB8AC3E}">
        <p14:creationId xmlns:p14="http://schemas.microsoft.com/office/powerpoint/2010/main" val="1213864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r>
              <a:rPr lang="en-US" dirty="0"/>
              <a:t>Design: Cluster randomized crossover trial</a:t>
            </a:r>
          </a:p>
          <a:p>
            <a:pPr lvl="1">
              <a:lnSpc>
                <a:spcPct val="90000"/>
              </a:lnSpc>
              <a:spcBef>
                <a:spcPts val="500"/>
              </a:spcBef>
              <a:buFont typeface="Courier New,monospace"/>
              <a:buChar char="•"/>
            </a:pPr>
            <a:r>
              <a:rPr lang="en-US" dirty="0"/>
              <a:t>Random sample of 14 adult patients (age 18 years) per day during two 10-dayperiod in 6 EDs (n = 1680 patients)</a:t>
            </a:r>
          </a:p>
          <a:p>
            <a:pPr marL="285750" indent="-285750">
              <a:lnSpc>
                <a:spcPct val="90000"/>
              </a:lnSpc>
              <a:spcBef>
                <a:spcPts val="1000"/>
              </a:spcBef>
              <a:buFont typeface="Courier New,monospace"/>
              <a:buChar char="o"/>
            </a:pPr>
            <a:r>
              <a:rPr lang="en-US" dirty="0"/>
              <a:t>Intervention: Systematic cross-checking between </a:t>
            </a:r>
            <a:r>
              <a:rPr lang="en-US" dirty="0" err="1"/>
              <a:t>emergencyphysicians</a:t>
            </a:r>
            <a:r>
              <a:rPr lang="en-US" dirty="0"/>
              <a:t>, 3 times a day </a:t>
            </a:r>
          </a:p>
          <a:p>
            <a:pPr lvl="1">
              <a:lnSpc>
                <a:spcPct val="90000"/>
              </a:lnSpc>
              <a:spcBef>
                <a:spcPts val="500"/>
              </a:spcBef>
              <a:buFont typeface="Courier New,monospace"/>
              <a:buChar char="•"/>
            </a:pPr>
            <a:r>
              <a:rPr lang="en-US" dirty="0"/>
              <a:t>Brief presentation of one physician’s case to another</a:t>
            </a:r>
          </a:p>
          <a:p>
            <a:pPr lvl="1">
              <a:lnSpc>
                <a:spcPct val="90000"/>
              </a:lnSpc>
              <a:spcBef>
                <a:spcPts val="500"/>
              </a:spcBef>
              <a:buFont typeface="Courier New,monospace"/>
              <a:buChar char="•"/>
            </a:pPr>
            <a:r>
              <a:rPr lang="en-US" dirty="0"/>
              <a:t>Second physician’s feedback to the first</a:t>
            </a:r>
          </a:p>
          <a:p>
            <a:pPr marL="285750" indent="-285750">
              <a:lnSpc>
                <a:spcPct val="90000"/>
              </a:lnSpc>
              <a:spcBef>
                <a:spcPts val="1000"/>
              </a:spcBef>
              <a:buFont typeface="Courier New,monospace"/>
              <a:buChar char="o"/>
            </a:pPr>
            <a:r>
              <a:rPr lang="en-US" dirty="0"/>
              <a:t>Outcome: Medical error in the ED </a:t>
            </a:r>
          </a:p>
          <a:p>
            <a:pPr lvl="1">
              <a:lnSpc>
                <a:spcPct val="90000"/>
              </a:lnSpc>
              <a:spcBef>
                <a:spcPts val="500"/>
              </a:spcBef>
              <a:buFont typeface="Courier New,monospace"/>
              <a:buChar char="•"/>
            </a:pPr>
            <a:r>
              <a:rPr lang="en-US" dirty="0"/>
              <a:t>Identified using a 2-level error detection surveillance system, blinded to </a:t>
            </a:r>
            <a:r>
              <a:rPr lang="en-US" dirty="0" err="1"/>
              <a:t>thestrategy</a:t>
            </a:r>
            <a:r>
              <a:rPr lang="en-US" dirty="0"/>
              <a:t> allocation</a:t>
            </a:r>
          </a:p>
          <a:p>
            <a:pPr marL="171450" indent="-171450">
              <a:lnSpc>
                <a:spcPct val="90000"/>
              </a:lnSpc>
              <a:spcBef>
                <a:spcPts val="1000"/>
              </a:spcBef>
              <a:buFont typeface="Arial"/>
              <a:buChar char="•"/>
            </a:pPr>
            <a:endParaRPr lang="en-US" dirty="0"/>
          </a:p>
          <a:p>
            <a:pPr marL="171450" indent="-171450">
              <a:lnSpc>
                <a:spcPct val="90000"/>
              </a:lnSpc>
              <a:spcBef>
                <a:spcPts val="1000"/>
              </a:spcBef>
              <a:buFont typeface="Arial"/>
              <a:buChar char="•"/>
            </a:pPr>
            <a:r>
              <a:rPr lang="en-US" dirty="0"/>
              <a:t>54 adverse events (6.4%) in the cross-check group versus 90adverse events (10.7%) in the standard care group </a:t>
            </a:r>
          </a:p>
          <a:p>
            <a:pPr marL="628650" lvl="1" indent="-171450">
              <a:lnSpc>
                <a:spcPct val="90000"/>
              </a:lnSpc>
              <a:spcBef>
                <a:spcPts val="500"/>
              </a:spcBef>
              <a:buFont typeface="Courier New,monospace"/>
              <a:buChar char="o"/>
            </a:pPr>
            <a:r>
              <a:rPr lang="en-US"/>
              <a:t>RRR: 40%; ARR: 4.3%</a:t>
            </a:r>
            <a:endParaRPr lang="en-US" dirty="0"/>
          </a:p>
          <a:p>
            <a:pPr marL="628650" lvl="1" indent="-171450">
              <a:lnSpc>
                <a:spcPct val="90000"/>
              </a:lnSpc>
              <a:spcBef>
                <a:spcPts val="500"/>
              </a:spcBef>
              <a:buFont typeface="Courier New,monospace"/>
              <a:buChar char="o"/>
            </a:pPr>
            <a:r>
              <a:rPr lang="en-US"/>
              <a:t>Number needed to treat: 24 Patients</a:t>
            </a:r>
            <a:endParaRPr lang="en-US" dirty="0"/>
          </a:p>
          <a:p>
            <a:pPr marL="171450" indent="-171450">
              <a:lnSpc>
                <a:spcPct val="90000"/>
              </a:lnSpc>
              <a:spcBef>
                <a:spcPts val="1000"/>
              </a:spcBef>
              <a:buFont typeface="Courier New,monospace"/>
              <a:buChar char="o"/>
            </a:pPr>
            <a:endParaRPr lang="en-US" dirty="0"/>
          </a:p>
          <a:p>
            <a:pPr marL="171450" indent="-171450">
              <a:lnSpc>
                <a:spcPct val="90000"/>
              </a:lnSpc>
              <a:spcBef>
                <a:spcPts val="1000"/>
              </a:spcBef>
              <a:buFont typeface="Courier New,monospace"/>
              <a:buChar char="o"/>
            </a:pPr>
            <a:r>
              <a:rPr lang="en-US"/>
              <a:t>But we’re not in the ED!</a:t>
            </a:r>
            <a:endParaRPr lang="en-US" dirty="0"/>
          </a:p>
          <a:p>
            <a:pPr marL="628650" lvl="1" indent="-171450">
              <a:lnSpc>
                <a:spcPct val="90000"/>
              </a:lnSpc>
              <a:spcBef>
                <a:spcPts val="500"/>
              </a:spcBef>
              <a:buFont typeface="Courier New,monospace"/>
              <a:buChar char="o"/>
            </a:pPr>
            <a:r>
              <a:rPr lang="en-US"/>
              <a:t>Rapid decision making with incomplete information</a:t>
            </a:r>
            <a:endParaRPr lang="en-US" dirty="0"/>
          </a:p>
          <a:p>
            <a:pPr marL="628650" lvl="1" indent="-171450">
              <a:lnSpc>
                <a:spcPct val="90000"/>
              </a:lnSpc>
              <a:spcBef>
                <a:spcPts val="500"/>
              </a:spcBef>
              <a:buFont typeface="Courier New,monospace"/>
              <a:buChar char="o"/>
            </a:pPr>
            <a:r>
              <a:rPr lang="en-US" dirty="0"/>
              <a:t>Management by a sole clinician</a:t>
            </a:r>
          </a:p>
        </p:txBody>
      </p:sp>
      <p:sp>
        <p:nvSpPr>
          <p:cNvPr id="4" name="Slide Number Placeholder 3"/>
          <p:cNvSpPr>
            <a:spLocks noGrp="1"/>
          </p:cNvSpPr>
          <p:nvPr>
            <p:ph type="sldNum" sz="quarter" idx="5"/>
          </p:nvPr>
        </p:nvSpPr>
        <p:spPr/>
        <p:txBody>
          <a:bodyPr/>
          <a:lstStyle/>
          <a:p>
            <a:fld id="{5D08A56F-898D-694D-8367-FBA6EFD45AE1}" type="slidenum">
              <a:rPr lang="en-US" smtClean="0"/>
              <a:t>15</a:t>
            </a:fld>
            <a:endParaRPr lang="en-US"/>
          </a:p>
        </p:txBody>
      </p:sp>
    </p:spTree>
    <p:extLst>
      <p:ext uri="{BB962C8B-B14F-4D97-AF65-F5344CB8AC3E}">
        <p14:creationId xmlns:p14="http://schemas.microsoft.com/office/powerpoint/2010/main" val="1611133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08A56F-898D-694D-8367-FBA6EFD45AE1}" type="slidenum">
              <a:rPr lang="en-US" smtClean="0"/>
              <a:t>29</a:t>
            </a:fld>
            <a:endParaRPr lang="en-US"/>
          </a:p>
        </p:txBody>
      </p:sp>
    </p:spTree>
    <p:extLst>
      <p:ext uri="{BB962C8B-B14F-4D97-AF65-F5344CB8AC3E}">
        <p14:creationId xmlns:p14="http://schemas.microsoft.com/office/powerpoint/2010/main" val="4054344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We have a strong history of collective intelligence in medicine—of leaning in multispecialty or multidisciplinary expertise. </a:t>
            </a:r>
          </a:p>
        </p:txBody>
      </p:sp>
      <p:sp>
        <p:nvSpPr>
          <p:cNvPr id="4" name="Slide Number Placeholder 3"/>
          <p:cNvSpPr>
            <a:spLocks noGrp="1"/>
          </p:cNvSpPr>
          <p:nvPr>
            <p:ph type="sldNum" sz="quarter" idx="5"/>
          </p:nvPr>
        </p:nvSpPr>
        <p:spPr/>
        <p:txBody>
          <a:bodyPr/>
          <a:lstStyle/>
          <a:p>
            <a:fld id="{68266BC9-F812-4775-89AF-7E043156F41D}" type="slidenum">
              <a:rPr lang="en-US"/>
              <a:t>31</a:t>
            </a:fld>
            <a:endParaRPr lang="en-US"/>
          </a:p>
        </p:txBody>
      </p:sp>
    </p:spTree>
    <p:extLst>
      <p:ext uri="{BB962C8B-B14F-4D97-AF65-F5344CB8AC3E}">
        <p14:creationId xmlns:p14="http://schemas.microsoft.com/office/powerpoint/2010/main" val="1971825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5552F-F694-D947-278B-F0B0236D0F46}"/>
              </a:ext>
            </a:extLst>
          </p:cNvPr>
          <p:cNvSpPr>
            <a:spLocks noGrp="1"/>
          </p:cNvSpPr>
          <p:nvPr>
            <p:ph type="ctrTitle" hasCustomPrompt="1"/>
          </p:nvPr>
        </p:nvSpPr>
        <p:spPr>
          <a:xfrm>
            <a:off x="1257300" y="2782886"/>
            <a:ext cx="15773400" cy="2482851"/>
          </a:xfrm>
        </p:spPr>
        <p:txBody>
          <a:bodyPr anchor="b">
            <a:normAutofit/>
          </a:bodyPr>
          <a:lstStyle>
            <a:lvl1pPr algn="l">
              <a:defRPr sz="15000"/>
            </a:lvl1pPr>
          </a:lstStyle>
          <a:p>
            <a:r>
              <a:rPr lang="en-US"/>
              <a:t>Presentation Title</a:t>
            </a:r>
          </a:p>
        </p:txBody>
      </p:sp>
      <p:sp>
        <p:nvSpPr>
          <p:cNvPr id="3" name="Subtitle 2">
            <a:extLst>
              <a:ext uri="{FF2B5EF4-FFF2-40B4-BE49-F238E27FC236}">
                <a16:creationId xmlns:a16="http://schemas.microsoft.com/office/drawing/2014/main" id="{8A8E6EE9-D58C-45BA-FFB8-4343C1C44AFA}"/>
              </a:ext>
            </a:extLst>
          </p:cNvPr>
          <p:cNvSpPr>
            <a:spLocks noGrp="1"/>
          </p:cNvSpPr>
          <p:nvPr>
            <p:ph type="subTitle" idx="1" hasCustomPrompt="1"/>
          </p:nvPr>
        </p:nvSpPr>
        <p:spPr>
          <a:xfrm>
            <a:off x="1257300" y="5403850"/>
            <a:ext cx="15773398" cy="2482850"/>
          </a:xfrm>
        </p:spPr>
        <p:txBody>
          <a:bodyPr>
            <a:normAutofit/>
          </a:bodyPr>
          <a:lstStyle>
            <a:lvl1pPr marL="0" indent="0" algn="l">
              <a:buNone/>
              <a:defRPr sz="6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a:t>
            </a:r>
          </a:p>
        </p:txBody>
      </p:sp>
    </p:spTree>
    <p:extLst>
      <p:ext uri="{BB962C8B-B14F-4D97-AF65-F5344CB8AC3E}">
        <p14:creationId xmlns:p14="http://schemas.microsoft.com/office/powerpoint/2010/main" val="4242236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D74B-091B-6370-82DB-F947DBE56FD7}"/>
              </a:ext>
            </a:extLst>
          </p:cNvPr>
          <p:cNvSpPr>
            <a:spLocks noGrp="1"/>
          </p:cNvSpPr>
          <p:nvPr>
            <p:ph type="title"/>
          </p:nvPr>
        </p:nvSpPr>
        <p:spPr>
          <a:xfrm>
            <a:off x="1260475" y="685800"/>
            <a:ext cx="5897563" cy="2400300"/>
          </a:xfrm>
        </p:spPr>
        <p:txBody>
          <a:bodyPr anchor="b">
            <a:noAutofit/>
          </a:bodyPr>
          <a:lstStyle>
            <a:lvl1pPr>
              <a:defRPr sz="6000">
                <a:solidFill>
                  <a:srgbClr val="144E7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CE21E31-B660-40EC-6B6C-6DE3C36CA0F0}"/>
              </a:ext>
            </a:extLst>
          </p:cNvPr>
          <p:cNvSpPr>
            <a:spLocks noGrp="1"/>
          </p:cNvSpPr>
          <p:nvPr>
            <p:ph idx="1"/>
          </p:nvPr>
        </p:nvSpPr>
        <p:spPr>
          <a:xfrm>
            <a:off x="7775575" y="1481138"/>
            <a:ext cx="9258300" cy="7310437"/>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11E7ED-299B-04A7-0461-0DC0DC308EF4}"/>
              </a:ext>
            </a:extLst>
          </p:cNvPr>
          <p:cNvSpPr>
            <a:spLocks noGrp="1"/>
          </p:cNvSpPr>
          <p:nvPr>
            <p:ph type="body" sz="half" idx="2"/>
          </p:nvPr>
        </p:nvSpPr>
        <p:spPr>
          <a:xfrm>
            <a:off x="1260475" y="3086100"/>
            <a:ext cx="5897563" cy="5718175"/>
          </a:xfrm>
        </p:spPr>
        <p:txBody>
          <a:bodyPr>
            <a:normAutofit/>
          </a:bodyPr>
          <a:lstStyle>
            <a:lvl1pPr marL="0" indent="0">
              <a:buNone/>
              <a:defRPr sz="3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14956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1D620-A157-36FE-B1E3-FC795E0DB952}"/>
              </a:ext>
            </a:extLst>
          </p:cNvPr>
          <p:cNvSpPr>
            <a:spLocks noGrp="1"/>
          </p:cNvSpPr>
          <p:nvPr>
            <p:ph type="title"/>
          </p:nvPr>
        </p:nvSpPr>
        <p:spPr>
          <a:xfrm>
            <a:off x="1260475" y="685800"/>
            <a:ext cx="5897563" cy="2400300"/>
          </a:xfrm>
        </p:spPr>
        <p:txBody>
          <a:bodyPr anchor="b">
            <a:normAutofit/>
          </a:bodyPr>
          <a:lstStyle>
            <a:lvl1pPr>
              <a:defRPr sz="6000">
                <a:solidFill>
                  <a:srgbClr val="144E72"/>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EDEAF4DE-AFC7-48F3-CD32-273AD77838AE}"/>
              </a:ext>
            </a:extLst>
          </p:cNvPr>
          <p:cNvSpPr>
            <a:spLocks noGrp="1"/>
          </p:cNvSpPr>
          <p:nvPr>
            <p:ph type="pic" idx="1"/>
          </p:nvPr>
        </p:nvSpPr>
        <p:spPr>
          <a:xfrm>
            <a:off x="7775575" y="1481138"/>
            <a:ext cx="9258300" cy="73104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672AAF-5611-59D9-4A44-AA4D37C0E5AF}"/>
              </a:ext>
            </a:extLst>
          </p:cNvPr>
          <p:cNvSpPr>
            <a:spLocks noGrp="1"/>
          </p:cNvSpPr>
          <p:nvPr>
            <p:ph type="body" sz="half" idx="2"/>
          </p:nvPr>
        </p:nvSpPr>
        <p:spPr>
          <a:xfrm>
            <a:off x="1260475" y="3086100"/>
            <a:ext cx="5897563" cy="5718175"/>
          </a:xfrm>
        </p:spPr>
        <p:txBody>
          <a:bodyPr>
            <a:normAutofit/>
          </a:bodyPr>
          <a:lstStyle>
            <a:lvl1pPr marL="0" indent="0">
              <a:buNone/>
              <a:defRPr sz="3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67886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94DE9-8433-9909-5C24-B849A01F0A32}"/>
              </a:ext>
            </a:extLst>
          </p:cNvPr>
          <p:cNvSpPr>
            <a:spLocks noGrp="1"/>
          </p:cNvSpPr>
          <p:nvPr>
            <p:ph type="title"/>
          </p:nvPr>
        </p:nvSpPr>
        <p:spPr>
          <a:xfrm>
            <a:off x="1257300" y="594922"/>
            <a:ext cx="15773400" cy="1890297"/>
          </a:xfrm>
        </p:spPr>
        <p:txBody>
          <a:bodyPr/>
          <a:lstStyle>
            <a:lvl1pPr>
              <a:defRPr>
                <a:solidFill>
                  <a:srgbClr val="144E72"/>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9444A026-D44C-72B2-85BA-18DE159EE593}"/>
              </a:ext>
            </a:extLst>
          </p:cNvPr>
          <p:cNvSpPr>
            <a:spLocks noGrp="1"/>
          </p:cNvSpPr>
          <p:nvPr>
            <p:ph type="body" orient="vert" idx="1"/>
          </p:nvPr>
        </p:nvSpPr>
        <p:spPr>
          <a:xfrm>
            <a:off x="1257300" y="2512988"/>
            <a:ext cx="15773400" cy="6645300"/>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9589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3A912A-C452-61D7-B258-76A072B14863}"/>
              </a:ext>
            </a:extLst>
          </p:cNvPr>
          <p:cNvSpPr>
            <a:spLocks noGrp="1"/>
          </p:cNvSpPr>
          <p:nvPr>
            <p:ph type="title" orient="vert"/>
          </p:nvPr>
        </p:nvSpPr>
        <p:spPr>
          <a:xfrm>
            <a:off x="13087350" y="547688"/>
            <a:ext cx="3943350" cy="8718550"/>
          </a:xfrm>
        </p:spPr>
        <p:txBody>
          <a:bodyPr vert="eaVert"/>
          <a:lstStyle>
            <a:lvl1pPr>
              <a:defRPr>
                <a:solidFill>
                  <a:srgbClr val="144E72"/>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848F3B5A-3C57-3074-579C-C78119548C2A}"/>
              </a:ext>
            </a:extLst>
          </p:cNvPr>
          <p:cNvSpPr>
            <a:spLocks noGrp="1"/>
          </p:cNvSpPr>
          <p:nvPr>
            <p:ph type="body" orient="vert" idx="1"/>
          </p:nvPr>
        </p:nvSpPr>
        <p:spPr>
          <a:xfrm>
            <a:off x="1257300" y="547688"/>
            <a:ext cx="11677650" cy="8718550"/>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2025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D6DC5-1C7E-B5E9-2FF4-5E5AEAE1497B}"/>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D1C9FBA4-4728-9404-B6A0-6C7874EF6276}"/>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7DF38420-9BEB-FEB8-36D2-F1E97582CAF4}"/>
              </a:ext>
            </a:extLst>
          </p:cNvPr>
          <p:cNvSpPr>
            <a:spLocks noGrp="1"/>
          </p:cNvSpPr>
          <p:nvPr>
            <p:ph type="dt" sz="half" idx="10"/>
          </p:nvPr>
        </p:nvSpPr>
        <p:spPr/>
        <p:txBody>
          <a:bodyPr/>
          <a:lstStyle/>
          <a:p>
            <a:fld id="{DC4F6EE7-6359-49BD-B21A-2AF7A47A83A7}" type="datetimeFigureOut">
              <a:rPr lang="en-US" smtClean="0"/>
              <a:t>7/20/2025</a:t>
            </a:fld>
            <a:endParaRPr lang="en-US"/>
          </a:p>
        </p:txBody>
      </p:sp>
      <p:sp>
        <p:nvSpPr>
          <p:cNvPr id="5" name="Footer Placeholder 4">
            <a:extLst>
              <a:ext uri="{FF2B5EF4-FFF2-40B4-BE49-F238E27FC236}">
                <a16:creationId xmlns:a16="http://schemas.microsoft.com/office/drawing/2014/main" id="{5FCCFDAB-A083-2535-E98D-55A7AC7535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D2D3B4-8178-E35A-1C25-437AAC259FCD}"/>
              </a:ext>
            </a:extLst>
          </p:cNvPr>
          <p:cNvSpPr>
            <a:spLocks noGrp="1"/>
          </p:cNvSpPr>
          <p:nvPr>
            <p:ph type="sldNum" sz="quarter" idx="12"/>
          </p:nvPr>
        </p:nvSpPr>
        <p:spPr/>
        <p:txBody>
          <a:bodyPr/>
          <a:lstStyle/>
          <a:p>
            <a:fld id="{CB456959-77DA-4E0D-8BA8-909B4A118932}" type="slidenum">
              <a:rPr lang="en-US" smtClean="0"/>
              <a:t>‹#›</a:t>
            </a:fld>
            <a:endParaRPr lang="en-US"/>
          </a:p>
        </p:txBody>
      </p:sp>
    </p:spTree>
    <p:extLst>
      <p:ext uri="{BB962C8B-B14F-4D97-AF65-F5344CB8AC3E}">
        <p14:creationId xmlns:p14="http://schemas.microsoft.com/office/powerpoint/2010/main" val="9703375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CD07B-68C0-9E4D-28AF-5F1405957C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9BD091-6B8B-811A-ACCA-7D39C54B22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7C2CE9-2C84-DFC1-7304-216804A4307E}"/>
              </a:ext>
            </a:extLst>
          </p:cNvPr>
          <p:cNvSpPr>
            <a:spLocks noGrp="1"/>
          </p:cNvSpPr>
          <p:nvPr>
            <p:ph type="dt" sz="half" idx="10"/>
          </p:nvPr>
        </p:nvSpPr>
        <p:spPr/>
        <p:txBody>
          <a:bodyPr/>
          <a:lstStyle/>
          <a:p>
            <a:fld id="{DC4F6EE7-6359-49BD-B21A-2AF7A47A83A7}" type="datetimeFigureOut">
              <a:rPr lang="en-US" smtClean="0"/>
              <a:t>7/20/2025</a:t>
            </a:fld>
            <a:endParaRPr lang="en-US"/>
          </a:p>
        </p:txBody>
      </p:sp>
      <p:sp>
        <p:nvSpPr>
          <p:cNvPr id="5" name="Footer Placeholder 4">
            <a:extLst>
              <a:ext uri="{FF2B5EF4-FFF2-40B4-BE49-F238E27FC236}">
                <a16:creationId xmlns:a16="http://schemas.microsoft.com/office/drawing/2014/main" id="{04F0A34B-3EDB-DB79-5330-4DA0E0A0A9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0157CA-618E-66F4-CA99-4C1790FB46CC}"/>
              </a:ext>
            </a:extLst>
          </p:cNvPr>
          <p:cNvSpPr>
            <a:spLocks noGrp="1"/>
          </p:cNvSpPr>
          <p:nvPr>
            <p:ph type="sldNum" sz="quarter" idx="12"/>
          </p:nvPr>
        </p:nvSpPr>
        <p:spPr/>
        <p:txBody>
          <a:bodyPr/>
          <a:lstStyle/>
          <a:p>
            <a:fld id="{CB456959-77DA-4E0D-8BA8-909B4A118932}" type="slidenum">
              <a:rPr lang="en-US" smtClean="0"/>
              <a:t>‹#›</a:t>
            </a:fld>
            <a:endParaRPr lang="en-US"/>
          </a:p>
        </p:txBody>
      </p:sp>
    </p:spTree>
    <p:extLst>
      <p:ext uri="{BB962C8B-B14F-4D97-AF65-F5344CB8AC3E}">
        <p14:creationId xmlns:p14="http://schemas.microsoft.com/office/powerpoint/2010/main" val="2881637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73F0D-1E0F-0A89-0747-28884649AF4D}"/>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08A06EBC-929D-2C21-E93F-E175351F1415}"/>
              </a:ext>
            </a:extLst>
          </p:cNvPr>
          <p:cNvSpPr>
            <a:spLocks noGrp="1"/>
          </p:cNvSpPr>
          <p:nvPr>
            <p:ph type="body" idx="1"/>
          </p:nvPr>
        </p:nvSpPr>
        <p:spPr>
          <a:xfrm>
            <a:off x="1247775" y="6884195"/>
            <a:ext cx="15773400" cy="2250281"/>
          </a:xfr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11FFD4-8271-368B-6959-D91E43E12F39}"/>
              </a:ext>
            </a:extLst>
          </p:cNvPr>
          <p:cNvSpPr>
            <a:spLocks noGrp="1"/>
          </p:cNvSpPr>
          <p:nvPr>
            <p:ph type="dt" sz="half" idx="10"/>
          </p:nvPr>
        </p:nvSpPr>
        <p:spPr/>
        <p:txBody>
          <a:bodyPr/>
          <a:lstStyle/>
          <a:p>
            <a:fld id="{DC4F6EE7-6359-49BD-B21A-2AF7A47A83A7}" type="datetimeFigureOut">
              <a:rPr lang="en-US" smtClean="0"/>
              <a:t>7/20/2025</a:t>
            </a:fld>
            <a:endParaRPr lang="en-US"/>
          </a:p>
        </p:txBody>
      </p:sp>
      <p:sp>
        <p:nvSpPr>
          <p:cNvPr id="5" name="Footer Placeholder 4">
            <a:extLst>
              <a:ext uri="{FF2B5EF4-FFF2-40B4-BE49-F238E27FC236}">
                <a16:creationId xmlns:a16="http://schemas.microsoft.com/office/drawing/2014/main" id="{8FA2ED91-9520-205A-3470-29CE8C44AD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8E33CC-93B5-5E4B-9F84-2C7310E01037}"/>
              </a:ext>
            </a:extLst>
          </p:cNvPr>
          <p:cNvSpPr>
            <a:spLocks noGrp="1"/>
          </p:cNvSpPr>
          <p:nvPr>
            <p:ph type="sldNum" sz="quarter" idx="12"/>
          </p:nvPr>
        </p:nvSpPr>
        <p:spPr/>
        <p:txBody>
          <a:bodyPr/>
          <a:lstStyle/>
          <a:p>
            <a:fld id="{CB456959-77DA-4E0D-8BA8-909B4A118932}" type="slidenum">
              <a:rPr lang="en-US" smtClean="0"/>
              <a:t>‹#›</a:t>
            </a:fld>
            <a:endParaRPr lang="en-US"/>
          </a:p>
        </p:txBody>
      </p:sp>
    </p:spTree>
    <p:extLst>
      <p:ext uri="{BB962C8B-B14F-4D97-AF65-F5344CB8AC3E}">
        <p14:creationId xmlns:p14="http://schemas.microsoft.com/office/powerpoint/2010/main" val="3490514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59927-27D7-7214-03AD-3BCDF508C7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8C0E97-0E0A-8774-64DD-F37160E6015D}"/>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64976-E029-19BE-2D92-484F6286F31C}"/>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023333-CD3D-3132-C208-7783DEBD7726}"/>
              </a:ext>
            </a:extLst>
          </p:cNvPr>
          <p:cNvSpPr>
            <a:spLocks noGrp="1"/>
          </p:cNvSpPr>
          <p:nvPr>
            <p:ph type="dt" sz="half" idx="10"/>
          </p:nvPr>
        </p:nvSpPr>
        <p:spPr/>
        <p:txBody>
          <a:bodyPr/>
          <a:lstStyle/>
          <a:p>
            <a:fld id="{DC4F6EE7-6359-49BD-B21A-2AF7A47A83A7}" type="datetimeFigureOut">
              <a:rPr lang="en-US" smtClean="0"/>
              <a:t>7/20/2025</a:t>
            </a:fld>
            <a:endParaRPr lang="en-US"/>
          </a:p>
        </p:txBody>
      </p:sp>
      <p:sp>
        <p:nvSpPr>
          <p:cNvPr id="6" name="Footer Placeholder 5">
            <a:extLst>
              <a:ext uri="{FF2B5EF4-FFF2-40B4-BE49-F238E27FC236}">
                <a16:creationId xmlns:a16="http://schemas.microsoft.com/office/drawing/2014/main" id="{CC15577F-9B09-E58F-C548-7A144DC78C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0E4E17-ECB8-DA7A-3DCD-0A55ED1F3D94}"/>
              </a:ext>
            </a:extLst>
          </p:cNvPr>
          <p:cNvSpPr>
            <a:spLocks noGrp="1"/>
          </p:cNvSpPr>
          <p:nvPr>
            <p:ph type="sldNum" sz="quarter" idx="12"/>
          </p:nvPr>
        </p:nvSpPr>
        <p:spPr/>
        <p:txBody>
          <a:bodyPr/>
          <a:lstStyle/>
          <a:p>
            <a:fld id="{CB456959-77DA-4E0D-8BA8-909B4A118932}" type="slidenum">
              <a:rPr lang="en-US" smtClean="0"/>
              <a:t>‹#›</a:t>
            </a:fld>
            <a:endParaRPr lang="en-US"/>
          </a:p>
        </p:txBody>
      </p:sp>
    </p:spTree>
    <p:extLst>
      <p:ext uri="{BB962C8B-B14F-4D97-AF65-F5344CB8AC3E}">
        <p14:creationId xmlns:p14="http://schemas.microsoft.com/office/powerpoint/2010/main" val="23064545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4099C-8F7A-C6C4-A377-0C61F9CD18E7}"/>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428418-CC3F-A6C4-08C9-7A94815DA1C7}"/>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9725D80E-C1C8-DF13-3CB2-5E80B05F85B0}"/>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733343-D812-1EB7-CD22-E2C2C3B24184}"/>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3E184028-0E75-4B45-1EA9-34A9937C9782}"/>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A0DE0F-C09D-F4CE-535B-516487970A4A}"/>
              </a:ext>
            </a:extLst>
          </p:cNvPr>
          <p:cNvSpPr>
            <a:spLocks noGrp="1"/>
          </p:cNvSpPr>
          <p:nvPr>
            <p:ph type="dt" sz="half" idx="10"/>
          </p:nvPr>
        </p:nvSpPr>
        <p:spPr/>
        <p:txBody>
          <a:bodyPr/>
          <a:lstStyle/>
          <a:p>
            <a:fld id="{DC4F6EE7-6359-49BD-B21A-2AF7A47A83A7}" type="datetimeFigureOut">
              <a:rPr lang="en-US" smtClean="0"/>
              <a:t>7/20/2025</a:t>
            </a:fld>
            <a:endParaRPr lang="en-US"/>
          </a:p>
        </p:txBody>
      </p:sp>
      <p:sp>
        <p:nvSpPr>
          <p:cNvPr id="8" name="Footer Placeholder 7">
            <a:extLst>
              <a:ext uri="{FF2B5EF4-FFF2-40B4-BE49-F238E27FC236}">
                <a16:creationId xmlns:a16="http://schemas.microsoft.com/office/drawing/2014/main" id="{56F8C8E3-0D12-07A4-1B43-E292AE14E2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86CFA1-991D-7477-5B23-4184AB588BBE}"/>
              </a:ext>
            </a:extLst>
          </p:cNvPr>
          <p:cNvSpPr>
            <a:spLocks noGrp="1"/>
          </p:cNvSpPr>
          <p:nvPr>
            <p:ph type="sldNum" sz="quarter" idx="12"/>
          </p:nvPr>
        </p:nvSpPr>
        <p:spPr/>
        <p:txBody>
          <a:bodyPr/>
          <a:lstStyle/>
          <a:p>
            <a:fld id="{CB456959-77DA-4E0D-8BA8-909B4A118932}" type="slidenum">
              <a:rPr lang="en-US" smtClean="0"/>
              <a:t>‹#›</a:t>
            </a:fld>
            <a:endParaRPr lang="en-US"/>
          </a:p>
        </p:txBody>
      </p:sp>
    </p:spTree>
    <p:extLst>
      <p:ext uri="{BB962C8B-B14F-4D97-AF65-F5344CB8AC3E}">
        <p14:creationId xmlns:p14="http://schemas.microsoft.com/office/powerpoint/2010/main" val="25047665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48F8A-F71B-9290-C524-5816ABCA04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34772D-A3D7-72D2-1271-CF6C9F45A406}"/>
              </a:ext>
            </a:extLst>
          </p:cNvPr>
          <p:cNvSpPr>
            <a:spLocks noGrp="1"/>
          </p:cNvSpPr>
          <p:nvPr>
            <p:ph type="dt" sz="half" idx="10"/>
          </p:nvPr>
        </p:nvSpPr>
        <p:spPr/>
        <p:txBody>
          <a:bodyPr/>
          <a:lstStyle/>
          <a:p>
            <a:fld id="{DC4F6EE7-6359-49BD-B21A-2AF7A47A83A7}" type="datetimeFigureOut">
              <a:rPr lang="en-US" smtClean="0"/>
              <a:t>7/20/2025</a:t>
            </a:fld>
            <a:endParaRPr lang="en-US"/>
          </a:p>
        </p:txBody>
      </p:sp>
      <p:sp>
        <p:nvSpPr>
          <p:cNvPr id="4" name="Footer Placeholder 3">
            <a:extLst>
              <a:ext uri="{FF2B5EF4-FFF2-40B4-BE49-F238E27FC236}">
                <a16:creationId xmlns:a16="http://schemas.microsoft.com/office/drawing/2014/main" id="{8E282C54-B423-4BD4-8D48-BE33807DD7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68F63A7-0882-FDBD-44A0-18830BC0CCC0}"/>
              </a:ext>
            </a:extLst>
          </p:cNvPr>
          <p:cNvSpPr>
            <a:spLocks noGrp="1"/>
          </p:cNvSpPr>
          <p:nvPr>
            <p:ph type="sldNum" sz="quarter" idx="12"/>
          </p:nvPr>
        </p:nvSpPr>
        <p:spPr/>
        <p:txBody>
          <a:bodyPr/>
          <a:lstStyle/>
          <a:p>
            <a:fld id="{CB456959-77DA-4E0D-8BA8-909B4A118932}" type="slidenum">
              <a:rPr lang="en-US" smtClean="0"/>
              <a:t>‹#›</a:t>
            </a:fld>
            <a:endParaRPr lang="en-US"/>
          </a:p>
        </p:txBody>
      </p:sp>
    </p:spTree>
    <p:extLst>
      <p:ext uri="{BB962C8B-B14F-4D97-AF65-F5344CB8AC3E}">
        <p14:creationId xmlns:p14="http://schemas.microsoft.com/office/powerpoint/2010/main" val="4036341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5ED04-067B-15D9-4A26-04F2DA1D0400}"/>
              </a:ext>
            </a:extLst>
          </p:cNvPr>
          <p:cNvSpPr>
            <a:spLocks noGrp="1"/>
          </p:cNvSpPr>
          <p:nvPr>
            <p:ph type="title" hasCustomPrompt="1"/>
          </p:nvPr>
        </p:nvSpPr>
        <p:spPr>
          <a:xfrm>
            <a:off x="1257300" y="428626"/>
            <a:ext cx="15773400" cy="1743074"/>
          </a:xfrm>
        </p:spPr>
        <p:txBody>
          <a:bodyPr/>
          <a:lstStyle>
            <a:lvl1pPr>
              <a:defRPr>
                <a:solidFill>
                  <a:srgbClr val="144E72"/>
                </a:solidFill>
              </a:defRPr>
            </a:lvl1pPr>
          </a:lstStyle>
          <a:p>
            <a:r>
              <a:rPr lang="en-US"/>
              <a:t>Slide Title</a:t>
            </a:r>
          </a:p>
        </p:txBody>
      </p:sp>
      <p:sp>
        <p:nvSpPr>
          <p:cNvPr id="3" name="Content Placeholder 2">
            <a:extLst>
              <a:ext uri="{FF2B5EF4-FFF2-40B4-BE49-F238E27FC236}">
                <a16:creationId xmlns:a16="http://schemas.microsoft.com/office/drawing/2014/main" id="{B9645777-DA07-FD41-A3A9-6ADC9660C034}"/>
              </a:ext>
            </a:extLst>
          </p:cNvPr>
          <p:cNvSpPr>
            <a:spLocks noGrp="1"/>
          </p:cNvSpPr>
          <p:nvPr>
            <p:ph idx="1"/>
          </p:nvPr>
        </p:nvSpPr>
        <p:spPr>
          <a:xfrm>
            <a:off x="1257300" y="2728912"/>
            <a:ext cx="15773400" cy="617220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5762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0DD3DF-165D-196F-DF3B-938BA8641360}"/>
              </a:ext>
            </a:extLst>
          </p:cNvPr>
          <p:cNvSpPr>
            <a:spLocks noGrp="1"/>
          </p:cNvSpPr>
          <p:nvPr>
            <p:ph type="dt" sz="half" idx="10"/>
          </p:nvPr>
        </p:nvSpPr>
        <p:spPr/>
        <p:txBody>
          <a:bodyPr/>
          <a:lstStyle/>
          <a:p>
            <a:fld id="{DC4F6EE7-6359-49BD-B21A-2AF7A47A83A7}" type="datetimeFigureOut">
              <a:rPr lang="en-US" smtClean="0"/>
              <a:t>7/20/2025</a:t>
            </a:fld>
            <a:endParaRPr lang="en-US"/>
          </a:p>
        </p:txBody>
      </p:sp>
      <p:sp>
        <p:nvSpPr>
          <p:cNvPr id="3" name="Footer Placeholder 2">
            <a:extLst>
              <a:ext uri="{FF2B5EF4-FFF2-40B4-BE49-F238E27FC236}">
                <a16:creationId xmlns:a16="http://schemas.microsoft.com/office/drawing/2014/main" id="{A130872B-0577-C03E-BE49-5E35AFFAD8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4FEF68-DEB2-9FAC-12AA-352C89934519}"/>
              </a:ext>
            </a:extLst>
          </p:cNvPr>
          <p:cNvSpPr>
            <a:spLocks noGrp="1"/>
          </p:cNvSpPr>
          <p:nvPr>
            <p:ph type="sldNum" sz="quarter" idx="12"/>
          </p:nvPr>
        </p:nvSpPr>
        <p:spPr/>
        <p:txBody>
          <a:bodyPr/>
          <a:lstStyle/>
          <a:p>
            <a:fld id="{CB456959-77DA-4E0D-8BA8-909B4A118932}" type="slidenum">
              <a:rPr lang="en-US" smtClean="0"/>
              <a:t>‹#›</a:t>
            </a:fld>
            <a:endParaRPr lang="en-US"/>
          </a:p>
        </p:txBody>
      </p:sp>
    </p:spTree>
    <p:extLst>
      <p:ext uri="{BB962C8B-B14F-4D97-AF65-F5344CB8AC3E}">
        <p14:creationId xmlns:p14="http://schemas.microsoft.com/office/powerpoint/2010/main" val="38463427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D6BE9-ACF9-1E2F-F73F-AC531CDD4DA0}"/>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13328B0E-EE14-F6DF-ACCE-B59910CE2F40}"/>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EF4244-88D7-86D7-8E18-3E1ECED37FBB}"/>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07F42A6E-65D4-A2CF-AF37-89E2855CA624}"/>
              </a:ext>
            </a:extLst>
          </p:cNvPr>
          <p:cNvSpPr>
            <a:spLocks noGrp="1"/>
          </p:cNvSpPr>
          <p:nvPr>
            <p:ph type="dt" sz="half" idx="10"/>
          </p:nvPr>
        </p:nvSpPr>
        <p:spPr/>
        <p:txBody>
          <a:bodyPr/>
          <a:lstStyle/>
          <a:p>
            <a:fld id="{DC4F6EE7-6359-49BD-B21A-2AF7A47A83A7}" type="datetimeFigureOut">
              <a:rPr lang="en-US" smtClean="0"/>
              <a:t>7/20/2025</a:t>
            </a:fld>
            <a:endParaRPr lang="en-US"/>
          </a:p>
        </p:txBody>
      </p:sp>
      <p:sp>
        <p:nvSpPr>
          <p:cNvPr id="6" name="Footer Placeholder 5">
            <a:extLst>
              <a:ext uri="{FF2B5EF4-FFF2-40B4-BE49-F238E27FC236}">
                <a16:creationId xmlns:a16="http://schemas.microsoft.com/office/drawing/2014/main" id="{BA601B29-914F-9060-D1F4-BB9BB5FD24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E216A9-3F52-A053-2AC9-57927F6BBC88}"/>
              </a:ext>
            </a:extLst>
          </p:cNvPr>
          <p:cNvSpPr>
            <a:spLocks noGrp="1"/>
          </p:cNvSpPr>
          <p:nvPr>
            <p:ph type="sldNum" sz="quarter" idx="12"/>
          </p:nvPr>
        </p:nvSpPr>
        <p:spPr/>
        <p:txBody>
          <a:bodyPr/>
          <a:lstStyle/>
          <a:p>
            <a:fld id="{CB456959-77DA-4E0D-8BA8-909B4A118932}" type="slidenum">
              <a:rPr lang="en-US" smtClean="0"/>
              <a:t>‹#›</a:t>
            </a:fld>
            <a:endParaRPr lang="en-US"/>
          </a:p>
        </p:txBody>
      </p:sp>
    </p:spTree>
    <p:extLst>
      <p:ext uri="{BB962C8B-B14F-4D97-AF65-F5344CB8AC3E}">
        <p14:creationId xmlns:p14="http://schemas.microsoft.com/office/powerpoint/2010/main" val="4907345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079E9-833E-619B-1838-68A450722905}"/>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7CE85D30-F2FF-E472-12BD-A0A0097536B4}"/>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B5CE8D39-0164-9F45-322C-23AF2EA673B0}"/>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596FE4A8-C097-3820-0A81-B0F6893E359F}"/>
              </a:ext>
            </a:extLst>
          </p:cNvPr>
          <p:cNvSpPr>
            <a:spLocks noGrp="1"/>
          </p:cNvSpPr>
          <p:nvPr>
            <p:ph type="dt" sz="half" idx="10"/>
          </p:nvPr>
        </p:nvSpPr>
        <p:spPr/>
        <p:txBody>
          <a:bodyPr/>
          <a:lstStyle/>
          <a:p>
            <a:fld id="{DC4F6EE7-6359-49BD-B21A-2AF7A47A83A7}" type="datetimeFigureOut">
              <a:rPr lang="en-US" smtClean="0"/>
              <a:t>7/20/2025</a:t>
            </a:fld>
            <a:endParaRPr lang="en-US"/>
          </a:p>
        </p:txBody>
      </p:sp>
      <p:sp>
        <p:nvSpPr>
          <p:cNvPr id="6" name="Footer Placeholder 5">
            <a:extLst>
              <a:ext uri="{FF2B5EF4-FFF2-40B4-BE49-F238E27FC236}">
                <a16:creationId xmlns:a16="http://schemas.microsoft.com/office/drawing/2014/main" id="{803E5DFD-37B1-656D-FFD2-8F7B70846D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5A97FD-9C4A-922F-4101-D820307EE87F}"/>
              </a:ext>
            </a:extLst>
          </p:cNvPr>
          <p:cNvSpPr>
            <a:spLocks noGrp="1"/>
          </p:cNvSpPr>
          <p:nvPr>
            <p:ph type="sldNum" sz="quarter" idx="12"/>
          </p:nvPr>
        </p:nvSpPr>
        <p:spPr/>
        <p:txBody>
          <a:bodyPr/>
          <a:lstStyle/>
          <a:p>
            <a:fld id="{CB456959-77DA-4E0D-8BA8-909B4A118932}" type="slidenum">
              <a:rPr lang="en-US" smtClean="0"/>
              <a:t>‹#›</a:t>
            </a:fld>
            <a:endParaRPr lang="en-US"/>
          </a:p>
        </p:txBody>
      </p:sp>
    </p:spTree>
    <p:extLst>
      <p:ext uri="{BB962C8B-B14F-4D97-AF65-F5344CB8AC3E}">
        <p14:creationId xmlns:p14="http://schemas.microsoft.com/office/powerpoint/2010/main" val="27158046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0DAE0-4E12-3AC7-1697-41F8014503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DCC2DF-8DD1-C752-C1DB-290F96BCE5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3CB13C-0C9F-C1DD-E68A-85BD02297D0D}"/>
              </a:ext>
            </a:extLst>
          </p:cNvPr>
          <p:cNvSpPr>
            <a:spLocks noGrp="1"/>
          </p:cNvSpPr>
          <p:nvPr>
            <p:ph type="dt" sz="half" idx="10"/>
          </p:nvPr>
        </p:nvSpPr>
        <p:spPr/>
        <p:txBody>
          <a:bodyPr/>
          <a:lstStyle/>
          <a:p>
            <a:fld id="{DC4F6EE7-6359-49BD-B21A-2AF7A47A83A7}" type="datetimeFigureOut">
              <a:rPr lang="en-US" smtClean="0"/>
              <a:t>7/20/2025</a:t>
            </a:fld>
            <a:endParaRPr lang="en-US"/>
          </a:p>
        </p:txBody>
      </p:sp>
      <p:sp>
        <p:nvSpPr>
          <p:cNvPr id="5" name="Footer Placeholder 4">
            <a:extLst>
              <a:ext uri="{FF2B5EF4-FFF2-40B4-BE49-F238E27FC236}">
                <a16:creationId xmlns:a16="http://schemas.microsoft.com/office/drawing/2014/main" id="{F116E09B-F206-AAE9-BFC5-5491AFC71C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360C27-01BA-2828-7E86-D86A7AA61CC6}"/>
              </a:ext>
            </a:extLst>
          </p:cNvPr>
          <p:cNvSpPr>
            <a:spLocks noGrp="1"/>
          </p:cNvSpPr>
          <p:nvPr>
            <p:ph type="sldNum" sz="quarter" idx="12"/>
          </p:nvPr>
        </p:nvSpPr>
        <p:spPr/>
        <p:txBody>
          <a:bodyPr/>
          <a:lstStyle/>
          <a:p>
            <a:fld id="{CB456959-77DA-4E0D-8BA8-909B4A118932}" type="slidenum">
              <a:rPr lang="en-US" smtClean="0"/>
              <a:t>‹#›</a:t>
            </a:fld>
            <a:endParaRPr lang="en-US"/>
          </a:p>
        </p:txBody>
      </p:sp>
    </p:spTree>
    <p:extLst>
      <p:ext uri="{BB962C8B-B14F-4D97-AF65-F5344CB8AC3E}">
        <p14:creationId xmlns:p14="http://schemas.microsoft.com/office/powerpoint/2010/main" val="14289515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423882-A9D7-2100-40C9-7B9D856CB942}"/>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6AD915-4457-5302-2D58-40B7F5CEEAD7}"/>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13C3EF-7DB3-1830-49B6-30F3F2E55AC0}"/>
              </a:ext>
            </a:extLst>
          </p:cNvPr>
          <p:cNvSpPr>
            <a:spLocks noGrp="1"/>
          </p:cNvSpPr>
          <p:nvPr>
            <p:ph type="dt" sz="half" idx="10"/>
          </p:nvPr>
        </p:nvSpPr>
        <p:spPr/>
        <p:txBody>
          <a:bodyPr/>
          <a:lstStyle/>
          <a:p>
            <a:fld id="{DC4F6EE7-6359-49BD-B21A-2AF7A47A83A7}" type="datetimeFigureOut">
              <a:rPr lang="en-US" smtClean="0"/>
              <a:t>7/20/2025</a:t>
            </a:fld>
            <a:endParaRPr lang="en-US"/>
          </a:p>
        </p:txBody>
      </p:sp>
      <p:sp>
        <p:nvSpPr>
          <p:cNvPr id="5" name="Footer Placeholder 4">
            <a:extLst>
              <a:ext uri="{FF2B5EF4-FFF2-40B4-BE49-F238E27FC236}">
                <a16:creationId xmlns:a16="http://schemas.microsoft.com/office/drawing/2014/main" id="{480D9575-8BCD-D293-26C3-CB24DBD7BB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728997-C9F9-54E5-9CFD-956D1DA345ED}"/>
              </a:ext>
            </a:extLst>
          </p:cNvPr>
          <p:cNvSpPr>
            <a:spLocks noGrp="1"/>
          </p:cNvSpPr>
          <p:nvPr>
            <p:ph type="sldNum" sz="quarter" idx="12"/>
          </p:nvPr>
        </p:nvSpPr>
        <p:spPr/>
        <p:txBody>
          <a:bodyPr/>
          <a:lstStyle/>
          <a:p>
            <a:fld id="{CB456959-77DA-4E0D-8BA8-909B4A118932}" type="slidenum">
              <a:rPr lang="en-US" smtClean="0"/>
              <a:t>‹#›</a:t>
            </a:fld>
            <a:endParaRPr lang="en-US"/>
          </a:p>
        </p:txBody>
      </p:sp>
    </p:spTree>
    <p:extLst>
      <p:ext uri="{BB962C8B-B14F-4D97-AF65-F5344CB8AC3E}">
        <p14:creationId xmlns:p14="http://schemas.microsoft.com/office/powerpoint/2010/main" val="466691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5ED04-067B-15D9-4A26-04F2DA1D0400}"/>
              </a:ext>
            </a:extLst>
          </p:cNvPr>
          <p:cNvSpPr>
            <a:spLocks noGrp="1"/>
          </p:cNvSpPr>
          <p:nvPr>
            <p:ph type="title" hasCustomPrompt="1"/>
          </p:nvPr>
        </p:nvSpPr>
        <p:spPr>
          <a:xfrm>
            <a:off x="1257300" y="428626"/>
            <a:ext cx="15773400" cy="1743074"/>
          </a:xfrm>
        </p:spPr>
        <p:txBody>
          <a:bodyPr>
            <a:normAutofit/>
          </a:bodyPr>
          <a:lstStyle>
            <a:lvl1pPr>
              <a:defRPr sz="7000">
                <a:solidFill>
                  <a:srgbClr val="144E72"/>
                </a:solidFill>
              </a:defRPr>
            </a:lvl1pPr>
          </a:lstStyle>
          <a:p>
            <a:r>
              <a:rPr lang="en-US"/>
              <a:t>Slide Title</a:t>
            </a:r>
          </a:p>
        </p:txBody>
      </p:sp>
      <p:sp>
        <p:nvSpPr>
          <p:cNvPr id="3" name="Content Placeholder 2">
            <a:extLst>
              <a:ext uri="{FF2B5EF4-FFF2-40B4-BE49-F238E27FC236}">
                <a16:creationId xmlns:a16="http://schemas.microsoft.com/office/drawing/2014/main" id="{B9645777-DA07-FD41-A3A9-6ADC9660C034}"/>
              </a:ext>
            </a:extLst>
          </p:cNvPr>
          <p:cNvSpPr>
            <a:spLocks noGrp="1"/>
          </p:cNvSpPr>
          <p:nvPr>
            <p:ph idx="1"/>
          </p:nvPr>
        </p:nvSpPr>
        <p:spPr>
          <a:xfrm>
            <a:off x="1257300" y="2728912"/>
            <a:ext cx="15773400" cy="6172201"/>
          </a:xfrm>
        </p:spPr>
        <p:txBody>
          <a:bodyPr/>
          <a:lstStyle>
            <a:lvl1pPr>
              <a:defRPr sz="4000">
                <a:solidFill>
                  <a:schemeClr val="tx1"/>
                </a:solidFill>
              </a:defRPr>
            </a:lvl1pPr>
            <a:lvl2pPr>
              <a:defRPr sz="3500">
                <a:solidFill>
                  <a:schemeClr val="tx1"/>
                </a:solidFill>
              </a:defRPr>
            </a:lvl2pPr>
            <a:lvl3pPr>
              <a:defRPr sz="3000">
                <a:solidFill>
                  <a:schemeClr val="tx1"/>
                </a:solidFill>
              </a:defRPr>
            </a:lvl3pPr>
            <a:lvl4pPr>
              <a:defRPr sz="2500">
                <a:solidFill>
                  <a:schemeClr val="tx1"/>
                </a:solidFill>
              </a:defRPr>
            </a:lvl4pPr>
            <a:lvl5pPr>
              <a:defRPr sz="20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5762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C876E2-9EC0-64F0-159B-0E2050453758}"/>
              </a:ext>
            </a:extLst>
          </p:cNvPr>
          <p:cNvSpPr>
            <a:spLocks noGrp="1"/>
          </p:cNvSpPr>
          <p:nvPr>
            <p:ph type="body" idx="1"/>
          </p:nvPr>
        </p:nvSpPr>
        <p:spPr>
          <a:xfrm>
            <a:off x="1257300" y="2779816"/>
            <a:ext cx="15773400" cy="5992709"/>
          </a:xfrm>
        </p:spPr>
        <p:txBody>
          <a:bodyPr>
            <a:normAutofit/>
          </a:bodyPr>
          <a:lstStyle>
            <a:lvl1pPr marL="0" indent="0">
              <a:buNone/>
              <a:defRPr sz="35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7" name="Title 1">
            <a:extLst>
              <a:ext uri="{FF2B5EF4-FFF2-40B4-BE49-F238E27FC236}">
                <a16:creationId xmlns:a16="http://schemas.microsoft.com/office/drawing/2014/main" id="{9AB8F0B4-DF6B-0996-E596-DA422CE6B341}"/>
              </a:ext>
            </a:extLst>
          </p:cNvPr>
          <p:cNvSpPr>
            <a:spLocks noGrp="1"/>
          </p:cNvSpPr>
          <p:nvPr>
            <p:ph type="title" hasCustomPrompt="1"/>
          </p:nvPr>
        </p:nvSpPr>
        <p:spPr>
          <a:xfrm>
            <a:off x="1257300" y="428626"/>
            <a:ext cx="15773400" cy="1743074"/>
          </a:xfrm>
        </p:spPr>
        <p:txBody>
          <a:bodyPr/>
          <a:lstStyle>
            <a:lvl1pPr>
              <a:defRPr>
                <a:solidFill>
                  <a:srgbClr val="144E72"/>
                </a:solidFill>
              </a:defRPr>
            </a:lvl1pPr>
          </a:lstStyle>
          <a:p>
            <a:r>
              <a:rPr lang="en-US"/>
              <a:t>Slide Title</a:t>
            </a:r>
          </a:p>
        </p:txBody>
      </p:sp>
    </p:spTree>
    <p:extLst>
      <p:ext uri="{BB962C8B-B14F-4D97-AF65-F5344CB8AC3E}">
        <p14:creationId xmlns:p14="http://schemas.microsoft.com/office/powerpoint/2010/main" val="4219312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9A88FA-B899-923C-27E2-6D88D6332414}"/>
              </a:ext>
            </a:extLst>
          </p:cNvPr>
          <p:cNvSpPr>
            <a:spLocks noGrp="1"/>
          </p:cNvSpPr>
          <p:nvPr>
            <p:ph sz="half" idx="1"/>
          </p:nvPr>
        </p:nvSpPr>
        <p:spPr>
          <a:xfrm>
            <a:off x="1257300" y="2738438"/>
            <a:ext cx="7810500" cy="6248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2AE3E1-5A29-3F30-8B1B-BBFFBB82D33A}"/>
              </a:ext>
            </a:extLst>
          </p:cNvPr>
          <p:cNvSpPr>
            <a:spLocks noGrp="1"/>
          </p:cNvSpPr>
          <p:nvPr>
            <p:ph sz="half" idx="2"/>
          </p:nvPr>
        </p:nvSpPr>
        <p:spPr>
          <a:xfrm>
            <a:off x="9220200" y="2738438"/>
            <a:ext cx="7810500" cy="6248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45599D9E-1C64-D727-F6EC-33CB7A949FCF}"/>
              </a:ext>
            </a:extLst>
          </p:cNvPr>
          <p:cNvSpPr>
            <a:spLocks noGrp="1"/>
          </p:cNvSpPr>
          <p:nvPr>
            <p:ph type="title" hasCustomPrompt="1"/>
          </p:nvPr>
        </p:nvSpPr>
        <p:spPr>
          <a:xfrm>
            <a:off x="1257300" y="428626"/>
            <a:ext cx="15773400" cy="1743074"/>
          </a:xfrm>
        </p:spPr>
        <p:txBody>
          <a:bodyPr/>
          <a:lstStyle>
            <a:lvl1pPr>
              <a:defRPr>
                <a:solidFill>
                  <a:srgbClr val="144E72"/>
                </a:solidFill>
              </a:defRPr>
            </a:lvl1pPr>
          </a:lstStyle>
          <a:p>
            <a:r>
              <a:rPr lang="en-US"/>
              <a:t>Slide Title</a:t>
            </a:r>
          </a:p>
        </p:txBody>
      </p:sp>
    </p:spTree>
    <p:extLst>
      <p:ext uri="{BB962C8B-B14F-4D97-AF65-F5344CB8AC3E}">
        <p14:creationId xmlns:p14="http://schemas.microsoft.com/office/powerpoint/2010/main" val="912817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FCCAA-7A10-B6C8-CC08-E5305BB934AA}"/>
              </a:ext>
            </a:extLst>
          </p:cNvPr>
          <p:cNvSpPr>
            <a:spLocks noGrp="1"/>
          </p:cNvSpPr>
          <p:nvPr>
            <p:ph type="title"/>
          </p:nvPr>
        </p:nvSpPr>
        <p:spPr>
          <a:xfrm>
            <a:off x="1260475" y="547688"/>
            <a:ext cx="15773400" cy="1989137"/>
          </a:xfrm>
        </p:spPr>
        <p:txBody>
          <a:bodyPr/>
          <a:lstStyle>
            <a:lvl1pPr>
              <a:defRPr>
                <a:solidFill>
                  <a:srgbClr val="144E72"/>
                </a:solidFill>
              </a:defRPr>
            </a:lvl1pPr>
          </a:lstStyle>
          <a:p>
            <a:r>
              <a:rPr lang="en-US"/>
              <a:t>Click to edit Master title style</a:t>
            </a:r>
          </a:p>
        </p:txBody>
      </p:sp>
      <p:sp>
        <p:nvSpPr>
          <p:cNvPr id="3" name="Text Placeholder 2">
            <a:extLst>
              <a:ext uri="{FF2B5EF4-FFF2-40B4-BE49-F238E27FC236}">
                <a16:creationId xmlns:a16="http://schemas.microsoft.com/office/drawing/2014/main" id="{D4605B17-9B57-9EDE-DC38-4064369E9E65}"/>
              </a:ext>
            </a:extLst>
          </p:cNvPr>
          <p:cNvSpPr>
            <a:spLocks noGrp="1"/>
          </p:cNvSpPr>
          <p:nvPr>
            <p:ph type="body" idx="1"/>
          </p:nvPr>
        </p:nvSpPr>
        <p:spPr>
          <a:xfrm>
            <a:off x="1260475" y="2522538"/>
            <a:ext cx="7735888" cy="1235075"/>
          </a:xfrm>
        </p:spPr>
        <p:txBody>
          <a:bodyPr anchor="b">
            <a:normAutofit/>
          </a:bodyPr>
          <a:lstStyle>
            <a:lvl1pPr marL="0" indent="0">
              <a:buNone/>
              <a:defRPr sz="35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469AFD-F50F-B4B4-029B-4FCF6BAA8601}"/>
              </a:ext>
            </a:extLst>
          </p:cNvPr>
          <p:cNvSpPr>
            <a:spLocks noGrp="1"/>
          </p:cNvSpPr>
          <p:nvPr>
            <p:ph sz="half" idx="2"/>
          </p:nvPr>
        </p:nvSpPr>
        <p:spPr>
          <a:xfrm>
            <a:off x="1260475" y="3757614"/>
            <a:ext cx="7735888" cy="530066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5CFF7F-FD07-BB8E-5AFD-F3F55F657C4D}"/>
              </a:ext>
            </a:extLst>
          </p:cNvPr>
          <p:cNvSpPr>
            <a:spLocks noGrp="1"/>
          </p:cNvSpPr>
          <p:nvPr>
            <p:ph type="body" sz="quarter" idx="3"/>
          </p:nvPr>
        </p:nvSpPr>
        <p:spPr>
          <a:xfrm>
            <a:off x="9258300" y="2522538"/>
            <a:ext cx="7775575" cy="1235075"/>
          </a:xfrm>
        </p:spPr>
        <p:txBody>
          <a:bodyPr anchor="b">
            <a:normAutofit/>
          </a:bodyPr>
          <a:lstStyle>
            <a:lvl1pPr marL="0" indent="0">
              <a:buNone/>
              <a:defRPr sz="35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DD62A6-D292-AA1B-6F12-6E35F661880E}"/>
              </a:ext>
            </a:extLst>
          </p:cNvPr>
          <p:cNvSpPr>
            <a:spLocks noGrp="1"/>
          </p:cNvSpPr>
          <p:nvPr>
            <p:ph sz="quarter" idx="4"/>
          </p:nvPr>
        </p:nvSpPr>
        <p:spPr>
          <a:xfrm>
            <a:off x="9258300" y="3757613"/>
            <a:ext cx="7775575" cy="53006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9448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06212-388B-EC8D-1893-B8DF3C47D280}"/>
              </a:ext>
            </a:extLst>
          </p:cNvPr>
          <p:cNvSpPr>
            <a:spLocks noGrp="1"/>
          </p:cNvSpPr>
          <p:nvPr>
            <p:ph type="title"/>
          </p:nvPr>
        </p:nvSpPr>
        <p:spPr>
          <a:xfrm>
            <a:off x="1257300" y="580635"/>
            <a:ext cx="15773400" cy="1890297"/>
          </a:xfrm>
        </p:spPr>
        <p:txBody>
          <a:bodyPr/>
          <a:lstStyle>
            <a:lvl1pPr>
              <a:defRPr>
                <a:solidFill>
                  <a:srgbClr val="144E72"/>
                </a:solidFill>
              </a:defRPr>
            </a:lvl1pPr>
          </a:lstStyle>
          <a:p>
            <a:r>
              <a:rPr lang="en-US"/>
              <a:t>Click to edit Master title style</a:t>
            </a:r>
          </a:p>
        </p:txBody>
      </p:sp>
    </p:spTree>
    <p:extLst>
      <p:ext uri="{BB962C8B-B14F-4D97-AF65-F5344CB8AC3E}">
        <p14:creationId xmlns:p14="http://schemas.microsoft.com/office/powerpoint/2010/main" val="2762413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D358B-94A7-FA20-3A3B-B77780DBD0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80ABF4-2F04-F660-9EB6-87AEB177BB72}"/>
              </a:ext>
            </a:extLst>
          </p:cNvPr>
          <p:cNvSpPr>
            <a:spLocks noGrp="1"/>
          </p:cNvSpPr>
          <p:nvPr>
            <p:ph type="dt" sz="half" idx="10"/>
          </p:nvPr>
        </p:nvSpPr>
        <p:spPr/>
        <p:txBody>
          <a:bodyPr/>
          <a:lstStyle/>
          <a:p>
            <a:fld id="{5E3B1863-AD50-AA40-B91A-E7E1533CFC97}" type="datetimeFigureOut">
              <a:rPr lang="en-US" smtClean="0"/>
              <a:pPr/>
              <a:t>7/20/2025</a:t>
            </a:fld>
            <a:endParaRPr lang="en-US"/>
          </a:p>
        </p:txBody>
      </p:sp>
      <p:sp>
        <p:nvSpPr>
          <p:cNvPr id="4" name="Footer Placeholder 3">
            <a:extLst>
              <a:ext uri="{FF2B5EF4-FFF2-40B4-BE49-F238E27FC236}">
                <a16:creationId xmlns:a16="http://schemas.microsoft.com/office/drawing/2014/main" id="{DF252B28-B492-7CB5-467A-21AC2AFFBA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71E14D-8A99-299A-E6EB-3FC70D3E4C71}"/>
              </a:ext>
            </a:extLst>
          </p:cNvPr>
          <p:cNvSpPr>
            <a:spLocks noGrp="1"/>
          </p:cNvSpPr>
          <p:nvPr>
            <p:ph type="sldNum" sz="quarter" idx="12"/>
          </p:nvPr>
        </p:nvSpPr>
        <p:spPr/>
        <p:txBody>
          <a:bodyPr/>
          <a:lstStyle/>
          <a:p>
            <a:fld id="{45FB0C6E-F34C-3947-B024-E0695A194F70}" type="slidenum">
              <a:rPr lang="en-US" smtClean="0"/>
              <a:pPr/>
              <a:t>‹#›</a:t>
            </a:fld>
            <a:endParaRPr lang="en-US"/>
          </a:p>
        </p:txBody>
      </p:sp>
    </p:spTree>
    <p:extLst>
      <p:ext uri="{BB962C8B-B14F-4D97-AF65-F5344CB8AC3E}">
        <p14:creationId xmlns:p14="http://schemas.microsoft.com/office/powerpoint/2010/main" val="3466314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0363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3A7EBF-5590-2086-7A57-A2433EBA97EE}"/>
              </a:ext>
            </a:extLst>
          </p:cNvPr>
          <p:cNvSpPr>
            <a:spLocks noGrp="1"/>
          </p:cNvSpPr>
          <p:nvPr>
            <p:ph type="title"/>
          </p:nvPr>
        </p:nvSpPr>
        <p:spPr>
          <a:xfrm>
            <a:off x="1257300" y="2023672"/>
            <a:ext cx="15773400" cy="189029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785246-919A-7999-565D-239045B96FAE}"/>
              </a:ext>
            </a:extLst>
          </p:cNvPr>
          <p:cNvSpPr>
            <a:spLocks noGrp="1"/>
          </p:cNvSpPr>
          <p:nvPr>
            <p:ph type="body" idx="1"/>
          </p:nvPr>
        </p:nvSpPr>
        <p:spPr>
          <a:xfrm>
            <a:off x="1257300" y="3913969"/>
            <a:ext cx="15773400" cy="535226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24B8BB-09A2-B42B-BEAB-FFF7CC307A77}"/>
              </a:ext>
            </a:extLst>
          </p:cNvPr>
          <p:cNvSpPr>
            <a:spLocks noGrp="1"/>
          </p:cNvSpPr>
          <p:nvPr>
            <p:ph type="dt" sz="half" idx="2"/>
          </p:nvPr>
        </p:nvSpPr>
        <p:spPr>
          <a:xfrm>
            <a:off x="1257300" y="9534525"/>
            <a:ext cx="4114800" cy="547688"/>
          </a:xfrm>
          <a:prstGeom prst="rect">
            <a:avLst/>
          </a:prstGeom>
        </p:spPr>
        <p:txBody>
          <a:bodyPr vert="horz" lIns="91440" tIns="45720" rIns="91440" bIns="45720" rtlCol="0" anchor="ctr"/>
          <a:lstStyle>
            <a:lvl1pPr algn="l">
              <a:defRPr sz="1200">
                <a:solidFill>
                  <a:schemeClr val="bg1"/>
                </a:solidFill>
              </a:defRPr>
            </a:lvl1pPr>
          </a:lstStyle>
          <a:p>
            <a:fld id="{5E3B1863-AD50-AA40-B91A-E7E1533CFC97}" type="datetimeFigureOut">
              <a:rPr lang="en-US" smtClean="0"/>
              <a:pPr/>
              <a:t>7/20/2025</a:t>
            </a:fld>
            <a:endParaRPr lang="en-US"/>
          </a:p>
        </p:txBody>
      </p:sp>
      <p:sp>
        <p:nvSpPr>
          <p:cNvPr id="5" name="Footer Placeholder 4">
            <a:extLst>
              <a:ext uri="{FF2B5EF4-FFF2-40B4-BE49-F238E27FC236}">
                <a16:creationId xmlns:a16="http://schemas.microsoft.com/office/drawing/2014/main" id="{6BBFC2B3-236E-885F-62E3-8F349DEA0E7E}"/>
              </a:ext>
            </a:extLst>
          </p:cNvPr>
          <p:cNvSpPr>
            <a:spLocks noGrp="1"/>
          </p:cNvSpPr>
          <p:nvPr>
            <p:ph type="ftr" sz="quarter" idx="3"/>
          </p:nvPr>
        </p:nvSpPr>
        <p:spPr>
          <a:xfrm>
            <a:off x="6057900" y="9534525"/>
            <a:ext cx="6172200" cy="547688"/>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029D9920-7F40-4B7E-E998-E0D15FCED679}"/>
              </a:ext>
            </a:extLst>
          </p:cNvPr>
          <p:cNvSpPr>
            <a:spLocks noGrp="1"/>
          </p:cNvSpPr>
          <p:nvPr>
            <p:ph type="sldNum" sz="quarter" idx="4"/>
          </p:nvPr>
        </p:nvSpPr>
        <p:spPr>
          <a:xfrm>
            <a:off x="12915900" y="9534525"/>
            <a:ext cx="4114800" cy="547688"/>
          </a:xfrm>
          <a:prstGeom prst="rect">
            <a:avLst/>
          </a:prstGeom>
        </p:spPr>
        <p:txBody>
          <a:bodyPr vert="horz" lIns="91440" tIns="45720" rIns="91440" bIns="45720" rtlCol="0" anchor="ctr"/>
          <a:lstStyle>
            <a:lvl1pPr algn="r">
              <a:defRPr sz="1200">
                <a:solidFill>
                  <a:schemeClr val="bg1"/>
                </a:solidFill>
              </a:defRPr>
            </a:lvl1pPr>
          </a:lstStyle>
          <a:p>
            <a:fld id="{45FB0C6E-F34C-3947-B024-E0695A194F70}" type="slidenum">
              <a:rPr lang="en-US" smtClean="0"/>
              <a:pPr/>
              <a:t>‹#›</a:t>
            </a:fld>
            <a:endParaRPr lang="en-US"/>
          </a:p>
        </p:txBody>
      </p:sp>
    </p:spTree>
    <p:extLst>
      <p:ext uri="{BB962C8B-B14F-4D97-AF65-F5344CB8AC3E}">
        <p14:creationId xmlns:p14="http://schemas.microsoft.com/office/powerpoint/2010/main" val="502089218"/>
      </p:ext>
    </p:extLst>
  </p:cSld>
  <p:clrMap bg1="lt1" tx1="dk1" bg2="lt2" tx2="dk2" accent1="accent1" accent2="accent2" accent3="accent3" accent4="accent4" accent5="accent5" accent6="accent6" hlink="hlink" folHlink="folHlink"/>
  <p:sldLayoutIdLst>
    <p:sldLayoutId id="2147483677" r:id="rId1"/>
    <p:sldLayoutId id="2147483700" r:id="rId2"/>
    <p:sldLayoutId id="2147483678" r:id="rId3"/>
    <p:sldLayoutId id="2147483679" r:id="rId4"/>
    <p:sldLayoutId id="2147483680" r:id="rId5"/>
    <p:sldLayoutId id="2147483681" r:id="rId6"/>
    <p:sldLayoutId id="2147483682" r:id="rId7"/>
    <p:sldLayoutId id="2147483688" r:id="rId8"/>
    <p:sldLayoutId id="2147483683" r:id="rId9"/>
    <p:sldLayoutId id="2147483684" r:id="rId10"/>
    <p:sldLayoutId id="2147483685" r:id="rId11"/>
    <p:sldLayoutId id="2147483686" r:id="rId12"/>
    <p:sldLayoutId id="2147483687" r:id="rId13"/>
  </p:sldLayoutIdLst>
  <p:txStyles>
    <p:titleStyle>
      <a:lvl1pPr algn="l" defTabSz="914400" rtl="0" eaLnBrk="1" latinLnBrk="0" hangingPunct="1">
        <a:lnSpc>
          <a:spcPct val="90000"/>
        </a:lnSpc>
        <a:spcBef>
          <a:spcPct val="0"/>
        </a:spcBef>
        <a:buNone/>
        <a:defRPr sz="100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5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5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B4BFF2-584A-1C3D-6407-757E1DDD42AA}"/>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384518-D159-A2EC-CF82-2D3C42FF83AF}"/>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58BCB8-1A0A-EC99-F76A-0267CE18D633}"/>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fld id="{DC4F6EE7-6359-49BD-B21A-2AF7A47A83A7}" type="datetimeFigureOut">
              <a:rPr lang="en-US" smtClean="0"/>
              <a:t>7/20/2025</a:t>
            </a:fld>
            <a:endParaRPr lang="en-US"/>
          </a:p>
        </p:txBody>
      </p:sp>
      <p:sp>
        <p:nvSpPr>
          <p:cNvPr id="5" name="Footer Placeholder 4">
            <a:extLst>
              <a:ext uri="{FF2B5EF4-FFF2-40B4-BE49-F238E27FC236}">
                <a16:creationId xmlns:a16="http://schemas.microsoft.com/office/drawing/2014/main" id="{8F722EE3-F4E1-B3F1-B0DA-0D08A312C057}"/>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E00907A-6433-099D-B9E7-6976A5C90A91}"/>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82000"/>
                  </a:schemeClr>
                </a:solidFill>
              </a:defRPr>
            </a:lvl1pPr>
          </a:lstStyle>
          <a:p>
            <a:fld id="{CB456959-77DA-4E0D-8BA8-909B4A118932}" type="slidenum">
              <a:rPr lang="en-US" smtClean="0"/>
              <a:t>‹#›</a:t>
            </a:fld>
            <a:endParaRPr lang="en-US"/>
          </a:p>
        </p:txBody>
      </p:sp>
    </p:spTree>
    <p:extLst>
      <p:ext uri="{BB962C8B-B14F-4D97-AF65-F5344CB8AC3E}">
        <p14:creationId xmlns:p14="http://schemas.microsoft.com/office/powerpoint/2010/main" val="222113579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6720C8-9AC1-589A-55E0-55C95F50EF19}"/>
              </a:ext>
            </a:extLst>
          </p:cNvPr>
          <p:cNvSpPr>
            <a:spLocks noGrp="1"/>
          </p:cNvSpPr>
          <p:nvPr>
            <p:ph type="ctrTitle"/>
          </p:nvPr>
        </p:nvSpPr>
        <p:spPr>
          <a:xfrm>
            <a:off x="844652" y="3083890"/>
            <a:ext cx="15773400" cy="2482851"/>
          </a:xfrm>
        </p:spPr>
        <p:txBody>
          <a:bodyPr>
            <a:normAutofit/>
          </a:bodyPr>
          <a:lstStyle/>
          <a:p>
            <a:r>
              <a:rPr lang="en-US" sz="8000" dirty="0"/>
              <a:t>Diagnostic Cross-check</a:t>
            </a:r>
          </a:p>
        </p:txBody>
      </p:sp>
      <p:sp>
        <p:nvSpPr>
          <p:cNvPr id="2" name="Subtitle 1">
            <a:extLst>
              <a:ext uri="{FF2B5EF4-FFF2-40B4-BE49-F238E27FC236}">
                <a16:creationId xmlns:a16="http://schemas.microsoft.com/office/drawing/2014/main" id="{6F7F03A5-3604-5925-8112-E7E7FC8EA9B6}"/>
              </a:ext>
            </a:extLst>
          </p:cNvPr>
          <p:cNvSpPr>
            <a:spLocks noGrp="1"/>
          </p:cNvSpPr>
          <p:nvPr>
            <p:ph type="subTitle" idx="1"/>
          </p:nvPr>
        </p:nvSpPr>
        <p:spPr>
          <a:xfrm>
            <a:off x="1257302" y="6148496"/>
            <a:ext cx="16682398" cy="2482850"/>
          </a:xfrm>
        </p:spPr>
        <p:txBody>
          <a:bodyPr vert="horz" lIns="91440" tIns="45720" rIns="91440" bIns="45720" rtlCol="0" anchor="t">
            <a:normAutofit/>
          </a:bodyPr>
          <a:lstStyle/>
          <a:p>
            <a:r>
              <a:rPr lang="en-US" dirty="0"/>
              <a:t>Katie Raffel, MD</a:t>
            </a:r>
          </a:p>
        </p:txBody>
      </p:sp>
    </p:spTree>
    <p:extLst>
      <p:ext uri="{BB962C8B-B14F-4D97-AF65-F5344CB8AC3E}">
        <p14:creationId xmlns:p14="http://schemas.microsoft.com/office/powerpoint/2010/main" val="2402346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053EF-4CEB-DFD7-5C96-5A06B6FED8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237427-7EE8-6CC3-8133-209F27365C85}"/>
              </a:ext>
            </a:extLst>
          </p:cNvPr>
          <p:cNvSpPr>
            <a:spLocks noGrp="1"/>
          </p:cNvSpPr>
          <p:nvPr>
            <p:ph type="title"/>
          </p:nvPr>
        </p:nvSpPr>
        <p:spPr/>
        <p:txBody>
          <a:bodyPr>
            <a:normAutofit/>
          </a:bodyPr>
          <a:lstStyle/>
          <a:p>
            <a:r>
              <a:rPr lang="en-US" dirty="0"/>
              <a:t>How can we support diagnosis during RRT?</a:t>
            </a:r>
          </a:p>
        </p:txBody>
      </p:sp>
      <p:sp>
        <p:nvSpPr>
          <p:cNvPr id="3" name="Content Placeholder 2">
            <a:extLst>
              <a:ext uri="{FF2B5EF4-FFF2-40B4-BE49-F238E27FC236}">
                <a16:creationId xmlns:a16="http://schemas.microsoft.com/office/drawing/2014/main" id="{2BD3D4E1-2D53-C2F6-E059-F2CC6007C9E3}"/>
              </a:ext>
            </a:extLst>
          </p:cNvPr>
          <p:cNvSpPr>
            <a:spLocks noGrp="1"/>
          </p:cNvSpPr>
          <p:nvPr>
            <p:ph idx="1"/>
          </p:nvPr>
        </p:nvSpPr>
        <p:spPr/>
        <p:txBody>
          <a:bodyPr vert="horz" lIns="137160" tIns="68580" rIns="137160" bIns="68580" rtlCol="0" anchor="t">
            <a:normAutofit/>
          </a:bodyPr>
          <a:lstStyle/>
          <a:p>
            <a:r>
              <a:rPr lang="en-US" dirty="0"/>
              <a:t>Evidence that more than one clinician is associated with increased likelihood of an accurate diagnosis than a solo clinician</a:t>
            </a:r>
          </a:p>
          <a:p>
            <a:r>
              <a:rPr lang="en-US" dirty="0"/>
              <a:t>Unstructured peer consultation is a common practice, both in ethnographic observation and in self-reported survey</a:t>
            </a:r>
          </a:p>
          <a:p>
            <a:r>
              <a:rPr lang="en-US" dirty="0"/>
              <a:t>Peer consultation is valued but structural barriers exist to its use</a:t>
            </a:r>
          </a:p>
          <a:p>
            <a:r>
              <a:rPr lang="en-US" dirty="0"/>
              <a:t>Two-physician cross-check in ED has reduced medical error </a:t>
            </a:r>
          </a:p>
          <a:p>
            <a:pPr marL="0" indent="0">
              <a:buNone/>
            </a:pPr>
            <a:endParaRPr lang="en-US"/>
          </a:p>
        </p:txBody>
      </p:sp>
    </p:spTree>
    <p:extLst>
      <p:ext uri="{BB962C8B-B14F-4D97-AF65-F5344CB8AC3E}">
        <p14:creationId xmlns:p14="http://schemas.microsoft.com/office/powerpoint/2010/main" val="400377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2D043-5DE4-F4A3-5F58-24CD451C4FEE}"/>
              </a:ext>
            </a:extLst>
          </p:cNvPr>
          <p:cNvSpPr>
            <a:spLocks noGrp="1"/>
          </p:cNvSpPr>
          <p:nvPr>
            <p:ph type="title"/>
          </p:nvPr>
        </p:nvSpPr>
        <p:spPr/>
        <p:txBody>
          <a:bodyPr/>
          <a:lstStyle/>
          <a:p>
            <a:r>
              <a:rPr lang="en-US" dirty="0"/>
              <a:t>Collaboration in medicine</a:t>
            </a:r>
          </a:p>
        </p:txBody>
      </p:sp>
      <p:sp>
        <p:nvSpPr>
          <p:cNvPr id="3" name="Content Placeholder 2">
            <a:extLst>
              <a:ext uri="{FF2B5EF4-FFF2-40B4-BE49-F238E27FC236}">
                <a16:creationId xmlns:a16="http://schemas.microsoft.com/office/drawing/2014/main" id="{3CEBBC2B-B17D-3BCF-2BA1-530AF5D550D6}"/>
              </a:ext>
            </a:extLst>
          </p:cNvPr>
          <p:cNvSpPr>
            <a:spLocks noGrp="1"/>
          </p:cNvSpPr>
          <p:nvPr>
            <p:ph idx="1"/>
          </p:nvPr>
        </p:nvSpPr>
        <p:spPr/>
        <p:txBody>
          <a:bodyPr vert="horz" lIns="137160" tIns="68580" rIns="137160" bIns="68580" rtlCol="0" anchor="t">
            <a:normAutofit lnSpcReduction="10000"/>
          </a:bodyPr>
          <a:lstStyle/>
          <a:p>
            <a:r>
              <a:rPr lang="en-US" dirty="0"/>
              <a:t>Studies that multiple provider pooled differential &gt; individual </a:t>
            </a:r>
          </a:p>
          <a:p>
            <a:endParaRPr lang="en-US" dirty="0"/>
          </a:p>
          <a:p>
            <a:r>
              <a:rPr lang="en-US" dirty="0"/>
              <a:t>Diagnostic error among medicine patients who go to ICU or die</a:t>
            </a:r>
          </a:p>
          <a:p>
            <a:pPr lvl="1">
              <a:buFont typeface="Courier New,monospace" panose="020B0604020202020204" pitchFamily="34" charset="0"/>
              <a:buChar char="o"/>
            </a:pPr>
            <a:r>
              <a:rPr lang="en-US" sz="4000" dirty="0"/>
              <a:t>Direct care was associated with a higher risk of any DE compared with teaching teams </a:t>
            </a:r>
          </a:p>
          <a:p>
            <a:pPr lvl="1">
              <a:buFont typeface="Courier New,monospace" panose="020B0604020202020204" pitchFamily="34" charset="0"/>
              <a:buChar char="o"/>
            </a:pPr>
            <a:r>
              <a:rPr lang="en-US" sz="4000" dirty="0"/>
              <a:t>APP services had a lower risk of harmful DEs compared with direct care</a:t>
            </a:r>
            <a:endParaRPr lang="en-US" dirty="0"/>
          </a:p>
          <a:p>
            <a:endParaRPr lang="en-US" dirty="0"/>
          </a:p>
          <a:p>
            <a:r>
              <a:rPr lang="en-US" dirty="0"/>
              <a:t>Existing structures: Complex care Board, External Second Opinions, Internal Second Opinion (visual specialties)</a:t>
            </a:r>
          </a:p>
        </p:txBody>
      </p:sp>
    </p:spTree>
    <p:extLst>
      <p:ext uri="{BB962C8B-B14F-4D97-AF65-F5344CB8AC3E}">
        <p14:creationId xmlns:p14="http://schemas.microsoft.com/office/powerpoint/2010/main" val="1546744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C845E-5E77-EFF9-8BDA-E9460A4C92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B30F28-F07F-7FB8-1146-19ACC22A551A}"/>
              </a:ext>
            </a:extLst>
          </p:cNvPr>
          <p:cNvSpPr>
            <a:spLocks noGrp="1"/>
          </p:cNvSpPr>
          <p:nvPr>
            <p:ph type="title"/>
          </p:nvPr>
        </p:nvSpPr>
        <p:spPr>
          <a:xfrm>
            <a:off x="1261872" y="384048"/>
            <a:ext cx="15759684" cy="1522476"/>
          </a:xfrm>
        </p:spPr>
        <p:txBody>
          <a:bodyPr anchor="b">
            <a:normAutofit/>
          </a:bodyPr>
          <a:lstStyle/>
          <a:p>
            <a:r>
              <a:rPr lang="en-US" dirty="0"/>
              <a:t>Ethnographic Observations of Diagnosis</a:t>
            </a:r>
          </a:p>
        </p:txBody>
      </p:sp>
      <p:graphicFrame>
        <p:nvGraphicFramePr>
          <p:cNvPr id="21" name="Content Placeholder 3">
            <a:extLst>
              <a:ext uri="{FF2B5EF4-FFF2-40B4-BE49-F238E27FC236}">
                <a16:creationId xmlns:a16="http://schemas.microsoft.com/office/drawing/2014/main" id="{3417982D-B899-9DB0-52C4-E40DA6BDC30B}"/>
              </a:ext>
            </a:extLst>
          </p:cNvPr>
          <p:cNvGraphicFramePr>
            <a:graphicFrameLocks noGrp="1"/>
          </p:cNvGraphicFramePr>
          <p:nvPr>
            <p:ph idx="1"/>
          </p:nvPr>
        </p:nvGraphicFramePr>
        <p:xfrm>
          <a:off x="1257300" y="2889399"/>
          <a:ext cx="15773400" cy="6536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3941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B37B3-A6DE-5CFF-0427-E47D37A7AF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7D08C4-0ACB-37F7-BE0C-FFFC85BB8389}"/>
              </a:ext>
            </a:extLst>
          </p:cNvPr>
          <p:cNvSpPr>
            <a:spLocks noGrp="1"/>
          </p:cNvSpPr>
          <p:nvPr>
            <p:ph type="title"/>
          </p:nvPr>
        </p:nvSpPr>
        <p:spPr/>
        <p:txBody>
          <a:bodyPr>
            <a:normAutofit fontScale="90000"/>
          </a:bodyPr>
          <a:lstStyle/>
          <a:p>
            <a:r>
              <a:rPr lang="en-US" dirty="0"/>
              <a:t>Ethnographic Observation Theme: Informal Peer Consultation</a:t>
            </a:r>
          </a:p>
        </p:txBody>
      </p:sp>
      <p:sp>
        <p:nvSpPr>
          <p:cNvPr id="22" name="Content Placeholder 2">
            <a:extLst>
              <a:ext uri="{FF2B5EF4-FFF2-40B4-BE49-F238E27FC236}">
                <a16:creationId xmlns:a16="http://schemas.microsoft.com/office/drawing/2014/main" id="{FE606330-52A6-D102-9C79-53C86CED403C}"/>
              </a:ext>
            </a:extLst>
          </p:cNvPr>
          <p:cNvSpPr txBox="1">
            <a:spLocks/>
          </p:cNvSpPr>
          <p:nvPr/>
        </p:nvSpPr>
        <p:spPr>
          <a:xfrm>
            <a:off x="908625" y="1501346"/>
            <a:ext cx="17374805" cy="987225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5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dirty="0"/>
              <a:t>“What I've noticed is when you don't have a team, especially…when you're on your own, sometimes you don't have somebody to bounce off ideas from…If you have a question, there's nobody to bounce on diagnosis from. I didn't know many people, and I didn't know who to approach, initially, in my job, but now I think it's getting a little better. Even if I don't have a team member, I just approach one of my hospitalist friends. I just ask them." </a:t>
            </a:r>
          </a:p>
          <a:p>
            <a:pPr marL="0" indent="0">
              <a:buFont typeface="Arial" panose="020B0604020202020204" pitchFamily="34" charset="0"/>
              <a:buNone/>
            </a:pPr>
            <a:endParaRPr lang="en-US" sz="3600"/>
          </a:p>
          <a:p>
            <a:pPr marL="0" indent="0">
              <a:buNone/>
            </a:pPr>
            <a:r>
              <a:rPr lang="en-US" sz="3600" dirty="0"/>
              <a:t>“We don't know what we don't know. Who helps us when we don't know what we don't know? When I don't know what's going on, I'm involving consultants, right? I want other minds. I want other people helping me think through this process. Who is giving me that second opinion? Is it a peer that I'm talking to in the room? Is it someone that I know who has some degree of a deeper knowledge around this? Whether it's another hospitalist, who I think might know, versus is it a consultant or a subspecialist?” </a:t>
            </a:r>
          </a:p>
          <a:p>
            <a:pPr marL="0" indent="0">
              <a:buFont typeface="Arial" panose="020B0604020202020204" pitchFamily="34" charset="0"/>
              <a:buNone/>
            </a:pPr>
            <a:endParaRPr lang="en-US" sz="2850"/>
          </a:p>
        </p:txBody>
      </p:sp>
    </p:spTree>
    <p:extLst>
      <p:ext uri="{BB962C8B-B14F-4D97-AF65-F5344CB8AC3E}">
        <p14:creationId xmlns:p14="http://schemas.microsoft.com/office/powerpoint/2010/main" val="3914371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9F80B-BE63-B8C1-CB6F-9D895E562D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78ABED-8D4C-BCAA-3126-2CA82FB4E259}"/>
              </a:ext>
            </a:extLst>
          </p:cNvPr>
          <p:cNvSpPr>
            <a:spLocks noGrp="1"/>
          </p:cNvSpPr>
          <p:nvPr>
            <p:ph type="title"/>
          </p:nvPr>
        </p:nvSpPr>
        <p:spPr/>
        <p:txBody>
          <a:bodyPr>
            <a:normAutofit fontScale="90000"/>
          </a:bodyPr>
          <a:lstStyle/>
          <a:p>
            <a:r>
              <a:rPr lang="en-US"/>
              <a:t>Peer second opinion practice and culture survey (mock data)</a:t>
            </a:r>
          </a:p>
        </p:txBody>
      </p:sp>
      <p:sp>
        <p:nvSpPr>
          <p:cNvPr id="3" name="Content Placeholder 2">
            <a:extLst>
              <a:ext uri="{FF2B5EF4-FFF2-40B4-BE49-F238E27FC236}">
                <a16:creationId xmlns:a16="http://schemas.microsoft.com/office/drawing/2014/main" id="{C6558BBA-7F96-601F-82D4-E1D5BB00B6C3}"/>
              </a:ext>
            </a:extLst>
          </p:cNvPr>
          <p:cNvSpPr>
            <a:spLocks noGrp="1"/>
          </p:cNvSpPr>
          <p:nvPr>
            <p:ph idx="1"/>
          </p:nvPr>
        </p:nvSpPr>
        <p:spPr/>
        <p:txBody>
          <a:bodyPr vert="horz" lIns="137160" tIns="68580" rIns="137160" bIns="68580" rtlCol="0" anchor="t">
            <a:normAutofit lnSpcReduction="10000"/>
          </a:bodyPr>
          <a:lstStyle/>
          <a:p>
            <a:r>
              <a:rPr lang="en-US"/>
              <a:t>85% of you most of the time or always consult a peer when you are experiencing diagnostic uncertainty</a:t>
            </a:r>
          </a:p>
          <a:p>
            <a:r>
              <a:rPr lang="en-US"/>
              <a:t>65% of you believe that this practice improves diagnostic accuracy somewhat or to a great extent </a:t>
            </a:r>
          </a:p>
          <a:p>
            <a:pPr marL="0" indent="0">
              <a:buNone/>
            </a:pPr>
            <a:endParaRPr lang="en-US"/>
          </a:p>
          <a:p>
            <a:pPr marL="0" indent="0">
              <a:buNone/>
            </a:pPr>
            <a:r>
              <a:rPr lang="en-US"/>
              <a:t>BUT also---</a:t>
            </a:r>
          </a:p>
          <a:p>
            <a:r>
              <a:rPr lang="en-US"/>
              <a:t>70% of you report barriers such as fear of bothering a colleague or vulnerability as inhibiting you somewhat or to a great extent</a:t>
            </a:r>
          </a:p>
          <a:p>
            <a:r>
              <a:rPr lang="en-US"/>
              <a:t>60% of you feel somewhat or very uncomfortable disagreeing with a colleague's diagnosis</a:t>
            </a:r>
          </a:p>
        </p:txBody>
      </p:sp>
    </p:spTree>
    <p:extLst>
      <p:ext uri="{BB962C8B-B14F-4D97-AF65-F5344CB8AC3E}">
        <p14:creationId xmlns:p14="http://schemas.microsoft.com/office/powerpoint/2010/main" val="504197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up of a medical report&#10;&#10;AI-generated content may be incorrect.">
            <a:extLst>
              <a:ext uri="{FF2B5EF4-FFF2-40B4-BE49-F238E27FC236}">
                <a16:creationId xmlns:a16="http://schemas.microsoft.com/office/drawing/2014/main" id="{D5C1B24C-B40B-9965-7B91-4A3B30744FAB}"/>
              </a:ext>
            </a:extLst>
          </p:cNvPr>
          <p:cNvPicPr>
            <a:picLocks noChangeAspect="1"/>
          </p:cNvPicPr>
          <p:nvPr/>
        </p:nvPicPr>
        <p:blipFill>
          <a:blip r:embed="rId3"/>
          <a:stretch>
            <a:fillRect/>
          </a:stretch>
        </p:blipFill>
        <p:spPr>
          <a:xfrm>
            <a:off x="834888" y="729069"/>
            <a:ext cx="16709667" cy="5096448"/>
          </a:xfrm>
          <a:prstGeom prst="rect">
            <a:avLst/>
          </a:prstGeom>
        </p:spPr>
      </p:pic>
      <p:sp>
        <p:nvSpPr>
          <p:cNvPr id="3" name="Content Placeholder 2">
            <a:extLst>
              <a:ext uri="{FF2B5EF4-FFF2-40B4-BE49-F238E27FC236}">
                <a16:creationId xmlns:a16="http://schemas.microsoft.com/office/drawing/2014/main" id="{99378364-5102-A37D-00A0-437CAA9E6B61}"/>
              </a:ext>
            </a:extLst>
          </p:cNvPr>
          <p:cNvSpPr>
            <a:spLocks noGrp="1"/>
          </p:cNvSpPr>
          <p:nvPr>
            <p:ph idx="1"/>
          </p:nvPr>
        </p:nvSpPr>
        <p:spPr>
          <a:xfrm>
            <a:off x="7869622" y="6345141"/>
            <a:ext cx="9352902" cy="2700246"/>
          </a:xfrm>
        </p:spPr>
        <p:txBody>
          <a:bodyPr vert="horz" lIns="137160" tIns="68580" rIns="137160" bIns="68580" rtlCol="0" anchor="t">
            <a:normAutofit/>
          </a:bodyPr>
          <a:lstStyle/>
          <a:p>
            <a:pPr marL="0" indent="0">
              <a:buNone/>
            </a:pPr>
            <a:endParaRPr lang="en-US" sz="3000">
              <a:ea typeface="+mn-lt"/>
              <a:cs typeface="+mn-lt"/>
            </a:endParaRPr>
          </a:p>
          <a:p>
            <a:pPr lvl="1">
              <a:buFont typeface="Courier New" panose="020B0604020202020204" pitchFamily="34" charset="0"/>
              <a:buChar char="o"/>
            </a:pPr>
            <a:endParaRPr lang="en-US" sz="3000"/>
          </a:p>
          <a:p>
            <a:endParaRPr lang="en-US" sz="3000"/>
          </a:p>
        </p:txBody>
      </p:sp>
      <p:sp>
        <p:nvSpPr>
          <p:cNvPr id="20" name="Rectangle 19">
            <a:extLst>
              <a:ext uri="{FF2B5EF4-FFF2-40B4-BE49-F238E27FC236}">
                <a16:creationId xmlns:a16="http://schemas.microsoft.com/office/drawing/2014/main" id="{E7BFF8DC-0AE7-4AD2-9B28-2E5F26D62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9609174"/>
            <a:ext cx="18287997" cy="692661"/>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E0162AD-C6E5-4BF8-A453-76ADB3687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172950" y="9609172"/>
            <a:ext cx="6115047" cy="696599"/>
          </a:xfrm>
          <a:prstGeom prst="rect">
            <a:avLst/>
          </a:prstGeom>
          <a:gradFill>
            <a:gsLst>
              <a:gs pos="19000">
                <a:srgbClr val="000000">
                  <a:alpha val="31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2060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A3661-AFE7-9D4F-DD35-E230AE2F5E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88073D-5539-3E18-7DB5-660B46907B9D}"/>
              </a:ext>
            </a:extLst>
          </p:cNvPr>
          <p:cNvSpPr>
            <a:spLocks noGrp="1"/>
          </p:cNvSpPr>
          <p:nvPr>
            <p:ph type="title"/>
          </p:nvPr>
        </p:nvSpPr>
        <p:spPr/>
        <p:txBody>
          <a:bodyPr>
            <a:normAutofit fontScale="90000"/>
          </a:bodyPr>
          <a:lstStyle/>
          <a:p>
            <a:r>
              <a:rPr lang="en-US" dirty="0"/>
              <a:t>What could have gone differently for Somchai?</a:t>
            </a:r>
            <a:br>
              <a:rPr lang="en-US" dirty="0"/>
            </a:br>
            <a:r>
              <a:rPr lang="en-US" dirty="0"/>
              <a:t>Diagnostic Cross-check—the PAUSE</a:t>
            </a:r>
          </a:p>
        </p:txBody>
      </p:sp>
      <p:pic>
        <p:nvPicPr>
          <p:cNvPr id="6" name="Picture 5">
            <a:extLst>
              <a:ext uri="{FF2B5EF4-FFF2-40B4-BE49-F238E27FC236}">
                <a16:creationId xmlns:a16="http://schemas.microsoft.com/office/drawing/2014/main" id="{BC9EA73E-EFD7-15E7-E933-BA977BFC5A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8920" y="2907330"/>
            <a:ext cx="9930160" cy="5910810"/>
          </a:xfrm>
          <a:prstGeom prst="rect">
            <a:avLst/>
          </a:prstGeom>
        </p:spPr>
      </p:pic>
    </p:spTree>
    <p:extLst>
      <p:ext uri="{BB962C8B-B14F-4D97-AF65-F5344CB8AC3E}">
        <p14:creationId xmlns:p14="http://schemas.microsoft.com/office/powerpoint/2010/main" val="1447789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BDFAA-8E00-C3D9-C990-A02D12713F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72D30A-B5F2-2DE4-8F0C-94D9980A289D}"/>
              </a:ext>
            </a:extLst>
          </p:cNvPr>
          <p:cNvSpPr>
            <a:spLocks noGrp="1"/>
          </p:cNvSpPr>
          <p:nvPr>
            <p:ph type="title"/>
          </p:nvPr>
        </p:nvSpPr>
        <p:spPr/>
        <p:txBody>
          <a:bodyPr>
            <a:normAutofit fontScale="90000"/>
          </a:bodyPr>
          <a:lstStyle/>
          <a:p>
            <a:r>
              <a:rPr lang="en-US" dirty="0"/>
              <a:t>What could have gone differently for Somchai?</a:t>
            </a:r>
            <a:br>
              <a:rPr lang="en-US" dirty="0"/>
            </a:br>
            <a:r>
              <a:rPr lang="en-US" dirty="0"/>
              <a:t>Diagnostic Cross-check—the PROMPTING</a:t>
            </a:r>
          </a:p>
        </p:txBody>
      </p:sp>
      <p:pic>
        <p:nvPicPr>
          <p:cNvPr id="5" name="Picture 4">
            <a:extLst>
              <a:ext uri="{FF2B5EF4-FFF2-40B4-BE49-F238E27FC236}">
                <a16:creationId xmlns:a16="http://schemas.microsoft.com/office/drawing/2014/main" id="{EDA5861B-FFA4-F459-A4DB-012D678084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6977" y="2857626"/>
            <a:ext cx="7727996" cy="7779482"/>
          </a:xfrm>
          <a:prstGeom prst="rect">
            <a:avLst/>
          </a:prstGeom>
        </p:spPr>
      </p:pic>
    </p:spTree>
    <p:extLst>
      <p:ext uri="{BB962C8B-B14F-4D97-AF65-F5344CB8AC3E}">
        <p14:creationId xmlns:p14="http://schemas.microsoft.com/office/powerpoint/2010/main" val="1392674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A71E1-1B71-E821-EA78-D98340DEDC7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536DB01-6553-BD78-CD09-5102A3D88908}"/>
              </a:ext>
            </a:extLst>
          </p:cNvPr>
          <p:cNvSpPr>
            <a:spLocks noGrp="1"/>
          </p:cNvSpPr>
          <p:nvPr>
            <p:ph type="title"/>
          </p:nvPr>
        </p:nvSpPr>
        <p:spPr/>
        <p:txBody>
          <a:bodyPr>
            <a:normAutofit/>
          </a:bodyPr>
          <a:lstStyle/>
          <a:p>
            <a:r>
              <a:rPr lang="en-US"/>
              <a:t>Diagnostic Cross-check</a:t>
            </a:r>
          </a:p>
        </p:txBody>
      </p:sp>
      <p:graphicFrame>
        <p:nvGraphicFramePr>
          <p:cNvPr id="4" name="Content Placeholder 3">
            <a:extLst>
              <a:ext uri="{FF2B5EF4-FFF2-40B4-BE49-F238E27FC236}">
                <a16:creationId xmlns:a16="http://schemas.microsoft.com/office/drawing/2014/main" id="{0DA4C240-6935-6A63-2F29-B2655B08E8FD}"/>
              </a:ext>
            </a:extLst>
          </p:cNvPr>
          <p:cNvGraphicFramePr>
            <a:graphicFrameLocks noGrp="1"/>
          </p:cNvGraphicFramePr>
          <p:nvPr>
            <p:ph idx="4294967295"/>
          </p:nvPr>
        </p:nvGraphicFramePr>
        <p:xfrm>
          <a:off x="1524000" y="2470932"/>
          <a:ext cx="15773400" cy="652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539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DD8E5-D358-3A0C-F339-9AAAD7232DC7}"/>
              </a:ext>
            </a:extLst>
          </p:cNvPr>
          <p:cNvSpPr>
            <a:spLocks noGrp="1"/>
          </p:cNvSpPr>
          <p:nvPr>
            <p:ph type="title"/>
          </p:nvPr>
        </p:nvSpPr>
        <p:spPr/>
        <p:txBody>
          <a:bodyPr/>
          <a:lstStyle/>
          <a:p>
            <a:r>
              <a:rPr lang="en-US" dirty="0"/>
              <a:t>Diagnostic Cross-check</a:t>
            </a:r>
          </a:p>
        </p:txBody>
      </p:sp>
      <p:sp>
        <p:nvSpPr>
          <p:cNvPr id="3" name="Content Placeholder 2">
            <a:extLst>
              <a:ext uri="{FF2B5EF4-FFF2-40B4-BE49-F238E27FC236}">
                <a16:creationId xmlns:a16="http://schemas.microsoft.com/office/drawing/2014/main" id="{5A7DED00-BF91-D243-CAF4-9CF8EAFDE007}"/>
              </a:ext>
            </a:extLst>
          </p:cNvPr>
          <p:cNvSpPr>
            <a:spLocks noGrp="1"/>
          </p:cNvSpPr>
          <p:nvPr>
            <p:ph idx="1"/>
          </p:nvPr>
        </p:nvSpPr>
        <p:spPr/>
        <p:txBody>
          <a:bodyPr vert="horz" lIns="91440" tIns="45720" rIns="91440" bIns="45720" rtlCol="0" anchor="t">
            <a:normAutofit/>
          </a:bodyPr>
          <a:lstStyle/>
          <a:p>
            <a:r>
              <a:rPr lang="en-US" b="1" dirty="0"/>
              <a:t>When:</a:t>
            </a:r>
            <a:r>
              <a:rPr lang="en-US" dirty="0"/>
              <a:t> Within 6hrs of day-time Rapid Response event</a:t>
            </a:r>
          </a:p>
          <a:p>
            <a:r>
              <a:rPr lang="en-US" b="1" dirty="0"/>
              <a:t>What: </a:t>
            </a:r>
            <a:r>
              <a:rPr lang="en-US" dirty="0"/>
              <a:t>Verbal</a:t>
            </a:r>
            <a:r>
              <a:rPr lang="en-US" sz="4000" dirty="0"/>
              <a:t> structured peer-peer diagnostic huddle</a:t>
            </a:r>
          </a:p>
          <a:p>
            <a:r>
              <a:rPr lang="en-US" b="1" dirty="0"/>
              <a:t>How: </a:t>
            </a:r>
            <a:r>
              <a:rPr lang="en-US" dirty="0"/>
              <a:t>Diagnostic peer resource (cross-checker) will reach out to primary clinician via </a:t>
            </a:r>
            <a:r>
              <a:rPr lang="en-US" dirty="0" err="1"/>
              <a:t>Securechat</a:t>
            </a:r>
            <a:r>
              <a:rPr lang="en-US" dirty="0"/>
              <a:t> to find connection time</a:t>
            </a:r>
          </a:p>
          <a:p>
            <a:r>
              <a:rPr lang="en-US" b="1" dirty="0"/>
              <a:t>Who: </a:t>
            </a:r>
          </a:p>
          <a:p>
            <a:pPr lvl="1">
              <a:buFont typeface="Courier New" panose="020B0604020202020204" pitchFamily="34" charset="0"/>
              <a:buChar char="o"/>
            </a:pPr>
            <a:r>
              <a:rPr lang="en-US" sz="4000" dirty="0"/>
              <a:t>Hospital Medicine Service lines: HMS 1- 15</a:t>
            </a:r>
          </a:p>
          <a:p>
            <a:pPr lvl="1">
              <a:buFont typeface="Courier New" panose="020B0604020202020204" pitchFamily="34" charset="0"/>
              <a:buChar char="o"/>
            </a:pPr>
            <a:r>
              <a:rPr lang="en-US" sz="4000" dirty="0"/>
              <a:t>Diagnostic peer resource from ADEPT team</a:t>
            </a:r>
          </a:p>
        </p:txBody>
      </p:sp>
    </p:spTree>
    <p:extLst>
      <p:ext uri="{BB962C8B-B14F-4D97-AF65-F5344CB8AC3E}">
        <p14:creationId xmlns:p14="http://schemas.microsoft.com/office/powerpoint/2010/main" val="174838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058B0-DE5C-8DC0-66D3-EB851601AB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9038BC-0629-F1FB-B9EA-8233E88A57DA}"/>
              </a:ext>
            </a:extLst>
          </p:cNvPr>
          <p:cNvSpPr>
            <a:spLocks noGrp="1"/>
          </p:cNvSpPr>
          <p:nvPr>
            <p:ph type="title"/>
          </p:nvPr>
        </p:nvSpPr>
        <p:spPr/>
        <p:txBody>
          <a:bodyPr/>
          <a:lstStyle/>
          <a:p>
            <a:r>
              <a:rPr lang="en-US" dirty="0"/>
              <a:t>Vong</a:t>
            </a:r>
          </a:p>
        </p:txBody>
      </p:sp>
      <p:pic>
        <p:nvPicPr>
          <p:cNvPr id="4" name="Content Placeholder 3">
            <a:extLst>
              <a:ext uri="{FF2B5EF4-FFF2-40B4-BE49-F238E27FC236}">
                <a16:creationId xmlns:a16="http://schemas.microsoft.com/office/drawing/2014/main" id="{C18FC6AA-D6FA-4F9B-B05D-7DC2F7EBF08F}"/>
              </a:ext>
            </a:extLst>
          </p:cNvPr>
          <p:cNvPicPr>
            <a:picLocks noGrp="1" noChangeAspect="1"/>
          </p:cNvPicPr>
          <p:nvPr>
            <p:ph idx="1"/>
          </p:nvPr>
        </p:nvPicPr>
        <p:blipFill>
          <a:blip r:embed="rId3"/>
          <a:stretch>
            <a:fillRect/>
          </a:stretch>
        </p:blipFill>
        <p:spPr>
          <a:xfrm>
            <a:off x="8550033" y="37743"/>
            <a:ext cx="9729599" cy="10230668"/>
          </a:xfrm>
          <a:prstGeom prst="rect">
            <a:avLst/>
          </a:prstGeom>
        </p:spPr>
      </p:pic>
    </p:spTree>
    <p:extLst>
      <p:ext uri="{BB962C8B-B14F-4D97-AF65-F5344CB8AC3E}">
        <p14:creationId xmlns:p14="http://schemas.microsoft.com/office/powerpoint/2010/main" val="3076609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hild drawing a rocket on a concrete wall">
            <a:extLst>
              <a:ext uri="{FF2B5EF4-FFF2-40B4-BE49-F238E27FC236}">
                <a16:creationId xmlns:a16="http://schemas.microsoft.com/office/drawing/2014/main" id="{63C5264A-0C98-F889-96D2-888DC2A30CAF}"/>
              </a:ext>
            </a:extLst>
          </p:cNvPr>
          <p:cNvPicPr>
            <a:picLocks noChangeAspect="1"/>
          </p:cNvPicPr>
          <p:nvPr/>
        </p:nvPicPr>
        <p:blipFill>
          <a:blip r:embed="rId2"/>
          <a:srcRect t="15361" r="-2" b="-2"/>
          <a:stretch>
            <a:fillRect/>
          </a:stretch>
        </p:blipFill>
        <p:spPr>
          <a:xfrm>
            <a:off x="19149" y="-36480"/>
            <a:ext cx="18293170" cy="10319617"/>
          </a:xfrm>
          <a:prstGeom prst="rect">
            <a:avLst/>
          </a:prstGeom>
        </p:spPr>
      </p:pic>
      <p:sp>
        <p:nvSpPr>
          <p:cNvPr id="9" name="Rectangle 8">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884121" y="-1100987"/>
            <a:ext cx="4531314" cy="18309894"/>
          </a:xfrm>
          <a:prstGeom prst="rect">
            <a:avLst/>
          </a:prstGeom>
          <a:gradFill flip="none" rotWithShape="1">
            <a:gsLst>
              <a:gs pos="21000">
                <a:srgbClr val="000000">
                  <a:alpha val="62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6567EA8-C72D-4B9B-D23F-6B2E9F9C9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169" y="0"/>
            <a:ext cx="4265103" cy="10319617"/>
          </a:xfrm>
          <a:prstGeom prst="rect">
            <a:avLst/>
          </a:prstGeom>
          <a:gradFill flip="none" rotWithShape="1">
            <a:gsLst>
              <a:gs pos="5000">
                <a:schemeClr val="accent2"/>
              </a:gs>
              <a:gs pos="49000">
                <a:schemeClr val="accent5">
                  <a:lumMod val="60000"/>
                  <a:lumOff val="40000"/>
                  <a:alpha val="0"/>
                </a:schemeClr>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EFBFA78-9360-1E01-5448-6D5AE0A32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3558056" y="32604"/>
            <a:ext cx="4729293" cy="10287012"/>
          </a:xfrm>
          <a:prstGeom prst="rect">
            <a:avLst/>
          </a:prstGeom>
          <a:gradFill flip="none" rotWithShape="1">
            <a:gsLst>
              <a:gs pos="5000">
                <a:schemeClr val="accent5">
                  <a:alpha val="48000"/>
                </a:schemeClr>
              </a:gs>
              <a:gs pos="42000">
                <a:schemeClr val="accent5">
                  <a:alpha val="0"/>
                </a:schemeClr>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740453C-744F-DB3A-47EC-15EACE1DC1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170" y="7932649"/>
            <a:ext cx="18299558" cy="2386967"/>
          </a:xfrm>
          <a:prstGeom prst="rect">
            <a:avLst/>
          </a:prstGeom>
          <a:gradFill flip="none" rotWithShape="1">
            <a:gsLst>
              <a:gs pos="0">
                <a:schemeClr val="accent2"/>
              </a:gs>
              <a:gs pos="49000">
                <a:schemeClr val="accent2">
                  <a:alpha val="0"/>
                </a:schemeClr>
              </a:gs>
            </a:gsLst>
            <a:lin ang="588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Rectangle 16">
            <a:extLst>
              <a:ext uri="{FF2B5EF4-FFF2-40B4-BE49-F238E27FC236}">
                <a16:creationId xmlns:a16="http://schemas.microsoft.com/office/drawing/2014/main" id="{B6924B03-77BD-EAE3-2854-43363FF8E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76894" y="3337394"/>
            <a:ext cx="5800160" cy="8164289"/>
          </a:xfrm>
          <a:prstGeom prst="rect">
            <a:avLst/>
          </a:prstGeom>
          <a:gradFill flip="none" rotWithShape="1">
            <a:gsLst>
              <a:gs pos="0">
                <a:schemeClr val="accent5"/>
              </a:gs>
              <a:gs pos="54000">
                <a:schemeClr val="accent5">
                  <a:lumMod val="60000"/>
                  <a:lumOff val="40000"/>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C3F3D0E6-D820-9DF8-643C-2CF8CAE72FDE}"/>
              </a:ext>
            </a:extLst>
          </p:cNvPr>
          <p:cNvSpPr txBox="1">
            <a:spLocks/>
          </p:cNvSpPr>
          <p:nvPr/>
        </p:nvSpPr>
        <p:spPr>
          <a:xfrm>
            <a:off x="8528726" y="3152371"/>
            <a:ext cx="15773400" cy="17430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0000" kern="1200">
                <a:solidFill>
                  <a:srgbClr val="144E72"/>
                </a:solidFill>
                <a:latin typeface="+mj-lt"/>
                <a:ea typeface="+mj-ea"/>
                <a:cs typeface="+mj-cs"/>
              </a:defRPr>
            </a:lvl1pPr>
          </a:lstStyle>
          <a:p>
            <a:r>
              <a:rPr lang="en-US" sz="9600" b="1" dirty="0">
                <a:solidFill>
                  <a:schemeClr val="bg1"/>
                </a:solidFill>
              </a:rPr>
              <a:t>OCTOBER 6th</a:t>
            </a:r>
          </a:p>
          <a:p>
            <a:r>
              <a:rPr lang="en-US" sz="9600" b="1" dirty="0">
                <a:solidFill>
                  <a:schemeClr val="bg1"/>
                </a:solidFill>
              </a:rPr>
              <a:t>LAUNCH</a:t>
            </a:r>
          </a:p>
        </p:txBody>
      </p:sp>
      <p:sp>
        <p:nvSpPr>
          <p:cNvPr id="8" name="Title 7">
            <a:extLst>
              <a:ext uri="{FF2B5EF4-FFF2-40B4-BE49-F238E27FC236}">
                <a16:creationId xmlns:a16="http://schemas.microsoft.com/office/drawing/2014/main" id="{6339A0DB-2C4F-6BF1-224C-9414C2BC2022}"/>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17741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70427-B0E5-5188-5896-FEC80D230429}"/>
              </a:ext>
            </a:extLst>
          </p:cNvPr>
          <p:cNvSpPr>
            <a:spLocks noGrp="1"/>
          </p:cNvSpPr>
          <p:nvPr>
            <p:ph type="title"/>
          </p:nvPr>
        </p:nvSpPr>
        <p:spPr/>
        <p:txBody>
          <a:bodyPr/>
          <a:lstStyle/>
          <a:p>
            <a:endParaRPr lang="en-US"/>
          </a:p>
        </p:txBody>
      </p:sp>
      <p:pic>
        <p:nvPicPr>
          <p:cNvPr id="4" name="Picture 3" descr="A screenshot of a checklist&#10;&#10;AI-generated content may be incorrect.">
            <a:extLst>
              <a:ext uri="{FF2B5EF4-FFF2-40B4-BE49-F238E27FC236}">
                <a16:creationId xmlns:a16="http://schemas.microsoft.com/office/drawing/2014/main" id="{221E1325-C169-EB83-7FEE-527509D5E93C}"/>
              </a:ext>
            </a:extLst>
          </p:cNvPr>
          <p:cNvPicPr>
            <a:picLocks noChangeAspect="1"/>
          </p:cNvPicPr>
          <p:nvPr/>
        </p:nvPicPr>
        <p:blipFill>
          <a:blip r:embed="rId2"/>
          <a:stretch>
            <a:fillRect/>
          </a:stretch>
        </p:blipFill>
        <p:spPr>
          <a:xfrm>
            <a:off x="1655367" y="-1421"/>
            <a:ext cx="7232982" cy="10260190"/>
          </a:xfrm>
          <a:prstGeom prst="rect">
            <a:avLst/>
          </a:prstGeom>
        </p:spPr>
      </p:pic>
      <p:sp>
        <p:nvSpPr>
          <p:cNvPr id="6" name="Title 1">
            <a:extLst>
              <a:ext uri="{FF2B5EF4-FFF2-40B4-BE49-F238E27FC236}">
                <a16:creationId xmlns:a16="http://schemas.microsoft.com/office/drawing/2014/main" id="{05E23709-11DA-9D47-02A3-5056BBFFB6EA}"/>
              </a:ext>
            </a:extLst>
          </p:cNvPr>
          <p:cNvSpPr txBox="1">
            <a:spLocks/>
          </p:cNvSpPr>
          <p:nvPr/>
        </p:nvSpPr>
        <p:spPr>
          <a:xfrm>
            <a:off x="9489332" y="3736030"/>
            <a:ext cx="7869677" cy="1743074"/>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10000" kern="1200">
                <a:solidFill>
                  <a:srgbClr val="144E72"/>
                </a:solidFill>
                <a:latin typeface="+mj-lt"/>
                <a:ea typeface="+mj-ea"/>
                <a:cs typeface="+mj-cs"/>
              </a:defRPr>
            </a:lvl1pPr>
          </a:lstStyle>
          <a:p>
            <a:pPr algn="ctr"/>
            <a:r>
              <a:rPr lang="en-US" sz="5000" dirty="0"/>
              <a:t>Your peer diagnostic resource will use a diagnostic huddle structure in conversation. </a:t>
            </a:r>
            <a:endParaRPr lang="en-US" dirty="0"/>
          </a:p>
        </p:txBody>
      </p:sp>
    </p:spTree>
    <p:extLst>
      <p:ext uri="{BB962C8B-B14F-4D97-AF65-F5344CB8AC3E}">
        <p14:creationId xmlns:p14="http://schemas.microsoft.com/office/powerpoint/2010/main" val="3900576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0A883-B660-965D-E064-46691F15EC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CA1CC5-3154-5D53-430B-4543080CB02A}"/>
              </a:ext>
            </a:extLst>
          </p:cNvPr>
          <p:cNvSpPr>
            <a:spLocks noGrp="1"/>
          </p:cNvSpPr>
          <p:nvPr>
            <p:ph type="title"/>
          </p:nvPr>
        </p:nvSpPr>
        <p:spPr/>
        <p:txBody>
          <a:bodyPr>
            <a:normAutofit fontScale="90000"/>
          </a:bodyPr>
          <a:lstStyle/>
          <a:p>
            <a:r>
              <a:rPr lang="en-US" dirty="0"/>
              <a:t>Tracking and Learning: Primary Clinician Survey</a:t>
            </a:r>
          </a:p>
        </p:txBody>
      </p:sp>
      <p:sp>
        <p:nvSpPr>
          <p:cNvPr id="3" name="Content Placeholder 2">
            <a:extLst>
              <a:ext uri="{FF2B5EF4-FFF2-40B4-BE49-F238E27FC236}">
                <a16:creationId xmlns:a16="http://schemas.microsoft.com/office/drawing/2014/main" id="{CD8D34A7-8B8A-F930-D5FB-1CC0C0BA888E}"/>
              </a:ext>
            </a:extLst>
          </p:cNvPr>
          <p:cNvSpPr>
            <a:spLocks noGrp="1"/>
          </p:cNvSpPr>
          <p:nvPr>
            <p:ph idx="1"/>
          </p:nvPr>
        </p:nvSpPr>
        <p:spPr/>
        <p:txBody>
          <a:bodyPr vert="horz" lIns="91440" tIns="45720" rIns="91440" bIns="45720" rtlCol="0" anchor="t">
            <a:normAutofit/>
          </a:bodyPr>
          <a:lstStyle/>
          <a:p>
            <a:r>
              <a:rPr lang="en-US" b="1" dirty="0"/>
              <a:t>When:</a:t>
            </a:r>
            <a:r>
              <a:rPr lang="en-US" dirty="0"/>
              <a:t> Within several days of offered diagnostic cross-check</a:t>
            </a:r>
          </a:p>
          <a:p>
            <a:r>
              <a:rPr lang="en-US" b="1" dirty="0"/>
              <a:t>What: </a:t>
            </a:r>
          </a:p>
          <a:p>
            <a:pPr lvl="1">
              <a:buFont typeface="Courier New,monospace" panose="020B0604020202020204" pitchFamily="34" charset="0"/>
              <a:buChar char="o"/>
            </a:pPr>
            <a:r>
              <a:rPr lang="en-US" sz="4000" dirty="0"/>
              <a:t>&lt;10 questions</a:t>
            </a:r>
          </a:p>
          <a:p>
            <a:pPr lvl="2">
              <a:buFont typeface="Courier New,monospace" panose="020B0604020202020204" pitchFamily="34" charset="0"/>
              <a:buChar char="o"/>
            </a:pPr>
            <a:r>
              <a:rPr lang="en-US" sz="4000" dirty="0"/>
              <a:t>Satisfaction, willingness to do another DXC in the future</a:t>
            </a:r>
          </a:p>
          <a:p>
            <a:pPr lvl="2">
              <a:buFont typeface="Courier New,monospace" panose="020B0604020202020204" pitchFamily="34" charset="0"/>
              <a:buChar char="o"/>
            </a:pPr>
            <a:r>
              <a:rPr lang="en-US" sz="4000" dirty="0"/>
              <a:t>Change to diagnostic care plan for this patient and for future patients</a:t>
            </a:r>
          </a:p>
          <a:p>
            <a:pPr lvl="2">
              <a:buFont typeface="Courier New,monospace" panose="020B0604020202020204" pitchFamily="34" charset="0"/>
              <a:buChar char="o"/>
            </a:pPr>
            <a:r>
              <a:rPr lang="en-US" sz="4000" dirty="0"/>
              <a:t>Most valuable part of the process</a:t>
            </a:r>
          </a:p>
          <a:p>
            <a:r>
              <a:rPr lang="en-US" b="1" dirty="0"/>
              <a:t>How: </a:t>
            </a:r>
            <a:r>
              <a:rPr lang="en-US" dirty="0"/>
              <a:t>Electronic </a:t>
            </a:r>
            <a:r>
              <a:rPr lang="en-US" dirty="0" err="1"/>
              <a:t>REDCap</a:t>
            </a:r>
            <a:r>
              <a:rPr lang="en-US" dirty="0"/>
              <a:t> survey via text or email</a:t>
            </a:r>
            <a:endParaRPr lang="en-US" b="1" dirty="0"/>
          </a:p>
          <a:p>
            <a:pPr lvl="1">
              <a:buFont typeface="Courier New" panose="020B0604020202020204" pitchFamily="34" charset="0"/>
              <a:buChar char="o"/>
            </a:pPr>
            <a:endParaRPr lang="en-US" sz="3500" dirty="0"/>
          </a:p>
          <a:p>
            <a:endParaRPr lang="en-US" dirty="0"/>
          </a:p>
        </p:txBody>
      </p:sp>
    </p:spTree>
    <p:extLst>
      <p:ext uri="{BB962C8B-B14F-4D97-AF65-F5344CB8AC3E}">
        <p14:creationId xmlns:p14="http://schemas.microsoft.com/office/powerpoint/2010/main" val="875155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016C1-FB95-4312-F397-42BDCC4C33BA}"/>
              </a:ext>
            </a:extLst>
          </p:cNvPr>
          <p:cNvSpPr>
            <a:spLocks noGrp="1"/>
          </p:cNvSpPr>
          <p:nvPr>
            <p:ph type="title"/>
          </p:nvPr>
        </p:nvSpPr>
        <p:spPr/>
        <p:txBody>
          <a:bodyPr/>
          <a:lstStyle/>
          <a:p>
            <a:r>
              <a:rPr lang="en-US" dirty="0"/>
              <a:t>Our Goals</a:t>
            </a:r>
          </a:p>
        </p:txBody>
      </p:sp>
      <p:sp>
        <p:nvSpPr>
          <p:cNvPr id="5" name="TextBox 4">
            <a:extLst>
              <a:ext uri="{FF2B5EF4-FFF2-40B4-BE49-F238E27FC236}">
                <a16:creationId xmlns:a16="http://schemas.microsoft.com/office/drawing/2014/main" id="{5BA698F4-E301-0BD3-3F4C-343A94779329}"/>
              </a:ext>
            </a:extLst>
          </p:cNvPr>
          <p:cNvSpPr txBox="1"/>
          <p:nvPr/>
        </p:nvSpPr>
        <p:spPr>
          <a:xfrm>
            <a:off x="939800" y="2846628"/>
            <a:ext cx="16408400" cy="4241097"/>
          </a:xfrm>
          <a:prstGeom prst="rect">
            <a:avLst/>
          </a:prstGeom>
          <a:noFill/>
        </p:spPr>
        <p:txBody>
          <a:bodyPr wrap="square" lIns="91440" tIns="45720" rIns="91440" bIns="45720" anchor="t">
            <a:spAutoFit/>
          </a:bodyPr>
          <a:lstStyle/>
          <a:p>
            <a:pPr marL="0" marR="0">
              <a:lnSpc>
                <a:spcPct val="115000"/>
              </a:lnSpc>
              <a:spcAft>
                <a:spcPts val="800"/>
              </a:spcAft>
              <a:buNone/>
            </a:pPr>
            <a:endParaRPr lang="en-US" sz="4800" kern="100">
              <a:effectLst/>
              <a:ea typeface="Aptos" panose="020B0004020202020204" pitchFamily="34" charset="0"/>
              <a:cs typeface="Arial" panose="020B0604020202020204" pitchFamily="34" charset="0"/>
            </a:endParaRPr>
          </a:p>
          <a:p>
            <a:pPr algn="ctr">
              <a:lnSpc>
                <a:spcPct val="114999"/>
              </a:lnSpc>
            </a:pPr>
            <a:r>
              <a:rPr lang="en-US" sz="4500" kern="100" dirty="0">
                <a:ea typeface="Aptos" panose="020B0004020202020204" pitchFamily="34" charset="0"/>
                <a:cs typeface="Arial"/>
              </a:rPr>
              <a:t>The Diagnostic Cross-check is here to make an existing valued practice easier and safer with the goal to improve diagnostic accuracy for our patients who experience RRT.</a:t>
            </a:r>
          </a:p>
          <a:p>
            <a:pPr marL="457200" algn="ctr">
              <a:lnSpc>
                <a:spcPct val="115000"/>
              </a:lnSpc>
            </a:pPr>
            <a:endParaRPr lang="en-US" sz="4800" kern="10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917047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CCD84-6139-7ECC-EB1D-2005C6FF07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713D67-CE67-2421-D816-DD477FB05ED3}"/>
              </a:ext>
            </a:extLst>
          </p:cNvPr>
          <p:cNvSpPr>
            <a:spLocks noGrp="1"/>
          </p:cNvSpPr>
          <p:nvPr>
            <p:ph type="title"/>
          </p:nvPr>
        </p:nvSpPr>
        <p:spPr/>
        <p:txBody>
          <a:bodyPr/>
          <a:lstStyle/>
          <a:p>
            <a:r>
              <a:rPr lang="en-US" dirty="0"/>
              <a:t>Our Vision</a:t>
            </a:r>
          </a:p>
        </p:txBody>
      </p:sp>
      <p:sp>
        <p:nvSpPr>
          <p:cNvPr id="3" name="Content Placeholder 2">
            <a:extLst>
              <a:ext uri="{FF2B5EF4-FFF2-40B4-BE49-F238E27FC236}">
                <a16:creationId xmlns:a16="http://schemas.microsoft.com/office/drawing/2014/main" id="{54E4F47A-1224-F611-28D9-7DC7FA2369BC}"/>
              </a:ext>
            </a:extLst>
          </p:cNvPr>
          <p:cNvSpPr>
            <a:spLocks noGrp="1"/>
          </p:cNvSpPr>
          <p:nvPr>
            <p:ph idx="1"/>
          </p:nvPr>
        </p:nvSpPr>
        <p:spPr/>
        <p:txBody>
          <a:bodyPr vert="horz" lIns="137160" tIns="68580" rIns="137160" bIns="68580" rtlCol="0" anchor="t">
            <a:normAutofit/>
          </a:bodyPr>
          <a:lstStyle/>
          <a:p>
            <a:pPr marL="0" indent="0">
              <a:buNone/>
            </a:pPr>
            <a:endParaRPr lang="en-US"/>
          </a:p>
          <a:p>
            <a:pPr marL="0" indent="0" algn="ctr">
              <a:buNone/>
            </a:pPr>
            <a:r>
              <a:rPr lang="en-US" sz="4400" dirty="0"/>
              <a:t>We can build culture and programs around diagnostic reflection that can improve patient safety, leveraging concepts of collective intelligence. </a:t>
            </a:r>
            <a:endParaRPr lang="en-US" sz="5000" dirty="0"/>
          </a:p>
          <a:p>
            <a:pPr marL="0" indent="0" algn="ctr">
              <a:buNone/>
            </a:pPr>
            <a:endParaRPr lang="en-US" sz="4400" dirty="0"/>
          </a:p>
          <a:p>
            <a:pPr algn="ctr">
              <a:buNone/>
            </a:pPr>
            <a:r>
              <a:rPr lang="en-US" sz="5000" dirty="0"/>
              <a:t>We believe this will make us among the most collaborative hospital medicine diagnosticians in the country. </a:t>
            </a:r>
          </a:p>
          <a:p>
            <a:pPr marL="0" indent="0" algn="ctr">
              <a:buNone/>
            </a:pPr>
            <a:endParaRPr lang="en-US" sz="4400" dirty="0"/>
          </a:p>
        </p:txBody>
      </p:sp>
    </p:spTree>
    <p:extLst>
      <p:ext uri="{BB962C8B-B14F-4D97-AF65-F5344CB8AC3E}">
        <p14:creationId xmlns:p14="http://schemas.microsoft.com/office/powerpoint/2010/main" val="3618241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96426-AEE8-89B0-0257-1D61EFB74C9C}"/>
            </a:ext>
          </a:extLst>
        </p:cNvPr>
        <p:cNvGrpSpPr/>
        <p:nvPr/>
      </p:nvGrpSpPr>
      <p:grpSpPr>
        <a:xfrm>
          <a:off x="0" y="0"/>
          <a:ext cx="0" cy="0"/>
          <a:chOff x="0" y="0"/>
          <a:chExt cx="0" cy="0"/>
        </a:xfrm>
      </p:grpSpPr>
      <p:pic>
        <p:nvPicPr>
          <p:cNvPr id="3" name="Content Placeholder 3" descr="Cartoon character holding a sign&#10;&#10;AI-generated content may be incorrect.">
            <a:extLst>
              <a:ext uri="{FF2B5EF4-FFF2-40B4-BE49-F238E27FC236}">
                <a16:creationId xmlns:a16="http://schemas.microsoft.com/office/drawing/2014/main" id="{36411556-ED7D-C041-4B1B-61724F01A76B}"/>
              </a:ext>
            </a:extLst>
          </p:cNvPr>
          <p:cNvPicPr>
            <a:picLocks noGrp="1" noChangeAspect="1"/>
          </p:cNvPicPr>
          <p:nvPr>
            <p:ph idx="1"/>
          </p:nvPr>
        </p:nvPicPr>
        <p:blipFill>
          <a:blip r:embed="rId2"/>
          <a:stretch>
            <a:fillRect/>
          </a:stretch>
        </p:blipFill>
        <p:spPr>
          <a:xfrm>
            <a:off x="1524876" y="2007"/>
            <a:ext cx="6084407" cy="10015475"/>
          </a:xfrm>
          <a:prstGeom prst="rect">
            <a:avLst/>
          </a:prstGeom>
          <a:ln>
            <a:noFill/>
          </a:ln>
        </p:spPr>
      </p:pic>
      <p:sp>
        <p:nvSpPr>
          <p:cNvPr id="4" name="Title 1">
            <a:extLst>
              <a:ext uri="{FF2B5EF4-FFF2-40B4-BE49-F238E27FC236}">
                <a16:creationId xmlns:a16="http://schemas.microsoft.com/office/drawing/2014/main" id="{DEB0252F-68C7-2DC7-E167-F805D86A33DF}"/>
              </a:ext>
            </a:extLst>
          </p:cNvPr>
          <p:cNvSpPr>
            <a:spLocks noGrp="1"/>
          </p:cNvSpPr>
          <p:nvPr>
            <p:ph type="title"/>
          </p:nvPr>
        </p:nvSpPr>
        <p:spPr>
          <a:xfrm>
            <a:off x="9148864" y="3760349"/>
            <a:ext cx="7869677" cy="1743074"/>
          </a:xfrm>
        </p:spPr>
        <p:txBody>
          <a:bodyPr>
            <a:normAutofit fontScale="90000"/>
          </a:bodyPr>
          <a:lstStyle/>
          <a:p>
            <a:pPr algn="ctr"/>
            <a:r>
              <a:rPr lang="en-US" sz="5000" dirty="0"/>
              <a:t>We believe more heads are better than one. So please give us your thoughts and feedback on this new intervention.</a:t>
            </a:r>
            <a:br>
              <a:rPr lang="en-US" sz="5000" dirty="0"/>
            </a:br>
            <a:br>
              <a:rPr lang="en-US" sz="5000" dirty="0"/>
            </a:br>
            <a:r>
              <a:rPr lang="en-US" sz="5000" dirty="0"/>
              <a:t>[QR CODE]  </a:t>
            </a:r>
            <a:endParaRPr lang="en-US" dirty="0"/>
          </a:p>
        </p:txBody>
      </p:sp>
    </p:spTree>
    <p:extLst>
      <p:ext uri="{BB962C8B-B14F-4D97-AF65-F5344CB8AC3E}">
        <p14:creationId xmlns:p14="http://schemas.microsoft.com/office/powerpoint/2010/main" val="1311577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2758B-1B08-B633-936A-0C2B07E11AA8}"/>
              </a:ext>
            </a:extLst>
          </p:cNvPr>
          <p:cNvSpPr>
            <a:spLocks noGrp="1"/>
          </p:cNvSpPr>
          <p:nvPr>
            <p:ph type="title"/>
          </p:nvPr>
        </p:nvSpPr>
        <p:spPr/>
        <p:txBody>
          <a:bodyPr/>
          <a:lstStyle/>
          <a:p>
            <a:r>
              <a:rPr lang="en-US" dirty="0"/>
              <a:t>Supplemental for Reference/Incorporation</a:t>
            </a:r>
          </a:p>
        </p:txBody>
      </p:sp>
      <p:sp>
        <p:nvSpPr>
          <p:cNvPr id="3" name="Content Placeholder 2">
            <a:extLst>
              <a:ext uri="{FF2B5EF4-FFF2-40B4-BE49-F238E27FC236}">
                <a16:creationId xmlns:a16="http://schemas.microsoft.com/office/drawing/2014/main" id="{725A7F71-BA07-2345-C17F-78FC521F97C8}"/>
              </a:ext>
            </a:extLst>
          </p:cNvPr>
          <p:cNvSpPr>
            <a:spLocks noGrp="1"/>
          </p:cNvSpPr>
          <p:nvPr>
            <p:ph idx="1"/>
          </p:nvPr>
        </p:nvSpPr>
        <p:spPr/>
        <p:txBody>
          <a:bodyPr vert="horz" lIns="91440" tIns="45720" rIns="91440" bIns="45720" rtlCol="0" anchor="t">
            <a:normAutofit/>
          </a:bodyPr>
          <a:lstStyle/>
          <a:p>
            <a:pPr marL="0" indent="0">
              <a:buNone/>
            </a:pPr>
            <a:endParaRPr lang="en-US" dirty="0"/>
          </a:p>
        </p:txBody>
      </p:sp>
    </p:spTree>
    <p:extLst>
      <p:ext uri="{BB962C8B-B14F-4D97-AF65-F5344CB8AC3E}">
        <p14:creationId xmlns:p14="http://schemas.microsoft.com/office/powerpoint/2010/main" val="2718009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33CFA-CC62-E249-84AE-8A1D63EC0594}"/>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07A99CAA-E69D-B65F-6F34-1BC298D58711}"/>
              </a:ext>
            </a:extLst>
          </p:cNvPr>
          <p:cNvSpPr>
            <a:spLocks noGrp="1"/>
          </p:cNvSpPr>
          <p:nvPr>
            <p:ph idx="1"/>
          </p:nvPr>
        </p:nvSpPr>
        <p:spPr/>
        <p:txBody>
          <a:bodyPr vert="horz" lIns="137160" tIns="68580" rIns="137160" bIns="68580" rtlCol="0" anchor="t">
            <a:normAutofit/>
          </a:bodyPr>
          <a:lstStyle/>
          <a:p>
            <a:r>
              <a:rPr lang="en-US" sz="1800">
                <a:solidFill>
                  <a:srgbClr val="212121"/>
                </a:solidFill>
                <a:ea typeface="+mn-lt"/>
                <a:cs typeface="+mn-lt"/>
              </a:rPr>
              <a:t>Freund Y, Goulet H, Bokobza J, et al. Factors associated with adverse events resulting from medical errors in the emergency department: two work better than one. </a:t>
            </a:r>
            <a:r>
              <a:rPr lang="en-US" sz="1800" i="1">
                <a:solidFill>
                  <a:srgbClr val="212121"/>
                </a:solidFill>
                <a:ea typeface="+mn-lt"/>
                <a:cs typeface="+mn-lt"/>
              </a:rPr>
              <a:t>J Emerg Med</a:t>
            </a:r>
            <a:r>
              <a:rPr lang="en-US" sz="1800">
                <a:solidFill>
                  <a:srgbClr val="212121"/>
                </a:solidFill>
                <a:ea typeface="+mn-lt"/>
                <a:cs typeface="+mn-lt"/>
              </a:rPr>
              <a:t>. 2013;45(2):157-162. doi:10.1016/j.jemermed.2012.11.061</a:t>
            </a:r>
          </a:p>
          <a:p>
            <a:r>
              <a:rPr lang="en-US" sz="1800">
                <a:solidFill>
                  <a:srgbClr val="212121"/>
                </a:solidFill>
                <a:ea typeface="+mn-lt"/>
                <a:cs typeface="+mn-lt"/>
              </a:rPr>
              <a:t>Freund Y, Goulet H, Leblanc J, et al. Effect of Systematic Physician Cross-checking on Reducing Adverse Events in the Emergency Department: The CHARMED Cluster Randomized Trial. </a:t>
            </a:r>
            <a:r>
              <a:rPr lang="en-US" sz="1800" i="1">
                <a:solidFill>
                  <a:srgbClr val="212121"/>
                </a:solidFill>
                <a:ea typeface="+mn-lt"/>
                <a:cs typeface="+mn-lt"/>
              </a:rPr>
              <a:t>JAMA Intern Med</a:t>
            </a:r>
            <a:r>
              <a:rPr lang="en-US" sz="1800">
                <a:solidFill>
                  <a:srgbClr val="212121"/>
                </a:solidFill>
                <a:ea typeface="+mn-lt"/>
                <a:cs typeface="+mn-lt"/>
              </a:rPr>
              <a:t>. 2018;178(6):812-819. doi:10.1001/jamainternmed.2018.0607</a:t>
            </a:r>
          </a:p>
          <a:p>
            <a:r>
              <a:rPr lang="en-US" sz="1800" err="1">
                <a:solidFill>
                  <a:srgbClr val="212121"/>
                </a:solidFill>
                <a:latin typeface="Aptos"/>
                <a:cs typeface="Times New Roman"/>
              </a:rPr>
              <a:t>Kämmer</a:t>
            </a:r>
            <a:r>
              <a:rPr lang="en-US" sz="1800">
                <a:solidFill>
                  <a:srgbClr val="212121"/>
                </a:solidFill>
                <a:latin typeface="Aptos"/>
                <a:cs typeface="Times New Roman"/>
              </a:rPr>
              <a:t> JE, Hautz WE, Herzog SM, Kunina-Habenicht O, Kurvers R. The potential of collective intelligence in emergency medicine: pooling medical students' independent decisions improves diagnostic performance. </a:t>
            </a:r>
            <a:r>
              <a:rPr lang="en-US" sz="1800" i="1">
                <a:solidFill>
                  <a:srgbClr val="212121"/>
                </a:solidFill>
                <a:latin typeface="Aptos"/>
                <a:cs typeface="Times New Roman"/>
              </a:rPr>
              <a:t>Med </a:t>
            </a:r>
            <a:r>
              <a:rPr lang="en-US" sz="1800" i="1" err="1">
                <a:solidFill>
                  <a:srgbClr val="212121"/>
                </a:solidFill>
                <a:latin typeface="Aptos"/>
                <a:cs typeface="Times New Roman"/>
              </a:rPr>
              <a:t>Decis</a:t>
            </a:r>
            <a:r>
              <a:rPr lang="en-US" sz="1800" i="1">
                <a:solidFill>
                  <a:srgbClr val="212121"/>
                </a:solidFill>
                <a:latin typeface="Aptos"/>
                <a:cs typeface="Times New Roman"/>
              </a:rPr>
              <a:t> Making</a:t>
            </a:r>
            <a:r>
              <a:rPr lang="en-US" sz="1800">
                <a:solidFill>
                  <a:srgbClr val="212121"/>
                </a:solidFill>
                <a:latin typeface="Aptos"/>
                <a:cs typeface="Times New Roman"/>
              </a:rPr>
              <a:t>. 2017;37(6):715-724. doi:10.1177/0272989x17696998</a:t>
            </a:r>
          </a:p>
          <a:p>
            <a:r>
              <a:rPr lang="en-US" sz="1800">
                <a:solidFill>
                  <a:srgbClr val="212121"/>
                </a:solidFill>
                <a:latin typeface="Aptos"/>
                <a:cs typeface="Times New Roman"/>
              </a:rPr>
              <a:t>Hautz WE, </a:t>
            </a:r>
            <a:r>
              <a:rPr lang="en-US" sz="1800" err="1">
                <a:solidFill>
                  <a:srgbClr val="212121"/>
                </a:solidFill>
                <a:latin typeface="Aptos"/>
                <a:cs typeface="Times New Roman"/>
              </a:rPr>
              <a:t>Kämmer</a:t>
            </a:r>
            <a:r>
              <a:rPr lang="en-US" sz="1800">
                <a:solidFill>
                  <a:srgbClr val="212121"/>
                </a:solidFill>
                <a:latin typeface="Aptos"/>
                <a:cs typeface="Times New Roman"/>
              </a:rPr>
              <a:t> JE, Schauber SK, Spies CD, </a:t>
            </a:r>
            <a:r>
              <a:rPr lang="en-US" sz="1800" err="1">
                <a:solidFill>
                  <a:srgbClr val="212121"/>
                </a:solidFill>
                <a:latin typeface="Aptos"/>
                <a:cs typeface="Times New Roman"/>
              </a:rPr>
              <a:t>Gaissmaier</a:t>
            </a:r>
            <a:r>
              <a:rPr lang="en-US" sz="1800">
                <a:solidFill>
                  <a:srgbClr val="212121"/>
                </a:solidFill>
                <a:latin typeface="Aptos"/>
                <a:cs typeface="Times New Roman"/>
              </a:rPr>
              <a:t> W. Diagnostic performance by medical students working individually or in teams. </a:t>
            </a:r>
            <a:r>
              <a:rPr lang="en-US" sz="1800" i="1">
                <a:solidFill>
                  <a:srgbClr val="212121"/>
                </a:solidFill>
                <a:latin typeface="Aptos"/>
                <a:cs typeface="Times New Roman"/>
              </a:rPr>
              <a:t>JAMA</a:t>
            </a:r>
            <a:r>
              <a:rPr lang="en-US" sz="1800">
                <a:solidFill>
                  <a:srgbClr val="212121"/>
                </a:solidFill>
                <a:latin typeface="Aptos"/>
                <a:cs typeface="Times New Roman"/>
              </a:rPr>
              <a:t>. 2015;313(3):303-4. doi:10.1001/jama.2014.15770</a:t>
            </a:r>
          </a:p>
          <a:p>
            <a:r>
              <a:rPr lang="en-US" sz="1800">
                <a:solidFill>
                  <a:srgbClr val="212121"/>
                </a:solidFill>
                <a:latin typeface="Aptos"/>
                <a:cs typeface="Times New Roman"/>
              </a:rPr>
              <a:t>Barnett ML, </a:t>
            </a:r>
            <a:r>
              <a:rPr lang="en-US" sz="1800" err="1">
                <a:solidFill>
                  <a:srgbClr val="212121"/>
                </a:solidFill>
                <a:latin typeface="Aptos"/>
                <a:cs typeface="Times New Roman"/>
              </a:rPr>
              <a:t>Boddupalli</a:t>
            </a:r>
            <a:r>
              <a:rPr lang="en-US" sz="1800">
                <a:solidFill>
                  <a:srgbClr val="212121"/>
                </a:solidFill>
                <a:latin typeface="Aptos"/>
                <a:cs typeface="Times New Roman"/>
              </a:rPr>
              <a:t> D, </a:t>
            </a:r>
            <a:r>
              <a:rPr lang="en-US" sz="1800" err="1">
                <a:solidFill>
                  <a:srgbClr val="212121"/>
                </a:solidFill>
                <a:latin typeface="Aptos"/>
                <a:cs typeface="Times New Roman"/>
              </a:rPr>
              <a:t>Nundy</a:t>
            </a:r>
            <a:r>
              <a:rPr lang="en-US" sz="1800">
                <a:solidFill>
                  <a:srgbClr val="212121"/>
                </a:solidFill>
                <a:latin typeface="Aptos"/>
                <a:cs typeface="Times New Roman"/>
              </a:rPr>
              <a:t> S, Bates DW. Comparative accuracy of diagnosis by collective intelligence of multiple physicians vs individual physicians. </a:t>
            </a:r>
            <a:r>
              <a:rPr lang="en-US" sz="1800" i="1">
                <a:solidFill>
                  <a:srgbClr val="212121"/>
                </a:solidFill>
                <a:latin typeface="Aptos"/>
                <a:cs typeface="Times New Roman"/>
              </a:rPr>
              <a:t>JAMA </a:t>
            </a:r>
            <a:r>
              <a:rPr lang="en-US" sz="1800" i="1" err="1">
                <a:solidFill>
                  <a:srgbClr val="212121"/>
                </a:solidFill>
                <a:latin typeface="Aptos"/>
                <a:cs typeface="Times New Roman"/>
              </a:rPr>
              <a:t>Netw</a:t>
            </a:r>
            <a:r>
              <a:rPr lang="en-US" sz="1800" i="1">
                <a:solidFill>
                  <a:srgbClr val="212121"/>
                </a:solidFill>
                <a:latin typeface="Aptos"/>
                <a:cs typeface="Times New Roman"/>
              </a:rPr>
              <a:t> Open</a:t>
            </a:r>
            <a:r>
              <a:rPr lang="en-US" sz="1800">
                <a:solidFill>
                  <a:srgbClr val="212121"/>
                </a:solidFill>
                <a:latin typeface="Aptos"/>
                <a:cs typeface="Times New Roman"/>
              </a:rPr>
              <a:t>. 2019;2(3):e190096. doi:10.1001/jamanetworkopen.2019.0096</a:t>
            </a:r>
          </a:p>
          <a:p>
            <a:r>
              <a:rPr lang="en-US" sz="1800">
                <a:solidFill>
                  <a:srgbClr val="212121"/>
                </a:solidFill>
                <a:latin typeface="Aptos"/>
                <a:cs typeface="Times New Roman"/>
              </a:rPr>
              <a:t>Blanchard MD, Herzog SM, </a:t>
            </a:r>
            <a:r>
              <a:rPr lang="en-US" sz="1800" err="1">
                <a:solidFill>
                  <a:srgbClr val="212121"/>
                </a:solidFill>
                <a:latin typeface="Aptos"/>
                <a:cs typeface="Times New Roman"/>
              </a:rPr>
              <a:t>Kämmer</a:t>
            </a:r>
            <a:r>
              <a:rPr lang="en-US" sz="1800">
                <a:solidFill>
                  <a:srgbClr val="212121"/>
                </a:solidFill>
                <a:latin typeface="Aptos"/>
                <a:cs typeface="Times New Roman"/>
              </a:rPr>
              <a:t> JE, Zöller N, </a:t>
            </a:r>
            <a:r>
              <a:rPr lang="en-US" sz="1800" err="1">
                <a:solidFill>
                  <a:srgbClr val="212121"/>
                </a:solidFill>
                <a:latin typeface="Aptos"/>
                <a:cs typeface="Times New Roman"/>
              </a:rPr>
              <a:t>Kostopoulou</a:t>
            </a:r>
            <a:r>
              <a:rPr lang="en-US" sz="1800">
                <a:solidFill>
                  <a:srgbClr val="212121"/>
                </a:solidFill>
                <a:latin typeface="Aptos"/>
                <a:cs typeface="Times New Roman"/>
              </a:rPr>
              <a:t> O, Kurvers R. Collective intelligence increases diagnostic accuracy in a general practice setting. </a:t>
            </a:r>
            <a:r>
              <a:rPr lang="en-US" sz="1800" i="1">
                <a:solidFill>
                  <a:srgbClr val="212121"/>
                </a:solidFill>
                <a:latin typeface="Aptos"/>
                <a:cs typeface="Times New Roman"/>
              </a:rPr>
              <a:t>Med </a:t>
            </a:r>
            <a:r>
              <a:rPr lang="en-US" sz="1800" i="1" err="1">
                <a:solidFill>
                  <a:srgbClr val="212121"/>
                </a:solidFill>
                <a:latin typeface="Aptos"/>
                <a:cs typeface="Times New Roman"/>
              </a:rPr>
              <a:t>Decis</a:t>
            </a:r>
            <a:r>
              <a:rPr lang="en-US" sz="1800" i="1">
                <a:solidFill>
                  <a:srgbClr val="212121"/>
                </a:solidFill>
                <a:latin typeface="Aptos"/>
                <a:cs typeface="Times New Roman"/>
              </a:rPr>
              <a:t> Making</a:t>
            </a:r>
            <a:r>
              <a:rPr lang="en-US" sz="1800">
                <a:solidFill>
                  <a:srgbClr val="212121"/>
                </a:solidFill>
                <a:latin typeface="Aptos"/>
                <a:cs typeface="Times New Roman"/>
              </a:rPr>
              <a:t>. 2024;44(4):451-462. doi:10.1177/0272989x241241001</a:t>
            </a:r>
          </a:p>
          <a:p>
            <a:endParaRPr lang="en-US" sz="1800">
              <a:solidFill>
                <a:srgbClr val="212121"/>
              </a:solidFill>
            </a:endParaRPr>
          </a:p>
        </p:txBody>
      </p:sp>
    </p:spTree>
    <p:extLst>
      <p:ext uri="{BB962C8B-B14F-4D97-AF65-F5344CB8AC3E}">
        <p14:creationId xmlns:p14="http://schemas.microsoft.com/office/powerpoint/2010/main" val="51719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1B76D-7A7A-6060-F6A0-A067F4FEC44F}"/>
              </a:ext>
            </a:extLst>
          </p:cNvPr>
          <p:cNvSpPr>
            <a:spLocks noGrp="1"/>
          </p:cNvSpPr>
          <p:nvPr>
            <p:ph type="title"/>
          </p:nvPr>
        </p:nvSpPr>
        <p:spPr/>
        <p:txBody>
          <a:bodyPr/>
          <a:lstStyle/>
          <a:p>
            <a:r>
              <a:rPr lang="en-US"/>
              <a:t>Our data</a:t>
            </a:r>
          </a:p>
        </p:txBody>
      </p:sp>
      <p:pic>
        <p:nvPicPr>
          <p:cNvPr id="5" name="Picture 4" descr="A screenshot of a computer error&#10;&#10;AI-generated content may be incorrect.">
            <a:extLst>
              <a:ext uri="{FF2B5EF4-FFF2-40B4-BE49-F238E27FC236}">
                <a16:creationId xmlns:a16="http://schemas.microsoft.com/office/drawing/2014/main" id="{1EE66583-EC3E-DE30-25FB-B0EB76434C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 y="2519362"/>
            <a:ext cx="5905500" cy="3536627"/>
          </a:xfrm>
          <a:prstGeom prst="rect">
            <a:avLst/>
          </a:prstGeom>
        </p:spPr>
      </p:pic>
      <p:pic>
        <p:nvPicPr>
          <p:cNvPr id="7" name="Picture 6" descr="A screenshot of a report&#10;&#10;AI-generated content may be incorrect.">
            <a:extLst>
              <a:ext uri="{FF2B5EF4-FFF2-40B4-BE49-F238E27FC236}">
                <a16:creationId xmlns:a16="http://schemas.microsoft.com/office/drawing/2014/main" id="{C5822697-F13F-7502-D757-532B15DF7D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300" y="6055989"/>
            <a:ext cx="5295900" cy="3941489"/>
          </a:xfrm>
          <a:prstGeom prst="rect">
            <a:avLst/>
          </a:prstGeom>
        </p:spPr>
      </p:pic>
      <p:pic>
        <p:nvPicPr>
          <p:cNvPr id="9" name="Picture 8" descr="A white paper with black text and numbers&#10;&#10;AI-generated content may be incorrect.">
            <a:extLst>
              <a:ext uri="{FF2B5EF4-FFF2-40B4-BE49-F238E27FC236}">
                <a16:creationId xmlns:a16="http://schemas.microsoft.com/office/drawing/2014/main" id="{64C88071-6B1E-6F93-B9C9-E1E109721E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0" y="2760338"/>
            <a:ext cx="7258050" cy="5951601"/>
          </a:xfrm>
          <a:prstGeom prst="rect">
            <a:avLst/>
          </a:prstGeom>
        </p:spPr>
      </p:pic>
    </p:spTree>
    <p:extLst>
      <p:ext uri="{BB962C8B-B14F-4D97-AF65-F5344CB8AC3E}">
        <p14:creationId xmlns:p14="http://schemas.microsoft.com/office/powerpoint/2010/main" val="2541484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CD7A0F1-F792-6CDC-8D27-B2DCBEF34BA8}"/>
              </a:ext>
            </a:extLst>
          </p:cNvPr>
          <p:cNvGraphicFramePr>
            <a:graphicFrameLocks noGrp="1"/>
          </p:cNvGraphicFramePr>
          <p:nvPr/>
        </p:nvGraphicFramePr>
        <p:xfrm>
          <a:off x="2400300" y="2512678"/>
          <a:ext cx="13487400" cy="6615953"/>
        </p:xfrm>
        <a:graphic>
          <a:graphicData uri="http://schemas.openxmlformats.org/drawingml/2006/table">
            <a:tbl>
              <a:tblPr firstRow="1" firstCol="1" bandRow="1">
                <a:tableStyleId>{5C22544A-7EE6-4342-B048-85BDC9FD1C3A}</a:tableStyleId>
              </a:tblPr>
              <a:tblGrid>
                <a:gridCol w="3994346">
                  <a:extLst>
                    <a:ext uri="{9D8B030D-6E8A-4147-A177-3AD203B41FA5}">
                      <a16:colId xmlns:a16="http://schemas.microsoft.com/office/drawing/2014/main" val="2657738050"/>
                    </a:ext>
                  </a:extLst>
                </a:gridCol>
                <a:gridCol w="2000878">
                  <a:extLst>
                    <a:ext uri="{9D8B030D-6E8A-4147-A177-3AD203B41FA5}">
                      <a16:colId xmlns:a16="http://schemas.microsoft.com/office/drawing/2014/main" val="2071351263"/>
                    </a:ext>
                  </a:extLst>
                </a:gridCol>
                <a:gridCol w="2097216">
                  <a:extLst>
                    <a:ext uri="{9D8B030D-6E8A-4147-A177-3AD203B41FA5}">
                      <a16:colId xmlns:a16="http://schemas.microsoft.com/office/drawing/2014/main" val="3989613995"/>
                    </a:ext>
                  </a:extLst>
                </a:gridCol>
                <a:gridCol w="2455893">
                  <a:extLst>
                    <a:ext uri="{9D8B030D-6E8A-4147-A177-3AD203B41FA5}">
                      <a16:colId xmlns:a16="http://schemas.microsoft.com/office/drawing/2014/main" val="228457874"/>
                    </a:ext>
                  </a:extLst>
                </a:gridCol>
                <a:gridCol w="2939067">
                  <a:extLst>
                    <a:ext uri="{9D8B030D-6E8A-4147-A177-3AD203B41FA5}">
                      <a16:colId xmlns:a16="http://schemas.microsoft.com/office/drawing/2014/main" val="2836281916"/>
                    </a:ext>
                  </a:extLst>
                </a:gridCol>
              </a:tblGrid>
              <a:tr h="881624">
                <a:tc>
                  <a:txBody>
                    <a:bodyPr/>
                    <a:lstStyle/>
                    <a:p>
                      <a:pPr algn="l">
                        <a:buNone/>
                      </a:pPr>
                      <a:endParaRPr lang="en-US" sz="2400">
                        <a:effectLst/>
                        <a:latin typeface="+mn-lt"/>
                        <a:cs typeface="Times New Roman" panose="02020603050405020304" pitchFamily="18" charset="0"/>
                      </a:endParaRPr>
                    </a:p>
                  </a:txBody>
                  <a:tcPr marL="68580" marR="68580" marT="0" marB="0" anchor="ctr"/>
                </a:tc>
                <a:tc>
                  <a:txBody>
                    <a:bodyPr/>
                    <a:lstStyle/>
                    <a:p>
                      <a:pPr marL="0" marR="0" algn="ctr">
                        <a:lnSpc>
                          <a:spcPct val="107000"/>
                        </a:lnSpc>
                        <a:spcAft>
                          <a:spcPts val="800"/>
                        </a:spcAft>
                        <a:buNone/>
                      </a:pPr>
                      <a:r>
                        <a:rPr lang="en-US" sz="2400">
                          <a:effectLst/>
                          <a:latin typeface="+mn-lt"/>
                        </a:rPr>
                        <a:t>Patients</a:t>
                      </a:r>
                      <a:endParaRPr lang="en-US" sz="2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buNone/>
                      </a:pPr>
                      <a:r>
                        <a:rPr lang="en-US" sz="2400">
                          <a:effectLst/>
                          <a:latin typeface="+mn-lt"/>
                        </a:rPr>
                        <a:t>Mean LOS</a:t>
                      </a:r>
                      <a:endParaRPr lang="en-US" sz="2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buNone/>
                      </a:pPr>
                      <a:r>
                        <a:rPr lang="en-US" sz="2400">
                          <a:effectLst/>
                          <a:latin typeface="+mn-lt"/>
                        </a:rPr>
                        <a:t>Mean ICU LOS</a:t>
                      </a:r>
                      <a:endParaRPr lang="en-US" sz="2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buNone/>
                      </a:pPr>
                      <a:r>
                        <a:rPr lang="en-US" sz="2400">
                          <a:effectLst/>
                          <a:latin typeface="+mn-lt"/>
                        </a:rPr>
                        <a:t>Total Cost</a:t>
                      </a:r>
                      <a:endParaRPr lang="en-US" sz="2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39284877"/>
                  </a:ext>
                </a:extLst>
              </a:tr>
              <a:tr h="861759">
                <a:tc>
                  <a:txBody>
                    <a:bodyPr/>
                    <a:lstStyle/>
                    <a:p>
                      <a:pPr marL="0" marR="0" algn="ctr">
                        <a:lnSpc>
                          <a:spcPct val="107000"/>
                        </a:lnSpc>
                        <a:spcAft>
                          <a:spcPts val="800"/>
                        </a:spcAft>
                        <a:buNone/>
                      </a:pPr>
                      <a:r>
                        <a:rPr lang="en-US" sz="2400">
                          <a:effectLst/>
                          <a:latin typeface="+mn-lt"/>
                        </a:rPr>
                        <a:t>All admits</a:t>
                      </a:r>
                      <a:endParaRPr lang="en-US" sz="2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buNone/>
                      </a:pPr>
                      <a:r>
                        <a:rPr lang="en-US" sz="2400">
                          <a:effectLst/>
                          <a:latin typeface="+mn-lt"/>
                        </a:rPr>
                        <a:t>29,100</a:t>
                      </a:r>
                      <a:endParaRPr lang="en-US" sz="2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buNone/>
                      </a:pPr>
                      <a:r>
                        <a:rPr lang="en-US" sz="2400">
                          <a:effectLst/>
                          <a:latin typeface="+mn-lt"/>
                        </a:rPr>
                        <a:t>7.16</a:t>
                      </a:r>
                      <a:endParaRPr lang="en-US" sz="2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buNone/>
                      </a:pPr>
                      <a:r>
                        <a:rPr lang="en-US" sz="2400">
                          <a:effectLst/>
                          <a:latin typeface="+mn-lt"/>
                        </a:rPr>
                        <a:t>4.97</a:t>
                      </a:r>
                      <a:endParaRPr lang="en-US" sz="2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buNone/>
                      </a:pPr>
                      <a:r>
                        <a:rPr lang="en-US" sz="2400">
                          <a:effectLst/>
                          <a:latin typeface="+mn-lt"/>
                        </a:rPr>
                        <a:t>$              28,112</a:t>
                      </a:r>
                      <a:endParaRPr lang="en-US" sz="2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17625467"/>
                  </a:ext>
                </a:extLst>
              </a:tr>
              <a:tr h="861759">
                <a:tc>
                  <a:txBody>
                    <a:bodyPr/>
                    <a:lstStyle/>
                    <a:p>
                      <a:pPr marL="0" marR="0" algn="ctr">
                        <a:lnSpc>
                          <a:spcPct val="107000"/>
                        </a:lnSpc>
                        <a:spcAft>
                          <a:spcPts val="800"/>
                        </a:spcAft>
                        <a:buNone/>
                      </a:pPr>
                      <a:r>
                        <a:rPr lang="en-US" sz="2400">
                          <a:effectLst/>
                          <a:latin typeface="+mn-lt"/>
                        </a:rPr>
                        <a:t>ICU admits </a:t>
                      </a:r>
                      <a:endParaRPr lang="en-US" sz="2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buNone/>
                      </a:pPr>
                      <a:r>
                        <a:rPr lang="en-US" sz="2400">
                          <a:effectLst/>
                          <a:latin typeface="+mn-lt"/>
                        </a:rPr>
                        <a:t>5780</a:t>
                      </a:r>
                      <a:endParaRPr lang="en-US" sz="2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buNone/>
                      </a:pPr>
                      <a:r>
                        <a:rPr lang="en-US" sz="2400">
                          <a:effectLst/>
                          <a:latin typeface="+mn-lt"/>
                        </a:rPr>
                        <a:t>12.25</a:t>
                      </a:r>
                      <a:endParaRPr lang="en-US" sz="2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buNone/>
                      </a:pPr>
                      <a:r>
                        <a:rPr lang="en-US" sz="2400">
                          <a:effectLst/>
                          <a:latin typeface="+mn-lt"/>
                        </a:rPr>
                        <a:t>4.97</a:t>
                      </a:r>
                      <a:endParaRPr lang="en-US" sz="2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buNone/>
                      </a:pPr>
                      <a:r>
                        <a:rPr lang="en-US" sz="2400">
                          <a:effectLst/>
                          <a:latin typeface="+mn-lt"/>
                        </a:rPr>
                        <a:t>$              62,656</a:t>
                      </a:r>
                      <a:endParaRPr lang="en-US" sz="2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92635821"/>
                  </a:ext>
                </a:extLst>
              </a:tr>
              <a:tr h="861759">
                <a:tc>
                  <a:txBody>
                    <a:bodyPr/>
                    <a:lstStyle/>
                    <a:p>
                      <a:pPr marL="0" marR="0" algn="ctr">
                        <a:lnSpc>
                          <a:spcPct val="107000"/>
                        </a:lnSpc>
                        <a:spcAft>
                          <a:spcPts val="800"/>
                        </a:spcAft>
                        <a:buNone/>
                      </a:pPr>
                      <a:r>
                        <a:rPr lang="en-US" sz="2400">
                          <a:effectLst/>
                          <a:latin typeface="+mn-lt"/>
                        </a:rPr>
                        <a:t>ICU transfers</a:t>
                      </a:r>
                      <a:endParaRPr lang="en-US" sz="2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buNone/>
                      </a:pPr>
                      <a:r>
                        <a:rPr lang="en-US" sz="2400">
                          <a:effectLst/>
                          <a:latin typeface="+mn-lt"/>
                        </a:rPr>
                        <a:t>1180</a:t>
                      </a:r>
                      <a:endParaRPr lang="en-US" sz="2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buNone/>
                      </a:pPr>
                      <a:r>
                        <a:rPr lang="en-US" sz="2400">
                          <a:effectLst/>
                          <a:latin typeface="+mn-lt"/>
                        </a:rPr>
                        <a:t>19.4</a:t>
                      </a:r>
                      <a:endParaRPr lang="en-US" sz="2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buNone/>
                      </a:pPr>
                      <a:r>
                        <a:rPr lang="en-US" sz="2400">
                          <a:effectLst/>
                          <a:latin typeface="+mn-lt"/>
                        </a:rPr>
                        <a:t>5.51</a:t>
                      </a:r>
                      <a:endParaRPr lang="en-US" sz="2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buNone/>
                      </a:pPr>
                      <a:r>
                        <a:rPr lang="en-US" sz="2400">
                          <a:effectLst/>
                          <a:latin typeface="+mn-lt"/>
                        </a:rPr>
                        <a:t>$             86,340</a:t>
                      </a:r>
                      <a:endParaRPr lang="en-US" sz="2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76638842"/>
                  </a:ext>
                </a:extLst>
              </a:tr>
              <a:tr h="861759">
                <a:tc>
                  <a:txBody>
                    <a:bodyPr/>
                    <a:lstStyle/>
                    <a:p>
                      <a:pPr marL="0" marR="0" algn="ctr">
                        <a:lnSpc>
                          <a:spcPct val="107000"/>
                        </a:lnSpc>
                        <a:spcAft>
                          <a:spcPts val="800"/>
                        </a:spcAft>
                        <a:buNone/>
                      </a:pPr>
                      <a:r>
                        <a:rPr lang="en-US" sz="2400">
                          <a:effectLst/>
                          <a:latin typeface="+mn-lt"/>
                        </a:rPr>
                        <a:t>Deaths</a:t>
                      </a:r>
                      <a:r>
                        <a:rPr lang="en-US" sz="2400" baseline="30000">
                          <a:effectLst/>
                          <a:latin typeface="+mn-lt"/>
                        </a:rPr>
                        <a:t> </a:t>
                      </a:r>
                      <a:endParaRPr lang="en-US" sz="2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buNone/>
                      </a:pPr>
                      <a:r>
                        <a:rPr lang="en-US" sz="2400">
                          <a:effectLst/>
                          <a:latin typeface="+mn-lt"/>
                        </a:rPr>
                        <a:t>885</a:t>
                      </a:r>
                      <a:endParaRPr lang="en-US" sz="2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buNone/>
                      </a:pPr>
                      <a:r>
                        <a:rPr lang="en-US" sz="2400">
                          <a:effectLst/>
                          <a:latin typeface="+mn-lt"/>
                        </a:rPr>
                        <a:t>12.35</a:t>
                      </a:r>
                      <a:endParaRPr lang="en-US" sz="2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buNone/>
                      </a:pPr>
                      <a:r>
                        <a:rPr lang="en-US" sz="2400">
                          <a:effectLst/>
                          <a:latin typeface="+mn-lt"/>
                        </a:rPr>
                        <a:t>7.79</a:t>
                      </a:r>
                      <a:endParaRPr lang="en-US" sz="2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buNone/>
                      </a:pPr>
                      <a:r>
                        <a:rPr lang="en-US" sz="2400">
                          <a:effectLst/>
                          <a:latin typeface="+mn-lt"/>
                        </a:rPr>
                        <a:t>$            66,980</a:t>
                      </a:r>
                      <a:endParaRPr lang="en-US" sz="2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27562552"/>
                  </a:ext>
                </a:extLst>
              </a:tr>
              <a:tr h="1112869">
                <a:tc>
                  <a:txBody>
                    <a:bodyPr/>
                    <a:lstStyle/>
                    <a:p>
                      <a:pPr marL="0" marR="0" algn="ctr">
                        <a:lnSpc>
                          <a:spcPct val="107000"/>
                        </a:lnSpc>
                        <a:spcAft>
                          <a:spcPts val="800"/>
                        </a:spcAft>
                        <a:buNone/>
                      </a:pPr>
                      <a:r>
                        <a:rPr lang="en-US" sz="2400">
                          <a:effectLst/>
                          <a:latin typeface="+mn-lt"/>
                        </a:rPr>
                        <a:t>ICU transfer + death</a:t>
                      </a:r>
                      <a:endParaRPr lang="en-US" sz="2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buNone/>
                      </a:pPr>
                      <a:r>
                        <a:rPr lang="en-US" sz="2400">
                          <a:effectLst/>
                          <a:latin typeface="+mn-lt"/>
                        </a:rPr>
                        <a:t>166</a:t>
                      </a:r>
                      <a:endParaRPr lang="en-US" sz="2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buNone/>
                      </a:pPr>
                      <a:r>
                        <a:rPr lang="en-US" sz="2400">
                          <a:effectLst/>
                          <a:latin typeface="+mn-lt"/>
                        </a:rPr>
                        <a:t>20.29</a:t>
                      </a:r>
                      <a:endParaRPr lang="en-US" sz="2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buNone/>
                      </a:pPr>
                      <a:r>
                        <a:rPr lang="en-US" sz="2400">
                          <a:effectLst/>
                          <a:latin typeface="+mn-lt"/>
                        </a:rPr>
                        <a:t>8.01</a:t>
                      </a:r>
                      <a:endParaRPr lang="en-US" sz="2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buNone/>
                      </a:pPr>
                      <a:r>
                        <a:rPr lang="en-US" sz="2400">
                          <a:effectLst/>
                          <a:latin typeface="+mn-lt"/>
                        </a:rPr>
                        <a:t>$            100,328</a:t>
                      </a:r>
                      <a:endParaRPr lang="en-US" sz="2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72988909"/>
                  </a:ext>
                </a:extLst>
              </a:tr>
              <a:tr h="1174424">
                <a:tc>
                  <a:txBody>
                    <a:bodyPr/>
                    <a:lstStyle/>
                    <a:p>
                      <a:pPr marL="0" marR="0" algn="ctr">
                        <a:lnSpc>
                          <a:spcPct val="107000"/>
                        </a:lnSpc>
                        <a:spcAft>
                          <a:spcPts val="800"/>
                        </a:spcAft>
                        <a:buNone/>
                      </a:pPr>
                      <a:r>
                        <a:rPr lang="en-US" sz="2400">
                          <a:effectLst/>
                          <a:latin typeface="+mn-lt"/>
                        </a:rPr>
                        <a:t>RRTs</a:t>
                      </a:r>
                      <a:r>
                        <a:rPr lang="en-US" sz="2400" baseline="30000">
                          <a:effectLst/>
                          <a:latin typeface="+mn-lt"/>
                        </a:rPr>
                        <a:t> </a:t>
                      </a:r>
                      <a:r>
                        <a:rPr lang="en-US" sz="2400" baseline="0">
                          <a:effectLst/>
                          <a:latin typeface="+mn-lt"/>
                        </a:rPr>
                        <a:t>(estimated)</a:t>
                      </a:r>
                      <a:endParaRPr lang="en-US" sz="2400" baseline="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buNone/>
                      </a:pPr>
                      <a:r>
                        <a:rPr lang="en-US" sz="2400">
                          <a:effectLst/>
                          <a:latin typeface="+mn-lt"/>
                        </a:rPr>
                        <a:t>3,000</a:t>
                      </a:r>
                      <a:endParaRPr lang="en-US" sz="2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buNone/>
                      </a:pPr>
                      <a:r>
                        <a:rPr lang="en-US" sz="2400">
                          <a:effectLst/>
                          <a:latin typeface="+mn-lt"/>
                        </a:rPr>
                        <a:t>11</a:t>
                      </a:r>
                      <a:endParaRPr lang="en-US" sz="2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buNone/>
                      </a:pPr>
                      <a:r>
                        <a:rPr lang="en-US" sz="2400">
                          <a:effectLst/>
                          <a:latin typeface="+mn-lt"/>
                        </a:rPr>
                        <a:t>5.7</a:t>
                      </a:r>
                      <a:endParaRPr lang="en-US" sz="2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buNone/>
                      </a:pPr>
                      <a:r>
                        <a:rPr lang="en-US" sz="2400">
                          <a:effectLst/>
                          <a:latin typeface="+mn-lt"/>
                        </a:rPr>
                        <a:t>$            50,000</a:t>
                      </a:r>
                      <a:endParaRPr lang="en-US" sz="2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30696325"/>
                  </a:ext>
                </a:extLst>
              </a:tr>
            </a:tbl>
          </a:graphicData>
        </a:graphic>
      </p:graphicFrame>
      <p:sp>
        <p:nvSpPr>
          <p:cNvPr id="2" name="Title 1">
            <a:extLst>
              <a:ext uri="{FF2B5EF4-FFF2-40B4-BE49-F238E27FC236}">
                <a16:creationId xmlns:a16="http://schemas.microsoft.com/office/drawing/2014/main" id="{5C66B504-63F7-0EEF-EA33-0ADE0841758A}"/>
              </a:ext>
            </a:extLst>
          </p:cNvPr>
          <p:cNvSpPr txBox="1">
            <a:spLocks/>
          </p:cNvSpPr>
          <p:nvPr/>
        </p:nvSpPr>
        <p:spPr>
          <a:xfrm>
            <a:off x="1257300" y="428626"/>
            <a:ext cx="15773400" cy="1743074"/>
          </a:xfrm>
          <a:prstGeom prst="rect">
            <a:avLst/>
          </a:prstGeom>
        </p:spPr>
        <p:txBody>
          <a:bodyPr/>
          <a:lstStyle>
            <a:lvl1pPr algn="l" defTabSz="914400" rtl="0" eaLnBrk="1" latinLnBrk="0" hangingPunct="1">
              <a:lnSpc>
                <a:spcPct val="90000"/>
              </a:lnSpc>
              <a:spcBef>
                <a:spcPct val="0"/>
              </a:spcBef>
              <a:buNone/>
              <a:defRPr sz="10000" kern="1200">
                <a:solidFill>
                  <a:schemeClr val="bg1"/>
                </a:solidFill>
                <a:latin typeface="+mj-lt"/>
                <a:ea typeface="+mj-ea"/>
                <a:cs typeface="+mj-cs"/>
              </a:defRPr>
            </a:lvl1pPr>
          </a:lstStyle>
          <a:p>
            <a:r>
              <a:rPr lang="en-US" sz="6600">
                <a:solidFill>
                  <a:srgbClr val="144E72"/>
                </a:solidFill>
              </a:rPr>
              <a:t>Data from Vizient: </a:t>
            </a:r>
            <a:br>
              <a:rPr lang="en-US" sz="6600">
                <a:solidFill>
                  <a:srgbClr val="144E72"/>
                </a:solidFill>
              </a:rPr>
            </a:br>
            <a:r>
              <a:rPr lang="en-US" sz="6600">
                <a:solidFill>
                  <a:srgbClr val="144E72"/>
                </a:solidFill>
              </a:rPr>
              <a:t>Average ADEPT Hospital</a:t>
            </a:r>
          </a:p>
        </p:txBody>
      </p:sp>
    </p:spTree>
    <p:extLst>
      <p:ext uri="{BB962C8B-B14F-4D97-AF65-F5344CB8AC3E}">
        <p14:creationId xmlns:p14="http://schemas.microsoft.com/office/powerpoint/2010/main" val="868214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C04C9-644A-CAF7-4596-C280CF1DE809}"/>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7DBECCA4-1F34-B356-53C4-17BEDD464514}"/>
              </a:ext>
            </a:extLst>
          </p:cNvPr>
          <p:cNvSpPr>
            <a:spLocks noGrp="1"/>
          </p:cNvSpPr>
          <p:nvPr>
            <p:ph type="title"/>
          </p:nvPr>
        </p:nvSpPr>
        <p:spPr>
          <a:xfrm>
            <a:off x="1477108" y="3396030"/>
            <a:ext cx="15773400" cy="1743074"/>
          </a:xfrm>
        </p:spPr>
        <p:txBody>
          <a:bodyPr>
            <a:normAutofit fontScale="90000"/>
          </a:bodyPr>
          <a:lstStyle/>
          <a:p>
            <a:r>
              <a:rPr lang="en-US" sz="7500" dirty="0"/>
              <a:t>There are many patients with a story like Vong. </a:t>
            </a:r>
            <a:br>
              <a:rPr lang="en-US" sz="7500" dirty="0"/>
            </a:br>
            <a:br>
              <a:rPr lang="en-US" sz="7500" dirty="0"/>
            </a:br>
            <a:r>
              <a:rPr lang="en-US" sz="7500" dirty="0"/>
              <a:t>More than one every day in our hospital.</a:t>
            </a:r>
            <a:endParaRPr lang="en-US" dirty="0"/>
          </a:p>
        </p:txBody>
      </p:sp>
    </p:spTree>
    <p:extLst>
      <p:ext uri="{BB962C8B-B14F-4D97-AF65-F5344CB8AC3E}">
        <p14:creationId xmlns:p14="http://schemas.microsoft.com/office/powerpoint/2010/main" val="983251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BD807C-5DB7-1084-F8A7-BA8BB5548A54}"/>
              </a:ext>
            </a:extLst>
          </p:cNvPr>
          <p:cNvSpPr>
            <a:spLocks noGrp="1"/>
          </p:cNvSpPr>
          <p:nvPr>
            <p:ph type="title"/>
          </p:nvPr>
        </p:nvSpPr>
        <p:spPr/>
        <p:txBody>
          <a:bodyPr/>
          <a:lstStyle/>
          <a:p>
            <a:r>
              <a:rPr lang="en-US"/>
              <a:t>Why we are here</a:t>
            </a:r>
          </a:p>
        </p:txBody>
      </p:sp>
      <p:sp>
        <p:nvSpPr>
          <p:cNvPr id="5" name="Content Placeholder 4">
            <a:extLst>
              <a:ext uri="{FF2B5EF4-FFF2-40B4-BE49-F238E27FC236}">
                <a16:creationId xmlns:a16="http://schemas.microsoft.com/office/drawing/2014/main" id="{396B3A65-0B5D-6530-9ED1-E0051B063B9E}"/>
              </a:ext>
            </a:extLst>
          </p:cNvPr>
          <p:cNvSpPr>
            <a:spLocks noGrp="1"/>
          </p:cNvSpPr>
          <p:nvPr>
            <p:ph idx="1"/>
          </p:nvPr>
        </p:nvSpPr>
        <p:spPr>
          <a:xfrm>
            <a:off x="1474694" y="2926136"/>
            <a:ext cx="15773400" cy="6172201"/>
          </a:xfrm>
        </p:spPr>
        <p:txBody>
          <a:bodyPr/>
          <a:lstStyle/>
          <a:p>
            <a:pPr marL="457200" indent="-457200">
              <a:lnSpc>
                <a:spcPct val="107000"/>
              </a:lnSpc>
              <a:spcAft>
                <a:spcPts val="800"/>
              </a:spcAft>
            </a:pPr>
            <a:r>
              <a:rPr lang="en-US" sz="3600">
                <a:ea typeface="Calibri" panose="020F0502020204030204" pitchFamily="34" charset="0"/>
                <a:cs typeface="Times New Roman" panose="02020603050405020304" pitchFamily="18" charset="0"/>
              </a:rPr>
              <a:t>2295 patients suffered a diagnostic error, 8% of total admits.</a:t>
            </a:r>
          </a:p>
          <a:p>
            <a:pPr marL="457200" indent="-457200">
              <a:lnSpc>
                <a:spcPct val="107000"/>
              </a:lnSpc>
              <a:spcAft>
                <a:spcPts val="800"/>
              </a:spcAft>
            </a:pPr>
            <a:r>
              <a:rPr lang="en-US" sz="3600">
                <a:ea typeface="Calibri" panose="020F0502020204030204" pitchFamily="34" charset="0"/>
                <a:cs typeface="Times New Roman" panose="02020603050405020304" pitchFamily="18" charset="0"/>
              </a:rPr>
              <a:t>91 patients died from the diagnostic error.</a:t>
            </a:r>
          </a:p>
          <a:p>
            <a:pPr marL="457200" indent="-457200">
              <a:lnSpc>
                <a:spcPct val="107000"/>
              </a:lnSpc>
              <a:spcAft>
                <a:spcPts val="800"/>
              </a:spcAft>
            </a:pPr>
            <a:r>
              <a:rPr lang="en-US" sz="3600">
                <a:ea typeface="Calibri" panose="020F0502020204030204" pitchFamily="34" charset="0"/>
                <a:cs typeface="Times New Roman" panose="02020603050405020304" pitchFamily="18" charset="0"/>
              </a:rPr>
              <a:t>33 patients transferred to the ICU due to their diagnostic error.</a:t>
            </a:r>
          </a:p>
          <a:p>
            <a:pPr marL="914400" lvl="1" indent="-457200">
              <a:lnSpc>
                <a:spcPct val="107000"/>
              </a:lnSpc>
              <a:spcAft>
                <a:spcPts val="800"/>
              </a:spcAft>
            </a:pPr>
            <a:r>
              <a:rPr lang="en-US" sz="3100">
                <a:ea typeface="Calibri" panose="020F0502020204030204" pitchFamily="34" charset="0"/>
                <a:cs typeface="Times New Roman" panose="02020603050405020304" pitchFamily="18" charset="0"/>
              </a:rPr>
              <a:t>Others had a prolonged LOS due to DE even without ICU transfer (temporary harm).</a:t>
            </a:r>
          </a:p>
          <a:p>
            <a:pPr marL="457200" indent="-457200">
              <a:lnSpc>
                <a:spcPct val="107000"/>
              </a:lnSpc>
              <a:spcAft>
                <a:spcPts val="800"/>
              </a:spcAft>
            </a:pPr>
            <a:r>
              <a:rPr lang="en-US" sz="3600">
                <a:ea typeface="Calibri" panose="020F0502020204030204" pitchFamily="34" charset="0"/>
                <a:cs typeface="Times New Roman" panose="02020603050405020304" pitchFamily="18" charset="0"/>
              </a:rPr>
              <a:t>228 patients with an RRT had a prolonged LOS or required treatment due to a diagnostic error.</a:t>
            </a:r>
          </a:p>
          <a:p>
            <a:pPr marL="457200" indent="-457200">
              <a:lnSpc>
                <a:spcPct val="107000"/>
              </a:lnSpc>
              <a:spcAft>
                <a:spcPts val="800"/>
              </a:spcAft>
            </a:pPr>
            <a:r>
              <a:rPr lang="en-US" sz="3600">
                <a:ea typeface="Calibri" panose="020F0502020204030204" pitchFamily="34" charset="0"/>
                <a:cs typeface="Times New Roman" panose="02020603050405020304" pitchFamily="18" charset="0"/>
              </a:rPr>
              <a:t> 1205 patients had a DE that increased their cost of care.</a:t>
            </a:r>
          </a:p>
          <a:p>
            <a:endParaRPr lang="en-US"/>
          </a:p>
        </p:txBody>
      </p:sp>
    </p:spTree>
    <p:extLst>
      <p:ext uri="{BB962C8B-B14F-4D97-AF65-F5344CB8AC3E}">
        <p14:creationId xmlns:p14="http://schemas.microsoft.com/office/powerpoint/2010/main" val="352274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2D043-5DE4-F4A3-5F58-24CD451C4FEE}"/>
              </a:ext>
            </a:extLst>
          </p:cNvPr>
          <p:cNvSpPr>
            <a:spLocks noGrp="1"/>
          </p:cNvSpPr>
          <p:nvPr>
            <p:ph type="title"/>
          </p:nvPr>
        </p:nvSpPr>
        <p:spPr/>
        <p:txBody>
          <a:bodyPr/>
          <a:lstStyle/>
          <a:p>
            <a:r>
              <a:rPr lang="en-US"/>
              <a:t>Collective intelligence models in medicine</a:t>
            </a:r>
          </a:p>
        </p:txBody>
      </p:sp>
      <p:sp>
        <p:nvSpPr>
          <p:cNvPr id="3" name="Content Placeholder 2">
            <a:extLst>
              <a:ext uri="{FF2B5EF4-FFF2-40B4-BE49-F238E27FC236}">
                <a16:creationId xmlns:a16="http://schemas.microsoft.com/office/drawing/2014/main" id="{3CEBBC2B-B17D-3BCF-2BA1-530AF5D550D6}"/>
              </a:ext>
            </a:extLst>
          </p:cNvPr>
          <p:cNvSpPr>
            <a:spLocks noGrp="1"/>
          </p:cNvSpPr>
          <p:nvPr>
            <p:ph idx="1"/>
          </p:nvPr>
        </p:nvSpPr>
        <p:spPr/>
        <p:txBody>
          <a:bodyPr vert="horz" lIns="137160" tIns="68580" rIns="137160" bIns="68580" rtlCol="0" anchor="t">
            <a:normAutofit/>
          </a:bodyPr>
          <a:lstStyle/>
          <a:p>
            <a:r>
              <a:rPr lang="en-US"/>
              <a:t>Complex care Board</a:t>
            </a:r>
          </a:p>
          <a:p>
            <a:pPr lvl="1"/>
            <a:r>
              <a:rPr lang="en-US"/>
              <a:t>Tumor board</a:t>
            </a:r>
          </a:p>
          <a:p>
            <a:pPr lvl="1"/>
            <a:r>
              <a:rPr lang="en-US"/>
              <a:t>Surgical/procedural case conferences</a:t>
            </a:r>
          </a:p>
          <a:p>
            <a:pPr lvl="1"/>
            <a:r>
              <a:rPr lang="en-US"/>
              <a:t>Clinical case conundrums</a:t>
            </a:r>
          </a:p>
          <a:p>
            <a:r>
              <a:rPr lang="en-US"/>
              <a:t>External Second Opinions</a:t>
            </a:r>
          </a:p>
          <a:p>
            <a:r>
              <a:rPr lang="en-US"/>
              <a:t>Internal Second Opinion</a:t>
            </a:r>
          </a:p>
        </p:txBody>
      </p:sp>
    </p:spTree>
    <p:extLst>
      <p:ext uri="{BB962C8B-B14F-4D97-AF65-F5344CB8AC3E}">
        <p14:creationId xmlns:p14="http://schemas.microsoft.com/office/powerpoint/2010/main" val="1189227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0418-16CF-B59B-89C2-F75C37F0F112}"/>
              </a:ext>
            </a:extLst>
          </p:cNvPr>
          <p:cNvSpPr>
            <a:spLocks noGrp="1"/>
          </p:cNvSpPr>
          <p:nvPr>
            <p:ph type="title"/>
          </p:nvPr>
        </p:nvSpPr>
        <p:spPr/>
        <p:txBody>
          <a:bodyPr>
            <a:normAutofit fontScale="90000"/>
          </a:bodyPr>
          <a:lstStyle/>
          <a:p>
            <a:r>
              <a:rPr lang="en-US"/>
              <a:t>Collective intelligence in medicine diagnosis</a:t>
            </a:r>
          </a:p>
        </p:txBody>
      </p:sp>
      <p:sp>
        <p:nvSpPr>
          <p:cNvPr id="3" name="Content Placeholder 2">
            <a:extLst>
              <a:ext uri="{FF2B5EF4-FFF2-40B4-BE49-F238E27FC236}">
                <a16:creationId xmlns:a16="http://schemas.microsoft.com/office/drawing/2014/main" id="{0F529F25-D66A-10A8-5387-99AEA0645815}"/>
              </a:ext>
            </a:extLst>
          </p:cNvPr>
          <p:cNvSpPr>
            <a:spLocks noGrp="1"/>
          </p:cNvSpPr>
          <p:nvPr>
            <p:ph idx="1"/>
          </p:nvPr>
        </p:nvSpPr>
        <p:spPr/>
        <p:txBody>
          <a:bodyPr vert="horz" lIns="137160" tIns="68580" rIns="137160" bIns="68580" rtlCol="0" anchor="t">
            <a:normAutofit/>
          </a:bodyPr>
          <a:lstStyle/>
          <a:p>
            <a:r>
              <a:rPr lang="en-US" b="1"/>
              <a:t>Multiple physician pooled differential &gt; individual</a:t>
            </a:r>
          </a:p>
          <a:p>
            <a:pPr lvl="1">
              <a:buFont typeface="Courier New" panose="020B0604020202020204" pitchFamily="34" charset="0"/>
              <a:buChar char="o"/>
            </a:pPr>
            <a:r>
              <a:rPr lang="en-US" sz="4000"/>
              <a:t>Barnett et al</a:t>
            </a:r>
            <a:endParaRPr lang="en-US" sz="4000" b="1"/>
          </a:p>
          <a:p>
            <a:pPr lvl="2">
              <a:buFont typeface="Wingdings,Sans-Serif" panose="020B0604020202020204" pitchFamily="34" charset="0"/>
              <a:buChar char="§"/>
            </a:pPr>
            <a:r>
              <a:rPr lang="en-US" sz="3500"/>
              <a:t>Digital diagnostic platform (</a:t>
            </a:r>
            <a:r>
              <a:rPr lang="en-US" sz="3500" err="1"/>
              <a:t>HumanDx</a:t>
            </a:r>
            <a:r>
              <a:rPr lang="en-US" sz="3500"/>
              <a:t>)</a:t>
            </a:r>
          </a:p>
          <a:p>
            <a:pPr lvl="2">
              <a:buFont typeface="Wingdings,Sans-Serif" panose="020B0604020202020204" pitchFamily="34" charset="0"/>
              <a:buChar char="§"/>
            </a:pPr>
            <a:r>
              <a:rPr lang="en-US" sz="3500"/>
              <a:t>Independent differential diagnoses of multiple MD's combined to a weighted list outperformed individual differential</a:t>
            </a:r>
          </a:p>
          <a:p>
            <a:pPr lvl="3"/>
            <a:r>
              <a:rPr lang="en-US" sz="3000"/>
              <a:t>Present with groups as small as 2</a:t>
            </a:r>
          </a:p>
          <a:p>
            <a:pPr lvl="3"/>
            <a:r>
              <a:rPr lang="en-US" sz="3000"/>
              <a:t>Increased accuracy up to groups of 9</a:t>
            </a:r>
          </a:p>
          <a:p>
            <a:pPr lvl="1">
              <a:buFont typeface="Courier New" panose="020B0604020202020204" pitchFamily="34" charset="0"/>
              <a:buChar char="o"/>
            </a:pPr>
            <a:r>
              <a:rPr lang="en-US" sz="4000"/>
              <a:t>Blanchard et al</a:t>
            </a:r>
          </a:p>
          <a:p>
            <a:pPr lvl="2">
              <a:buFont typeface="Wingdings" panose="020B0604020202020204" pitchFamily="34" charset="0"/>
              <a:buChar char="§"/>
            </a:pPr>
            <a:r>
              <a:rPr lang="en-US" sz="3500"/>
              <a:t>GP with diagnosing real world cases </a:t>
            </a:r>
          </a:p>
          <a:p>
            <a:pPr lvl="2">
              <a:buFont typeface="Wingdings" panose="020B0604020202020204" pitchFamily="34" charset="0"/>
              <a:buChar char="§"/>
            </a:pPr>
            <a:r>
              <a:rPr lang="en-US" sz="3500"/>
              <a:t>Aggregated independent diagnoses outperformed individual</a:t>
            </a:r>
          </a:p>
          <a:p>
            <a:pPr lvl="2">
              <a:buFont typeface="Wingdings" panose="020B0604020202020204" pitchFamily="34" charset="0"/>
              <a:buChar char="§"/>
            </a:pPr>
            <a:endParaRPr lang="en-US"/>
          </a:p>
        </p:txBody>
      </p:sp>
    </p:spTree>
    <p:extLst>
      <p:ext uri="{BB962C8B-B14F-4D97-AF65-F5344CB8AC3E}">
        <p14:creationId xmlns:p14="http://schemas.microsoft.com/office/powerpoint/2010/main" val="37663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09FF7-B029-E0C2-918D-24DE8EE161CB}"/>
              </a:ext>
            </a:extLst>
          </p:cNvPr>
          <p:cNvSpPr>
            <a:spLocks noGrp="1"/>
          </p:cNvSpPr>
          <p:nvPr>
            <p:ph type="title"/>
          </p:nvPr>
        </p:nvSpPr>
        <p:spPr/>
        <p:txBody>
          <a:bodyPr>
            <a:normAutofit/>
          </a:bodyPr>
          <a:lstStyle/>
          <a:p>
            <a:r>
              <a:rPr lang="en-US"/>
              <a:t>UPSIDE: Teams versus individuals and DE</a:t>
            </a:r>
          </a:p>
        </p:txBody>
      </p:sp>
      <p:sp>
        <p:nvSpPr>
          <p:cNvPr id="3" name="Content Placeholder 2">
            <a:extLst>
              <a:ext uri="{FF2B5EF4-FFF2-40B4-BE49-F238E27FC236}">
                <a16:creationId xmlns:a16="http://schemas.microsoft.com/office/drawing/2014/main" id="{F6792F18-8416-893A-F14B-1AB8C921629F}"/>
              </a:ext>
            </a:extLst>
          </p:cNvPr>
          <p:cNvSpPr>
            <a:spLocks noGrp="1"/>
          </p:cNvSpPr>
          <p:nvPr>
            <p:ph idx="1"/>
          </p:nvPr>
        </p:nvSpPr>
        <p:spPr/>
        <p:txBody>
          <a:bodyPr vert="horz" lIns="137160" tIns="68580" rIns="137160" bIns="68580" rtlCol="0" anchor="t">
            <a:normAutofit lnSpcReduction="10000"/>
          </a:bodyPr>
          <a:lstStyle/>
          <a:p>
            <a:r>
              <a:rPr lang="en-US" b="1">
                <a:latin typeface="Aptos" panose="020B0004020202020204" pitchFamily="34" charset="0"/>
                <a:cs typeface="Times New Roman"/>
              </a:rPr>
              <a:t>Question: </a:t>
            </a:r>
            <a:r>
              <a:rPr lang="en-US">
                <a:latin typeface="Aptos" panose="020B0004020202020204" pitchFamily="34" charset="0"/>
                <a:cs typeface="Times New Roman"/>
              </a:rPr>
              <a:t>Are direct attending care, resident teaching teams, or advanced practice provider (APP) services are associated with differences in DE rates?</a:t>
            </a:r>
          </a:p>
          <a:p>
            <a:endParaRPr lang="en-US" sz="3000">
              <a:latin typeface="Aptos" panose="020B0004020202020204" pitchFamily="34" charset="0"/>
              <a:cs typeface="Times New Roman"/>
            </a:endParaRPr>
          </a:p>
          <a:p>
            <a:r>
              <a:rPr lang="en-US" sz="3500" b="1">
                <a:latin typeface="Aptos" panose="020B0004020202020204" pitchFamily="34" charset="0"/>
                <a:cs typeface="Times New Roman"/>
              </a:rPr>
              <a:t>Design: </a:t>
            </a:r>
            <a:r>
              <a:rPr lang="en-US" sz="3500">
                <a:latin typeface="Aptos" panose="020B0004020202020204" pitchFamily="34" charset="0"/>
                <a:cs typeface="Times New Roman"/>
              </a:rPr>
              <a:t>Retrospective observational study using average treatment effect and inverse probability of treatment weighting to estimate marginal rate ratios (</a:t>
            </a:r>
            <a:r>
              <a:rPr lang="en-US" sz="3500" err="1">
                <a:latin typeface="Aptos" panose="020B0004020202020204" pitchFamily="34" charset="0"/>
                <a:cs typeface="Times New Roman"/>
              </a:rPr>
              <a:t>mRRs</a:t>
            </a:r>
            <a:r>
              <a:rPr lang="en-US" sz="3500">
                <a:latin typeface="Aptos" panose="020B0004020202020204" pitchFamily="34" charset="0"/>
                <a:cs typeface="Times New Roman"/>
              </a:rPr>
              <a:t>) for DEs across care team models</a:t>
            </a:r>
            <a:br>
              <a:rPr lang="en-US" sz="3500">
                <a:latin typeface="Aptos" panose="020B0004020202020204" pitchFamily="34" charset="0"/>
                <a:cs typeface="Times New Roman"/>
              </a:rPr>
            </a:br>
            <a:endParaRPr lang="en-US" sz="3500">
              <a:latin typeface="Aptos" panose="020B0004020202020204" pitchFamily="34" charset="0"/>
              <a:cs typeface="Times New Roman"/>
            </a:endParaRPr>
          </a:p>
          <a:p>
            <a:r>
              <a:rPr lang="en-US" sz="3500" b="1">
                <a:latin typeface="Aptos" panose="020B0004020202020204" pitchFamily="34" charset="0"/>
                <a:cs typeface="Times New Roman"/>
              </a:rPr>
              <a:t>Setting:</a:t>
            </a:r>
            <a:r>
              <a:rPr lang="en-US" sz="3500">
                <a:latin typeface="Aptos" panose="020B0004020202020204" pitchFamily="34" charset="0"/>
                <a:cs typeface="Times New Roman"/>
              </a:rPr>
              <a:t> Twenty-nine hospitals (UPSIDE!); 1,544 general medicine patients who transferred to the ICU or died in hospital</a:t>
            </a:r>
          </a:p>
          <a:p>
            <a:pPr marL="0" indent="0">
              <a:buNone/>
            </a:pPr>
            <a:endParaRPr lang="en-US" sz="3500">
              <a:latin typeface="Aptos" panose="020B0004020202020204" pitchFamily="34" charset="0"/>
              <a:cs typeface="Times New Roman"/>
            </a:endParaRPr>
          </a:p>
          <a:p>
            <a:r>
              <a:rPr lang="en-US" sz="3500" b="1">
                <a:latin typeface="Aptos" panose="020B0004020202020204" pitchFamily="34" charset="0"/>
                <a:cs typeface="Times New Roman"/>
              </a:rPr>
              <a:t>Primary outcomes</a:t>
            </a:r>
            <a:r>
              <a:rPr lang="en-US" sz="3500">
                <a:latin typeface="Aptos" panose="020B0004020202020204" pitchFamily="34" charset="0"/>
                <a:cs typeface="Times New Roman"/>
              </a:rPr>
              <a:t> were any DE and harmful DE</a:t>
            </a:r>
            <a:endParaRPr lang="en-US" sz="3500">
              <a:latin typeface="Aptos" panose="020B0004020202020204" pitchFamily="34" charset="0"/>
            </a:endParaRPr>
          </a:p>
        </p:txBody>
      </p:sp>
    </p:spTree>
    <p:extLst>
      <p:ext uri="{BB962C8B-B14F-4D97-AF65-F5344CB8AC3E}">
        <p14:creationId xmlns:p14="http://schemas.microsoft.com/office/powerpoint/2010/main" val="226634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568E9-B298-7712-9093-7628DFC1B1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3B6A8E-B8D2-8C50-30A3-CCDE801564DD}"/>
              </a:ext>
            </a:extLst>
          </p:cNvPr>
          <p:cNvSpPr>
            <a:spLocks noGrp="1"/>
          </p:cNvSpPr>
          <p:nvPr>
            <p:ph type="title"/>
          </p:nvPr>
        </p:nvSpPr>
        <p:spPr/>
        <p:txBody>
          <a:bodyPr>
            <a:normAutofit/>
          </a:bodyPr>
          <a:lstStyle/>
          <a:p>
            <a:r>
              <a:rPr lang="en-US"/>
              <a:t>UPSIDE: Teams versus individuals and DE</a:t>
            </a:r>
          </a:p>
        </p:txBody>
      </p:sp>
      <p:sp>
        <p:nvSpPr>
          <p:cNvPr id="3" name="Content Placeholder 2">
            <a:extLst>
              <a:ext uri="{FF2B5EF4-FFF2-40B4-BE49-F238E27FC236}">
                <a16:creationId xmlns:a16="http://schemas.microsoft.com/office/drawing/2014/main" id="{F2283811-F1D9-202E-8792-CA8073C067F1}"/>
              </a:ext>
            </a:extLst>
          </p:cNvPr>
          <p:cNvSpPr>
            <a:spLocks noGrp="1"/>
          </p:cNvSpPr>
          <p:nvPr>
            <p:ph idx="1"/>
          </p:nvPr>
        </p:nvSpPr>
        <p:spPr>
          <a:xfrm>
            <a:off x="1257300" y="3098033"/>
            <a:ext cx="15773400" cy="6527007"/>
          </a:xfrm>
        </p:spPr>
        <p:txBody>
          <a:bodyPr vert="horz" lIns="137160" tIns="68580" rIns="137160" bIns="68580" rtlCol="0" anchor="t">
            <a:normAutofit/>
          </a:bodyPr>
          <a:lstStyle/>
          <a:p>
            <a:r>
              <a:rPr lang="en-US">
                <a:latin typeface="Aptos" panose="020B0004020202020204" pitchFamily="34" charset="0"/>
                <a:cs typeface="Times New Roman"/>
              </a:rPr>
              <a:t>Of 1,544 patients: </a:t>
            </a:r>
            <a:r>
              <a:rPr lang="en-US" sz="4000">
                <a:latin typeface="Aptos" panose="020B0004020202020204" pitchFamily="34" charset="0"/>
                <a:cs typeface="Times New Roman"/>
              </a:rPr>
              <a:t>63% were cared for by teaching teams; 29% by direct care; 9% by APP services</a:t>
            </a:r>
            <a:endParaRPr lang="en-US" sz="4000">
              <a:latin typeface="Aptos" panose="020B0004020202020204" pitchFamily="34" charset="0"/>
            </a:endParaRPr>
          </a:p>
          <a:p>
            <a:r>
              <a:rPr lang="en-US">
                <a:latin typeface="Aptos" panose="020B0004020202020204" pitchFamily="34" charset="0"/>
                <a:cs typeface="Times New Roman"/>
              </a:rPr>
              <a:t>Any Diagnostic Error</a:t>
            </a:r>
          </a:p>
          <a:p>
            <a:pPr lvl="1">
              <a:buFont typeface="Courier New" panose="020B0604020202020204" pitchFamily="34" charset="0"/>
              <a:buChar char="o"/>
            </a:pPr>
            <a:r>
              <a:rPr lang="en-US" sz="4000">
                <a:latin typeface="Aptos" panose="020B0004020202020204" pitchFamily="34" charset="0"/>
                <a:cs typeface="Times New Roman"/>
              </a:rPr>
              <a:t>Direct care was associated with a higher risk of any DE compared with teaching teams  </a:t>
            </a:r>
            <a:endParaRPr lang="en-US" sz="4000">
              <a:latin typeface="Aptos" panose="020B0004020202020204" pitchFamily="34" charset="0"/>
            </a:endParaRPr>
          </a:p>
          <a:p>
            <a:r>
              <a:rPr lang="en-US">
                <a:latin typeface="Aptos" panose="020B0004020202020204" pitchFamily="34" charset="0"/>
                <a:cs typeface="Times New Roman"/>
              </a:rPr>
              <a:t>Harmful Diagnostic Error</a:t>
            </a:r>
          </a:p>
          <a:p>
            <a:pPr lvl="1">
              <a:buFont typeface="Courier New" panose="020B0604020202020204" pitchFamily="34" charset="0"/>
              <a:buChar char="o"/>
            </a:pPr>
            <a:r>
              <a:rPr lang="en-US" sz="4000">
                <a:latin typeface="Aptos" panose="020B0004020202020204" pitchFamily="34" charset="0"/>
                <a:cs typeface="Times New Roman"/>
              </a:rPr>
              <a:t>APP services had a lower risk of harmful DEs compared with direct care</a:t>
            </a:r>
            <a:endParaRPr lang="en-US" sz="4000">
              <a:latin typeface="Aptos" panose="020B0004020202020204" pitchFamily="34" charset="0"/>
            </a:endParaRPr>
          </a:p>
          <a:p>
            <a:pPr lvl="1" indent="0">
              <a:buNone/>
            </a:pPr>
            <a:endParaRPr lang="en-US" sz="2550">
              <a:latin typeface="Times New Roman"/>
              <a:cs typeface="Times New Roman"/>
            </a:endParaRPr>
          </a:p>
        </p:txBody>
      </p:sp>
    </p:spTree>
    <p:extLst>
      <p:ext uri="{BB962C8B-B14F-4D97-AF65-F5344CB8AC3E}">
        <p14:creationId xmlns:p14="http://schemas.microsoft.com/office/powerpoint/2010/main" val="189308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id="{7ECA3E67-DEF6-23E9-179F-C20A5379DF9F}"/>
              </a:ext>
            </a:extLst>
          </p:cNvPr>
          <p:cNvGraphicFramePr>
            <a:graphicFrameLocks/>
          </p:cNvGraphicFramePr>
          <p:nvPr/>
        </p:nvGraphicFramePr>
        <p:xfrm>
          <a:off x="981308" y="66910"/>
          <a:ext cx="16684398" cy="9300119"/>
        </p:xfrm>
        <a:graphic>
          <a:graphicData uri="http://schemas.openxmlformats.org/drawingml/2006/table">
            <a:tbl>
              <a:tblPr bandRow="1">
                <a:tableStyleId>{5C22544A-7EE6-4342-B048-85BDC9FD1C3A}</a:tableStyleId>
              </a:tblPr>
              <a:tblGrid>
                <a:gridCol w="6634894">
                  <a:extLst>
                    <a:ext uri="{9D8B030D-6E8A-4147-A177-3AD203B41FA5}">
                      <a16:colId xmlns:a16="http://schemas.microsoft.com/office/drawing/2014/main" val="1279133602"/>
                    </a:ext>
                  </a:extLst>
                </a:gridCol>
                <a:gridCol w="6662655">
                  <a:extLst>
                    <a:ext uri="{9D8B030D-6E8A-4147-A177-3AD203B41FA5}">
                      <a16:colId xmlns:a16="http://schemas.microsoft.com/office/drawing/2014/main" val="2277624835"/>
                    </a:ext>
                  </a:extLst>
                </a:gridCol>
                <a:gridCol w="3386849">
                  <a:extLst>
                    <a:ext uri="{9D8B030D-6E8A-4147-A177-3AD203B41FA5}">
                      <a16:colId xmlns:a16="http://schemas.microsoft.com/office/drawing/2014/main" val="2687246791"/>
                    </a:ext>
                  </a:extLst>
                </a:gridCol>
              </a:tblGrid>
              <a:tr h="1131761">
                <a:tc>
                  <a:txBody>
                    <a:bodyPr/>
                    <a:lstStyle/>
                    <a:p>
                      <a:pPr algn="ctr" rtl="0" fontAlgn="base">
                        <a:lnSpc>
                          <a:spcPts val="1200"/>
                        </a:lnSpc>
                        <a:buNone/>
                      </a:pPr>
                      <a:r>
                        <a:rPr lang="en-US" sz="3000" b="1" i="0">
                          <a:solidFill>
                            <a:srgbClr val="000000"/>
                          </a:solidFill>
                          <a:effectLst/>
                          <a:latin typeface="Aptos" panose="020B0004020202020204" pitchFamily="34" charset="0"/>
                        </a:rPr>
                        <a:t>Comparison</a:t>
                      </a:r>
                      <a:r>
                        <a:rPr lang="en-US" sz="3000" b="0" i="0">
                          <a:solidFill>
                            <a:srgbClr val="000000"/>
                          </a:solidFill>
                          <a:effectLst/>
                          <a:latin typeface="Aptos" panose="020B0004020202020204" pitchFamily="34" charset="0"/>
                        </a:rPr>
                        <a:t> </a:t>
                      </a:r>
                      <a:endParaRPr lang="en-US" sz="3000" b="0" i="0">
                        <a:effectLst/>
                        <a:latin typeface="Aptos" panose="020B0004020202020204" pitchFamily="34" charset="0"/>
                      </a:endParaRPr>
                    </a:p>
                  </a:txBody>
                  <a:tcPr marL="100013" marR="100013" marT="68580" marB="6858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rtl="0" fontAlgn="base">
                        <a:lnSpc>
                          <a:spcPts val="1200"/>
                        </a:lnSpc>
                        <a:buNone/>
                      </a:pPr>
                      <a:r>
                        <a:rPr lang="en-US" sz="3000" b="1" i="0">
                          <a:solidFill>
                            <a:srgbClr val="000000"/>
                          </a:solidFill>
                          <a:effectLst/>
                          <a:latin typeface="Aptos" panose="020B0004020202020204" pitchFamily="34" charset="0"/>
                        </a:rPr>
                        <a:t>Marginal Rate Ratio </a:t>
                      </a:r>
                    </a:p>
                    <a:p>
                      <a:pPr algn="ctr" rtl="0" fontAlgn="base">
                        <a:lnSpc>
                          <a:spcPts val="1200"/>
                        </a:lnSpc>
                        <a:buNone/>
                      </a:pPr>
                      <a:r>
                        <a:rPr lang="en-US" sz="3000" b="0" i="0">
                          <a:solidFill>
                            <a:srgbClr val="000000"/>
                          </a:solidFill>
                          <a:effectLst/>
                          <a:latin typeface="Aptos" panose="020B0004020202020204" pitchFamily="34" charset="0"/>
                        </a:rPr>
                        <a:t> </a:t>
                      </a:r>
                      <a:endParaRPr lang="en-US" sz="3000" b="0" i="0">
                        <a:effectLst/>
                        <a:latin typeface="Aptos" panose="020B0004020202020204" pitchFamily="34" charset="0"/>
                      </a:endParaRPr>
                    </a:p>
                    <a:p>
                      <a:pPr algn="ctr" rtl="0" fontAlgn="base">
                        <a:lnSpc>
                          <a:spcPts val="1200"/>
                        </a:lnSpc>
                        <a:buNone/>
                      </a:pPr>
                      <a:r>
                        <a:rPr lang="en-US" sz="3000" b="1" i="0">
                          <a:solidFill>
                            <a:srgbClr val="000000"/>
                          </a:solidFill>
                          <a:effectLst/>
                          <a:latin typeface="Aptos" panose="020B0004020202020204" pitchFamily="34" charset="0"/>
                        </a:rPr>
                        <a:t>(95% confidence interval)</a:t>
                      </a:r>
                      <a:r>
                        <a:rPr lang="en-US" sz="3000" b="0" i="0">
                          <a:solidFill>
                            <a:srgbClr val="000000"/>
                          </a:solidFill>
                          <a:effectLst/>
                          <a:latin typeface="Aptos" panose="020B0004020202020204" pitchFamily="34" charset="0"/>
                        </a:rPr>
                        <a:t> </a:t>
                      </a:r>
                      <a:endParaRPr lang="en-US" sz="3000" b="0" i="0">
                        <a:effectLst/>
                        <a:latin typeface="Aptos" panose="020B0004020202020204" pitchFamily="34" charset="0"/>
                      </a:endParaRPr>
                    </a:p>
                  </a:txBody>
                  <a:tcPr marL="100013" marR="100013" marT="68580" marB="68580" anchor="ctr">
                    <a:lnL w="9525" cap="flat" cmpd="sng" algn="ctr">
                      <a:solidFill>
                        <a:schemeClr val="bg1"/>
                      </a:solidFill>
                      <a:prstDash val="solid"/>
                      <a:round/>
                      <a:headEnd type="none" w="med" len="med"/>
                      <a:tailEnd type="none" w="med" len="med"/>
                    </a:lnL>
                    <a:lnR w="9525" cap="flat" cmpd="sng" algn="ctr">
                      <a:solidFill>
                        <a:srgbClr val="7026BA"/>
                      </a:solidFill>
                      <a:prstDash val="solid"/>
                      <a:round/>
                      <a:headEnd type="none" w="med" len="med"/>
                      <a:tailEnd type="none" w="med" len="med"/>
                    </a:lnR>
                    <a:lnT w="9525" cap="flat" cmpd="sng" algn="ctr">
                      <a:solidFill>
                        <a:srgbClr val="7026BA"/>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rtl="0" fontAlgn="base">
                        <a:lnSpc>
                          <a:spcPts val="1200"/>
                        </a:lnSpc>
                        <a:buNone/>
                      </a:pPr>
                      <a:r>
                        <a:rPr lang="en-US" sz="3000" b="1" i="0">
                          <a:solidFill>
                            <a:srgbClr val="000000"/>
                          </a:solidFill>
                          <a:effectLst/>
                          <a:latin typeface="Aptos" panose="020B0004020202020204" pitchFamily="34" charset="0"/>
                        </a:rPr>
                        <a:t>P-value</a:t>
                      </a:r>
                      <a:r>
                        <a:rPr lang="en-US" sz="3000" b="0" i="0">
                          <a:solidFill>
                            <a:srgbClr val="000000"/>
                          </a:solidFill>
                          <a:effectLst/>
                          <a:latin typeface="Aptos" panose="020B0004020202020204" pitchFamily="34" charset="0"/>
                        </a:rPr>
                        <a:t> </a:t>
                      </a:r>
                      <a:endParaRPr lang="en-US" sz="3000" b="0" i="0">
                        <a:effectLst/>
                        <a:latin typeface="Aptos" panose="020B0004020202020204" pitchFamily="34" charset="0"/>
                      </a:endParaRPr>
                    </a:p>
                  </a:txBody>
                  <a:tcPr marL="100013" marR="100013" marT="68580" marB="68580" anchor="ctr">
                    <a:lnL w="9525" cap="flat" cmpd="sng" algn="ctr">
                      <a:solidFill>
                        <a:srgbClr val="7026BA"/>
                      </a:solidFill>
                      <a:prstDash val="solid"/>
                      <a:round/>
                      <a:headEnd type="none" w="med" len="med"/>
                      <a:tailEnd type="none" w="med" len="med"/>
                    </a:lnL>
                    <a:lnR w="9525" cap="flat" cmpd="sng" algn="ctr">
                      <a:solidFill>
                        <a:srgbClr val="3029BA"/>
                      </a:solidFill>
                      <a:prstDash val="solid"/>
                      <a:round/>
                      <a:headEnd type="none" w="med" len="med"/>
                      <a:tailEnd type="none" w="med" len="med"/>
                    </a:lnR>
                    <a:lnT w="9525" cap="flat" cmpd="sng" algn="ctr">
                      <a:solidFill>
                        <a:srgbClr val="3029BA"/>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101337415"/>
                  </a:ext>
                </a:extLst>
              </a:tr>
              <a:tr h="688896">
                <a:tc gridSpan="3">
                  <a:txBody>
                    <a:bodyPr/>
                    <a:lstStyle/>
                    <a:p>
                      <a:pPr algn="ctr" rtl="0" fontAlgn="base">
                        <a:lnSpc>
                          <a:spcPts val="1200"/>
                        </a:lnSpc>
                        <a:buNone/>
                      </a:pPr>
                      <a:r>
                        <a:rPr lang="en-US" sz="3000" b="0" i="0">
                          <a:solidFill>
                            <a:srgbClr val="000000"/>
                          </a:solidFill>
                          <a:effectLst/>
                          <a:latin typeface="Aptos" panose="020B0004020202020204" pitchFamily="34" charset="0"/>
                        </a:rPr>
                        <a:t>Risk of </a:t>
                      </a:r>
                      <a:r>
                        <a:rPr lang="en-US" sz="3000" b="0" i="1">
                          <a:solidFill>
                            <a:srgbClr val="000000"/>
                          </a:solidFill>
                          <a:effectLst/>
                          <a:latin typeface="Aptos" panose="020B0004020202020204" pitchFamily="34" charset="0"/>
                        </a:rPr>
                        <a:t>Any</a:t>
                      </a:r>
                      <a:r>
                        <a:rPr lang="en-US" sz="3000" b="0" i="0">
                          <a:solidFill>
                            <a:srgbClr val="000000"/>
                          </a:solidFill>
                          <a:effectLst/>
                          <a:latin typeface="Aptos" panose="020B0004020202020204" pitchFamily="34" charset="0"/>
                        </a:rPr>
                        <a:t> Diagnostic Error </a:t>
                      </a:r>
                      <a:endParaRPr lang="en-US" sz="3000" b="0" i="0">
                        <a:effectLst/>
                        <a:latin typeface="Aptos" panose="020B0004020202020204" pitchFamily="34" charset="0"/>
                      </a:endParaRPr>
                    </a:p>
                  </a:txBody>
                  <a:tcPr marL="100013" marR="100013" marT="68580" marB="6858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26188785"/>
                  </a:ext>
                </a:extLst>
              </a:tr>
              <a:tr h="1131761">
                <a:tc>
                  <a:txBody>
                    <a:bodyPr/>
                    <a:lstStyle/>
                    <a:p>
                      <a:pPr algn="ctr" rtl="0" fontAlgn="base">
                        <a:lnSpc>
                          <a:spcPts val="1200"/>
                        </a:lnSpc>
                        <a:buNone/>
                      </a:pPr>
                      <a:r>
                        <a:rPr lang="en-US" sz="3000" b="0" i="0">
                          <a:solidFill>
                            <a:srgbClr val="000000"/>
                          </a:solidFill>
                          <a:effectLst/>
                          <a:latin typeface="Aptos" panose="020B0004020202020204" pitchFamily="34" charset="0"/>
                        </a:rPr>
                        <a:t>Direct Care (n= 100 DE) vs </a:t>
                      </a:r>
                      <a:endParaRPr lang="en-US" sz="3000" b="0" i="0">
                        <a:effectLst/>
                        <a:latin typeface="Aptos" panose="020B0004020202020204" pitchFamily="34" charset="0"/>
                      </a:endParaRPr>
                    </a:p>
                    <a:p>
                      <a:pPr algn="ctr" rtl="0" fontAlgn="base">
                        <a:lnSpc>
                          <a:spcPts val="1200"/>
                        </a:lnSpc>
                        <a:buNone/>
                      </a:pPr>
                      <a:endParaRPr lang="en-US" sz="3000" b="0" i="0">
                        <a:solidFill>
                          <a:srgbClr val="000000"/>
                        </a:solidFill>
                        <a:effectLst/>
                        <a:latin typeface="Aptos" panose="020B0004020202020204" pitchFamily="34" charset="0"/>
                      </a:endParaRPr>
                    </a:p>
                    <a:p>
                      <a:pPr algn="ctr" rtl="0" fontAlgn="base">
                        <a:lnSpc>
                          <a:spcPts val="1200"/>
                        </a:lnSpc>
                        <a:buNone/>
                      </a:pPr>
                      <a:r>
                        <a:rPr lang="en-US" sz="3000" b="0" i="0">
                          <a:solidFill>
                            <a:srgbClr val="000000"/>
                          </a:solidFill>
                          <a:effectLst/>
                          <a:latin typeface="Aptos" panose="020B0004020202020204" pitchFamily="34" charset="0"/>
                        </a:rPr>
                        <a:t>Teaching Service (n= 203 DE) </a:t>
                      </a:r>
                      <a:endParaRPr lang="en-US" sz="3000" b="0" i="0">
                        <a:effectLst/>
                        <a:latin typeface="Aptos" panose="020B0004020202020204" pitchFamily="34" charset="0"/>
                      </a:endParaRPr>
                    </a:p>
                  </a:txBody>
                  <a:tcPr marL="100013" marR="100013" marT="68580" marB="68580" anchor="ctr">
                    <a:lnL w="9525" cap="flat" cmpd="sng" algn="ctr">
                      <a:solidFill>
                        <a:srgbClr val="3039BA"/>
                      </a:solidFill>
                      <a:prstDash val="solid"/>
                      <a:round/>
                      <a:headEnd type="none" w="med" len="med"/>
                      <a:tailEnd type="none" w="med" len="med"/>
                    </a:lnL>
                    <a:lnR w="9525" cap="flat" cmpd="sng" algn="ctr">
                      <a:solidFill>
                        <a:srgbClr val="3039BA"/>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3039BA"/>
                      </a:solidFill>
                      <a:prstDash val="solid"/>
                      <a:round/>
                      <a:headEnd type="none" w="med" len="med"/>
                      <a:tailEnd type="none" w="med" len="med"/>
                    </a:lnB>
                    <a:solidFill>
                      <a:srgbClr val="FFFFFF"/>
                    </a:solidFill>
                  </a:tcPr>
                </a:tc>
                <a:tc>
                  <a:txBody>
                    <a:bodyPr/>
                    <a:lstStyle/>
                    <a:p>
                      <a:pPr algn="ctr" rtl="0" fontAlgn="base">
                        <a:lnSpc>
                          <a:spcPts val="1200"/>
                        </a:lnSpc>
                        <a:buNone/>
                      </a:pPr>
                      <a:r>
                        <a:rPr lang="en-US" sz="3000" b="0" i="0">
                          <a:solidFill>
                            <a:srgbClr val="000000"/>
                          </a:solidFill>
                          <a:effectLst/>
                          <a:latin typeface="Aptos" panose="020B0004020202020204" pitchFamily="34" charset="0"/>
                        </a:rPr>
                        <a:t>1.40 (1.06, 1.73) </a:t>
                      </a:r>
                      <a:endParaRPr lang="en-US" sz="3000" b="0" i="0">
                        <a:effectLst/>
                        <a:latin typeface="Aptos" panose="020B0004020202020204" pitchFamily="34" charset="0"/>
                      </a:endParaRPr>
                    </a:p>
                  </a:txBody>
                  <a:tcPr marL="100013" marR="100013" marT="68580" marB="68580" anchor="ctr">
                    <a:lnL w="9525" cap="flat" cmpd="sng" algn="ctr">
                      <a:solidFill>
                        <a:srgbClr val="3039BA"/>
                      </a:solidFill>
                      <a:prstDash val="solid"/>
                      <a:round/>
                      <a:headEnd type="none" w="med" len="med"/>
                      <a:tailEnd type="none" w="med" len="med"/>
                    </a:lnL>
                    <a:lnR w="9525" cap="flat" cmpd="sng" algn="ctr">
                      <a:solidFill>
                        <a:srgbClr val="503FBA"/>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503FBA"/>
                      </a:solidFill>
                      <a:prstDash val="solid"/>
                      <a:round/>
                      <a:headEnd type="none" w="med" len="med"/>
                      <a:tailEnd type="none" w="med" len="med"/>
                    </a:lnB>
                    <a:solidFill>
                      <a:srgbClr val="FFFFFF"/>
                    </a:solidFill>
                  </a:tcPr>
                </a:tc>
                <a:tc>
                  <a:txBody>
                    <a:bodyPr/>
                    <a:lstStyle/>
                    <a:p>
                      <a:pPr algn="ctr" rtl="0" fontAlgn="base">
                        <a:lnSpc>
                          <a:spcPts val="1200"/>
                        </a:lnSpc>
                        <a:buNone/>
                      </a:pPr>
                      <a:r>
                        <a:rPr lang="en-US" sz="3000" b="0" i="0">
                          <a:solidFill>
                            <a:srgbClr val="000000"/>
                          </a:solidFill>
                          <a:effectLst/>
                          <a:latin typeface="Aptos" panose="020B0004020202020204" pitchFamily="34" charset="0"/>
                        </a:rPr>
                        <a:t>0.005 </a:t>
                      </a:r>
                      <a:endParaRPr lang="en-US" sz="3000" b="0" i="0">
                        <a:effectLst/>
                        <a:latin typeface="Aptos" panose="020B0004020202020204" pitchFamily="34" charset="0"/>
                      </a:endParaRPr>
                    </a:p>
                  </a:txBody>
                  <a:tcPr marL="100013" marR="100013" marT="68580" marB="68580" anchor="ctr">
                    <a:lnL w="9525" cap="flat" cmpd="sng" algn="ctr">
                      <a:solidFill>
                        <a:srgbClr val="503FBA"/>
                      </a:solidFill>
                      <a:prstDash val="solid"/>
                      <a:round/>
                      <a:headEnd type="none" w="med" len="med"/>
                      <a:tailEnd type="none" w="med" len="med"/>
                    </a:lnL>
                    <a:lnR w="9525" cap="flat" cmpd="sng" algn="ctr">
                      <a:solidFill>
                        <a:srgbClr val="D039BA"/>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D039BA"/>
                      </a:solidFill>
                      <a:prstDash val="solid"/>
                      <a:round/>
                      <a:headEnd type="none" w="med" len="med"/>
                      <a:tailEnd type="none" w="med" len="med"/>
                    </a:lnB>
                    <a:solidFill>
                      <a:srgbClr val="FFFFFF"/>
                    </a:solidFill>
                  </a:tcPr>
                </a:tc>
                <a:extLst>
                  <a:ext uri="{0D108BD9-81ED-4DB2-BD59-A6C34878D82A}">
                    <a16:rowId xmlns:a16="http://schemas.microsoft.com/office/drawing/2014/main" val="543726189"/>
                  </a:ext>
                </a:extLst>
              </a:tr>
              <a:tr h="1131761">
                <a:tc>
                  <a:txBody>
                    <a:bodyPr/>
                    <a:lstStyle/>
                    <a:p>
                      <a:pPr algn="ctr" rtl="0" fontAlgn="base">
                        <a:lnSpc>
                          <a:spcPts val="1200"/>
                        </a:lnSpc>
                        <a:buNone/>
                      </a:pPr>
                      <a:r>
                        <a:rPr lang="en-US" sz="3000" b="0" i="0">
                          <a:solidFill>
                            <a:srgbClr val="000000"/>
                          </a:solidFill>
                          <a:effectLst/>
                          <a:latin typeface="Aptos" panose="020B0004020202020204" pitchFamily="34" charset="0"/>
                        </a:rPr>
                        <a:t>APP Service (n= 36 DE) vs </a:t>
                      </a:r>
                      <a:endParaRPr lang="en-US" sz="3000" b="0" i="0">
                        <a:effectLst/>
                        <a:latin typeface="Aptos" panose="020B0004020202020204" pitchFamily="34" charset="0"/>
                      </a:endParaRPr>
                    </a:p>
                    <a:p>
                      <a:pPr algn="ctr" rtl="0" fontAlgn="base">
                        <a:lnSpc>
                          <a:spcPts val="1200"/>
                        </a:lnSpc>
                        <a:buNone/>
                      </a:pPr>
                      <a:endParaRPr lang="en-US" sz="3000" b="0" i="0">
                        <a:solidFill>
                          <a:srgbClr val="000000"/>
                        </a:solidFill>
                        <a:effectLst/>
                        <a:latin typeface="Aptos" panose="020B0004020202020204" pitchFamily="34" charset="0"/>
                      </a:endParaRPr>
                    </a:p>
                    <a:p>
                      <a:pPr algn="ctr" rtl="0" fontAlgn="base">
                        <a:lnSpc>
                          <a:spcPts val="1200"/>
                        </a:lnSpc>
                        <a:buNone/>
                      </a:pPr>
                      <a:r>
                        <a:rPr lang="en-US" sz="3000" b="0" i="0">
                          <a:solidFill>
                            <a:srgbClr val="000000"/>
                          </a:solidFill>
                          <a:effectLst/>
                          <a:latin typeface="Aptos" panose="020B0004020202020204" pitchFamily="34" charset="0"/>
                        </a:rPr>
                        <a:t>Teaching Service (n= 203 DE) </a:t>
                      </a:r>
                      <a:endParaRPr lang="en-US" sz="3000" b="0" i="0">
                        <a:effectLst/>
                        <a:latin typeface="Aptos" panose="020B0004020202020204" pitchFamily="34" charset="0"/>
                      </a:endParaRPr>
                    </a:p>
                  </a:txBody>
                  <a:tcPr marL="100013" marR="100013" marT="68580" marB="68580" anchor="ctr">
                    <a:lnL w="9525" cap="flat" cmpd="sng" algn="ctr">
                      <a:solidFill>
                        <a:srgbClr val="3049BA"/>
                      </a:solidFill>
                      <a:prstDash val="solid"/>
                      <a:round/>
                      <a:headEnd type="none" w="med" len="med"/>
                      <a:tailEnd type="none" w="med" len="med"/>
                    </a:lnL>
                    <a:lnR w="9525" cap="flat" cmpd="sng" algn="ctr">
                      <a:solidFill>
                        <a:srgbClr val="3049BA"/>
                      </a:solidFill>
                      <a:prstDash val="solid"/>
                      <a:round/>
                      <a:headEnd type="none" w="med" len="med"/>
                      <a:tailEnd type="none" w="med" len="med"/>
                    </a:lnR>
                    <a:lnT w="9525" cap="flat" cmpd="sng" algn="ctr">
                      <a:solidFill>
                        <a:srgbClr val="3039BA"/>
                      </a:solidFill>
                      <a:prstDash val="solid"/>
                      <a:round/>
                      <a:headEnd type="none" w="med" len="med"/>
                      <a:tailEnd type="none" w="med" len="med"/>
                    </a:lnT>
                    <a:lnB w="9525" cap="flat" cmpd="sng" algn="ctr">
                      <a:solidFill>
                        <a:srgbClr val="3049BA"/>
                      </a:solidFill>
                      <a:prstDash val="solid"/>
                      <a:round/>
                      <a:headEnd type="none" w="med" len="med"/>
                      <a:tailEnd type="none" w="med" len="med"/>
                    </a:lnB>
                    <a:solidFill>
                      <a:srgbClr val="FFFFFF"/>
                    </a:solidFill>
                  </a:tcPr>
                </a:tc>
                <a:tc>
                  <a:txBody>
                    <a:bodyPr/>
                    <a:lstStyle/>
                    <a:p>
                      <a:pPr algn="ctr" rtl="0" fontAlgn="base">
                        <a:lnSpc>
                          <a:spcPts val="1200"/>
                        </a:lnSpc>
                        <a:buNone/>
                      </a:pPr>
                      <a:r>
                        <a:rPr lang="en-US" sz="3000" b="0" i="0">
                          <a:solidFill>
                            <a:srgbClr val="000000"/>
                          </a:solidFill>
                          <a:effectLst/>
                          <a:latin typeface="Aptos" panose="020B0004020202020204" pitchFamily="34" charset="0"/>
                        </a:rPr>
                        <a:t>1.27 (0.95, 1.60) </a:t>
                      </a:r>
                      <a:endParaRPr lang="en-US" sz="3000" b="0" i="0">
                        <a:effectLst/>
                        <a:latin typeface="Aptos" panose="020B0004020202020204" pitchFamily="34" charset="0"/>
                      </a:endParaRPr>
                    </a:p>
                  </a:txBody>
                  <a:tcPr marL="100013" marR="100013" marT="68580" marB="68580" anchor="ctr">
                    <a:lnL w="9525" cap="flat" cmpd="sng" algn="ctr">
                      <a:solidFill>
                        <a:srgbClr val="3049BA"/>
                      </a:solidFill>
                      <a:prstDash val="solid"/>
                      <a:round/>
                      <a:headEnd type="none" w="med" len="med"/>
                      <a:tailEnd type="none" w="med" len="med"/>
                    </a:lnL>
                    <a:lnR w="9525" cap="flat" cmpd="sng" algn="ctr">
                      <a:solidFill>
                        <a:srgbClr val="D059BA"/>
                      </a:solidFill>
                      <a:prstDash val="solid"/>
                      <a:round/>
                      <a:headEnd type="none" w="med" len="med"/>
                      <a:tailEnd type="none" w="med" len="med"/>
                    </a:lnR>
                    <a:lnT w="9525" cap="flat" cmpd="sng" algn="ctr">
                      <a:solidFill>
                        <a:srgbClr val="503FBA"/>
                      </a:solidFill>
                      <a:prstDash val="solid"/>
                      <a:round/>
                      <a:headEnd type="none" w="med" len="med"/>
                      <a:tailEnd type="none" w="med" len="med"/>
                    </a:lnT>
                    <a:lnB w="9525" cap="flat" cmpd="sng" algn="ctr">
                      <a:solidFill>
                        <a:srgbClr val="D059BA"/>
                      </a:solidFill>
                      <a:prstDash val="solid"/>
                      <a:round/>
                      <a:headEnd type="none" w="med" len="med"/>
                      <a:tailEnd type="none" w="med" len="med"/>
                    </a:lnB>
                    <a:solidFill>
                      <a:srgbClr val="FFFFFF"/>
                    </a:solidFill>
                  </a:tcPr>
                </a:tc>
                <a:tc>
                  <a:txBody>
                    <a:bodyPr/>
                    <a:lstStyle/>
                    <a:p>
                      <a:pPr algn="ctr" rtl="0" fontAlgn="base">
                        <a:lnSpc>
                          <a:spcPts val="1200"/>
                        </a:lnSpc>
                        <a:buNone/>
                      </a:pPr>
                      <a:r>
                        <a:rPr lang="en-US" sz="3000" b="0" i="0">
                          <a:solidFill>
                            <a:srgbClr val="000000"/>
                          </a:solidFill>
                          <a:effectLst/>
                          <a:latin typeface="Aptos" panose="020B0004020202020204" pitchFamily="34" charset="0"/>
                        </a:rPr>
                        <a:t>0.053 </a:t>
                      </a:r>
                      <a:endParaRPr lang="en-US" sz="3000" b="0" i="0">
                        <a:effectLst/>
                        <a:latin typeface="Aptos" panose="020B0004020202020204" pitchFamily="34" charset="0"/>
                      </a:endParaRPr>
                    </a:p>
                  </a:txBody>
                  <a:tcPr marL="100013" marR="100013" marT="68580" marB="68580" anchor="ctr">
                    <a:lnL w="9525" cap="flat" cmpd="sng" algn="ctr">
                      <a:solidFill>
                        <a:srgbClr val="D059BA"/>
                      </a:solidFill>
                      <a:prstDash val="solid"/>
                      <a:round/>
                      <a:headEnd type="none" w="med" len="med"/>
                      <a:tailEnd type="none" w="med" len="med"/>
                    </a:lnL>
                    <a:lnR w="9525" cap="flat" cmpd="sng" algn="ctr">
                      <a:solidFill>
                        <a:srgbClr val="9067BA"/>
                      </a:solidFill>
                      <a:prstDash val="solid"/>
                      <a:round/>
                      <a:headEnd type="none" w="med" len="med"/>
                      <a:tailEnd type="none" w="med" len="med"/>
                    </a:lnR>
                    <a:lnT w="9525" cap="flat" cmpd="sng" algn="ctr">
                      <a:solidFill>
                        <a:srgbClr val="D039BA"/>
                      </a:solidFill>
                      <a:prstDash val="solid"/>
                      <a:round/>
                      <a:headEnd type="none" w="med" len="med"/>
                      <a:tailEnd type="none" w="med" len="med"/>
                    </a:lnT>
                    <a:lnB w="9525" cap="flat" cmpd="sng" algn="ctr">
                      <a:solidFill>
                        <a:srgbClr val="9067BA"/>
                      </a:solidFill>
                      <a:prstDash val="solid"/>
                      <a:round/>
                      <a:headEnd type="none" w="med" len="med"/>
                      <a:tailEnd type="none" w="med" len="med"/>
                    </a:lnB>
                    <a:solidFill>
                      <a:srgbClr val="FFFFFF"/>
                    </a:solidFill>
                  </a:tcPr>
                </a:tc>
                <a:extLst>
                  <a:ext uri="{0D108BD9-81ED-4DB2-BD59-A6C34878D82A}">
                    <a16:rowId xmlns:a16="http://schemas.microsoft.com/office/drawing/2014/main" val="4140918791"/>
                  </a:ext>
                </a:extLst>
              </a:tr>
              <a:tr h="1131761">
                <a:tc>
                  <a:txBody>
                    <a:bodyPr/>
                    <a:lstStyle/>
                    <a:p>
                      <a:pPr algn="ctr" rtl="0" fontAlgn="base">
                        <a:lnSpc>
                          <a:spcPts val="1200"/>
                        </a:lnSpc>
                        <a:buNone/>
                      </a:pPr>
                      <a:r>
                        <a:rPr lang="en-US" sz="3000" b="0" i="0">
                          <a:solidFill>
                            <a:srgbClr val="000000"/>
                          </a:solidFill>
                          <a:effectLst/>
                          <a:latin typeface="Aptos" panose="020B0004020202020204" pitchFamily="34" charset="0"/>
                        </a:rPr>
                        <a:t>APP Service (n= 36 DE) vs </a:t>
                      </a:r>
                      <a:endParaRPr lang="en-US" sz="3000" b="0" i="0">
                        <a:effectLst/>
                        <a:latin typeface="Aptos" panose="020B0004020202020204" pitchFamily="34" charset="0"/>
                      </a:endParaRPr>
                    </a:p>
                    <a:p>
                      <a:pPr algn="ctr" rtl="0" fontAlgn="base">
                        <a:lnSpc>
                          <a:spcPts val="1200"/>
                        </a:lnSpc>
                        <a:buNone/>
                      </a:pPr>
                      <a:endParaRPr lang="en-US" sz="3000" b="0" i="0">
                        <a:solidFill>
                          <a:srgbClr val="000000"/>
                        </a:solidFill>
                        <a:effectLst/>
                        <a:latin typeface="Aptos" panose="020B0004020202020204" pitchFamily="34" charset="0"/>
                      </a:endParaRPr>
                    </a:p>
                    <a:p>
                      <a:pPr algn="ctr" rtl="0" fontAlgn="base">
                        <a:lnSpc>
                          <a:spcPts val="1200"/>
                        </a:lnSpc>
                        <a:buNone/>
                      </a:pPr>
                      <a:r>
                        <a:rPr lang="en-US" sz="3000" b="0" i="0">
                          <a:solidFill>
                            <a:srgbClr val="000000"/>
                          </a:solidFill>
                          <a:effectLst/>
                          <a:latin typeface="Aptos" panose="020B0004020202020204" pitchFamily="34" charset="0"/>
                        </a:rPr>
                        <a:t>Direct Care (n= 100 DE) </a:t>
                      </a:r>
                      <a:endParaRPr lang="en-US" sz="3000" b="0" i="0">
                        <a:effectLst/>
                        <a:latin typeface="Aptos" panose="020B0004020202020204" pitchFamily="34" charset="0"/>
                      </a:endParaRPr>
                    </a:p>
                  </a:txBody>
                  <a:tcPr marL="100013" marR="100013" marT="68580" marB="68580" anchor="ctr">
                    <a:lnL w="9525" cap="flat" cmpd="sng" algn="ctr">
                      <a:solidFill>
                        <a:srgbClr val="907EBA"/>
                      </a:solidFill>
                      <a:prstDash val="solid"/>
                      <a:round/>
                      <a:headEnd type="none" w="med" len="med"/>
                      <a:tailEnd type="none" w="med" len="med"/>
                    </a:lnL>
                    <a:lnR w="9525" cap="flat" cmpd="sng" algn="ctr">
                      <a:solidFill>
                        <a:srgbClr val="907EBA"/>
                      </a:solidFill>
                      <a:prstDash val="solid"/>
                      <a:round/>
                      <a:headEnd type="none" w="med" len="med"/>
                      <a:tailEnd type="none" w="med" len="med"/>
                    </a:lnR>
                    <a:lnT w="9525" cap="flat" cmpd="sng" algn="ctr">
                      <a:solidFill>
                        <a:srgbClr val="3049BA"/>
                      </a:solidFill>
                      <a:prstDash val="solid"/>
                      <a:round/>
                      <a:headEnd type="none" w="med" len="med"/>
                      <a:tailEnd type="none" w="med" len="med"/>
                    </a:lnT>
                    <a:lnB w="9525" cap="flat" cmpd="sng" algn="ctr">
                      <a:solidFill>
                        <a:srgbClr val="907EBA"/>
                      </a:solidFill>
                      <a:prstDash val="solid"/>
                      <a:round/>
                      <a:headEnd type="none" w="med" len="med"/>
                      <a:tailEnd type="none" w="med" len="med"/>
                    </a:lnB>
                    <a:solidFill>
                      <a:srgbClr val="FFFFFF"/>
                    </a:solidFill>
                  </a:tcPr>
                </a:tc>
                <a:tc>
                  <a:txBody>
                    <a:bodyPr/>
                    <a:lstStyle/>
                    <a:p>
                      <a:pPr algn="ctr" rtl="0" fontAlgn="base">
                        <a:lnSpc>
                          <a:spcPts val="1200"/>
                        </a:lnSpc>
                        <a:buNone/>
                      </a:pPr>
                      <a:r>
                        <a:rPr lang="en-US" sz="3000" b="0" i="0">
                          <a:solidFill>
                            <a:srgbClr val="000000"/>
                          </a:solidFill>
                          <a:effectLst/>
                          <a:latin typeface="Aptos" panose="020B0004020202020204" pitchFamily="34" charset="0"/>
                        </a:rPr>
                        <a:t>0.91 (0.75, 1.07) </a:t>
                      </a:r>
                      <a:endParaRPr lang="en-US" sz="3000" b="0" i="0">
                        <a:effectLst/>
                        <a:latin typeface="Aptos" panose="020B0004020202020204" pitchFamily="34" charset="0"/>
                      </a:endParaRPr>
                    </a:p>
                  </a:txBody>
                  <a:tcPr marL="100013" marR="100013" marT="68580" marB="68580" anchor="ctr">
                    <a:lnL w="9525" cap="flat" cmpd="sng" algn="ctr">
                      <a:solidFill>
                        <a:srgbClr val="907EBA"/>
                      </a:solidFill>
                      <a:prstDash val="solid"/>
                      <a:round/>
                      <a:headEnd type="none" w="med" len="med"/>
                      <a:tailEnd type="none" w="med" len="med"/>
                    </a:lnL>
                    <a:lnR w="9525" cap="flat" cmpd="sng" algn="ctr">
                      <a:solidFill>
                        <a:srgbClr val="708DBA"/>
                      </a:solidFill>
                      <a:prstDash val="solid"/>
                      <a:round/>
                      <a:headEnd type="none" w="med" len="med"/>
                      <a:tailEnd type="none" w="med" len="med"/>
                    </a:lnR>
                    <a:lnT w="9525" cap="flat" cmpd="sng" algn="ctr">
                      <a:solidFill>
                        <a:srgbClr val="D059BA"/>
                      </a:solidFill>
                      <a:prstDash val="solid"/>
                      <a:round/>
                      <a:headEnd type="none" w="med" len="med"/>
                      <a:tailEnd type="none" w="med" len="med"/>
                    </a:lnT>
                    <a:lnB w="9525" cap="flat" cmpd="sng" algn="ctr">
                      <a:solidFill>
                        <a:srgbClr val="708DBA"/>
                      </a:solidFill>
                      <a:prstDash val="solid"/>
                      <a:round/>
                      <a:headEnd type="none" w="med" len="med"/>
                      <a:tailEnd type="none" w="med" len="med"/>
                    </a:lnB>
                    <a:solidFill>
                      <a:srgbClr val="FFFFFF"/>
                    </a:solidFill>
                  </a:tcPr>
                </a:tc>
                <a:tc>
                  <a:txBody>
                    <a:bodyPr/>
                    <a:lstStyle/>
                    <a:p>
                      <a:pPr algn="ctr" rtl="0" fontAlgn="base">
                        <a:lnSpc>
                          <a:spcPts val="1200"/>
                        </a:lnSpc>
                        <a:buNone/>
                      </a:pPr>
                      <a:r>
                        <a:rPr lang="en-US" sz="3000" b="0" i="0">
                          <a:solidFill>
                            <a:srgbClr val="000000"/>
                          </a:solidFill>
                          <a:effectLst/>
                          <a:latin typeface="Aptos" panose="020B0004020202020204" pitchFamily="34" charset="0"/>
                        </a:rPr>
                        <a:t>0.30 </a:t>
                      </a:r>
                      <a:endParaRPr lang="en-US" sz="3000" b="0" i="0">
                        <a:effectLst/>
                        <a:latin typeface="Aptos" panose="020B0004020202020204" pitchFamily="34" charset="0"/>
                      </a:endParaRPr>
                    </a:p>
                  </a:txBody>
                  <a:tcPr marL="100013" marR="100013" marT="68580" marB="68580" anchor="ctr">
                    <a:lnL w="9525" cap="flat" cmpd="sng" algn="ctr">
                      <a:solidFill>
                        <a:srgbClr val="708DBA"/>
                      </a:solidFill>
                      <a:prstDash val="solid"/>
                      <a:round/>
                      <a:headEnd type="none" w="med" len="med"/>
                      <a:tailEnd type="none" w="med" len="med"/>
                    </a:lnL>
                    <a:lnR w="9525" cap="flat" cmpd="sng" algn="ctr">
                      <a:solidFill>
                        <a:srgbClr val="1091BA"/>
                      </a:solidFill>
                      <a:prstDash val="solid"/>
                      <a:round/>
                      <a:headEnd type="none" w="med" len="med"/>
                      <a:tailEnd type="none" w="med" len="med"/>
                    </a:lnR>
                    <a:lnT w="9525" cap="flat" cmpd="sng" algn="ctr">
                      <a:solidFill>
                        <a:srgbClr val="9067BA"/>
                      </a:solidFill>
                      <a:prstDash val="solid"/>
                      <a:round/>
                      <a:headEnd type="none" w="med" len="med"/>
                      <a:tailEnd type="none" w="med" len="med"/>
                    </a:lnT>
                    <a:lnB w="9525" cap="flat" cmpd="sng" algn="ctr">
                      <a:solidFill>
                        <a:srgbClr val="1091BA"/>
                      </a:solidFill>
                      <a:prstDash val="solid"/>
                      <a:round/>
                      <a:headEnd type="none" w="med" len="med"/>
                      <a:tailEnd type="none" w="med" len="med"/>
                    </a:lnB>
                    <a:solidFill>
                      <a:srgbClr val="FFFFFF"/>
                    </a:solidFill>
                  </a:tcPr>
                </a:tc>
                <a:extLst>
                  <a:ext uri="{0D108BD9-81ED-4DB2-BD59-A6C34878D82A}">
                    <a16:rowId xmlns:a16="http://schemas.microsoft.com/office/drawing/2014/main" val="2199816403"/>
                  </a:ext>
                </a:extLst>
              </a:tr>
              <a:tr h="688896">
                <a:tc gridSpan="3">
                  <a:txBody>
                    <a:bodyPr/>
                    <a:lstStyle/>
                    <a:p>
                      <a:pPr algn="ctr" rtl="0" fontAlgn="base">
                        <a:lnSpc>
                          <a:spcPts val="1200"/>
                        </a:lnSpc>
                        <a:buNone/>
                      </a:pPr>
                      <a:r>
                        <a:rPr lang="en-US" sz="3000" b="0" i="0">
                          <a:solidFill>
                            <a:srgbClr val="000000"/>
                          </a:solidFill>
                          <a:effectLst/>
                          <a:latin typeface="Aptos" panose="020B0004020202020204" pitchFamily="34" charset="0"/>
                        </a:rPr>
                        <a:t>Risk of </a:t>
                      </a:r>
                      <a:r>
                        <a:rPr lang="en-US" sz="3000" b="0" i="1">
                          <a:solidFill>
                            <a:srgbClr val="000000"/>
                          </a:solidFill>
                          <a:effectLst/>
                          <a:latin typeface="Aptos" panose="020B0004020202020204" pitchFamily="34" charset="0"/>
                        </a:rPr>
                        <a:t>Harmful</a:t>
                      </a:r>
                      <a:r>
                        <a:rPr lang="en-US" sz="3000" b="0" i="0">
                          <a:solidFill>
                            <a:srgbClr val="000000"/>
                          </a:solidFill>
                          <a:effectLst/>
                          <a:latin typeface="Aptos" panose="020B0004020202020204" pitchFamily="34" charset="0"/>
                        </a:rPr>
                        <a:t> Diagnostic Error </a:t>
                      </a:r>
                      <a:endParaRPr lang="en-US" sz="3000" b="0" i="0">
                        <a:effectLst/>
                        <a:latin typeface="Aptos" panose="020B0004020202020204" pitchFamily="34" charset="0"/>
                      </a:endParaRPr>
                    </a:p>
                  </a:txBody>
                  <a:tcPr marL="100013" marR="100013" marT="68580" marB="68580" anchor="ctr">
                    <a:lnL w="9525" cap="flat" cmpd="sng" algn="ctr">
                      <a:solidFill>
                        <a:srgbClr val="90A0BA"/>
                      </a:solidFill>
                      <a:prstDash val="solid"/>
                      <a:round/>
                      <a:headEnd type="none" w="med" len="med"/>
                      <a:tailEnd type="none" w="med" len="med"/>
                    </a:lnL>
                    <a:lnR w="9525" cap="flat" cmpd="sng" algn="ctr">
                      <a:solidFill>
                        <a:srgbClr val="90A0BA"/>
                      </a:solidFill>
                      <a:prstDash val="solid"/>
                      <a:round/>
                      <a:headEnd type="none" w="med" len="med"/>
                      <a:tailEnd type="none" w="med" len="med"/>
                    </a:lnR>
                    <a:lnT w="9525" cap="flat" cmpd="sng" algn="ctr">
                      <a:solidFill>
                        <a:srgbClr val="907EBA"/>
                      </a:solidFill>
                      <a:prstDash val="solid"/>
                      <a:round/>
                      <a:headEnd type="none" w="med" len="med"/>
                      <a:tailEnd type="none" w="med" len="med"/>
                    </a:lnT>
                    <a:lnB w="9525" cap="flat" cmpd="sng" algn="ctr">
                      <a:solidFill>
                        <a:srgbClr val="90A0BA"/>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70511409"/>
                  </a:ext>
                </a:extLst>
              </a:tr>
              <a:tr h="1131761">
                <a:tc>
                  <a:txBody>
                    <a:bodyPr/>
                    <a:lstStyle/>
                    <a:p>
                      <a:pPr algn="ctr" rtl="0" fontAlgn="base">
                        <a:lnSpc>
                          <a:spcPts val="1200"/>
                        </a:lnSpc>
                        <a:buNone/>
                      </a:pPr>
                      <a:r>
                        <a:rPr lang="en-US" sz="3000" b="0" i="0">
                          <a:solidFill>
                            <a:srgbClr val="000000"/>
                          </a:solidFill>
                          <a:effectLst/>
                          <a:latin typeface="Aptos" panose="020B0004020202020204" pitchFamily="34" charset="0"/>
                        </a:rPr>
                        <a:t>Direct Care (n= 82 harmful DE) vs </a:t>
                      </a:r>
                      <a:endParaRPr lang="en-US" sz="3000" b="0" i="0">
                        <a:effectLst/>
                        <a:latin typeface="Aptos" panose="020B0004020202020204" pitchFamily="34" charset="0"/>
                      </a:endParaRPr>
                    </a:p>
                    <a:p>
                      <a:pPr algn="ctr" rtl="0" fontAlgn="base">
                        <a:lnSpc>
                          <a:spcPts val="1200"/>
                        </a:lnSpc>
                        <a:buNone/>
                      </a:pPr>
                      <a:endParaRPr lang="en-US" sz="3000" b="0" i="0">
                        <a:solidFill>
                          <a:srgbClr val="000000"/>
                        </a:solidFill>
                        <a:effectLst/>
                        <a:latin typeface="Aptos" panose="020B0004020202020204" pitchFamily="34" charset="0"/>
                      </a:endParaRPr>
                    </a:p>
                    <a:p>
                      <a:pPr algn="ctr" rtl="0" fontAlgn="base">
                        <a:lnSpc>
                          <a:spcPts val="1200"/>
                        </a:lnSpc>
                        <a:buNone/>
                      </a:pPr>
                      <a:r>
                        <a:rPr lang="en-US" sz="3000" b="0" i="0">
                          <a:solidFill>
                            <a:srgbClr val="000000"/>
                          </a:solidFill>
                          <a:effectLst/>
                          <a:latin typeface="Aptos" panose="020B0004020202020204" pitchFamily="34" charset="0"/>
                        </a:rPr>
                        <a:t>Teaching Service (n= 169 harmful DE) </a:t>
                      </a:r>
                      <a:endParaRPr lang="en-US" sz="3000" b="0" i="0">
                        <a:effectLst/>
                        <a:latin typeface="Aptos" panose="020B0004020202020204" pitchFamily="34" charset="0"/>
                      </a:endParaRPr>
                    </a:p>
                  </a:txBody>
                  <a:tcPr marL="100013" marR="100013" marT="68580" marB="68580" anchor="ctr">
                    <a:lnL w="9525" cap="flat" cmpd="sng" algn="ctr">
                      <a:solidFill>
                        <a:srgbClr val="50A9BA"/>
                      </a:solidFill>
                      <a:prstDash val="solid"/>
                      <a:round/>
                      <a:headEnd type="none" w="med" len="med"/>
                      <a:tailEnd type="none" w="med" len="med"/>
                    </a:lnL>
                    <a:lnR w="9525" cap="flat" cmpd="sng" algn="ctr">
                      <a:solidFill>
                        <a:srgbClr val="50A9BA"/>
                      </a:solidFill>
                      <a:prstDash val="solid"/>
                      <a:round/>
                      <a:headEnd type="none" w="med" len="med"/>
                      <a:tailEnd type="none" w="med" len="med"/>
                    </a:lnR>
                    <a:lnT w="9525" cap="flat" cmpd="sng" algn="ctr">
                      <a:solidFill>
                        <a:srgbClr val="90A0BA"/>
                      </a:solidFill>
                      <a:prstDash val="solid"/>
                      <a:round/>
                      <a:headEnd type="none" w="med" len="med"/>
                      <a:tailEnd type="none" w="med" len="med"/>
                    </a:lnT>
                    <a:lnB w="9525" cap="flat" cmpd="sng" algn="ctr">
                      <a:solidFill>
                        <a:srgbClr val="50A9BA"/>
                      </a:solidFill>
                      <a:prstDash val="solid"/>
                      <a:round/>
                      <a:headEnd type="none" w="med" len="med"/>
                      <a:tailEnd type="none" w="med" len="med"/>
                    </a:lnB>
                    <a:solidFill>
                      <a:srgbClr val="FFFFFF"/>
                    </a:solidFill>
                  </a:tcPr>
                </a:tc>
                <a:tc>
                  <a:txBody>
                    <a:bodyPr/>
                    <a:lstStyle/>
                    <a:p>
                      <a:pPr algn="ctr" rtl="0" fontAlgn="base">
                        <a:lnSpc>
                          <a:spcPts val="1200"/>
                        </a:lnSpc>
                        <a:buNone/>
                      </a:pPr>
                      <a:r>
                        <a:rPr lang="en-US" sz="3000" b="0" i="0">
                          <a:solidFill>
                            <a:srgbClr val="000000"/>
                          </a:solidFill>
                          <a:effectLst/>
                          <a:latin typeface="Aptos" panose="020B0004020202020204" pitchFamily="34" charset="0"/>
                        </a:rPr>
                        <a:t>1.10 (0.98-1.23) </a:t>
                      </a:r>
                      <a:endParaRPr lang="en-US" sz="3000" b="0" i="0">
                        <a:effectLst/>
                        <a:latin typeface="Aptos" panose="020B0004020202020204" pitchFamily="34" charset="0"/>
                      </a:endParaRPr>
                    </a:p>
                  </a:txBody>
                  <a:tcPr marL="100013" marR="100013" marT="68580" marB="68580" anchor="ctr">
                    <a:lnL w="9525" cap="flat" cmpd="sng" algn="ctr">
                      <a:solidFill>
                        <a:srgbClr val="50A9BA"/>
                      </a:solidFill>
                      <a:prstDash val="solid"/>
                      <a:round/>
                      <a:headEnd type="none" w="med" len="med"/>
                      <a:tailEnd type="none" w="med" len="med"/>
                    </a:lnL>
                    <a:lnR w="9525" cap="flat" cmpd="sng" algn="ctr">
                      <a:solidFill>
                        <a:srgbClr val="F0BBBA"/>
                      </a:solidFill>
                      <a:prstDash val="solid"/>
                      <a:round/>
                      <a:headEnd type="none" w="med" len="med"/>
                      <a:tailEnd type="none" w="med" len="med"/>
                    </a:lnR>
                    <a:lnT w="9525" cap="flat" cmpd="sng" algn="ctr">
                      <a:solidFill>
                        <a:srgbClr val="90A0BA"/>
                      </a:solidFill>
                      <a:prstDash val="solid"/>
                      <a:round/>
                      <a:headEnd type="none" w="med" len="med"/>
                      <a:tailEnd type="none" w="med" len="med"/>
                    </a:lnT>
                    <a:lnB w="9525" cap="flat" cmpd="sng" algn="ctr">
                      <a:solidFill>
                        <a:srgbClr val="F0BBBA"/>
                      </a:solidFill>
                      <a:prstDash val="solid"/>
                      <a:round/>
                      <a:headEnd type="none" w="med" len="med"/>
                      <a:tailEnd type="none" w="med" len="med"/>
                    </a:lnB>
                    <a:solidFill>
                      <a:srgbClr val="FFFFFF"/>
                    </a:solidFill>
                  </a:tcPr>
                </a:tc>
                <a:tc>
                  <a:txBody>
                    <a:bodyPr/>
                    <a:lstStyle/>
                    <a:p>
                      <a:pPr algn="ctr" rtl="0" fontAlgn="base">
                        <a:lnSpc>
                          <a:spcPts val="1200"/>
                        </a:lnSpc>
                        <a:buNone/>
                      </a:pPr>
                      <a:r>
                        <a:rPr lang="en-US" sz="3000" b="0" i="0">
                          <a:solidFill>
                            <a:srgbClr val="000000"/>
                          </a:solidFill>
                          <a:effectLst/>
                          <a:latin typeface="Aptos" panose="020B0004020202020204" pitchFamily="34" charset="0"/>
                        </a:rPr>
                        <a:t>0.09 </a:t>
                      </a:r>
                      <a:endParaRPr lang="en-US" sz="3000" b="0" i="0">
                        <a:effectLst/>
                        <a:latin typeface="Aptos" panose="020B0004020202020204" pitchFamily="34" charset="0"/>
                      </a:endParaRPr>
                    </a:p>
                  </a:txBody>
                  <a:tcPr marL="100013" marR="100013" marT="68580" marB="68580" anchor="ctr">
                    <a:lnL w="9525" cap="flat" cmpd="sng" algn="ctr">
                      <a:solidFill>
                        <a:srgbClr val="F0BBBA"/>
                      </a:solidFill>
                      <a:prstDash val="solid"/>
                      <a:round/>
                      <a:headEnd type="none" w="med" len="med"/>
                      <a:tailEnd type="none" w="med" len="med"/>
                    </a:lnL>
                    <a:lnR w="9525" cap="flat" cmpd="sng" algn="ctr">
                      <a:solidFill>
                        <a:srgbClr val="50BCBA"/>
                      </a:solidFill>
                      <a:prstDash val="solid"/>
                      <a:round/>
                      <a:headEnd type="none" w="med" len="med"/>
                      <a:tailEnd type="none" w="med" len="med"/>
                    </a:lnR>
                    <a:lnT w="9525" cap="flat" cmpd="sng" algn="ctr">
                      <a:solidFill>
                        <a:srgbClr val="90A0BA"/>
                      </a:solidFill>
                      <a:prstDash val="solid"/>
                      <a:round/>
                      <a:headEnd type="none" w="med" len="med"/>
                      <a:tailEnd type="none" w="med" len="med"/>
                    </a:lnT>
                    <a:lnB w="9525" cap="flat" cmpd="sng" algn="ctr">
                      <a:solidFill>
                        <a:srgbClr val="50BCBA"/>
                      </a:solidFill>
                      <a:prstDash val="solid"/>
                      <a:round/>
                      <a:headEnd type="none" w="med" len="med"/>
                      <a:tailEnd type="none" w="med" len="med"/>
                    </a:lnB>
                    <a:solidFill>
                      <a:srgbClr val="FFFFFF"/>
                    </a:solidFill>
                  </a:tcPr>
                </a:tc>
                <a:extLst>
                  <a:ext uri="{0D108BD9-81ED-4DB2-BD59-A6C34878D82A}">
                    <a16:rowId xmlns:a16="http://schemas.microsoft.com/office/drawing/2014/main" val="4187843388"/>
                  </a:ext>
                </a:extLst>
              </a:tr>
              <a:tr h="1131761">
                <a:tc>
                  <a:txBody>
                    <a:bodyPr/>
                    <a:lstStyle/>
                    <a:p>
                      <a:pPr algn="ctr" rtl="0" fontAlgn="base">
                        <a:lnSpc>
                          <a:spcPts val="1200"/>
                        </a:lnSpc>
                        <a:buNone/>
                      </a:pPr>
                      <a:r>
                        <a:rPr lang="en-US" sz="3000" b="0" i="0">
                          <a:solidFill>
                            <a:srgbClr val="000000"/>
                          </a:solidFill>
                          <a:effectLst/>
                          <a:latin typeface="Aptos" panose="020B0004020202020204" pitchFamily="34" charset="0"/>
                        </a:rPr>
                        <a:t>APP Service (n= 26 harmful DE) vs </a:t>
                      </a:r>
                      <a:endParaRPr lang="en-US" sz="3000" b="0" i="0">
                        <a:effectLst/>
                        <a:latin typeface="Aptos" panose="020B0004020202020204" pitchFamily="34" charset="0"/>
                      </a:endParaRPr>
                    </a:p>
                    <a:p>
                      <a:pPr algn="ctr" rtl="0" fontAlgn="base">
                        <a:lnSpc>
                          <a:spcPts val="1200"/>
                        </a:lnSpc>
                        <a:buNone/>
                      </a:pPr>
                      <a:endParaRPr lang="en-US" sz="3000" b="0" i="0">
                        <a:solidFill>
                          <a:srgbClr val="000000"/>
                        </a:solidFill>
                        <a:effectLst/>
                        <a:latin typeface="Aptos" panose="020B0004020202020204" pitchFamily="34" charset="0"/>
                      </a:endParaRPr>
                    </a:p>
                    <a:p>
                      <a:pPr algn="ctr" rtl="0" fontAlgn="base">
                        <a:lnSpc>
                          <a:spcPts val="1200"/>
                        </a:lnSpc>
                        <a:buNone/>
                      </a:pPr>
                      <a:r>
                        <a:rPr lang="en-US" sz="3000" b="0" i="0">
                          <a:solidFill>
                            <a:srgbClr val="000000"/>
                          </a:solidFill>
                          <a:effectLst/>
                          <a:latin typeface="Aptos" panose="020B0004020202020204" pitchFamily="34" charset="0"/>
                        </a:rPr>
                        <a:t>Teaching Service (n= 169 harmful DE) </a:t>
                      </a:r>
                      <a:endParaRPr lang="en-US" sz="3000" b="0" i="0">
                        <a:effectLst/>
                        <a:latin typeface="Aptos" panose="020B0004020202020204" pitchFamily="34" charset="0"/>
                      </a:endParaRPr>
                    </a:p>
                  </a:txBody>
                  <a:tcPr marL="100013" marR="100013" marT="68580" marB="68580" anchor="ctr">
                    <a:lnL w="9525" cap="flat" cmpd="sng" algn="ctr">
                      <a:solidFill>
                        <a:srgbClr val="90CDBA"/>
                      </a:solidFill>
                      <a:prstDash val="solid"/>
                      <a:round/>
                      <a:headEnd type="none" w="med" len="med"/>
                      <a:tailEnd type="none" w="med" len="med"/>
                    </a:lnL>
                    <a:lnR w="9525" cap="flat" cmpd="sng" algn="ctr">
                      <a:solidFill>
                        <a:srgbClr val="90CDBA"/>
                      </a:solidFill>
                      <a:prstDash val="solid"/>
                      <a:round/>
                      <a:headEnd type="none" w="med" len="med"/>
                      <a:tailEnd type="none" w="med" len="med"/>
                    </a:lnR>
                    <a:lnT w="9525" cap="flat" cmpd="sng" algn="ctr">
                      <a:solidFill>
                        <a:srgbClr val="50A9BA"/>
                      </a:solidFill>
                      <a:prstDash val="solid"/>
                      <a:round/>
                      <a:headEnd type="none" w="med" len="med"/>
                      <a:tailEnd type="none" w="med" len="med"/>
                    </a:lnT>
                    <a:lnB w="9525" cap="flat" cmpd="sng" algn="ctr">
                      <a:solidFill>
                        <a:srgbClr val="90CDBA"/>
                      </a:solidFill>
                      <a:prstDash val="solid"/>
                      <a:round/>
                      <a:headEnd type="none" w="med" len="med"/>
                      <a:tailEnd type="none" w="med" len="med"/>
                    </a:lnB>
                    <a:solidFill>
                      <a:srgbClr val="FFFFFF"/>
                    </a:solidFill>
                  </a:tcPr>
                </a:tc>
                <a:tc>
                  <a:txBody>
                    <a:bodyPr/>
                    <a:lstStyle/>
                    <a:p>
                      <a:pPr algn="ctr" rtl="0" fontAlgn="base">
                        <a:lnSpc>
                          <a:spcPts val="1200"/>
                        </a:lnSpc>
                        <a:buNone/>
                      </a:pPr>
                      <a:r>
                        <a:rPr lang="en-US" sz="3000" b="0" i="0">
                          <a:solidFill>
                            <a:srgbClr val="000000"/>
                          </a:solidFill>
                          <a:effectLst/>
                          <a:latin typeface="Aptos" panose="020B0004020202020204" pitchFamily="34" charset="0"/>
                        </a:rPr>
                        <a:t>0.80 (0.58, 1.03) </a:t>
                      </a:r>
                      <a:endParaRPr lang="en-US" sz="3000" b="0" i="0">
                        <a:effectLst/>
                        <a:latin typeface="Aptos" panose="020B0004020202020204" pitchFamily="34" charset="0"/>
                      </a:endParaRPr>
                    </a:p>
                  </a:txBody>
                  <a:tcPr marL="100013" marR="100013" marT="68580" marB="68580" anchor="ctr">
                    <a:lnL w="9525" cap="flat" cmpd="sng" algn="ctr">
                      <a:solidFill>
                        <a:srgbClr val="90CDBA"/>
                      </a:solidFill>
                      <a:prstDash val="solid"/>
                      <a:round/>
                      <a:headEnd type="none" w="med" len="med"/>
                      <a:tailEnd type="none" w="med" len="med"/>
                    </a:lnL>
                    <a:lnR w="9525" cap="flat" cmpd="sng" algn="ctr">
                      <a:solidFill>
                        <a:srgbClr val="70D8BA"/>
                      </a:solidFill>
                      <a:prstDash val="solid"/>
                      <a:round/>
                      <a:headEnd type="none" w="med" len="med"/>
                      <a:tailEnd type="none" w="med" len="med"/>
                    </a:lnR>
                    <a:lnT w="9525" cap="flat" cmpd="sng" algn="ctr">
                      <a:solidFill>
                        <a:srgbClr val="F0BBBA"/>
                      </a:solidFill>
                      <a:prstDash val="solid"/>
                      <a:round/>
                      <a:headEnd type="none" w="med" len="med"/>
                      <a:tailEnd type="none" w="med" len="med"/>
                    </a:lnT>
                    <a:lnB w="9525" cap="flat" cmpd="sng" algn="ctr">
                      <a:solidFill>
                        <a:srgbClr val="70D8BA"/>
                      </a:solidFill>
                      <a:prstDash val="solid"/>
                      <a:round/>
                      <a:headEnd type="none" w="med" len="med"/>
                      <a:tailEnd type="none" w="med" len="med"/>
                    </a:lnB>
                    <a:solidFill>
                      <a:srgbClr val="FFFFFF"/>
                    </a:solidFill>
                  </a:tcPr>
                </a:tc>
                <a:tc>
                  <a:txBody>
                    <a:bodyPr/>
                    <a:lstStyle/>
                    <a:p>
                      <a:pPr algn="ctr" rtl="0" fontAlgn="base">
                        <a:lnSpc>
                          <a:spcPts val="1200"/>
                        </a:lnSpc>
                        <a:buNone/>
                      </a:pPr>
                      <a:r>
                        <a:rPr lang="en-US" sz="3000" b="0" i="0">
                          <a:solidFill>
                            <a:srgbClr val="000000"/>
                          </a:solidFill>
                          <a:effectLst/>
                          <a:latin typeface="Aptos" panose="020B0004020202020204" pitchFamily="34" charset="0"/>
                        </a:rPr>
                        <a:t>0.08 </a:t>
                      </a:r>
                      <a:endParaRPr lang="en-US" sz="3000" b="0" i="0">
                        <a:effectLst/>
                        <a:latin typeface="Aptos" panose="020B0004020202020204" pitchFamily="34" charset="0"/>
                      </a:endParaRPr>
                    </a:p>
                  </a:txBody>
                  <a:tcPr marL="100013" marR="100013" marT="68580" marB="68580" anchor="ctr">
                    <a:lnL w="9525" cap="flat" cmpd="sng" algn="ctr">
                      <a:solidFill>
                        <a:srgbClr val="70D8BA"/>
                      </a:solidFill>
                      <a:prstDash val="solid"/>
                      <a:round/>
                      <a:headEnd type="none" w="med" len="med"/>
                      <a:tailEnd type="none" w="med" len="med"/>
                    </a:lnL>
                    <a:lnR w="9525" cap="flat" cmpd="sng" algn="ctr">
                      <a:solidFill>
                        <a:srgbClr val="10DCBA"/>
                      </a:solidFill>
                      <a:prstDash val="solid"/>
                      <a:round/>
                      <a:headEnd type="none" w="med" len="med"/>
                      <a:tailEnd type="none" w="med" len="med"/>
                    </a:lnR>
                    <a:lnT w="9525" cap="flat" cmpd="sng" algn="ctr">
                      <a:solidFill>
                        <a:srgbClr val="50BCBA"/>
                      </a:solidFill>
                      <a:prstDash val="solid"/>
                      <a:round/>
                      <a:headEnd type="none" w="med" len="med"/>
                      <a:tailEnd type="none" w="med" len="med"/>
                    </a:lnT>
                    <a:lnB w="9525" cap="flat" cmpd="sng" algn="ctr">
                      <a:solidFill>
                        <a:srgbClr val="10DCBA"/>
                      </a:solidFill>
                      <a:prstDash val="solid"/>
                      <a:round/>
                      <a:headEnd type="none" w="med" len="med"/>
                      <a:tailEnd type="none" w="med" len="med"/>
                    </a:lnB>
                    <a:solidFill>
                      <a:srgbClr val="FFFFFF"/>
                    </a:solidFill>
                  </a:tcPr>
                </a:tc>
                <a:extLst>
                  <a:ext uri="{0D108BD9-81ED-4DB2-BD59-A6C34878D82A}">
                    <a16:rowId xmlns:a16="http://schemas.microsoft.com/office/drawing/2014/main" val="3704818826"/>
                  </a:ext>
                </a:extLst>
              </a:tr>
              <a:tr h="1131761">
                <a:tc>
                  <a:txBody>
                    <a:bodyPr/>
                    <a:lstStyle/>
                    <a:p>
                      <a:pPr algn="ctr" rtl="0" fontAlgn="base">
                        <a:lnSpc>
                          <a:spcPts val="1200"/>
                        </a:lnSpc>
                        <a:buNone/>
                      </a:pPr>
                      <a:endParaRPr lang="en-US" sz="3000" b="0" i="0">
                        <a:solidFill>
                          <a:srgbClr val="000000"/>
                        </a:solidFill>
                        <a:effectLst/>
                        <a:latin typeface="Aptos" panose="020B0004020202020204" pitchFamily="34" charset="0"/>
                      </a:endParaRPr>
                    </a:p>
                    <a:p>
                      <a:pPr algn="ctr" rtl="0" fontAlgn="base">
                        <a:lnSpc>
                          <a:spcPts val="1200"/>
                        </a:lnSpc>
                        <a:buNone/>
                      </a:pPr>
                      <a:r>
                        <a:rPr lang="en-US" sz="3000" b="0" i="0">
                          <a:solidFill>
                            <a:srgbClr val="000000"/>
                          </a:solidFill>
                          <a:effectLst/>
                          <a:latin typeface="Aptos" panose="020B0004020202020204" pitchFamily="34" charset="0"/>
                        </a:rPr>
                        <a:t>APP Service (n= 26 harmful DE) vs </a:t>
                      </a:r>
                      <a:endParaRPr lang="en-US" sz="3000" b="0" i="0">
                        <a:effectLst/>
                        <a:latin typeface="Aptos" panose="020B0004020202020204" pitchFamily="34" charset="0"/>
                      </a:endParaRPr>
                    </a:p>
                    <a:p>
                      <a:pPr algn="ctr" rtl="0" fontAlgn="base">
                        <a:lnSpc>
                          <a:spcPts val="1200"/>
                        </a:lnSpc>
                        <a:buNone/>
                      </a:pPr>
                      <a:endParaRPr lang="en-US" sz="3000" b="0" i="0">
                        <a:solidFill>
                          <a:srgbClr val="000000"/>
                        </a:solidFill>
                        <a:effectLst/>
                        <a:latin typeface="Aptos" panose="020B0004020202020204" pitchFamily="34" charset="0"/>
                      </a:endParaRPr>
                    </a:p>
                    <a:p>
                      <a:pPr algn="ctr" rtl="0" fontAlgn="base">
                        <a:lnSpc>
                          <a:spcPts val="1200"/>
                        </a:lnSpc>
                        <a:buNone/>
                      </a:pPr>
                      <a:r>
                        <a:rPr lang="en-US" sz="3000" b="0" i="0">
                          <a:solidFill>
                            <a:srgbClr val="000000"/>
                          </a:solidFill>
                          <a:effectLst/>
                          <a:latin typeface="Aptos" panose="020B0004020202020204" pitchFamily="34" charset="0"/>
                        </a:rPr>
                        <a:t>Direct Care (n= 82 harmful DE) </a:t>
                      </a:r>
                      <a:endParaRPr lang="en-US" sz="3000" b="0" i="0">
                        <a:effectLst/>
                        <a:latin typeface="Aptos" panose="020B0004020202020204" pitchFamily="34" charset="0"/>
                      </a:endParaRPr>
                    </a:p>
                  </a:txBody>
                  <a:tcPr marL="100013" marR="100013" marT="68580" marB="68580" anchor="ctr">
                    <a:lnL w="9525" cap="flat" cmpd="sng" algn="ctr">
                      <a:solidFill>
                        <a:srgbClr val="70E7BA"/>
                      </a:solidFill>
                      <a:prstDash val="solid"/>
                      <a:round/>
                      <a:headEnd type="none" w="med" len="med"/>
                      <a:tailEnd type="none" w="med" len="med"/>
                    </a:lnL>
                    <a:lnR w="9525" cap="flat" cmpd="sng" algn="ctr">
                      <a:solidFill>
                        <a:srgbClr val="70E7BA"/>
                      </a:solidFill>
                      <a:prstDash val="solid"/>
                      <a:round/>
                      <a:headEnd type="none" w="med" len="med"/>
                      <a:tailEnd type="none" w="med" len="med"/>
                    </a:lnR>
                    <a:lnT w="9525" cap="flat" cmpd="sng" algn="ctr">
                      <a:solidFill>
                        <a:srgbClr val="90CDBA"/>
                      </a:solidFill>
                      <a:prstDash val="solid"/>
                      <a:round/>
                      <a:headEnd type="none" w="med" len="med"/>
                      <a:tailEnd type="none" w="med" len="med"/>
                    </a:lnT>
                    <a:lnB w="9525" cap="flat" cmpd="sng" algn="ctr">
                      <a:solidFill>
                        <a:srgbClr val="70E7BA"/>
                      </a:solidFill>
                      <a:prstDash val="solid"/>
                      <a:round/>
                      <a:headEnd type="none" w="med" len="med"/>
                      <a:tailEnd type="none" w="med" len="med"/>
                    </a:lnB>
                    <a:solidFill>
                      <a:srgbClr val="FFFFFF"/>
                    </a:solidFill>
                  </a:tcPr>
                </a:tc>
                <a:tc>
                  <a:txBody>
                    <a:bodyPr/>
                    <a:lstStyle/>
                    <a:p>
                      <a:pPr algn="ctr" rtl="0" fontAlgn="base">
                        <a:lnSpc>
                          <a:spcPts val="1200"/>
                        </a:lnSpc>
                        <a:buNone/>
                      </a:pPr>
                      <a:r>
                        <a:rPr lang="en-US" sz="3000" b="0" i="0">
                          <a:solidFill>
                            <a:srgbClr val="000000"/>
                          </a:solidFill>
                          <a:effectLst/>
                          <a:latin typeface="Aptos" panose="020B0004020202020204" pitchFamily="34" charset="0"/>
                        </a:rPr>
                        <a:t>0.73 (0.50, 0.96) </a:t>
                      </a:r>
                      <a:endParaRPr lang="en-US" sz="3000" b="0" i="0">
                        <a:effectLst/>
                        <a:latin typeface="Aptos" panose="020B0004020202020204" pitchFamily="34" charset="0"/>
                      </a:endParaRPr>
                    </a:p>
                  </a:txBody>
                  <a:tcPr marL="100013" marR="100013" marT="68580" marB="68580" anchor="ctr">
                    <a:lnL w="9525" cap="flat" cmpd="sng" algn="ctr">
                      <a:solidFill>
                        <a:srgbClr val="70E7BA"/>
                      </a:solidFill>
                      <a:prstDash val="solid"/>
                      <a:round/>
                      <a:headEnd type="none" w="med" len="med"/>
                      <a:tailEnd type="none" w="med" len="med"/>
                    </a:lnL>
                    <a:lnR w="9525" cap="flat" cmpd="sng" algn="ctr">
                      <a:solidFill>
                        <a:srgbClr val="70FBB0"/>
                      </a:solidFill>
                      <a:prstDash val="solid"/>
                      <a:round/>
                      <a:headEnd type="none" w="med" len="med"/>
                      <a:tailEnd type="none" w="med" len="med"/>
                    </a:lnR>
                    <a:lnT w="9525" cap="flat" cmpd="sng" algn="ctr">
                      <a:solidFill>
                        <a:srgbClr val="70D8BA"/>
                      </a:solidFill>
                      <a:prstDash val="solid"/>
                      <a:round/>
                      <a:headEnd type="none" w="med" len="med"/>
                      <a:tailEnd type="none" w="med" len="med"/>
                    </a:lnT>
                    <a:lnB w="9525" cap="flat" cmpd="sng" algn="ctr">
                      <a:solidFill>
                        <a:srgbClr val="70FBB0"/>
                      </a:solidFill>
                      <a:prstDash val="solid"/>
                      <a:round/>
                      <a:headEnd type="none" w="med" len="med"/>
                      <a:tailEnd type="none" w="med" len="med"/>
                    </a:lnB>
                    <a:solidFill>
                      <a:srgbClr val="FFFFFF"/>
                    </a:solidFill>
                  </a:tcPr>
                </a:tc>
                <a:tc>
                  <a:txBody>
                    <a:bodyPr/>
                    <a:lstStyle/>
                    <a:p>
                      <a:pPr algn="ctr" rtl="0" fontAlgn="base">
                        <a:lnSpc>
                          <a:spcPts val="1200"/>
                        </a:lnSpc>
                        <a:buNone/>
                      </a:pPr>
                      <a:r>
                        <a:rPr lang="en-US" sz="3000" b="0" i="0">
                          <a:solidFill>
                            <a:srgbClr val="000000"/>
                          </a:solidFill>
                          <a:effectLst/>
                          <a:latin typeface="Aptos" panose="020B0004020202020204" pitchFamily="34" charset="0"/>
                        </a:rPr>
                        <a:t>0.03 </a:t>
                      </a:r>
                      <a:endParaRPr lang="en-US" sz="3000" b="0" i="0">
                        <a:effectLst/>
                        <a:latin typeface="Aptos" panose="020B0004020202020204" pitchFamily="34" charset="0"/>
                      </a:endParaRPr>
                    </a:p>
                  </a:txBody>
                  <a:tcPr marL="100013" marR="100013" marT="68580" marB="68580" anchor="ctr">
                    <a:lnL w="9525" cap="flat" cmpd="sng" algn="ctr">
                      <a:solidFill>
                        <a:srgbClr val="70FBB0"/>
                      </a:solidFill>
                      <a:prstDash val="solid"/>
                      <a:round/>
                      <a:headEnd type="none" w="med" len="med"/>
                      <a:tailEnd type="none" w="med" len="med"/>
                    </a:lnL>
                    <a:lnR w="9525" cap="flat" cmpd="sng" algn="ctr">
                      <a:solidFill>
                        <a:srgbClr val="B005B1"/>
                      </a:solidFill>
                      <a:prstDash val="solid"/>
                      <a:round/>
                      <a:headEnd type="none" w="med" len="med"/>
                      <a:tailEnd type="none" w="med" len="med"/>
                    </a:lnR>
                    <a:lnT w="9525" cap="flat" cmpd="sng" algn="ctr">
                      <a:solidFill>
                        <a:srgbClr val="10DCBA"/>
                      </a:solidFill>
                      <a:prstDash val="solid"/>
                      <a:round/>
                      <a:headEnd type="none" w="med" len="med"/>
                      <a:tailEnd type="none" w="med" len="med"/>
                    </a:lnT>
                    <a:lnB w="9525" cap="flat" cmpd="sng" algn="ctr">
                      <a:solidFill>
                        <a:srgbClr val="B005B1"/>
                      </a:solidFill>
                      <a:prstDash val="solid"/>
                      <a:round/>
                      <a:headEnd type="none" w="med" len="med"/>
                      <a:tailEnd type="none" w="med" len="med"/>
                    </a:lnB>
                    <a:solidFill>
                      <a:srgbClr val="FFFFFF"/>
                    </a:solidFill>
                  </a:tcPr>
                </a:tc>
                <a:extLst>
                  <a:ext uri="{0D108BD9-81ED-4DB2-BD59-A6C34878D82A}">
                    <a16:rowId xmlns:a16="http://schemas.microsoft.com/office/drawing/2014/main" val="473799817"/>
                  </a:ext>
                </a:extLst>
              </a:tr>
            </a:tbl>
          </a:graphicData>
        </a:graphic>
      </p:graphicFrame>
      <p:sp>
        <p:nvSpPr>
          <p:cNvPr id="4" name="Frame 3">
            <a:extLst>
              <a:ext uri="{FF2B5EF4-FFF2-40B4-BE49-F238E27FC236}">
                <a16:creationId xmlns:a16="http://schemas.microsoft.com/office/drawing/2014/main" id="{FD38E09D-A629-FD85-8DB2-57FBBC0B9F58}"/>
              </a:ext>
            </a:extLst>
          </p:cNvPr>
          <p:cNvSpPr/>
          <p:nvPr/>
        </p:nvSpPr>
        <p:spPr>
          <a:xfrm>
            <a:off x="892100" y="1672684"/>
            <a:ext cx="16949853" cy="1354883"/>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ame 5">
            <a:extLst>
              <a:ext uri="{FF2B5EF4-FFF2-40B4-BE49-F238E27FC236}">
                <a16:creationId xmlns:a16="http://schemas.microsoft.com/office/drawing/2014/main" id="{5CE437E7-1B2E-5F4E-CD27-DAADD66F2A5E}"/>
              </a:ext>
            </a:extLst>
          </p:cNvPr>
          <p:cNvSpPr/>
          <p:nvPr/>
        </p:nvSpPr>
        <p:spPr>
          <a:xfrm>
            <a:off x="892099" y="8056750"/>
            <a:ext cx="16949853" cy="1354883"/>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21141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A white and blue text on a white background&#10;&#10;AI-generated content may be incorrect.">
            <a:extLst>
              <a:ext uri="{FF2B5EF4-FFF2-40B4-BE49-F238E27FC236}">
                <a16:creationId xmlns:a16="http://schemas.microsoft.com/office/drawing/2014/main" id="{8D08EABC-C73B-7E32-0475-0BBEF52DF943}"/>
              </a:ext>
            </a:extLst>
          </p:cNvPr>
          <p:cNvPicPr>
            <a:picLocks noChangeAspect="1"/>
          </p:cNvPicPr>
          <p:nvPr/>
        </p:nvPicPr>
        <p:blipFill>
          <a:blip r:embed="rId2"/>
          <a:stretch>
            <a:fillRect/>
          </a:stretch>
        </p:blipFill>
        <p:spPr>
          <a:xfrm>
            <a:off x="781341" y="1079734"/>
            <a:ext cx="18473769" cy="5692458"/>
          </a:xfrm>
          <a:prstGeom prst="rect">
            <a:avLst/>
          </a:prstGeom>
        </p:spPr>
      </p:pic>
    </p:spTree>
    <p:extLst>
      <p:ext uri="{BB962C8B-B14F-4D97-AF65-F5344CB8AC3E}">
        <p14:creationId xmlns:p14="http://schemas.microsoft.com/office/powerpoint/2010/main" val="37172346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DAAA2-2412-D6E9-B9ED-1A7E3D3D9853}"/>
              </a:ext>
            </a:extLst>
          </p:cNvPr>
          <p:cNvSpPr>
            <a:spLocks noGrp="1"/>
          </p:cNvSpPr>
          <p:nvPr>
            <p:ph type="title"/>
          </p:nvPr>
        </p:nvSpPr>
        <p:spPr/>
        <p:txBody>
          <a:bodyPr>
            <a:normAutofit fontScale="90000"/>
          </a:bodyPr>
          <a:lstStyle/>
          <a:p>
            <a:r>
              <a:rPr lang="en-US"/>
              <a:t>Physician cross-checking to reduce medical error</a:t>
            </a:r>
          </a:p>
        </p:txBody>
      </p:sp>
      <p:sp>
        <p:nvSpPr>
          <p:cNvPr id="3" name="Content Placeholder 2">
            <a:extLst>
              <a:ext uri="{FF2B5EF4-FFF2-40B4-BE49-F238E27FC236}">
                <a16:creationId xmlns:a16="http://schemas.microsoft.com/office/drawing/2014/main" id="{99378364-5102-A37D-00A0-437CAA9E6B61}"/>
              </a:ext>
            </a:extLst>
          </p:cNvPr>
          <p:cNvSpPr>
            <a:spLocks noGrp="1"/>
          </p:cNvSpPr>
          <p:nvPr>
            <p:ph idx="1"/>
          </p:nvPr>
        </p:nvSpPr>
        <p:spPr/>
        <p:txBody>
          <a:bodyPr vert="horz" lIns="137160" tIns="68580" rIns="137160" bIns="68580" rtlCol="0" anchor="t">
            <a:normAutofit/>
          </a:bodyPr>
          <a:lstStyle/>
          <a:p>
            <a:r>
              <a:rPr lang="en-US">
                <a:ea typeface="+mn-lt"/>
                <a:cs typeface="+mn-lt"/>
              </a:rPr>
              <a:t>Design: Cluster randomized crossover trial</a:t>
            </a:r>
            <a:endParaRPr lang="en-US"/>
          </a:p>
          <a:p>
            <a:pPr lvl="1">
              <a:buFont typeface="Courier New" panose="020B0604020202020204" pitchFamily="34" charset="0"/>
              <a:buChar char="o"/>
            </a:pPr>
            <a:r>
              <a:rPr lang="en-US">
                <a:ea typeface="+mn-lt"/>
                <a:cs typeface="+mn-lt"/>
              </a:rPr>
              <a:t>Random sample of 14 adult patients (age 18 years) per day during two 10-day period in 6 EDs (n = 1680 patients)</a:t>
            </a:r>
            <a:endParaRPr lang="en-US"/>
          </a:p>
          <a:p>
            <a:r>
              <a:rPr lang="en-US">
                <a:ea typeface="+mn-lt"/>
                <a:cs typeface="+mn-lt"/>
              </a:rPr>
              <a:t>Intervention: Systematic cross-checking between emergency physicians, 3 times a day </a:t>
            </a:r>
          </a:p>
          <a:p>
            <a:pPr lvl="1">
              <a:buFont typeface="Courier New,monospace" panose="020B0604020202020204" pitchFamily="34" charset="0"/>
              <a:buChar char="o"/>
            </a:pPr>
            <a:r>
              <a:rPr lang="en-US" sz="3300">
                <a:ea typeface="+mn-lt"/>
                <a:cs typeface="+mn-lt"/>
              </a:rPr>
              <a:t>Brief presentation of one physician’s case to another</a:t>
            </a:r>
          </a:p>
          <a:p>
            <a:pPr lvl="1">
              <a:buFont typeface="Courier New,monospace" panose="020B0604020202020204" pitchFamily="34" charset="0"/>
              <a:buChar char="o"/>
            </a:pPr>
            <a:r>
              <a:rPr lang="en-US" sz="3300">
                <a:ea typeface="+mn-lt"/>
                <a:cs typeface="+mn-lt"/>
              </a:rPr>
              <a:t>Second physician’s feedback to the first</a:t>
            </a:r>
            <a:endParaRPr lang="en-US"/>
          </a:p>
          <a:p>
            <a:r>
              <a:rPr lang="en-US">
                <a:ea typeface="+mn-lt"/>
                <a:cs typeface="+mn-lt"/>
              </a:rPr>
              <a:t>Outcome: Medical error in the ED </a:t>
            </a:r>
          </a:p>
          <a:p>
            <a:pPr lvl="1"/>
            <a:r>
              <a:rPr lang="en-US">
                <a:ea typeface="+mn-lt"/>
                <a:cs typeface="+mn-lt"/>
              </a:rPr>
              <a:t>Identified using a 2-level error detection surveillance system, blinded to the strategy allocation</a:t>
            </a:r>
            <a:endParaRPr lang="en-US"/>
          </a:p>
          <a:p>
            <a:endParaRPr lang="en-US">
              <a:ea typeface="+mn-lt"/>
              <a:cs typeface="+mn-lt"/>
            </a:endParaRPr>
          </a:p>
          <a:p>
            <a:pPr lvl="1">
              <a:buFont typeface="Courier New" panose="020B0604020202020204" pitchFamily="34" charset="0"/>
              <a:buChar char="o"/>
            </a:pPr>
            <a:endParaRPr lang="en-US"/>
          </a:p>
          <a:p>
            <a:endParaRPr lang="en-US"/>
          </a:p>
        </p:txBody>
      </p:sp>
    </p:spTree>
    <p:extLst>
      <p:ext uri="{BB962C8B-B14F-4D97-AF65-F5344CB8AC3E}">
        <p14:creationId xmlns:p14="http://schemas.microsoft.com/office/powerpoint/2010/main" val="290958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3F114-63C0-6D71-4E0C-C2017A94BA52}"/>
              </a:ext>
            </a:extLst>
          </p:cNvPr>
          <p:cNvSpPr>
            <a:spLocks noGrp="1"/>
          </p:cNvSpPr>
          <p:nvPr>
            <p:ph type="title"/>
          </p:nvPr>
        </p:nvSpPr>
        <p:spPr/>
        <p:txBody>
          <a:bodyPr>
            <a:normAutofit fontScale="90000"/>
          </a:bodyPr>
          <a:lstStyle/>
          <a:p>
            <a:r>
              <a:rPr lang="en-US"/>
              <a:t>Physician cross-checking in ED to reduce medical error</a:t>
            </a:r>
          </a:p>
        </p:txBody>
      </p:sp>
      <p:sp>
        <p:nvSpPr>
          <p:cNvPr id="3" name="Content Placeholder 2">
            <a:extLst>
              <a:ext uri="{FF2B5EF4-FFF2-40B4-BE49-F238E27FC236}">
                <a16:creationId xmlns:a16="http://schemas.microsoft.com/office/drawing/2014/main" id="{7423FC45-C0BA-1EE1-67D4-E4F5E05EB77F}"/>
              </a:ext>
            </a:extLst>
          </p:cNvPr>
          <p:cNvSpPr>
            <a:spLocks noGrp="1"/>
          </p:cNvSpPr>
          <p:nvPr>
            <p:ph idx="1"/>
          </p:nvPr>
        </p:nvSpPr>
        <p:spPr/>
        <p:txBody>
          <a:bodyPr vert="horz" lIns="137160" tIns="68580" rIns="137160" bIns="68580" rtlCol="0" anchor="t">
            <a:normAutofit/>
          </a:bodyPr>
          <a:lstStyle/>
          <a:p>
            <a:r>
              <a:rPr lang="en-US" sz="4500">
                <a:ea typeface="+mn-lt"/>
                <a:cs typeface="+mn-lt"/>
              </a:rPr>
              <a:t> 54 adverse events (6.4%) in the cross-check group versus 90 adverse events (10.7%) in the standard care group </a:t>
            </a:r>
          </a:p>
          <a:p>
            <a:pPr lvl="1">
              <a:buFont typeface="Courier New" panose="020B0604020202020204" pitchFamily="34" charset="0"/>
              <a:buChar char="o"/>
            </a:pPr>
            <a:r>
              <a:rPr lang="en-US" sz="4000">
                <a:ea typeface="+mn-lt"/>
                <a:cs typeface="+mn-lt"/>
              </a:rPr>
              <a:t>RRR: 40%; ARR: 4.3%</a:t>
            </a:r>
          </a:p>
          <a:p>
            <a:pPr lvl="1">
              <a:buFont typeface="Courier New" panose="020B0604020202020204" pitchFamily="34" charset="0"/>
              <a:buChar char="o"/>
            </a:pPr>
            <a:r>
              <a:rPr lang="en-US" sz="4000">
                <a:ea typeface="+mn-lt"/>
                <a:cs typeface="+mn-lt"/>
              </a:rPr>
              <a:t>Number needed to treat: 24 Patients</a:t>
            </a:r>
          </a:p>
          <a:p>
            <a:endParaRPr lang="en-US" sz="4500">
              <a:ea typeface="+mn-lt"/>
              <a:cs typeface="+mn-lt"/>
            </a:endParaRPr>
          </a:p>
          <a:p>
            <a:r>
              <a:rPr lang="en-US" sz="4500">
                <a:ea typeface="+mn-lt"/>
                <a:cs typeface="+mn-lt"/>
              </a:rPr>
              <a:t>But we’re not in the ED!</a:t>
            </a:r>
          </a:p>
          <a:p>
            <a:pPr lvl="1"/>
            <a:r>
              <a:rPr lang="en-US" sz="3900"/>
              <a:t>Rapid decision making with incomplete information</a:t>
            </a:r>
          </a:p>
          <a:p>
            <a:pPr lvl="1"/>
            <a:r>
              <a:rPr lang="en-US" sz="3900"/>
              <a:t>Management by a sole clinician</a:t>
            </a:r>
          </a:p>
          <a:p>
            <a:endParaRPr lang="en-US"/>
          </a:p>
        </p:txBody>
      </p:sp>
    </p:spTree>
    <p:extLst>
      <p:ext uri="{BB962C8B-B14F-4D97-AF65-F5344CB8AC3E}">
        <p14:creationId xmlns:p14="http://schemas.microsoft.com/office/powerpoint/2010/main" val="2552689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6720C8-9AC1-589A-55E0-55C95F50EF19}"/>
              </a:ext>
            </a:extLst>
          </p:cNvPr>
          <p:cNvSpPr>
            <a:spLocks noGrp="1"/>
          </p:cNvSpPr>
          <p:nvPr>
            <p:ph type="ctrTitle"/>
          </p:nvPr>
        </p:nvSpPr>
        <p:spPr/>
        <p:txBody>
          <a:bodyPr>
            <a:noAutofit/>
          </a:bodyPr>
          <a:lstStyle/>
          <a:p>
            <a:r>
              <a:rPr lang="en-US" sz="9600"/>
              <a:t>ADEPT Qualitative Case Review</a:t>
            </a:r>
          </a:p>
        </p:txBody>
      </p:sp>
      <p:sp>
        <p:nvSpPr>
          <p:cNvPr id="2" name="Subtitle 1">
            <a:extLst>
              <a:ext uri="{FF2B5EF4-FFF2-40B4-BE49-F238E27FC236}">
                <a16:creationId xmlns:a16="http://schemas.microsoft.com/office/drawing/2014/main" id="{6F7F03A5-3604-5925-8112-E7E7FC8EA9B6}"/>
              </a:ext>
            </a:extLst>
          </p:cNvPr>
          <p:cNvSpPr>
            <a:spLocks noGrp="1"/>
          </p:cNvSpPr>
          <p:nvPr>
            <p:ph type="subTitle" idx="1"/>
          </p:nvPr>
        </p:nvSpPr>
        <p:spPr/>
        <p:txBody>
          <a:bodyPr/>
          <a:lstStyle/>
          <a:p>
            <a:r>
              <a:rPr lang="en-US"/>
              <a:t>Angela Keniston, PhD, MSPH</a:t>
            </a:r>
          </a:p>
          <a:p>
            <a:endParaRPr lang="en-US"/>
          </a:p>
        </p:txBody>
      </p:sp>
    </p:spTree>
    <p:extLst>
      <p:ext uri="{BB962C8B-B14F-4D97-AF65-F5344CB8AC3E}">
        <p14:creationId xmlns:p14="http://schemas.microsoft.com/office/powerpoint/2010/main" val="1429265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E3B11-475E-CB1D-B0BF-6EAA3625449F}"/>
              </a:ext>
            </a:extLst>
          </p:cNvPr>
          <p:cNvSpPr>
            <a:spLocks noGrp="1"/>
          </p:cNvSpPr>
          <p:nvPr>
            <p:ph type="title"/>
          </p:nvPr>
        </p:nvSpPr>
        <p:spPr/>
        <p:txBody>
          <a:bodyPr/>
          <a:lstStyle/>
          <a:p>
            <a:r>
              <a:rPr lang="en-US" dirty="0"/>
              <a:t>ADEPT Cross-Site Study</a:t>
            </a:r>
          </a:p>
        </p:txBody>
      </p:sp>
      <p:sp>
        <p:nvSpPr>
          <p:cNvPr id="3" name="Content Placeholder 2">
            <a:extLst>
              <a:ext uri="{FF2B5EF4-FFF2-40B4-BE49-F238E27FC236}">
                <a16:creationId xmlns:a16="http://schemas.microsoft.com/office/drawing/2014/main" id="{BFD84178-06E6-3132-AA5F-840DE7EDDDE2}"/>
              </a:ext>
            </a:extLst>
          </p:cNvPr>
          <p:cNvSpPr>
            <a:spLocks noGrp="1"/>
          </p:cNvSpPr>
          <p:nvPr>
            <p:ph idx="1"/>
          </p:nvPr>
        </p:nvSpPr>
        <p:spPr/>
        <p:txBody>
          <a:bodyPr vert="horz" lIns="91440" tIns="45720" rIns="91440" bIns="45720" rtlCol="0" anchor="t">
            <a:normAutofit/>
          </a:bodyPr>
          <a:lstStyle/>
          <a:p>
            <a:r>
              <a:rPr lang="en-US" dirty="0"/>
              <a:t>14 academic hospitals</a:t>
            </a:r>
          </a:p>
          <a:p>
            <a:r>
              <a:rPr lang="en-US" dirty="0"/>
              <a:t>Two-provider structured diagnostic error case reviews</a:t>
            </a:r>
          </a:p>
          <a:p>
            <a:r>
              <a:rPr lang="en-US" dirty="0"/>
              <a:t>2500 cases reviewed-- patients experiencing Rapid Response, ICU escalation or death</a:t>
            </a:r>
          </a:p>
        </p:txBody>
      </p:sp>
    </p:spTree>
    <p:extLst>
      <p:ext uri="{BB962C8B-B14F-4D97-AF65-F5344CB8AC3E}">
        <p14:creationId xmlns:p14="http://schemas.microsoft.com/office/powerpoint/2010/main" val="8678855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06AA9-58A1-3072-CF26-78242C5F771D}"/>
              </a:ext>
            </a:extLst>
          </p:cNvPr>
          <p:cNvSpPr>
            <a:spLocks noGrp="1"/>
          </p:cNvSpPr>
          <p:nvPr>
            <p:ph type="title"/>
          </p:nvPr>
        </p:nvSpPr>
        <p:spPr/>
        <p:txBody>
          <a:bodyPr/>
          <a:lstStyle/>
          <a:p>
            <a:r>
              <a:rPr lang="en-US"/>
              <a:t>Agenda </a:t>
            </a:r>
          </a:p>
        </p:txBody>
      </p:sp>
      <p:graphicFrame>
        <p:nvGraphicFramePr>
          <p:cNvPr id="4" name="Content Placeholder 2">
            <a:extLst>
              <a:ext uri="{FF2B5EF4-FFF2-40B4-BE49-F238E27FC236}">
                <a16:creationId xmlns:a16="http://schemas.microsoft.com/office/drawing/2014/main" id="{B285C563-477E-726C-E518-1D220FE82693}"/>
              </a:ext>
            </a:extLst>
          </p:cNvPr>
          <p:cNvGraphicFramePr>
            <a:graphicFrameLocks noGrp="1"/>
          </p:cNvGraphicFramePr>
          <p:nvPr>
            <p:ph idx="1"/>
          </p:nvPr>
        </p:nvGraphicFramePr>
        <p:xfrm>
          <a:off x="1257300" y="2728913"/>
          <a:ext cx="157734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35997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BACC6-D111-1016-4519-5B46B30E38ED}"/>
              </a:ext>
            </a:extLst>
          </p:cNvPr>
          <p:cNvSpPr>
            <a:spLocks noGrp="1"/>
          </p:cNvSpPr>
          <p:nvPr>
            <p:ph type="title"/>
          </p:nvPr>
        </p:nvSpPr>
        <p:spPr/>
        <p:txBody>
          <a:bodyPr/>
          <a:lstStyle/>
          <a:p>
            <a:r>
              <a:rPr lang="en-US"/>
              <a:t>Design</a:t>
            </a:r>
          </a:p>
        </p:txBody>
      </p:sp>
      <p:graphicFrame>
        <p:nvGraphicFramePr>
          <p:cNvPr id="4" name="Content Placeholder 2">
            <a:extLst>
              <a:ext uri="{FF2B5EF4-FFF2-40B4-BE49-F238E27FC236}">
                <a16:creationId xmlns:a16="http://schemas.microsoft.com/office/drawing/2014/main" id="{18BD95AD-08DF-0517-4F63-2ACF41ECBEF4}"/>
              </a:ext>
            </a:extLst>
          </p:cNvPr>
          <p:cNvGraphicFramePr>
            <a:graphicFrameLocks noGrp="1"/>
          </p:cNvGraphicFramePr>
          <p:nvPr>
            <p:ph idx="1"/>
          </p:nvPr>
        </p:nvGraphicFramePr>
        <p:xfrm>
          <a:off x="1257300" y="2728913"/>
          <a:ext cx="15773400"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14133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E24C-CEEA-26CB-3890-E7E5E26ADD22}"/>
              </a:ext>
            </a:extLst>
          </p:cNvPr>
          <p:cNvSpPr>
            <a:spLocks noGrp="1"/>
          </p:cNvSpPr>
          <p:nvPr>
            <p:ph type="title"/>
          </p:nvPr>
        </p:nvSpPr>
        <p:spPr/>
        <p:txBody>
          <a:bodyPr/>
          <a:lstStyle/>
          <a:p>
            <a:r>
              <a:rPr lang="en-US"/>
              <a:t>Data collection</a:t>
            </a:r>
          </a:p>
        </p:txBody>
      </p:sp>
      <p:graphicFrame>
        <p:nvGraphicFramePr>
          <p:cNvPr id="5" name="Content Placeholder 2">
            <a:extLst>
              <a:ext uri="{FF2B5EF4-FFF2-40B4-BE49-F238E27FC236}">
                <a16:creationId xmlns:a16="http://schemas.microsoft.com/office/drawing/2014/main" id="{3365BEDC-EC10-F193-4555-F9656D36AF4A}"/>
              </a:ext>
            </a:extLst>
          </p:cNvPr>
          <p:cNvGraphicFramePr>
            <a:graphicFrameLocks noGrp="1"/>
          </p:cNvGraphicFramePr>
          <p:nvPr>
            <p:ph idx="1"/>
          </p:nvPr>
        </p:nvGraphicFramePr>
        <p:xfrm>
          <a:off x="1257300" y="2728913"/>
          <a:ext cx="15773400"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05613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8D03C-2995-1D92-D518-2B94D4868605}"/>
              </a:ext>
            </a:extLst>
          </p:cNvPr>
          <p:cNvSpPr>
            <a:spLocks noGrp="1"/>
          </p:cNvSpPr>
          <p:nvPr>
            <p:ph type="title"/>
          </p:nvPr>
        </p:nvSpPr>
        <p:spPr/>
        <p:txBody>
          <a:bodyPr/>
          <a:lstStyle/>
          <a:p>
            <a:r>
              <a:rPr lang="en-US"/>
              <a:t>Data analysis</a:t>
            </a:r>
          </a:p>
        </p:txBody>
      </p:sp>
      <p:graphicFrame>
        <p:nvGraphicFramePr>
          <p:cNvPr id="4" name="Content Placeholder 2">
            <a:extLst>
              <a:ext uri="{FF2B5EF4-FFF2-40B4-BE49-F238E27FC236}">
                <a16:creationId xmlns:a16="http://schemas.microsoft.com/office/drawing/2014/main" id="{8F2DEB23-7565-2530-C763-48F912D6669F}"/>
              </a:ext>
            </a:extLst>
          </p:cNvPr>
          <p:cNvGraphicFramePr>
            <a:graphicFrameLocks noGrp="1"/>
          </p:cNvGraphicFramePr>
          <p:nvPr>
            <p:ph idx="1"/>
          </p:nvPr>
        </p:nvGraphicFramePr>
        <p:xfrm>
          <a:off x="1257300" y="2728913"/>
          <a:ext cx="15773400"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95732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C845E-5E77-EFF9-8BDA-E9460A4C92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B30F28-F07F-7FB8-1146-19ACC22A551A}"/>
              </a:ext>
            </a:extLst>
          </p:cNvPr>
          <p:cNvSpPr>
            <a:spLocks noGrp="1"/>
          </p:cNvSpPr>
          <p:nvPr>
            <p:ph type="title"/>
          </p:nvPr>
        </p:nvSpPr>
        <p:spPr>
          <a:xfrm>
            <a:off x="1261872" y="384048"/>
            <a:ext cx="15759684" cy="1522476"/>
          </a:xfrm>
        </p:spPr>
        <p:txBody>
          <a:bodyPr anchor="b">
            <a:normAutofit/>
          </a:bodyPr>
          <a:lstStyle/>
          <a:p>
            <a:r>
              <a:rPr lang="en-US"/>
              <a:t>Questions</a:t>
            </a:r>
          </a:p>
        </p:txBody>
      </p:sp>
      <p:graphicFrame>
        <p:nvGraphicFramePr>
          <p:cNvPr id="21" name="Content Placeholder 3">
            <a:extLst>
              <a:ext uri="{FF2B5EF4-FFF2-40B4-BE49-F238E27FC236}">
                <a16:creationId xmlns:a16="http://schemas.microsoft.com/office/drawing/2014/main" id="{3417982D-B899-9DB0-52C4-E40DA6BDC30B}"/>
              </a:ext>
            </a:extLst>
          </p:cNvPr>
          <p:cNvGraphicFramePr>
            <a:graphicFrameLocks noGrp="1"/>
          </p:cNvGraphicFramePr>
          <p:nvPr>
            <p:ph idx="1"/>
          </p:nvPr>
        </p:nvGraphicFramePr>
        <p:xfrm>
          <a:off x="1257300" y="2889399"/>
          <a:ext cx="15773400" cy="65362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95031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F3F9E-15F1-0578-BC4B-50F7C9CB1B2C}"/>
              </a:ext>
            </a:extLst>
          </p:cNvPr>
          <p:cNvSpPr>
            <a:spLocks noGrp="1"/>
          </p:cNvSpPr>
          <p:nvPr>
            <p:ph type="title"/>
          </p:nvPr>
        </p:nvSpPr>
        <p:spPr/>
        <p:txBody>
          <a:bodyPr/>
          <a:lstStyle/>
          <a:p>
            <a:r>
              <a:rPr lang="en-US"/>
              <a:t>Preliminary findings</a:t>
            </a:r>
          </a:p>
        </p:txBody>
      </p:sp>
      <p:graphicFrame>
        <p:nvGraphicFramePr>
          <p:cNvPr id="4" name="Content Placeholder 2">
            <a:extLst>
              <a:ext uri="{FF2B5EF4-FFF2-40B4-BE49-F238E27FC236}">
                <a16:creationId xmlns:a16="http://schemas.microsoft.com/office/drawing/2014/main" id="{58B86E89-AAF0-A330-B0E6-8064B11160FC}"/>
              </a:ext>
            </a:extLst>
          </p:cNvPr>
          <p:cNvGraphicFramePr>
            <a:graphicFrameLocks noGrp="1"/>
          </p:cNvGraphicFramePr>
          <p:nvPr>
            <p:ph idx="1"/>
          </p:nvPr>
        </p:nvGraphicFramePr>
        <p:xfrm>
          <a:off x="1257300" y="2728913"/>
          <a:ext cx="15773400"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82446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E2089-50B7-D62E-2184-E17F2775FA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BFE1AE-A73A-AEC2-BCEC-62C909479163}"/>
              </a:ext>
            </a:extLst>
          </p:cNvPr>
          <p:cNvSpPr>
            <a:spLocks noGrp="1"/>
          </p:cNvSpPr>
          <p:nvPr>
            <p:ph type="title"/>
          </p:nvPr>
        </p:nvSpPr>
        <p:spPr>
          <a:xfrm>
            <a:off x="660327" y="0"/>
            <a:ext cx="15600090" cy="2423199"/>
          </a:xfrm>
        </p:spPr>
        <p:txBody>
          <a:bodyPr anchor="b">
            <a:normAutofit/>
          </a:bodyPr>
          <a:lstStyle/>
          <a:p>
            <a:r>
              <a:rPr lang="en-US"/>
              <a:t>Diagnostic work is nonlinear and iterative</a:t>
            </a:r>
            <a:r>
              <a:rPr lang="en-US">
                <a:solidFill>
                  <a:srgbClr val="FFFFFF"/>
                </a:solidFill>
              </a:rPr>
              <a:t>.</a:t>
            </a:r>
          </a:p>
        </p:txBody>
      </p:sp>
      <p:sp>
        <p:nvSpPr>
          <p:cNvPr id="5" name="Content Placeholder 4">
            <a:extLst>
              <a:ext uri="{FF2B5EF4-FFF2-40B4-BE49-F238E27FC236}">
                <a16:creationId xmlns:a16="http://schemas.microsoft.com/office/drawing/2014/main" id="{02EA0B72-5B90-C101-F3E9-23D355E52EA9}"/>
              </a:ext>
            </a:extLst>
          </p:cNvPr>
          <p:cNvSpPr>
            <a:spLocks noGrp="1"/>
          </p:cNvSpPr>
          <p:nvPr>
            <p:ph idx="1"/>
          </p:nvPr>
        </p:nvSpPr>
        <p:spPr>
          <a:xfrm>
            <a:off x="1566039" y="2723321"/>
            <a:ext cx="15067721" cy="5506278"/>
          </a:xfrm>
        </p:spPr>
        <p:txBody>
          <a:bodyPr anchor="ctr">
            <a:normAutofit/>
          </a:bodyPr>
          <a:lstStyle/>
          <a:p>
            <a:pPr marL="0" indent="0">
              <a:buNone/>
            </a:pPr>
            <a:r>
              <a:rPr lang="en-US" sz="4800"/>
              <a:t>“When you have been doing this work for a while, need to pause and ask: Is this right? Does it fit? Am I missing something? Anything that doesn’t add up? What is the threshold for double-checking thought process?” (session 2)</a:t>
            </a:r>
          </a:p>
        </p:txBody>
      </p:sp>
    </p:spTree>
    <p:extLst>
      <p:ext uri="{BB962C8B-B14F-4D97-AF65-F5344CB8AC3E}">
        <p14:creationId xmlns:p14="http://schemas.microsoft.com/office/powerpoint/2010/main" val="30903296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F806-8C6E-BEA3-DC3C-94BC0A30D7E9}"/>
              </a:ext>
            </a:extLst>
          </p:cNvPr>
          <p:cNvSpPr>
            <a:spLocks noGrp="1"/>
          </p:cNvSpPr>
          <p:nvPr>
            <p:ph type="title"/>
          </p:nvPr>
        </p:nvSpPr>
        <p:spPr>
          <a:xfrm>
            <a:off x="700083" y="880283"/>
            <a:ext cx="4802049" cy="5081246"/>
          </a:xfrm>
        </p:spPr>
        <p:txBody>
          <a:bodyPr anchor="b">
            <a:normAutofit/>
          </a:bodyPr>
          <a:lstStyle/>
          <a:p>
            <a:pPr algn="r"/>
            <a:r>
              <a:rPr lang="en-US" sz="6000" b="1">
                <a:solidFill>
                  <a:srgbClr val="FFFFFF"/>
                </a:solidFill>
              </a:rPr>
              <a:t>Collateral is critical.</a:t>
            </a:r>
          </a:p>
        </p:txBody>
      </p:sp>
      <p:sp>
        <p:nvSpPr>
          <p:cNvPr id="3" name="Content Placeholder 2">
            <a:extLst>
              <a:ext uri="{FF2B5EF4-FFF2-40B4-BE49-F238E27FC236}">
                <a16:creationId xmlns:a16="http://schemas.microsoft.com/office/drawing/2014/main" id="{F269A3BD-45FF-9661-3F47-38B603C280BE}"/>
              </a:ext>
            </a:extLst>
          </p:cNvPr>
          <p:cNvSpPr>
            <a:spLocks noGrp="1"/>
          </p:cNvSpPr>
          <p:nvPr>
            <p:ph idx="1"/>
          </p:nvPr>
        </p:nvSpPr>
        <p:spPr>
          <a:xfrm>
            <a:off x="6551543" y="15207"/>
            <a:ext cx="11731886" cy="10256586"/>
          </a:xfrm>
        </p:spPr>
        <p:txBody>
          <a:bodyPr anchor="ctr">
            <a:normAutofit/>
          </a:bodyPr>
          <a:lstStyle/>
          <a:p>
            <a:pPr marL="0" indent="0">
              <a:buNone/>
            </a:pPr>
            <a:r>
              <a:rPr lang="en-US"/>
              <a:t>“I try to go to the patient’s side and have them replay to me—restate to me why they’re here or why they came to the hospital and share what their concerns are mostly. That allows for in a way a re-vetting of what they’ve shared with the provider earlier. Also sometimes there’s—they recall something that they may have not shared earlier. That gives them that opportunity to do so. That’s a part of my process of trying to have them repaint their picture and what their main concerns continue to be.” (session 11)</a:t>
            </a:r>
          </a:p>
        </p:txBody>
      </p:sp>
    </p:spTree>
    <p:extLst>
      <p:ext uri="{BB962C8B-B14F-4D97-AF65-F5344CB8AC3E}">
        <p14:creationId xmlns:p14="http://schemas.microsoft.com/office/powerpoint/2010/main" val="11597718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AED3A-D39C-77DB-CA07-7BFD63C485C4}"/>
              </a:ext>
            </a:extLst>
          </p:cNvPr>
          <p:cNvSpPr>
            <a:spLocks noGrp="1"/>
          </p:cNvSpPr>
          <p:nvPr>
            <p:ph type="title"/>
          </p:nvPr>
        </p:nvSpPr>
        <p:spPr>
          <a:xfrm>
            <a:off x="700083" y="880283"/>
            <a:ext cx="4802049" cy="5081246"/>
          </a:xfrm>
        </p:spPr>
        <p:txBody>
          <a:bodyPr anchor="b">
            <a:normAutofit/>
          </a:bodyPr>
          <a:lstStyle/>
          <a:p>
            <a:pPr algn="r"/>
            <a:r>
              <a:rPr lang="en-US" sz="5100" b="1">
                <a:solidFill>
                  <a:srgbClr val="FFFFFF"/>
                </a:solidFill>
              </a:rPr>
              <a:t>Acknowledging and expressing uncertainty is a part of the diagnostic journey.</a:t>
            </a:r>
          </a:p>
        </p:txBody>
      </p:sp>
      <p:sp>
        <p:nvSpPr>
          <p:cNvPr id="3" name="Content Placeholder 2">
            <a:extLst>
              <a:ext uri="{FF2B5EF4-FFF2-40B4-BE49-F238E27FC236}">
                <a16:creationId xmlns:a16="http://schemas.microsoft.com/office/drawing/2014/main" id="{B945AF1E-B6AA-3B22-BA1C-D8BD0D6843C7}"/>
              </a:ext>
            </a:extLst>
          </p:cNvPr>
          <p:cNvSpPr>
            <a:spLocks noGrp="1"/>
          </p:cNvSpPr>
          <p:nvPr>
            <p:ph idx="1"/>
          </p:nvPr>
        </p:nvSpPr>
        <p:spPr>
          <a:xfrm>
            <a:off x="6551543" y="15207"/>
            <a:ext cx="11731884" cy="10287000"/>
          </a:xfrm>
        </p:spPr>
        <p:txBody>
          <a:bodyPr anchor="ctr">
            <a:normAutofit/>
          </a:bodyPr>
          <a:lstStyle/>
          <a:p>
            <a:pPr marL="0" indent="0">
              <a:buNone/>
            </a:pPr>
            <a:r>
              <a:rPr lang="en-US" sz="4800"/>
              <a:t>“Saying out loud, "I don't know. I'm not sure." Saying that to the patient. Saying that to our team when we're talking about, that unless you can bring up new piece of data or evidence that will make me more certain, I will continue to express my uncertainty. I have to go back and read something, and then that'll make me more confident” (session 3)</a:t>
            </a:r>
          </a:p>
        </p:txBody>
      </p:sp>
    </p:spTree>
    <p:extLst>
      <p:ext uri="{BB962C8B-B14F-4D97-AF65-F5344CB8AC3E}">
        <p14:creationId xmlns:p14="http://schemas.microsoft.com/office/powerpoint/2010/main" val="31468440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C86A5-D6B6-F7A8-11DC-37175729821B}"/>
              </a:ext>
            </a:extLst>
          </p:cNvPr>
          <p:cNvSpPr>
            <a:spLocks noGrp="1"/>
          </p:cNvSpPr>
          <p:nvPr>
            <p:ph type="title"/>
          </p:nvPr>
        </p:nvSpPr>
        <p:spPr>
          <a:xfrm>
            <a:off x="700083" y="880283"/>
            <a:ext cx="4802049" cy="5081246"/>
          </a:xfrm>
        </p:spPr>
        <p:txBody>
          <a:bodyPr anchor="b">
            <a:normAutofit/>
          </a:bodyPr>
          <a:lstStyle/>
          <a:p>
            <a:pPr algn="r"/>
            <a:r>
              <a:rPr lang="en-US" sz="6000" b="1">
                <a:solidFill>
                  <a:srgbClr val="FFFFFF"/>
                </a:solidFill>
              </a:rPr>
              <a:t>Clinicians value both formal and informal peer consultation. </a:t>
            </a:r>
          </a:p>
        </p:txBody>
      </p:sp>
      <p:sp>
        <p:nvSpPr>
          <p:cNvPr id="3" name="Content Placeholder 2">
            <a:extLst>
              <a:ext uri="{FF2B5EF4-FFF2-40B4-BE49-F238E27FC236}">
                <a16:creationId xmlns:a16="http://schemas.microsoft.com/office/drawing/2014/main" id="{324AEB7B-E972-B2DD-DA50-79102705FF7C}"/>
              </a:ext>
            </a:extLst>
          </p:cNvPr>
          <p:cNvSpPr>
            <a:spLocks noGrp="1"/>
          </p:cNvSpPr>
          <p:nvPr>
            <p:ph idx="1"/>
          </p:nvPr>
        </p:nvSpPr>
        <p:spPr>
          <a:xfrm>
            <a:off x="6551543" y="389238"/>
            <a:ext cx="11731887" cy="9882555"/>
          </a:xfrm>
        </p:spPr>
        <p:txBody>
          <a:bodyPr anchor="ctr">
            <a:normAutofit lnSpcReduction="10000"/>
          </a:bodyPr>
          <a:lstStyle/>
          <a:p>
            <a:pPr marL="0" indent="0">
              <a:buNone/>
            </a:pPr>
            <a:r>
              <a:rPr lang="en-US" sz="3600"/>
              <a:t>“I think what I've noticed is when you don't have a team, especially…when you're on your own, sometimes you don't have somebody to bounce off ideas from…If you have a question, there's nobody to bounce on diagnosis from. I didn't know many people, and I didn't know who to approach, initially, in my job, but now I think it's getting a little better. Even if I don't have a team member, I just approach one of my hospitalist friends. I just ask them" (session 6)</a:t>
            </a:r>
          </a:p>
          <a:p>
            <a:pPr marL="0" indent="0">
              <a:buNone/>
            </a:pPr>
            <a:endParaRPr lang="en-US" sz="3600"/>
          </a:p>
          <a:p>
            <a:pPr marL="0" indent="0">
              <a:buNone/>
            </a:pPr>
            <a:r>
              <a:rPr lang="en-US" sz="3600"/>
              <a:t>“We don't know what we don't know. Who helps us when we don't know what we don't know? I think this is some of what we were talking about this morning, right? When I don't know what's going on, I'm involving consultants, right? I want other minds. I want other people helping me think through this process. Who is giving me that second opinion? Is it a peer that I'm talking to in the room? Is it someone that I know who has some degree of a deeper knowledge around this? Whether it's another hospitalist, who I think might know, versus is it a consultant or a subspecialist?” (session 10)</a:t>
            </a:r>
          </a:p>
          <a:p>
            <a:pPr marL="0" indent="0">
              <a:buNone/>
            </a:pPr>
            <a:endParaRPr lang="en-US" sz="2850"/>
          </a:p>
        </p:txBody>
      </p:sp>
    </p:spTree>
    <p:extLst>
      <p:ext uri="{BB962C8B-B14F-4D97-AF65-F5344CB8AC3E}">
        <p14:creationId xmlns:p14="http://schemas.microsoft.com/office/powerpoint/2010/main" val="160867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38A6067-C2BD-F565-C7FD-68C30A9226AF}"/>
              </a:ext>
            </a:extLst>
          </p:cNvPr>
          <p:cNvSpPr>
            <a:spLocks noGrp="1"/>
          </p:cNvSpPr>
          <p:nvPr>
            <p:ph type="title"/>
          </p:nvPr>
        </p:nvSpPr>
        <p:spPr>
          <a:xfrm>
            <a:off x="1257300" y="428626"/>
            <a:ext cx="15773400" cy="1743074"/>
          </a:xfrm>
        </p:spPr>
        <p:txBody>
          <a:bodyPr>
            <a:normAutofit/>
          </a:bodyPr>
          <a:lstStyle/>
          <a:p>
            <a:r>
              <a:rPr lang="en-US" sz="7500" dirty="0"/>
              <a:t>Our Team</a:t>
            </a:r>
          </a:p>
        </p:txBody>
      </p:sp>
    </p:spTree>
    <p:extLst>
      <p:ext uri="{BB962C8B-B14F-4D97-AF65-F5344CB8AC3E}">
        <p14:creationId xmlns:p14="http://schemas.microsoft.com/office/powerpoint/2010/main" val="32550355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45BF560-CA88-2E50-C61D-D5D6E348A3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1B4035-9299-8FB4-8040-D350E90A0BC2}"/>
              </a:ext>
            </a:extLst>
          </p:cNvPr>
          <p:cNvSpPr>
            <a:spLocks noGrp="1"/>
          </p:cNvSpPr>
          <p:nvPr>
            <p:ph type="title"/>
          </p:nvPr>
        </p:nvSpPr>
        <p:spPr>
          <a:xfrm>
            <a:off x="700083" y="880283"/>
            <a:ext cx="4802049" cy="5081246"/>
          </a:xfrm>
        </p:spPr>
        <p:txBody>
          <a:bodyPr anchor="b">
            <a:normAutofit/>
          </a:bodyPr>
          <a:lstStyle/>
          <a:p>
            <a:pPr algn="r"/>
            <a:r>
              <a:rPr lang="en-US" sz="6000" b="1">
                <a:solidFill>
                  <a:srgbClr val="FFFFFF"/>
                </a:solidFill>
              </a:rPr>
              <a:t>Clinical environment constraints hinder the diagnostic process.</a:t>
            </a:r>
          </a:p>
        </p:txBody>
      </p:sp>
      <p:sp>
        <p:nvSpPr>
          <p:cNvPr id="21" name="Content Placeholder 2">
            <a:extLst>
              <a:ext uri="{FF2B5EF4-FFF2-40B4-BE49-F238E27FC236}">
                <a16:creationId xmlns:a16="http://schemas.microsoft.com/office/drawing/2014/main" id="{C84F6C22-29BE-D0EE-5B62-5DEECB678A78}"/>
              </a:ext>
            </a:extLst>
          </p:cNvPr>
          <p:cNvSpPr>
            <a:spLocks noGrp="1"/>
          </p:cNvSpPr>
          <p:nvPr>
            <p:ph idx="1"/>
          </p:nvPr>
        </p:nvSpPr>
        <p:spPr>
          <a:xfrm>
            <a:off x="6551543" y="222424"/>
            <a:ext cx="11594355" cy="9842156"/>
          </a:xfrm>
        </p:spPr>
        <p:txBody>
          <a:bodyPr anchor="ctr">
            <a:normAutofit lnSpcReduction="10000"/>
          </a:bodyPr>
          <a:lstStyle/>
          <a:p>
            <a:pPr marL="0" indent="0">
              <a:buNone/>
            </a:pPr>
            <a:r>
              <a:rPr lang="en-US" sz="3600"/>
              <a:t>“Honestly, it's time, right? Sometimes, I just don't have time to think about this. I can think. In our current, busy work culture, especially in the increase of focus on throughput and efficiency, we outsource thinking. In some ways, I'm just here to do the checkboxes and move things forward. I don't like thinking about it in that sense, but that is globally what my role is, right? It's like, "Lemme figure as much out as we can to get you moving forward and figure out who can help to continue to address things moving forward." Sometimes, it's just at night, after my kids go to bed, that I'm like, "Okay, </a:t>
            </a:r>
            <a:r>
              <a:rPr lang="en-US" sz="3600" err="1"/>
              <a:t>lemme</a:t>
            </a:r>
            <a:r>
              <a:rPr lang="en-US" sz="3600"/>
              <a:t> spend 10 minutes actually thinking about this—look into this." (session 10)</a:t>
            </a:r>
          </a:p>
          <a:p>
            <a:pPr marL="0" indent="0">
              <a:buNone/>
            </a:pPr>
            <a:endParaRPr lang="en-US" sz="3600"/>
          </a:p>
          <a:p>
            <a:pPr marL="0" indent="0">
              <a:buNone/>
            </a:pPr>
            <a:r>
              <a:rPr lang="en-US" sz="3600"/>
              <a:t>“We have traditionally taught about diagnosis as this purely cognitive process and it's really influenced by absolutely everything else. Probably more than what's just going on in our brain…the census, the testing availability, how long a test is </a:t>
            </a:r>
            <a:r>
              <a:rPr lang="en-US" sz="3600" err="1"/>
              <a:t>gonna</a:t>
            </a:r>
            <a:r>
              <a:rPr lang="en-US" sz="3600"/>
              <a:t> take, whether we can get an in-person interpreter, whether we can have a conversation. (session 12)</a:t>
            </a:r>
          </a:p>
        </p:txBody>
      </p:sp>
    </p:spTree>
    <p:extLst>
      <p:ext uri="{BB962C8B-B14F-4D97-AF65-F5344CB8AC3E}">
        <p14:creationId xmlns:p14="http://schemas.microsoft.com/office/powerpoint/2010/main" val="357560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D1500-5EB2-CE93-A947-F54A17C15A58}"/>
              </a:ext>
            </a:extLst>
          </p:cNvPr>
          <p:cNvSpPr>
            <a:spLocks noGrp="1"/>
          </p:cNvSpPr>
          <p:nvPr>
            <p:ph type="title"/>
          </p:nvPr>
        </p:nvSpPr>
        <p:spPr/>
        <p:txBody>
          <a:bodyPr/>
          <a:lstStyle/>
          <a:p>
            <a:r>
              <a:rPr lang="en-US"/>
              <a:t>Next steps</a:t>
            </a:r>
          </a:p>
        </p:txBody>
      </p:sp>
      <p:graphicFrame>
        <p:nvGraphicFramePr>
          <p:cNvPr id="4" name="Content Placeholder 2">
            <a:extLst>
              <a:ext uri="{FF2B5EF4-FFF2-40B4-BE49-F238E27FC236}">
                <a16:creationId xmlns:a16="http://schemas.microsoft.com/office/drawing/2014/main" id="{8CCD20C2-C5FA-4675-ECC6-0E9C0CAC9935}"/>
              </a:ext>
            </a:extLst>
          </p:cNvPr>
          <p:cNvGraphicFramePr>
            <a:graphicFrameLocks noGrp="1"/>
          </p:cNvGraphicFramePr>
          <p:nvPr>
            <p:ph idx="1"/>
          </p:nvPr>
        </p:nvGraphicFramePr>
        <p:xfrm>
          <a:off x="1257300" y="2728913"/>
          <a:ext cx="157734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52545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DEA89-90B4-9DF3-A84C-3243019C0376}"/>
              </a:ext>
            </a:extLst>
          </p:cNvPr>
          <p:cNvSpPr>
            <a:spLocks noGrp="1"/>
          </p:cNvSpPr>
          <p:nvPr>
            <p:ph type="title"/>
          </p:nvPr>
        </p:nvSpPr>
        <p:spPr/>
        <p:txBody>
          <a:bodyPr/>
          <a:lstStyle/>
          <a:p>
            <a:r>
              <a:rPr lang="en-US"/>
              <a:t>Questions?</a:t>
            </a:r>
          </a:p>
        </p:txBody>
      </p:sp>
      <p:pic>
        <p:nvPicPr>
          <p:cNvPr id="8" name="Content Placeholder 7" descr="Yellow question mark">
            <a:extLst>
              <a:ext uri="{FF2B5EF4-FFF2-40B4-BE49-F238E27FC236}">
                <a16:creationId xmlns:a16="http://schemas.microsoft.com/office/drawing/2014/main" id="{44A692EF-21CC-676D-D8F9-0CD126AB8A58}"/>
              </a:ext>
            </a:extLst>
          </p:cNvPr>
          <p:cNvPicPr>
            <a:picLocks noGrp="1" noChangeAspect="1"/>
          </p:cNvPicPr>
          <p:nvPr>
            <p:ph idx="1"/>
          </p:nvPr>
        </p:nvPicPr>
        <p:blipFill>
          <a:blip r:embed="rId2"/>
          <a:srcRect l="28794" r="-1" b="-1"/>
          <a:stretch>
            <a:fillRect/>
          </a:stretch>
        </p:blipFill>
        <p:spPr>
          <a:xfrm>
            <a:off x="5479119" y="2728913"/>
            <a:ext cx="7329762" cy="6172200"/>
          </a:xfrm>
          <a:prstGeom prst="rect">
            <a:avLst/>
          </a:prstGeom>
        </p:spPr>
      </p:pic>
    </p:spTree>
    <p:extLst>
      <p:ext uri="{BB962C8B-B14F-4D97-AF65-F5344CB8AC3E}">
        <p14:creationId xmlns:p14="http://schemas.microsoft.com/office/powerpoint/2010/main" val="4842528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B7591-487B-C3CF-968C-59E4314CD7AA}"/>
              </a:ext>
            </a:extLst>
          </p:cNvPr>
          <p:cNvSpPr>
            <a:spLocks noGrp="1"/>
          </p:cNvSpPr>
          <p:nvPr>
            <p:ph type="title"/>
          </p:nvPr>
        </p:nvSpPr>
        <p:spPr/>
        <p:txBody>
          <a:bodyPr>
            <a:normAutofit fontScale="90000"/>
          </a:bodyPr>
          <a:lstStyle/>
          <a:p>
            <a:r>
              <a:rPr lang="en-US"/>
              <a:t>Peer second opinion practice and culture survey</a:t>
            </a:r>
          </a:p>
        </p:txBody>
      </p:sp>
      <p:sp>
        <p:nvSpPr>
          <p:cNvPr id="3" name="Content Placeholder 2">
            <a:extLst>
              <a:ext uri="{FF2B5EF4-FFF2-40B4-BE49-F238E27FC236}">
                <a16:creationId xmlns:a16="http://schemas.microsoft.com/office/drawing/2014/main" id="{0226BDA9-E3F3-DF74-D716-16B8BAB866FA}"/>
              </a:ext>
            </a:extLst>
          </p:cNvPr>
          <p:cNvSpPr>
            <a:spLocks noGrp="1"/>
          </p:cNvSpPr>
          <p:nvPr>
            <p:ph idx="1"/>
          </p:nvPr>
        </p:nvSpPr>
        <p:spPr/>
        <p:txBody>
          <a:bodyPr vert="horz" lIns="137160" tIns="68580" rIns="137160" bIns="68580" rtlCol="0" anchor="t">
            <a:normAutofit/>
          </a:bodyPr>
          <a:lstStyle/>
          <a:p>
            <a:r>
              <a:rPr lang="en-US"/>
              <a:t>Frequency of peer second opinion in diagnosis</a:t>
            </a:r>
          </a:p>
          <a:p>
            <a:pPr lvl="1"/>
            <a:r>
              <a:rPr lang="en-US"/>
              <a:t>Types of diagnostic questions</a:t>
            </a:r>
          </a:p>
          <a:p>
            <a:r>
              <a:rPr lang="en-US"/>
              <a:t>Beliefs on value add to patient safety</a:t>
            </a:r>
          </a:p>
          <a:p>
            <a:r>
              <a:rPr lang="en-US"/>
              <a:t>Comfort seeking/providing peer second opinions</a:t>
            </a:r>
          </a:p>
          <a:p>
            <a:r>
              <a:rPr lang="en-US"/>
              <a:t>Barriers to seeking/providing peer second opinion</a:t>
            </a:r>
          </a:p>
        </p:txBody>
      </p:sp>
    </p:spTree>
    <p:extLst>
      <p:ext uri="{BB962C8B-B14F-4D97-AF65-F5344CB8AC3E}">
        <p14:creationId xmlns:p14="http://schemas.microsoft.com/office/powerpoint/2010/main" val="2657973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B7591-487B-C3CF-968C-59E4314CD7AA}"/>
              </a:ext>
            </a:extLst>
          </p:cNvPr>
          <p:cNvSpPr>
            <a:spLocks noGrp="1"/>
          </p:cNvSpPr>
          <p:nvPr>
            <p:ph type="title"/>
          </p:nvPr>
        </p:nvSpPr>
        <p:spPr/>
        <p:txBody>
          <a:bodyPr>
            <a:normAutofit fontScale="90000"/>
          </a:bodyPr>
          <a:lstStyle/>
          <a:p>
            <a:r>
              <a:rPr lang="en-US"/>
              <a:t>Peer second opinion practice and culture survey (mock data)</a:t>
            </a:r>
          </a:p>
        </p:txBody>
      </p:sp>
      <p:sp>
        <p:nvSpPr>
          <p:cNvPr id="3" name="Content Placeholder 2">
            <a:extLst>
              <a:ext uri="{FF2B5EF4-FFF2-40B4-BE49-F238E27FC236}">
                <a16:creationId xmlns:a16="http://schemas.microsoft.com/office/drawing/2014/main" id="{0226BDA9-E3F3-DF74-D716-16B8BAB866FA}"/>
              </a:ext>
            </a:extLst>
          </p:cNvPr>
          <p:cNvSpPr>
            <a:spLocks noGrp="1"/>
          </p:cNvSpPr>
          <p:nvPr>
            <p:ph idx="1"/>
          </p:nvPr>
        </p:nvSpPr>
        <p:spPr/>
        <p:txBody>
          <a:bodyPr vert="horz" lIns="137160" tIns="68580" rIns="137160" bIns="68580" rtlCol="0" anchor="t">
            <a:normAutofit lnSpcReduction="10000"/>
          </a:bodyPr>
          <a:lstStyle/>
          <a:p>
            <a:r>
              <a:rPr lang="en-US"/>
              <a:t>85% of you most of the time or always consult a peer when you are experiencing diagnostic uncertainty</a:t>
            </a:r>
          </a:p>
          <a:p>
            <a:r>
              <a:rPr lang="en-US"/>
              <a:t>65% of you believe that this practice improves diagnostic accuracy somewhat or to a great extent </a:t>
            </a:r>
          </a:p>
          <a:p>
            <a:pPr marL="0" indent="0">
              <a:buNone/>
            </a:pPr>
            <a:endParaRPr lang="en-US"/>
          </a:p>
          <a:p>
            <a:pPr marL="0" indent="0">
              <a:buNone/>
            </a:pPr>
            <a:r>
              <a:rPr lang="en-US"/>
              <a:t>BUT also---</a:t>
            </a:r>
          </a:p>
          <a:p>
            <a:r>
              <a:rPr lang="en-US"/>
              <a:t>70% of you report barriers such as fear of bothering a colleague or vulnerability as inhibiting you somewhat or to a great extent</a:t>
            </a:r>
          </a:p>
          <a:p>
            <a:r>
              <a:rPr lang="en-US"/>
              <a:t>60% of you feel somewhat or very uncomfortable disagreeing with a colleague's diagnosis</a:t>
            </a:r>
          </a:p>
        </p:txBody>
      </p:sp>
    </p:spTree>
    <p:extLst>
      <p:ext uri="{BB962C8B-B14F-4D97-AF65-F5344CB8AC3E}">
        <p14:creationId xmlns:p14="http://schemas.microsoft.com/office/powerpoint/2010/main" val="60188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A59E8-18CC-D7EE-3179-C8FD87ED5BDF}"/>
              </a:ext>
            </a:extLst>
          </p:cNvPr>
          <p:cNvSpPr>
            <a:spLocks noGrp="1"/>
          </p:cNvSpPr>
          <p:nvPr>
            <p:ph type="title"/>
          </p:nvPr>
        </p:nvSpPr>
        <p:spPr/>
        <p:txBody>
          <a:bodyPr/>
          <a:lstStyle/>
          <a:p>
            <a:r>
              <a:rPr lang="en-US"/>
              <a:t>So why the Diagnostic Cross-check?</a:t>
            </a:r>
          </a:p>
        </p:txBody>
      </p:sp>
      <p:sp>
        <p:nvSpPr>
          <p:cNvPr id="3" name="Content Placeholder 2">
            <a:extLst>
              <a:ext uri="{FF2B5EF4-FFF2-40B4-BE49-F238E27FC236}">
                <a16:creationId xmlns:a16="http://schemas.microsoft.com/office/drawing/2014/main" id="{DD393D4C-9143-DA95-4C99-17F0FABE4BD3}"/>
              </a:ext>
            </a:extLst>
          </p:cNvPr>
          <p:cNvSpPr>
            <a:spLocks noGrp="1"/>
          </p:cNvSpPr>
          <p:nvPr>
            <p:ph idx="1"/>
          </p:nvPr>
        </p:nvSpPr>
        <p:spPr/>
        <p:txBody>
          <a:bodyPr vert="horz" lIns="137160" tIns="68580" rIns="137160" bIns="68580" rtlCol="0" anchor="t">
            <a:normAutofit/>
          </a:bodyPr>
          <a:lstStyle/>
          <a:p>
            <a:r>
              <a:rPr lang="en-US"/>
              <a:t>Evidence that more than one clinician is more likely to arrive at an accurate diagnosis than a solo clinician</a:t>
            </a:r>
          </a:p>
          <a:p>
            <a:r>
              <a:rPr lang="en-US"/>
              <a:t>Unstructured peer consultation is a common practice, both in ethnographic observation and in self-reported survey</a:t>
            </a:r>
          </a:p>
          <a:p>
            <a:r>
              <a:rPr lang="en-US"/>
              <a:t>Peer consultation is valued but structural barriers exist to its use</a:t>
            </a:r>
          </a:p>
          <a:p>
            <a:r>
              <a:rPr lang="en-US"/>
              <a:t>There is precedent for cross-check reducing medical error in a parallel setting (ED)</a:t>
            </a:r>
          </a:p>
          <a:p>
            <a:pPr marL="0" indent="0">
              <a:buNone/>
            </a:pPr>
            <a:endParaRPr lang="en-US"/>
          </a:p>
        </p:txBody>
      </p:sp>
    </p:spTree>
    <p:extLst>
      <p:ext uri="{BB962C8B-B14F-4D97-AF65-F5344CB8AC3E}">
        <p14:creationId xmlns:p14="http://schemas.microsoft.com/office/powerpoint/2010/main" val="38987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B74D1-D56B-C60B-4092-9D26C2DD1A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CC1E60-7537-2F0F-ABAB-850F56384A40}"/>
              </a:ext>
            </a:extLst>
          </p:cNvPr>
          <p:cNvSpPr>
            <a:spLocks noGrp="1"/>
          </p:cNvSpPr>
          <p:nvPr>
            <p:ph type="title"/>
          </p:nvPr>
        </p:nvSpPr>
        <p:spPr/>
        <p:txBody>
          <a:bodyPr/>
          <a:lstStyle/>
          <a:p>
            <a:r>
              <a:rPr lang="en-US"/>
              <a:t>So why the Diagnostic Cross-check?</a:t>
            </a:r>
          </a:p>
        </p:txBody>
      </p:sp>
      <p:sp>
        <p:nvSpPr>
          <p:cNvPr id="3" name="Content Placeholder 2">
            <a:extLst>
              <a:ext uri="{FF2B5EF4-FFF2-40B4-BE49-F238E27FC236}">
                <a16:creationId xmlns:a16="http://schemas.microsoft.com/office/drawing/2014/main" id="{8C1C9A25-3BD1-2BC6-78A1-8D3475C91B8E}"/>
              </a:ext>
            </a:extLst>
          </p:cNvPr>
          <p:cNvSpPr>
            <a:spLocks noGrp="1"/>
          </p:cNvSpPr>
          <p:nvPr>
            <p:ph idx="1"/>
          </p:nvPr>
        </p:nvSpPr>
        <p:spPr/>
        <p:txBody>
          <a:bodyPr vert="horz" lIns="137160" tIns="68580" rIns="137160" bIns="68580" rtlCol="0" anchor="t">
            <a:normAutofit/>
          </a:bodyPr>
          <a:lstStyle/>
          <a:p>
            <a:pPr marL="0" indent="0">
              <a:buNone/>
            </a:pPr>
            <a:endParaRPr lang="en-US"/>
          </a:p>
          <a:p>
            <a:pPr marL="0" indent="0">
              <a:buNone/>
            </a:pPr>
            <a:r>
              <a:rPr lang="en-US"/>
              <a:t>The Diagnostic Cross-check is here to make an existing valued practice easier and safer and to improve diagnostic accuracy for our patients.</a:t>
            </a:r>
          </a:p>
        </p:txBody>
      </p:sp>
    </p:spTree>
    <p:extLst>
      <p:ext uri="{BB962C8B-B14F-4D97-AF65-F5344CB8AC3E}">
        <p14:creationId xmlns:p14="http://schemas.microsoft.com/office/powerpoint/2010/main" val="2342032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descr="A blue and orange text&#10;&#10;AI-generated content may be incorrect.">
            <a:extLst>
              <a:ext uri="{FF2B5EF4-FFF2-40B4-BE49-F238E27FC236}">
                <a16:creationId xmlns:a16="http://schemas.microsoft.com/office/drawing/2014/main" id="{B814417D-AEE4-D3AC-478C-F780B103599B}"/>
              </a:ext>
            </a:extLst>
          </p:cNvPr>
          <p:cNvPicPr>
            <a:picLocks noGrp="1" noChangeAspect="1"/>
          </p:cNvPicPr>
          <p:nvPr>
            <p:ph idx="1"/>
          </p:nvPr>
        </p:nvPicPr>
        <p:blipFill>
          <a:blip r:embed="rId3"/>
          <a:stretch>
            <a:fillRect/>
          </a:stretch>
        </p:blipFill>
        <p:spPr>
          <a:xfrm>
            <a:off x="1253525" y="393033"/>
            <a:ext cx="16357599" cy="4375655"/>
          </a:xfrm>
          <a:prstGeom prst="rect">
            <a:avLst/>
          </a:prstGeom>
        </p:spPr>
      </p:pic>
      <p:sp>
        <p:nvSpPr>
          <p:cNvPr id="3" name="Title 1">
            <a:extLst>
              <a:ext uri="{FF2B5EF4-FFF2-40B4-BE49-F238E27FC236}">
                <a16:creationId xmlns:a16="http://schemas.microsoft.com/office/drawing/2014/main" id="{419C20DA-EEE0-A89E-BB90-697B79A355DF}"/>
              </a:ext>
            </a:extLst>
          </p:cNvPr>
          <p:cNvSpPr>
            <a:spLocks noGrp="1"/>
          </p:cNvSpPr>
          <p:nvPr>
            <p:ph type="title"/>
          </p:nvPr>
        </p:nvSpPr>
        <p:spPr>
          <a:xfrm>
            <a:off x="1257300" y="6166616"/>
            <a:ext cx="15773400" cy="1743074"/>
          </a:xfrm>
        </p:spPr>
        <p:txBody>
          <a:bodyPr>
            <a:normAutofit fontScale="90000"/>
          </a:bodyPr>
          <a:lstStyle/>
          <a:p>
            <a:pPr algn="ctr"/>
            <a:r>
              <a:rPr lang="en-US" dirty="0">
                <a:latin typeface="Aptos Display"/>
              </a:rPr>
              <a:t>This means that among our 3000 patients who experienced an RRT, nearly 500 a year may have had an earlier diagnostic opportunity</a:t>
            </a:r>
            <a:br>
              <a:rPr lang="en-US" dirty="0">
                <a:latin typeface="Aptos Display"/>
              </a:rPr>
            </a:br>
            <a:endParaRPr lang="en-US" dirty="0">
              <a:latin typeface="Aptos Display"/>
            </a:endParaRPr>
          </a:p>
        </p:txBody>
      </p:sp>
      <p:sp>
        <p:nvSpPr>
          <p:cNvPr id="4" name="Title 1">
            <a:extLst>
              <a:ext uri="{FF2B5EF4-FFF2-40B4-BE49-F238E27FC236}">
                <a16:creationId xmlns:a16="http://schemas.microsoft.com/office/drawing/2014/main" id="{19BC9CD0-64E3-79A0-A464-E812B1C9CC75}"/>
              </a:ext>
            </a:extLst>
          </p:cNvPr>
          <p:cNvSpPr txBox="1">
            <a:spLocks/>
          </p:cNvSpPr>
          <p:nvPr/>
        </p:nvSpPr>
        <p:spPr>
          <a:xfrm>
            <a:off x="1044913" y="8750930"/>
            <a:ext cx="15773400" cy="174307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7000" kern="1200">
                <a:solidFill>
                  <a:srgbClr val="144E72"/>
                </a:solidFill>
                <a:latin typeface="+mj-lt"/>
                <a:ea typeface="+mj-ea"/>
                <a:cs typeface="+mj-cs"/>
              </a:defRPr>
            </a:lvl1pPr>
          </a:lstStyle>
          <a:p>
            <a:pPr algn="ctr"/>
            <a:r>
              <a:rPr lang="en-US" sz="6300" dirty="0">
                <a:solidFill>
                  <a:schemeClr val="accent2"/>
                </a:solidFill>
                <a:latin typeface="Aptos Display"/>
              </a:rPr>
              <a:t>At least one person today</a:t>
            </a:r>
          </a:p>
        </p:txBody>
      </p:sp>
      <p:sp>
        <p:nvSpPr>
          <p:cNvPr id="6" name="Title 1">
            <a:extLst>
              <a:ext uri="{FF2B5EF4-FFF2-40B4-BE49-F238E27FC236}">
                <a16:creationId xmlns:a16="http://schemas.microsoft.com/office/drawing/2014/main" id="{EC1AD22D-FF84-4CD4-7B62-C3705919ABD7}"/>
              </a:ext>
            </a:extLst>
          </p:cNvPr>
          <p:cNvSpPr txBox="1">
            <a:spLocks/>
          </p:cNvSpPr>
          <p:nvPr/>
        </p:nvSpPr>
        <p:spPr>
          <a:xfrm>
            <a:off x="1251625" y="7729528"/>
            <a:ext cx="15773400" cy="16701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7000" kern="1200">
                <a:solidFill>
                  <a:srgbClr val="144E72"/>
                </a:solidFill>
                <a:latin typeface="+mj-lt"/>
                <a:ea typeface="+mj-ea"/>
                <a:cs typeface="+mj-cs"/>
              </a:defRPr>
            </a:lvl1pPr>
          </a:lstStyle>
          <a:p>
            <a:pPr algn="ctr"/>
            <a:r>
              <a:rPr lang="en-US" sz="6300" dirty="0">
                <a:latin typeface="Aptos Display"/>
              </a:rPr>
              <a:t>y</a:t>
            </a:r>
            <a:br>
              <a:rPr lang="en-US" sz="6300" dirty="0">
                <a:latin typeface="Aptos Display"/>
              </a:rPr>
            </a:br>
            <a:r>
              <a:rPr lang="en-US" sz="6300" dirty="0">
                <a:latin typeface="Aptos Display"/>
              </a:rPr>
              <a:t>These are 40 patients/month, 9 patients/week</a:t>
            </a:r>
            <a:br>
              <a:rPr lang="en-US" sz="6300" dirty="0">
                <a:latin typeface="Aptos Display"/>
              </a:rPr>
            </a:br>
            <a:endParaRPr lang="en-US" sz="6300">
              <a:solidFill>
                <a:schemeClr val="accent2"/>
              </a:solidFill>
              <a:latin typeface="Aptos Display"/>
            </a:endParaRPr>
          </a:p>
        </p:txBody>
      </p:sp>
    </p:spTree>
    <p:extLst>
      <p:ext uri="{BB962C8B-B14F-4D97-AF65-F5344CB8AC3E}">
        <p14:creationId xmlns:p14="http://schemas.microsoft.com/office/powerpoint/2010/main" val="297886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blue number with orange text&#10;&#10;AI-generated content may be incorrect.">
            <a:extLst>
              <a:ext uri="{FF2B5EF4-FFF2-40B4-BE49-F238E27FC236}">
                <a16:creationId xmlns:a16="http://schemas.microsoft.com/office/drawing/2014/main" id="{070E8749-401B-F96F-318D-062A4C04D0AE}"/>
              </a:ext>
            </a:extLst>
          </p:cNvPr>
          <p:cNvPicPr>
            <a:picLocks noGrp="1" noChangeAspect="1"/>
          </p:cNvPicPr>
          <p:nvPr>
            <p:ph idx="1"/>
          </p:nvPr>
        </p:nvPicPr>
        <p:blipFill>
          <a:blip r:embed="rId3"/>
          <a:stretch>
            <a:fillRect/>
          </a:stretch>
        </p:blipFill>
        <p:spPr>
          <a:xfrm>
            <a:off x="965200" y="4335509"/>
            <a:ext cx="16357599" cy="4375655"/>
          </a:xfrm>
          <a:prstGeom prst="rect">
            <a:avLst/>
          </a:prstGeom>
        </p:spPr>
      </p:pic>
      <p:sp>
        <p:nvSpPr>
          <p:cNvPr id="6" name="Title 1">
            <a:extLst>
              <a:ext uri="{FF2B5EF4-FFF2-40B4-BE49-F238E27FC236}">
                <a16:creationId xmlns:a16="http://schemas.microsoft.com/office/drawing/2014/main" id="{B4067E8B-3C17-3DF0-3EFD-D81F796145D8}"/>
              </a:ext>
            </a:extLst>
          </p:cNvPr>
          <p:cNvSpPr>
            <a:spLocks noGrp="1"/>
          </p:cNvSpPr>
          <p:nvPr>
            <p:ph type="title"/>
          </p:nvPr>
        </p:nvSpPr>
        <p:spPr>
          <a:xfrm>
            <a:off x="1257300" y="1458356"/>
            <a:ext cx="15773400" cy="1743074"/>
          </a:xfrm>
        </p:spPr>
        <p:txBody>
          <a:bodyPr>
            <a:normAutofit fontScale="90000"/>
          </a:bodyPr>
          <a:lstStyle/>
          <a:p>
            <a:pPr algn="ctr"/>
            <a:r>
              <a:rPr lang="en-US"/>
              <a:t>What if we think about all medical inpatients, including those with and without care escalation?</a:t>
            </a:r>
          </a:p>
        </p:txBody>
      </p:sp>
    </p:spTree>
    <p:extLst>
      <p:ext uri="{BB962C8B-B14F-4D97-AF65-F5344CB8AC3E}">
        <p14:creationId xmlns:p14="http://schemas.microsoft.com/office/powerpoint/2010/main" val="1490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blue and orange text&#10;&#10;AI-generated content may be incorrect.">
            <a:extLst>
              <a:ext uri="{FF2B5EF4-FFF2-40B4-BE49-F238E27FC236}">
                <a16:creationId xmlns:a16="http://schemas.microsoft.com/office/drawing/2014/main" id="{AF1B3CFF-4453-CA04-5D80-841060989448}"/>
              </a:ext>
            </a:extLst>
          </p:cNvPr>
          <p:cNvPicPr>
            <a:picLocks noGrp="1" noChangeAspect="1"/>
          </p:cNvPicPr>
          <p:nvPr>
            <p:ph idx="1"/>
          </p:nvPr>
        </p:nvPicPr>
        <p:blipFill>
          <a:blip r:embed="rId2"/>
          <a:stretch>
            <a:fillRect/>
          </a:stretch>
        </p:blipFill>
        <p:spPr>
          <a:xfrm>
            <a:off x="965200" y="2955671"/>
            <a:ext cx="16357599" cy="4375655"/>
          </a:xfrm>
          <a:prstGeom prst="rect">
            <a:avLst/>
          </a:prstGeom>
        </p:spPr>
      </p:pic>
    </p:spTree>
    <p:extLst>
      <p:ext uri="{BB962C8B-B14F-4D97-AF65-F5344CB8AC3E}">
        <p14:creationId xmlns:p14="http://schemas.microsoft.com/office/powerpoint/2010/main" val="1865789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4DA57-C4D2-5270-4142-D5B6D72B30A4}"/>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8F4E83D0-58CB-B247-715A-C73978A85DA8}"/>
              </a:ext>
            </a:extLst>
          </p:cNvPr>
          <p:cNvSpPr>
            <a:spLocks noGrp="1"/>
          </p:cNvSpPr>
          <p:nvPr>
            <p:ph type="title"/>
          </p:nvPr>
        </p:nvSpPr>
        <p:spPr>
          <a:xfrm>
            <a:off x="1477108" y="3396030"/>
            <a:ext cx="15773400" cy="1743074"/>
          </a:xfrm>
        </p:spPr>
        <p:txBody>
          <a:bodyPr>
            <a:normAutofit fontScale="90000"/>
          </a:bodyPr>
          <a:lstStyle/>
          <a:p>
            <a:br>
              <a:rPr lang="en-US" sz="7500" dirty="0"/>
            </a:br>
            <a:r>
              <a:rPr lang="en-US" sz="6500" dirty="0"/>
              <a:t>Majority have some contribution from an error in </a:t>
            </a:r>
            <a:r>
              <a:rPr lang="en-US" sz="6500" b="1" dirty="0"/>
              <a:t>provider clinical assessment or decision-making.</a:t>
            </a:r>
            <a:br>
              <a:rPr lang="en-US" sz="6500" b="1" dirty="0"/>
            </a:br>
            <a:br>
              <a:rPr lang="en-US" sz="6500" b="1" dirty="0"/>
            </a:br>
            <a:r>
              <a:rPr lang="en-US" sz="6500" dirty="0"/>
              <a:t>Almost all cases have multifactorial cause with relevant cognitive load, systems and patient factors.</a:t>
            </a:r>
            <a:br>
              <a:rPr lang="en-US" sz="6500" dirty="0"/>
            </a:br>
            <a:br>
              <a:rPr lang="en-US" sz="6500" dirty="0"/>
            </a:br>
            <a:r>
              <a:rPr lang="en-US" sz="6500" dirty="0">
                <a:solidFill>
                  <a:schemeClr val="accent2"/>
                </a:solidFill>
              </a:rPr>
              <a:t>RRT events are particularly high stress, high cog load, evolve quickly and often are </a:t>
            </a:r>
            <a:r>
              <a:rPr lang="en-US" sz="6500" dirty="0" err="1">
                <a:solidFill>
                  <a:schemeClr val="accent2"/>
                </a:solidFill>
              </a:rPr>
              <a:t>mngt</a:t>
            </a:r>
            <a:r>
              <a:rPr lang="en-US" sz="6500" dirty="0">
                <a:solidFill>
                  <a:schemeClr val="accent2"/>
                </a:solidFill>
              </a:rPr>
              <a:t> focused.</a:t>
            </a:r>
            <a:br>
              <a:rPr lang="en-US" sz="7600" dirty="0"/>
            </a:br>
            <a:endParaRPr lang="en-US" sz="7600">
              <a:solidFill>
                <a:srgbClr val="000000"/>
              </a:solidFill>
            </a:endParaRPr>
          </a:p>
        </p:txBody>
      </p:sp>
    </p:spTree>
    <p:extLst>
      <p:ext uri="{BB962C8B-B14F-4D97-AF65-F5344CB8AC3E}">
        <p14:creationId xmlns:p14="http://schemas.microsoft.com/office/powerpoint/2010/main" val="20805698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df24498-4f84-4ae7-bc4a-c6444c6f2098">
      <Terms xmlns="http://schemas.microsoft.com/office/infopath/2007/PartnerControls"/>
    </lcf76f155ced4ddcb4097134ff3c332f>
    <TaxCatchAll xmlns="976c207d-e27b-4a45-9f0a-e673c33853d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648170F4945114E936E3150346C89BC" ma:contentTypeVersion="15" ma:contentTypeDescription="Create a new document." ma:contentTypeScope="" ma:versionID="b98994b36019f915a374a9aa7598b2f4">
  <xsd:schema xmlns:xsd="http://www.w3.org/2001/XMLSchema" xmlns:xs="http://www.w3.org/2001/XMLSchema" xmlns:p="http://schemas.microsoft.com/office/2006/metadata/properties" xmlns:ns2="ddf24498-4f84-4ae7-bc4a-c6444c6f2098" xmlns:ns3="976c207d-e27b-4a45-9f0a-e673c33853dc" targetNamespace="http://schemas.microsoft.com/office/2006/metadata/properties" ma:root="true" ma:fieldsID="b0077e05bb8a6e2517d03474787b101a" ns2:_="" ns3:_="">
    <xsd:import namespace="ddf24498-4f84-4ae7-bc4a-c6444c6f2098"/>
    <xsd:import namespace="976c207d-e27b-4a45-9f0a-e673c33853d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f24498-4f84-4ae7-bc4a-c6444c6f20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7310ada-04f1-49d1-83c9-5a60708465d1"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76c207d-e27b-4a45-9f0a-e673c33853d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11db217-e7df-43a5-958e-0eb76be7764f}" ma:internalName="TaxCatchAll" ma:showField="CatchAllData" ma:web="976c207d-e27b-4a45-9f0a-e673c33853dc">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A65DA8-FB70-40C5-9C61-DE10C6F50F87}">
  <ds:schemaRefs>
    <ds:schemaRef ds:uri="http://schemas.microsoft.com/sharepoint/v3/contenttype/forms"/>
  </ds:schemaRefs>
</ds:datastoreItem>
</file>

<file path=customXml/itemProps2.xml><?xml version="1.0" encoding="utf-8"?>
<ds:datastoreItem xmlns:ds="http://schemas.openxmlformats.org/officeDocument/2006/customXml" ds:itemID="{0E0DAC07-03DF-4470-9DD8-14A323A25721}">
  <ds:schemaRefs>
    <ds:schemaRef ds:uri="976c207d-e27b-4a45-9f0a-e673c33853dc"/>
    <ds:schemaRef ds:uri="ddf24498-4f84-4ae7-bc4a-c6444c6f209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7ABE01E-AE4F-4D61-AEFE-F7A1BF39F4BF}">
  <ds:schemaRefs>
    <ds:schemaRef ds:uri="976c207d-e27b-4a45-9f0a-e673c33853dc"/>
    <ds:schemaRef ds:uri="ddf24498-4f84-4ae7-bc4a-c6444c6f209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Custom</PresentationFormat>
  <Slides>56</Slides>
  <Notes>19</Notes>
  <HiddenSlides>0</HiddenSlides>
  <ScaleCrop>false</ScaleCrop>
  <HeadingPairs>
    <vt:vector size="4" baseType="variant">
      <vt:variant>
        <vt:lpstr>Theme</vt:lpstr>
      </vt:variant>
      <vt:variant>
        <vt:i4>2</vt:i4>
      </vt:variant>
      <vt:variant>
        <vt:lpstr>Slide Titles</vt:lpstr>
      </vt:variant>
      <vt:variant>
        <vt:i4>56</vt:i4>
      </vt:variant>
    </vt:vector>
  </HeadingPairs>
  <TitlesOfParts>
    <vt:vector size="58" baseType="lpstr">
      <vt:lpstr>Custom Design</vt:lpstr>
      <vt:lpstr>Office Theme</vt:lpstr>
      <vt:lpstr>Diagnostic Cross-check</vt:lpstr>
      <vt:lpstr>Vong</vt:lpstr>
      <vt:lpstr>There are many patients with a story like Vong.   More than one every day in our hospital.</vt:lpstr>
      <vt:lpstr>ADEPT Cross-Site Study</vt:lpstr>
      <vt:lpstr>Our Team</vt:lpstr>
      <vt:lpstr>This means that among our 3000 patients who experienced an RRT, nearly 500 a year may have had an earlier diagnostic opportunity </vt:lpstr>
      <vt:lpstr>What if we think about all medical inpatients, including those with and without care escalation?</vt:lpstr>
      <vt:lpstr>PowerPoint Presentation</vt:lpstr>
      <vt:lpstr> Majority have some contribution from an error in provider clinical assessment or decision-making.  Almost all cases have multifactorial cause with relevant cognitive load, systems and patient factors.  RRT events are particularly high stress, high cog load, evolve quickly and often are mngt focused. </vt:lpstr>
      <vt:lpstr>How can we support diagnosis during RRT?</vt:lpstr>
      <vt:lpstr>Collaboration in medicine</vt:lpstr>
      <vt:lpstr>Ethnographic Observations of Diagnosis</vt:lpstr>
      <vt:lpstr>Ethnographic Observation Theme: Informal Peer Consultation</vt:lpstr>
      <vt:lpstr>Peer second opinion practice and culture survey (mock data)</vt:lpstr>
      <vt:lpstr>PowerPoint Presentation</vt:lpstr>
      <vt:lpstr>What could have gone differently for Somchai? Diagnostic Cross-check—the PAUSE</vt:lpstr>
      <vt:lpstr>What could have gone differently for Somchai? Diagnostic Cross-check—the PROMPTING</vt:lpstr>
      <vt:lpstr>Diagnostic Cross-check</vt:lpstr>
      <vt:lpstr>Diagnostic Cross-check</vt:lpstr>
      <vt:lpstr>PowerPoint Presentation</vt:lpstr>
      <vt:lpstr>PowerPoint Presentation</vt:lpstr>
      <vt:lpstr>Tracking and Learning: Primary Clinician Survey</vt:lpstr>
      <vt:lpstr>Our Goals</vt:lpstr>
      <vt:lpstr>Our Vision</vt:lpstr>
      <vt:lpstr>We believe more heads are better than one. So please give us your thoughts and feedback on this new intervention.  [QR CODE]  </vt:lpstr>
      <vt:lpstr>Supplemental for Reference/Incorporation</vt:lpstr>
      <vt:lpstr>References</vt:lpstr>
      <vt:lpstr>Our data</vt:lpstr>
      <vt:lpstr>PowerPoint Presentation</vt:lpstr>
      <vt:lpstr>Why we are here</vt:lpstr>
      <vt:lpstr>Collective intelligence models in medicine</vt:lpstr>
      <vt:lpstr>Collective intelligence in medicine diagnosis</vt:lpstr>
      <vt:lpstr>UPSIDE: Teams versus individuals and DE</vt:lpstr>
      <vt:lpstr>UPSIDE: Teams versus individuals and DE</vt:lpstr>
      <vt:lpstr>PowerPoint Presentation</vt:lpstr>
      <vt:lpstr>PowerPoint Presentation</vt:lpstr>
      <vt:lpstr>Physician cross-checking to reduce medical error</vt:lpstr>
      <vt:lpstr>Physician cross-checking in ED to reduce medical error</vt:lpstr>
      <vt:lpstr>ADEPT Qualitative Case Review</vt:lpstr>
      <vt:lpstr>Agenda </vt:lpstr>
      <vt:lpstr>Design</vt:lpstr>
      <vt:lpstr>Data collection</vt:lpstr>
      <vt:lpstr>Data analysis</vt:lpstr>
      <vt:lpstr>Questions</vt:lpstr>
      <vt:lpstr>Preliminary findings</vt:lpstr>
      <vt:lpstr>Diagnostic work is nonlinear and iterative.</vt:lpstr>
      <vt:lpstr>Collateral is critical.</vt:lpstr>
      <vt:lpstr>Acknowledging and expressing uncertainty is a part of the diagnostic journey.</vt:lpstr>
      <vt:lpstr>Clinicians value both formal and informal peer consultation. </vt:lpstr>
      <vt:lpstr>Clinical environment constraints hinder the diagnostic process.</vt:lpstr>
      <vt:lpstr>Next steps</vt:lpstr>
      <vt:lpstr>Questions?</vt:lpstr>
      <vt:lpstr>Peer second opinion practice and culture survey</vt:lpstr>
      <vt:lpstr>Peer second opinion practice and culture survey (mock data)</vt:lpstr>
      <vt:lpstr>So why the Diagnostic Cross-check?</vt:lpstr>
      <vt:lpstr>So why the Diagnostic Cross-check?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ADEPT PPT Teamplate</dc:title>
  <cp:revision>432</cp:revision>
  <dcterms:created xsi:type="dcterms:W3CDTF">2006-08-16T00:00:00Z</dcterms:created>
  <dcterms:modified xsi:type="dcterms:W3CDTF">2025-07-20T13:50:59Z</dcterms:modified>
  <dc:identifier>DAGrljq8hRM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0x010100A648170F4945114E936E3150346C89BC</vt:lpwstr>
  </property>
  <property fmtid="{D5CDD505-2E9C-101B-9397-08002B2CF9AE}" pid="3" name="MediaServiceImageTags">
    <vt:lpwstr/>
  </property>
</Properties>
</file>