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A37_4A81753A.xml" ContentType="application/vnd.ms-powerpoint.comments+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808" r:id="rId5"/>
  </p:sldMasterIdLst>
  <p:notesMasterIdLst>
    <p:notesMasterId r:id="rId34"/>
  </p:notesMasterIdLst>
  <p:handoutMasterIdLst>
    <p:handoutMasterId r:id="rId35"/>
  </p:handoutMasterIdLst>
  <p:sldIdLst>
    <p:sldId id="2658" r:id="rId6"/>
    <p:sldId id="2644" r:id="rId7"/>
    <p:sldId id="2617" r:id="rId8"/>
    <p:sldId id="2646" r:id="rId9"/>
    <p:sldId id="2629" r:id="rId10"/>
    <p:sldId id="2618" r:id="rId11"/>
    <p:sldId id="2648" r:id="rId12"/>
    <p:sldId id="2607" r:id="rId13"/>
    <p:sldId id="258" r:id="rId14"/>
    <p:sldId id="2657" r:id="rId15"/>
    <p:sldId id="2585" r:id="rId16"/>
    <p:sldId id="2589" r:id="rId17"/>
    <p:sldId id="2660" r:id="rId18"/>
    <p:sldId id="2637" r:id="rId19"/>
    <p:sldId id="2650" r:id="rId20"/>
    <p:sldId id="2651" r:id="rId21"/>
    <p:sldId id="2652" r:id="rId22"/>
    <p:sldId id="2591" r:id="rId23"/>
    <p:sldId id="2609" r:id="rId24"/>
    <p:sldId id="419" r:id="rId25"/>
    <p:sldId id="2655" r:id="rId26"/>
    <p:sldId id="2656" r:id="rId27"/>
    <p:sldId id="2661" r:id="rId28"/>
    <p:sldId id="2642" r:id="rId29"/>
    <p:sldId id="2628" r:id="rId30"/>
    <p:sldId id="2645" r:id="rId31"/>
    <p:sldId id="2615" r:id="rId32"/>
    <p:sldId id="265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2A7478B2-3022-4551-ADAE-037EEDBA3D81}">
          <p14:sldIdLst>
            <p14:sldId id="2658"/>
            <p14:sldId id="2644"/>
          </p14:sldIdLst>
        </p14:section>
        <p14:section name="Foundations of CBME" id="{052080E7-7DCA-455A-868B-B85363979A3F}">
          <p14:sldIdLst>
            <p14:sldId id="2617"/>
            <p14:sldId id="2646"/>
            <p14:sldId id="2629"/>
            <p14:sldId id="2618"/>
            <p14:sldId id="2648"/>
            <p14:sldId id="2607"/>
          </p14:sldIdLst>
        </p14:section>
        <p14:section name="Coaching" id="{85631999-D30B-4BB2-BA27-F9ACC86BFEF7}">
          <p14:sldIdLst>
            <p14:sldId id="258"/>
            <p14:sldId id="2657"/>
            <p14:sldId id="2585"/>
            <p14:sldId id="2589"/>
            <p14:sldId id="2660"/>
            <p14:sldId id="2637"/>
            <p14:sldId id="2650"/>
            <p14:sldId id="2651"/>
            <p14:sldId id="2652"/>
            <p14:sldId id="2591"/>
          </p14:sldIdLst>
        </p14:section>
        <p14:section name="Feedback" id="{3391229F-6B7B-4377-9F41-0193CDAD1B3D}">
          <p14:sldIdLst>
            <p14:sldId id="2609"/>
            <p14:sldId id="419"/>
            <p14:sldId id="2655"/>
            <p14:sldId id="2656"/>
            <p14:sldId id="2661"/>
            <p14:sldId id="2642"/>
            <p14:sldId id="2628"/>
          </p14:sldIdLst>
        </p14:section>
        <p14:section name="Wrap Up" id="{0EA7C79D-E258-406C-94F6-DFB7ED33EE9C}">
          <p14:sldIdLst>
            <p14:sldId id="2645"/>
            <p14:sldId id="2615"/>
            <p14:sldId id="2653"/>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AE1C1B-4AED-CFA0-5C9E-DC327BAE14B0}" name="Kaplan, Bonnie" initials="KB" userId="S::bonnie.kaplan@cuanschutz.edu::7c171790-4325-4306-bf05-2dfacc24df2c" providerId="AD"/>
  <p188:author id="{816EE03D-4633-9724-CC3F-58C9C5B69983}" name="Bazurto, Lea" initials="BL" userId="S::lea.bazurto@cuanschutz.edu::d17423d4-8fb6-4125-b18a-ca50bca708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7588"/>
    <a:srgbClr val="2A7587"/>
    <a:srgbClr val="2E7E93"/>
    <a:srgbClr val="094C67"/>
    <a:srgbClr val="7A786B"/>
    <a:srgbClr val="ECF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1D4101-576C-7543-9872-87F9341B859A}" v="113" dt="2026-08-15T01:37:55.068"/>
    <p1510:client id="{C68D2C94-53E7-D57E-CF54-DBBD6E28BE11}" v="3" dt="2026-08-15T01:14:39.452"/>
    <p1510:client id="{F87AD17B-9E2D-7C9E-E217-7FDAAF9788EC}" v="12" dt="2026-08-14T23:24:55.5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zurto, Lea" userId="S::lea.bazurto@cuanschutz.edu::d17423d4-8fb6-4125-b18a-ca50bca708ea" providerId="AD" clId="Web-{4F5FBC25-31DA-95E9-753F-6A3CBE7AD1EC}"/>
    <pc:docChg chg="delSld modSld modSection">
      <pc:chgData name="Bazurto, Lea" userId="S::lea.bazurto@cuanschutz.edu::d17423d4-8fb6-4125-b18a-ca50bca708ea" providerId="AD" clId="Web-{4F5FBC25-31DA-95E9-753F-6A3CBE7AD1EC}" dt="2026-07-31T23:28:59.983" v="2" actId="20577"/>
      <pc:docMkLst>
        <pc:docMk/>
      </pc:docMkLst>
      <pc:sldChg chg="modSp">
        <pc:chgData name="Bazurto, Lea" userId="S::lea.bazurto@cuanschutz.edu::d17423d4-8fb6-4125-b18a-ca50bca708ea" providerId="AD" clId="Web-{4F5FBC25-31DA-95E9-753F-6A3CBE7AD1EC}" dt="2026-07-31T23:28:59.983" v="2" actId="20577"/>
        <pc:sldMkLst>
          <pc:docMk/>
          <pc:sldMk cId="4220019588" sldId="2642"/>
        </pc:sldMkLst>
        <pc:spChg chg="mod">
          <ac:chgData name="Bazurto, Lea" userId="S::lea.bazurto@cuanschutz.edu::d17423d4-8fb6-4125-b18a-ca50bca708ea" providerId="AD" clId="Web-{4F5FBC25-31DA-95E9-753F-6A3CBE7AD1EC}" dt="2026-07-31T23:28:59.983" v="2" actId="20577"/>
          <ac:spMkLst>
            <pc:docMk/>
            <pc:sldMk cId="4220019588" sldId="2642"/>
            <ac:spMk id="7" creationId="{AFB2FD8B-9D78-D5BD-E78C-62C75EACDFB1}"/>
          </ac:spMkLst>
        </pc:spChg>
      </pc:sldChg>
    </pc:docChg>
  </pc:docChgLst>
  <pc:docChgLst>
    <pc:chgData name="Bazurto, Lea" userId="S::lea.bazurto@cuanschutz.edu::d17423d4-8fb6-4125-b18a-ca50bca708ea" providerId="AD" clId="Web-{97F92212-F6F3-79B2-DC3F-3D31DC208DF2}"/>
    <pc:docChg chg="addSld delSld modSld sldOrd modSection">
      <pc:chgData name="Bazurto, Lea" userId="S::lea.bazurto@cuanschutz.edu::d17423d4-8fb6-4125-b18a-ca50bca708ea" providerId="AD" clId="Web-{97F92212-F6F3-79B2-DC3F-3D31DC208DF2}" dt="2026-08-03T23:34:18.970" v="526" actId="20577"/>
      <pc:docMkLst>
        <pc:docMk/>
      </pc:docMkLst>
      <pc:sldChg chg="modSp">
        <pc:chgData name="Bazurto, Lea" userId="S::lea.bazurto@cuanschutz.edu::d17423d4-8fb6-4125-b18a-ca50bca708ea" providerId="AD" clId="Web-{97F92212-F6F3-79B2-DC3F-3D31DC208DF2}" dt="2026-08-03T23:34:18.970" v="526" actId="20577"/>
        <pc:sldMkLst>
          <pc:docMk/>
          <pc:sldMk cId="0" sldId="2585"/>
        </pc:sldMkLst>
        <pc:spChg chg="mod">
          <ac:chgData name="Bazurto, Lea" userId="S::lea.bazurto@cuanschutz.edu::d17423d4-8fb6-4125-b18a-ca50bca708ea" providerId="AD" clId="Web-{97F92212-F6F3-79B2-DC3F-3D31DC208DF2}" dt="2026-08-03T23:34:18.970" v="526" actId="20577"/>
          <ac:spMkLst>
            <pc:docMk/>
            <pc:sldMk cId="0" sldId="2585"/>
            <ac:spMk id="3" creationId="{00000000-0000-0000-0000-000000000000}"/>
          </ac:spMkLst>
        </pc:spChg>
      </pc:sldChg>
      <pc:sldChg chg="modSp">
        <pc:chgData name="Bazurto, Lea" userId="S::lea.bazurto@cuanschutz.edu::d17423d4-8fb6-4125-b18a-ca50bca708ea" providerId="AD" clId="Web-{97F92212-F6F3-79B2-DC3F-3D31DC208DF2}" dt="2026-08-03T22:51:27.599" v="40" actId="14100"/>
        <pc:sldMkLst>
          <pc:docMk/>
          <pc:sldMk cId="0" sldId="2589"/>
        </pc:sldMkLst>
        <pc:spChg chg="mod">
          <ac:chgData name="Bazurto, Lea" userId="S::lea.bazurto@cuanschutz.edu::d17423d4-8fb6-4125-b18a-ca50bca708ea" providerId="AD" clId="Web-{97F92212-F6F3-79B2-DC3F-3D31DC208DF2}" dt="2026-08-03T22:50:41.941" v="32" actId="20577"/>
          <ac:spMkLst>
            <pc:docMk/>
            <pc:sldMk cId="0" sldId="2589"/>
            <ac:spMk id="2" creationId="{00000000-0000-0000-0000-000000000000}"/>
          </ac:spMkLst>
        </pc:spChg>
        <pc:picChg chg="mod">
          <ac:chgData name="Bazurto, Lea" userId="S::lea.bazurto@cuanschutz.edu::d17423d4-8fb6-4125-b18a-ca50bca708ea" providerId="AD" clId="Web-{97F92212-F6F3-79B2-DC3F-3D31DC208DF2}" dt="2026-08-03T22:50:37.988" v="31" actId="1076"/>
          <ac:picMkLst>
            <pc:docMk/>
            <pc:sldMk cId="0" sldId="2589"/>
            <ac:picMk id="5" creationId="{27B65FCC-4338-556F-BDDE-B75F0FB8C876}"/>
          </ac:picMkLst>
        </pc:picChg>
      </pc:sldChg>
      <pc:sldChg chg="modSp mod ord modShow">
        <pc:chgData name="Bazurto, Lea" userId="S::lea.bazurto@cuanschutz.edu::d17423d4-8fb6-4125-b18a-ca50bca708ea" providerId="AD" clId="Web-{97F92212-F6F3-79B2-DC3F-3D31DC208DF2}" dt="2026-08-03T23:09:29.769" v="194" actId="20577"/>
        <pc:sldMkLst>
          <pc:docMk/>
          <pc:sldMk cId="0" sldId="2591"/>
        </pc:sldMkLst>
        <pc:spChg chg="mod">
          <ac:chgData name="Bazurto, Lea" userId="S::lea.bazurto@cuanschutz.edu::d17423d4-8fb6-4125-b18a-ca50bca708ea" providerId="AD" clId="Web-{97F92212-F6F3-79B2-DC3F-3D31DC208DF2}" dt="2026-08-03T23:09:29.769" v="194" actId="20577"/>
          <ac:spMkLst>
            <pc:docMk/>
            <pc:sldMk cId="0" sldId="2591"/>
            <ac:spMk id="3" creationId="{00000000-0000-0000-0000-000000000000}"/>
          </ac:spMkLst>
        </pc:spChg>
      </pc:sldChg>
      <pc:sldChg chg="addSp delSp modSp modNotes">
        <pc:chgData name="Bazurto, Lea" userId="S::lea.bazurto@cuanschutz.edu::d17423d4-8fb6-4125-b18a-ca50bca708ea" providerId="AD" clId="Web-{97F92212-F6F3-79B2-DC3F-3D31DC208DF2}" dt="2026-08-03T23:10:17.911" v="197"/>
        <pc:sldMkLst>
          <pc:docMk/>
          <pc:sldMk cId="648721431" sldId="2607"/>
        </pc:sldMkLst>
        <pc:spChg chg="mod">
          <ac:chgData name="Bazurto, Lea" userId="S::lea.bazurto@cuanschutz.edu::d17423d4-8fb6-4125-b18a-ca50bca708ea" providerId="AD" clId="Web-{97F92212-F6F3-79B2-DC3F-3D31DC208DF2}" dt="2026-08-03T23:09:57.801" v="195" actId="14100"/>
          <ac:spMkLst>
            <pc:docMk/>
            <pc:sldMk cId="648721431" sldId="2607"/>
            <ac:spMk id="3" creationId="{3AEA5B80-3EA2-65A9-F02F-43E2480E1E86}"/>
          </ac:spMkLst>
        </pc:spChg>
      </pc:sldChg>
      <pc:sldChg chg="modSp">
        <pc:chgData name="Bazurto, Lea" userId="S::lea.bazurto@cuanschutz.edu::d17423d4-8fb6-4125-b18a-ca50bca708ea" providerId="AD" clId="Web-{97F92212-F6F3-79B2-DC3F-3D31DC208DF2}" dt="2026-08-03T23:18:52.823" v="274" actId="20577"/>
        <pc:sldMkLst>
          <pc:docMk/>
          <pc:sldMk cId="143810841" sldId="2628"/>
        </pc:sldMkLst>
        <pc:spChg chg="mod">
          <ac:chgData name="Bazurto, Lea" userId="S::lea.bazurto@cuanschutz.edu::d17423d4-8fb6-4125-b18a-ca50bca708ea" providerId="AD" clId="Web-{97F92212-F6F3-79B2-DC3F-3D31DC208DF2}" dt="2026-08-03T23:18:52.823" v="274" actId="20577"/>
          <ac:spMkLst>
            <pc:docMk/>
            <pc:sldMk cId="143810841" sldId="2628"/>
            <ac:spMk id="3" creationId="{BFF1CEFC-3156-4128-8952-A55A96372076}"/>
          </ac:spMkLst>
        </pc:spChg>
      </pc:sldChg>
      <pc:sldChg chg="modSp">
        <pc:chgData name="Bazurto, Lea" userId="S::lea.bazurto@cuanschutz.edu::d17423d4-8fb6-4125-b18a-ca50bca708ea" providerId="AD" clId="Web-{97F92212-F6F3-79B2-DC3F-3D31DC208DF2}" dt="2026-08-03T20:59:24.703" v="8" actId="14100"/>
        <pc:sldMkLst>
          <pc:docMk/>
          <pc:sldMk cId="2528016445" sldId="2657"/>
        </pc:sldMkLst>
        <pc:spChg chg="mod">
          <ac:chgData name="Bazurto, Lea" userId="S::lea.bazurto@cuanschutz.edu::d17423d4-8fb6-4125-b18a-ca50bca708ea" providerId="AD" clId="Web-{97F92212-F6F3-79B2-DC3F-3D31DC208DF2}" dt="2026-08-03T20:59:09.828" v="1" actId="1076"/>
          <ac:spMkLst>
            <pc:docMk/>
            <pc:sldMk cId="2528016445" sldId="2657"/>
            <ac:spMk id="4" creationId="{98B72C7F-7E89-4B96-C2F2-8E51BE11A160}"/>
          </ac:spMkLst>
        </pc:spChg>
        <pc:spChg chg="mod">
          <ac:chgData name="Bazurto, Lea" userId="S::lea.bazurto@cuanschutz.edu::d17423d4-8fb6-4125-b18a-ca50bca708ea" providerId="AD" clId="Web-{97F92212-F6F3-79B2-DC3F-3D31DC208DF2}" dt="2026-08-03T20:59:09.843" v="2" actId="1076"/>
          <ac:spMkLst>
            <pc:docMk/>
            <pc:sldMk cId="2528016445" sldId="2657"/>
            <ac:spMk id="10" creationId="{256B379E-F1D3-CE7B-54FE-B2B845FD88CD}"/>
          </ac:spMkLst>
        </pc:spChg>
        <pc:spChg chg="mod">
          <ac:chgData name="Bazurto, Lea" userId="S::lea.bazurto@cuanschutz.edu::d17423d4-8fb6-4125-b18a-ca50bca708ea" providerId="AD" clId="Web-{97F92212-F6F3-79B2-DC3F-3D31DC208DF2}" dt="2026-08-03T20:59:09.859" v="3" actId="1076"/>
          <ac:spMkLst>
            <pc:docMk/>
            <pc:sldMk cId="2528016445" sldId="2657"/>
            <ac:spMk id="11" creationId="{1B2517D7-8EFA-7B40-19FC-302F7C0FFDA6}"/>
          </ac:spMkLst>
        </pc:spChg>
        <pc:spChg chg="mod">
          <ac:chgData name="Bazurto, Lea" userId="S::lea.bazurto@cuanschutz.edu::d17423d4-8fb6-4125-b18a-ca50bca708ea" providerId="AD" clId="Web-{97F92212-F6F3-79B2-DC3F-3D31DC208DF2}" dt="2026-08-03T20:59:24.703" v="8" actId="14100"/>
          <ac:spMkLst>
            <pc:docMk/>
            <pc:sldMk cId="2528016445" sldId="2657"/>
            <ac:spMk id="12" creationId="{CBFA9A95-BC3D-77D5-C3E2-C63E18B869F2}"/>
          </ac:spMkLst>
        </pc:spChg>
        <pc:picChg chg="mod">
          <ac:chgData name="Bazurto, Lea" userId="S::lea.bazurto@cuanschutz.edu::d17423d4-8fb6-4125-b18a-ca50bca708ea" providerId="AD" clId="Web-{97F92212-F6F3-79B2-DC3F-3D31DC208DF2}" dt="2026-08-03T20:59:09.874" v="5" actId="1076"/>
          <ac:picMkLst>
            <pc:docMk/>
            <pc:sldMk cId="2528016445" sldId="2657"/>
            <ac:picMk id="16" creationId="{52C6EE15-D0F0-1A00-4F9C-7FA4FC11B42A}"/>
          </ac:picMkLst>
        </pc:picChg>
        <pc:cxnChg chg="mod">
          <ac:chgData name="Bazurto, Lea" userId="S::lea.bazurto@cuanschutz.edu::d17423d4-8fb6-4125-b18a-ca50bca708ea" providerId="AD" clId="Web-{97F92212-F6F3-79B2-DC3F-3D31DC208DF2}" dt="2026-08-03T20:59:09.874" v="4" actId="1076"/>
          <ac:cxnSpMkLst>
            <pc:docMk/>
            <pc:sldMk cId="2528016445" sldId="2657"/>
            <ac:cxnSpMk id="14" creationId="{23619289-1368-A1FD-F6E8-1C2C65CEECC0}"/>
          </ac:cxnSpMkLst>
        </pc:cxnChg>
      </pc:sldChg>
    </pc:docChg>
  </pc:docChgLst>
  <pc:docChgLst>
    <pc:chgData name="Bazurto, Lea" userId="S::lea.bazurto@cuanschutz.edu::d17423d4-8fb6-4125-b18a-ca50bca708ea" providerId="AD" clId="Web-{C68D2C94-53E7-D57E-CF54-DBBD6E28BE11}"/>
    <pc:docChg chg="delSld modSld modSection">
      <pc:chgData name="Bazurto, Lea" userId="S::lea.bazurto@cuanschutz.edu::d17423d4-8fb6-4125-b18a-ca50bca708ea" providerId="AD" clId="Web-{C68D2C94-53E7-D57E-CF54-DBBD6E28BE11}" dt="2026-08-15T01:23:24.105" v="6"/>
      <pc:docMkLst>
        <pc:docMk/>
      </pc:docMkLst>
      <pc:sldChg chg="modNotes">
        <pc:chgData name="Bazurto, Lea" userId="S::lea.bazurto@cuanschutz.edu::d17423d4-8fb6-4125-b18a-ca50bca708ea" providerId="AD" clId="Web-{C68D2C94-53E7-D57E-CF54-DBBD6E28BE11}" dt="2026-08-15T01:23:24.105" v="6"/>
        <pc:sldMkLst>
          <pc:docMk/>
          <pc:sldMk cId="0" sldId="258"/>
        </pc:sldMkLst>
      </pc:sldChg>
      <pc:sldChg chg="modNotes">
        <pc:chgData name="Bazurto, Lea" userId="S::lea.bazurto@cuanschutz.edu::d17423d4-8fb6-4125-b18a-ca50bca708ea" providerId="AD" clId="Web-{C68D2C94-53E7-D57E-CF54-DBBD6E28BE11}" dt="2026-08-15T01:23:24.105" v="6"/>
        <pc:sldMkLst>
          <pc:docMk/>
          <pc:sldMk cId="0" sldId="419"/>
        </pc:sldMkLst>
      </pc:sldChg>
      <pc:sldChg chg="modNotes">
        <pc:chgData name="Bazurto, Lea" userId="S::lea.bazurto@cuanschutz.edu::d17423d4-8fb6-4125-b18a-ca50bca708ea" providerId="AD" clId="Web-{C68D2C94-53E7-D57E-CF54-DBBD6E28BE11}" dt="2026-08-15T01:23:24.105" v="6"/>
        <pc:sldMkLst>
          <pc:docMk/>
          <pc:sldMk cId="0" sldId="2585"/>
        </pc:sldMkLst>
      </pc:sldChg>
      <pc:sldChg chg="modNotes">
        <pc:chgData name="Bazurto, Lea" userId="S::lea.bazurto@cuanschutz.edu::d17423d4-8fb6-4125-b18a-ca50bca708ea" providerId="AD" clId="Web-{C68D2C94-53E7-D57E-CF54-DBBD6E28BE11}" dt="2026-08-15T01:23:24.105" v="6"/>
        <pc:sldMkLst>
          <pc:docMk/>
          <pc:sldMk cId="0" sldId="2589"/>
        </pc:sldMkLst>
      </pc:sldChg>
      <pc:sldChg chg="modNotes">
        <pc:chgData name="Bazurto, Lea" userId="S::lea.bazurto@cuanschutz.edu::d17423d4-8fb6-4125-b18a-ca50bca708ea" providerId="AD" clId="Web-{C68D2C94-53E7-D57E-CF54-DBBD6E28BE11}" dt="2026-08-15T01:23:24.105" v="6"/>
        <pc:sldMkLst>
          <pc:docMk/>
          <pc:sldMk cId="0" sldId="2591"/>
        </pc:sldMkLst>
      </pc:sldChg>
      <pc:sldChg chg="modNotes">
        <pc:chgData name="Bazurto, Lea" userId="S::lea.bazurto@cuanschutz.edu::d17423d4-8fb6-4125-b18a-ca50bca708ea" providerId="AD" clId="Web-{C68D2C94-53E7-D57E-CF54-DBBD6E28BE11}" dt="2026-08-15T01:23:24.105" v="6"/>
        <pc:sldMkLst>
          <pc:docMk/>
          <pc:sldMk cId="648721431" sldId="2607"/>
        </pc:sldMkLst>
      </pc:sldChg>
      <pc:sldChg chg="modNotes">
        <pc:chgData name="Bazurto, Lea" userId="S::lea.bazurto@cuanschutz.edu::d17423d4-8fb6-4125-b18a-ca50bca708ea" providerId="AD" clId="Web-{C68D2C94-53E7-D57E-CF54-DBBD6E28BE11}" dt="2026-08-15T01:23:24.105" v="6"/>
        <pc:sldMkLst>
          <pc:docMk/>
          <pc:sldMk cId="378561141" sldId="2609"/>
        </pc:sldMkLst>
      </pc:sldChg>
      <pc:sldChg chg="modNotes">
        <pc:chgData name="Bazurto, Lea" userId="S::lea.bazurto@cuanschutz.edu::d17423d4-8fb6-4125-b18a-ca50bca708ea" providerId="AD" clId="Web-{C68D2C94-53E7-D57E-CF54-DBBD6E28BE11}" dt="2026-08-15T01:23:24.105" v="6"/>
        <pc:sldMkLst>
          <pc:docMk/>
          <pc:sldMk cId="1249998138" sldId="2615"/>
        </pc:sldMkLst>
      </pc:sldChg>
      <pc:sldChg chg="modNotes">
        <pc:chgData name="Bazurto, Lea" userId="S::lea.bazurto@cuanschutz.edu::d17423d4-8fb6-4125-b18a-ca50bca708ea" providerId="AD" clId="Web-{C68D2C94-53E7-D57E-CF54-DBBD6E28BE11}" dt="2026-08-15T01:23:24.105" v="6"/>
        <pc:sldMkLst>
          <pc:docMk/>
          <pc:sldMk cId="2308149102" sldId="2617"/>
        </pc:sldMkLst>
      </pc:sldChg>
      <pc:sldChg chg="modNotes">
        <pc:chgData name="Bazurto, Lea" userId="S::lea.bazurto@cuanschutz.edu::d17423d4-8fb6-4125-b18a-ca50bca708ea" providerId="AD" clId="Web-{C68D2C94-53E7-D57E-CF54-DBBD6E28BE11}" dt="2026-08-15T01:23:24.105" v="6"/>
        <pc:sldMkLst>
          <pc:docMk/>
          <pc:sldMk cId="2448845148" sldId="2618"/>
        </pc:sldMkLst>
      </pc:sldChg>
      <pc:sldChg chg="modNotes">
        <pc:chgData name="Bazurto, Lea" userId="S::lea.bazurto@cuanschutz.edu::d17423d4-8fb6-4125-b18a-ca50bca708ea" providerId="AD" clId="Web-{C68D2C94-53E7-D57E-CF54-DBBD6E28BE11}" dt="2026-08-15T01:23:24.105" v="6"/>
        <pc:sldMkLst>
          <pc:docMk/>
          <pc:sldMk cId="143810841" sldId="2628"/>
        </pc:sldMkLst>
      </pc:sldChg>
      <pc:sldChg chg="modSp modNotes">
        <pc:chgData name="Bazurto, Lea" userId="S::lea.bazurto@cuanschutz.edu::d17423d4-8fb6-4125-b18a-ca50bca708ea" providerId="AD" clId="Web-{C68D2C94-53E7-D57E-CF54-DBBD6E28BE11}" dt="2026-08-15T01:23:24.105" v="6"/>
        <pc:sldMkLst>
          <pc:docMk/>
          <pc:sldMk cId="4140987369" sldId="2629"/>
        </pc:sldMkLst>
        <pc:spChg chg="mod">
          <ac:chgData name="Bazurto, Lea" userId="S::lea.bazurto@cuanschutz.edu::d17423d4-8fb6-4125-b18a-ca50bca708ea" providerId="AD" clId="Web-{C68D2C94-53E7-D57E-CF54-DBBD6E28BE11}" dt="2026-08-15T01:14:39.452" v="4" actId="20577"/>
          <ac:spMkLst>
            <pc:docMk/>
            <pc:sldMk cId="4140987369" sldId="2629"/>
            <ac:spMk id="2" creationId="{1FF762EC-FE3A-CAED-C53D-C4E455C276E1}"/>
          </ac:spMkLst>
        </pc:spChg>
      </pc:sldChg>
      <pc:sldChg chg="modNotes">
        <pc:chgData name="Bazurto, Lea" userId="S::lea.bazurto@cuanschutz.edu::d17423d4-8fb6-4125-b18a-ca50bca708ea" providerId="AD" clId="Web-{C68D2C94-53E7-D57E-CF54-DBBD6E28BE11}" dt="2026-08-15T01:23:24.105" v="6"/>
        <pc:sldMkLst>
          <pc:docMk/>
          <pc:sldMk cId="3770944251" sldId="2637"/>
        </pc:sldMkLst>
      </pc:sldChg>
      <pc:sldChg chg="modNotes">
        <pc:chgData name="Bazurto, Lea" userId="S::lea.bazurto@cuanschutz.edu::d17423d4-8fb6-4125-b18a-ca50bca708ea" providerId="AD" clId="Web-{C68D2C94-53E7-D57E-CF54-DBBD6E28BE11}" dt="2026-08-15T01:23:24.105" v="6"/>
        <pc:sldMkLst>
          <pc:docMk/>
          <pc:sldMk cId="4220019588" sldId="2642"/>
        </pc:sldMkLst>
      </pc:sldChg>
      <pc:sldChg chg="modNotes">
        <pc:chgData name="Bazurto, Lea" userId="S::lea.bazurto@cuanschutz.edu::d17423d4-8fb6-4125-b18a-ca50bca708ea" providerId="AD" clId="Web-{C68D2C94-53E7-D57E-CF54-DBBD6E28BE11}" dt="2026-08-15T01:23:24.105" v="6"/>
        <pc:sldMkLst>
          <pc:docMk/>
          <pc:sldMk cId="2125461138" sldId="2644"/>
        </pc:sldMkLst>
      </pc:sldChg>
      <pc:sldChg chg="modNotes">
        <pc:chgData name="Bazurto, Lea" userId="S::lea.bazurto@cuanschutz.edu::d17423d4-8fb6-4125-b18a-ca50bca708ea" providerId="AD" clId="Web-{C68D2C94-53E7-D57E-CF54-DBBD6E28BE11}" dt="2026-08-15T01:23:24.105" v="6"/>
        <pc:sldMkLst>
          <pc:docMk/>
          <pc:sldMk cId="1056573888" sldId="2645"/>
        </pc:sldMkLst>
      </pc:sldChg>
      <pc:sldChg chg="modNotes">
        <pc:chgData name="Bazurto, Lea" userId="S::lea.bazurto@cuanschutz.edu::d17423d4-8fb6-4125-b18a-ca50bca708ea" providerId="AD" clId="Web-{C68D2C94-53E7-D57E-CF54-DBBD6E28BE11}" dt="2026-08-15T01:23:24.105" v="6"/>
        <pc:sldMkLst>
          <pc:docMk/>
          <pc:sldMk cId="1370517938" sldId="2646"/>
        </pc:sldMkLst>
      </pc:sldChg>
      <pc:sldChg chg="modNotes">
        <pc:chgData name="Bazurto, Lea" userId="S::lea.bazurto@cuanschutz.edu::d17423d4-8fb6-4125-b18a-ca50bca708ea" providerId="AD" clId="Web-{C68D2C94-53E7-D57E-CF54-DBBD6E28BE11}" dt="2026-08-15T01:23:24.105" v="6"/>
        <pc:sldMkLst>
          <pc:docMk/>
          <pc:sldMk cId="638037184" sldId="2648"/>
        </pc:sldMkLst>
      </pc:sldChg>
      <pc:sldChg chg="modNotes">
        <pc:chgData name="Bazurto, Lea" userId="S::lea.bazurto@cuanschutz.edu::d17423d4-8fb6-4125-b18a-ca50bca708ea" providerId="AD" clId="Web-{C68D2C94-53E7-D57E-CF54-DBBD6E28BE11}" dt="2026-08-15T01:23:24.105" v="6"/>
        <pc:sldMkLst>
          <pc:docMk/>
          <pc:sldMk cId="1764077672" sldId="2650"/>
        </pc:sldMkLst>
      </pc:sldChg>
      <pc:sldChg chg="modNotes">
        <pc:chgData name="Bazurto, Lea" userId="S::lea.bazurto@cuanschutz.edu::d17423d4-8fb6-4125-b18a-ca50bca708ea" providerId="AD" clId="Web-{C68D2C94-53E7-D57E-CF54-DBBD6E28BE11}" dt="2026-08-15T01:23:24.105" v="6"/>
        <pc:sldMkLst>
          <pc:docMk/>
          <pc:sldMk cId="2226971940" sldId="2651"/>
        </pc:sldMkLst>
      </pc:sldChg>
      <pc:sldChg chg="modNotes">
        <pc:chgData name="Bazurto, Lea" userId="S::lea.bazurto@cuanschutz.edu::d17423d4-8fb6-4125-b18a-ca50bca708ea" providerId="AD" clId="Web-{C68D2C94-53E7-D57E-CF54-DBBD6E28BE11}" dt="2026-08-15T01:23:24.105" v="6"/>
        <pc:sldMkLst>
          <pc:docMk/>
          <pc:sldMk cId="3376303574" sldId="2652"/>
        </pc:sldMkLst>
      </pc:sldChg>
      <pc:sldChg chg="modNotes">
        <pc:chgData name="Bazurto, Lea" userId="S::lea.bazurto@cuanschutz.edu::d17423d4-8fb6-4125-b18a-ca50bca708ea" providerId="AD" clId="Web-{C68D2C94-53E7-D57E-CF54-DBBD6E28BE11}" dt="2026-08-15T01:23:24.105" v="6"/>
        <pc:sldMkLst>
          <pc:docMk/>
          <pc:sldMk cId="3529387177" sldId="2653"/>
        </pc:sldMkLst>
      </pc:sldChg>
      <pc:sldChg chg="modNotes">
        <pc:chgData name="Bazurto, Lea" userId="S::lea.bazurto@cuanschutz.edu::d17423d4-8fb6-4125-b18a-ca50bca708ea" providerId="AD" clId="Web-{C68D2C94-53E7-D57E-CF54-DBBD6E28BE11}" dt="2026-08-15T01:23:24.105" v="6"/>
        <pc:sldMkLst>
          <pc:docMk/>
          <pc:sldMk cId="546772883" sldId="2655"/>
        </pc:sldMkLst>
      </pc:sldChg>
      <pc:sldChg chg="modNotes">
        <pc:chgData name="Bazurto, Lea" userId="S::lea.bazurto@cuanschutz.edu::d17423d4-8fb6-4125-b18a-ca50bca708ea" providerId="AD" clId="Web-{C68D2C94-53E7-D57E-CF54-DBBD6E28BE11}" dt="2026-08-15T01:23:24.105" v="6"/>
        <pc:sldMkLst>
          <pc:docMk/>
          <pc:sldMk cId="2952385654" sldId="2656"/>
        </pc:sldMkLst>
      </pc:sldChg>
      <pc:sldChg chg="modNotes">
        <pc:chgData name="Bazurto, Lea" userId="S::lea.bazurto@cuanschutz.edu::d17423d4-8fb6-4125-b18a-ca50bca708ea" providerId="AD" clId="Web-{C68D2C94-53E7-D57E-CF54-DBBD6E28BE11}" dt="2026-08-15T01:23:24.105" v="6"/>
        <pc:sldMkLst>
          <pc:docMk/>
          <pc:sldMk cId="2528016445" sldId="2657"/>
        </pc:sldMkLst>
      </pc:sldChg>
      <pc:sldChg chg="modNotes">
        <pc:chgData name="Bazurto, Lea" userId="S::lea.bazurto@cuanschutz.edu::d17423d4-8fb6-4125-b18a-ca50bca708ea" providerId="AD" clId="Web-{C68D2C94-53E7-D57E-CF54-DBBD6E28BE11}" dt="2026-08-15T01:23:24.105" v="6"/>
        <pc:sldMkLst>
          <pc:docMk/>
          <pc:sldMk cId="4012161911" sldId="2658"/>
        </pc:sldMkLst>
      </pc:sldChg>
      <pc:sldChg chg="del modNotes">
        <pc:chgData name="Bazurto, Lea" userId="S::lea.bazurto@cuanschutz.edu::d17423d4-8fb6-4125-b18a-ca50bca708ea" providerId="AD" clId="Web-{C68D2C94-53E7-D57E-CF54-DBBD6E28BE11}" dt="2026-08-15T01:06:37.377" v="1"/>
        <pc:sldMkLst>
          <pc:docMk/>
          <pc:sldMk cId="1301858167" sldId="2659"/>
        </pc:sldMkLst>
      </pc:sldChg>
      <pc:sldChg chg="modNotes">
        <pc:chgData name="Bazurto, Lea" userId="S::lea.bazurto@cuanschutz.edu::d17423d4-8fb6-4125-b18a-ca50bca708ea" providerId="AD" clId="Web-{C68D2C94-53E7-D57E-CF54-DBBD6E28BE11}" dt="2026-08-15T01:23:24.105" v="6"/>
        <pc:sldMkLst>
          <pc:docMk/>
          <pc:sldMk cId="1054801163" sldId="2660"/>
        </pc:sldMkLst>
      </pc:sldChg>
      <pc:sldChg chg="modNotes">
        <pc:chgData name="Bazurto, Lea" userId="S::lea.bazurto@cuanschutz.edu::d17423d4-8fb6-4125-b18a-ca50bca708ea" providerId="AD" clId="Web-{C68D2C94-53E7-D57E-CF54-DBBD6E28BE11}" dt="2026-08-15T01:23:24.105" v="6"/>
        <pc:sldMkLst>
          <pc:docMk/>
          <pc:sldMk cId="3459216240" sldId="2661"/>
        </pc:sldMkLst>
      </pc:sldChg>
    </pc:docChg>
  </pc:docChgLst>
  <pc:docChgLst>
    <pc:chgData name="Bazurto, Lea" userId="S::lea.bazurto@cuanschutz.edu::d17423d4-8fb6-4125-b18a-ca50bca708ea" providerId="AD" clId="Web-{F87AD17B-9E2D-7C9E-E217-7FDAAF9788EC}"/>
    <pc:docChg chg="modSld">
      <pc:chgData name="Bazurto, Lea" userId="S::lea.bazurto@cuanschutz.edu::d17423d4-8fb6-4125-b18a-ca50bca708ea" providerId="AD" clId="Web-{F87AD17B-9E2D-7C9E-E217-7FDAAF9788EC}" dt="2026-08-14T23:24:55.560" v="11" actId="14100"/>
      <pc:docMkLst>
        <pc:docMk/>
      </pc:docMkLst>
      <pc:sldChg chg="modSp">
        <pc:chgData name="Bazurto, Lea" userId="S::lea.bazurto@cuanschutz.edu::d17423d4-8fb6-4125-b18a-ca50bca708ea" providerId="AD" clId="Web-{F87AD17B-9E2D-7C9E-E217-7FDAAF9788EC}" dt="2026-08-14T23:24:55.560" v="11" actId="14100"/>
        <pc:sldMkLst>
          <pc:docMk/>
          <pc:sldMk cId="4012161911" sldId="2658"/>
        </pc:sldMkLst>
        <pc:spChg chg="mod">
          <ac:chgData name="Bazurto, Lea" userId="S::lea.bazurto@cuanschutz.edu::d17423d4-8fb6-4125-b18a-ca50bca708ea" providerId="AD" clId="Web-{F87AD17B-9E2D-7C9E-E217-7FDAAF9788EC}" dt="2026-08-14T23:24:11.920" v="1" actId="1076"/>
          <ac:spMkLst>
            <pc:docMk/>
            <pc:sldMk cId="4012161911" sldId="2658"/>
            <ac:spMk id="2" creationId="{763CDBA1-AEA6-C737-C0D4-9A1A09604F1F}"/>
          </ac:spMkLst>
        </pc:spChg>
        <pc:spChg chg="mod">
          <ac:chgData name="Bazurto, Lea" userId="S::lea.bazurto@cuanschutz.edu::d17423d4-8fb6-4125-b18a-ca50bca708ea" providerId="AD" clId="Web-{F87AD17B-9E2D-7C9E-E217-7FDAAF9788EC}" dt="2026-08-14T23:24:32.232" v="7" actId="1076"/>
          <ac:spMkLst>
            <pc:docMk/>
            <pc:sldMk cId="4012161911" sldId="2658"/>
            <ac:spMk id="3" creationId="{4271A263-1D0E-B1EA-48E1-98076F162D86}"/>
          </ac:spMkLst>
        </pc:spChg>
        <pc:spChg chg="mod">
          <ac:chgData name="Bazurto, Lea" userId="S::lea.bazurto@cuanschutz.edu::d17423d4-8fb6-4125-b18a-ca50bca708ea" providerId="AD" clId="Web-{F87AD17B-9E2D-7C9E-E217-7FDAAF9788EC}" dt="2026-08-14T23:24:11.920" v="2" actId="1076"/>
          <ac:spMkLst>
            <pc:docMk/>
            <pc:sldMk cId="4012161911" sldId="2658"/>
            <ac:spMk id="5" creationId="{3BB25641-749E-E696-5A7B-5AFDDC881C0A}"/>
          </ac:spMkLst>
        </pc:spChg>
        <pc:spChg chg="mod">
          <ac:chgData name="Bazurto, Lea" userId="S::lea.bazurto@cuanschutz.edu::d17423d4-8fb6-4125-b18a-ca50bca708ea" providerId="AD" clId="Web-{F87AD17B-9E2D-7C9E-E217-7FDAAF9788EC}" dt="2026-08-14T23:24:19.889" v="4" actId="14100"/>
          <ac:spMkLst>
            <pc:docMk/>
            <pc:sldMk cId="4012161911" sldId="2658"/>
            <ac:spMk id="8" creationId="{48B889CD-50DF-3FBF-F6E2-D3C822D63F43}"/>
          </ac:spMkLst>
        </pc:spChg>
        <pc:picChg chg="mod">
          <ac:chgData name="Bazurto, Lea" userId="S::lea.bazurto@cuanschutz.edu::d17423d4-8fb6-4125-b18a-ca50bca708ea" providerId="AD" clId="Web-{F87AD17B-9E2D-7C9E-E217-7FDAAF9788EC}" dt="2026-08-14T23:24:55.560" v="11" actId="14100"/>
          <ac:picMkLst>
            <pc:docMk/>
            <pc:sldMk cId="4012161911" sldId="2658"/>
            <ac:picMk id="7" creationId="{56D6BA3B-A76D-4061-DBFF-DD6C361DEC72}"/>
          </ac:picMkLst>
        </pc:picChg>
      </pc:sldChg>
    </pc:docChg>
  </pc:docChgLst>
  <pc:docChgLst>
    <pc:chgData name="Kaplan, Bonnie" userId="S::bonnie.kaplan@cuanschutz.edu::7c171790-4325-4306-bf05-2dfacc24df2c" providerId="AD" clId="Web-{36B0E0E4-D9C5-16FD-2E67-B80332AF79FC}"/>
    <pc:docChg chg="modSld">
      <pc:chgData name="Kaplan, Bonnie" userId="S::bonnie.kaplan@cuanschutz.edu::7c171790-4325-4306-bf05-2dfacc24df2c" providerId="AD" clId="Web-{36B0E0E4-D9C5-16FD-2E67-B80332AF79FC}" dt="2026-07-29T14:15:45.959" v="2"/>
      <pc:docMkLst>
        <pc:docMk/>
      </pc:docMkLst>
    </pc:docChg>
  </pc:docChgLst>
  <pc:docChgLst>
    <pc:chgData name="Bazurto, Lea" userId="S::lea.bazurto@cuanschutz.edu::d17423d4-8fb6-4125-b18a-ca50bca708ea" providerId="AD" clId="Web-{FA881249-FF78-4934-A0D0-26E7C6F27DF1}"/>
    <pc:docChg chg="delSld modSld modSection">
      <pc:chgData name="Bazurto, Lea" userId="S::lea.bazurto@cuanschutz.edu::d17423d4-8fb6-4125-b18a-ca50bca708ea" providerId="AD" clId="Web-{FA881249-FF78-4934-A0D0-26E7C6F27DF1}" dt="2026-07-21T01:20:41.623" v="32"/>
      <pc:docMkLst>
        <pc:docMk/>
      </pc:docMkLst>
      <pc:sldChg chg="modSp">
        <pc:chgData name="Bazurto, Lea" userId="S::lea.bazurto@cuanschutz.edu::d17423d4-8fb6-4125-b18a-ca50bca708ea" providerId="AD" clId="Web-{FA881249-FF78-4934-A0D0-26E7C6F27DF1}" dt="2026-07-21T01:15:20.967" v="15" actId="20577"/>
        <pc:sldMkLst>
          <pc:docMk/>
          <pc:sldMk cId="0" sldId="258"/>
        </pc:sldMkLst>
      </pc:sldChg>
      <pc:sldChg chg="modNotes">
        <pc:chgData name="Bazurto, Lea" userId="S::lea.bazurto@cuanschutz.edu::d17423d4-8fb6-4125-b18a-ca50bca708ea" providerId="AD" clId="Web-{FA881249-FF78-4934-A0D0-26E7C6F27DF1}" dt="2026-07-21T01:18:12.310" v="24"/>
        <pc:sldMkLst>
          <pc:docMk/>
          <pc:sldMk cId="0" sldId="2589"/>
        </pc:sldMkLst>
      </pc:sldChg>
      <pc:sldChg chg="modSp">
        <pc:chgData name="Bazurto, Lea" userId="S::lea.bazurto@cuanschutz.edu::d17423d4-8fb6-4125-b18a-ca50bca708ea" providerId="AD" clId="Web-{FA881249-FF78-4934-A0D0-26E7C6F27DF1}" dt="2026-07-21T01:19:37.701" v="31" actId="20577"/>
        <pc:sldMkLst>
          <pc:docMk/>
          <pc:sldMk cId="0" sldId="2591"/>
        </pc:sldMkLst>
        <pc:spChg chg="mod">
          <ac:chgData name="Bazurto, Lea" userId="S::lea.bazurto@cuanschutz.edu::d17423d4-8fb6-4125-b18a-ca50bca708ea" providerId="AD" clId="Web-{FA881249-FF78-4934-A0D0-26E7C6F27DF1}" dt="2026-07-21T01:19:37.701" v="31" actId="20577"/>
          <ac:spMkLst>
            <pc:docMk/>
            <pc:sldMk cId="0" sldId="2591"/>
            <ac:spMk id="3" creationId="{00000000-0000-0000-0000-000000000000}"/>
          </ac:spMkLst>
        </pc:spChg>
      </pc:sldChg>
      <pc:sldChg chg="modSp">
        <pc:chgData name="Bazurto, Lea" userId="S::lea.bazurto@cuanschutz.edu::d17423d4-8fb6-4125-b18a-ca50bca708ea" providerId="AD" clId="Web-{FA881249-FF78-4934-A0D0-26E7C6F27DF1}" dt="2026-07-21T01:14:34.936" v="13" actId="20577"/>
        <pc:sldMkLst>
          <pc:docMk/>
          <pc:sldMk cId="2448845148" sldId="2618"/>
        </pc:sldMkLst>
      </pc:sldChg>
    </pc:docChg>
  </pc:docChgLst>
  <pc:docChgLst>
    <pc:chgData name="Bazurto, Lea" userId="S::lea.bazurto@cuanschutz.edu::d17423d4-8fb6-4125-b18a-ca50bca708ea" providerId="AD" clId="Web-{BC84784F-A4B5-1FF3-12DE-8398B291C012}"/>
    <pc:docChg chg="addSld delSld modSld sldOrd modSection">
      <pc:chgData name="Bazurto, Lea" userId="S::lea.bazurto@cuanschutz.edu::d17423d4-8fb6-4125-b18a-ca50bca708ea" providerId="AD" clId="Web-{BC84784F-A4B5-1FF3-12DE-8398B291C012}" dt="2026-07-31T22:32:12.646" v="249" actId="20577"/>
      <pc:docMkLst>
        <pc:docMk/>
      </pc:docMkLst>
      <pc:sldChg chg="modSp">
        <pc:chgData name="Bazurto, Lea" userId="S::lea.bazurto@cuanschutz.edu::d17423d4-8fb6-4125-b18a-ca50bca708ea" providerId="AD" clId="Web-{BC84784F-A4B5-1FF3-12DE-8398B291C012}" dt="2026-07-31T22:13:02.377" v="127" actId="20577"/>
        <pc:sldMkLst>
          <pc:docMk/>
          <pc:sldMk cId="0" sldId="2591"/>
        </pc:sldMkLst>
        <pc:spChg chg="mod">
          <ac:chgData name="Bazurto, Lea" userId="S::lea.bazurto@cuanschutz.edu::d17423d4-8fb6-4125-b18a-ca50bca708ea" providerId="AD" clId="Web-{BC84784F-A4B5-1FF3-12DE-8398B291C012}" dt="2026-07-31T22:13:02.377" v="127" actId="20577"/>
          <ac:spMkLst>
            <pc:docMk/>
            <pc:sldMk cId="0" sldId="2591"/>
            <ac:spMk id="3" creationId="{00000000-0000-0000-0000-000000000000}"/>
          </ac:spMkLst>
        </pc:spChg>
      </pc:sldChg>
      <pc:sldChg chg="modSp">
        <pc:chgData name="Bazurto, Lea" userId="S::lea.bazurto@cuanschutz.edu::d17423d4-8fb6-4125-b18a-ca50bca708ea" providerId="AD" clId="Web-{BC84784F-A4B5-1FF3-12DE-8398B291C012}" dt="2026-07-31T22:11:00.267" v="61" actId="20577"/>
        <pc:sldMkLst>
          <pc:docMk/>
          <pc:sldMk cId="648721431" sldId="2607"/>
        </pc:sldMkLst>
        <pc:spChg chg="mod">
          <ac:chgData name="Bazurto, Lea" userId="S::lea.bazurto@cuanschutz.edu::d17423d4-8fb6-4125-b18a-ca50bca708ea" providerId="AD" clId="Web-{BC84784F-A4B5-1FF3-12DE-8398B291C012}" dt="2026-07-31T22:11:00.267" v="61" actId="20577"/>
          <ac:spMkLst>
            <pc:docMk/>
            <pc:sldMk cId="648721431" sldId="2607"/>
            <ac:spMk id="3" creationId="{3AEA5B80-3EA2-65A9-F02F-43E2480E1E86}"/>
          </ac:spMkLst>
        </pc:spChg>
      </pc:sldChg>
      <pc:sldChg chg="modSp">
        <pc:chgData name="Bazurto, Lea" userId="S::lea.bazurto@cuanschutz.edu::d17423d4-8fb6-4125-b18a-ca50bca708ea" providerId="AD" clId="Web-{BC84784F-A4B5-1FF3-12DE-8398B291C012}" dt="2026-07-31T22:30:24.567" v="233" actId="20577"/>
        <pc:sldMkLst>
          <pc:docMk/>
          <pc:sldMk cId="143810841" sldId="2628"/>
        </pc:sldMkLst>
        <pc:spChg chg="mod">
          <ac:chgData name="Bazurto, Lea" userId="S::lea.bazurto@cuanschutz.edu::d17423d4-8fb6-4125-b18a-ca50bca708ea" providerId="AD" clId="Web-{BC84784F-A4B5-1FF3-12DE-8398B291C012}" dt="2026-07-31T22:30:24.567" v="233" actId="20577"/>
          <ac:spMkLst>
            <pc:docMk/>
            <pc:sldMk cId="143810841" sldId="2628"/>
            <ac:spMk id="3" creationId="{BFF1CEFC-3156-4128-8952-A55A96372076}"/>
          </ac:spMkLst>
        </pc:spChg>
      </pc:sldChg>
      <pc:sldChg chg="modSp">
        <pc:chgData name="Bazurto, Lea" userId="S::lea.bazurto@cuanschutz.edu::d17423d4-8fb6-4125-b18a-ca50bca708ea" providerId="AD" clId="Web-{BC84784F-A4B5-1FF3-12DE-8398B291C012}" dt="2026-07-31T22:10:35.001" v="58" actId="14100"/>
        <pc:sldMkLst>
          <pc:docMk/>
          <pc:sldMk cId="4140987369" sldId="2629"/>
        </pc:sldMkLst>
        <pc:spChg chg="mod">
          <ac:chgData name="Bazurto, Lea" userId="S::lea.bazurto@cuanschutz.edu::d17423d4-8fb6-4125-b18a-ca50bca708ea" providerId="AD" clId="Web-{BC84784F-A4B5-1FF3-12DE-8398B291C012}" dt="2026-07-31T22:10:35.001" v="57" actId="14100"/>
          <ac:spMkLst>
            <pc:docMk/>
            <pc:sldMk cId="4140987369" sldId="2629"/>
            <ac:spMk id="4" creationId="{BA65D3CB-FC47-99F2-49D4-FD886BD5D4F5}"/>
          </ac:spMkLst>
        </pc:spChg>
        <pc:spChg chg="mod">
          <ac:chgData name="Bazurto, Lea" userId="S::lea.bazurto@cuanschutz.edu::d17423d4-8fb6-4125-b18a-ca50bca708ea" providerId="AD" clId="Web-{BC84784F-A4B5-1FF3-12DE-8398B291C012}" dt="2026-07-31T22:10:35.001" v="58" actId="14100"/>
          <ac:spMkLst>
            <pc:docMk/>
            <pc:sldMk cId="4140987369" sldId="2629"/>
            <ac:spMk id="6" creationId="{01AF4944-0B0A-C83E-5596-C4F8B015531C}"/>
          </ac:spMkLst>
        </pc:spChg>
      </pc:sldChg>
    </pc:docChg>
  </pc:docChgLst>
  <pc:docChgLst>
    <pc:chgData name="Bazurto, Lea" userId="S::lea.bazurto@cuanschutz.edu::d17423d4-8fb6-4125-b18a-ca50bca708ea" providerId="AD" clId="Web-{BFC93660-5DFF-766B-5211-C305CC5F0852}"/>
    <pc:docChg chg="modSld">
      <pc:chgData name="Bazurto, Lea" userId="S::lea.bazurto@cuanschutz.edu::d17423d4-8fb6-4125-b18a-ca50bca708ea" providerId="AD" clId="Web-{BFC93660-5DFF-766B-5211-C305CC5F0852}" dt="2026-07-31T23:36:19.607" v="22"/>
      <pc:docMkLst>
        <pc:docMk/>
      </pc:docMkLst>
    </pc:docChg>
  </pc:docChgLst>
  <pc:docChgLst>
    <pc:chgData name="Bazurto, Lea" userId="S::lea.bazurto@cuanschutz.edu::d17423d4-8fb6-4125-b18a-ca50bca708ea" providerId="AD" clId="Web-{68497D18-E8DA-4BD5-47DE-ADD53C100F51}"/>
    <pc:docChg chg="modSld modSection">
      <pc:chgData name="Bazurto, Lea" userId="S::lea.bazurto@cuanschutz.edu::d17423d4-8fb6-4125-b18a-ca50bca708ea" providerId="AD" clId="Web-{68497D18-E8DA-4BD5-47DE-ADD53C100F51}" dt="2026-07-31T23:32:55.045" v="26" actId="20577"/>
      <pc:docMkLst>
        <pc:docMk/>
      </pc:docMkLst>
      <pc:sldChg chg="modSp">
        <pc:chgData name="Bazurto, Lea" userId="S::lea.bazurto@cuanschutz.edu::d17423d4-8fb6-4125-b18a-ca50bca708ea" providerId="AD" clId="Web-{68497D18-E8DA-4BD5-47DE-ADD53C100F51}" dt="2026-07-31T23:32:55.045" v="26" actId="20577"/>
        <pc:sldMkLst>
          <pc:docMk/>
          <pc:sldMk cId="0" sldId="2585"/>
        </pc:sldMkLst>
        <pc:spChg chg="mod">
          <ac:chgData name="Bazurto, Lea" userId="S::lea.bazurto@cuanschutz.edu::d17423d4-8fb6-4125-b18a-ca50bca708ea" providerId="AD" clId="Web-{68497D18-E8DA-4BD5-47DE-ADD53C100F51}" dt="2026-07-31T23:32:55.045" v="26" actId="20577"/>
          <ac:spMkLst>
            <pc:docMk/>
            <pc:sldMk cId="0" sldId="2585"/>
            <ac:spMk id="3" creationId="{00000000-0000-0000-0000-000000000000}"/>
          </ac:spMkLst>
        </pc:spChg>
      </pc:sldChg>
    </pc:docChg>
  </pc:docChgLst>
  <pc:docChgLst>
    <pc:chgData name="Bazurto, Lea" userId="S::lea.bazurto@cuanschutz.edu::d17423d4-8fb6-4125-b18a-ca50bca708ea" providerId="AD" clId="Web-{9B87BE02-42CF-E9D9-BE44-BD5D4C79D797}"/>
    <pc:docChg chg="modSld">
      <pc:chgData name="Bazurto, Lea" userId="S::lea.bazurto@cuanschutz.edu::d17423d4-8fb6-4125-b18a-ca50bca708ea" providerId="AD" clId="Web-{9B87BE02-42CF-E9D9-BE44-BD5D4C79D797}" dt="2026-07-22T20:29:02.502" v="9" actId="14100"/>
      <pc:docMkLst>
        <pc:docMk/>
      </pc:docMkLst>
    </pc:docChg>
  </pc:docChgLst>
  <pc:docChgLst>
    <pc:chgData name="Bazurto, Lea" userId="S::lea.bazurto@cuanschutz.edu::d17423d4-8fb6-4125-b18a-ca50bca708ea" providerId="AD" clId="Web-{45BFF313-9BB5-EE4A-5CA1-A6F2054948CE}"/>
    <pc:docChg chg="addSld modSld sldOrd modSection">
      <pc:chgData name="Bazurto, Lea" userId="S::lea.bazurto@cuanschutz.edu::d17423d4-8fb6-4125-b18a-ca50bca708ea" providerId="AD" clId="Web-{45BFF313-9BB5-EE4A-5CA1-A6F2054948CE}" dt="2026-08-03T13:29:36.827" v="99" actId="14100"/>
      <pc:docMkLst>
        <pc:docMk/>
      </pc:docMkLst>
      <pc:sldChg chg="addSp delSp modSp new ord">
        <pc:chgData name="Bazurto, Lea" userId="S::lea.bazurto@cuanschutz.edu::d17423d4-8fb6-4125-b18a-ca50bca708ea" providerId="AD" clId="Web-{45BFF313-9BB5-EE4A-5CA1-A6F2054948CE}" dt="2026-08-03T13:29:36.827" v="99" actId="14100"/>
        <pc:sldMkLst>
          <pc:docMk/>
          <pc:sldMk cId="2125461138" sldId="2644"/>
        </pc:sldMkLst>
        <pc:spChg chg="mod">
          <ac:chgData name="Bazurto, Lea" userId="S::lea.bazurto@cuanschutz.edu::d17423d4-8fb6-4125-b18a-ca50bca708ea" providerId="AD" clId="Web-{45BFF313-9BB5-EE4A-5CA1-A6F2054948CE}" dt="2026-08-03T13:29:36.780" v="96" actId="14100"/>
          <ac:spMkLst>
            <pc:docMk/>
            <pc:sldMk cId="2125461138" sldId="2644"/>
            <ac:spMk id="3" creationId="{D6C04C31-903D-403C-FE33-5C4DC1582EEF}"/>
          </ac:spMkLst>
        </pc:spChg>
        <pc:spChg chg="mod">
          <ac:chgData name="Bazurto, Lea" userId="S::lea.bazurto@cuanschutz.edu::d17423d4-8fb6-4125-b18a-ca50bca708ea" providerId="AD" clId="Web-{45BFF313-9BB5-EE4A-5CA1-A6F2054948CE}" dt="2026-08-03T13:29:36.795" v="97" actId="14100"/>
          <ac:spMkLst>
            <pc:docMk/>
            <pc:sldMk cId="2125461138" sldId="2644"/>
            <ac:spMk id="4" creationId="{084D53AE-2BF9-B625-11F8-B92F69A22AC7}"/>
          </ac:spMkLst>
        </pc:spChg>
        <pc:spChg chg="mod">
          <ac:chgData name="Bazurto, Lea" userId="S::lea.bazurto@cuanschutz.edu::d17423d4-8fb6-4125-b18a-ca50bca708ea" providerId="AD" clId="Web-{45BFF313-9BB5-EE4A-5CA1-A6F2054948CE}" dt="2026-08-03T13:29:36.811" v="98" actId="14100"/>
          <ac:spMkLst>
            <pc:docMk/>
            <pc:sldMk cId="2125461138" sldId="2644"/>
            <ac:spMk id="5" creationId="{86678D52-2DEC-6646-08F1-723AF5016878}"/>
          </ac:spMkLst>
        </pc:spChg>
        <pc:spChg chg="mod">
          <ac:chgData name="Bazurto, Lea" userId="S::lea.bazurto@cuanschutz.edu::d17423d4-8fb6-4125-b18a-ca50bca708ea" providerId="AD" clId="Web-{45BFF313-9BB5-EE4A-5CA1-A6F2054948CE}" dt="2026-08-03T13:29:36.827" v="99" actId="14100"/>
          <ac:spMkLst>
            <pc:docMk/>
            <pc:sldMk cId="2125461138" sldId="2644"/>
            <ac:spMk id="10" creationId="{E8923D63-EF99-12BF-8C02-FF17EDFC7356}"/>
          </ac:spMkLst>
        </pc:spChg>
        <pc:spChg chg="add">
          <ac:chgData name="Bazurto, Lea" userId="S::lea.bazurto@cuanschutz.edu::d17423d4-8fb6-4125-b18a-ca50bca708ea" providerId="AD" clId="Web-{45BFF313-9BB5-EE4A-5CA1-A6F2054948CE}" dt="2026-08-03T13:29:07.325" v="77"/>
          <ac:spMkLst>
            <pc:docMk/>
            <pc:sldMk cId="2125461138" sldId="2644"/>
            <ac:spMk id="13" creationId="{8AF995A2-B195-5735-43F5-1457D4253042}"/>
          </ac:spMkLst>
        </pc:spChg>
        <pc:spChg chg="add">
          <ac:chgData name="Bazurto, Lea" userId="S::lea.bazurto@cuanschutz.edu::d17423d4-8fb6-4125-b18a-ca50bca708ea" providerId="AD" clId="Web-{45BFF313-9BB5-EE4A-5CA1-A6F2054948CE}" dt="2026-08-03T13:29:07.341" v="78"/>
          <ac:spMkLst>
            <pc:docMk/>
            <pc:sldMk cId="2125461138" sldId="2644"/>
            <ac:spMk id="15" creationId="{C07F0E19-4F8F-9D34-6915-8F7B2F32048E}"/>
          </ac:spMkLst>
        </pc:spChg>
        <pc:spChg chg="add">
          <ac:chgData name="Bazurto, Lea" userId="S::lea.bazurto@cuanschutz.edu::d17423d4-8fb6-4125-b18a-ca50bca708ea" providerId="AD" clId="Web-{45BFF313-9BB5-EE4A-5CA1-A6F2054948CE}" dt="2026-08-03T13:29:07.357" v="79"/>
          <ac:spMkLst>
            <pc:docMk/>
            <pc:sldMk cId="2125461138" sldId="2644"/>
            <ac:spMk id="17" creationId="{DED394F5-481D-D6C8-B6A6-CE6114B232FC}"/>
          </ac:spMkLst>
        </pc:spChg>
        <pc:spChg chg="add">
          <ac:chgData name="Bazurto, Lea" userId="S::lea.bazurto@cuanschutz.edu::d17423d4-8fb6-4125-b18a-ca50bca708ea" providerId="AD" clId="Web-{45BFF313-9BB5-EE4A-5CA1-A6F2054948CE}" dt="2026-08-03T13:29:07.372" v="80"/>
          <ac:spMkLst>
            <pc:docMk/>
            <pc:sldMk cId="2125461138" sldId="2644"/>
            <ac:spMk id="19" creationId="{9AF1AA6F-D9AE-B64D-7367-7AB0600B0940}"/>
          </ac:spMkLst>
        </pc:spChg>
      </pc:sldChg>
    </pc:docChg>
  </pc:docChgLst>
  <pc:docChgLst>
    <pc:chgData name="Bazurto, Lea" userId="S::lea.bazurto@cuanschutz.edu::d17423d4-8fb6-4125-b18a-ca50bca708ea" providerId="AD" clId="Web-{12F01794-B2FE-DF20-B6E6-FC8EC760A1C8}"/>
    <pc:docChg chg="addSld modSld modSection">
      <pc:chgData name="Bazurto, Lea" userId="S::lea.bazurto@cuanschutz.edu::d17423d4-8fb6-4125-b18a-ca50bca708ea" providerId="AD" clId="Web-{12F01794-B2FE-DF20-B6E6-FC8EC760A1C8}" dt="2026-08-04T04:01:29.678" v="27" actId="20577"/>
      <pc:docMkLst>
        <pc:docMk/>
      </pc:docMkLst>
      <pc:sldChg chg="modSp new">
        <pc:chgData name="Bazurto, Lea" userId="S::lea.bazurto@cuanschutz.edu::d17423d4-8fb6-4125-b18a-ca50bca708ea" providerId="AD" clId="Web-{12F01794-B2FE-DF20-B6E6-FC8EC760A1C8}" dt="2026-08-04T04:01:29.678" v="27" actId="20577"/>
        <pc:sldMkLst>
          <pc:docMk/>
          <pc:sldMk cId="1301858167" sldId="2659"/>
        </pc:sldMkLst>
        <pc:spChg chg="mod">
          <ac:chgData name="Bazurto, Lea" userId="S::lea.bazurto@cuanschutz.edu::d17423d4-8fb6-4125-b18a-ca50bca708ea" providerId="AD" clId="Web-{12F01794-B2FE-DF20-B6E6-FC8EC760A1C8}" dt="2026-08-04T03:48:25.401" v="25" actId="20577"/>
          <ac:spMkLst>
            <pc:docMk/>
            <pc:sldMk cId="1301858167" sldId="2659"/>
            <ac:spMk id="2" creationId="{030C8086-1AC9-9C5A-AE85-8B31F0B7279C}"/>
          </ac:spMkLst>
        </pc:spChg>
        <pc:spChg chg="mod">
          <ac:chgData name="Bazurto, Lea" userId="S::lea.bazurto@cuanschutz.edu::d17423d4-8fb6-4125-b18a-ca50bca708ea" providerId="AD" clId="Web-{12F01794-B2FE-DF20-B6E6-FC8EC760A1C8}" dt="2026-08-04T04:01:29.678" v="27" actId="20577"/>
          <ac:spMkLst>
            <pc:docMk/>
            <pc:sldMk cId="1301858167" sldId="2659"/>
            <ac:spMk id="3" creationId="{6D0E9C85-9E79-3557-E2A9-11336ADA2F7C}"/>
          </ac:spMkLst>
        </pc:spChg>
      </pc:sldChg>
    </pc:docChg>
  </pc:docChgLst>
  <pc:docChgLst>
    <pc:chgData name="Bazurto, Lea" userId="S::lea.bazurto@cuanschutz.edu::d17423d4-8fb6-4125-b18a-ca50bca708ea" providerId="AD" clId="Web-{E0943F4B-86F5-7256-65F2-77E4DD3625A9}"/>
    <pc:docChg chg="modSld">
      <pc:chgData name="Bazurto, Lea" userId="S::lea.bazurto@cuanschutz.edu::d17423d4-8fb6-4125-b18a-ca50bca708ea" providerId="AD" clId="Web-{E0943F4B-86F5-7256-65F2-77E4DD3625A9}" dt="2026-07-22T19:10:55.255" v="14" actId="20577"/>
      <pc:docMkLst>
        <pc:docMk/>
      </pc:docMkLst>
    </pc:docChg>
  </pc:docChgLst>
  <pc:docChgLst>
    <pc:chgData name="Kaplan, Bonnie" userId="S::bonnie.kaplan@cuanschutz.edu::7c171790-4325-4306-bf05-2dfacc24df2c" providerId="AD" clId="Web-{1E1C74B7-4570-DB77-0F7A-7D82F227E23D}"/>
    <pc:docChg chg="mod modSld">
      <pc:chgData name="Kaplan, Bonnie" userId="S::bonnie.kaplan@cuanschutz.edu::7c171790-4325-4306-bf05-2dfacc24df2c" providerId="AD" clId="Web-{1E1C74B7-4570-DB77-0F7A-7D82F227E23D}" dt="2026-07-15T13:51:17.832" v="242" actId="20577"/>
      <pc:docMkLst>
        <pc:docMk/>
      </pc:docMkLst>
    </pc:docChg>
  </pc:docChgLst>
  <pc:docChgLst>
    <pc:chgData name="Bazurto, Lea" userId="d17423d4-8fb6-4125-b18a-ca50bca708ea" providerId="ADAL" clId="{28228581-9663-56F8-824B-FC3A781FB116}"/>
    <pc:docChg chg="undo redo custSel addSld delSld modSld sldOrd addMainMaster delMainMaster modMainMaster delSection modSection">
      <pc:chgData name="Bazurto, Lea" userId="d17423d4-8fb6-4125-b18a-ca50bca708ea" providerId="ADAL" clId="{28228581-9663-56F8-824B-FC3A781FB116}" dt="2026-08-15T01:37:55.067" v="12983" actId="13244"/>
      <pc:docMkLst>
        <pc:docMk/>
      </pc:docMkLst>
      <pc:sldChg chg="addSp delSp modSp mod setBg modClrScheme chgLayout modNotesTx">
        <pc:chgData name="Bazurto, Lea" userId="d17423d4-8fb6-4125-b18a-ca50bca708ea" providerId="ADAL" clId="{28228581-9663-56F8-824B-FC3A781FB116}" dt="2026-08-03T17:37:48.281" v="11385" actId="14100"/>
        <pc:sldMkLst>
          <pc:docMk/>
          <pc:sldMk cId="0" sldId="258"/>
        </pc:sldMkLst>
        <pc:spChg chg="mod ord">
          <ac:chgData name="Bazurto, Lea" userId="d17423d4-8fb6-4125-b18a-ca50bca708ea" providerId="ADAL" clId="{28228581-9663-56F8-824B-FC3A781FB116}" dt="2026-08-03T17:13:05.899" v="11090" actId="700"/>
          <ac:spMkLst>
            <pc:docMk/>
            <pc:sldMk cId="0" sldId="258"/>
            <ac:spMk id="2" creationId="{00000000-0000-0000-0000-000000000000}"/>
          </ac:spMkLst>
        </pc:spChg>
        <pc:spChg chg="add mod ord">
          <ac:chgData name="Bazurto, Lea" userId="d17423d4-8fb6-4125-b18a-ca50bca708ea" providerId="ADAL" clId="{28228581-9663-56F8-824B-FC3A781FB116}" dt="2026-08-03T17:37:48.281" v="11385" actId="14100"/>
          <ac:spMkLst>
            <pc:docMk/>
            <pc:sldMk cId="0" sldId="258"/>
            <ac:spMk id="9" creationId="{42FF9DC5-01CF-B945-EA06-E19AD357C544}"/>
          </ac:spMkLst>
        </pc:spChg>
        <pc:picChg chg="add mod modCrop">
          <ac:chgData name="Bazurto, Lea" userId="d17423d4-8fb6-4125-b18a-ca50bca708ea" providerId="ADAL" clId="{28228581-9663-56F8-824B-FC3A781FB116}" dt="2026-08-03T17:13:42.953" v="11100" actId="1076"/>
          <ac:picMkLst>
            <pc:docMk/>
            <pc:sldMk cId="0" sldId="258"/>
            <ac:picMk id="10" creationId="{337F439C-C279-1CD5-6E27-B2DB9960F326}"/>
          </ac:picMkLst>
        </pc:picChg>
      </pc:sldChg>
      <pc:sldChg chg="addSp modSp add mod ord modNotesTx">
        <pc:chgData name="Bazurto, Lea" userId="d17423d4-8fb6-4125-b18a-ca50bca708ea" providerId="ADAL" clId="{28228581-9663-56F8-824B-FC3A781FB116}" dt="2026-08-03T17:38:45.031" v="11399" actId="14100"/>
        <pc:sldMkLst>
          <pc:docMk/>
          <pc:sldMk cId="0" sldId="419"/>
        </pc:sldMkLst>
        <pc:spChg chg="mod">
          <ac:chgData name="Bazurto, Lea" userId="d17423d4-8fb6-4125-b18a-ca50bca708ea" providerId="ADAL" clId="{28228581-9663-56F8-824B-FC3A781FB116}" dt="2026-07-20T20:59:12.488" v="1248"/>
          <ac:spMkLst>
            <pc:docMk/>
            <pc:sldMk cId="0" sldId="419"/>
            <ac:spMk id="2" creationId="{00000000-0000-0000-0000-000000000000}"/>
          </ac:spMkLst>
        </pc:spChg>
        <pc:spChg chg="mod">
          <ac:chgData name="Bazurto, Lea" userId="d17423d4-8fb6-4125-b18a-ca50bca708ea" providerId="ADAL" clId="{28228581-9663-56F8-824B-FC3A781FB116}" dt="2026-08-03T17:38:45.031" v="11399" actId="14100"/>
          <ac:spMkLst>
            <pc:docMk/>
            <pc:sldMk cId="0" sldId="419"/>
            <ac:spMk id="3" creationId="{00000000-0000-0000-0000-000000000000}"/>
          </ac:spMkLst>
        </pc:spChg>
        <pc:picChg chg="add mod">
          <ac:chgData name="Bazurto, Lea" userId="d17423d4-8fb6-4125-b18a-ca50bca708ea" providerId="ADAL" clId="{28228581-9663-56F8-824B-FC3A781FB116}" dt="2026-08-03T16:14:46.845" v="9993" actId="962"/>
          <ac:picMkLst>
            <pc:docMk/>
            <pc:sldMk cId="0" sldId="419"/>
            <ac:picMk id="4" creationId="{D447F9F2-9B56-1E2F-04D9-2FDC8526DED2}"/>
          </ac:picMkLst>
        </pc:picChg>
      </pc:sldChg>
      <pc:sldChg chg="addSp delSp modSp add mod">
        <pc:chgData name="Bazurto, Lea" userId="d17423d4-8fb6-4125-b18a-ca50bca708ea" providerId="ADAL" clId="{28228581-9663-56F8-824B-FC3A781FB116}" dt="2026-08-03T23:44:30.345" v="12031" actId="20577"/>
        <pc:sldMkLst>
          <pc:docMk/>
          <pc:sldMk cId="0" sldId="2585"/>
        </pc:sldMkLst>
        <pc:spChg chg="mod">
          <ac:chgData name="Bazurto, Lea" userId="d17423d4-8fb6-4125-b18a-ca50bca708ea" providerId="ADAL" clId="{28228581-9663-56F8-824B-FC3A781FB116}" dt="2026-07-20T20:59:12.488" v="1248"/>
          <ac:spMkLst>
            <pc:docMk/>
            <pc:sldMk cId="0" sldId="2585"/>
            <ac:spMk id="2" creationId="{00000000-0000-0000-0000-000000000000}"/>
          </ac:spMkLst>
        </pc:spChg>
        <pc:spChg chg="mod">
          <ac:chgData name="Bazurto, Lea" userId="d17423d4-8fb6-4125-b18a-ca50bca708ea" providerId="ADAL" clId="{28228581-9663-56F8-824B-FC3A781FB116}" dt="2026-08-03T23:44:30.345" v="12031" actId="20577"/>
          <ac:spMkLst>
            <pc:docMk/>
            <pc:sldMk cId="0" sldId="2585"/>
            <ac:spMk id="3" creationId="{00000000-0000-0000-0000-000000000000}"/>
          </ac:spMkLst>
        </pc:spChg>
        <pc:spChg chg="add mod">
          <ac:chgData name="Bazurto, Lea" userId="d17423d4-8fb6-4125-b18a-ca50bca708ea" providerId="ADAL" clId="{28228581-9663-56F8-824B-FC3A781FB116}" dt="2026-08-03T23:38:16.448" v="11970" actId="962"/>
          <ac:spMkLst>
            <pc:docMk/>
            <pc:sldMk cId="0" sldId="2585"/>
            <ac:spMk id="7" creationId="{24C3FEFE-6378-860A-4792-0F7C0EB58786}"/>
          </ac:spMkLst>
        </pc:spChg>
        <pc:spChg chg="add mod">
          <ac:chgData name="Bazurto, Lea" userId="d17423d4-8fb6-4125-b18a-ca50bca708ea" providerId="ADAL" clId="{28228581-9663-56F8-824B-FC3A781FB116}" dt="2026-08-03T23:38:26.768" v="11972" actId="1035"/>
          <ac:spMkLst>
            <pc:docMk/>
            <pc:sldMk cId="0" sldId="2585"/>
            <ac:spMk id="8" creationId="{B03CFB4D-78E9-AFE7-768C-01D37A2C9402}"/>
          </ac:spMkLst>
        </pc:spChg>
        <pc:spChg chg="add mod">
          <ac:chgData name="Bazurto, Lea" userId="d17423d4-8fb6-4125-b18a-ca50bca708ea" providerId="ADAL" clId="{28228581-9663-56F8-824B-FC3A781FB116}" dt="2026-08-03T23:38:16.448" v="11970" actId="962"/>
          <ac:spMkLst>
            <pc:docMk/>
            <pc:sldMk cId="0" sldId="2585"/>
            <ac:spMk id="9" creationId="{4C61DE00-D068-D53F-8053-B6354301DE89}"/>
          </ac:spMkLst>
        </pc:spChg>
        <pc:spChg chg="add mod">
          <ac:chgData name="Bazurto, Lea" userId="d17423d4-8fb6-4125-b18a-ca50bca708ea" providerId="ADAL" clId="{28228581-9663-56F8-824B-FC3A781FB116}" dt="2026-08-03T23:38:16.448" v="11970" actId="962"/>
          <ac:spMkLst>
            <pc:docMk/>
            <pc:sldMk cId="0" sldId="2585"/>
            <ac:spMk id="10" creationId="{830A08DF-A867-507C-7805-338495DD2A2B}"/>
          </ac:spMkLst>
        </pc:spChg>
        <pc:spChg chg="add mod">
          <ac:chgData name="Bazurto, Lea" userId="d17423d4-8fb6-4125-b18a-ca50bca708ea" providerId="ADAL" clId="{28228581-9663-56F8-824B-FC3A781FB116}" dt="2026-08-03T23:38:16.448" v="11970" actId="962"/>
          <ac:spMkLst>
            <pc:docMk/>
            <pc:sldMk cId="0" sldId="2585"/>
            <ac:spMk id="11" creationId="{22650D59-9031-631E-6B05-F1FA665CE20B}"/>
          </ac:spMkLst>
        </pc:spChg>
        <pc:spChg chg="add mod">
          <ac:chgData name="Bazurto, Lea" userId="d17423d4-8fb6-4125-b18a-ca50bca708ea" providerId="ADAL" clId="{28228581-9663-56F8-824B-FC3A781FB116}" dt="2026-08-03T23:38:16.448" v="11970" actId="962"/>
          <ac:spMkLst>
            <pc:docMk/>
            <pc:sldMk cId="0" sldId="2585"/>
            <ac:spMk id="12" creationId="{A52D66C8-AB69-52F5-865D-7DEDDB7DED1D}"/>
          </ac:spMkLst>
        </pc:spChg>
        <pc:cxnChg chg="add mod">
          <ac:chgData name="Bazurto, Lea" userId="d17423d4-8fb6-4125-b18a-ca50bca708ea" providerId="ADAL" clId="{28228581-9663-56F8-824B-FC3A781FB116}" dt="2026-08-03T23:41:35.929" v="12010" actId="962"/>
          <ac:cxnSpMkLst>
            <pc:docMk/>
            <pc:sldMk cId="0" sldId="2585"/>
            <ac:cxnSpMk id="16" creationId="{1B46BAF2-BC73-B1A5-B768-91D926BCF3CA}"/>
          </ac:cxnSpMkLst>
        </pc:cxnChg>
        <pc:cxnChg chg="add mod">
          <ac:chgData name="Bazurto, Lea" userId="d17423d4-8fb6-4125-b18a-ca50bca708ea" providerId="ADAL" clId="{28228581-9663-56F8-824B-FC3A781FB116}" dt="2026-08-03T23:41:35.929" v="12010" actId="962"/>
          <ac:cxnSpMkLst>
            <pc:docMk/>
            <pc:sldMk cId="0" sldId="2585"/>
            <ac:cxnSpMk id="17" creationId="{D5D5CE40-E4E3-232C-28FB-0D72EC72506C}"/>
          </ac:cxnSpMkLst>
        </pc:cxnChg>
        <pc:cxnChg chg="add mod">
          <ac:chgData name="Bazurto, Lea" userId="d17423d4-8fb6-4125-b18a-ca50bca708ea" providerId="ADAL" clId="{28228581-9663-56F8-824B-FC3A781FB116}" dt="2026-08-03T23:41:35.929" v="12010" actId="962"/>
          <ac:cxnSpMkLst>
            <pc:docMk/>
            <pc:sldMk cId="0" sldId="2585"/>
            <ac:cxnSpMk id="18" creationId="{7FC1ED45-AB61-43A4-C3BE-653D9EC119C0}"/>
          </ac:cxnSpMkLst>
        </pc:cxnChg>
        <pc:cxnChg chg="add mod">
          <ac:chgData name="Bazurto, Lea" userId="d17423d4-8fb6-4125-b18a-ca50bca708ea" providerId="ADAL" clId="{28228581-9663-56F8-824B-FC3A781FB116}" dt="2026-08-03T23:41:35.929" v="12010" actId="962"/>
          <ac:cxnSpMkLst>
            <pc:docMk/>
            <pc:sldMk cId="0" sldId="2585"/>
            <ac:cxnSpMk id="19" creationId="{147AFBC2-0894-0456-6116-2379C95A2643}"/>
          </ac:cxnSpMkLst>
        </pc:cxnChg>
        <pc:cxnChg chg="add mod">
          <ac:chgData name="Bazurto, Lea" userId="d17423d4-8fb6-4125-b18a-ca50bca708ea" providerId="ADAL" clId="{28228581-9663-56F8-824B-FC3A781FB116}" dt="2026-08-03T23:41:35.929" v="12010" actId="962"/>
          <ac:cxnSpMkLst>
            <pc:docMk/>
            <pc:sldMk cId="0" sldId="2585"/>
            <ac:cxnSpMk id="20" creationId="{11D34A88-D3E1-D362-E912-BB5A96AD27AC}"/>
          </ac:cxnSpMkLst>
        </pc:cxnChg>
        <pc:cxnChg chg="add mod">
          <ac:chgData name="Bazurto, Lea" userId="d17423d4-8fb6-4125-b18a-ca50bca708ea" providerId="ADAL" clId="{28228581-9663-56F8-824B-FC3A781FB116}" dt="2026-08-03T23:41:35.929" v="12010" actId="962"/>
          <ac:cxnSpMkLst>
            <pc:docMk/>
            <pc:sldMk cId="0" sldId="2585"/>
            <ac:cxnSpMk id="21" creationId="{75A03FDC-8587-9F1B-04B7-AC2245E11C54}"/>
          </ac:cxnSpMkLst>
        </pc:cxnChg>
      </pc:sldChg>
      <pc:sldChg chg="addSp delSp modSp add mod ord chgLayout">
        <pc:chgData name="Bazurto, Lea" userId="d17423d4-8fb6-4125-b18a-ca50bca708ea" providerId="ADAL" clId="{28228581-9663-56F8-824B-FC3A781FB116}" dt="2026-08-15T01:28:13.414" v="12895" actId="962"/>
        <pc:sldMkLst>
          <pc:docMk/>
          <pc:sldMk cId="0" sldId="2589"/>
        </pc:sldMkLst>
        <pc:spChg chg="mod ord">
          <ac:chgData name="Bazurto, Lea" userId="d17423d4-8fb6-4125-b18a-ca50bca708ea" providerId="ADAL" clId="{28228581-9663-56F8-824B-FC3A781FB116}" dt="2026-08-03T23:49:20.656" v="12074" actId="700"/>
          <ac:spMkLst>
            <pc:docMk/>
            <pc:sldMk cId="0" sldId="2589"/>
            <ac:spMk id="2" creationId="{00000000-0000-0000-0000-000000000000}"/>
          </ac:spMkLst>
        </pc:spChg>
        <pc:spChg chg="add mod ord">
          <ac:chgData name="Bazurto, Lea" userId="d17423d4-8fb6-4125-b18a-ca50bca708ea" providerId="ADAL" clId="{28228581-9663-56F8-824B-FC3A781FB116}" dt="2026-08-03T23:49:41.165" v="12087" actId="1076"/>
          <ac:spMkLst>
            <pc:docMk/>
            <pc:sldMk cId="0" sldId="2589"/>
            <ac:spMk id="6" creationId="{CD06F178-3714-5F11-FCDA-99EA287AFFA9}"/>
          </ac:spMkLst>
        </pc:spChg>
        <pc:spChg chg="add mod ord">
          <ac:chgData name="Bazurto, Lea" userId="d17423d4-8fb6-4125-b18a-ca50bca708ea" providerId="ADAL" clId="{28228581-9663-56F8-824B-FC3A781FB116}" dt="2026-08-03T23:49:56.729" v="12089" actId="1076"/>
          <ac:spMkLst>
            <pc:docMk/>
            <pc:sldMk cId="0" sldId="2589"/>
            <ac:spMk id="7" creationId="{51EAA753-ED46-DC5E-E5A6-E63717FF2DDD}"/>
          </ac:spMkLst>
        </pc:spChg>
        <pc:picChg chg="add mod modCrop">
          <ac:chgData name="Bazurto, Lea" userId="d17423d4-8fb6-4125-b18a-ca50bca708ea" providerId="ADAL" clId="{28228581-9663-56F8-824B-FC3A781FB116}" dt="2026-08-15T01:28:13.414" v="12895" actId="962"/>
          <ac:picMkLst>
            <pc:docMk/>
            <pc:sldMk cId="0" sldId="2589"/>
            <ac:picMk id="5" creationId="{27B65FCC-4338-556F-BDDE-B75F0FB8C876}"/>
          </ac:picMkLst>
        </pc:picChg>
      </pc:sldChg>
      <pc:sldChg chg="modSp add mod">
        <pc:chgData name="Bazurto, Lea" userId="d17423d4-8fb6-4125-b18a-ca50bca708ea" providerId="ADAL" clId="{28228581-9663-56F8-824B-FC3A781FB116}" dt="2026-08-03T17:38:26.055" v="11390" actId="14100"/>
        <pc:sldMkLst>
          <pc:docMk/>
          <pc:sldMk cId="0" sldId="2591"/>
        </pc:sldMkLst>
        <pc:spChg chg="mod">
          <ac:chgData name="Bazurto, Lea" userId="d17423d4-8fb6-4125-b18a-ca50bca708ea" providerId="ADAL" clId="{28228581-9663-56F8-824B-FC3A781FB116}" dt="2026-07-20T20:59:12.488" v="1248"/>
          <ac:spMkLst>
            <pc:docMk/>
            <pc:sldMk cId="0" sldId="2591"/>
            <ac:spMk id="2" creationId="{00000000-0000-0000-0000-000000000000}"/>
          </ac:spMkLst>
        </pc:spChg>
        <pc:spChg chg="mod">
          <ac:chgData name="Bazurto, Lea" userId="d17423d4-8fb6-4125-b18a-ca50bca708ea" providerId="ADAL" clId="{28228581-9663-56F8-824B-FC3A781FB116}" dt="2026-08-03T17:38:26.055" v="11390" actId="14100"/>
          <ac:spMkLst>
            <pc:docMk/>
            <pc:sldMk cId="0" sldId="2591"/>
            <ac:spMk id="3" creationId="{00000000-0000-0000-0000-000000000000}"/>
          </ac:spMkLst>
        </pc:spChg>
      </pc:sldChg>
      <pc:sldChg chg="addSp delSp modSp mod modNotesTx">
        <pc:chgData name="Bazurto, Lea" userId="d17423d4-8fb6-4125-b18a-ca50bca708ea" providerId="ADAL" clId="{28228581-9663-56F8-824B-FC3A781FB116}" dt="2026-08-04T00:18:59.308" v="12130" actId="20577"/>
        <pc:sldMkLst>
          <pc:docMk/>
          <pc:sldMk cId="648721431" sldId="2607"/>
        </pc:sldMkLst>
        <pc:spChg chg="mod">
          <ac:chgData name="Bazurto, Lea" userId="d17423d4-8fb6-4125-b18a-ca50bca708ea" providerId="ADAL" clId="{28228581-9663-56F8-824B-FC3A781FB116}" dt="2026-08-03T17:36:08.318" v="11376" actId="20577"/>
          <ac:spMkLst>
            <pc:docMk/>
            <pc:sldMk cId="648721431" sldId="2607"/>
            <ac:spMk id="2" creationId="{1E56F3FE-F687-3604-1606-E40BEE12B0F3}"/>
          </ac:spMkLst>
        </pc:spChg>
        <pc:spChg chg="mod">
          <ac:chgData name="Bazurto, Lea" userId="d17423d4-8fb6-4125-b18a-ca50bca708ea" providerId="ADAL" clId="{28228581-9663-56F8-824B-FC3A781FB116}" dt="2026-08-04T00:18:59.308" v="12130" actId="20577"/>
          <ac:spMkLst>
            <pc:docMk/>
            <pc:sldMk cId="648721431" sldId="2607"/>
            <ac:spMk id="3" creationId="{3AEA5B80-3EA2-65A9-F02F-43E2480E1E86}"/>
          </ac:spMkLst>
        </pc:spChg>
      </pc:sldChg>
      <pc:sldChg chg="addSp modSp mod chgLayout">
        <pc:chgData name="Bazurto, Lea" userId="d17423d4-8fb6-4125-b18a-ca50bca708ea" providerId="ADAL" clId="{28228581-9663-56F8-824B-FC3A781FB116}" dt="2026-08-15T01:34:19.385" v="12953" actId="13244"/>
        <pc:sldMkLst>
          <pc:docMk/>
          <pc:sldMk cId="378561141" sldId="2609"/>
        </pc:sldMkLst>
        <pc:spChg chg="mod ord">
          <ac:chgData name="Bazurto, Lea" userId="d17423d4-8fb6-4125-b18a-ca50bca708ea" providerId="ADAL" clId="{28228581-9663-56F8-824B-FC3A781FB116}" dt="2026-08-15T01:34:19.385" v="12953" actId="13244"/>
          <ac:spMkLst>
            <pc:docMk/>
            <pc:sldMk cId="378561141" sldId="2609"/>
            <ac:spMk id="2" creationId="{9562B40D-8F0B-75C0-A400-E61B824707FC}"/>
          </ac:spMkLst>
        </pc:spChg>
        <pc:spChg chg="mod ord">
          <ac:chgData name="Bazurto, Lea" userId="d17423d4-8fb6-4125-b18a-ca50bca708ea" providerId="ADAL" clId="{28228581-9663-56F8-824B-FC3A781FB116}" dt="2026-08-03T17:38:37.309" v="11398" actId="1036"/>
          <ac:spMkLst>
            <pc:docMk/>
            <pc:sldMk cId="378561141" sldId="2609"/>
            <ac:spMk id="3" creationId="{EED651A2-04C5-B8D2-A49F-6ED0D76DBB2C}"/>
          </ac:spMkLst>
        </pc:spChg>
        <pc:spChg chg="add mod ord">
          <ac:chgData name="Bazurto, Lea" userId="d17423d4-8fb6-4125-b18a-ca50bca708ea" providerId="ADAL" clId="{28228581-9663-56F8-824B-FC3A781FB116}" dt="2026-08-03T17:38:37.309" v="11398" actId="1036"/>
          <ac:spMkLst>
            <pc:docMk/>
            <pc:sldMk cId="378561141" sldId="2609"/>
            <ac:spMk id="6" creationId="{87E76BF5-CE49-4954-AE7A-8671A3091647}"/>
          </ac:spMkLst>
        </pc:spChg>
        <pc:picChg chg="add mod modCrop">
          <ac:chgData name="Bazurto, Lea" userId="d17423d4-8fb6-4125-b18a-ca50bca708ea" providerId="ADAL" clId="{28228581-9663-56F8-824B-FC3A781FB116}" dt="2026-08-03T14:55:27.594" v="8345" actId="962"/>
          <ac:picMkLst>
            <pc:docMk/>
            <pc:sldMk cId="378561141" sldId="2609"/>
            <ac:picMk id="5" creationId="{6A0B672B-94AD-1EEF-D172-070829002CB8}"/>
          </ac:picMkLst>
        </pc:picChg>
      </pc:sldChg>
      <pc:sldChg chg="modSp add mod">
        <pc:chgData name="Bazurto, Lea" userId="d17423d4-8fb6-4125-b18a-ca50bca708ea" providerId="ADAL" clId="{28228581-9663-56F8-824B-FC3A781FB116}" dt="2026-08-03T17:39:43.283" v="11418" actId="1076"/>
        <pc:sldMkLst>
          <pc:docMk/>
          <pc:sldMk cId="1249998138" sldId="2615"/>
        </pc:sldMkLst>
        <pc:spChg chg="mod">
          <ac:chgData name="Bazurto, Lea" userId="d17423d4-8fb6-4125-b18a-ca50bca708ea" providerId="ADAL" clId="{28228581-9663-56F8-824B-FC3A781FB116}" dt="2026-08-03T17:39:24.551" v="11416" actId="14100"/>
          <ac:spMkLst>
            <pc:docMk/>
            <pc:sldMk cId="1249998138" sldId="2615"/>
            <ac:spMk id="3" creationId="{D074179E-E6B6-9C22-0199-8E6463D76EA4}"/>
          </ac:spMkLst>
        </pc:spChg>
        <pc:picChg chg="mod">
          <ac:chgData name="Bazurto, Lea" userId="d17423d4-8fb6-4125-b18a-ca50bca708ea" providerId="ADAL" clId="{28228581-9663-56F8-824B-FC3A781FB116}" dt="2026-08-03T17:39:43.283" v="11418" actId="1076"/>
          <ac:picMkLst>
            <pc:docMk/>
            <pc:sldMk cId="1249998138" sldId="2615"/>
            <ac:picMk id="7" creationId="{516FBA03-E920-BE1F-34DF-21202BC30888}"/>
          </ac:picMkLst>
        </pc:picChg>
      </pc:sldChg>
      <pc:sldChg chg="addSp delSp modSp new mod modClrScheme chgLayout modNotesTx">
        <pc:chgData name="Bazurto, Lea" userId="d17423d4-8fb6-4125-b18a-ca50bca708ea" providerId="ADAL" clId="{28228581-9663-56F8-824B-FC3A781FB116}" dt="2026-08-15T01:30:32.225" v="12921" actId="962"/>
        <pc:sldMkLst>
          <pc:docMk/>
          <pc:sldMk cId="2308149102" sldId="2617"/>
        </pc:sldMkLst>
        <pc:spChg chg="mod">
          <ac:chgData name="Bazurto, Lea" userId="d17423d4-8fb6-4125-b18a-ca50bca708ea" providerId="ADAL" clId="{28228581-9663-56F8-824B-FC3A781FB116}" dt="2026-07-20T21:09:30.280" v="1391" actId="20577"/>
          <ac:spMkLst>
            <pc:docMk/>
            <pc:sldMk cId="2308149102" sldId="2617"/>
            <ac:spMk id="10" creationId="{9C46F9F0-8F70-5B2E-ED43-50F923AAB600}"/>
          </ac:spMkLst>
        </pc:spChg>
        <pc:spChg chg="add del mod ord">
          <ac:chgData name="Bazurto, Lea" userId="d17423d4-8fb6-4125-b18a-ca50bca708ea" providerId="ADAL" clId="{28228581-9663-56F8-824B-FC3A781FB116}" dt="2026-08-04T00:18:20.159" v="12127" actId="478"/>
          <ac:spMkLst>
            <pc:docMk/>
            <pc:sldMk cId="2308149102" sldId="2617"/>
            <ac:spMk id="11" creationId="{49FB68B1-C9F4-8C44-4B52-7A2521F15B62}"/>
          </ac:spMkLst>
        </pc:spChg>
        <pc:spChg chg="add del mod ord">
          <ac:chgData name="Bazurto, Lea" userId="d17423d4-8fb6-4125-b18a-ca50bca708ea" providerId="ADAL" clId="{28228581-9663-56F8-824B-FC3A781FB116}" dt="2026-08-15T01:30:10.278" v="12913" actId="13244"/>
          <ac:spMkLst>
            <pc:docMk/>
            <pc:sldMk cId="2308149102" sldId="2617"/>
            <ac:spMk id="12" creationId="{66047C9D-E75D-56B5-A5B8-B46E6BDD672A}"/>
          </ac:spMkLst>
        </pc:spChg>
        <pc:spChg chg="add mod ord">
          <ac:chgData name="Bazurto, Lea" userId="d17423d4-8fb6-4125-b18a-ca50bca708ea" providerId="ADAL" clId="{28228581-9663-56F8-824B-FC3A781FB116}" dt="2026-08-15T01:30:12.582" v="12914" actId="13244"/>
          <ac:spMkLst>
            <pc:docMk/>
            <pc:sldMk cId="2308149102" sldId="2617"/>
            <ac:spMk id="13" creationId="{F05D6308-7E48-DC89-BC04-8D2302446F30}"/>
          </ac:spMkLst>
        </pc:spChg>
        <pc:spChg chg="add del mod ord">
          <ac:chgData name="Bazurto, Lea" userId="d17423d4-8fb6-4125-b18a-ca50bca708ea" providerId="ADAL" clId="{28228581-9663-56F8-824B-FC3A781FB116}" dt="2026-08-04T00:18:20.159" v="12127" actId="478"/>
          <ac:spMkLst>
            <pc:docMk/>
            <pc:sldMk cId="2308149102" sldId="2617"/>
            <ac:spMk id="14" creationId="{DBBA8BC4-1C1A-B5A9-A4E3-D7FF79BAB20B}"/>
          </ac:spMkLst>
        </pc:spChg>
        <pc:spChg chg="mod ord">
          <ac:chgData name="Bazurto, Lea" userId="d17423d4-8fb6-4125-b18a-ca50bca708ea" providerId="ADAL" clId="{28228581-9663-56F8-824B-FC3A781FB116}" dt="2026-08-15T01:30:03.038" v="12912" actId="13244"/>
          <ac:spMkLst>
            <pc:docMk/>
            <pc:sldMk cId="2308149102" sldId="2617"/>
            <ac:spMk id="15" creationId="{0E17AB86-D524-57BF-9D70-685A97B44A2E}"/>
          </ac:spMkLst>
        </pc:spChg>
        <pc:spChg chg="add mod ord">
          <ac:chgData name="Bazurto, Lea" userId="d17423d4-8fb6-4125-b18a-ca50bca708ea" providerId="ADAL" clId="{28228581-9663-56F8-824B-FC3A781FB116}" dt="2026-08-15T01:30:15.343" v="12915" actId="13244"/>
          <ac:spMkLst>
            <pc:docMk/>
            <pc:sldMk cId="2308149102" sldId="2617"/>
            <ac:spMk id="16" creationId="{CC71AA49-00AD-F8AB-7381-7BA0FAFD2DA3}"/>
          </ac:spMkLst>
        </pc:spChg>
        <pc:spChg chg="mod ord">
          <ac:chgData name="Bazurto, Lea" userId="d17423d4-8fb6-4125-b18a-ca50bca708ea" providerId="ADAL" clId="{28228581-9663-56F8-824B-FC3A781FB116}" dt="2026-08-15T01:30:21.025" v="12916" actId="13244"/>
          <ac:spMkLst>
            <pc:docMk/>
            <pc:sldMk cId="2308149102" sldId="2617"/>
            <ac:spMk id="17" creationId="{75CB49FB-11DF-1F47-169A-01FBB5DDE6EB}"/>
          </ac:spMkLst>
        </pc:spChg>
        <pc:spChg chg="add del mod">
          <ac:chgData name="Bazurto, Lea" userId="d17423d4-8fb6-4125-b18a-ca50bca708ea" providerId="ADAL" clId="{28228581-9663-56F8-824B-FC3A781FB116}" dt="2026-08-04T00:18:20.159" v="12127" actId="478"/>
          <ac:spMkLst>
            <pc:docMk/>
            <pc:sldMk cId="2308149102" sldId="2617"/>
            <ac:spMk id="18" creationId="{88CF0AFC-BD86-1E0F-ECBC-DE75063946F5}"/>
          </ac:spMkLst>
        </pc:spChg>
        <pc:spChg chg="mod ord">
          <ac:chgData name="Bazurto, Lea" userId="d17423d4-8fb6-4125-b18a-ca50bca708ea" providerId="ADAL" clId="{28228581-9663-56F8-824B-FC3A781FB116}" dt="2026-08-15T01:30:24.150" v="12917" actId="13244"/>
          <ac:spMkLst>
            <pc:docMk/>
            <pc:sldMk cId="2308149102" sldId="2617"/>
            <ac:spMk id="19" creationId="{C54CA7B2-C841-BB7F-CD4F-CF1F7CF9064E}"/>
          </ac:spMkLst>
        </pc:spChg>
        <pc:picChg chg="add mod">
          <ac:chgData name="Bazurto, Lea" userId="d17423d4-8fb6-4125-b18a-ca50bca708ea" providerId="ADAL" clId="{28228581-9663-56F8-824B-FC3A781FB116}" dt="2026-08-15T01:30:29.406" v="12918" actId="962"/>
          <ac:picMkLst>
            <pc:docMk/>
            <pc:sldMk cId="2308149102" sldId="2617"/>
            <ac:picMk id="6" creationId="{771D6372-7738-92FE-1DD6-CE1CB9107612}"/>
          </ac:picMkLst>
        </pc:picChg>
        <pc:picChg chg="add mod">
          <ac:chgData name="Bazurto, Lea" userId="d17423d4-8fb6-4125-b18a-ca50bca708ea" providerId="ADAL" clId="{28228581-9663-56F8-824B-FC3A781FB116}" dt="2026-08-15T01:30:30.374" v="12919" actId="962"/>
          <ac:picMkLst>
            <pc:docMk/>
            <pc:sldMk cId="2308149102" sldId="2617"/>
            <ac:picMk id="8" creationId="{C402DF05-3FC0-62FA-52E8-932E679D3779}"/>
          </ac:picMkLst>
        </pc:picChg>
        <pc:picChg chg="add mod">
          <ac:chgData name="Bazurto, Lea" userId="d17423d4-8fb6-4125-b18a-ca50bca708ea" providerId="ADAL" clId="{28228581-9663-56F8-824B-FC3A781FB116}" dt="2026-08-15T01:30:31.403" v="12920" actId="962"/>
          <ac:picMkLst>
            <pc:docMk/>
            <pc:sldMk cId="2308149102" sldId="2617"/>
            <ac:picMk id="20" creationId="{6BB85468-B9AA-1525-7622-C6F637B49B0B}"/>
          </ac:picMkLst>
        </pc:picChg>
        <pc:picChg chg="add mod">
          <ac:chgData name="Bazurto, Lea" userId="d17423d4-8fb6-4125-b18a-ca50bca708ea" providerId="ADAL" clId="{28228581-9663-56F8-824B-FC3A781FB116}" dt="2026-08-15T01:30:32.225" v="12921" actId="962"/>
          <ac:picMkLst>
            <pc:docMk/>
            <pc:sldMk cId="2308149102" sldId="2617"/>
            <ac:picMk id="22" creationId="{C0470131-9613-AA85-4CD6-FFE9CFB664A1}"/>
          </ac:picMkLst>
        </pc:picChg>
      </pc:sldChg>
      <pc:sldChg chg="addSp delSp modSp new mod ord modClrScheme chgLayout">
        <pc:chgData name="Bazurto, Lea" userId="d17423d4-8fb6-4125-b18a-ca50bca708ea" providerId="ADAL" clId="{28228581-9663-56F8-824B-FC3A781FB116}" dt="2026-08-03T17:33:52.039" v="11354" actId="962"/>
        <pc:sldMkLst>
          <pc:docMk/>
          <pc:sldMk cId="2448845148" sldId="2618"/>
        </pc:sldMkLst>
        <pc:spChg chg="mod ord">
          <ac:chgData name="Bazurto, Lea" userId="d17423d4-8fb6-4125-b18a-ca50bca708ea" providerId="ADAL" clId="{28228581-9663-56F8-824B-FC3A781FB116}" dt="2026-07-22T17:37:16.326" v="4498" actId="700"/>
          <ac:spMkLst>
            <pc:docMk/>
            <pc:sldMk cId="2448845148" sldId="2618"/>
            <ac:spMk id="2" creationId="{1F7F0E32-2D32-2193-9D21-2E2401E4B607}"/>
          </ac:spMkLst>
        </pc:spChg>
        <pc:spChg chg="add mod ord">
          <ac:chgData name="Bazurto, Lea" userId="d17423d4-8fb6-4125-b18a-ca50bca708ea" providerId="ADAL" clId="{28228581-9663-56F8-824B-FC3A781FB116}" dt="2026-08-03T17:32:04.097" v="11338" actId="1035"/>
          <ac:spMkLst>
            <pc:docMk/>
            <pc:sldMk cId="2448845148" sldId="2618"/>
            <ac:spMk id="4" creationId="{B605F674-B467-5F01-B3AB-956AC30E535F}"/>
          </ac:spMkLst>
        </pc:spChg>
        <pc:spChg chg="add mod ord">
          <ac:chgData name="Bazurto, Lea" userId="d17423d4-8fb6-4125-b18a-ca50bca708ea" providerId="ADAL" clId="{28228581-9663-56F8-824B-FC3A781FB116}" dt="2026-08-03T17:32:04.097" v="11338" actId="1035"/>
          <ac:spMkLst>
            <pc:docMk/>
            <pc:sldMk cId="2448845148" sldId="2618"/>
            <ac:spMk id="6" creationId="{1725822F-A707-FFF8-640A-0F93B302B463}"/>
          </ac:spMkLst>
        </pc:spChg>
        <pc:spChg chg="add mod ord">
          <ac:chgData name="Bazurto, Lea" userId="d17423d4-8fb6-4125-b18a-ca50bca708ea" providerId="ADAL" clId="{28228581-9663-56F8-824B-FC3A781FB116}" dt="2026-08-03T17:33:43.633" v="11353" actId="1076"/>
          <ac:spMkLst>
            <pc:docMk/>
            <pc:sldMk cId="2448845148" sldId="2618"/>
            <ac:spMk id="7" creationId="{6EAF2FE0-585B-7772-78FF-518DD2C5C06C}"/>
          </ac:spMkLst>
        </pc:spChg>
        <pc:picChg chg="add mod modCrop">
          <ac:chgData name="Bazurto, Lea" userId="d17423d4-8fb6-4125-b18a-ca50bca708ea" providerId="ADAL" clId="{28228581-9663-56F8-824B-FC3A781FB116}" dt="2026-08-03T17:33:52.039" v="11354" actId="962"/>
          <ac:picMkLst>
            <pc:docMk/>
            <pc:sldMk cId="2448845148" sldId="2618"/>
            <ac:picMk id="9" creationId="{2E112893-1938-E815-554A-2E1ABB1BA2F8}"/>
          </ac:picMkLst>
        </pc:picChg>
      </pc:sldChg>
      <pc:sldChg chg="modSp add mod">
        <pc:chgData name="Bazurto, Lea" userId="d17423d4-8fb6-4125-b18a-ca50bca708ea" providerId="ADAL" clId="{28228581-9663-56F8-824B-FC3A781FB116}" dt="2026-08-03T17:39:18.908" v="11415" actId="14100"/>
        <pc:sldMkLst>
          <pc:docMk/>
          <pc:sldMk cId="143810841" sldId="2628"/>
        </pc:sldMkLst>
        <pc:spChg chg="mod">
          <ac:chgData name="Bazurto, Lea" userId="d17423d4-8fb6-4125-b18a-ca50bca708ea" providerId="ADAL" clId="{28228581-9663-56F8-824B-FC3A781FB116}" dt="2026-07-20T23:52:12.033" v="3625" actId="20577"/>
          <ac:spMkLst>
            <pc:docMk/>
            <pc:sldMk cId="143810841" sldId="2628"/>
            <ac:spMk id="2" creationId="{E7BABF71-761F-DEBC-FAAC-9A4CD998307D}"/>
          </ac:spMkLst>
        </pc:spChg>
        <pc:spChg chg="mod">
          <ac:chgData name="Bazurto, Lea" userId="d17423d4-8fb6-4125-b18a-ca50bca708ea" providerId="ADAL" clId="{28228581-9663-56F8-824B-FC3A781FB116}" dt="2026-08-03T17:39:18.908" v="11415" actId="14100"/>
          <ac:spMkLst>
            <pc:docMk/>
            <pc:sldMk cId="143810841" sldId="2628"/>
            <ac:spMk id="3" creationId="{BFF1CEFC-3156-4128-8952-A55A96372076}"/>
          </ac:spMkLst>
        </pc:spChg>
      </pc:sldChg>
      <pc:sldChg chg="addSp delSp modSp new mod">
        <pc:chgData name="Bazurto, Lea" userId="d17423d4-8fb6-4125-b18a-ca50bca708ea" providerId="ADAL" clId="{28228581-9663-56F8-824B-FC3A781FB116}" dt="2026-08-15T01:31:41.347" v="12929" actId="13244"/>
        <pc:sldMkLst>
          <pc:docMk/>
          <pc:sldMk cId="4140987369" sldId="2629"/>
        </pc:sldMkLst>
        <pc:spChg chg="mod">
          <ac:chgData name="Bazurto, Lea" userId="d17423d4-8fb6-4125-b18a-ca50bca708ea" providerId="ADAL" clId="{28228581-9663-56F8-824B-FC3A781FB116}" dt="2026-07-21T00:42:33.758" v="4480" actId="20577"/>
          <ac:spMkLst>
            <pc:docMk/>
            <pc:sldMk cId="4140987369" sldId="2629"/>
            <ac:spMk id="2" creationId="{1FF762EC-FE3A-CAED-C53D-C4E455C276E1}"/>
          </ac:spMkLst>
        </pc:spChg>
        <pc:spChg chg="mod">
          <ac:chgData name="Bazurto, Lea" userId="d17423d4-8fb6-4125-b18a-ca50bca708ea" providerId="ADAL" clId="{28228581-9663-56F8-824B-FC3A781FB116}" dt="2026-08-03T17:29:51.804" v="11316" actId="1036"/>
          <ac:spMkLst>
            <pc:docMk/>
            <pc:sldMk cId="4140987369" sldId="2629"/>
            <ac:spMk id="3" creationId="{A0167A7E-5128-7180-D798-75DA8EECE456}"/>
          </ac:spMkLst>
        </pc:spChg>
        <pc:spChg chg="mod ord">
          <ac:chgData name="Bazurto, Lea" userId="d17423d4-8fb6-4125-b18a-ca50bca708ea" providerId="ADAL" clId="{28228581-9663-56F8-824B-FC3A781FB116}" dt="2026-08-15T01:31:41.347" v="12929" actId="13244"/>
          <ac:spMkLst>
            <pc:docMk/>
            <pc:sldMk cId="4140987369" sldId="2629"/>
            <ac:spMk id="4" creationId="{BA65D3CB-FC47-99F2-49D4-FD886BD5D4F5}"/>
          </ac:spMkLst>
        </pc:spChg>
        <pc:spChg chg="mod">
          <ac:chgData name="Bazurto, Lea" userId="d17423d4-8fb6-4125-b18a-ca50bca708ea" providerId="ADAL" clId="{28228581-9663-56F8-824B-FC3A781FB116}" dt="2026-08-03T17:29:51.804" v="11316" actId="1036"/>
          <ac:spMkLst>
            <pc:docMk/>
            <pc:sldMk cId="4140987369" sldId="2629"/>
            <ac:spMk id="5" creationId="{A120DCC4-E641-0176-5186-4D998F1AD72F}"/>
          </ac:spMkLst>
        </pc:spChg>
        <pc:spChg chg="mod">
          <ac:chgData name="Bazurto, Lea" userId="d17423d4-8fb6-4125-b18a-ca50bca708ea" providerId="ADAL" clId="{28228581-9663-56F8-824B-FC3A781FB116}" dt="2026-08-03T17:29:56.234" v="11317" actId="14100"/>
          <ac:spMkLst>
            <pc:docMk/>
            <pc:sldMk cId="4140987369" sldId="2629"/>
            <ac:spMk id="6" creationId="{01AF4944-0B0A-C83E-5596-C4F8B015531C}"/>
          </ac:spMkLst>
        </pc:spChg>
      </pc:sldChg>
      <pc:sldChg chg="addSp delSp modSp new del mod chgLayout">
        <pc:chgData name="Bazurto, Lea" userId="d17423d4-8fb6-4125-b18a-ca50bca708ea" providerId="ADAL" clId="{28228581-9663-56F8-824B-FC3A781FB116}" dt="2026-08-14T23:42:47.593" v="12664" actId="2696"/>
        <pc:sldMkLst>
          <pc:docMk/>
          <pc:sldMk cId="1860075578" sldId="2636"/>
        </pc:sldMkLst>
      </pc:sldChg>
      <pc:sldChg chg="addSp delSp modSp new mod modClrScheme chgLayout">
        <pc:chgData name="Bazurto, Lea" userId="d17423d4-8fb6-4125-b18a-ca50bca708ea" providerId="ADAL" clId="{28228581-9663-56F8-824B-FC3A781FB116}" dt="2026-08-15T01:33:29.170" v="12941" actId="13244"/>
        <pc:sldMkLst>
          <pc:docMk/>
          <pc:sldMk cId="3770944251" sldId="2637"/>
        </pc:sldMkLst>
        <pc:spChg chg="mod ord">
          <ac:chgData name="Bazurto, Lea" userId="d17423d4-8fb6-4125-b18a-ca50bca708ea" providerId="ADAL" clId="{28228581-9663-56F8-824B-FC3A781FB116}" dt="2026-08-03T14:44:40.196" v="8097" actId="700"/>
          <ac:spMkLst>
            <pc:docMk/>
            <pc:sldMk cId="3770944251" sldId="2637"/>
            <ac:spMk id="5" creationId="{A2FD2C8A-8DDC-0BA4-5457-1B8A27D4B3C1}"/>
          </ac:spMkLst>
        </pc:spChg>
        <pc:spChg chg="mod ord">
          <ac:chgData name="Bazurto, Lea" userId="d17423d4-8fb6-4125-b18a-ca50bca708ea" providerId="ADAL" clId="{28228581-9663-56F8-824B-FC3A781FB116}" dt="2026-08-15T01:33:25.078" v="12940" actId="13244"/>
          <ac:spMkLst>
            <pc:docMk/>
            <pc:sldMk cId="3770944251" sldId="2637"/>
            <ac:spMk id="6" creationId="{87F15256-A986-14B5-3C1E-99A02D3D0264}"/>
          </ac:spMkLst>
        </pc:spChg>
        <pc:spChg chg="mod ord">
          <ac:chgData name="Bazurto, Lea" userId="d17423d4-8fb6-4125-b18a-ca50bca708ea" providerId="ADAL" clId="{28228581-9663-56F8-824B-FC3A781FB116}" dt="2026-08-15T01:33:21.087" v="12939" actId="13244"/>
          <ac:spMkLst>
            <pc:docMk/>
            <pc:sldMk cId="3770944251" sldId="2637"/>
            <ac:spMk id="8" creationId="{D655EF47-0FA8-45AE-DC57-E27B69E7B16F}"/>
          </ac:spMkLst>
        </pc:spChg>
        <pc:spChg chg="add mod ord">
          <ac:chgData name="Bazurto, Lea" userId="d17423d4-8fb6-4125-b18a-ca50bca708ea" providerId="ADAL" clId="{28228581-9663-56F8-824B-FC3A781FB116}" dt="2026-08-03T14:44:40.196" v="8097" actId="700"/>
          <ac:spMkLst>
            <pc:docMk/>
            <pc:sldMk cId="3770944251" sldId="2637"/>
            <ac:spMk id="16" creationId="{D41AE35E-023F-EC51-DCF4-EAF1D6DF70B0}"/>
          </ac:spMkLst>
        </pc:spChg>
        <pc:spChg chg="add mod ord">
          <ac:chgData name="Bazurto, Lea" userId="d17423d4-8fb6-4125-b18a-ca50bca708ea" providerId="ADAL" clId="{28228581-9663-56F8-824B-FC3A781FB116}" dt="2026-08-15T01:33:29.170" v="12941" actId="13244"/>
          <ac:spMkLst>
            <pc:docMk/>
            <pc:sldMk cId="3770944251" sldId="2637"/>
            <ac:spMk id="17" creationId="{F2161F96-63E0-1374-F683-238E2508A2FF}"/>
          </ac:spMkLst>
        </pc:spChg>
        <pc:spChg chg="add mod ord">
          <ac:chgData name="Bazurto, Lea" userId="d17423d4-8fb6-4125-b18a-ca50bca708ea" providerId="ADAL" clId="{28228581-9663-56F8-824B-FC3A781FB116}" dt="2026-08-03T14:44:40.196" v="8097" actId="700"/>
          <ac:spMkLst>
            <pc:docMk/>
            <pc:sldMk cId="3770944251" sldId="2637"/>
            <ac:spMk id="22" creationId="{8798F14B-B92D-7847-389B-057851598B11}"/>
          </ac:spMkLst>
        </pc:spChg>
        <pc:spChg chg="add mod ord">
          <ac:chgData name="Bazurto, Lea" userId="d17423d4-8fb6-4125-b18a-ca50bca708ea" providerId="ADAL" clId="{28228581-9663-56F8-824B-FC3A781FB116}" dt="2026-08-03T14:44:40.196" v="8097" actId="700"/>
          <ac:spMkLst>
            <pc:docMk/>
            <pc:sldMk cId="3770944251" sldId="2637"/>
            <ac:spMk id="23" creationId="{10ECA591-2D04-A5E8-C582-C139FA5D50B1}"/>
          </ac:spMkLst>
        </pc:spChg>
        <pc:picChg chg="add del mod modCrop">
          <ac:chgData name="Bazurto, Lea" userId="d17423d4-8fb6-4125-b18a-ca50bca708ea" providerId="ADAL" clId="{28228581-9663-56F8-824B-FC3A781FB116}" dt="2026-08-03T14:55:46.123" v="8349" actId="962"/>
          <ac:picMkLst>
            <pc:docMk/>
            <pc:sldMk cId="3770944251" sldId="2637"/>
            <ac:picMk id="27" creationId="{69CF71D0-2EF7-33C3-B1B1-784B05803657}"/>
          </ac:picMkLst>
        </pc:picChg>
      </pc:sldChg>
      <pc:sldChg chg="addSp delSp modSp new del mod modClrScheme chgLayout">
        <pc:chgData name="Bazurto, Lea" userId="d17423d4-8fb6-4125-b18a-ca50bca708ea" providerId="ADAL" clId="{28228581-9663-56F8-824B-FC3A781FB116}" dt="2026-08-14T23:50:07.701" v="12824" actId="2696"/>
        <pc:sldMkLst>
          <pc:docMk/>
          <pc:sldMk cId="2054202374" sldId="2641"/>
        </pc:sldMkLst>
        <pc:spChg chg="mod ord">
          <ac:chgData name="Bazurto, Lea" userId="d17423d4-8fb6-4125-b18a-ca50bca708ea" providerId="ADAL" clId="{28228581-9663-56F8-824B-FC3A781FB116}" dt="2026-08-14T23:48:38.260" v="12802" actId="14100"/>
          <ac:spMkLst>
            <pc:docMk/>
            <pc:sldMk cId="2054202374" sldId="2641"/>
            <ac:spMk id="4" creationId="{EAA10C0F-988A-8F5B-D6F8-9EE4BDFD8716}"/>
          </ac:spMkLst>
        </pc:spChg>
      </pc:sldChg>
      <pc:sldChg chg="addSp delSp modSp new mod modClrScheme chgLayout">
        <pc:chgData name="Bazurto, Lea" userId="d17423d4-8fb6-4125-b18a-ca50bca708ea" providerId="ADAL" clId="{28228581-9663-56F8-824B-FC3A781FB116}" dt="2026-08-15T01:37:01.728" v="12978" actId="18131"/>
        <pc:sldMkLst>
          <pc:docMk/>
          <pc:sldMk cId="4220019588" sldId="2642"/>
        </pc:sldMkLst>
        <pc:spChg chg="mod ord">
          <ac:chgData name="Bazurto, Lea" userId="d17423d4-8fb6-4125-b18a-ca50bca708ea" providerId="ADAL" clId="{28228581-9663-56F8-824B-FC3A781FB116}" dt="2026-08-03T15:21:36.659" v="8648" actId="700"/>
          <ac:spMkLst>
            <pc:docMk/>
            <pc:sldMk cId="4220019588" sldId="2642"/>
            <ac:spMk id="2" creationId="{EBB3B50E-EE6F-753B-4CFF-00B24E341466}"/>
          </ac:spMkLst>
        </pc:spChg>
        <pc:spChg chg="mod ord">
          <ac:chgData name="Bazurto, Lea" userId="d17423d4-8fb6-4125-b18a-ca50bca708ea" providerId="ADAL" clId="{28228581-9663-56F8-824B-FC3A781FB116}" dt="2026-08-03T15:21:48.528" v="8654" actId="14100"/>
          <ac:spMkLst>
            <pc:docMk/>
            <pc:sldMk cId="4220019588" sldId="2642"/>
            <ac:spMk id="7" creationId="{AFB2FD8B-9D78-D5BD-E78C-62C75EACDFB1}"/>
          </ac:spMkLst>
        </pc:spChg>
        <pc:picChg chg="add del mod topLvl modCrop">
          <ac:chgData name="Bazurto, Lea" userId="d17423d4-8fb6-4125-b18a-ca50bca708ea" providerId="ADAL" clId="{28228581-9663-56F8-824B-FC3A781FB116}" dt="2026-08-15T01:35:57.728" v="12966" actId="478"/>
          <ac:picMkLst>
            <pc:docMk/>
            <pc:sldMk cId="4220019588" sldId="2642"/>
            <ac:picMk id="14" creationId="{8A8BB895-B22D-6249-EC6F-DEDD11AFEE21}"/>
          </ac:picMkLst>
        </pc:picChg>
        <pc:picChg chg="add del mod topLvl modCrop">
          <ac:chgData name="Bazurto, Lea" userId="d17423d4-8fb6-4125-b18a-ca50bca708ea" providerId="ADAL" clId="{28228581-9663-56F8-824B-FC3A781FB116}" dt="2026-08-15T01:35:58.869" v="12968" actId="478"/>
          <ac:picMkLst>
            <pc:docMk/>
            <pc:sldMk cId="4220019588" sldId="2642"/>
            <ac:picMk id="15" creationId="{AEB028D4-7F10-BF9C-0D82-8474A1C94AAD}"/>
          </ac:picMkLst>
        </pc:picChg>
        <pc:picChg chg="add del mod topLvl modCrop">
          <ac:chgData name="Bazurto, Lea" userId="d17423d4-8fb6-4125-b18a-ca50bca708ea" providerId="ADAL" clId="{28228581-9663-56F8-824B-FC3A781FB116}" dt="2026-08-15T01:35:58.428" v="12967" actId="478"/>
          <ac:picMkLst>
            <pc:docMk/>
            <pc:sldMk cId="4220019588" sldId="2642"/>
            <ac:picMk id="16" creationId="{EE76FB5B-3FBC-1E93-C794-1FCF53D2E35E}"/>
          </ac:picMkLst>
        </pc:picChg>
        <pc:picChg chg="add mod topLvl modCrop">
          <ac:chgData name="Bazurto, Lea" userId="d17423d4-8fb6-4125-b18a-ca50bca708ea" providerId="ADAL" clId="{28228581-9663-56F8-824B-FC3A781FB116}" dt="2026-08-15T01:37:01.728" v="12978" actId="18131"/>
          <ac:picMkLst>
            <pc:docMk/>
            <pc:sldMk cId="4220019588" sldId="2642"/>
            <ac:picMk id="19" creationId="{3372C31B-1E1A-A47B-A7ED-D6AAFE3F8BD1}"/>
          </ac:picMkLst>
        </pc:picChg>
      </pc:sldChg>
      <pc:sldChg chg="addSp delSp modSp mod">
        <pc:chgData name="Bazurto, Lea" userId="d17423d4-8fb6-4125-b18a-ca50bca708ea" providerId="ADAL" clId="{28228581-9663-56F8-824B-FC3A781FB116}" dt="2026-08-15T01:29:37.123" v="12911" actId="13244"/>
        <pc:sldMkLst>
          <pc:docMk/>
          <pc:sldMk cId="2125461138" sldId="2644"/>
        </pc:sldMkLst>
        <pc:spChg chg="mod">
          <ac:chgData name="Bazurto, Lea" userId="d17423d4-8fb6-4125-b18a-ca50bca708ea" providerId="ADAL" clId="{28228581-9663-56F8-824B-FC3A781FB116}" dt="2026-08-03T13:32:32.708" v="6993"/>
          <ac:spMkLst>
            <pc:docMk/>
            <pc:sldMk cId="2125461138" sldId="2644"/>
            <ac:spMk id="2" creationId="{647B31EE-4FB8-206E-797F-FAEC145580A9}"/>
          </ac:spMkLst>
        </pc:spChg>
        <pc:spChg chg="mod">
          <ac:chgData name="Bazurto, Lea" userId="d17423d4-8fb6-4125-b18a-ca50bca708ea" providerId="ADAL" clId="{28228581-9663-56F8-824B-FC3A781FB116}" dt="2026-08-03T13:39:22.625" v="7085" actId="14100"/>
          <ac:spMkLst>
            <pc:docMk/>
            <pc:sldMk cId="2125461138" sldId="2644"/>
            <ac:spMk id="3" creationId="{D6C04C31-903D-403C-FE33-5C4DC1582EEF}"/>
          </ac:spMkLst>
        </pc:spChg>
        <pc:spChg chg="mod ord">
          <ac:chgData name="Bazurto, Lea" userId="d17423d4-8fb6-4125-b18a-ca50bca708ea" providerId="ADAL" clId="{28228581-9663-56F8-824B-FC3A781FB116}" dt="2026-08-15T01:29:35.245" v="12910" actId="13244"/>
          <ac:spMkLst>
            <pc:docMk/>
            <pc:sldMk cId="2125461138" sldId="2644"/>
            <ac:spMk id="4" creationId="{084D53AE-2BF9-B625-11F8-B92F69A22AC7}"/>
          </ac:spMkLst>
        </pc:spChg>
        <pc:spChg chg="mod ord">
          <ac:chgData name="Bazurto, Lea" userId="d17423d4-8fb6-4125-b18a-ca50bca708ea" providerId="ADAL" clId="{28228581-9663-56F8-824B-FC3A781FB116}" dt="2026-08-15T01:29:37.123" v="12911" actId="13244"/>
          <ac:spMkLst>
            <pc:docMk/>
            <pc:sldMk cId="2125461138" sldId="2644"/>
            <ac:spMk id="5" creationId="{86678D52-2DEC-6646-08F1-723AF5016878}"/>
          </ac:spMkLst>
        </pc:spChg>
        <pc:spChg chg="mod">
          <ac:chgData name="Bazurto, Lea" userId="d17423d4-8fb6-4125-b18a-ca50bca708ea" providerId="ADAL" clId="{28228581-9663-56F8-824B-FC3A781FB116}" dt="2026-08-03T13:39:22.625" v="7085" actId="14100"/>
          <ac:spMkLst>
            <pc:docMk/>
            <pc:sldMk cId="2125461138" sldId="2644"/>
            <ac:spMk id="10" creationId="{E8923D63-EF99-12BF-8C02-FF17EDFC7356}"/>
          </ac:spMkLst>
        </pc:spChg>
        <pc:spChg chg="mod">
          <ac:chgData name="Bazurto, Lea" userId="d17423d4-8fb6-4125-b18a-ca50bca708ea" providerId="ADAL" clId="{28228581-9663-56F8-824B-FC3A781FB116}" dt="2026-08-03T13:38:20.735" v="7054" actId="164"/>
          <ac:spMkLst>
            <pc:docMk/>
            <pc:sldMk cId="2125461138" sldId="2644"/>
            <ac:spMk id="13" creationId="{8AF995A2-B195-5735-43F5-1457D4253042}"/>
          </ac:spMkLst>
        </pc:spChg>
        <pc:spChg chg="mod">
          <ac:chgData name="Bazurto, Lea" userId="d17423d4-8fb6-4125-b18a-ca50bca708ea" providerId="ADAL" clId="{28228581-9663-56F8-824B-FC3A781FB116}" dt="2026-08-03T13:38:24.454" v="7055" actId="164"/>
          <ac:spMkLst>
            <pc:docMk/>
            <pc:sldMk cId="2125461138" sldId="2644"/>
            <ac:spMk id="15" creationId="{C07F0E19-4F8F-9D34-6915-8F7B2F32048E}"/>
          </ac:spMkLst>
        </pc:spChg>
        <pc:spChg chg="mod">
          <ac:chgData name="Bazurto, Lea" userId="d17423d4-8fb6-4125-b18a-ca50bca708ea" providerId="ADAL" clId="{28228581-9663-56F8-824B-FC3A781FB116}" dt="2026-08-03T13:38:34.099" v="7061" actId="164"/>
          <ac:spMkLst>
            <pc:docMk/>
            <pc:sldMk cId="2125461138" sldId="2644"/>
            <ac:spMk id="17" creationId="{DED394F5-481D-D6C8-B6A6-CE6114B232FC}"/>
          </ac:spMkLst>
        </pc:spChg>
        <pc:spChg chg="mod">
          <ac:chgData name="Bazurto, Lea" userId="d17423d4-8fb6-4125-b18a-ca50bca708ea" providerId="ADAL" clId="{28228581-9663-56F8-824B-FC3A781FB116}" dt="2026-08-03T13:38:38.915" v="7062" actId="164"/>
          <ac:spMkLst>
            <pc:docMk/>
            <pc:sldMk cId="2125461138" sldId="2644"/>
            <ac:spMk id="19" creationId="{9AF1AA6F-D9AE-B64D-7367-7AB0600B0940}"/>
          </ac:spMkLst>
        </pc:spChg>
        <pc:grpChg chg="add mod">
          <ac:chgData name="Bazurto, Lea" userId="d17423d4-8fb6-4125-b18a-ca50bca708ea" providerId="ADAL" clId="{28228581-9663-56F8-824B-FC3A781FB116}" dt="2026-08-15T01:28:11.143" v="12893" actId="962"/>
          <ac:grpSpMkLst>
            <pc:docMk/>
            <pc:sldMk cId="2125461138" sldId="2644"/>
            <ac:grpSpMk id="21" creationId="{A73921FF-22FF-A7B1-AC74-605085F3A8DB}"/>
          </ac:grpSpMkLst>
        </pc:grpChg>
        <pc:grpChg chg="add mod">
          <ac:chgData name="Bazurto, Lea" userId="d17423d4-8fb6-4125-b18a-ca50bca708ea" providerId="ADAL" clId="{28228581-9663-56F8-824B-FC3A781FB116}" dt="2026-08-15T01:28:10.229" v="12892" actId="962"/>
          <ac:grpSpMkLst>
            <pc:docMk/>
            <pc:sldMk cId="2125461138" sldId="2644"/>
            <ac:grpSpMk id="22" creationId="{B5D7CB57-90AA-65CC-359A-3AC4EC9B263E}"/>
          </ac:grpSpMkLst>
        </pc:grpChg>
        <pc:grpChg chg="add mod">
          <ac:chgData name="Bazurto, Lea" userId="d17423d4-8fb6-4125-b18a-ca50bca708ea" providerId="ADAL" clId="{28228581-9663-56F8-824B-FC3A781FB116}" dt="2026-08-15T01:28:11.935" v="12894" actId="962"/>
          <ac:grpSpMkLst>
            <pc:docMk/>
            <pc:sldMk cId="2125461138" sldId="2644"/>
            <ac:grpSpMk id="23" creationId="{24E99228-DB83-4887-3BB4-3A117EA49323}"/>
          </ac:grpSpMkLst>
        </pc:grpChg>
        <pc:grpChg chg="add mod">
          <ac:chgData name="Bazurto, Lea" userId="d17423d4-8fb6-4125-b18a-ca50bca708ea" providerId="ADAL" clId="{28228581-9663-56F8-824B-FC3A781FB116}" dt="2026-08-15T01:28:06.094" v="12891" actId="962"/>
          <ac:grpSpMkLst>
            <pc:docMk/>
            <pc:sldMk cId="2125461138" sldId="2644"/>
            <ac:grpSpMk id="24" creationId="{C9214584-BAF8-8669-E703-24CBB6056D00}"/>
          </ac:grpSpMkLst>
        </pc:grpChg>
        <pc:picChg chg="add mod">
          <ac:chgData name="Bazurto, Lea" userId="d17423d4-8fb6-4125-b18a-ca50bca708ea" providerId="ADAL" clId="{28228581-9663-56F8-824B-FC3A781FB116}" dt="2026-08-03T13:38:38.915" v="7062" actId="164"/>
          <ac:picMkLst>
            <pc:docMk/>
            <pc:sldMk cId="2125461138" sldId="2644"/>
            <ac:picMk id="7" creationId="{E8CB56EC-E059-8978-E030-B8C95CDFE5E3}"/>
          </ac:picMkLst>
        </pc:picChg>
        <pc:picChg chg="add mod">
          <ac:chgData name="Bazurto, Lea" userId="d17423d4-8fb6-4125-b18a-ca50bca708ea" providerId="ADAL" clId="{28228581-9663-56F8-824B-FC3A781FB116}" dt="2026-08-03T13:38:24.454" v="7055" actId="164"/>
          <ac:picMkLst>
            <pc:docMk/>
            <pc:sldMk cId="2125461138" sldId="2644"/>
            <ac:picMk id="9" creationId="{13A47E14-45CE-76E6-CC52-191033A602CC}"/>
          </ac:picMkLst>
        </pc:picChg>
        <pc:picChg chg="add mod">
          <ac:chgData name="Bazurto, Lea" userId="d17423d4-8fb6-4125-b18a-ca50bca708ea" providerId="ADAL" clId="{28228581-9663-56F8-824B-FC3A781FB116}" dt="2026-08-03T13:38:20.735" v="7054" actId="164"/>
          <ac:picMkLst>
            <pc:docMk/>
            <pc:sldMk cId="2125461138" sldId="2644"/>
            <ac:picMk id="12" creationId="{131B6827-5AA5-3FE1-B17A-573467DF984E}"/>
          </ac:picMkLst>
        </pc:picChg>
        <pc:picChg chg="add mod">
          <ac:chgData name="Bazurto, Lea" userId="d17423d4-8fb6-4125-b18a-ca50bca708ea" providerId="ADAL" clId="{28228581-9663-56F8-824B-FC3A781FB116}" dt="2026-08-03T13:38:34.099" v="7061" actId="164"/>
          <ac:picMkLst>
            <pc:docMk/>
            <pc:sldMk cId="2125461138" sldId="2644"/>
            <ac:picMk id="16" creationId="{DFE11D4D-B982-D841-D1D6-79904834D201}"/>
          </ac:picMkLst>
        </pc:picChg>
      </pc:sldChg>
      <pc:sldChg chg="modSp add mod">
        <pc:chgData name="Bazurto, Lea" userId="d17423d4-8fb6-4125-b18a-ca50bca708ea" providerId="ADAL" clId="{28228581-9663-56F8-824B-FC3A781FB116}" dt="2026-08-15T01:37:20.265" v="12979" actId="13244"/>
        <pc:sldMkLst>
          <pc:docMk/>
          <pc:sldMk cId="1056573888" sldId="2645"/>
        </pc:sldMkLst>
        <pc:spChg chg="mod">
          <ac:chgData name="Bazurto, Lea" userId="d17423d4-8fb6-4125-b18a-ca50bca708ea" providerId="ADAL" clId="{28228581-9663-56F8-824B-FC3A781FB116}" dt="2026-08-15T01:29:19.067" v="12909" actId="20577"/>
          <ac:spMkLst>
            <pc:docMk/>
            <pc:sldMk cId="1056573888" sldId="2645"/>
            <ac:spMk id="2" creationId="{A9BFA572-B43A-E865-CA98-88EFD4DAA6AE}"/>
          </ac:spMkLst>
        </pc:spChg>
        <pc:spChg chg="ord">
          <ac:chgData name="Bazurto, Lea" userId="d17423d4-8fb6-4125-b18a-ca50bca708ea" providerId="ADAL" clId="{28228581-9663-56F8-824B-FC3A781FB116}" dt="2026-08-15T01:37:20.265" v="12979" actId="13244"/>
          <ac:spMkLst>
            <pc:docMk/>
            <pc:sldMk cId="1056573888" sldId="2645"/>
            <ac:spMk id="5" creationId="{963122D5-1AA6-969F-5D60-5273A320344C}"/>
          </ac:spMkLst>
        </pc:spChg>
        <pc:grpChg chg="mod">
          <ac:chgData name="Bazurto, Lea" userId="d17423d4-8fb6-4125-b18a-ca50bca708ea" providerId="ADAL" clId="{28228581-9663-56F8-824B-FC3A781FB116}" dt="2026-08-15T01:28:16.489" v="12898" actId="962"/>
          <ac:grpSpMkLst>
            <pc:docMk/>
            <pc:sldMk cId="1056573888" sldId="2645"/>
            <ac:grpSpMk id="21" creationId="{54DCA52C-0E2B-DBD3-279C-76815A516E71}"/>
          </ac:grpSpMkLst>
        </pc:grpChg>
        <pc:grpChg chg="mod">
          <ac:chgData name="Bazurto, Lea" userId="d17423d4-8fb6-4125-b18a-ca50bca708ea" providerId="ADAL" clId="{28228581-9663-56F8-824B-FC3A781FB116}" dt="2026-08-15T01:28:15.668" v="12897" actId="962"/>
          <ac:grpSpMkLst>
            <pc:docMk/>
            <pc:sldMk cId="1056573888" sldId="2645"/>
            <ac:grpSpMk id="22" creationId="{094EB881-CE5B-DC48-2462-B5DF89D7CC23}"/>
          </ac:grpSpMkLst>
        </pc:grpChg>
        <pc:grpChg chg="mod">
          <ac:chgData name="Bazurto, Lea" userId="d17423d4-8fb6-4125-b18a-ca50bca708ea" providerId="ADAL" clId="{28228581-9663-56F8-824B-FC3A781FB116}" dt="2026-08-15T01:28:17.368" v="12899" actId="962"/>
          <ac:grpSpMkLst>
            <pc:docMk/>
            <pc:sldMk cId="1056573888" sldId="2645"/>
            <ac:grpSpMk id="23" creationId="{F890FCB6-A185-CAD1-AF0D-CF899A6F765F}"/>
          </ac:grpSpMkLst>
        </pc:grpChg>
        <pc:grpChg chg="mod">
          <ac:chgData name="Bazurto, Lea" userId="d17423d4-8fb6-4125-b18a-ca50bca708ea" providerId="ADAL" clId="{28228581-9663-56F8-824B-FC3A781FB116}" dt="2026-08-15T01:28:14.823" v="12896" actId="962"/>
          <ac:grpSpMkLst>
            <pc:docMk/>
            <pc:sldMk cId="1056573888" sldId="2645"/>
            <ac:grpSpMk id="24" creationId="{B5B805C7-70B3-EA65-F0AB-8DEEE2E92E9B}"/>
          </ac:grpSpMkLst>
        </pc:grpChg>
      </pc:sldChg>
      <pc:sldChg chg="modSp add mod">
        <pc:chgData name="Bazurto, Lea" userId="d17423d4-8fb6-4125-b18a-ca50bca708ea" providerId="ADAL" clId="{28228581-9663-56F8-824B-FC3A781FB116}" dt="2026-08-15T01:31:24.323" v="12928" actId="13244"/>
        <pc:sldMkLst>
          <pc:docMk/>
          <pc:sldMk cId="1370517938" sldId="2646"/>
        </pc:sldMkLst>
        <pc:spChg chg="mod ord">
          <ac:chgData name="Bazurto, Lea" userId="d17423d4-8fb6-4125-b18a-ca50bca708ea" providerId="ADAL" clId="{28228581-9663-56F8-824B-FC3A781FB116}" dt="2026-08-15T01:31:19.122" v="12927" actId="13244"/>
          <ac:spMkLst>
            <pc:docMk/>
            <pc:sldMk cId="1370517938" sldId="2646"/>
            <ac:spMk id="3" creationId="{6A265224-073D-B659-2D8B-DFA7451BAFA2}"/>
          </ac:spMkLst>
        </pc:spChg>
        <pc:spChg chg="mod ord">
          <ac:chgData name="Bazurto, Lea" userId="d17423d4-8fb6-4125-b18a-ca50bca708ea" providerId="ADAL" clId="{28228581-9663-56F8-824B-FC3A781FB116}" dt="2026-08-15T01:31:24.323" v="12928" actId="13244"/>
          <ac:spMkLst>
            <pc:docMk/>
            <pc:sldMk cId="1370517938" sldId="2646"/>
            <ac:spMk id="4" creationId="{530CAF03-F46C-68B7-14BA-6056C23155C2}"/>
          </ac:spMkLst>
        </pc:spChg>
        <pc:spChg chg="mod ord">
          <ac:chgData name="Bazurto, Lea" userId="d17423d4-8fb6-4125-b18a-ca50bca708ea" providerId="ADAL" clId="{28228581-9663-56F8-824B-FC3A781FB116}" dt="2026-08-15T01:31:15.733" v="12926" actId="13244"/>
          <ac:spMkLst>
            <pc:docMk/>
            <pc:sldMk cId="1370517938" sldId="2646"/>
            <ac:spMk id="5" creationId="{C0C725EB-16B2-C8FC-33A2-AA8DD89B2A13}"/>
          </ac:spMkLst>
        </pc:spChg>
        <pc:spChg chg="mod ord">
          <ac:chgData name="Bazurto, Lea" userId="d17423d4-8fb6-4125-b18a-ca50bca708ea" providerId="ADAL" clId="{28228581-9663-56F8-824B-FC3A781FB116}" dt="2026-08-15T01:31:02.011" v="12923" actId="13244"/>
          <ac:spMkLst>
            <pc:docMk/>
            <pc:sldMk cId="1370517938" sldId="2646"/>
            <ac:spMk id="6" creationId="{6EDE66D7-F172-F044-E03B-40A3DA4F852A}"/>
          </ac:spMkLst>
        </pc:spChg>
        <pc:spChg chg="mod ord">
          <ac:chgData name="Bazurto, Lea" userId="d17423d4-8fb6-4125-b18a-ca50bca708ea" providerId="ADAL" clId="{28228581-9663-56F8-824B-FC3A781FB116}" dt="2026-08-15T01:31:06.353" v="12924" actId="13244"/>
          <ac:spMkLst>
            <pc:docMk/>
            <pc:sldMk cId="1370517938" sldId="2646"/>
            <ac:spMk id="7" creationId="{CCFD4F73-7EBC-6BFF-CC9D-607CA7091601}"/>
          </ac:spMkLst>
        </pc:spChg>
        <pc:spChg chg="mod ord">
          <ac:chgData name="Bazurto, Lea" userId="d17423d4-8fb6-4125-b18a-ca50bca708ea" providerId="ADAL" clId="{28228581-9663-56F8-824B-FC3A781FB116}" dt="2026-08-15T01:31:10.204" v="12925" actId="13244"/>
          <ac:spMkLst>
            <pc:docMk/>
            <pc:sldMk cId="1370517938" sldId="2646"/>
            <ac:spMk id="8" creationId="{9D4ECABD-9410-6835-67DB-2B43B3C0DE20}"/>
          </ac:spMkLst>
        </pc:spChg>
        <pc:spChg chg="mod">
          <ac:chgData name="Bazurto, Lea" userId="d17423d4-8fb6-4125-b18a-ca50bca708ea" providerId="ADAL" clId="{28228581-9663-56F8-824B-FC3A781FB116}" dt="2026-08-03T17:28:45.442" v="11292" actId="14100"/>
          <ac:spMkLst>
            <pc:docMk/>
            <pc:sldMk cId="1370517938" sldId="2646"/>
            <ac:spMk id="9" creationId="{2C15794C-47B6-3B7C-366F-9B3BE7EFA238}"/>
          </ac:spMkLst>
        </pc:spChg>
      </pc:sldChg>
      <pc:sldChg chg="addSp delSp modSp add mod modClrScheme chgLayout">
        <pc:chgData name="Bazurto, Lea" userId="d17423d4-8fb6-4125-b18a-ca50bca708ea" providerId="ADAL" clId="{28228581-9663-56F8-824B-FC3A781FB116}" dt="2026-08-15T01:31:58.236" v="12930" actId="962"/>
        <pc:sldMkLst>
          <pc:docMk/>
          <pc:sldMk cId="638037184" sldId="2648"/>
        </pc:sldMkLst>
        <pc:spChg chg="mod ord">
          <ac:chgData name="Bazurto, Lea" userId="d17423d4-8fb6-4125-b18a-ca50bca708ea" providerId="ADAL" clId="{28228581-9663-56F8-824B-FC3A781FB116}" dt="2026-08-03T14:09:47.299" v="7581" actId="700"/>
          <ac:spMkLst>
            <pc:docMk/>
            <pc:sldMk cId="638037184" sldId="2648"/>
            <ac:spMk id="2" creationId="{348E237B-43B1-B6F9-DCDA-3508265720BB}"/>
          </ac:spMkLst>
        </pc:spChg>
        <pc:spChg chg="mod ord">
          <ac:chgData name="Bazurto, Lea" userId="d17423d4-8fb6-4125-b18a-ca50bca708ea" providerId="ADAL" clId="{28228581-9663-56F8-824B-FC3A781FB116}" dt="2026-08-03T14:10:27.847" v="7602" actId="948"/>
          <ac:spMkLst>
            <pc:docMk/>
            <pc:sldMk cId="638037184" sldId="2648"/>
            <ac:spMk id="3" creationId="{8DDA2B71-78BB-A8A0-F91E-C182A24AFB2B}"/>
          </ac:spMkLst>
        </pc:spChg>
        <pc:spChg chg="add mod ord">
          <ac:chgData name="Bazurto, Lea" userId="d17423d4-8fb6-4125-b18a-ca50bca708ea" providerId="ADAL" clId="{28228581-9663-56F8-824B-FC3A781FB116}" dt="2026-08-15T01:31:58.236" v="12930" actId="962"/>
          <ac:spMkLst>
            <pc:docMk/>
            <pc:sldMk cId="638037184" sldId="2648"/>
            <ac:spMk id="6" creationId="{B3A88A8E-8848-B60D-A46D-8184FD37C22E}"/>
          </ac:spMkLst>
        </pc:spChg>
        <pc:picChg chg="mod modCrop">
          <ac:chgData name="Bazurto, Lea" userId="d17423d4-8fb6-4125-b18a-ca50bca708ea" providerId="ADAL" clId="{28228581-9663-56F8-824B-FC3A781FB116}" dt="2026-08-03T14:16:49.828" v="7642" actId="962"/>
          <ac:picMkLst>
            <pc:docMk/>
            <pc:sldMk cId="638037184" sldId="2648"/>
            <ac:picMk id="5" creationId="{74F57570-8F08-4ECF-E8A8-0267548C319C}"/>
          </ac:picMkLst>
        </pc:picChg>
      </pc:sldChg>
      <pc:sldChg chg="addSp delSp modSp add mod chgLayout">
        <pc:chgData name="Bazurto, Lea" userId="d17423d4-8fb6-4125-b18a-ca50bca708ea" providerId="ADAL" clId="{28228581-9663-56F8-824B-FC3A781FB116}" dt="2026-08-15T01:33:44.012" v="12946" actId="478"/>
        <pc:sldMkLst>
          <pc:docMk/>
          <pc:sldMk cId="1764077672" sldId="2650"/>
        </pc:sldMkLst>
        <pc:spChg chg="add del mod ord">
          <ac:chgData name="Bazurto, Lea" userId="d17423d4-8fb6-4125-b18a-ca50bca708ea" providerId="ADAL" clId="{28228581-9663-56F8-824B-FC3A781FB116}" dt="2026-08-15T01:33:44.012" v="12946" actId="478"/>
          <ac:spMkLst>
            <pc:docMk/>
            <pc:sldMk cId="1764077672" sldId="2650"/>
            <ac:spMk id="2" creationId="{9FE7152D-2D16-304F-B210-FAC10450B897}"/>
          </ac:spMkLst>
        </pc:spChg>
        <pc:spChg chg="mod ord">
          <ac:chgData name="Bazurto, Lea" userId="d17423d4-8fb6-4125-b18a-ca50bca708ea" providerId="ADAL" clId="{28228581-9663-56F8-824B-FC3A781FB116}" dt="2026-08-03T14:46:44.030" v="8180" actId="700"/>
          <ac:spMkLst>
            <pc:docMk/>
            <pc:sldMk cId="1764077672" sldId="2650"/>
            <ac:spMk id="5" creationId="{BB721750-0A17-7F3B-51A5-1430A502F38A}"/>
          </ac:spMkLst>
        </pc:spChg>
        <pc:spChg chg="mod ord">
          <ac:chgData name="Bazurto, Lea" userId="d17423d4-8fb6-4125-b18a-ca50bca708ea" providerId="ADAL" clId="{28228581-9663-56F8-824B-FC3A781FB116}" dt="2026-08-15T01:33:38.915" v="12943" actId="13244"/>
          <ac:spMkLst>
            <pc:docMk/>
            <pc:sldMk cId="1764077672" sldId="2650"/>
            <ac:spMk id="6" creationId="{96F2817C-EA2D-6449-4300-F1B45A15046A}"/>
          </ac:spMkLst>
        </pc:spChg>
        <pc:spChg chg="mod ord">
          <ac:chgData name="Bazurto, Lea" userId="d17423d4-8fb6-4125-b18a-ca50bca708ea" providerId="ADAL" clId="{28228581-9663-56F8-824B-FC3A781FB116}" dt="2026-08-15T01:33:34.781" v="12942" actId="13244"/>
          <ac:spMkLst>
            <pc:docMk/>
            <pc:sldMk cId="1764077672" sldId="2650"/>
            <ac:spMk id="8" creationId="{5528C408-EA4F-E7A7-33D0-26EFDED620DC}"/>
          </ac:spMkLst>
        </pc:spChg>
        <pc:spChg chg="mod ord">
          <ac:chgData name="Bazurto, Lea" userId="d17423d4-8fb6-4125-b18a-ca50bca708ea" providerId="ADAL" clId="{28228581-9663-56F8-824B-FC3A781FB116}" dt="2026-08-03T14:47:10.992" v="8204" actId="1036"/>
          <ac:spMkLst>
            <pc:docMk/>
            <pc:sldMk cId="1764077672" sldId="2650"/>
            <ac:spMk id="16" creationId="{4795242D-C062-2A7D-ED19-68D6E42751EF}"/>
          </ac:spMkLst>
        </pc:spChg>
        <pc:spChg chg="mod ord">
          <ac:chgData name="Bazurto, Lea" userId="d17423d4-8fb6-4125-b18a-ca50bca708ea" providerId="ADAL" clId="{28228581-9663-56F8-824B-FC3A781FB116}" dt="2026-08-15T01:33:41.830" v="12944" actId="13244"/>
          <ac:spMkLst>
            <pc:docMk/>
            <pc:sldMk cId="1764077672" sldId="2650"/>
            <ac:spMk id="17" creationId="{B1F66218-61A7-3A83-F088-B97A7053843C}"/>
          </ac:spMkLst>
        </pc:spChg>
        <pc:spChg chg="mod ord">
          <ac:chgData name="Bazurto, Lea" userId="d17423d4-8fb6-4125-b18a-ca50bca708ea" providerId="ADAL" clId="{28228581-9663-56F8-824B-FC3A781FB116}" dt="2026-08-03T14:46:44.030" v="8180" actId="700"/>
          <ac:spMkLst>
            <pc:docMk/>
            <pc:sldMk cId="1764077672" sldId="2650"/>
            <ac:spMk id="22" creationId="{5D50AFBD-8742-E4F1-A742-76303359FEF6}"/>
          </ac:spMkLst>
        </pc:spChg>
        <pc:spChg chg="mod ord">
          <ac:chgData name="Bazurto, Lea" userId="d17423d4-8fb6-4125-b18a-ca50bca708ea" providerId="ADAL" clId="{28228581-9663-56F8-824B-FC3A781FB116}" dt="2026-08-03T14:46:44.030" v="8180" actId="700"/>
          <ac:spMkLst>
            <pc:docMk/>
            <pc:sldMk cId="1764077672" sldId="2650"/>
            <ac:spMk id="23" creationId="{E13498F5-29C8-A90A-CA35-9BA81CA61C20}"/>
          </ac:spMkLst>
        </pc:spChg>
        <pc:picChg chg="add del mod">
          <ac:chgData name="Bazurto, Lea" userId="d17423d4-8fb6-4125-b18a-ca50bca708ea" providerId="ADAL" clId="{28228581-9663-56F8-824B-FC3A781FB116}" dt="2026-08-03T14:55:41.613" v="8348" actId="962"/>
          <ac:picMkLst>
            <pc:docMk/>
            <pc:sldMk cId="1764077672" sldId="2650"/>
            <ac:picMk id="27" creationId="{E535F9D5-05D4-C056-9A69-C0F312FA2F15}"/>
          </ac:picMkLst>
        </pc:picChg>
      </pc:sldChg>
      <pc:sldChg chg="modSp add mod">
        <pc:chgData name="Bazurto, Lea" userId="d17423d4-8fb6-4125-b18a-ca50bca708ea" providerId="ADAL" clId="{28228581-9663-56F8-824B-FC3A781FB116}" dt="2026-08-15T01:33:54.985" v="12949" actId="13244"/>
        <pc:sldMkLst>
          <pc:docMk/>
          <pc:sldMk cId="2226971940" sldId="2651"/>
        </pc:sldMkLst>
        <pc:spChg chg="mod">
          <ac:chgData name="Bazurto, Lea" userId="d17423d4-8fb6-4125-b18a-ca50bca708ea" providerId="ADAL" clId="{28228581-9663-56F8-824B-FC3A781FB116}" dt="2026-08-03T14:48:04.189" v="8225"/>
          <ac:spMkLst>
            <pc:docMk/>
            <pc:sldMk cId="2226971940" sldId="2651"/>
            <ac:spMk id="5" creationId="{EA20B49E-EE96-58CF-E0E9-BAF09DE5B46A}"/>
          </ac:spMkLst>
        </pc:spChg>
        <pc:spChg chg="ord">
          <ac:chgData name="Bazurto, Lea" userId="d17423d4-8fb6-4125-b18a-ca50bca708ea" providerId="ADAL" clId="{28228581-9663-56F8-824B-FC3A781FB116}" dt="2026-08-15T01:33:52.634" v="12948" actId="13244"/>
          <ac:spMkLst>
            <pc:docMk/>
            <pc:sldMk cId="2226971940" sldId="2651"/>
            <ac:spMk id="6" creationId="{9864366D-2F7E-A425-CB58-85DFF96DEE1B}"/>
          </ac:spMkLst>
        </pc:spChg>
        <pc:spChg chg="mod ord">
          <ac:chgData name="Bazurto, Lea" userId="d17423d4-8fb6-4125-b18a-ca50bca708ea" providerId="ADAL" clId="{28228581-9663-56F8-824B-FC3A781FB116}" dt="2026-08-15T01:33:49.226" v="12947" actId="13244"/>
          <ac:spMkLst>
            <pc:docMk/>
            <pc:sldMk cId="2226971940" sldId="2651"/>
            <ac:spMk id="8" creationId="{2B18051C-8C67-181F-2074-226E01365E13}"/>
          </ac:spMkLst>
        </pc:spChg>
        <pc:spChg chg="mod">
          <ac:chgData name="Bazurto, Lea" userId="d17423d4-8fb6-4125-b18a-ca50bca708ea" providerId="ADAL" clId="{28228581-9663-56F8-824B-FC3A781FB116}" dt="2026-08-03T14:48:10.036" v="8226"/>
          <ac:spMkLst>
            <pc:docMk/>
            <pc:sldMk cId="2226971940" sldId="2651"/>
            <ac:spMk id="16" creationId="{E62274A6-79B2-C886-8EF5-C7C8E1CE0C94}"/>
          </ac:spMkLst>
        </pc:spChg>
        <pc:spChg chg="ord">
          <ac:chgData name="Bazurto, Lea" userId="d17423d4-8fb6-4125-b18a-ca50bca708ea" providerId="ADAL" clId="{28228581-9663-56F8-824B-FC3A781FB116}" dt="2026-08-15T01:33:54.985" v="12949" actId="13244"/>
          <ac:spMkLst>
            <pc:docMk/>
            <pc:sldMk cId="2226971940" sldId="2651"/>
            <ac:spMk id="17" creationId="{43BCA82B-D44D-A194-FF0E-BB7358E674DF}"/>
          </ac:spMkLst>
        </pc:spChg>
        <pc:spChg chg="mod">
          <ac:chgData name="Bazurto, Lea" userId="d17423d4-8fb6-4125-b18a-ca50bca708ea" providerId="ADAL" clId="{28228581-9663-56F8-824B-FC3A781FB116}" dt="2026-08-03T14:47:29.926" v="8217" actId="20577"/>
          <ac:spMkLst>
            <pc:docMk/>
            <pc:sldMk cId="2226971940" sldId="2651"/>
            <ac:spMk id="22" creationId="{E7B43BAE-29C4-0208-8664-DF1EDFB869FF}"/>
          </ac:spMkLst>
        </pc:spChg>
        <pc:spChg chg="mod">
          <ac:chgData name="Bazurto, Lea" userId="d17423d4-8fb6-4125-b18a-ca50bca708ea" providerId="ADAL" clId="{28228581-9663-56F8-824B-FC3A781FB116}" dt="2026-08-03T14:47:58.069" v="8224" actId="255"/>
          <ac:spMkLst>
            <pc:docMk/>
            <pc:sldMk cId="2226971940" sldId="2651"/>
            <ac:spMk id="23" creationId="{CAD2192F-DF62-087E-97DA-DCD3F7B368B9}"/>
          </ac:spMkLst>
        </pc:spChg>
        <pc:picChg chg="mod modCrop">
          <ac:chgData name="Bazurto, Lea" userId="d17423d4-8fb6-4125-b18a-ca50bca708ea" providerId="ADAL" clId="{28228581-9663-56F8-824B-FC3A781FB116}" dt="2026-08-03T14:55:36.224" v="8347" actId="962"/>
          <ac:picMkLst>
            <pc:docMk/>
            <pc:sldMk cId="2226971940" sldId="2651"/>
            <ac:picMk id="27" creationId="{B7E93FD2-F000-46FE-7781-77151DCE311D}"/>
          </ac:picMkLst>
        </pc:picChg>
      </pc:sldChg>
      <pc:sldChg chg="modSp add mod">
        <pc:chgData name="Bazurto, Lea" userId="d17423d4-8fb6-4125-b18a-ca50bca708ea" providerId="ADAL" clId="{28228581-9663-56F8-824B-FC3A781FB116}" dt="2026-08-15T01:34:04.978" v="12952" actId="13244"/>
        <pc:sldMkLst>
          <pc:docMk/>
          <pc:sldMk cId="3376303574" sldId="2652"/>
        </pc:sldMkLst>
        <pc:spChg chg="mod">
          <ac:chgData name="Bazurto, Lea" userId="d17423d4-8fb6-4125-b18a-ca50bca708ea" providerId="ADAL" clId="{28228581-9663-56F8-824B-FC3A781FB116}" dt="2026-08-03T14:49:01.754" v="8275"/>
          <ac:spMkLst>
            <pc:docMk/>
            <pc:sldMk cId="3376303574" sldId="2652"/>
            <ac:spMk id="5" creationId="{48441620-C5A8-3E7E-CBCC-FBD4FA147558}"/>
          </ac:spMkLst>
        </pc:spChg>
        <pc:spChg chg="ord">
          <ac:chgData name="Bazurto, Lea" userId="d17423d4-8fb6-4125-b18a-ca50bca708ea" providerId="ADAL" clId="{28228581-9663-56F8-824B-FC3A781FB116}" dt="2026-08-15T01:34:03.261" v="12951" actId="13244"/>
          <ac:spMkLst>
            <pc:docMk/>
            <pc:sldMk cId="3376303574" sldId="2652"/>
            <ac:spMk id="6" creationId="{E26FC15C-A36B-2C42-6BCC-3700362E5D8F}"/>
          </ac:spMkLst>
        </pc:spChg>
        <pc:spChg chg="mod ord">
          <ac:chgData name="Bazurto, Lea" userId="d17423d4-8fb6-4125-b18a-ca50bca708ea" providerId="ADAL" clId="{28228581-9663-56F8-824B-FC3A781FB116}" dt="2026-08-15T01:33:59.407" v="12950" actId="13244"/>
          <ac:spMkLst>
            <pc:docMk/>
            <pc:sldMk cId="3376303574" sldId="2652"/>
            <ac:spMk id="8" creationId="{C9BC9C37-9F39-8A51-0739-86B40F14B139}"/>
          </ac:spMkLst>
        </pc:spChg>
        <pc:spChg chg="mod">
          <ac:chgData name="Bazurto, Lea" userId="d17423d4-8fb6-4125-b18a-ca50bca708ea" providerId="ADAL" clId="{28228581-9663-56F8-824B-FC3A781FB116}" dt="2026-08-03T14:49:08.280" v="8276"/>
          <ac:spMkLst>
            <pc:docMk/>
            <pc:sldMk cId="3376303574" sldId="2652"/>
            <ac:spMk id="16" creationId="{1D6678B2-5664-3D90-D536-C0D70DC091F4}"/>
          </ac:spMkLst>
        </pc:spChg>
        <pc:spChg chg="ord">
          <ac:chgData name="Bazurto, Lea" userId="d17423d4-8fb6-4125-b18a-ca50bca708ea" providerId="ADAL" clId="{28228581-9663-56F8-824B-FC3A781FB116}" dt="2026-08-15T01:34:04.978" v="12952" actId="13244"/>
          <ac:spMkLst>
            <pc:docMk/>
            <pc:sldMk cId="3376303574" sldId="2652"/>
            <ac:spMk id="17" creationId="{C789F496-8067-9B43-F353-395FED88AAA6}"/>
          </ac:spMkLst>
        </pc:spChg>
        <pc:spChg chg="mod">
          <ac:chgData name="Bazurto, Lea" userId="d17423d4-8fb6-4125-b18a-ca50bca708ea" providerId="ADAL" clId="{28228581-9663-56F8-824B-FC3A781FB116}" dt="2026-08-03T14:48:17.193" v="8235" actId="20577"/>
          <ac:spMkLst>
            <pc:docMk/>
            <pc:sldMk cId="3376303574" sldId="2652"/>
            <ac:spMk id="22" creationId="{797C3C84-1F76-4D38-42C7-970E82E09F41}"/>
          </ac:spMkLst>
        </pc:spChg>
        <pc:spChg chg="mod">
          <ac:chgData name="Bazurto, Lea" userId="d17423d4-8fb6-4125-b18a-ca50bca708ea" providerId="ADAL" clId="{28228581-9663-56F8-824B-FC3A781FB116}" dt="2026-08-03T14:48:53.577" v="8274" actId="20577"/>
          <ac:spMkLst>
            <pc:docMk/>
            <pc:sldMk cId="3376303574" sldId="2652"/>
            <ac:spMk id="23" creationId="{73CA4B1E-249D-7FE1-F9ED-B6AD2F26E273}"/>
          </ac:spMkLst>
        </pc:spChg>
        <pc:picChg chg="mod modCrop">
          <ac:chgData name="Bazurto, Lea" userId="d17423d4-8fb6-4125-b18a-ca50bca708ea" providerId="ADAL" clId="{28228581-9663-56F8-824B-FC3A781FB116}" dt="2026-08-03T14:55:31.473" v="8346" actId="962"/>
          <ac:picMkLst>
            <pc:docMk/>
            <pc:sldMk cId="3376303574" sldId="2652"/>
            <ac:picMk id="27" creationId="{F928FA49-92D9-6172-56BA-8EE03491C231}"/>
          </ac:picMkLst>
        </pc:picChg>
      </pc:sldChg>
      <pc:sldChg chg="addSp delSp modSp add mod modClrScheme chgLayout">
        <pc:chgData name="Bazurto, Lea" userId="d17423d4-8fb6-4125-b18a-ca50bca708ea" providerId="ADAL" clId="{28228581-9663-56F8-824B-FC3A781FB116}" dt="2026-08-15T01:37:55.067" v="12983" actId="13244"/>
        <pc:sldMkLst>
          <pc:docMk/>
          <pc:sldMk cId="3529387177" sldId="2653"/>
        </pc:sldMkLst>
        <pc:spChg chg="mod ord">
          <ac:chgData name="Bazurto, Lea" userId="d17423d4-8fb6-4125-b18a-ca50bca708ea" providerId="ADAL" clId="{28228581-9663-56F8-824B-FC3A781FB116}" dt="2026-08-04T00:26:40.641" v="12276" actId="1076"/>
          <ac:spMkLst>
            <pc:docMk/>
            <pc:sldMk cId="3529387177" sldId="2653"/>
            <ac:spMk id="2" creationId="{14BD8123-97AB-5A7B-E409-332CD000B334}"/>
          </ac:spMkLst>
        </pc:spChg>
        <pc:spChg chg="add mod ord">
          <ac:chgData name="Bazurto, Lea" userId="d17423d4-8fb6-4125-b18a-ca50bca708ea" providerId="ADAL" clId="{28228581-9663-56F8-824B-FC3A781FB116}" dt="2026-08-15T01:37:47.637" v="12981" actId="13244"/>
          <ac:spMkLst>
            <pc:docMk/>
            <pc:sldMk cId="3529387177" sldId="2653"/>
            <ac:spMk id="10" creationId="{1A47DE4A-D30D-0145-1CE9-52A5F576060B}"/>
          </ac:spMkLst>
        </pc:spChg>
        <pc:spChg chg="add mod ord">
          <ac:chgData name="Bazurto, Lea" userId="d17423d4-8fb6-4125-b18a-ca50bca708ea" providerId="ADAL" clId="{28228581-9663-56F8-824B-FC3A781FB116}" dt="2026-08-15T01:37:51.798" v="12982" actId="13244"/>
          <ac:spMkLst>
            <pc:docMk/>
            <pc:sldMk cId="3529387177" sldId="2653"/>
            <ac:spMk id="11" creationId="{310A4A71-2291-B37A-6BB4-436794F0E856}"/>
          </ac:spMkLst>
        </pc:spChg>
        <pc:spChg chg="add mod">
          <ac:chgData name="Bazurto, Lea" userId="d17423d4-8fb6-4125-b18a-ca50bca708ea" providerId="ADAL" clId="{28228581-9663-56F8-824B-FC3A781FB116}" dt="2026-08-04T00:26:14.869" v="12266" actId="1076"/>
          <ac:spMkLst>
            <pc:docMk/>
            <pc:sldMk cId="3529387177" sldId="2653"/>
            <ac:spMk id="14" creationId="{D8B77FB7-0E96-BE50-581D-57CBC2033DB7}"/>
          </ac:spMkLst>
        </pc:spChg>
        <pc:picChg chg="add mod">
          <ac:chgData name="Bazurto, Lea" userId="d17423d4-8fb6-4125-b18a-ca50bca708ea" providerId="ADAL" clId="{28228581-9663-56F8-824B-FC3A781FB116}" dt="2026-08-04T00:27:01.516" v="12291" actId="688"/>
          <ac:picMkLst>
            <pc:docMk/>
            <pc:sldMk cId="3529387177" sldId="2653"/>
            <ac:picMk id="9" creationId="{2C26BEE9-E172-2F39-0295-626F80339EF7}"/>
          </ac:picMkLst>
        </pc:picChg>
        <pc:picChg chg="add mod">
          <ac:chgData name="Bazurto, Lea" userId="d17423d4-8fb6-4125-b18a-ca50bca708ea" providerId="ADAL" clId="{28228581-9663-56F8-824B-FC3A781FB116}" dt="2026-08-04T00:25:15.727" v="12232" actId="1037"/>
          <ac:picMkLst>
            <pc:docMk/>
            <pc:sldMk cId="3529387177" sldId="2653"/>
            <ac:picMk id="12" creationId="{DA246168-6697-F8B1-E437-C130EF6B1DFB}"/>
          </ac:picMkLst>
        </pc:picChg>
        <pc:picChg chg="add mod modCrop">
          <ac:chgData name="Bazurto, Lea" userId="d17423d4-8fb6-4125-b18a-ca50bca708ea" providerId="ADAL" clId="{28228581-9663-56F8-824B-FC3A781FB116}" dt="2026-08-04T00:25:34.262" v="12252" actId="732"/>
          <ac:picMkLst>
            <pc:docMk/>
            <pc:sldMk cId="3529387177" sldId="2653"/>
            <ac:picMk id="13" creationId="{0391A8B8-6414-9541-1602-E007AD726DC4}"/>
          </ac:picMkLst>
        </pc:picChg>
        <pc:picChg chg="mod ord">
          <ac:chgData name="Bazurto, Lea" userId="d17423d4-8fb6-4125-b18a-ca50bca708ea" providerId="ADAL" clId="{28228581-9663-56F8-824B-FC3A781FB116}" dt="2026-08-15T01:37:55.067" v="12983" actId="13244"/>
          <ac:picMkLst>
            <pc:docMk/>
            <pc:sldMk cId="3529387177" sldId="2653"/>
            <ac:picMk id="16" creationId="{CDEA679B-3D97-30B5-E556-807F19698835}"/>
          </ac:picMkLst>
        </pc:picChg>
      </pc:sldChg>
      <pc:sldChg chg="addSp delSp modSp add mod modClrScheme chgLayout">
        <pc:chgData name="Bazurto, Lea" userId="d17423d4-8fb6-4125-b18a-ca50bca708ea" providerId="ADAL" clId="{28228581-9663-56F8-824B-FC3A781FB116}" dt="2026-08-15T01:34:51.763" v="12960" actId="13244"/>
        <pc:sldMkLst>
          <pc:docMk/>
          <pc:sldMk cId="546772883" sldId="2655"/>
        </pc:sldMkLst>
        <pc:spChg chg="add mod ord">
          <ac:chgData name="Bazurto, Lea" userId="d17423d4-8fb6-4125-b18a-ca50bca708ea" providerId="ADAL" clId="{28228581-9663-56F8-824B-FC3A781FB116}" dt="2026-08-03T15:58:08.275" v="9375"/>
          <ac:spMkLst>
            <pc:docMk/>
            <pc:sldMk cId="546772883" sldId="2655"/>
            <ac:spMk id="25" creationId="{1CF3BD59-E2AC-A664-206A-309A4D79EAE2}"/>
          </ac:spMkLst>
        </pc:spChg>
        <pc:spChg chg="add mod ord">
          <ac:chgData name="Bazurto, Lea" userId="d17423d4-8fb6-4125-b18a-ca50bca708ea" providerId="ADAL" clId="{28228581-9663-56F8-824B-FC3A781FB116}" dt="2026-08-03T17:38:54.730" v="11406" actId="1036"/>
          <ac:spMkLst>
            <pc:docMk/>
            <pc:sldMk cId="546772883" sldId="2655"/>
            <ac:spMk id="26" creationId="{394A3AA5-BF14-1FE1-3A02-67752C222E7F}"/>
          </ac:spMkLst>
        </pc:spChg>
        <pc:spChg chg="add mod ord">
          <ac:chgData name="Bazurto, Lea" userId="d17423d4-8fb6-4125-b18a-ca50bca708ea" providerId="ADAL" clId="{28228581-9663-56F8-824B-FC3A781FB116}" dt="2026-08-03T17:38:54.730" v="11406" actId="1036"/>
          <ac:spMkLst>
            <pc:docMk/>
            <pc:sldMk cId="546772883" sldId="2655"/>
            <ac:spMk id="27" creationId="{7F129036-C040-DC6B-27AF-7746C8877A70}"/>
          </ac:spMkLst>
        </pc:spChg>
        <pc:spChg chg="add mod ord">
          <ac:chgData name="Bazurto, Lea" userId="d17423d4-8fb6-4125-b18a-ca50bca708ea" providerId="ADAL" clId="{28228581-9663-56F8-824B-FC3A781FB116}" dt="2026-08-15T01:34:50.168" v="12959" actId="13244"/>
          <ac:spMkLst>
            <pc:docMk/>
            <pc:sldMk cId="546772883" sldId="2655"/>
            <ac:spMk id="28" creationId="{32DE6CCE-6F1E-3E0C-422F-972F633C713D}"/>
          </ac:spMkLst>
        </pc:spChg>
        <pc:spChg chg="add mod ord">
          <ac:chgData name="Bazurto, Lea" userId="d17423d4-8fb6-4125-b18a-ca50bca708ea" providerId="ADAL" clId="{28228581-9663-56F8-824B-FC3A781FB116}" dt="2026-08-15T01:34:39.039" v="12955" actId="13244"/>
          <ac:spMkLst>
            <pc:docMk/>
            <pc:sldMk cId="546772883" sldId="2655"/>
            <ac:spMk id="29" creationId="{01CB4A23-335F-E4BA-F513-09763A6EE71F}"/>
          </ac:spMkLst>
        </pc:spChg>
        <pc:spChg chg="add mod ord">
          <ac:chgData name="Bazurto, Lea" userId="d17423d4-8fb6-4125-b18a-ca50bca708ea" providerId="ADAL" clId="{28228581-9663-56F8-824B-FC3A781FB116}" dt="2026-08-15T01:34:41.394" v="12956" actId="13244"/>
          <ac:spMkLst>
            <pc:docMk/>
            <pc:sldMk cId="546772883" sldId="2655"/>
            <ac:spMk id="30" creationId="{1F9ECB87-7F6C-6033-7A08-E87462CAFEB7}"/>
          </ac:spMkLst>
        </pc:spChg>
        <pc:spChg chg="add mod ord">
          <ac:chgData name="Bazurto, Lea" userId="d17423d4-8fb6-4125-b18a-ca50bca708ea" providerId="ADAL" clId="{28228581-9663-56F8-824B-FC3A781FB116}" dt="2026-08-15T01:34:51.763" v="12960" actId="13244"/>
          <ac:spMkLst>
            <pc:docMk/>
            <pc:sldMk cId="546772883" sldId="2655"/>
            <ac:spMk id="31" creationId="{6E423846-2B28-D662-D14F-08AAF26E1765}"/>
          </ac:spMkLst>
        </pc:spChg>
        <pc:spChg chg="add mod ord">
          <ac:chgData name="Bazurto, Lea" userId="d17423d4-8fb6-4125-b18a-ca50bca708ea" providerId="ADAL" clId="{28228581-9663-56F8-824B-FC3A781FB116}" dt="2026-08-15T01:34:33.879" v="12954" actId="13244"/>
          <ac:spMkLst>
            <pc:docMk/>
            <pc:sldMk cId="546772883" sldId="2655"/>
            <ac:spMk id="32" creationId="{B6BD4505-961A-B1D9-7365-BEF3A4D993E0}"/>
          </ac:spMkLst>
        </pc:spChg>
      </pc:sldChg>
      <pc:sldChg chg="addSp modSp add mod chgLayout">
        <pc:chgData name="Bazurto, Lea" userId="d17423d4-8fb6-4125-b18a-ca50bca708ea" providerId="ADAL" clId="{28228581-9663-56F8-824B-FC3A781FB116}" dt="2026-08-03T17:39:02.694" v="11414" actId="1036"/>
        <pc:sldMkLst>
          <pc:docMk/>
          <pc:sldMk cId="2952385654" sldId="2656"/>
        </pc:sldMkLst>
        <pc:spChg chg="mod ord">
          <ac:chgData name="Bazurto, Lea" userId="d17423d4-8fb6-4125-b18a-ca50bca708ea" providerId="ADAL" clId="{28228581-9663-56F8-824B-FC3A781FB116}" dt="2026-08-03T16:11:49.719" v="9903" actId="700"/>
          <ac:spMkLst>
            <pc:docMk/>
            <pc:sldMk cId="2952385654" sldId="2656"/>
            <ac:spMk id="2" creationId="{91781ACB-EAF9-B1BB-DF82-A9164BFA67C5}"/>
          </ac:spMkLst>
        </pc:spChg>
        <pc:spChg chg="mod ord">
          <ac:chgData name="Bazurto, Lea" userId="d17423d4-8fb6-4125-b18a-ca50bca708ea" providerId="ADAL" clId="{28228581-9663-56F8-824B-FC3A781FB116}" dt="2026-08-03T17:39:02.694" v="11414" actId="1036"/>
          <ac:spMkLst>
            <pc:docMk/>
            <pc:sldMk cId="2952385654" sldId="2656"/>
            <ac:spMk id="3" creationId="{39AF10C0-D92B-AE89-DEE4-DABE31B9E13F}"/>
          </ac:spMkLst>
        </pc:spChg>
        <pc:spChg chg="add mod ord">
          <ac:chgData name="Bazurto, Lea" userId="d17423d4-8fb6-4125-b18a-ca50bca708ea" providerId="ADAL" clId="{28228581-9663-56F8-824B-FC3A781FB116}" dt="2026-08-03T17:39:02.694" v="11414" actId="1036"/>
          <ac:spMkLst>
            <pc:docMk/>
            <pc:sldMk cId="2952385654" sldId="2656"/>
            <ac:spMk id="5" creationId="{511A74B0-E55D-DF19-845D-7D38CA2A8CF6}"/>
          </ac:spMkLst>
        </pc:spChg>
        <pc:picChg chg="add mod">
          <ac:chgData name="Bazurto, Lea" userId="d17423d4-8fb6-4125-b18a-ca50bca708ea" providerId="ADAL" clId="{28228581-9663-56F8-824B-FC3A781FB116}" dt="2026-08-03T17:39:02.694" v="11414" actId="1036"/>
          <ac:picMkLst>
            <pc:docMk/>
            <pc:sldMk cId="2952385654" sldId="2656"/>
            <ac:picMk id="4" creationId="{E686598F-13C5-3F2A-A65E-DD9888A97681}"/>
          </ac:picMkLst>
        </pc:picChg>
      </pc:sldChg>
      <pc:sldChg chg="addSp delSp modSp new mod modClrScheme chgLayout">
        <pc:chgData name="Bazurto, Lea" userId="d17423d4-8fb6-4125-b18a-ca50bca708ea" providerId="ADAL" clId="{28228581-9663-56F8-824B-FC3A781FB116}" dt="2026-08-15T01:32:47.162" v="12935" actId="13244"/>
        <pc:sldMkLst>
          <pc:docMk/>
          <pc:sldMk cId="2528016445" sldId="2657"/>
        </pc:sldMkLst>
        <pc:spChg chg="mod ord">
          <ac:chgData name="Bazurto, Lea" userId="d17423d4-8fb6-4125-b18a-ca50bca708ea" providerId="ADAL" clId="{28228581-9663-56F8-824B-FC3A781FB116}" dt="2026-08-14T23:30:07.665" v="12388" actId="700"/>
          <ac:spMkLst>
            <pc:docMk/>
            <pc:sldMk cId="2528016445" sldId="2657"/>
            <ac:spMk id="2" creationId="{42744424-8BBC-362E-1A96-E0CF0DF3C0ED}"/>
          </ac:spMkLst>
        </pc:spChg>
        <pc:spChg chg="mod ord">
          <ac:chgData name="Bazurto, Lea" userId="d17423d4-8fb6-4125-b18a-ca50bca708ea" providerId="ADAL" clId="{28228581-9663-56F8-824B-FC3A781FB116}" dt="2026-08-14T23:30:07.665" v="12388" actId="700"/>
          <ac:spMkLst>
            <pc:docMk/>
            <pc:sldMk cId="2528016445" sldId="2657"/>
            <ac:spMk id="3" creationId="{6E8B708E-35D6-6038-D5E1-2A8B4C54989B}"/>
          </ac:spMkLst>
        </pc:spChg>
        <pc:spChg chg="mod ord">
          <ac:chgData name="Bazurto, Lea" userId="d17423d4-8fb6-4125-b18a-ca50bca708ea" providerId="ADAL" clId="{28228581-9663-56F8-824B-FC3A781FB116}" dt="2026-08-15T01:32:27.276" v="12932" actId="13244"/>
          <ac:spMkLst>
            <pc:docMk/>
            <pc:sldMk cId="2528016445" sldId="2657"/>
            <ac:spMk id="4" creationId="{98B72C7F-7E89-4B96-C2F2-8E51BE11A160}"/>
          </ac:spMkLst>
        </pc:spChg>
        <pc:spChg chg="mod ord">
          <ac:chgData name="Bazurto, Lea" userId="d17423d4-8fb6-4125-b18a-ca50bca708ea" providerId="ADAL" clId="{28228581-9663-56F8-824B-FC3A781FB116}" dt="2026-08-14T23:30:07.665" v="12388" actId="700"/>
          <ac:spMkLst>
            <pc:docMk/>
            <pc:sldMk cId="2528016445" sldId="2657"/>
            <ac:spMk id="5" creationId="{79A92BED-524E-9F55-B0FD-F0116FB91879}"/>
          </ac:spMkLst>
        </pc:spChg>
        <pc:spChg chg="mod ord">
          <ac:chgData name="Bazurto, Lea" userId="d17423d4-8fb6-4125-b18a-ca50bca708ea" providerId="ADAL" clId="{28228581-9663-56F8-824B-FC3A781FB116}" dt="2026-08-15T01:32:40.057" v="12934" actId="13244"/>
          <ac:spMkLst>
            <pc:docMk/>
            <pc:sldMk cId="2528016445" sldId="2657"/>
            <ac:spMk id="6" creationId="{4E75AAD5-F184-7165-6AC4-97C3CD54BDD3}"/>
          </ac:spMkLst>
        </pc:spChg>
        <pc:spChg chg="mod ord">
          <ac:chgData name="Bazurto, Lea" userId="d17423d4-8fb6-4125-b18a-ca50bca708ea" providerId="ADAL" clId="{28228581-9663-56F8-824B-FC3A781FB116}" dt="2026-08-14T23:30:07.665" v="12388" actId="700"/>
          <ac:spMkLst>
            <pc:docMk/>
            <pc:sldMk cId="2528016445" sldId="2657"/>
            <ac:spMk id="7" creationId="{FC247D46-8434-408E-AC9F-2DC257BA5191}"/>
          </ac:spMkLst>
        </pc:spChg>
        <pc:spChg chg="mod ord">
          <ac:chgData name="Bazurto, Lea" userId="d17423d4-8fb6-4125-b18a-ca50bca708ea" providerId="ADAL" clId="{28228581-9663-56F8-824B-FC3A781FB116}" dt="2026-08-15T01:32:47.162" v="12935" actId="13244"/>
          <ac:spMkLst>
            <pc:docMk/>
            <pc:sldMk cId="2528016445" sldId="2657"/>
            <ac:spMk id="8" creationId="{9655D020-B29A-8E07-76DD-81DD4184EEED}"/>
          </ac:spMkLst>
        </pc:spChg>
        <pc:spChg chg="mod ord">
          <ac:chgData name="Bazurto, Lea" userId="d17423d4-8fb6-4125-b18a-ca50bca708ea" providerId="ADAL" clId="{28228581-9663-56F8-824B-FC3A781FB116}" dt="2026-08-15T01:32:34.239" v="12933" actId="13244"/>
          <ac:spMkLst>
            <pc:docMk/>
            <pc:sldMk cId="2528016445" sldId="2657"/>
            <ac:spMk id="9" creationId="{19710D78-40A5-A00B-D001-06D45A8C3F9D}"/>
          </ac:spMkLst>
        </pc:spChg>
        <pc:spChg chg="mod ord">
          <ac:chgData name="Bazurto, Lea" userId="d17423d4-8fb6-4125-b18a-ca50bca708ea" providerId="ADAL" clId="{28228581-9663-56F8-824B-FC3A781FB116}" dt="2026-08-15T01:32:20.250" v="12931" actId="13244"/>
          <ac:spMkLst>
            <pc:docMk/>
            <pc:sldMk cId="2528016445" sldId="2657"/>
            <ac:spMk id="10" creationId="{256B379E-F1D3-CE7B-54FE-B2B845FD88CD}"/>
          </ac:spMkLst>
        </pc:spChg>
        <pc:spChg chg="mod ord">
          <ac:chgData name="Bazurto, Lea" userId="d17423d4-8fb6-4125-b18a-ca50bca708ea" providerId="ADAL" clId="{28228581-9663-56F8-824B-FC3A781FB116}" dt="2026-08-14T23:30:07.665" v="12388" actId="700"/>
          <ac:spMkLst>
            <pc:docMk/>
            <pc:sldMk cId="2528016445" sldId="2657"/>
            <ac:spMk id="11" creationId="{1B2517D7-8EFA-7B40-19FC-302F7C0FFDA6}"/>
          </ac:spMkLst>
        </pc:spChg>
        <pc:spChg chg="add mod">
          <ac:chgData name="Bazurto, Lea" userId="d17423d4-8fb6-4125-b18a-ca50bca708ea" providerId="ADAL" clId="{28228581-9663-56F8-824B-FC3A781FB116}" dt="2026-08-14T23:30:18.967" v="12390" actId="14100"/>
          <ac:spMkLst>
            <pc:docMk/>
            <pc:sldMk cId="2528016445" sldId="2657"/>
            <ac:spMk id="12" creationId="{CBFA9A95-BC3D-77D5-C3E2-C63E18B869F2}"/>
          </ac:spMkLst>
        </pc:spChg>
        <pc:picChg chg="add mod">
          <ac:chgData name="Bazurto, Lea" userId="d17423d4-8fb6-4125-b18a-ca50bca708ea" providerId="ADAL" clId="{28228581-9663-56F8-824B-FC3A781FB116}" dt="2026-08-03T17:15:19.915" v="11132" actId="1036"/>
          <ac:picMkLst>
            <pc:docMk/>
            <pc:sldMk cId="2528016445" sldId="2657"/>
            <ac:picMk id="16" creationId="{52C6EE15-D0F0-1A00-4F9C-7FA4FC11B42A}"/>
          </ac:picMkLst>
        </pc:picChg>
        <pc:picChg chg="add mod">
          <ac:chgData name="Bazurto, Lea" userId="d17423d4-8fb6-4125-b18a-ca50bca708ea" providerId="ADAL" clId="{28228581-9663-56F8-824B-FC3A781FB116}" dt="2026-08-03T17:15:06.063" v="11126" actId="1036"/>
          <ac:picMkLst>
            <pc:docMk/>
            <pc:sldMk cId="2528016445" sldId="2657"/>
            <ac:picMk id="18" creationId="{F3F84FA2-7282-0B7A-358E-F778B4EBF543}"/>
          </ac:picMkLst>
        </pc:picChg>
        <pc:picChg chg="add mod">
          <ac:chgData name="Bazurto, Lea" userId="d17423d4-8fb6-4125-b18a-ca50bca708ea" providerId="ADAL" clId="{28228581-9663-56F8-824B-FC3A781FB116}" dt="2026-08-03T17:15:06.063" v="11126" actId="1036"/>
          <ac:picMkLst>
            <pc:docMk/>
            <pc:sldMk cId="2528016445" sldId="2657"/>
            <ac:picMk id="19" creationId="{75007010-7A63-F1F6-5796-5DA528666B64}"/>
          </ac:picMkLst>
        </pc:picChg>
        <pc:picChg chg="add mod">
          <ac:chgData name="Bazurto, Lea" userId="d17423d4-8fb6-4125-b18a-ca50bca708ea" providerId="ADAL" clId="{28228581-9663-56F8-824B-FC3A781FB116}" dt="2026-08-03T17:15:06.063" v="11126" actId="1036"/>
          <ac:picMkLst>
            <pc:docMk/>
            <pc:sldMk cId="2528016445" sldId="2657"/>
            <ac:picMk id="20" creationId="{B24CD709-1F67-2106-D158-EC31B3974CE8}"/>
          </ac:picMkLst>
        </pc:picChg>
        <pc:picChg chg="add mod">
          <ac:chgData name="Bazurto, Lea" userId="d17423d4-8fb6-4125-b18a-ca50bca708ea" providerId="ADAL" clId="{28228581-9663-56F8-824B-FC3A781FB116}" dt="2026-08-03T17:15:06.063" v="11126" actId="1036"/>
          <ac:picMkLst>
            <pc:docMk/>
            <pc:sldMk cId="2528016445" sldId="2657"/>
            <ac:picMk id="21" creationId="{CCBE9FEB-6C1F-FEAD-1064-F016A870994F}"/>
          </ac:picMkLst>
        </pc:picChg>
        <pc:picChg chg="add mod">
          <ac:chgData name="Bazurto, Lea" userId="d17423d4-8fb6-4125-b18a-ca50bca708ea" providerId="ADAL" clId="{28228581-9663-56F8-824B-FC3A781FB116}" dt="2026-08-03T17:15:06.063" v="11126" actId="1036"/>
          <ac:picMkLst>
            <pc:docMk/>
            <pc:sldMk cId="2528016445" sldId="2657"/>
            <ac:picMk id="22" creationId="{260052AF-1C70-2B02-E2D9-2E21CED81FFD}"/>
          </ac:picMkLst>
        </pc:picChg>
        <pc:cxnChg chg="add mod">
          <ac:chgData name="Bazurto, Lea" userId="d17423d4-8fb6-4125-b18a-ca50bca708ea" providerId="ADAL" clId="{28228581-9663-56F8-824B-FC3A781FB116}" dt="2026-08-03T17:15:34.757" v="11135" actId="14100"/>
          <ac:cxnSpMkLst>
            <pc:docMk/>
            <pc:sldMk cId="2528016445" sldId="2657"/>
            <ac:cxnSpMk id="14" creationId="{23619289-1368-A1FD-F6E8-1C2C65CEECC0}"/>
          </ac:cxnSpMkLst>
        </pc:cxnChg>
      </pc:sldChg>
      <pc:sldChg chg="addSp delSp modSp add mod setBg chgLayout">
        <pc:chgData name="Bazurto, Lea" userId="d17423d4-8fb6-4125-b18a-ca50bca708ea" providerId="ADAL" clId="{28228581-9663-56F8-824B-FC3A781FB116}" dt="2026-08-15T01:30:51.243" v="12922" actId="13244"/>
        <pc:sldMkLst>
          <pc:docMk/>
          <pc:sldMk cId="4012161911" sldId="2658"/>
        </pc:sldMkLst>
        <pc:spChg chg="mod ord">
          <ac:chgData name="Bazurto, Lea" userId="d17423d4-8fb6-4125-b18a-ca50bca708ea" providerId="ADAL" clId="{28228581-9663-56F8-824B-FC3A781FB116}" dt="2026-08-14T23:25:52.680" v="12299" actId="1076"/>
          <ac:spMkLst>
            <pc:docMk/>
            <pc:sldMk cId="4012161911" sldId="2658"/>
            <ac:spMk id="2" creationId="{763CDBA1-AEA6-C737-C0D4-9A1A09604F1F}"/>
          </ac:spMkLst>
        </pc:spChg>
        <pc:spChg chg="mod ord">
          <ac:chgData name="Bazurto, Lea" userId="d17423d4-8fb6-4125-b18a-ca50bca708ea" providerId="ADAL" clId="{28228581-9663-56F8-824B-FC3A781FB116}" dt="2026-08-14T23:25:49.133" v="12298" actId="14100"/>
          <ac:spMkLst>
            <pc:docMk/>
            <pc:sldMk cId="4012161911" sldId="2658"/>
            <ac:spMk id="3" creationId="{4271A263-1D0E-B1EA-48E1-98076F162D86}"/>
          </ac:spMkLst>
        </pc:spChg>
        <pc:spChg chg="add mod ord">
          <ac:chgData name="Bazurto, Lea" userId="d17423d4-8fb6-4125-b18a-ca50bca708ea" providerId="ADAL" clId="{28228581-9663-56F8-824B-FC3A781FB116}" dt="2026-08-15T01:30:51.243" v="12922" actId="13244"/>
          <ac:spMkLst>
            <pc:docMk/>
            <pc:sldMk cId="4012161911" sldId="2658"/>
            <ac:spMk id="5" creationId="{3BB25641-749E-E696-5A7B-5AFDDC881C0A}"/>
          </ac:spMkLst>
        </pc:spChg>
        <pc:spChg chg="add mod">
          <ac:chgData name="Bazurto, Lea" userId="d17423d4-8fb6-4125-b18a-ca50bca708ea" providerId="ADAL" clId="{28228581-9663-56F8-824B-FC3A781FB116}" dt="2026-08-15T01:29:11.315" v="12902" actId="962"/>
          <ac:spMkLst>
            <pc:docMk/>
            <pc:sldMk cId="4012161911" sldId="2658"/>
            <ac:spMk id="8" creationId="{48B889CD-50DF-3FBF-F6E2-D3C822D63F43}"/>
          </ac:spMkLst>
        </pc:spChg>
        <pc:picChg chg="add mod modCrop">
          <ac:chgData name="Bazurto, Lea" userId="d17423d4-8fb6-4125-b18a-ca50bca708ea" providerId="ADAL" clId="{28228581-9663-56F8-824B-FC3A781FB116}" dt="2026-08-15T01:28:00.957" v="12890" actId="962"/>
          <ac:picMkLst>
            <pc:docMk/>
            <pc:sldMk cId="4012161911" sldId="2658"/>
            <ac:picMk id="7" creationId="{56D6BA3B-A76D-4061-DBFF-DD6C361DEC72}"/>
          </ac:picMkLst>
        </pc:picChg>
      </pc:sldChg>
      <pc:sldChg chg="add del">
        <pc:chgData name="Bazurto, Lea" userId="d17423d4-8fb6-4125-b18a-ca50bca708ea" providerId="ADAL" clId="{28228581-9663-56F8-824B-FC3A781FB116}" dt="2026-08-14T23:50:21.262" v="12826" actId="2696"/>
        <pc:sldMkLst>
          <pc:docMk/>
          <pc:sldMk cId="1301858167" sldId="2659"/>
        </pc:sldMkLst>
      </pc:sldChg>
      <pc:sldChg chg="modSp new mod">
        <pc:chgData name="Bazurto, Lea" userId="d17423d4-8fb6-4125-b18a-ca50bca708ea" providerId="ADAL" clId="{28228581-9663-56F8-824B-FC3A781FB116}" dt="2026-08-15T01:33:11.323" v="12938" actId="13244"/>
        <pc:sldMkLst>
          <pc:docMk/>
          <pc:sldMk cId="1054801163" sldId="2660"/>
        </pc:sldMkLst>
        <pc:spChg chg="mod">
          <ac:chgData name="Bazurto, Lea" userId="d17423d4-8fb6-4125-b18a-ca50bca708ea" providerId="ADAL" clId="{28228581-9663-56F8-824B-FC3A781FB116}" dt="2026-08-14T23:34:20.414" v="12426"/>
          <ac:spMkLst>
            <pc:docMk/>
            <pc:sldMk cId="1054801163" sldId="2660"/>
            <ac:spMk id="2" creationId="{3E8575E6-24F3-15CA-CA9F-B93DE986DF4C}"/>
          </ac:spMkLst>
        </pc:spChg>
        <pc:spChg chg="mod">
          <ac:chgData name="Bazurto, Lea" userId="d17423d4-8fb6-4125-b18a-ca50bca708ea" providerId="ADAL" clId="{28228581-9663-56F8-824B-FC3A781FB116}" dt="2026-08-14T23:51:22.455" v="12876" actId="14100"/>
          <ac:spMkLst>
            <pc:docMk/>
            <pc:sldMk cId="1054801163" sldId="2660"/>
            <ac:spMk id="3" creationId="{8B04602C-ECDB-BC66-4FFE-96F400AC3186}"/>
          </ac:spMkLst>
        </pc:spChg>
        <pc:spChg chg="mod">
          <ac:chgData name="Bazurto, Lea" userId="d17423d4-8fb6-4125-b18a-ca50bca708ea" providerId="ADAL" clId="{28228581-9663-56F8-824B-FC3A781FB116}" dt="2026-08-14T23:42:40.685" v="12663" actId="1036"/>
          <ac:spMkLst>
            <pc:docMk/>
            <pc:sldMk cId="1054801163" sldId="2660"/>
            <ac:spMk id="4" creationId="{CFC654AE-5EA5-A236-F2B4-8846C8EBEB14}"/>
          </ac:spMkLst>
        </pc:spChg>
        <pc:spChg chg="mod ord">
          <ac:chgData name="Bazurto, Lea" userId="d17423d4-8fb6-4125-b18a-ca50bca708ea" providerId="ADAL" clId="{28228581-9663-56F8-824B-FC3A781FB116}" dt="2026-08-15T01:33:06.246" v="12936" actId="13244"/>
          <ac:spMkLst>
            <pc:docMk/>
            <pc:sldMk cId="1054801163" sldId="2660"/>
            <ac:spMk id="5" creationId="{871FFD0A-A640-874B-07F5-FDF26F9AAAB6}"/>
          </ac:spMkLst>
        </pc:spChg>
        <pc:spChg chg="mod ord">
          <ac:chgData name="Bazurto, Lea" userId="d17423d4-8fb6-4125-b18a-ca50bca708ea" providerId="ADAL" clId="{28228581-9663-56F8-824B-FC3A781FB116}" dt="2026-08-15T01:33:09.243" v="12937" actId="13244"/>
          <ac:spMkLst>
            <pc:docMk/>
            <pc:sldMk cId="1054801163" sldId="2660"/>
            <ac:spMk id="6" creationId="{2A5B20CD-EA95-311E-B709-A51DE5F47C59}"/>
          </ac:spMkLst>
        </pc:spChg>
        <pc:spChg chg="mod ord">
          <ac:chgData name="Bazurto, Lea" userId="d17423d4-8fb6-4125-b18a-ca50bca708ea" providerId="ADAL" clId="{28228581-9663-56F8-824B-FC3A781FB116}" dt="2026-08-15T01:33:11.323" v="12938" actId="13244"/>
          <ac:spMkLst>
            <pc:docMk/>
            <pc:sldMk cId="1054801163" sldId="2660"/>
            <ac:spMk id="7" creationId="{4DEF8EA1-9A8C-5476-AB4E-54D92E898B1B}"/>
          </ac:spMkLst>
        </pc:spChg>
      </pc:sldChg>
      <pc:sldChg chg="addSp modSp add mod">
        <pc:chgData name="Bazurto, Lea" userId="d17423d4-8fb6-4125-b18a-ca50bca708ea" providerId="ADAL" clId="{28228581-9663-56F8-824B-FC3A781FB116}" dt="2026-08-15T01:35:21.331" v="12965" actId="13244"/>
        <pc:sldMkLst>
          <pc:docMk/>
          <pc:sldMk cId="3459216240" sldId="2661"/>
        </pc:sldMkLst>
        <pc:spChg chg="mod">
          <ac:chgData name="Bazurto, Lea" userId="d17423d4-8fb6-4125-b18a-ca50bca708ea" providerId="ADAL" clId="{28228581-9663-56F8-824B-FC3A781FB116}" dt="2026-08-14T23:43:30.945" v="12716" actId="20577"/>
          <ac:spMkLst>
            <pc:docMk/>
            <pc:sldMk cId="3459216240" sldId="2661"/>
            <ac:spMk id="2" creationId="{C346B889-230F-871C-9B15-6F00D6FF732B}"/>
          </ac:spMkLst>
        </pc:spChg>
        <pc:spChg chg="mod ord">
          <ac:chgData name="Bazurto, Lea" userId="d17423d4-8fb6-4125-b18a-ca50bca708ea" providerId="ADAL" clId="{28228581-9663-56F8-824B-FC3A781FB116}" dt="2026-08-15T01:35:16.848" v="12964" actId="13244"/>
          <ac:spMkLst>
            <pc:docMk/>
            <pc:sldMk cId="3459216240" sldId="2661"/>
            <ac:spMk id="3" creationId="{D0D60B91-FAA0-E30C-DBD5-A88646BC5455}"/>
          </ac:spMkLst>
        </pc:spChg>
        <pc:spChg chg="mod">
          <ac:chgData name="Bazurto, Lea" userId="d17423d4-8fb6-4125-b18a-ca50bca708ea" providerId="ADAL" clId="{28228581-9663-56F8-824B-FC3A781FB116}" dt="2026-08-14T23:48:16.911" v="12801" actId="255"/>
          <ac:spMkLst>
            <pc:docMk/>
            <pc:sldMk cId="3459216240" sldId="2661"/>
            <ac:spMk id="4" creationId="{E318810F-8859-40FE-CCB2-3E467F6934A4}"/>
          </ac:spMkLst>
        </pc:spChg>
        <pc:spChg chg="mod ord">
          <ac:chgData name="Bazurto, Lea" userId="d17423d4-8fb6-4125-b18a-ca50bca708ea" providerId="ADAL" clId="{28228581-9663-56F8-824B-FC3A781FB116}" dt="2026-08-15T01:35:10.132" v="12961" actId="13244"/>
          <ac:spMkLst>
            <pc:docMk/>
            <pc:sldMk cId="3459216240" sldId="2661"/>
            <ac:spMk id="5" creationId="{AD784539-C3BF-B814-24FB-F4FF43ABA01D}"/>
          </ac:spMkLst>
        </pc:spChg>
        <pc:spChg chg="mod ord">
          <ac:chgData name="Bazurto, Lea" userId="d17423d4-8fb6-4125-b18a-ca50bca708ea" providerId="ADAL" clId="{28228581-9663-56F8-824B-FC3A781FB116}" dt="2026-08-15T01:35:14.471" v="12963" actId="13244"/>
          <ac:spMkLst>
            <pc:docMk/>
            <pc:sldMk cId="3459216240" sldId="2661"/>
            <ac:spMk id="6" creationId="{4FFD6F85-D8CC-8656-3663-0C9C70D60294}"/>
          </ac:spMkLst>
        </pc:spChg>
        <pc:spChg chg="mod ord">
          <ac:chgData name="Bazurto, Lea" userId="d17423d4-8fb6-4125-b18a-ca50bca708ea" providerId="ADAL" clId="{28228581-9663-56F8-824B-FC3A781FB116}" dt="2026-08-15T01:35:21.331" v="12965" actId="13244"/>
          <ac:spMkLst>
            <pc:docMk/>
            <pc:sldMk cId="3459216240" sldId="2661"/>
            <ac:spMk id="7" creationId="{1D2FD784-4744-B876-B1DF-FC24B3A602AF}"/>
          </ac:spMkLst>
        </pc:spChg>
        <pc:spChg chg="add mod">
          <ac:chgData name="Bazurto, Lea" userId="d17423d4-8fb6-4125-b18a-ca50bca708ea" providerId="ADAL" clId="{28228581-9663-56F8-824B-FC3A781FB116}" dt="2026-08-14T23:49:04.402" v="12811" actId="14100"/>
          <ac:spMkLst>
            <pc:docMk/>
            <pc:sldMk cId="3459216240" sldId="2661"/>
            <ac:spMk id="8" creationId="{999822E4-C07F-9167-7052-16C70699B74F}"/>
          </ac:spMkLst>
        </pc:spChg>
        <pc:spChg chg="add mod">
          <ac:chgData name="Bazurto, Lea" userId="d17423d4-8fb6-4125-b18a-ca50bca708ea" providerId="ADAL" clId="{28228581-9663-56F8-824B-FC3A781FB116}" dt="2026-08-14T23:49:12.569" v="12813" actId="14100"/>
          <ac:spMkLst>
            <pc:docMk/>
            <pc:sldMk cId="3459216240" sldId="2661"/>
            <ac:spMk id="9" creationId="{3AB56AF5-A836-2E65-33F3-6CF3D901D6BA}"/>
          </ac:spMkLst>
        </pc:spChg>
      </pc:sldChg>
      <pc:sldMasterChg chg="addSp delSp modSp mod addSldLayout delSldLayout modSldLayout sldLayoutOrd">
        <pc:chgData name="Bazurto, Lea" userId="d17423d4-8fb6-4125-b18a-ca50bca708ea" providerId="ADAL" clId="{28228581-9663-56F8-824B-FC3A781FB116}" dt="2026-08-14T23:31:30.374" v="12392" actId="2890"/>
        <pc:sldMasterMkLst>
          <pc:docMk/>
          <pc:sldMasterMk cId="2209977519" sldId="2147483648"/>
        </pc:sldMasterMkLst>
        <pc:spChg chg="mod">
          <ac:chgData name="Bazurto, Lea" userId="d17423d4-8fb6-4125-b18a-ca50bca708ea" providerId="ADAL" clId="{28228581-9663-56F8-824B-FC3A781FB116}" dt="2026-07-22T19:05:39.550" v="5194" actId="2085"/>
          <ac:spMkLst>
            <pc:docMk/>
            <pc:sldMasterMk cId="2209977519" sldId="2147483648"/>
            <ac:spMk id="2" creationId="{00000000-0000-0000-0000-000000000000}"/>
          </ac:spMkLst>
        </pc:spChg>
        <pc:spChg chg="mod">
          <ac:chgData name="Bazurto, Lea" userId="d17423d4-8fb6-4125-b18a-ca50bca708ea" providerId="ADAL" clId="{28228581-9663-56F8-824B-FC3A781FB116}" dt="2026-08-03T17:27:23.261" v="11261" actId="14100"/>
          <ac:spMkLst>
            <pc:docMk/>
            <pc:sldMasterMk cId="2209977519" sldId="2147483648"/>
            <ac:spMk id="3" creationId="{00000000-0000-0000-0000-000000000000}"/>
          </ac:spMkLst>
        </pc:spChg>
        <pc:picChg chg="mod">
          <ac:chgData name="Bazurto, Lea" userId="d17423d4-8fb6-4125-b18a-ca50bca708ea" providerId="ADAL" clId="{28228581-9663-56F8-824B-FC3A781FB116}" dt="2026-08-14T23:28:07.204" v="12361" actId="1037"/>
          <ac:picMkLst>
            <pc:docMk/>
            <pc:sldMasterMk cId="2209977519" sldId="2147483648"/>
            <ac:picMk id="9" creationId="{80BB013C-F49F-757F-B85D-0CD30A641FE0}"/>
          </ac:picMkLst>
        </pc:picChg>
        <pc:picChg chg="mod">
          <ac:chgData name="Bazurto, Lea" userId="d17423d4-8fb6-4125-b18a-ca50bca708ea" providerId="ADAL" clId="{28228581-9663-56F8-824B-FC3A781FB116}" dt="2026-08-14T23:28:00.181" v="12350" actId="1035"/>
          <ac:picMkLst>
            <pc:docMk/>
            <pc:sldMasterMk cId="2209977519" sldId="2147483648"/>
            <ac:picMk id="11" creationId="{4A6C8243-5A75-0436-1263-5D66976B9F93}"/>
          </ac:picMkLst>
        </pc:picChg>
        <pc:sldLayoutChg chg="addSp delSp modSp mod">
          <pc:chgData name="Bazurto, Lea" userId="d17423d4-8fb6-4125-b18a-ca50bca708ea" providerId="ADAL" clId="{28228581-9663-56F8-824B-FC3A781FB116}" dt="2026-08-03T17:21:09.472" v="11210" actId="108"/>
          <pc:sldLayoutMkLst>
            <pc:docMk/>
            <pc:sldMasterMk cId="2209977519" sldId="2147483648"/>
            <pc:sldLayoutMk cId="3168075583" sldId="2147483649"/>
          </pc:sldLayoutMkLst>
          <pc:spChg chg="mod">
            <ac:chgData name="Bazurto, Lea" userId="d17423d4-8fb6-4125-b18a-ca50bca708ea" providerId="ADAL" clId="{28228581-9663-56F8-824B-FC3A781FB116}" dt="2026-08-03T17:21:04.393" v="11209" actId="108"/>
            <ac:spMkLst>
              <pc:docMk/>
              <pc:sldMasterMk cId="2209977519" sldId="2147483648"/>
              <pc:sldLayoutMk cId="3168075583" sldId="2147483649"/>
              <ac:spMk id="2" creationId="{00000000-0000-0000-0000-000000000000}"/>
            </ac:spMkLst>
          </pc:spChg>
          <pc:spChg chg="add mod">
            <ac:chgData name="Bazurto, Lea" userId="d17423d4-8fb6-4125-b18a-ca50bca708ea" providerId="ADAL" clId="{28228581-9663-56F8-824B-FC3A781FB116}" dt="2026-08-03T17:21:09.472" v="11210" actId="108"/>
            <ac:spMkLst>
              <pc:docMk/>
              <pc:sldMasterMk cId="2209977519" sldId="2147483648"/>
              <pc:sldLayoutMk cId="3168075583" sldId="2147483649"/>
              <ac:spMk id="6" creationId="{529D0103-C195-0DED-F6FD-E448670CC366}"/>
            </ac:spMkLst>
          </pc:spChg>
        </pc:sldLayoutChg>
        <pc:sldLayoutChg chg="addSp delSp modSp mod">
          <pc:chgData name="Bazurto, Lea" userId="d17423d4-8fb6-4125-b18a-ca50bca708ea" providerId="ADAL" clId="{28228581-9663-56F8-824B-FC3A781FB116}" dt="2026-07-31T23:27:21.356" v="6686" actId="962"/>
          <pc:sldLayoutMkLst>
            <pc:docMk/>
            <pc:sldMasterMk cId="2209977519" sldId="2147483648"/>
            <pc:sldLayoutMk cId="2614314258" sldId="2147483650"/>
          </pc:sldLayoutMkLst>
          <pc:spChg chg="add mod">
            <ac:chgData name="Bazurto, Lea" userId="d17423d4-8fb6-4125-b18a-ca50bca708ea" providerId="ADAL" clId="{28228581-9663-56F8-824B-FC3A781FB116}" dt="2026-07-20T22:58:39.933" v="3011" actId="14100"/>
            <ac:spMkLst>
              <pc:docMk/>
              <pc:sldMasterMk cId="2209977519" sldId="2147483648"/>
              <pc:sldLayoutMk cId="2614314258" sldId="2147483650"/>
              <ac:spMk id="6" creationId="{55ED7273-D53D-F376-B987-531267321664}"/>
            </ac:spMkLst>
          </pc:spChg>
          <pc:spChg chg="add mod">
            <ac:chgData name="Bazurto, Lea" userId="d17423d4-8fb6-4125-b18a-ca50bca708ea" providerId="ADAL" clId="{28228581-9663-56F8-824B-FC3A781FB116}" dt="2026-07-20T22:58:48.064" v="3015" actId="14100"/>
            <ac:spMkLst>
              <pc:docMk/>
              <pc:sldMasterMk cId="2209977519" sldId="2147483648"/>
              <pc:sldLayoutMk cId="2614314258" sldId="2147483650"/>
              <ac:spMk id="7" creationId="{9EEDD1CF-3C57-CB0B-0AF4-BB9774C1155E}"/>
            </ac:spMkLst>
          </pc:spChg>
          <pc:cxnChg chg="mod">
            <ac:chgData name="Bazurto, Lea" userId="d17423d4-8fb6-4125-b18a-ca50bca708ea" providerId="ADAL" clId="{28228581-9663-56F8-824B-FC3A781FB116}" dt="2026-07-31T23:27:21.356" v="6686" actId="962"/>
            <ac:cxnSpMkLst>
              <pc:docMk/>
              <pc:sldMasterMk cId="2209977519" sldId="2147483648"/>
              <pc:sldLayoutMk cId="2614314258" sldId="2147483650"/>
              <ac:cxnSpMk id="10" creationId="{8B25DBD1-F59E-8F6D-2985-A99CC0422B08}"/>
            </ac:cxnSpMkLst>
          </pc:cxnChg>
        </pc:sldLayoutChg>
        <pc:sldLayoutChg chg="delSp mod ord">
          <pc:chgData name="Bazurto, Lea" userId="d17423d4-8fb6-4125-b18a-ca50bca708ea" providerId="ADAL" clId="{28228581-9663-56F8-824B-FC3A781FB116}" dt="2026-07-20T22:57:17.902" v="2986" actId="20578"/>
          <pc:sldLayoutMkLst>
            <pc:docMk/>
            <pc:sldMasterMk cId="2209977519" sldId="2147483648"/>
            <pc:sldLayoutMk cId="960648375" sldId="2147483651"/>
          </pc:sldLayoutMkLst>
        </pc:sldLayoutChg>
        <pc:sldLayoutChg chg="addSp delSp modSp mod">
          <pc:chgData name="Bazurto, Lea" userId="d17423d4-8fb6-4125-b18a-ca50bca708ea" providerId="ADAL" clId="{28228581-9663-56F8-824B-FC3A781FB116}" dt="2026-07-31T23:27:23.985" v="6687" actId="962"/>
          <pc:sldLayoutMkLst>
            <pc:docMk/>
            <pc:sldMasterMk cId="2209977519" sldId="2147483648"/>
            <pc:sldLayoutMk cId="2782244947" sldId="2147483652"/>
          </pc:sldLayoutMkLst>
          <pc:spChg chg="add mod">
            <ac:chgData name="Bazurto, Lea" userId="d17423d4-8fb6-4125-b18a-ca50bca708ea" providerId="ADAL" clId="{28228581-9663-56F8-824B-FC3A781FB116}" dt="2026-07-20T22:58:13.163" v="2998" actId="14100"/>
            <ac:spMkLst>
              <pc:docMk/>
              <pc:sldMasterMk cId="2209977519" sldId="2147483648"/>
              <pc:sldLayoutMk cId="2782244947" sldId="2147483652"/>
              <ac:spMk id="5" creationId="{46E67117-7163-E300-C1CB-D1813C358516}"/>
            </ac:spMkLst>
          </pc:spChg>
          <pc:spChg chg="add mod">
            <ac:chgData name="Bazurto, Lea" userId="d17423d4-8fb6-4125-b18a-ca50bca708ea" providerId="ADAL" clId="{28228581-9663-56F8-824B-FC3A781FB116}" dt="2026-07-20T22:58:20.108" v="3001" actId="14100"/>
            <ac:spMkLst>
              <pc:docMk/>
              <pc:sldMasterMk cId="2209977519" sldId="2147483648"/>
              <pc:sldLayoutMk cId="2782244947" sldId="2147483652"/>
              <ac:spMk id="6" creationId="{E3E94F92-2334-85A3-DE6D-909AF2EE5F94}"/>
            </ac:spMkLst>
          </pc:spChg>
          <pc:cxnChg chg="mod">
            <ac:chgData name="Bazurto, Lea" userId="d17423d4-8fb6-4125-b18a-ca50bca708ea" providerId="ADAL" clId="{28228581-9663-56F8-824B-FC3A781FB116}" dt="2026-07-31T23:27:23.985" v="6687" actId="962"/>
            <ac:cxnSpMkLst>
              <pc:docMk/>
              <pc:sldMasterMk cId="2209977519" sldId="2147483648"/>
              <pc:sldLayoutMk cId="2782244947" sldId="2147483652"/>
              <ac:cxnSpMk id="8" creationId="{1A855F22-19B7-65D9-1C45-BE912D12E996}"/>
            </ac:cxnSpMkLst>
          </pc:cxnChg>
        </pc:sldLayoutChg>
        <pc:sldLayoutChg chg="addSp delSp modSp mod">
          <pc:chgData name="Bazurto, Lea" userId="d17423d4-8fb6-4125-b18a-ca50bca708ea" providerId="ADAL" clId="{28228581-9663-56F8-824B-FC3A781FB116}" dt="2026-07-31T23:27:26.765" v="6688" actId="962"/>
          <pc:sldLayoutMkLst>
            <pc:docMk/>
            <pc:sldMasterMk cId="2209977519" sldId="2147483648"/>
            <pc:sldLayoutMk cId="990158736" sldId="2147483653"/>
          </pc:sldLayoutMkLst>
          <pc:spChg chg="mod">
            <ac:chgData name="Bazurto, Lea" userId="d17423d4-8fb6-4125-b18a-ca50bca708ea" providerId="ADAL" clId="{28228581-9663-56F8-824B-FC3A781FB116}" dt="2026-07-22T17:39:09.730" v="4523" actId="14100"/>
            <ac:spMkLst>
              <pc:docMk/>
              <pc:sldMasterMk cId="2209977519" sldId="2147483648"/>
              <pc:sldLayoutMk cId="990158736" sldId="2147483653"/>
              <ac:spMk id="3" creationId="{00000000-0000-0000-0000-000000000000}"/>
            </ac:spMkLst>
          </pc:spChg>
          <pc:spChg chg="add mod">
            <ac:chgData name="Bazurto, Lea" userId="d17423d4-8fb6-4125-b18a-ca50bca708ea" providerId="ADAL" clId="{28228581-9663-56F8-824B-FC3A781FB116}" dt="2026-07-22T17:39:09.730" v="4523" actId="14100"/>
            <ac:spMkLst>
              <pc:docMk/>
              <pc:sldMasterMk cId="2209977519" sldId="2147483648"/>
              <pc:sldLayoutMk cId="990158736" sldId="2147483653"/>
              <ac:spMk id="7" creationId="{D38A454E-0C2C-63E1-BCB2-B6BEEFF6D6AB}"/>
            </ac:spMkLst>
          </pc:spChg>
          <pc:cxnChg chg="mod">
            <ac:chgData name="Bazurto, Lea" userId="d17423d4-8fb6-4125-b18a-ca50bca708ea" providerId="ADAL" clId="{28228581-9663-56F8-824B-FC3A781FB116}" dt="2026-07-31T23:27:26.765" v="6688" actId="962"/>
            <ac:cxnSpMkLst>
              <pc:docMk/>
              <pc:sldMasterMk cId="2209977519" sldId="2147483648"/>
              <pc:sldLayoutMk cId="990158736" sldId="2147483653"/>
              <ac:cxnSpMk id="10" creationId="{7AE71B72-5B38-8109-2F7D-C0C1445127D8}"/>
            </ac:cxnSpMkLst>
          </pc:cxnChg>
        </pc:sldLayoutChg>
        <pc:sldLayoutChg chg="modSp mod">
          <pc:chgData name="Bazurto, Lea" userId="d17423d4-8fb6-4125-b18a-ca50bca708ea" providerId="ADAL" clId="{28228581-9663-56F8-824B-FC3A781FB116}" dt="2026-07-31T23:27:43.776" v="6693" actId="962"/>
          <pc:sldLayoutMkLst>
            <pc:docMk/>
            <pc:sldMasterMk cId="2209977519" sldId="2147483648"/>
            <pc:sldLayoutMk cId="727027711" sldId="2147483654"/>
          </pc:sldLayoutMkLst>
          <pc:cxnChg chg="mod">
            <ac:chgData name="Bazurto, Lea" userId="d17423d4-8fb6-4125-b18a-ca50bca708ea" providerId="ADAL" clId="{28228581-9663-56F8-824B-FC3A781FB116}" dt="2026-07-31T23:27:43.776" v="6693" actId="962"/>
            <ac:cxnSpMkLst>
              <pc:docMk/>
              <pc:sldMasterMk cId="2209977519" sldId="2147483648"/>
              <pc:sldLayoutMk cId="727027711" sldId="2147483654"/>
              <ac:cxnSpMk id="6" creationId="{D739A150-6879-78A7-2A66-AA3498AD40DE}"/>
            </ac:cxnSpMkLst>
          </pc:cxnChg>
        </pc:sldLayoutChg>
        <pc:sldLayoutChg chg="addSp delSp modSp mod ord">
          <pc:chgData name="Bazurto, Lea" userId="d17423d4-8fb6-4125-b18a-ca50bca708ea" providerId="ADAL" clId="{28228581-9663-56F8-824B-FC3A781FB116}" dt="2026-07-31T23:27:33.415" v="6690" actId="962"/>
          <pc:sldLayoutMkLst>
            <pc:docMk/>
            <pc:sldMasterMk cId="2209977519" sldId="2147483648"/>
            <pc:sldLayoutMk cId="1476129760" sldId="2147483800"/>
          </pc:sldLayoutMkLst>
          <pc:spChg chg="mod">
            <ac:chgData name="Bazurto, Lea" userId="d17423d4-8fb6-4125-b18a-ca50bca708ea" providerId="ADAL" clId="{28228581-9663-56F8-824B-FC3A781FB116}" dt="2026-07-20T23:00:36.791" v="3030" actId="255"/>
            <ac:spMkLst>
              <pc:docMk/>
              <pc:sldMasterMk cId="2209977519" sldId="2147483648"/>
              <pc:sldLayoutMk cId="1476129760" sldId="2147483800"/>
              <ac:spMk id="3" creationId="{00000000-0000-0000-0000-000000000000}"/>
            </ac:spMkLst>
          </pc:spChg>
          <pc:spChg chg="mod">
            <ac:chgData name="Bazurto, Lea" userId="d17423d4-8fb6-4125-b18a-ca50bca708ea" providerId="ADAL" clId="{28228581-9663-56F8-824B-FC3A781FB116}" dt="2026-07-20T23:00:36.791" v="3030" actId="255"/>
            <ac:spMkLst>
              <pc:docMk/>
              <pc:sldMasterMk cId="2209977519" sldId="2147483648"/>
              <pc:sldLayoutMk cId="1476129760" sldId="2147483800"/>
              <ac:spMk id="4" creationId="{00000000-0000-0000-0000-000000000000}"/>
            </ac:spMkLst>
          </pc:spChg>
          <pc:spChg chg="add mod">
            <ac:chgData name="Bazurto, Lea" userId="d17423d4-8fb6-4125-b18a-ca50bca708ea" providerId="ADAL" clId="{28228581-9663-56F8-824B-FC3A781FB116}" dt="2026-07-20T23:00:36.791" v="3030" actId="255"/>
            <ac:spMkLst>
              <pc:docMk/>
              <pc:sldMasterMk cId="2209977519" sldId="2147483648"/>
              <pc:sldLayoutMk cId="1476129760" sldId="2147483800"/>
              <ac:spMk id="9" creationId="{225137FD-229D-12B3-4878-4935EFD074A0}"/>
            </ac:spMkLst>
          </pc:spChg>
          <pc:spChg chg="add mod">
            <ac:chgData name="Bazurto, Lea" userId="d17423d4-8fb6-4125-b18a-ca50bca708ea" providerId="ADAL" clId="{28228581-9663-56F8-824B-FC3A781FB116}" dt="2026-07-20T23:00:13.776" v="3025" actId="404"/>
            <ac:spMkLst>
              <pc:docMk/>
              <pc:sldMasterMk cId="2209977519" sldId="2147483648"/>
              <pc:sldLayoutMk cId="1476129760" sldId="2147483800"/>
              <ac:spMk id="10" creationId="{0EDE9469-46E9-3082-39FA-56BEA17A3AB9}"/>
            </ac:spMkLst>
          </pc:spChg>
          <pc:spChg chg="add mod">
            <ac:chgData name="Bazurto, Lea" userId="d17423d4-8fb6-4125-b18a-ca50bca708ea" providerId="ADAL" clId="{28228581-9663-56F8-824B-FC3A781FB116}" dt="2026-07-20T23:00:17.539" v="3027" actId="404"/>
            <ac:spMkLst>
              <pc:docMk/>
              <pc:sldMasterMk cId="2209977519" sldId="2147483648"/>
              <pc:sldLayoutMk cId="1476129760" sldId="2147483800"/>
              <ac:spMk id="11" creationId="{7E06B4BC-D8AB-2E2D-358E-B431EF6A2229}"/>
            </ac:spMkLst>
          </pc:spChg>
          <pc:spChg chg="add mod">
            <ac:chgData name="Bazurto, Lea" userId="d17423d4-8fb6-4125-b18a-ca50bca708ea" providerId="ADAL" clId="{28228581-9663-56F8-824B-FC3A781FB116}" dt="2026-07-20T23:00:15.602" v="3026" actId="404"/>
            <ac:spMkLst>
              <pc:docMk/>
              <pc:sldMasterMk cId="2209977519" sldId="2147483648"/>
              <pc:sldLayoutMk cId="1476129760" sldId="2147483800"/>
              <ac:spMk id="12" creationId="{01846C0B-4721-6784-727D-FD233EA52133}"/>
            </ac:spMkLst>
          </pc:spChg>
          <pc:cxnChg chg="mod">
            <ac:chgData name="Bazurto, Lea" userId="d17423d4-8fb6-4125-b18a-ca50bca708ea" providerId="ADAL" clId="{28228581-9663-56F8-824B-FC3A781FB116}" dt="2026-07-31T23:27:33.415" v="6690" actId="962"/>
            <ac:cxnSpMkLst>
              <pc:docMk/>
              <pc:sldMasterMk cId="2209977519" sldId="2147483648"/>
              <pc:sldLayoutMk cId="1476129760" sldId="2147483800"/>
              <ac:cxnSpMk id="8" creationId="{1A855F22-19B7-65D9-1C45-BE912D12E996}"/>
            </ac:cxnSpMkLst>
          </pc:cxnChg>
        </pc:sldLayoutChg>
        <pc:sldLayoutChg chg="addSp delSp modSp mod">
          <pc:chgData name="Bazurto, Lea" userId="d17423d4-8fb6-4125-b18a-ca50bca708ea" providerId="ADAL" clId="{28228581-9663-56F8-824B-FC3A781FB116}" dt="2026-07-31T23:27:36.425" v="6691" actId="962"/>
          <pc:sldLayoutMkLst>
            <pc:docMk/>
            <pc:sldMasterMk cId="2209977519" sldId="2147483648"/>
            <pc:sldLayoutMk cId="4252763740" sldId="2147483801"/>
          </pc:sldLayoutMkLst>
          <pc:spChg chg="mod">
            <ac:chgData name="Bazurto, Lea" userId="d17423d4-8fb6-4125-b18a-ca50bca708ea" providerId="ADAL" clId="{28228581-9663-56F8-824B-FC3A781FB116}" dt="2026-07-20T21:04:56.570" v="1374" actId="948"/>
            <ac:spMkLst>
              <pc:docMk/>
              <pc:sldMasterMk cId="2209977519" sldId="2147483648"/>
              <pc:sldLayoutMk cId="4252763740" sldId="2147483801"/>
              <ac:spMk id="2" creationId="{00000000-0000-0000-0000-000000000000}"/>
            </ac:spMkLst>
          </pc:spChg>
          <pc:spChg chg="mod">
            <ac:chgData name="Bazurto, Lea" userId="d17423d4-8fb6-4125-b18a-ca50bca708ea" providerId="ADAL" clId="{28228581-9663-56F8-824B-FC3A781FB116}" dt="2026-07-20T23:01:03.590" v="3032" actId="255"/>
            <ac:spMkLst>
              <pc:docMk/>
              <pc:sldMasterMk cId="2209977519" sldId="2147483648"/>
              <pc:sldLayoutMk cId="4252763740" sldId="2147483801"/>
              <ac:spMk id="3" creationId="{00000000-0000-0000-0000-000000000000}"/>
            </ac:spMkLst>
          </pc:spChg>
          <pc:spChg chg="mod">
            <ac:chgData name="Bazurto, Lea" userId="d17423d4-8fb6-4125-b18a-ca50bca708ea" providerId="ADAL" clId="{28228581-9663-56F8-824B-FC3A781FB116}" dt="2026-07-20T23:01:03.590" v="3032" actId="255"/>
            <ac:spMkLst>
              <pc:docMk/>
              <pc:sldMasterMk cId="2209977519" sldId="2147483648"/>
              <pc:sldLayoutMk cId="4252763740" sldId="2147483801"/>
              <ac:spMk id="4" creationId="{00000000-0000-0000-0000-000000000000}"/>
            </ac:spMkLst>
          </pc:spChg>
          <pc:spChg chg="add del mod">
            <ac:chgData name="Bazurto, Lea" userId="d17423d4-8fb6-4125-b18a-ca50bca708ea" providerId="ADAL" clId="{28228581-9663-56F8-824B-FC3A781FB116}" dt="2026-07-20T22:59:10.269" v="3020" actId="478"/>
            <ac:spMkLst>
              <pc:docMk/>
              <pc:sldMasterMk cId="2209977519" sldId="2147483648"/>
              <pc:sldLayoutMk cId="4252763740" sldId="2147483801"/>
              <ac:spMk id="5" creationId="{8E9E1D97-5EC2-4908-1F8E-1E33AFAC5DF0}"/>
            </ac:spMkLst>
          </pc:spChg>
          <pc:spChg chg="mod">
            <ac:chgData name="Bazurto, Lea" userId="d17423d4-8fb6-4125-b18a-ca50bca708ea" providerId="ADAL" clId="{28228581-9663-56F8-824B-FC3A781FB116}" dt="2026-07-20T23:01:03.590" v="3032" actId="255"/>
            <ac:spMkLst>
              <pc:docMk/>
              <pc:sldMasterMk cId="2209977519" sldId="2147483648"/>
              <pc:sldLayoutMk cId="4252763740" sldId="2147483801"/>
              <ac:spMk id="9" creationId="{225137FD-229D-12B3-4878-4935EFD074A0}"/>
            </ac:spMkLst>
          </pc:spChg>
          <pc:spChg chg="mod">
            <ac:chgData name="Bazurto, Lea" userId="d17423d4-8fb6-4125-b18a-ca50bca708ea" providerId="ADAL" clId="{28228581-9663-56F8-824B-FC3A781FB116}" dt="2026-07-20T23:00:59.209" v="3031" actId="403"/>
            <ac:spMkLst>
              <pc:docMk/>
              <pc:sldMasterMk cId="2209977519" sldId="2147483648"/>
              <pc:sldLayoutMk cId="4252763740" sldId="2147483801"/>
              <ac:spMk id="10" creationId="{0EDE9469-46E9-3082-39FA-56BEA17A3AB9}"/>
            </ac:spMkLst>
          </pc:spChg>
          <pc:spChg chg="mod">
            <ac:chgData name="Bazurto, Lea" userId="d17423d4-8fb6-4125-b18a-ca50bca708ea" providerId="ADAL" clId="{28228581-9663-56F8-824B-FC3A781FB116}" dt="2026-07-20T23:00:59.209" v="3031" actId="403"/>
            <ac:spMkLst>
              <pc:docMk/>
              <pc:sldMasterMk cId="2209977519" sldId="2147483648"/>
              <pc:sldLayoutMk cId="4252763740" sldId="2147483801"/>
              <ac:spMk id="11" creationId="{7E06B4BC-D8AB-2E2D-358E-B431EF6A2229}"/>
            </ac:spMkLst>
          </pc:spChg>
          <pc:spChg chg="mod">
            <ac:chgData name="Bazurto, Lea" userId="d17423d4-8fb6-4125-b18a-ca50bca708ea" providerId="ADAL" clId="{28228581-9663-56F8-824B-FC3A781FB116}" dt="2026-07-20T23:00:59.209" v="3031" actId="403"/>
            <ac:spMkLst>
              <pc:docMk/>
              <pc:sldMasterMk cId="2209977519" sldId="2147483648"/>
              <pc:sldLayoutMk cId="4252763740" sldId="2147483801"/>
              <ac:spMk id="12" creationId="{01846C0B-4721-6784-727D-FD233EA52133}"/>
            </ac:spMkLst>
          </pc:spChg>
          <pc:cxnChg chg="mod">
            <ac:chgData name="Bazurto, Lea" userId="d17423d4-8fb6-4125-b18a-ca50bca708ea" providerId="ADAL" clId="{28228581-9663-56F8-824B-FC3A781FB116}" dt="2026-07-31T23:27:36.425" v="6691" actId="962"/>
            <ac:cxnSpMkLst>
              <pc:docMk/>
              <pc:sldMasterMk cId="2209977519" sldId="2147483648"/>
              <pc:sldLayoutMk cId="4252763740" sldId="2147483801"/>
              <ac:cxnSpMk id="8" creationId="{1A855F22-19B7-65D9-1C45-BE912D12E996}"/>
            </ac:cxnSpMkLst>
          </pc:cxnChg>
        </pc:sldLayoutChg>
        <pc:sldLayoutChg chg="addSp modSp mod">
          <pc:chgData name="Bazurto, Lea" userId="d17423d4-8fb6-4125-b18a-ca50bca708ea" providerId="ADAL" clId="{28228581-9663-56F8-824B-FC3A781FB116}" dt="2026-07-31T23:27:40.645" v="6692" actId="962"/>
          <pc:sldLayoutMkLst>
            <pc:docMk/>
            <pc:sldMasterMk cId="2209977519" sldId="2147483648"/>
            <pc:sldLayoutMk cId="1381675607" sldId="2147483804"/>
          </pc:sldLayoutMkLst>
          <pc:spChg chg="mod">
            <ac:chgData name="Bazurto, Lea" userId="d17423d4-8fb6-4125-b18a-ca50bca708ea" providerId="ADAL" clId="{28228581-9663-56F8-824B-FC3A781FB116}" dt="2026-07-20T23:01:40.088" v="3040" actId="12"/>
            <ac:spMkLst>
              <pc:docMk/>
              <pc:sldMasterMk cId="2209977519" sldId="2147483648"/>
              <pc:sldLayoutMk cId="1381675607" sldId="2147483804"/>
              <ac:spMk id="3" creationId="{00000000-0000-0000-0000-000000000000}"/>
            </ac:spMkLst>
          </pc:spChg>
          <pc:spChg chg="mod">
            <ac:chgData name="Bazurto, Lea" userId="d17423d4-8fb6-4125-b18a-ca50bca708ea" providerId="ADAL" clId="{28228581-9663-56F8-824B-FC3A781FB116}" dt="2026-07-20T23:01:40.088" v="3040" actId="12"/>
            <ac:spMkLst>
              <pc:docMk/>
              <pc:sldMasterMk cId="2209977519" sldId="2147483648"/>
              <pc:sldLayoutMk cId="1381675607" sldId="2147483804"/>
              <ac:spMk id="4" creationId="{00000000-0000-0000-0000-000000000000}"/>
            </ac:spMkLst>
          </pc:spChg>
          <pc:spChg chg="mod">
            <ac:chgData name="Bazurto, Lea" userId="d17423d4-8fb6-4125-b18a-ca50bca708ea" providerId="ADAL" clId="{28228581-9663-56F8-824B-FC3A781FB116}" dt="2026-07-20T22:59:18.051" v="3021" actId="948"/>
            <ac:spMkLst>
              <pc:docMk/>
              <pc:sldMasterMk cId="2209977519" sldId="2147483648"/>
              <pc:sldLayoutMk cId="1381675607" sldId="2147483804"/>
              <ac:spMk id="5" creationId="{8E9E1D97-5EC2-4908-1F8E-1E33AFAC5DF0}"/>
            </ac:spMkLst>
          </pc:spChg>
          <pc:spChg chg="add mod">
            <ac:chgData name="Bazurto, Lea" userId="d17423d4-8fb6-4125-b18a-ca50bca708ea" providerId="ADAL" clId="{28228581-9663-56F8-824B-FC3A781FB116}" dt="2026-07-20T23:01:40.088" v="3040" actId="12"/>
            <ac:spMkLst>
              <pc:docMk/>
              <pc:sldMasterMk cId="2209977519" sldId="2147483648"/>
              <pc:sldLayoutMk cId="1381675607" sldId="2147483804"/>
              <ac:spMk id="6" creationId="{C11AA966-949D-6D5B-A7E8-1F097A18BDFE}"/>
            </ac:spMkLst>
          </pc:spChg>
          <pc:spChg chg="add mod">
            <ac:chgData name="Bazurto, Lea" userId="d17423d4-8fb6-4125-b18a-ca50bca708ea" providerId="ADAL" clId="{28228581-9663-56F8-824B-FC3A781FB116}" dt="2026-07-20T23:01:17.382" v="3036" actId="255"/>
            <ac:spMkLst>
              <pc:docMk/>
              <pc:sldMasterMk cId="2209977519" sldId="2147483648"/>
              <pc:sldLayoutMk cId="1381675607" sldId="2147483804"/>
              <ac:spMk id="7" creationId="{9495BA79-0994-5A83-3E2D-E6AC7EB4B0D3}"/>
            </ac:spMkLst>
          </pc:spChg>
          <pc:spChg chg="mod">
            <ac:chgData name="Bazurto, Lea" userId="d17423d4-8fb6-4125-b18a-ca50bca708ea" providerId="ADAL" clId="{28228581-9663-56F8-824B-FC3A781FB116}" dt="2026-07-20T23:01:40.088" v="3040" actId="12"/>
            <ac:spMkLst>
              <pc:docMk/>
              <pc:sldMasterMk cId="2209977519" sldId="2147483648"/>
              <pc:sldLayoutMk cId="1381675607" sldId="2147483804"/>
              <ac:spMk id="9" creationId="{225137FD-229D-12B3-4878-4935EFD074A0}"/>
            </ac:spMkLst>
          </pc:spChg>
          <pc:spChg chg="mod">
            <ac:chgData name="Bazurto, Lea" userId="d17423d4-8fb6-4125-b18a-ca50bca708ea" providerId="ADAL" clId="{28228581-9663-56F8-824B-FC3A781FB116}" dt="2026-07-20T23:01:17.382" v="3036" actId="255"/>
            <ac:spMkLst>
              <pc:docMk/>
              <pc:sldMasterMk cId="2209977519" sldId="2147483648"/>
              <pc:sldLayoutMk cId="1381675607" sldId="2147483804"/>
              <ac:spMk id="10" creationId="{0EDE9469-46E9-3082-39FA-56BEA17A3AB9}"/>
            </ac:spMkLst>
          </pc:spChg>
          <pc:spChg chg="mod">
            <ac:chgData name="Bazurto, Lea" userId="d17423d4-8fb6-4125-b18a-ca50bca708ea" providerId="ADAL" clId="{28228581-9663-56F8-824B-FC3A781FB116}" dt="2026-07-20T23:01:17.382" v="3036" actId="255"/>
            <ac:spMkLst>
              <pc:docMk/>
              <pc:sldMasterMk cId="2209977519" sldId="2147483648"/>
              <pc:sldLayoutMk cId="1381675607" sldId="2147483804"/>
              <ac:spMk id="11" creationId="{7E06B4BC-D8AB-2E2D-358E-B431EF6A2229}"/>
            </ac:spMkLst>
          </pc:spChg>
          <pc:spChg chg="mod">
            <ac:chgData name="Bazurto, Lea" userId="d17423d4-8fb6-4125-b18a-ca50bca708ea" providerId="ADAL" clId="{28228581-9663-56F8-824B-FC3A781FB116}" dt="2026-07-20T23:01:17.382" v="3036" actId="255"/>
            <ac:spMkLst>
              <pc:docMk/>
              <pc:sldMasterMk cId="2209977519" sldId="2147483648"/>
              <pc:sldLayoutMk cId="1381675607" sldId="2147483804"/>
              <ac:spMk id="12" creationId="{01846C0B-4721-6784-727D-FD233EA52133}"/>
            </ac:spMkLst>
          </pc:spChg>
          <pc:cxnChg chg="mod">
            <ac:chgData name="Bazurto, Lea" userId="d17423d4-8fb6-4125-b18a-ca50bca708ea" providerId="ADAL" clId="{28228581-9663-56F8-824B-FC3A781FB116}" dt="2026-07-31T23:27:40.645" v="6692" actId="962"/>
            <ac:cxnSpMkLst>
              <pc:docMk/>
              <pc:sldMasterMk cId="2209977519" sldId="2147483648"/>
              <pc:sldLayoutMk cId="1381675607" sldId="2147483804"/>
              <ac:cxnSpMk id="8" creationId="{1A855F22-19B7-65D9-1C45-BE912D12E996}"/>
            </ac:cxnSpMkLst>
          </pc:cxnChg>
        </pc:sldLayoutChg>
        <pc:sldLayoutChg chg="modSp add mod modTransition">
          <pc:chgData name="Bazurto, Lea" userId="d17423d4-8fb6-4125-b18a-ca50bca708ea" providerId="ADAL" clId="{28228581-9663-56F8-824B-FC3A781FB116}" dt="2026-07-31T23:27:29.575" v="6689" actId="962"/>
          <pc:sldLayoutMkLst>
            <pc:docMk/>
            <pc:sldMasterMk cId="2209977519" sldId="2147483648"/>
            <pc:sldLayoutMk cId="2394368465" sldId="2147483805"/>
          </pc:sldLayoutMkLst>
          <pc:cxnChg chg="mod">
            <ac:chgData name="Bazurto, Lea" userId="d17423d4-8fb6-4125-b18a-ca50bca708ea" providerId="ADAL" clId="{28228581-9663-56F8-824B-FC3A781FB116}" dt="2026-07-31T23:27:29.575" v="6689" actId="962"/>
            <ac:cxnSpMkLst>
              <pc:docMk/>
              <pc:sldMasterMk cId="2209977519" sldId="2147483648"/>
              <pc:sldLayoutMk cId="2394368465" sldId="2147483805"/>
              <ac:cxnSpMk id="10" creationId="{7AE71B72-5B38-8109-2F7D-C0C1445127D8}"/>
            </ac:cxnSpMkLst>
          </pc:cxnChg>
        </pc:sldLayoutChg>
        <pc:sldLayoutChg chg="addSp delSp modSp mod ord">
          <pc:chgData name="Bazurto, Lea" userId="d17423d4-8fb6-4125-b18a-ca50bca708ea" providerId="ADAL" clId="{28228581-9663-56F8-824B-FC3A781FB116}" dt="2026-08-03T15:04:56.545" v="8472" actId="207"/>
          <pc:sldLayoutMkLst>
            <pc:docMk/>
            <pc:sldMasterMk cId="2209977519" sldId="2147483648"/>
            <pc:sldLayoutMk cId="294201110" sldId="2147483806"/>
          </pc:sldLayoutMkLst>
          <pc:spChg chg="mod">
            <ac:chgData name="Bazurto, Lea" userId="d17423d4-8fb6-4125-b18a-ca50bca708ea" providerId="ADAL" clId="{28228581-9663-56F8-824B-FC3A781FB116}" dt="2026-07-31T23:00:39.764" v="6240" actId="1036"/>
            <ac:spMkLst>
              <pc:docMk/>
              <pc:sldMasterMk cId="2209977519" sldId="2147483648"/>
              <pc:sldLayoutMk cId="294201110" sldId="2147483806"/>
              <ac:spMk id="2" creationId="{00000000-0000-0000-0000-000000000000}"/>
            </ac:spMkLst>
          </pc:spChg>
          <pc:spChg chg="mod">
            <ac:chgData name="Bazurto, Lea" userId="d17423d4-8fb6-4125-b18a-ca50bca708ea" providerId="ADAL" clId="{28228581-9663-56F8-824B-FC3A781FB116}" dt="2026-07-31T23:11:17.299" v="6376" actId="242"/>
            <ac:spMkLst>
              <pc:docMk/>
              <pc:sldMasterMk cId="2209977519" sldId="2147483648"/>
              <pc:sldLayoutMk cId="294201110" sldId="2147483806"/>
              <ac:spMk id="3" creationId="{00000000-0000-0000-0000-000000000000}"/>
            </ac:spMkLst>
          </pc:spChg>
          <pc:spChg chg="mod">
            <ac:chgData name="Bazurto, Lea" userId="d17423d4-8fb6-4125-b18a-ca50bca708ea" providerId="ADAL" clId="{28228581-9663-56F8-824B-FC3A781FB116}" dt="2026-07-31T23:08:55.347" v="6346" actId="948"/>
            <ac:spMkLst>
              <pc:docMk/>
              <pc:sldMasterMk cId="2209977519" sldId="2147483648"/>
              <pc:sldLayoutMk cId="294201110" sldId="2147483806"/>
              <ac:spMk id="4" creationId="{00000000-0000-0000-0000-000000000000}"/>
            </ac:spMkLst>
          </pc:spChg>
          <pc:spChg chg="add mod">
            <ac:chgData name="Bazurto, Lea" userId="d17423d4-8fb6-4125-b18a-ca50bca708ea" providerId="ADAL" clId="{28228581-9663-56F8-824B-FC3A781FB116}" dt="2026-08-03T15:04:56.545" v="8472" actId="207"/>
            <ac:spMkLst>
              <pc:docMk/>
              <pc:sldMasterMk cId="2209977519" sldId="2147483648"/>
              <pc:sldLayoutMk cId="294201110" sldId="2147483806"/>
              <ac:spMk id="5" creationId="{E4E93638-5CF1-A58A-3BAA-05B35C77D6CE}"/>
            </ac:spMkLst>
          </pc:spChg>
          <pc:spChg chg="add mod">
            <ac:chgData name="Bazurto, Lea" userId="d17423d4-8fb6-4125-b18a-ca50bca708ea" providerId="ADAL" clId="{28228581-9663-56F8-824B-FC3A781FB116}" dt="2026-07-31T23:06:41.164" v="6329" actId="1036"/>
            <ac:spMkLst>
              <pc:docMk/>
              <pc:sldMasterMk cId="2209977519" sldId="2147483648"/>
              <pc:sldLayoutMk cId="294201110" sldId="2147483806"/>
              <ac:spMk id="6" creationId="{CEA796DE-F795-BBF6-B8B5-0AD83EFB6BA7}"/>
            </ac:spMkLst>
          </pc:spChg>
          <pc:spChg chg="add mod">
            <ac:chgData name="Bazurto, Lea" userId="d17423d4-8fb6-4125-b18a-ca50bca708ea" providerId="ADAL" clId="{28228581-9663-56F8-824B-FC3A781FB116}" dt="2026-07-31T23:06:41.164" v="6329" actId="1036"/>
            <ac:spMkLst>
              <pc:docMk/>
              <pc:sldMasterMk cId="2209977519" sldId="2147483648"/>
              <pc:sldLayoutMk cId="294201110" sldId="2147483806"/>
              <ac:spMk id="7" creationId="{D6B4B7D4-7B2D-EB49-2913-4C1FAF62AC6B}"/>
            </ac:spMkLst>
          </pc:spChg>
          <pc:spChg chg="mod">
            <ac:chgData name="Bazurto, Lea" userId="d17423d4-8fb6-4125-b18a-ca50bca708ea" providerId="ADAL" clId="{28228581-9663-56F8-824B-FC3A781FB116}" dt="2026-07-31T23:00:39.764" v="6240" actId="1036"/>
            <ac:spMkLst>
              <pc:docMk/>
              <pc:sldMasterMk cId="2209977519" sldId="2147483648"/>
              <pc:sldLayoutMk cId="294201110" sldId="2147483806"/>
              <ac:spMk id="10" creationId="{0EDE9469-46E9-3082-39FA-56BEA17A3AB9}"/>
            </ac:spMkLst>
          </pc:spChg>
          <pc:spChg chg="mod">
            <ac:chgData name="Bazurto, Lea" userId="d17423d4-8fb6-4125-b18a-ca50bca708ea" providerId="ADAL" clId="{28228581-9663-56F8-824B-FC3A781FB116}" dt="2026-07-31T23:06:33.719" v="6321" actId="1036"/>
            <ac:spMkLst>
              <pc:docMk/>
              <pc:sldMasterMk cId="2209977519" sldId="2147483648"/>
              <pc:sldLayoutMk cId="294201110" sldId="2147483806"/>
              <ac:spMk id="11" creationId="{7E06B4BC-D8AB-2E2D-358E-B431EF6A2229}"/>
            </ac:spMkLst>
          </pc:spChg>
          <pc:spChg chg="add mod">
            <ac:chgData name="Bazurto, Lea" userId="d17423d4-8fb6-4125-b18a-ca50bca708ea" providerId="ADAL" clId="{28228581-9663-56F8-824B-FC3A781FB116}" dt="2026-07-31T23:30:10.241" v="6711" actId="14861"/>
            <ac:spMkLst>
              <pc:docMk/>
              <pc:sldMasterMk cId="2209977519" sldId="2147483648"/>
              <pc:sldLayoutMk cId="294201110" sldId="2147483806"/>
              <ac:spMk id="23" creationId="{31EB407C-C39F-76F7-DEFD-2CEF0B8CCCA7}"/>
            </ac:spMkLst>
          </pc:spChg>
          <pc:spChg chg="add mod">
            <ac:chgData name="Bazurto, Lea" userId="d17423d4-8fb6-4125-b18a-ca50bca708ea" providerId="ADAL" clId="{28228581-9663-56F8-824B-FC3A781FB116}" dt="2026-07-31T22:59:26.933" v="6216"/>
            <ac:spMkLst>
              <pc:docMk/>
              <pc:sldMasterMk cId="2209977519" sldId="2147483648"/>
              <pc:sldLayoutMk cId="294201110" sldId="2147483806"/>
              <ac:spMk id="24" creationId="{E4EC90F1-6C4F-4975-8F50-D3A1E20F113A}"/>
            </ac:spMkLst>
          </pc:spChg>
        </pc:sldLayoutChg>
        <pc:sldLayoutChg chg="addSp delSp modSp add mod ord modTransition">
          <pc:chgData name="Bazurto, Lea" userId="d17423d4-8fb6-4125-b18a-ca50bca708ea" providerId="ADAL" clId="{28228581-9663-56F8-824B-FC3A781FB116}" dt="2026-08-03T15:04:53.750" v="8471" actId="207"/>
          <pc:sldLayoutMkLst>
            <pc:docMk/>
            <pc:sldMasterMk cId="2209977519" sldId="2147483648"/>
            <pc:sldLayoutMk cId="1757161035" sldId="2147483807"/>
          </pc:sldLayoutMkLst>
          <pc:spChg chg="mod">
            <ac:chgData name="Bazurto, Lea" userId="d17423d4-8fb6-4125-b18a-ca50bca708ea" providerId="ADAL" clId="{28228581-9663-56F8-824B-FC3A781FB116}" dt="2026-07-31T22:44:07.100" v="5560" actId="14100"/>
            <ac:spMkLst>
              <pc:docMk/>
              <pc:sldMasterMk cId="2209977519" sldId="2147483648"/>
              <pc:sldLayoutMk cId="1757161035" sldId="2147483807"/>
              <ac:spMk id="2" creationId="{00000000-0000-0000-0000-000000000000}"/>
            </ac:spMkLst>
          </pc:spChg>
          <pc:spChg chg="mod">
            <ac:chgData name="Bazurto, Lea" userId="d17423d4-8fb6-4125-b18a-ca50bca708ea" providerId="ADAL" clId="{28228581-9663-56F8-824B-FC3A781FB116}" dt="2026-07-31T22:39:28.279" v="5489" actId="14100"/>
            <ac:spMkLst>
              <pc:docMk/>
              <pc:sldMasterMk cId="2209977519" sldId="2147483648"/>
              <pc:sldLayoutMk cId="1757161035" sldId="2147483807"/>
              <ac:spMk id="3" creationId="{00000000-0000-0000-0000-000000000000}"/>
            </ac:spMkLst>
          </pc:spChg>
          <pc:spChg chg="mod">
            <ac:chgData name="Bazurto, Lea" userId="d17423d4-8fb6-4125-b18a-ca50bca708ea" providerId="ADAL" clId="{28228581-9663-56F8-824B-FC3A781FB116}" dt="2026-07-31T22:36:14.560" v="5446" actId="1036"/>
            <ac:spMkLst>
              <pc:docMk/>
              <pc:sldMasterMk cId="2209977519" sldId="2147483648"/>
              <pc:sldLayoutMk cId="1757161035" sldId="2147483807"/>
              <ac:spMk id="5" creationId="{8E9E1D97-5EC2-4908-1F8E-1E33AFAC5DF0}"/>
            </ac:spMkLst>
          </pc:spChg>
          <pc:spChg chg="add mod">
            <ac:chgData name="Bazurto, Lea" userId="d17423d4-8fb6-4125-b18a-ca50bca708ea" providerId="ADAL" clId="{28228581-9663-56F8-824B-FC3A781FB116}" dt="2026-08-03T15:04:53.750" v="8471" actId="207"/>
            <ac:spMkLst>
              <pc:docMk/>
              <pc:sldMasterMk cId="2209977519" sldId="2147483648"/>
              <pc:sldLayoutMk cId="1757161035" sldId="2147483807"/>
              <ac:spMk id="6" creationId="{BDAF69AB-FCDA-672F-A633-3B7C85DEF4A9}"/>
            </ac:spMkLst>
          </pc:spChg>
          <pc:spChg chg="mod">
            <ac:chgData name="Bazurto, Lea" userId="d17423d4-8fb6-4125-b18a-ca50bca708ea" providerId="ADAL" clId="{28228581-9663-56F8-824B-FC3A781FB116}" dt="2026-07-31T22:39:34.612" v="5490" actId="1076"/>
            <ac:spMkLst>
              <pc:docMk/>
              <pc:sldMasterMk cId="2209977519" sldId="2147483648"/>
              <pc:sldLayoutMk cId="1757161035" sldId="2147483807"/>
              <ac:spMk id="9" creationId="{225137FD-229D-12B3-4878-4935EFD074A0}"/>
            </ac:spMkLst>
          </pc:spChg>
          <pc:spChg chg="mod">
            <ac:chgData name="Bazurto, Lea" userId="d17423d4-8fb6-4125-b18a-ca50bca708ea" providerId="ADAL" clId="{28228581-9663-56F8-824B-FC3A781FB116}" dt="2026-07-31T22:39:28.279" v="5489" actId="14100"/>
            <ac:spMkLst>
              <pc:docMk/>
              <pc:sldMasterMk cId="2209977519" sldId="2147483648"/>
              <pc:sldLayoutMk cId="1757161035" sldId="2147483807"/>
              <ac:spMk id="10" creationId="{0EDE9469-46E9-3082-39FA-56BEA17A3AB9}"/>
            </ac:spMkLst>
          </pc:spChg>
          <pc:spChg chg="mod">
            <ac:chgData name="Bazurto, Lea" userId="d17423d4-8fb6-4125-b18a-ca50bca708ea" providerId="ADAL" clId="{28228581-9663-56F8-824B-FC3A781FB116}" dt="2026-07-31T22:39:34.612" v="5490" actId="1076"/>
            <ac:spMkLst>
              <pc:docMk/>
              <pc:sldMasterMk cId="2209977519" sldId="2147483648"/>
              <pc:sldLayoutMk cId="1757161035" sldId="2147483807"/>
              <ac:spMk id="12" creationId="{01846C0B-4721-6784-727D-FD233EA52133}"/>
            </ac:spMkLst>
          </pc:spChg>
        </pc:sldLayoutChg>
        <pc:sldLayoutChg chg="addSp delSp modSp add mod replId modTransition">
          <pc:chgData name="Bazurto, Lea" userId="d17423d4-8fb6-4125-b18a-ca50bca708ea" providerId="ADAL" clId="{28228581-9663-56F8-824B-FC3A781FB116}" dt="2026-08-03T14:09:43.569" v="7580" actId="14100"/>
          <pc:sldLayoutMkLst>
            <pc:docMk/>
            <pc:sldMasterMk cId="2209977519" sldId="2147483648"/>
            <pc:sldLayoutMk cId="1380124251" sldId="2147483824"/>
          </pc:sldLayoutMkLst>
          <pc:spChg chg="mod">
            <ac:chgData name="Bazurto, Lea" userId="d17423d4-8fb6-4125-b18a-ca50bca708ea" providerId="ADAL" clId="{28228581-9663-56F8-824B-FC3A781FB116}" dt="2026-08-03T14:09:43.569" v="7580" actId="14100"/>
            <ac:spMkLst>
              <pc:docMk/>
              <pc:sldMasterMk cId="2209977519" sldId="2147483648"/>
              <pc:sldLayoutMk cId="1380124251" sldId="2147483824"/>
              <ac:spMk id="2" creationId="{00000000-0000-0000-0000-000000000000}"/>
            </ac:spMkLst>
          </pc:spChg>
          <pc:spChg chg="add mod">
            <ac:chgData name="Bazurto, Lea" userId="d17423d4-8fb6-4125-b18a-ca50bca708ea" providerId="ADAL" clId="{28228581-9663-56F8-824B-FC3A781FB116}" dt="2026-08-03T14:08:02.178" v="7532" actId="11529"/>
            <ac:spMkLst>
              <pc:docMk/>
              <pc:sldMasterMk cId="2209977519" sldId="2147483648"/>
              <pc:sldLayoutMk cId="1380124251" sldId="2147483824"/>
              <ac:spMk id="5" creationId="{F07A82B0-3C3F-5B08-AC0C-5A5F4625BD84}"/>
            </ac:spMkLst>
          </pc:spChg>
          <pc:spChg chg="mod">
            <ac:chgData name="Bazurto, Lea" userId="d17423d4-8fb6-4125-b18a-ca50bca708ea" providerId="ADAL" clId="{28228581-9663-56F8-824B-FC3A781FB116}" dt="2026-08-03T14:09:39.879" v="7579" actId="14100"/>
            <ac:spMkLst>
              <pc:docMk/>
              <pc:sldMasterMk cId="2209977519" sldId="2147483648"/>
              <pc:sldLayoutMk cId="1380124251" sldId="2147483824"/>
              <ac:spMk id="6" creationId="{55ED7273-D53D-F376-B987-531267321664}"/>
            </ac:spMkLst>
          </pc:spChg>
        </pc:sldLayoutChg>
        <pc:sldLayoutChg chg="addSp delSp modSp mod ord">
          <pc:chgData name="Bazurto, Lea" userId="d17423d4-8fb6-4125-b18a-ca50bca708ea" providerId="ADAL" clId="{28228581-9663-56F8-824B-FC3A781FB116}" dt="2026-08-03T15:21:08.850" v="8646" actId="20578"/>
          <pc:sldLayoutMkLst>
            <pc:docMk/>
            <pc:sldMasterMk cId="2209977519" sldId="2147483648"/>
            <pc:sldLayoutMk cId="417094426" sldId="2147483826"/>
          </pc:sldLayoutMkLst>
          <pc:spChg chg="mod">
            <ac:chgData name="Bazurto, Lea" userId="d17423d4-8fb6-4125-b18a-ca50bca708ea" providerId="ADAL" clId="{28228581-9663-56F8-824B-FC3A781FB116}" dt="2026-08-03T15:21:06.059" v="8645" actId="20577"/>
            <ac:spMkLst>
              <pc:docMk/>
              <pc:sldMasterMk cId="2209977519" sldId="2147483648"/>
              <pc:sldLayoutMk cId="417094426" sldId="2147483826"/>
              <ac:spMk id="2" creationId="{00000000-0000-0000-0000-000000000000}"/>
            </ac:spMkLst>
          </pc:spChg>
          <pc:spChg chg="mod">
            <ac:chgData name="Bazurto, Lea" userId="d17423d4-8fb6-4125-b18a-ca50bca708ea" providerId="ADAL" clId="{28228581-9663-56F8-824B-FC3A781FB116}" dt="2026-08-03T15:06:11.005" v="8517" actId="14100"/>
            <ac:spMkLst>
              <pc:docMk/>
              <pc:sldMasterMk cId="2209977519" sldId="2147483648"/>
              <pc:sldLayoutMk cId="417094426" sldId="2147483826"/>
              <ac:spMk id="3" creationId="{00000000-0000-0000-0000-000000000000}"/>
            </ac:spMkLst>
          </pc:spChg>
          <pc:spChg chg="mod">
            <ac:chgData name="Bazurto, Lea" userId="d17423d4-8fb6-4125-b18a-ca50bca708ea" providerId="ADAL" clId="{28228581-9663-56F8-824B-FC3A781FB116}" dt="2026-08-03T15:06:02.456" v="8502" actId="14100"/>
            <ac:spMkLst>
              <pc:docMk/>
              <pc:sldMasterMk cId="2209977519" sldId="2147483648"/>
              <pc:sldLayoutMk cId="417094426" sldId="2147483826"/>
              <ac:spMk id="6" creationId="{BDAF69AB-FCDA-672F-A633-3B7C85DEF4A9}"/>
            </ac:spMkLst>
          </pc:spChg>
          <pc:spChg chg="add mod">
            <ac:chgData name="Bazurto, Lea" userId="d17423d4-8fb6-4125-b18a-ca50bca708ea" providerId="ADAL" clId="{28228581-9663-56F8-824B-FC3A781FB116}" dt="2026-08-03T15:06:19.515" v="8520" actId="11529"/>
            <ac:spMkLst>
              <pc:docMk/>
              <pc:sldMasterMk cId="2209977519" sldId="2147483648"/>
              <pc:sldLayoutMk cId="417094426" sldId="2147483826"/>
              <ac:spMk id="7" creationId="{3AA3F785-64F1-06E0-0FBD-BF319B9CD365}"/>
            </ac:spMkLst>
          </pc:spChg>
          <pc:spChg chg="mod">
            <ac:chgData name="Bazurto, Lea" userId="d17423d4-8fb6-4125-b18a-ca50bca708ea" providerId="ADAL" clId="{28228581-9663-56F8-824B-FC3A781FB116}" dt="2026-08-03T15:06:07.523" v="8516" actId="1036"/>
            <ac:spMkLst>
              <pc:docMk/>
              <pc:sldMasterMk cId="2209977519" sldId="2147483648"/>
              <pc:sldLayoutMk cId="417094426" sldId="2147483826"/>
              <ac:spMk id="10" creationId="{0EDE9469-46E9-3082-39FA-56BEA17A3AB9}"/>
            </ac:spMkLst>
          </pc:spChg>
        </pc:sldLayoutChg>
        <pc:sldLayoutChg chg="addSp delSp modSp add mod replId modTransition">
          <pc:chgData name="Bazurto, Lea" userId="d17423d4-8fb6-4125-b18a-ca50bca708ea" providerId="ADAL" clId="{28228581-9663-56F8-824B-FC3A781FB116}" dt="2026-08-03T15:20:30.692" v="8640" actId="20577"/>
          <pc:sldLayoutMkLst>
            <pc:docMk/>
            <pc:sldMasterMk cId="2209977519" sldId="2147483648"/>
            <pc:sldLayoutMk cId="3862164630" sldId="2147483828"/>
          </pc:sldLayoutMkLst>
          <pc:spChg chg="mod">
            <ac:chgData name="Bazurto, Lea" userId="d17423d4-8fb6-4125-b18a-ca50bca708ea" providerId="ADAL" clId="{28228581-9663-56F8-824B-FC3A781FB116}" dt="2026-08-03T15:20:30.692" v="8640" actId="20577"/>
            <ac:spMkLst>
              <pc:docMk/>
              <pc:sldMasterMk cId="2209977519" sldId="2147483648"/>
              <pc:sldLayoutMk cId="3862164630" sldId="2147483828"/>
              <ac:spMk id="2" creationId="{00000000-0000-0000-0000-000000000000}"/>
            </ac:spMkLst>
          </pc:spChg>
          <pc:spChg chg="mod">
            <ac:chgData name="Bazurto, Lea" userId="d17423d4-8fb6-4125-b18a-ca50bca708ea" providerId="ADAL" clId="{28228581-9663-56F8-824B-FC3A781FB116}" dt="2026-08-03T15:20:17.761" v="8637" actId="14100"/>
            <ac:spMkLst>
              <pc:docMk/>
              <pc:sldMasterMk cId="2209977519" sldId="2147483648"/>
              <pc:sldLayoutMk cId="3862164630" sldId="2147483828"/>
              <ac:spMk id="3" creationId="{00000000-0000-0000-0000-000000000000}"/>
            </ac:spMkLst>
          </pc:spChg>
          <pc:spChg chg="add mod">
            <ac:chgData name="Bazurto, Lea" userId="d17423d4-8fb6-4125-b18a-ca50bca708ea" providerId="ADAL" clId="{28228581-9663-56F8-824B-FC3A781FB116}" dt="2026-08-03T15:20:11.296" v="8634" actId="14100"/>
            <ac:spMkLst>
              <pc:docMk/>
              <pc:sldMasterMk cId="2209977519" sldId="2147483648"/>
              <pc:sldLayoutMk cId="3862164630" sldId="2147483828"/>
              <ac:spMk id="7" creationId="{E94AD77F-CCFC-5F9A-BAC3-7C1851B1E0C2}"/>
            </ac:spMkLst>
          </pc:spChg>
          <pc:spChg chg="mod">
            <ac:chgData name="Bazurto, Lea" userId="d17423d4-8fb6-4125-b18a-ca50bca708ea" providerId="ADAL" clId="{28228581-9663-56F8-824B-FC3A781FB116}" dt="2026-08-03T15:20:15.327" v="8636" actId="1076"/>
            <ac:spMkLst>
              <pc:docMk/>
              <pc:sldMasterMk cId="2209977519" sldId="2147483648"/>
              <pc:sldLayoutMk cId="3862164630" sldId="2147483828"/>
              <ac:spMk id="10" creationId="{0EDE9469-46E9-3082-39FA-56BEA17A3AB9}"/>
            </ac:spMkLst>
          </pc:spChg>
        </pc:sldLayoutChg>
        <pc:sldLayoutChg chg="add del mod modTransition">
          <pc:chgData name="Bazurto, Lea" userId="d17423d4-8fb6-4125-b18a-ca50bca708ea" providerId="ADAL" clId="{28228581-9663-56F8-824B-FC3A781FB116}" dt="2026-08-14T23:31:30.374" v="12392" actId="2890"/>
          <pc:sldLayoutMkLst>
            <pc:docMk/>
            <pc:sldMasterMk cId="2209977519" sldId="2147483648"/>
            <pc:sldLayoutMk cId="4119075940" sldId="2147483835"/>
          </pc:sldLayoutMkLst>
        </pc:sldLayoutChg>
      </pc:sldMasterChg>
      <pc:sldMasterChg chg="delSp modSp add mod addSldLayout modSldLayout">
        <pc:chgData name="Bazurto, Lea" userId="d17423d4-8fb6-4125-b18a-ca50bca708ea" providerId="ADAL" clId="{28228581-9663-56F8-824B-FC3A781FB116}" dt="2026-08-03T17:27:51.602" v="11264" actId="14100"/>
        <pc:sldMasterMkLst>
          <pc:docMk/>
          <pc:sldMasterMk cId="3416664518" sldId="2147483808"/>
        </pc:sldMasterMkLst>
        <pc:spChg chg="mod">
          <ac:chgData name="Bazurto, Lea" userId="d17423d4-8fb6-4125-b18a-ca50bca708ea" providerId="ADAL" clId="{28228581-9663-56F8-824B-FC3A781FB116}" dt="2026-07-31T23:07:12.072" v="6339" actId="20577"/>
          <ac:spMkLst>
            <pc:docMk/>
            <pc:sldMasterMk cId="3416664518" sldId="2147483808"/>
            <ac:spMk id="2" creationId="{00000000-0000-0000-0000-000000000000}"/>
          </ac:spMkLst>
        </pc:spChg>
        <pc:spChg chg="mod">
          <ac:chgData name="Bazurto, Lea" userId="d17423d4-8fb6-4125-b18a-ca50bca708ea" providerId="ADAL" clId="{28228581-9663-56F8-824B-FC3A781FB116}" dt="2026-08-03T17:27:51.602" v="11264" actId="14100"/>
          <ac:spMkLst>
            <pc:docMk/>
            <pc:sldMasterMk cId="3416664518" sldId="2147483808"/>
            <ac:spMk id="3" creationId="{00000000-0000-0000-0000-000000000000}"/>
          </ac:spMkLst>
        </pc:spChg>
        <pc:sldLayoutChg chg="add mod replId">
          <pc:chgData name="Bazurto, Lea" userId="d17423d4-8fb6-4125-b18a-ca50bca708ea" providerId="ADAL" clId="{28228581-9663-56F8-824B-FC3A781FB116}" dt="2026-07-31T23:06:55.942" v="6330" actId="2890"/>
          <pc:sldLayoutMkLst>
            <pc:docMk/>
            <pc:sldMasterMk cId="3416664518" sldId="2147483808"/>
            <pc:sldLayoutMk cId="1701869561" sldId="2147483809"/>
          </pc:sldLayoutMkLst>
        </pc:sldLayoutChg>
        <pc:sldLayoutChg chg="add mod replId">
          <pc:chgData name="Bazurto, Lea" userId="d17423d4-8fb6-4125-b18a-ca50bca708ea" providerId="ADAL" clId="{28228581-9663-56F8-824B-FC3A781FB116}" dt="2026-07-31T23:06:55.942" v="6330" actId="2890"/>
          <pc:sldLayoutMkLst>
            <pc:docMk/>
            <pc:sldMasterMk cId="3416664518" sldId="2147483808"/>
            <pc:sldLayoutMk cId="72822861" sldId="2147483810"/>
          </pc:sldLayoutMkLst>
        </pc:sldLayoutChg>
        <pc:sldLayoutChg chg="delSp modSp add mod replId">
          <pc:chgData name="Bazurto, Lea" userId="d17423d4-8fb6-4125-b18a-ca50bca708ea" providerId="ADAL" clId="{28228581-9663-56F8-824B-FC3A781FB116}" dt="2026-08-03T15:34:11.403" v="8796" actId="478"/>
          <pc:sldLayoutMkLst>
            <pc:docMk/>
            <pc:sldMasterMk cId="3416664518" sldId="2147483808"/>
            <pc:sldLayoutMk cId="4121545826" sldId="2147483811"/>
          </pc:sldLayoutMkLst>
        </pc:sldLayoutChg>
        <pc:sldLayoutChg chg="modSp add mod replId">
          <pc:chgData name="Bazurto, Lea" userId="d17423d4-8fb6-4125-b18a-ca50bca708ea" providerId="ADAL" clId="{28228581-9663-56F8-824B-FC3A781FB116}" dt="2026-07-31T23:27:57.735" v="6695" actId="962"/>
          <pc:sldLayoutMkLst>
            <pc:docMk/>
            <pc:sldMasterMk cId="3416664518" sldId="2147483808"/>
            <pc:sldLayoutMk cId="2373917237" sldId="2147483812"/>
          </pc:sldLayoutMkLst>
          <pc:cxnChg chg="mod">
            <ac:chgData name="Bazurto, Lea" userId="d17423d4-8fb6-4125-b18a-ca50bca708ea" providerId="ADAL" clId="{28228581-9663-56F8-824B-FC3A781FB116}" dt="2026-07-31T23:27:57.735" v="6695" actId="962"/>
            <ac:cxnSpMkLst>
              <pc:docMk/>
              <pc:sldMasterMk cId="3416664518" sldId="2147483808"/>
              <pc:sldLayoutMk cId="2373917237" sldId="2147483812"/>
              <ac:cxnSpMk id="8" creationId="{1A855F22-19B7-65D9-1C45-BE912D12E996}"/>
            </ac:cxnSpMkLst>
          </pc:cxnChg>
        </pc:sldLayoutChg>
        <pc:sldLayoutChg chg="modSp add mod replId">
          <pc:chgData name="Bazurto, Lea" userId="d17423d4-8fb6-4125-b18a-ca50bca708ea" providerId="ADAL" clId="{28228581-9663-56F8-824B-FC3A781FB116}" dt="2026-07-31T23:27:59.966" v="6696" actId="962"/>
          <pc:sldLayoutMkLst>
            <pc:docMk/>
            <pc:sldMasterMk cId="3416664518" sldId="2147483808"/>
            <pc:sldLayoutMk cId="2003343032" sldId="2147483813"/>
          </pc:sldLayoutMkLst>
          <pc:cxnChg chg="mod">
            <ac:chgData name="Bazurto, Lea" userId="d17423d4-8fb6-4125-b18a-ca50bca708ea" providerId="ADAL" clId="{28228581-9663-56F8-824B-FC3A781FB116}" dt="2026-07-31T23:27:59.966" v="6696" actId="962"/>
            <ac:cxnSpMkLst>
              <pc:docMk/>
              <pc:sldMasterMk cId="3416664518" sldId="2147483808"/>
              <pc:sldLayoutMk cId="2003343032" sldId="2147483813"/>
              <ac:cxnSpMk id="10" creationId="{7AE71B72-5B38-8109-2F7D-C0C1445127D8}"/>
            </ac:cxnSpMkLst>
          </pc:cxnChg>
        </pc:sldLayoutChg>
        <pc:sldLayoutChg chg="modSp add mod replId">
          <pc:chgData name="Bazurto, Lea" userId="d17423d4-8fb6-4125-b18a-ca50bca708ea" providerId="ADAL" clId="{28228581-9663-56F8-824B-FC3A781FB116}" dt="2026-07-31T23:28:02.565" v="6697" actId="962"/>
          <pc:sldLayoutMkLst>
            <pc:docMk/>
            <pc:sldMasterMk cId="3416664518" sldId="2147483808"/>
            <pc:sldLayoutMk cId="3417325569" sldId="2147483814"/>
          </pc:sldLayoutMkLst>
          <pc:cxnChg chg="mod">
            <ac:chgData name="Bazurto, Lea" userId="d17423d4-8fb6-4125-b18a-ca50bca708ea" providerId="ADAL" clId="{28228581-9663-56F8-824B-FC3A781FB116}" dt="2026-07-31T23:28:02.565" v="6697" actId="962"/>
            <ac:cxnSpMkLst>
              <pc:docMk/>
              <pc:sldMasterMk cId="3416664518" sldId="2147483808"/>
              <pc:sldLayoutMk cId="3417325569" sldId="2147483814"/>
              <ac:cxnSpMk id="10" creationId="{7AE71B72-5B38-8109-2F7D-C0C1445127D8}"/>
            </ac:cxnSpMkLst>
          </pc:cxnChg>
        </pc:sldLayoutChg>
        <pc:sldLayoutChg chg="modSp add mod replId">
          <pc:chgData name="Bazurto, Lea" userId="d17423d4-8fb6-4125-b18a-ca50bca708ea" providerId="ADAL" clId="{28228581-9663-56F8-824B-FC3A781FB116}" dt="2026-07-31T23:28:04.965" v="6698" actId="962"/>
          <pc:sldLayoutMkLst>
            <pc:docMk/>
            <pc:sldMasterMk cId="3416664518" sldId="2147483808"/>
            <pc:sldLayoutMk cId="3987189822" sldId="2147483815"/>
          </pc:sldLayoutMkLst>
          <pc:cxnChg chg="mod">
            <ac:chgData name="Bazurto, Lea" userId="d17423d4-8fb6-4125-b18a-ca50bca708ea" providerId="ADAL" clId="{28228581-9663-56F8-824B-FC3A781FB116}" dt="2026-07-31T23:28:04.965" v="6698" actId="962"/>
            <ac:cxnSpMkLst>
              <pc:docMk/>
              <pc:sldMasterMk cId="3416664518" sldId="2147483808"/>
              <pc:sldLayoutMk cId="3987189822" sldId="2147483815"/>
              <ac:cxnSpMk id="8" creationId="{1A855F22-19B7-65D9-1C45-BE912D12E996}"/>
            </ac:cxnSpMkLst>
          </pc:cxnChg>
        </pc:sldLayoutChg>
        <pc:sldLayoutChg chg="modSp add mod replId">
          <pc:chgData name="Bazurto, Lea" userId="d17423d4-8fb6-4125-b18a-ca50bca708ea" providerId="ADAL" clId="{28228581-9663-56F8-824B-FC3A781FB116}" dt="2026-07-31T23:28:08.635" v="6699" actId="962"/>
          <pc:sldLayoutMkLst>
            <pc:docMk/>
            <pc:sldMasterMk cId="3416664518" sldId="2147483808"/>
            <pc:sldLayoutMk cId="4190790039" sldId="2147483816"/>
          </pc:sldLayoutMkLst>
          <pc:cxnChg chg="mod">
            <ac:chgData name="Bazurto, Lea" userId="d17423d4-8fb6-4125-b18a-ca50bca708ea" providerId="ADAL" clId="{28228581-9663-56F8-824B-FC3A781FB116}" dt="2026-07-31T23:28:08.635" v="6699" actId="962"/>
            <ac:cxnSpMkLst>
              <pc:docMk/>
              <pc:sldMasterMk cId="3416664518" sldId="2147483808"/>
              <pc:sldLayoutMk cId="4190790039" sldId="2147483816"/>
              <ac:cxnSpMk id="8" creationId="{1A855F22-19B7-65D9-1C45-BE912D12E996}"/>
            </ac:cxnSpMkLst>
          </pc:cxnChg>
        </pc:sldLayoutChg>
        <pc:sldLayoutChg chg="modSp add mod replId">
          <pc:chgData name="Bazurto, Lea" userId="d17423d4-8fb6-4125-b18a-ca50bca708ea" providerId="ADAL" clId="{28228581-9663-56F8-824B-FC3A781FB116}" dt="2026-07-31T23:28:11.915" v="6700" actId="962"/>
          <pc:sldLayoutMkLst>
            <pc:docMk/>
            <pc:sldMasterMk cId="3416664518" sldId="2147483808"/>
            <pc:sldLayoutMk cId="2829323566" sldId="2147483817"/>
          </pc:sldLayoutMkLst>
          <pc:cxnChg chg="mod">
            <ac:chgData name="Bazurto, Lea" userId="d17423d4-8fb6-4125-b18a-ca50bca708ea" providerId="ADAL" clId="{28228581-9663-56F8-824B-FC3A781FB116}" dt="2026-07-31T23:28:11.915" v="6700" actId="962"/>
            <ac:cxnSpMkLst>
              <pc:docMk/>
              <pc:sldMasterMk cId="3416664518" sldId="2147483808"/>
              <pc:sldLayoutMk cId="2829323566" sldId="2147483817"/>
              <ac:cxnSpMk id="8" creationId="{1A855F22-19B7-65D9-1C45-BE912D12E996}"/>
            </ac:cxnSpMkLst>
          </pc:cxnChg>
        </pc:sldLayoutChg>
        <pc:sldLayoutChg chg="modSp add mod replId">
          <pc:chgData name="Bazurto, Lea" userId="d17423d4-8fb6-4125-b18a-ca50bca708ea" providerId="ADAL" clId="{28228581-9663-56F8-824B-FC3A781FB116}" dt="2026-07-31T23:28:14.445" v="6701" actId="962"/>
          <pc:sldLayoutMkLst>
            <pc:docMk/>
            <pc:sldMasterMk cId="3416664518" sldId="2147483808"/>
            <pc:sldLayoutMk cId="3890438325" sldId="2147483818"/>
          </pc:sldLayoutMkLst>
          <pc:cxnChg chg="mod">
            <ac:chgData name="Bazurto, Lea" userId="d17423d4-8fb6-4125-b18a-ca50bca708ea" providerId="ADAL" clId="{28228581-9663-56F8-824B-FC3A781FB116}" dt="2026-07-31T23:28:14.445" v="6701" actId="962"/>
            <ac:cxnSpMkLst>
              <pc:docMk/>
              <pc:sldMasterMk cId="3416664518" sldId="2147483808"/>
              <pc:sldLayoutMk cId="3890438325" sldId="2147483818"/>
              <ac:cxnSpMk id="6" creationId="{D739A150-6879-78A7-2A66-AA3498AD40DE}"/>
            </ac:cxnSpMkLst>
          </pc:cxnChg>
        </pc:sldLayoutChg>
        <pc:sldLayoutChg chg="modSp add mod replId">
          <pc:chgData name="Bazurto, Lea" userId="d17423d4-8fb6-4125-b18a-ca50bca708ea" providerId="ADAL" clId="{28228581-9663-56F8-824B-FC3A781FB116}" dt="2026-08-03T14:41:21.295" v="8028" actId="207"/>
          <pc:sldLayoutMkLst>
            <pc:docMk/>
            <pc:sldMasterMk cId="3416664518" sldId="2147483808"/>
            <pc:sldLayoutMk cId="1403053458" sldId="2147483819"/>
          </pc:sldLayoutMkLst>
          <pc:spChg chg="mod">
            <ac:chgData name="Bazurto, Lea" userId="d17423d4-8fb6-4125-b18a-ca50bca708ea" providerId="ADAL" clId="{28228581-9663-56F8-824B-FC3A781FB116}" dt="2026-08-03T14:41:21.295" v="8028" actId="207"/>
            <ac:spMkLst>
              <pc:docMk/>
              <pc:sldMasterMk cId="3416664518" sldId="2147483808"/>
              <pc:sldLayoutMk cId="1403053458" sldId="2147483819"/>
              <ac:spMk id="6" creationId="{BDAF69AB-FCDA-672F-A633-3B7C85DEF4A9}"/>
            </ac:spMkLst>
          </pc:spChg>
        </pc:sldLayoutChg>
        <pc:sldLayoutChg chg="addSp delSp modSp add mod replId">
          <pc:chgData name="Bazurto, Lea" userId="d17423d4-8fb6-4125-b18a-ca50bca708ea" providerId="ADAL" clId="{28228581-9663-56F8-824B-FC3A781FB116}" dt="2026-08-03T14:46:33.355" v="8179" actId="255"/>
          <pc:sldLayoutMkLst>
            <pc:docMk/>
            <pc:sldMasterMk cId="3416664518" sldId="2147483808"/>
            <pc:sldLayoutMk cId="2798784688" sldId="2147483820"/>
          </pc:sldLayoutMkLst>
          <pc:spChg chg="add del mod">
            <ac:chgData name="Bazurto, Lea" userId="d17423d4-8fb6-4125-b18a-ca50bca708ea" providerId="ADAL" clId="{28228581-9663-56F8-824B-FC3A781FB116}" dt="2026-08-03T14:45:35.258" v="8164" actId="478"/>
            <ac:spMkLst>
              <pc:docMk/>
              <pc:sldMasterMk cId="3416664518" sldId="2147483808"/>
              <pc:sldLayoutMk cId="2798784688" sldId="2147483820"/>
              <ac:spMk id="2" creationId="{00000000-0000-0000-0000-000000000000}"/>
            </ac:spMkLst>
          </pc:spChg>
          <pc:spChg chg="mod">
            <ac:chgData name="Bazurto, Lea" userId="d17423d4-8fb6-4125-b18a-ca50bca708ea" providerId="ADAL" clId="{28228581-9663-56F8-824B-FC3A781FB116}" dt="2026-08-03T14:46:33.355" v="8179" actId="255"/>
            <ac:spMkLst>
              <pc:docMk/>
              <pc:sldMasterMk cId="3416664518" sldId="2147483808"/>
              <pc:sldLayoutMk cId="2798784688" sldId="2147483820"/>
              <ac:spMk id="3" creationId="{00000000-0000-0000-0000-000000000000}"/>
            </ac:spMkLst>
          </pc:spChg>
          <pc:spChg chg="mod">
            <ac:chgData name="Bazurto, Lea" userId="d17423d4-8fb6-4125-b18a-ca50bca708ea" providerId="ADAL" clId="{28228581-9663-56F8-824B-FC3A781FB116}" dt="2026-08-03T14:44:30.898" v="8095" actId="1035"/>
            <ac:spMkLst>
              <pc:docMk/>
              <pc:sldMasterMk cId="3416664518" sldId="2147483808"/>
              <pc:sldLayoutMk cId="2798784688" sldId="2147483820"/>
              <ac:spMk id="4" creationId="{00000000-0000-0000-0000-000000000000}"/>
            </ac:spMkLst>
          </pc:spChg>
          <pc:spChg chg="mod">
            <ac:chgData name="Bazurto, Lea" userId="d17423d4-8fb6-4125-b18a-ca50bca708ea" providerId="ADAL" clId="{28228581-9663-56F8-824B-FC3A781FB116}" dt="2026-08-03T14:41:11.389" v="8027" actId="207"/>
            <ac:spMkLst>
              <pc:docMk/>
              <pc:sldMasterMk cId="3416664518" sldId="2147483808"/>
              <pc:sldLayoutMk cId="2798784688" sldId="2147483820"/>
              <ac:spMk id="5" creationId="{E4E93638-5CF1-A58A-3BAA-05B35C77D6CE}"/>
            </ac:spMkLst>
          </pc:spChg>
          <pc:spChg chg="mod">
            <ac:chgData name="Bazurto, Lea" userId="d17423d4-8fb6-4125-b18a-ca50bca708ea" providerId="ADAL" clId="{28228581-9663-56F8-824B-FC3A781FB116}" dt="2026-08-03T14:40:11.170" v="8023" actId="207"/>
            <ac:spMkLst>
              <pc:docMk/>
              <pc:sldMasterMk cId="3416664518" sldId="2147483808"/>
              <pc:sldLayoutMk cId="2798784688" sldId="2147483820"/>
              <ac:spMk id="6" creationId="{CEA796DE-F795-BBF6-B8B5-0AD83EFB6BA7}"/>
            </ac:spMkLst>
          </pc:spChg>
          <pc:spChg chg="mod">
            <ac:chgData name="Bazurto, Lea" userId="d17423d4-8fb6-4125-b18a-ca50bca708ea" providerId="ADAL" clId="{28228581-9663-56F8-824B-FC3A781FB116}" dt="2026-08-03T14:40:11.170" v="8023" actId="207"/>
            <ac:spMkLst>
              <pc:docMk/>
              <pc:sldMasterMk cId="3416664518" sldId="2147483808"/>
              <pc:sldLayoutMk cId="2798784688" sldId="2147483820"/>
              <ac:spMk id="7" creationId="{D6B4B7D4-7B2D-EB49-2913-4C1FAF62AC6B}"/>
            </ac:spMkLst>
          </pc:spChg>
          <pc:spChg chg="mod">
            <ac:chgData name="Bazurto, Lea" userId="d17423d4-8fb6-4125-b18a-ca50bca708ea" providerId="ADAL" clId="{28228581-9663-56F8-824B-FC3A781FB116}" dt="2026-08-03T14:45:06.970" v="8155" actId="1035"/>
            <ac:spMkLst>
              <pc:docMk/>
              <pc:sldMasterMk cId="3416664518" sldId="2147483808"/>
              <pc:sldLayoutMk cId="2798784688" sldId="2147483820"/>
              <ac:spMk id="10" creationId="{0EDE9469-46E9-3082-39FA-56BEA17A3AB9}"/>
            </ac:spMkLst>
          </pc:spChg>
          <pc:spChg chg="mod">
            <ac:chgData name="Bazurto, Lea" userId="d17423d4-8fb6-4125-b18a-ca50bca708ea" providerId="ADAL" clId="{28228581-9663-56F8-824B-FC3A781FB116}" dt="2026-08-03T14:44:30.898" v="8095" actId="1035"/>
            <ac:spMkLst>
              <pc:docMk/>
              <pc:sldMasterMk cId="3416664518" sldId="2147483808"/>
              <pc:sldLayoutMk cId="2798784688" sldId="2147483820"/>
              <ac:spMk id="11" creationId="{7E06B4BC-D8AB-2E2D-358E-B431EF6A2229}"/>
            </ac:spMkLst>
          </pc:spChg>
          <pc:spChg chg="add mod">
            <ac:chgData name="Bazurto, Lea" userId="d17423d4-8fb6-4125-b18a-ca50bca708ea" providerId="ADAL" clId="{28228581-9663-56F8-824B-FC3A781FB116}" dt="2026-08-03T14:45:59.921" v="8173"/>
            <ac:spMkLst>
              <pc:docMk/>
              <pc:sldMasterMk cId="3416664518" sldId="2147483808"/>
              <pc:sldLayoutMk cId="2798784688" sldId="2147483820"/>
              <ac:spMk id="19" creationId="{8828637C-5167-A045-FE35-9802FEE325E7}"/>
            </ac:spMkLst>
          </pc:spChg>
          <pc:spChg chg="mod">
            <ac:chgData name="Bazurto, Lea" userId="d17423d4-8fb6-4125-b18a-ca50bca708ea" providerId="ADAL" clId="{28228581-9663-56F8-824B-FC3A781FB116}" dt="2026-08-03T14:40:31.775" v="8025" actId="14861"/>
            <ac:spMkLst>
              <pc:docMk/>
              <pc:sldMasterMk cId="3416664518" sldId="2147483808"/>
              <pc:sldLayoutMk cId="2798784688" sldId="2147483820"/>
              <ac:spMk id="23" creationId="{31EB407C-C39F-76F7-DEFD-2CEF0B8CCCA7}"/>
            </ac:spMkLst>
          </pc:spChg>
        </pc:sldLayoutChg>
        <pc:sldLayoutChg chg="add mod replId">
          <pc:chgData name="Bazurto, Lea" userId="d17423d4-8fb6-4125-b18a-ca50bca708ea" providerId="ADAL" clId="{28228581-9663-56F8-824B-FC3A781FB116}" dt="2026-07-31T23:06:55.942" v="6330" actId="2890"/>
          <pc:sldLayoutMkLst>
            <pc:docMk/>
            <pc:sldMasterMk cId="3416664518" sldId="2147483808"/>
            <pc:sldLayoutMk cId="3433682956" sldId="2147483821"/>
          </pc:sldLayoutMkLst>
        </pc:sldLayoutChg>
        <pc:sldLayoutChg chg="add mod replId">
          <pc:chgData name="Bazurto, Lea" userId="d17423d4-8fb6-4125-b18a-ca50bca708ea" providerId="ADAL" clId="{28228581-9663-56F8-824B-FC3A781FB116}" dt="2026-07-31T23:06:55.942" v="6330" actId="2890"/>
          <pc:sldLayoutMkLst>
            <pc:docMk/>
            <pc:sldMasterMk cId="3416664518" sldId="2147483808"/>
            <pc:sldLayoutMk cId="3580189781" sldId="2147483822"/>
          </pc:sldLayoutMkLst>
        </pc:sldLayoutChg>
        <pc:sldLayoutChg chg="add mod replId">
          <pc:chgData name="Bazurto, Lea" userId="d17423d4-8fb6-4125-b18a-ca50bca708ea" providerId="ADAL" clId="{28228581-9663-56F8-824B-FC3A781FB116}" dt="2026-07-31T23:06:55.942" v="6330" actId="2890"/>
          <pc:sldLayoutMkLst>
            <pc:docMk/>
            <pc:sldMasterMk cId="3416664518" sldId="2147483808"/>
            <pc:sldLayoutMk cId="2930230790" sldId="2147483823"/>
          </pc:sldLayoutMkLst>
        </pc:sldLayoutChg>
        <pc:sldLayoutChg chg="add mod replId modTransition">
          <pc:chgData name="Bazurto, Lea" userId="d17423d4-8fb6-4125-b18a-ca50bca708ea" providerId="ADAL" clId="{28228581-9663-56F8-824B-FC3A781FB116}" dt="2026-08-03T15:34:05.661" v="8795" actId="2890"/>
          <pc:sldLayoutMkLst>
            <pc:docMk/>
            <pc:sldMasterMk cId="3416664518" sldId="2147483808"/>
            <pc:sldLayoutMk cId="2919724521" sldId="2147483833"/>
          </pc:sldLayoutMkLst>
        </pc:sldLayoutChg>
      </pc:sldMasterChg>
    </pc:docChg>
  </pc:docChgLst>
  <pc:docChgLst>
    <pc:chgData name="Bazurto, Lea" userId="S::lea.bazurto@cuanschutz.edu::d17423d4-8fb6-4125-b18a-ca50bca708ea" providerId="AD" clId="Web-{3D51ED48-08E7-3A52-DE51-66FA3C004820}"/>
    <pc:docChg chg="addSld delSld modSld sldOrd modSection">
      <pc:chgData name="Bazurto, Lea" userId="S::lea.bazurto@cuanschutz.edu::d17423d4-8fb6-4125-b18a-ca50bca708ea" providerId="AD" clId="Web-{3D51ED48-08E7-3A52-DE51-66FA3C004820}" dt="2026-07-20T20:45:04.018" v="844" actId="20577"/>
      <pc:docMkLst>
        <pc:docMk/>
      </pc:docMkLst>
      <pc:sldChg chg="addSp delSp modSp modNotes">
        <pc:chgData name="Bazurto, Lea" userId="S::lea.bazurto@cuanschutz.edu::d17423d4-8fb6-4125-b18a-ca50bca708ea" providerId="AD" clId="Web-{3D51ED48-08E7-3A52-DE51-66FA3C004820}" dt="2026-07-20T20:24:45.017" v="529"/>
        <pc:sldMkLst>
          <pc:docMk/>
          <pc:sldMk cId="0" sldId="258"/>
        </pc:sldMkLst>
        <pc:spChg chg="mod">
          <ac:chgData name="Bazurto, Lea" userId="S::lea.bazurto@cuanschutz.edu::d17423d4-8fb6-4125-b18a-ca50bca708ea" providerId="AD" clId="Web-{3D51ED48-08E7-3A52-DE51-66FA3C004820}" dt="2026-07-20T19:58:04.077" v="257" actId="20577"/>
          <ac:spMkLst>
            <pc:docMk/>
            <pc:sldMk cId="0" sldId="258"/>
            <ac:spMk id="2" creationId="{00000000-0000-0000-0000-000000000000}"/>
          </ac:spMkLst>
        </pc:spChg>
      </pc:sldChg>
      <pc:sldChg chg="ord">
        <pc:chgData name="Bazurto, Lea" userId="S::lea.bazurto@cuanschutz.edu::d17423d4-8fb6-4125-b18a-ca50bca708ea" providerId="AD" clId="Web-{3D51ED48-08E7-3A52-DE51-66FA3C004820}" dt="2026-07-20T20:02:37.906" v="268"/>
        <pc:sldMkLst>
          <pc:docMk/>
          <pc:sldMk cId="0" sldId="419"/>
        </pc:sldMkLst>
      </pc:sldChg>
      <pc:sldChg chg="modNotes">
        <pc:chgData name="Bazurto, Lea" userId="S::lea.bazurto@cuanschutz.edu::d17423d4-8fb6-4125-b18a-ca50bca708ea" providerId="AD" clId="Web-{3D51ED48-08E7-3A52-DE51-66FA3C004820}" dt="2026-07-20T20:19:41.282" v="446"/>
        <pc:sldMkLst>
          <pc:docMk/>
          <pc:sldMk cId="0" sldId="2585"/>
        </pc:sldMkLst>
      </pc:sldChg>
      <pc:sldChg chg="addSp delSp modSp">
        <pc:chgData name="Bazurto, Lea" userId="S::lea.bazurto@cuanschutz.edu::d17423d4-8fb6-4125-b18a-ca50bca708ea" providerId="AD" clId="Web-{3D51ED48-08E7-3A52-DE51-66FA3C004820}" dt="2026-07-20T20:23:54.626" v="507" actId="20577"/>
        <pc:sldMkLst>
          <pc:docMk/>
          <pc:sldMk cId="0" sldId="2591"/>
        </pc:sldMkLst>
        <pc:spChg chg="mod">
          <ac:chgData name="Bazurto, Lea" userId="S::lea.bazurto@cuanschutz.edu::d17423d4-8fb6-4125-b18a-ca50bca708ea" providerId="AD" clId="Web-{3D51ED48-08E7-3A52-DE51-66FA3C004820}" dt="2026-07-20T20:01:43.265" v="267" actId="20577"/>
          <ac:spMkLst>
            <pc:docMk/>
            <pc:sldMk cId="0" sldId="2591"/>
            <ac:spMk id="2" creationId="{00000000-0000-0000-0000-000000000000}"/>
          </ac:spMkLst>
        </pc:spChg>
        <pc:spChg chg="add del mod">
          <ac:chgData name="Bazurto, Lea" userId="S::lea.bazurto@cuanschutz.edu::d17423d4-8fb6-4125-b18a-ca50bca708ea" providerId="AD" clId="Web-{3D51ED48-08E7-3A52-DE51-66FA3C004820}" dt="2026-07-20T20:23:54.626" v="507" actId="20577"/>
          <ac:spMkLst>
            <pc:docMk/>
            <pc:sldMk cId="0" sldId="2591"/>
            <ac:spMk id="3" creationId="{00000000-0000-0000-0000-000000000000}"/>
          </ac:spMkLst>
        </pc:spChg>
      </pc:sldChg>
      <pc:sldChg chg="modSp add replId">
        <pc:chgData name="Bazurto, Lea" userId="S::lea.bazurto@cuanschutz.edu::d17423d4-8fb6-4125-b18a-ca50bca708ea" providerId="AD" clId="Web-{3D51ED48-08E7-3A52-DE51-66FA3C004820}" dt="2026-07-20T20:19:11.344" v="445"/>
        <pc:sldMkLst>
          <pc:docMk/>
          <pc:sldMk cId="648721431" sldId="2607"/>
        </pc:sldMkLst>
        <pc:spChg chg="mod">
          <ac:chgData name="Bazurto, Lea" userId="S::lea.bazurto@cuanschutz.edu::d17423d4-8fb6-4125-b18a-ca50bca708ea" providerId="AD" clId="Web-{3D51ED48-08E7-3A52-DE51-66FA3C004820}" dt="2026-07-20T20:18:24.563" v="442" actId="20577"/>
          <ac:spMkLst>
            <pc:docMk/>
            <pc:sldMk cId="648721431" sldId="2607"/>
            <ac:spMk id="2" creationId="{1E56F3FE-F687-3604-1606-E40BEE12B0F3}"/>
          </ac:spMkLst>
        </pc:spChg>
        <pc:spChg chg="mod">
          <ac:chgData name="Bazurto, Lea" userId="S::lea.bazurto@cuanschutz.edu::d17423d4-8fb6-4125-b18a-ca50bca708ea" providerId="AD" clId="Web-{3D51ED48-08E7-3A52-DE51-66FA3C004820}" dt="2026-07-20T20:19:11.344" v="445"/>
          <ac:spMkLst>
            <pc:docMk/>
            <pc:sldMk cId="648721431" sldId="2607"/>
            <ac:spMk id="3" creationId="{3AEA5B80-3EA2-65A9-F02F-43E2480E1E86}"/>
          </ac:spMkLst>
        </pc:spChg>
      </pc:sldChg>
      <pc:sldChg chg="modSp add ord replId">
        <pc:chgData name="Bazurto, Lea" userId="S::lea.bazurto@cuanschutz.edu::d17423d4-8fb6-4125-b18a-ca50bca708ea" providerId="AD" clId="Web-{3D51ED48-08E7-3A52-DE51-66FA3C004820}" dt="2026-07-20T20:25:12.610" v="534" actId="20577"/>
        <pc:sldMkLst>
          <pc:docMk/>
          <pc:sldMk cId="378561141" sldId="2609"/>
        </pc:sldMkLst>
        <pc:spChg chg="mod">
          <ac:chgData name="Bazurto, Lea" userId="S::lea.bazurto@cuanschutz.edu::d17423d4-8fb6-4125-b18a-ca50bca708ea" providerId="AD" clId="Web-{3D51ED48-08E7-3A52-DE51-66FA3C004820}" dt="2026-07-20T19:57:46.874" v="253" actId="20577"/>
          <ac:spMkLst>
            <pc:docMk/>
            <pc:sldMk cId="378561141" sldId="2609"/>
            <ac:spMk id="2" creationId="{9562B40D-8F0B-75C0-A400-E61B824707FC}"/>
          </ac:spMkLst>
        </pc:spChg>
        <pc:spChg chg="mod">
          <ac:chgData name="Bazurto, Lea" userId="S::lea.bazurto@cuanschutz.edu::d17423d4-8fb6-4125-b18a-ca50bca708ea" providerId="AD" clId="Web-{3D51ED48-08E7-3A52-DE51-66FA3C004820}" dt="2026-07-20T20:25:12.610" v="534" actId="20577"/>
          <ac:spMkLst>
            <pc:docMk/>
            <pc:sldMk cId="378561141" sldId="2609"/>
            <ac:spMk id="3" creationId="{EED651A2-04C5-B8D2-A49F-6ED0D76DBB2C}"/>
          </ac:spMkLst>
        </pc:spChg>
      </pc:sldChg>
    </pc:docChg>
  </pc:docChgLst>
  <pc:docChgLst>
    <pc:chgData name="Bazurto, Lea" userId="S::lea.bazurto@cuanschutz.edu::d17423d4-8fb6-4125-b18a-ca50bca708ea" providerId="AD" clId="Web-{6199298F-7896-7CAC-3F87-0A9A28D666C0}"/>
    <pc:docChg chg="modSld">
      <pc:chgData name="Bazurto, Lea" userId="S::lea.bazurto@cuanschutz.edu::d17423d4-8fb6-4125-b18a-ca50bca708ea" providerId="AD" clId="Web-{6199298F-7896-7CAC-3F87-0A9A28D666C0}" dt="2026-08-04T04:40:14.687" v="5" actId="20577"/>
      <pc:docMkLst>
        <pc:docMk/>
      </pc:docMkLst>
      <pc:sldChg chg="modSp">
        <pc:chgData name="Bazurto, Lea" userId="S::lea.bazurto@cuanschutz.edu::d17423d4-8fb6-4125-b18a-ca50bca708ea" providerId="AD" clId="Web-{6199298F-7896-7CAC-3F87-0A9A28D666C0}" dt="2026-08-04T04:40:14.687" v="5" actId="20577"/>
        <pc:sldMkLst>
          <pc:docMk/>
          <pc:sldMk cId="2308149102" sldId="2617"/>
        </pc:sldMkLst>
        <pc:spChg chg="mod">
          <ac:chgData name="Bazurto, Lea" userId="S::lea.bazurto@cuanschutz.edu::d17423d4-8fb6-4125-b18a-ca50bca708ea" providerId="AD" clId="Web-{6199298F-7896-7CAC-3F87-0A9A28D666C0}" dt="2026-08-04T04:40:12.203" v="4" actId="20577"/>
          <ac:spMkLst>
            <pc:docMk/>
            <pc:sldMk cId="2308149102" sldId="2617"/>
            <ac:spMk id="13" creationId="{F05D6308-7E48-DC89-BC04-8D2302446F30}"/>
          </ac:spMkLst>
        </pc:spChg>
        <pc:spChg chg="mod">
          <ac:chgData name="Bazurto, Lea" userId="S::lea.bazurto@cuanschutz.edu::d17423d4-8fb6-4125-b18a-ca50bca708ea" providerId="AD" clId="Web-{6199298F-7896-7CAC-3F87-0A9A28D666C0}" dt="2026-08-04T04:40:04.296" v="0" actId="20577"/>
          <ac:spMkLst>
            <pc:docMk/>
            <pc:sldMk cId="2308149102" sldId="2617"/>
            <ac:spMk id="15" creationId="{0E17AB86-D524-57BF-9D70-685A97B44A2E}"/>
          </ac:spMkLst>
        </pc:spChg>
        <pc:spChg chg="mod">
          <ac:chgData name="Bazurto, Lea" userId="S::lea.bazurto@cuanschutz.edu::d17423d4-8fb6-4125-b18a-ca50bca708ea" providerId="AD" clId="Web-{6199298F-7896-7CAC-3F87-0A9A28D666C0}" dt="2026-08-04T04:40:06.687" v="1" actId="20577"/>
          <ac:spMkLst>
            <pc:docMk/>
            <pc:sldMk cId="2308149102" sldId="2617"/>
            <ac:spMk id="16" creationId="{CC71AA49-00AD-F8AB-7381-7BA0FAFD2DA3}"/>
          </ac:spMkLst>
        </pc:spChg>
        <pc:spChg chg="mod">
          <ac:chgData name="Bazurto, Lea" userId="S::lea.bazurto@cuanschutz.edu::d17423d4-8fb6-4125-b18a-ca50bca708ea" providerId="AD" clId="Web-{6199298F-7896-7CAC-3F87-0A9A28D666C0}" dt="2026-08-04T04:40:14.687" v="5" actId="20577"/>
          <ac:spMkLst>
            <pc:docMk/>
            <pc:sldMk cId="2308149102" sldId="2617"/>
            <ac:spMk id="19" creationId="{C54CA7B2-C841-BB7F-CD4F-CF1F7CF9064E}"/>
          </ac:spMkLst>
        </pc:spChg>
      </pc:sldChg>
    </pc:docChg>
  </pc:docChgLst>
</pc:chgInfo>
</file>

<file path=ppt/comments/modernComment_A37_4A81753A.xml><?xml version="1.0" encoding="utf-8"?>
<p188:cmLst xmlns:a="http://schemas.openxmlformats.org/drawingml/2006/main" xmlns:r="http://schemas.openxmlformats.org/officeDocument/2006/relationships" xmlns:p188="http://schemas.microsoft.com/office/powerpoint/2018/8/main">
  <p188:cm id="{70CF0D05-5800-5F41-8262-62EADB93BC71}" authorId="{816EE03D-4633-9724-CC3F-58C9C5B69983}" created="2026-07-20T22:52:31.486">
    <ac:txMkLst xmlns:ac="http://schemas.microsoft.com/office/drawing/2013/main/command">
      <pc:docMk xmlns:pc="http://schemas.microsoft.com/office/powerpoint/2013/main/command"/>
      <pc:sldMk xmlns:pc="http://schemas.microsoft.com/office/powerpoint/2013/main/command" cId="1249998138" sldId="2615"/>
      <ac:spMk id="3" creationId="{D074179E-E6B6-9C22-0199-8E6463D76EA4}"/>
      <ac:txMk cp="70" len="142">
        <ac:context len="213" hash="4097535427"/>
      </ac:txMk>
    </ac:txMkLst>
    <p188:pos x="4673600" y="1464732"/>
    <p188:txBody>
      <a:bodyPr/>
      <a:lstStyle/>
      <a:p>
        <a:r>
          <a:rPr lang="en-US"/>
          <a:t>Bonnie, can you vet these topics and add/remove/adjust as needed?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E69AE8-3F71-1954-F9C0-CD440690CE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ECBF2ED-6A1A-93B2-5CBC-F1AA878AE6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E674D2-A2ED-7C4B-BBA5-3D1F0009C7E4}" type="datetimeFigureOut">
              <a:rPr lang="en-US" smtClean="0"/>
              <a:t>8/14/2026</a:t>
            </a:fld>
            <a:endParaRPr lang="en-US"/>
          </a:p>
        </p:txBody>
      </p:sp>
      <p:sp>
        <p:nvSpPr>
          <p:cNvPr id="4" name="Footer Placeholder 3">
            <a:extLst>
              <a:ext uri="{FF2B5EF4-FFF2-40B4-BE49-F238E27FC236}">
                <a16:creationId xmlns:a16="http://schemas.microsoft.com/office/drawing/2014/main" id="{198854B7-1733-59AE-85D5-DF3C8A7357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1E7EB02-958F-D0FC-DAE9-44CF93D9D1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4B4DADD-926E-3840-BDD8-AD92BF85ECDA}" type="slidenum">
              <a:rPr lang="en-US" smtClean="0"/>
              <a:t>‹#›</a:t>
            </a:fld>
            <a:endParaRPr lang="en-US"/>
          </a:p>
        </p:txBody>
      </p:sp>
    </p:spTree>
    <p:extLst>
      <p:ext uri="{BB962C8B-B14F-4D97-AF65-F5344CB8AC3E}">
        <p14:creationId xmlns:p14="http://schemas.microsoft.com/office/powerpoint/2010/main" val="408000590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E588FE-31CA-4C10-ACFB-D1DE0AB682DD}" type="datetimeFigureOut">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015C53-943C-40B6-8438-D90D4E6DB335}" type="slidenum">
              <a:t>‹#›</a:t>
            </a:fld>
            <a:endParaRPr lang="en-US"/>
          </a:p>
        </p:txBody>
      </p:sp>
    </p:spTree>
    <p:extLst>
      <p:ext uri="{BB962C8B-B14F-4D97-AF65-F5344CB8AC3E}">
        <p14:creationId xmlns:p14="http://schemas.microsoft.com/office/powerpoint/2010/main" val="214623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49B64-45AD-20AD-EA27-AAF775305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34DDC-2AE2-FF73-F414-1B6E85764D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38234C-F001-E46D-E55C-ABB918E8FC2F}"/>
              </a:ext>
            </a:extLst>
          </p:cNvPr>
          <p:cNvSpPr>
            <a:spLocks noGrp="1"/>
          </p:cNvSpPr>
          <p:nvPr>
            <p:ph type="body" idx="1"/>
          </p:nvPr>
        </p:nvSpPr>
        <p:spPr/>
        <p:txBody>
          <a:bodyPr/>
          <a:lstStyle/>
          <a:p>
            <a:pPr marL="0" indent="0">
              <a:buNone/>
            </a:pPr>
            <a:r>
              <a:rPr lang="en-US" b="1"/>
              <a:t>Estimated Time:</a:t>
            </a:r>
            <a:r>
              <a:rPr lang="en-US"/>
              <a:t> 1 minute</a:t>
            </a:r>
          </a:p>
          <a:p>
            <a:pPr marL="0" indent="0">
              <a:buNone/>
            </a:pPr>
            <a:r>
              <a:rPr lang="en-US" b="1"/>
              <a:t>Purpose:</a:t>
            </a:r>
            <a:r>
              <a:rPr lang="en-US"/>
              <a:t> Welcome participants and establish the session purpose.</a:t>
            </a:r>
          </a:p>
          <a:p>
            <a:pPr marL="0" indent="0">
              <a:buNone/>
            </a:pPr>
            <a:r>
              <a:rPr lang="en-US" b="1"/>
              <a:t>Facilitator Notes:</a:t>
            </a:r>
          </a:p>
          <a:p>
            <a:pPr marL="285750" indent="-285750">
              <a:buFont typeface="Arial" panose="020B0604020202020204" pitchFamily="34" charset="0"/>
              <a:buChar char="•"/>
            </a:pPr>
            <a:r>
              <a:rPr lang="en-US"/>
              <a:t>Welcome participants and introduce yourself.</a:t>
            </a:r>
          </a:p>
          <a:p>
            <a:pPr marL="285750" indent="-285750">
              <a:buFont typeface="Arial" panose="020B0604020202020204" pitchFamily="34" charset="0"/>
              <a:buChar char="•"/>
            </a:pPr>
            <a:r>
              <a:rPr lang="en-US"/>
              <a:t>Explain the workshop focuses on practical coaching and feedback skills.</a:t>
            </a:r>
          </a:p>
          <a:p>
            <a:pPr marL="285750" indent="-285750">
              <a:buFont typeface="Arial" panose="020B0604020202020204" pitchFamily="34" charset="0"/>
              <a:buChar char="•"/>
            </a:pPr>
            <a:r>
              <a:rPr lang="en-US"/>
              <a:t>Set expectations for an interactive session.</a:t>
            </a:r>
          </a:p>
          <a:p>
            <a:pPr marL="0" indent="0">
              <a:buNone/>
            </a:pPr>
            <a:r>
              <a:rPr lang="en-US" b="1"/>
              <a:t>Transition:</a:t>
            </a:r>
            <a:r>
              <a:rPr lang="en-US"/>
              <a:t> </a:t>
            </a:r>
            <a:r>
              <a:rPr lang="en-US" i="1"/>
              <a:t>"To set the stage, let's review what we'll accomplish during today's session."</a:t>
            </a:r>
          </a:p>
        </p:txBody>
      </p:sp>
      <p:sp>
        <p:nvSpPr>
          <p:cNvPr id="4" name="Slide Number Placeholder 3">
            <a:extLst>
              <a:ext uri="{FF2B5EF4-FFF2-40B4-BE49-F238E27FC236}">
                <a16:creationId xmlns:a16="http://schemas.microsoft.com/office/drawing/2014/main" id="{32568436-ED32-11A8-9B2D-B98CE874E718}"/>
              </a:ext>
            </a:extLst>
          </p:cNvPr>
          <p:cNvSpPr>
            <a:spLocks noGrp="1"/>
          </p:cNvSpPr>
          <p:nvPr>
            <p:ph type="sldNum" sz="quarter" idx="5"/>
          </p:nvPr>
        </p:nvSpPr>
        <p:spPr/>
        <p:txBody>
          <a:bodyPr/>
          <a:lstStyle/>
          <a:p>
            <a:fld id="{75015C53-943C-40B6-8438-D90D4E6DB335}" type="slidenum">
              <a:rPr lang="en-US" smtClean="0"/>
              <a:t>1</a:t>
            </a:fld>
            <a:endParaRPr lang="en-US"/>
          </a:p>
        </p:txBody>
      </p:sp>
    </p:spTree>
    <p:extLst>
      <p:ext uri="{BB962C8B-B14F-4D97-AF65-F5344CB8AC3E}">
        <p14:creationId xmlns:p14="http://schemas.microsoft.com/office/powerpoint/2010/main" val="2211143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Introduce the attitudes that shape effective coaching conversations.</a:t>
            </a:r>
          </a:p>
          <a:p>
            <a:pPr marL="0" indent="0">
              <a:buNone/>
            </a:pPr>
            <a:r>
              <a:rPr lang="en-US" b="1"/>
              <a:t>Facilitator Notes:</a:t>
            </a:r>
          </a:p>
          <a:p>
            <a:pPr marL="285750" indent="-285750">
              <a:buFont typeface="Arial" panose="020B0604020202020204" pitchFamily="34" charset="0"/>
              <a:buChar char="•"/>
            </a:pPr>
            <a:r>
              <a:rPr lang="en-US"/>
              <a:t>Briefly discuss curiosity, growth mindset, partnership, accountability, and psychological safety.</a:t>
            </a:r>
          </a:p>
          <a:p>
            <a:pPr marL="285750" indent="-285750">
              <a:buFont typeface="Arial" panose="020B0604020202020204" pitchFamily="34" charset="0"/>
              <a:buChar char="•"/>
            </a:pPr>
            <a:r>
              <a:rPr lang="en-US"/>
              <a:t>Clarify that coaching is not lowering standards. It combines high expectations with learner support.</a:t>
            </a:r>
          </a:p>
          <a:p>
            <a:pPr marL="285750" indent="-285750">
              <a:buFont typeface="Arial" panose="020B0604020202020204" pitchFamily="34" charset="0"/>
              <a:buChar char="•"/>
            </a:pPr>
            <a:r>
              <a:rPr lang="en-US"/>
              <a:t>Reinforce the "teach learners to fish" metaphor: coaching builds learners' ability to solve problems independently rather than providing answers.</a:t>
            </a:r>
          </a:p>
          <a:p>
            <a:pPr marL="0" indent="0">
              <a:buNone/>
            </a:pPr>
            <a:r>
              <a:rPr lang="en-US" b="1"/>
              <a:t>Transition:</a:t>
            </a:r>
            <a:r>
              <a:rPr lang="en-US"/>
              <a:t> </a:t>
            </a:r>
            <a:r>
              <a:rPr lang="en-US" i="1"/>
              <a:t>"A coaching mindset is important, but it is also helpful to have a structure to guide coaching conversations."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Introduce a practical structure to guide coaching conversations.</a:t>
            </a:r>
          </a:p>
          <a:p>
            <a:pPr marL="0" indent="0">
              <a:buNone/>
            </a:pPr>
            <a:r>
              <a:rPr lang="en-US" b="1"/>
              <a:t>Facilitator Notes:</a:t>
            </a:r>
          </a:p>
          <a:p>
            <a:pPr marL="285750" indent="-285750">
              <a:buFont typeface="Arial" panose="020B0604020202020204" pitchFamily="34" charset="0"/>
              <a:buChar char="•"/>
            </a:pPr>
            <a:r>
              <a:rPr lang="en-US"/>
              <a:t>Introduce the framework as a flexible guide for structuring coaching conversations, not a rigid checklist.</a:t>
            </a:r>
          </a:p>
          <a:p>
            <a:pPr marL="285750" indent="-285750">
              <a:buFont typeface="Arial" panose="020B0604020202020204" pitchFamily="34" charset="0"/>
              <a:buChar char="•"/>
            </a:pPr>
            <a:r>
              <a:rPr lang="en-US"/>
              <a:t>Briefly explain each step:</a:t>
            </a:r>
          </a:p>
          <a:p>
            <a:pPr marL="285750" indent="-285750">
              <a:buFont typeface="Arial" panose="020B0604020202020204" pitchFamily="34" charset="0"/>
              <a:buChar char="•"/>
            </a:pPr>
            <a:r>
              <a:rPr lang="en-US" b="1"/>
              <a:t>Connect:</a:t>
            </a:r>
            <a:r>
              <a:rPr lang="en-US"/>
              <a:t> Build rapport and establish a shared purpose for the conversation.</a:t>
            </a:r>
          </a:p>
          <a:p>
            <a:pPr marL="285750" indent="-285750">
              <a:buFont typeface="Arial" panose="020B0604020202020204" pitchFamily="34" charset="0"/>
              <a:buChar char="•"/>
            </a:pPr>
            <a:r>
              <a:rPr lang="en-US" b="1"/>
              <a:t>Explore:</a:t>
            </a:r>
            <a:r>
              <a:rPr lang="en-US"/>
              <a:t> Use observations, assessment data, and questions to understand the learner's perspective.</a:t>
            </a:r>
          </a:p>
          <a:p>
            <a:pPr marL="285750" indent="-285750">
              <a:buFont typeface="Arial" panose="020B0604020202020204" pitchFamily="34" charset="0"/>
              <a:buChar char="•"/>
            </a:pPr>
            <a:r>
              <a:rPr lang="en-US" b="1"/>
              <a:t>Identify:</a:t>
            </a:r>
            <a:r>
              <a:rPr lang="en-US"/>
              <a:t> Collaboratively identify the underlying developmental need or performance gap.</a:t>
            </a:r>
          </a:p>
          <a:p>
            <a:pPr marL="285750" indent="-285750">
              <a:buFont typeface="Arial" panose="020B0604020202020204" pitchFamily="34" charset="0"/>
              <a:buChar char="•"/>
            </a:pPr>
            <a:r>
              <a:rPr lang="en-US" b="1"/>
              <a:t>Set Goal:</a:t>
            </a:r>
            <a:r>
              <a:rPr lang="en-US"/>
              <a:t> Agree on a specific, meaningful goal for improvement.</a:t>
            </a:r>
          </a:p>
          <a:p>
            <a:pPr marL="285750" indent="-285750">
              <a:buFont typeface="Arial" panose="020B0604020202020204" pitchFamily="34" charset="0"/>
              <a:buChar char="•"/>
            </a:pPr>
            <a:r>
              <a:rPr lang="en-US" b="1"/>
              <a:t>Plan Actions:</a:t>
            </a:r>
            <a:r>
              <a:rPr lang="en-US"/>
              <a:t> Identify one or two achievable next steps the learner will take.</a:t>
            </a:r>
          </a:p>
          <a:p>
            <a:pPr marL="285750" indent="-285750">
              <a:buFont typeface="Arial" panose="020B0604020202020204" pitchFamily="34" charset="0"/>
              <a:buChar char="•"/>
            </a:pPr>
            <a:r>
              <a:rPr lang="en-US" b="1"/>
              <a:t>Follow-up:</a:t>
            </a:r>
            <a:r>
              <a:rPr lang="en-US"/>
              <a:t> Plan how progress will be reassessed through future observation.</a:t>
            </a:r>
          </a:p>
          <a:p>
            <a:pPr marL="285750" indent="-285750">
              <a:buFont typeface="Arial" panose="020B0604020202020204" pitchFamily="34" charset="0"/>
              <a:buChar char="•"/>
            </a:pPr>
            <a:r>
              <a:rPr lang="en-US"/>
              <a:t>Emphasize that coaching conversations can be brief and occur naturally in clinical teaching.</a:t>
            </a:r>
          </a:p>
          <a:p>
            <a:pPr marL="285750" indent="-285750">
              <a:buFont typeface="Arial" panose="020B0604020202020204" pitchFamily="34" charset="0"/>
              <a:buChar char="•"/>
            </a:pPr>
            <a:r>
              <a:rPr lang="en-US"/>
              <a:t>Reinforce that follow-up closes the learning loop by connecting today's conversation to future observations.</a:t>
            </a:r>
          </a:p>
          <a:p>
            <a:pPr marL="0" indent="0">
              <a:buNone/>
            </a:pPr>
            <a:r>
              <a:rPr lang="en-US" b="1"/>
              <a:t>Transition:</a:t>
            </a:r>
            <a:r>
              <a:rPr lang="en-US"/>
              <a:t> </a:t>
            </a:r>
            <a:r>
              <a:rPr lang="en-US" i="1"/>
              <a:t>"Let's look at some great questions you can ask learners in this process."</a:t>
            </a:r>
          </a:p>
        </p:txBody>
      </p:sp>
      <p:sp>
        <p:nvSpPr>
          <p:cNvPr id="4" name="Slide Number Placeholder 3"/>
          <p:cNvSpPr>
            <a:spLocks noGrp="1"/>
          </p:cNvSpPr>
          <p:nvPr>
            <p:ph type="sldNum" sz="quarter" idx="5"/>
          </p:nvPr>
        </p:nvSpPr>
        <p:spPr/>
        <p:txBody>
          <a:bodyPr/>
          <a:lstStyle/>
          <a:p>
            <a:fld id="{75015C53-943C-40B6-8438-D90D4E6DB335}" type="slidenum">
              <a:rPr lang="en-US"/>
              <a:t>11</a:t>
            </a:fld>
            <a:endParaRPr lang="en-US"/>
          </a:p>
        </p:txBody>
      </p:sp>
    </p:spTree>
    <p:extLst>
      <p:ext uri="{BB962C8B-B14F-4D97-AF65-F5344CB8AC3E}">
        <p14:creationId xmlns:p14="http://schemas.microsoft.com/office/powerpoint/2010/main" val="1921220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Demonstrate how questions promote reflection and learner ownership.</a:t>
            </a:r>
          </a:p>
          <a:p>
            <a:pPr marL="0" indent="0">
              <a:buNone/>
            </a:pPr>
            <a:r>
              <a:rPr lang="en-US" b="1"/>
              <a:t>Facilitator Notes:</a:t>
            </a:r>
          </a:p>
          <a:p>
            <a:pPr marL="285750" indent="-285750">
              <a:buFont typeface="Arial" panose="020B0604020202020204" pitchFamily="34" charset="0"/>
              <a:buChar char="•"/>
            </a:pPr>
            <a:r>
              <a:rPr lang="en-US"/>
              <a:t>Explain that powerful questions help learners analyze their own performance rather than relying on faculty to provide all the answers.</a:t>
            </a:r>
          </a:p>
          <a:p>
            <a:pPr marL="285750" indent="-285750">
              <a:buFont typeface="Arial" panose="020B0604020202020204" pitchFamily="34" charset="0"/>
              <a:buChar char="•"/>
            </a:pPr>
            <a:r>
              <a:rPr lang="en-US"/>
              <a:t>Briefly discuss how each question serves a different purpose:</a:t>
            </a:r>
          </a:p>
          <a:p>
            <a:pPr marL="285750" indent="-285750">
              <a:buFont typeface="Arial" panose="020B0604020202020204" pitchFamily="34" charset="0"/>
              <a:buChar char="•"/>
            </a:pPr>
            <a:r>
              <a:rPr lang="en-US" b="1"/>
              <a:t>"What pattern do you see?"</a:t>
            </a:r>
            <a:r>
              <a:rPr lang="en-US"/>
              <a:t> helps learners identify trends across observations.</a:t>
            </a:r>
          </a:p>
          <a:p>
            <a:pPr marL="285750" indent="-285750">
              <a:buFont typeface="Arial" panose="020B0604020202020204" pitchFamily="34" charset="0"/>
              <a:buChar char="•"/>
            </a:pPr>
            <a:r>
              <a:rPr lang="en-US" b="1"/>
              <a:t>"What is getting in the way?"</a:t>
            </a:r>
            <a:r>
              <a:rPr lang="en-US"/>
              <a:t> uncovers barriers or contributing factors.</a:t>
            </a:r>
          </a:p>
          <a:p>
            <a:pPr marL="285750" indent="-285750">
              <a:buFont typeface="Arial" panose="020B0604020202020204" pitchFamily="34" charset="0"/>
              <a:buChar char="•"/>
            </a:pPr>
            <a:r>
              <a:rPr lang="en-US" b="1"/>
              <a:t>"What is your next experiment?"</a:t>
            </a:r>
            <a:r>
              <a:rPr lang="en-US"/>
              <a:t> encourages learners to identify a realistic strategy to try before the next observation.</a:t>
            </a:r>
          </a:p>
          <a:p>
            <a:pPr marL="285750" indent="-285750">
              <a:buFont typeface="Arial" panose="020B0604020202020204" pitchFamily="34" charset="0"/>
              <a:buChar char="•"/>
            </a:pPr>
            <a:r>
              <a:rPr lang="en-US"/>
              <a:t>Reinforce that there is no "perfect" question. Choose questions that encourage reflection and move the conversation forward.</a:t>
            </a:r>
          </a:p>
          <a:p>
            <a:pPr marL="285750" indent="-285750">
              <a:buFont typeface="Arial" panose="020B0604020202020204" pitchFamily="34" charset="0"/>
              <a:buChar char="•"/>
            </a:pPr>
            <a:r>
              <a:rPr lang="en-US"/>
              <a:t>Connect these questions to the upcoming activity, where participants will use them to guide a coaching conversation.</a:t>
            </a:r>
          </a:p>
          <a:p>
            <a:pPr marL="0" indent="0">
              <a:buNone/>
            </a:pPr>
            <a:r>
              <a:rPr lang="en-US" b="1"/>
              <a:t>Transition:</a:t>
            </a:r>
            <a:r>
              <a:rPr lang="en-US"/>
              <a:t> </a:t>
            </a:r>
            <a:r>
              <a:rPr lang="en-US" i="1"/>
              <a:t>"Now let's put the framework into practice."</a:t>
            </a:r>
          </a:p>
        </p:txBody>
      </p:sp>
      <p:sp>
        <p:nvSpPr>
          <p:cNvPr id="4" name="Slide Number Placeholder 3"/>
          <p:cNvSpPr>
            <a:spLocks noGrp="1"/>
          </p:cNvSpPr>
          <p:nvPr>
            <p:ph type="sldNum" sz="quarter" idx="5"/>
          </p:nvPr>
        </p:nvSpPr>
        <p:spPr/>
        <p:txBody>
          <a:bodyPr/>
          <a:lstStyle/>
          <a:p>
            <a:fld id="{75015C53-943C-40B6-8438-D90D4E6DB335}" type="slidenum">
              <a:rPr lang="en-US"/>
              <a:t>12</a:t>
            </a:fld>
            <a:endParaRPr lang="en-US"/>
          </a:p>
        </p:txBody>
      </p:sp>
    </p:spTree>
    <p:extLst>
      <p:ext uri="{BB962C8B-B14F-4D97-AF65-F5344CB8AC3E}">
        <p14:creationId xmlns:p14="http://schemas.microsoft.com/office/powerpoint/2010/main" val="3032492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Coaching in Action Activity and Learner Cases (Slides 13-17)</a:t>
            </a:r>
          </a:p>
          <a:p>
            <a:pPr marL="0" indent="0">
              <a:buNone/>
            </a:pPr>
            <a:r>
              <a:rPr lang="en-US" b="1"/>
              <a:t>Estimated Time:</a:t>
            </a:r>
            <a:r>
              <a:rPr lang="en-US"/>
              <a:t> 11 minutes</a:t>
            </a:r>
          </a:p>
          <a:p>
            <a:pPr marL="0" indent="0">
              <a:buNone/>
            </a:pPr>
            <a:r>
              <a:rPr lang="en-US" b="1"/>
              <a:t>Purpose:</a:t>
            </a:r>
            <a:r>
              <a:rPr lang="en-US"/>
              <a:t> Provide participants an opportunity to apply the coaching framework to authentic learner cases.</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activity/cases:</a:t>
            </a:r>
            <a:r>
              <a:rPr lang="en-US"/>
              <a:t> 1 min</a:t>
            </a:r>
          </a:p>
          <a:p>
            <a:pPr marL="285750" indent="-285750">
              <a:buFont typeface="Arial" panose="020B0604020202020204" pitchFamily="34" charset="0"/>
              <a:buChar char="•"/>
            </a:pPr>
            <a:r>
              <a:rPr lang="en-US" b="1"/>
              <a:t>Small-group discussion:</a:t>
            </a:r>
            <a:r>
              <a:rPr lang="en-US"/>
              <a:t> 8 min</a:t>
            </a:r>
          </a:p>
          <a:p>
            <a:pPr marL="285750" indent="-285750">
              <a:buFont typeface="Arial" panose="020B0604020202020204" pitchFamily="34" charset="0"/>
              <a:buChar char="•"/>
            </a:pPr>
            <a:r>
              <a:rPr lang="en-US" b="1"/>
              <a:t>Whole-group debrief:</a:t>
            </a:r>
            <a:r>
              <a:rPr lang="en-US"/>
              <a:t> 2 min</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Assign at least one group to each case.</a:t>
            </a:r>
          </a:p>
          <a:p>
            <a:pPr marL="285750" indent="-285750">
              <a:buFont typeface="Arial" panose="020B0604020202020204" pitchFamily="34" charset="0"/>
              <a:buChar char="•"/>
            </a:pPr>
            <a:r>
              <a:rPr lang="en-US"/>
              <a:t>Have groups use the </a:t>
            </a:r>
            <a:r>
              <a:rPr lang="en-US" b="1"/>
              <a:t>Coaching Conversation Framework</a:t>
            </a:r>
            <a:r>
              <a:rPr lang="en-US"/>
              <a:t> to guide their discussion.</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asking questions and making the learner think through challenges is more important than providing solutions.</a:t>
            </a:r>
          </a:p>
          <a:p>
            <a:pPr marL="0" indent="0">
              <a:buNone/>
            </a:pPr>
            <a:r>
              <a:rPr lang="en-US" b="1"/>
              <a:t>Watch For:</a:t>
            </a:r>
          </a:p>
          <a:p>
            <a:pPr marL="285750" indent="-285750">
              <a:buFont typeface="Arial" panose="020B0604020202020204" pitchFamily="34" charset="0"/>
              <a:buChar char="•"/>
            </a:pPr>
            <a:r>
              <a:rPr lang="en-US"/>
              <a:t>Groups moving directly to solutions without first exploring the learner's perspective.</a:t>
            </a:r>
          </a:p>
          <a:p>
            <a:pPr marL="285750" indent="-285750">
              <a:buFont typeface="Arial" panose="020B0604020202020204" pitchFamily="34" charset="0"/>
              <a:buChar char="•"/>
            </a:pPr>
            <a:r>
              <a:rPr lang="en-US"/>
              <a:t>Coaching recommendations based on assumptions rather than the observations provided.</a:t>
            </a:r>
          </a:p>
          <a:p>
            <a:pPr marL="285750" indent="-285750">
              <a:buFont typeface="Arial" panose="020B0604020202020204" pitchFamily="34" charset="0"/>
              <a:buChar char="•"/>
            </a:pPr>
            <a:r>
              <a:rPr lang="en-US"/>
              <a:t>Discussions that focus on correcting behavior instead of supporting learner development.</a:t>
            </a:r>
          </a:p>
          <a:p>
            <a:pPr marL="0" indent="0">
              <a:buNone/>
            </a:pPr>
            <a:r>
              <a:rPr lang="en-US" b="1"/>
              <a:t>Transition:</a:t>
            </a:r>
            <a:r>
              <a:rPr lang="en-US"/>
              <a:t> </a:t>
            </a:r>
            <a:r>
              <a:rPr lang="en-US" i="1"/>
              <a:t>"Although each group approached the case differently, the strongest coaching conversations shared the same principles. Let's capture those key takeaways."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Consolidate learning about coaching before transitioning to feedback.</a:t>
            </a:r>
          </a:p>
          <a:p>
            <a:pPr marL="0" indent="0">
              <a:buNone/>
            </a:pPr>
            <a:r>
              <a:rPr lang="en-US" b="1"/>
              <a:t>Facilitator Notes:</a:t>
            </a:r>
          </a:p>
          <a:p>
            <a:pPr marL="285750" indent="-285750">
              <a:buFont typeface="Arial" panose="020B0604020202020204" pitchFamily="34" charset="0"/>
              <a:buChar char="•"/>
            </a:pPr>
            <a:r>
              <a:rPr lang="en-US"/>
              <a:t>Reinforce that coaching begins with observation and assessment, then helps learners interpret and act on that information.</a:t>
            </a:r>
          </a:p>
          <a:p>
            <a:pPr marL="285750" indent="-285750">
              <a:buFont typeface="Arial" panose="020B0604020202020204" pitchFamily="34" charset="0"/>
              <a:buChar char="•"/>
            </a:pPr>
            <a:r>
              <a:rPr lang="en-US"/>
              <a:t>Emphasize that the coach's role is to guide reflection and build learner independence through questions, not provide all the answers.</a:t>
            </a:r>
          </a:p>
          <a:p>
            <a:pPr marL="0" indent="0">
              <a:buNone/>
            </a:pPr>
            <a:r>
              <a:rPr lang="en-US" b="1"/>
              <a:t>Transition:</a:t>
            </a:r>
            <a:r>
              <a:rPr lang="en-US"/>
              <a:t> </a:t>
            </a:r>
            <a:r>
              <a:rPr lang="en-US" i="1"/>
              <a:t>"One of the coach's most powerful tools for supporting learner development is effective feedback."</a:t>
            </a:r>
          </a:p>
        </p:txBody>
      </p:sp>
      <p:sp>
        <p:nvSpPr>
          <p:cNvPr id="4" name="Slide Number Placeholder 3"/>
          <p:cNvSpPr>
            <a:spLocks noGrp="1"/>
          </p:cNvSpPr>
          <p:nvPr>
            <p:ph type="sldNum" sz="quarter" idx="5"/>
          </p:nvPr>
        </p:nvSpPr>
        <p:spPr/>
        <p:txBody>
          <a:bodyPr/>
          <a:lstStyle/>
          <a:p>
            <a:fld id="{75015C53-943C-40B6-8438-D90D4E6DB335}" type="slidenum">
              <a:rPr lang="en-US" smtClean="0"/>
              <a:t>18</a:t>
            </a:fld>
            <a:endParaRPr lang="en-US"/>
          </a:p>
        </p:txBody>
      </p:sp>
    </p:spTree>
    <p:extLst>
      <p:ext uri="{BB962C8B-B14F-4D97-AF65-F5344CB8AC3E}">
        <p14:creationId xmlns:p14="http://schemas.microsoft.com/office/powerpoint/2010/main" val="1908480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28EBA-5FFA-C591-3015-700C0AF3E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E1285-421F-F6EE-B2C7-12BFEE7656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EE13B0-0084-A20F-6118-6B425B274555}"/>
              </a:ext>
            </a:extLst>
          </p:cNvPr>
          <p:cNvSpPr>
            <a:spLocks noGrp="1"/>
          </p:cNvSpPr>
          <p:nvPr>
            <p:ph type="body" idx="1"/>
          </p:nvPr>
        </p:nvSpPr>
        <p:spPr/>
        <p:txBody>
          <a:bodyPr/>
          <a:lstStyle/>
          <a:p>
            <a:pPr marL="0" indent="0">
              <a:buNone/>
            </a:pPr>
            <a:r>
              <a:rPr lang="en-US" b="1"/>
              <a:t>Estimated Time:</a:t>
            </a:r>
            <a:r>
              <a:rPr lang="en-US"/>
              <a:t> 2 min</a:t>
            </a:r>
          </a:p>
          <a:p>
            <a:pPr marL="0" indent="0">
              <a:buNone/>
            </a:pPr>
            <a:r>
              <a:rPr lang="en-US" b="1"/>
              <a:t>Purpose:</a:t>
            </a:r>
            <a:r>
              <a:rPr lang="en-US"/>
              <a:t> Establish feedback as the primary tool that turns observation into learner development.</a:t>
            </a:r>
          </a:p>
          <a:p>
            <a:pPr marL="0" indent="0">
              <a:buNone/>
            </a:pPr>
            <a:r>
              <a:rPr lang="en-US" b="1"/>
              <a:t>Facilitator Notes:</a:t>
            </a:r>
          </a:p>
          <a:p>
            <a:pPr marL="285750" indent="-285750">
              <a:buFont typeface="Arial" panose="020B0604020202020204" pitchFamily="34" charset="0"/>
              <a:buChar char="•"/>
            </a:pPr>
            <a:r>
              <a:rPr lang="en-US"/>
              <a:t>Differentiate feedback from coaching: </a:t>
            </a:r>
            <a:r>
              <a:rPr lang="en-US" b="1"/>
              <a:t>feedback</a:t>
            </a:r>
            <a:r>
              <a:rPr lang="en-US"/>
              <a:t> explains what happened; </a:t>
            </a:r>
            <a:r>
              <a:rPr lang="en-US" b="1"/>
              <a:t>coaching</a:t>
            </a:r>
            <a:r>
              <a:rPr lang="en-US"/>
              <a:t> focuses on what comes next.</a:t>
            </a:r>
          </a:p>
          <a:p>
            <a:pPr marL="285750" indent="-285750">
              <a:buFont typeface="Arial" panose="020B0604020202020204" pitchFamily="34" charset="0"/>
              <a:buChar char="•"/>
            </a:pPr>
            <a:r>
              <a:rPr lang="en-US"/>
              <a:t>Reinforce that feedback is grounded in direct observation and supports learner development.</a:t>
            </a:r>
          </a:p>
          <a:p>
            <a:pPr marL="285750" indent="-285750">
              <a:buFont typeface="Arial" panose="020B0604020202020204" pitchFamily="34" charset="0"/>
              <a:buChar char="•"/>
            </a:pPr>
            <a:r>
              <a:rPr lang="en-US"/>
              <a:t>Connect feedback to competency progression rather than evaluation alone.</a:t>
            </a:r>
          </a:p>
          <a:p>
            <a:pPr marL="285750" indent="-285750">
              <a:buFont typeface="Arial" panose="020B0604020202020204" pitchFamily="34" charset="0"/>
              <a:buChar char="•"/>
            </a:pPr>
            <a:r>
              <a:rPr lang="en-US"/>
              <a:t>Emphasize that feedback is most effective when it informs future coaching conversations.</a:t>
            </a:r>
          </a:p>
          <a:p>
            <a:pPr marL="0" indent="0">
              <a:buNone/>
            </a:pPr>
            <a:r>
              <a:rPr lang="en-US" b="1"/>
              <a:t>Transition:</a:t>
            </a:r>
            <a:r>
              <a:rPr lang="en-US"/>
              <a:t> </a:t>
            </a:r>
            <a:r>
              <a:rPr lang="en-US" i="1"/>
              <a:t>"What makes feedback effective is not just that it is given, but how it is delivered."</a:t>
            </a:r>
          </a:p>
        </p:txBody>
      </p:sp>
      <p:sp>
        <p:nvSpPr>
          <p:cNvPr id="4" name="Slide Number Placeholder 3">
            <a:extLst>
              <a:ext uri="{FF2B5EF4-FFF2-40B4-BE49-F238E27FC236}">
                <a16:creationId xmlns:a16="http://schemas.microsoft.com/office/drawing/2014/main" id="{7737F39E-F223-20D7-9442-B705AFABF52F}"/>
              </a:ext>
            </a:extLst>
          </p:cNvPr>
          <p:cNvSpPr>
            <a:spLocks noGrp="1"/>
          </p:cNvSpPr>
          <p:nvPr>
            <p:ph type="sldNum" sz="quarter" idx="5"/>
          </p:nvPr>
        </p:nvSpPr>
        <p:spPr/>
        <p:txBody>
          <a:bodyPr/>
          <a:lstStyle/>
          <a:p>
            <a:fld id="{75015C53-943C-40B6-8438-D90D4E6DB335}" type="slidenum">
              <a:rPr lang="en-US" smtClean="0"/>
              <a:t>19</a:t>
            </a:fld>
            <a:endParaRPr lang="en-US"/>
          </a:p>
        </p:txBody>
      </p:sp>
    </p:spTree>
    <p:extLst>
      <p:ext uri="{BB962C8B-B14F-4D97-AF65-F5344CB8AC3E}">
        <p14:creationId xmlns:p14="http://schemas.microsoft.com/office/powerpoint/2010/main" val="1155492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1 minute</a:t>
            </a:r>
          </a:p>
          <a:p>
            <a:pPr marL="0" indent="0">
              <a:buNone/>
            </a:pPr>
            <a:r>
              <a:rPr lang="en-US" b="1"/>
              <a:t>Purpose:</a:t>
            </a:r>
            <a:r>
              <a:rPr lang="en-US"/>
              <a:t> Orient participants to the workshop outcomes.</a:t>
            </a:r>
          </a:p>
          <a:p>
            <a:pPr marL="0" indent="0">
              <a:buNone/>
            </a:pPr>
            <a:r>
              <a:rPr lang="en-US" b="1"/>
              <a:t>Facilitator Notes:</a:t>
            </a:r>
          </a:p>
          <a:p>
            <a:pPr marL="285750" indent="-285750">
              <a:buFont typeface="Arial" panose="020B0604020202020204" pitchFamily="34" charset="0"/>
              <a:buChar char="•"/>
            </a:pPr>
            <a:r>
              <a:rPr lang="en-US"/>
              <a:t>Briefly go over the objectives.</a:t>
            </a:r>
          </a:p>
          <a:p>
            <a:pPr marL="285750" indent="-285750">
              <a:buFont typeface="Arial" panose="020B0604020202020204" pitchFamily="34" charset="0"/>
              <a:buChar char="•"/>
            </a:pPr>
            <a:r>
              <a:rPr lang="en-US"/>
              <a:t>Highlight that participants will apply coaching and feedback later.</a:t>
            </a:r>
          </a:p>
          <a:p>
            <a:pPr marL="0" indent="0">
              <a:buNone/>
            </a:pPr>
            <a:r>
              <a:rPr lang="en-US" b="1"/>
              <a:t>Transition:</a:t>
            </a:r>
            <a:r>
              <a:rPr lang="en-US"/>
              <a:t> </a:t>
            </a:r>
            <a:r>
              <a:rPr lang="en-US" i="1"/>
              <a:t>"Before we practice these skills, let's establish a common understanding of CBME."</a:t>
            </a:r>
          </a:p>
        </p:txBody>
      </p:sp>
      <p:sp>
        <p:nvSpPr>
          <p:cNvPr id="4" name="Slide Number Placeholder 3"/>
          <p:cNvSpPr>
            <a:spLocks noGrp="1"/>
          </p:cNvSpPr>
          <p:nvPr>
            <p:ph type="sldNum" sz="quarter" idx="5"/>
          </p:nvPr>
        </p:nvSpPr>
        <p:spPr/>
        <p:txBody>
          <a:bodyPr/>
          <a:lstStyle/>
          <a:p>
            <a:fld id="{75015C53-943C-40B6-8438-D90D4E6DB335}" type="slidenum">
              <a:rPr lang="en-US" smtClean="0"/>
              <a:t>2</a:t>
            </a:fld>
            <a:endParaRPr lang="en-US"/>
          </a:p>
        </p:txBody>
      </p:sp>
    </p:spTree>
    <p:extLst>
      <p:ext uri="{BB962C8B-B14F-4D97-AF65-F5344CB8AC3E}">
        <p14:creationId xmlns:p14="http://schemas.microsoft.com/office/powerpoint/2010/main" val="31191413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pPr marL="0" indent="0">
              <a:buNone/>
            </a:pPr>
            <a:r>
              <a:rPr lang="en-US" b="1"/>
              <a:t>Estimated Time:</a:t>
            </a:r>
            <a:r>
              <a:rPr lang="en-US"/>
              <a:t> 2 min</a:t>
            </a:r>
          </a:p>
          <a:p>
            <a:pPr marL="0" indent="0">
              <a:buNone/>
            </a:pPr>
            <a:r>
              <a:rPr lang="en-US" b="1"/>
              <a:t>Purpose:</a:t>
            </a:r>
            <a:r>
              <a:rPr lang="en-US"/>
              <a:t> Identify the characteristics of effective, observation-based feedback.</a:t>
            </a:r>
          </a:p>
          <a:p>
            <a:pPr marL="0" indent="0">
              <a:buNone/>
            </a:pPr>
            <a:r>
              <a:rPr lang="en-US" b="1"/>
              <a:t>Facilitator Notes:</a:t>
            </a:r>
          </a:p>
          <a:p>
            <a:pPr marL="285750" indent="-285750">
              <a:buFont typeface="Arial" panose="020B0604020202020204" pitchFamily="34" charset="0"/>
              <a:buChar char="•"/>
            </a:pPr>
            <a:r>
              <a:rPr lang="en-US"/>
              <a:t>Walk through each characteristic briefly.</a:t>
            </a:r>
          </a:p>
          <a:p>
            <a:pPr marL="285750" indent="-285750">
              <a:buFont typeface="Arial" panose="020B0604020202020204" pitchFamily="34" charset="0"/>
              <a:buChar char="•"/>
            </a:pPr>
            <a:r>
              <a:rPr lang="en-US"/>
              <a:t>Stress that firsthand observation is the foundation for credible feedback.</a:t>
            </a:r>
          </a:p>
          <a:p>
            <a:pPr marL="285750" indent="-285750">
              <a:buFont typeface="Arial" panose="020B0604020202020204" pitchFamily="34" charset="0"/>
              <a:buChar char="•"/>
            </a:pPr>
            <a:r>
              <a:rPr lang="en-US"/>
              <a:t>Emphasize balancing reinforcement with corrective guidance.</a:t>
            </a:r>
          </a:p>
          <a:p>
            <a:pPr marL="285750" indent="-285750">
              <a:buFont typeface="Arial" panose="020B0604020202020204" pitchFamily="34" charset="0"/>
              <a:buChar char="•"/>
            </a:pPr>
            <a:r>
              <a:rPr lang="en-US"/>
              <a:t>Emphasize that praise alone is not sufficient feedback. Learners also need specific, actionable guidance.</a:t>
            </a:r>
          </a:p>
          <a:p>
            <a:pPr marL="0" indent="0">
              <a:buNone/>
            </a:pPr>
            <a:r>
              <a:rPr lang="en-US" b="1"/>
              <a:t>Transition:</a:t>
            </a:r>
            <a:r>
              <a:rPr lang="en-US"/>
              <a:t> </a:t>
            </a:r>
            <a:r>
              <a:rPr lang="en-US" i="1"/>
              <a:t>"A practical structure can help make these conversations more consistent."</a:t>
            </a:r>
          </a:p>
        </p:txBody>
      </p:sp>
      <p:sp>
        <p:nvSpPr>
          <p:cNvPr id="4" name="Slide Number Placeholder 3"/>
          <p:cNvSpPr>
            <a:spLocks noGrp="1"/>
          </p:cNvSpPr>
          <p:nvPr>
            <p:ph type="sldNum" sz="quarter" idx="5"/>
          </p:nvPr>
        </p:nvSpPr>
        <p:spPr/>
        <p:txBody>
          <a:bodyPr/>
          <a:lstStyle/>
          <a:p>
            <a:fld id="{6A39F632-0407-4C0A-BE8F-CDAC807460C6}" type="slidenum">
              <a:rPr lang="en-US" smtClean="0"/>
              <a:t>20</a:t>
            </a:fld>
            <a:endParaRPr lang="en-US"/>
          </a:p>
        </p:txBody>
      </p:sp>
    </p:spTree>
    <p:extLst>
      <p:ext uri="{BB962C8B-B14F-4D97-AF65-F5344CB8AC3E}">
        <p14:creationId xmlns:p14="http://schemas.microsoft.com/office/powerpoint/2010/main" val="560765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D670F-D43C-714B-D28B-14BD11425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3FFE9-A2BC-3862-52F5-D9E364449DF8}"/>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68DF5C8-7CF0-59B2-44B3-A2870A50FD75}"/>
              </a:ext>
            </a:extLst>
          </p:cNvPr>
          <p:cNvSpPr>
            <a:spLocks noGrp="1"/>
          </p:cNvSpPr>
          <p:nvPr>
            <p:ph type="body" idx="1"/>
          </p:nvPr>
        </p:nvSpPr>
        <p:spPr/>
        <p:txBody>
          <a:bodyPr/>
          <a:lstStyle/>
          <a:p>
            <a:pPr marL="0" indent="0">
              <a:buNone/>
            </a:pPr>
            <a:r>
              <a:rPr lang="en-US" b="1"/>
              <a:t>Estimated Time:</a:t>
            </a:r>
            <a:r>
              <a:rPr lang="en-US"/>
              <a:t> 3 min</a:t>
            </a:r>
          </a:p>
          <a:p>
            <a:pPr marL="0" indent="0">
              <a:buNone/>
            </a:pPr>
            <a:r>
              <a:rPr lang="en-US" b="1"/>
              <a:t>Purpose:</a:t>
            </a:r>
            <a:r>
              <a:rPr lang="en-US"/>
              <a:t> Introduce a simple framework for structuring feedback conversations.</a:t>
            </a:r>
          </a:p>
          <a:p>
            <a:pPr marL="0" indent="0">
              <a:buNone/>
            </a:pPr>
            <a:r>
              <a:rPr lang="en-US" b="1"/>
              <a:t>Facilitator Notes:</a:t>
            </a:r>
          </a:p>
          <a:p>
            <a:pPr marL="285750" indent="-285750">
              <a:buFont typeface="Arial" panose="020B0604020202020204" pitchFamily="34" charset="0"/>
              <a:buChar char="•"/>
            </a:pPr>
            <a:r>
              <a:rPr lang="en-US"/>
              <a:t>Introduce Ask-Tell-Ask as a simple framework for making feedback conversations more learner-centered and collaborative.</a:t>
            </a:r>
          </a:p>
          <a:p>
            <a:pPr marL="285750" indent="-285750">
              <a:buFont typeface="Arial" panose="020B0604020202020204" pitchFamily="34" charset="0"/>
              <a:buChar char="•"/>
            </a:pPr>
            <a:r>
              <a:rPr lang="en-US"/>
              <a:t>Briefly explain each step:</a:t>
            </a:r>
          </a:p>
          <a:p>
            <a:pPr marL="285750" indent="-285750">
              <a:buFont typeface="Arial" panose="020B0604020202020204" pitchFamily="34" charset="0"/>
              <a:buChar char="•"/>
            </a:pPr>
            <a:r>
              <a:rPr lang="en-US" b="1"/>
              <a:t>First Ask:</a:t>
            </a:r>
            <a:r>
              <a:rPr lang="en-US"/>
              <a:t> Invite the learner to reflect on their own performance before sharing your observations.</a:t>
            </a:r>
          </a:p>
          <a:p>
            <a:pPr marL="285750" indent="-285750">
              <a:buFont typeface="Arial" panose="020B0604020202020204" pitchFamily="34" charset="0"/>
              <a:buChar char="•"/>
            </a:pPr>
            <a:r>
              <a:rPr lang="en-US" b="1"/>
              <a:t>Tell:</a:t>
            </a:r>
            <a:r>
              <a:rPr lang="en-US"/>
              <a:t> Share specific, observation-based feedback, reinforcing strengths and identifying one or two areas for improvement.</a:t>
            </a:r>
          </a:p>
          <a:p>
            <a:pPr marL="285750" indent="-285750">
              <a:buFont typeface="Arial" panose="020B0604020202020204" pitchFamily="34" charset="0"/>
              <a:buChar char="•"/>
            </a:pPr>
            <a:r>
              <a:rPr lang="en-US" b="1"/>
              <a:t>Second Ask:</a:t>
            </a:r>
            <a:r>
              <a:rPr lang="en-US"/>
              <a:t> Confirm understanding, encourage the learner to identify next steps, and agree on a plan for continued growth.</a:t>
            </a:r>
          </a:p>
          <a:p>
            <a:pPr marL="285750" indent="-285750">
              <a:buFont typeface="Arial" panose="020B0604020202020204" pitchFamily="34" charset="0"/>
              <a:buChar char="•"/>
            </a:pPr>
            <a:r>
              <a:rPr lang="en-US"/>
              <a:t>Emphasize that the model can be used in brief, informal feedback conversations as well as longer coaching discussions.</a:t>
            </a:r>
          </a:p>
          <a:p>
            <a:pPr marL="0" indent="0">
              <a:buNone/>
            </a:pPr>
            <a:r>
              <a:rPr lang="en-US" b="1"/>
              <a:t>Transition:</a:t>
            </a:r>
            <a:r>
              <a:rPr lang="en-US"/>
              <a:t> </a:t>
            </a:r>
            <a:r>
              <a:rPr lang="en-US" i="1"/>
              <a:t>"Feedback is most effective when it becomes a dialogue rather than a one-way conversation."</a:t>
            </a:r>
          </a:p>
        </p:txBody>
      </p:sp>
      <p:sp>
        <p:nvSpPr>
          <p:cNvPr id="4" name="Slide Number Placeholder 3">
            <a:extLst>
              <a:ext uri="{FF2B5EF4-FFF2-40B4-BE49-F238E27FC236}">
                <a16:creationId xmlns:a16="http://schemas.microsoft.com/office/drawing/2014/main" id="{19259260-68EA-0191-6A48-B0E89DE45A6B}"/>
              </a:ext>
            </a:extLst>
          </p:cNvPr>
          <p:cNvSpPr>
            <a:spLocks noGrp="1"/>
          </p:cNvSpPr>
          <p:nvPr>
            <p:ph type="sldNum" sz="quarter" idx="5"/>
          </p:nvPr>
        </p:nvSpPr>
        <p:spPr/>
        <p:txBody>
          <a:bodyPr/>
          <a:lstStyle/>
          <a:p>
            <a:fld id="{6A39F632-0407-4C0A-BE8F-CDAC807460C6}" type="slidenum">
              <a:rPr lang="en-US" smtClean="0"/>
              <a:t>21</a:t>
            </a:fld>
            <a:endParaRPr lang="en-US"/>
          </a:p>
        </p:txBody>
      </p:sp>
    </p:spTree>
    <p:extLst>
      <p:ext uri="{BB962C8B-B14F-4D97-AF65-F5344CB8AC3E}">
        <p14:creationId xmlns:p14="http://schemas.microsoft.com/office/powerpoint/2010/main" val="2865679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83A24-9992-11CC-6825-5ACEFF4FE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4A35C7-94F1-0466-A57B-F448D67ACADD}"/>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048A3729-9560-B19C-36A3-A25FBF4ECE0F}"/>
              </a:ext>
            </a:extLst>
          </p:cNvPr>
          <p:cNvSpPr>
            <a:spLocks noGrp="1"/>
          </p:cNvSpPr>
          <p:nvPr>
            <p:ph type="body" idx="1"/>
          </p:nvPr>
        </p:nvSpPr>
        <p:spPr/>
        <p:txBody>
          <a:bodyPr/>
          <a:lstStyle/>
          <a:p>
            <a:pPr marL="0" indent="0">
              <a:buNone/>
            </a:pPr>
            <a:r>
              <a:rPr lang="en-US" b="1"/>
              <a:t>Estimated Time:</a:t>
            </a:r>
            <a:r>
              <a:rPr lang="en-US"/>
              <a:t> 2 min</a:t>
            </a:r>
          </a:p>
          <a:p>
            <a:pPr marL="0" indent="0">
              <a:buNone/>
            </a:pPr>
            <a:r>
              <a:rPr lang="en-US" b="1"/>
              <a:t>Purpose:</a:t>
            </a:r>
            <a:r>
              <a:rPr lang="en-US"/>
              <a:t> Reinforce that meaningful feedback is conversational.</a:t>
            </a:r>
          </a:p>
          <a:p>
            <a:pPr marL="0" indent="0">
              <a:buNone/>
            </a:pPr>
            <a:r>
              <a:rPr lang="en-US" b="1"/>
              <a:t>Facilitator Notes:</a:t>
            </a:r>
          </a:p>
          <a:p>
            <a:pPr marL="285750" indent="-285750">
              <a:buFont typeface="Arial" panose="020B0604020202020204" pitchFamily="34" charset="0"/>
              <a:buChar char="•"/>
            </a:pPr>
            <a:r>
              <a:rPr lang="en-US"/>
              <a:t>Contrast coaching conversations with one-directional feedback.</a:t>
            </a:r>
          </a:p>
          <a:p>
            <a:pPr marL="285750" indent="-285750">
              <a:buFont typeface="Arial" panose="020B0604020202020204" pitchFamily="34" charset="0"/>
              <a:buChar char="•"/>
            </a:pPr>
            <a:r>
              <a:rPr lang="en-US"/>
              <a:t>Highlight reflection, shared problem-solving, and collaborative goal setting.</a:t>
            </a:r>
          </a:p>
          <a:p>
            <a:pPr marL="285750" indent="-285750">
              <a:buFont typeface="Arial" panose="020B0604020202020204" pitchFamily="34" charset="0"/>
              <a:buChar char="•"/>
            </a:pPr>
            <a:r>
              <a:rPr lang="en-US"/>
              <a:t>Connect dialogue to learner accountability and longitudinal competency development.</a:t>
            </a:r>
          </a:p>
          <a:p>
            <a:pPr marL="285750" indent="-285750">
              <a:buFont typeface="Arial" panose="020B0604020202020204" pitchFamily="34" charset="0"/>
              <a:buChar char="•"/>
            </a:pPr>
            <a:r>
              <a:rPr lang="en-US"/>
              <a:t>Reinforce that a goal of CBME is a dialogue that promotes reflection and learner ownership, not a one-way critique.</a:t>
            </a:r>
          </a:p>
          <a:p>
            <a:pPr marL="0" indent="0">
              <a:buNone/>
            </a:pPr>
            <a:r>
              <a:rPr lang="en-US" b="1"/>
              <a:t>Transition:</a:t>
            </a:r>
            <a:r>
              <a:rPr lang="en-US"/>
              <a:t> </a:t>
            </a:r>
            <a:r>
              <a:rPr lang="en-US" i="1"/>
              <a:t>"Let's put this framework into practice."</a:t>
            </a:r>
          </a:p>
        </p:txBody>
      </p:sp>
      <p:sp>
        <p:nvSpPr>
          <p:cNvPr id="4" name="Slide Number Placeholder 3">
            <a:extLst>
              <a:ext uri="{FF2B5EF4-FFF2-40B4-BE49-F238E27FC236}">
                <a16:creationId xmlns:a16="http://schemas.microsoft.com/office/drawing/2014/main" id="{6B211784-4189-AA57-1251-0D28528F165D}"/>
              </a:ext>
            </a:extLst>
          </p:cNvPr>
          <p:cNvSpPr>
            <a:spLocks noGrp="1"/>
          </p:cNvSpPr>
          <p:nvPr>
            <p:ph type="sldNum" sz="quarter" idx="5"/>
          </p:nvPr>
        </p:nvSpPr>
        <p:spPr/>
        <p:txBody>
          <a:bodyPr/>
          <a:lstStyle/>
          <a:p>
            <a:fld id="{6A39F632-0407-4C0A-BE8F-CDAC807460C6}" type="slidenum">
              <a:rPr lang="en-US" smtClean="0"/>
              <a:t>22</a:t>
            </a:fld>
            <a:endParaRPr lang="en-US"/>
          </a:p>
        </p:txBody>
      </p:sp>
    </p:spTree>
    <p:extLst>
      <p:ext uri="{BB962C8B-B14F-4D97-AF65-F5344CB8AC3E}">
        <p14:creationId xmlns:p14="http://schemas.microsoft.com/office/powerpoint/2010/main" val="650546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Feedback in Action Activity and Debrief (Slides 23-24)</a:t>
            </a:r>
          </a:p>
          <a:p>
            <a:pPr marL="0" indent="0">
              <a:buNone/>
            </a:pPr>
            <a:r>
              <a:rPr lang="en-US" b="1"/>
              <a:t>Estimated Time:</a:t>
            </a:r>
            <a:r>
              <a:rPr lang="en-US"/>
              <a:t> 10 min</a:t>
            </a:r>
          </a:p>
          <a:p>
            <a:pPr marL="0" indent="0">
              <a:buNone/>
            </a:pPr>
            <a:r>
              <a:rPr lang="en-US" b="1"/>
              <a:t>Purpose:</a:t>
            </a:r>
            <a:r>
              <a:rPr lang="en-US"/>
              <a:t> Provide participants an opportunity to practice delivering feedback using Ask-Tell-Ask.</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a:t>
            </a:r>
            <a:r>
              <a:rPr lang="en-US"/>
              <a:t> 1 minute</a:t>
            </a:r>
          </a:p>
          <a:p>
            <a:pPr marL="285750" indent="-285750">
              <a:buFont typeface="Arial" panose="020B0604020202020204" pitchFamily="34" charset="0"/>
              <a:buChar char="•"/>
            </a:pPr>
            <a:r>
              <a:rPr lang="en-US" b="1"/>
              <a:t>Role play round 1:</a:t>
            </a:r>
            <a:r>
              <a:rPr lang="en-US"/>
              <a:t> 3 minutes</a:t>
            </a:r>
          </a:p>
          <a:p>
            <a:pPr marL="285750" indent="-285750">
              <a:buFont typeface="Arial" panose="020B0604020202020204" pitchFamily="34" charset="0"/>
              <a:buChar char="•"/>
            </a:pPr>
            <a:r>
              <a:rPr lang="en-US" b="1"/>
              <a:t>Role play round 2:</a:t>
            </a:r>
            <a:r>
              <a:rPr lang="en-US"/>
              <a:t> 3 minutes</a:t>
            </a:r>
          </a:p>
          <a:p>
            <a:pPr marL="285750" indent="-285750">
              <a:buFont typeface="Arial" panose="020B0604020202020204" pitchFamily="34" charset="0"/>
              <a:buChar char="•"/>
            </a:pPr>
            <a:r>
              <a:rPr lang="en-US" b="1"/>
              <a:t>Whole group debrief:</a:t>
            </a:r>
            <a:r>
              <a:rPr lang="en-US"/>
              <a:t> 3 minutes</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Have groups use the </a:t>
            </a:r>
            <a:r>
              <a:rPr lang="en-US" b="1"/>
              <a:t>Ask-Tell-Ask</a:t>
            </a:r>
            <a:r>
              <a:rPr lang="en-US"/>
              <a:t> method to guide their feedback conversations.</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the goal is learner development, not simply correcting performance.</a:t>
            </a:r>
          </a:p>
          <a:p>
            <a:pPr marL="0" indent="0">
              <a:buNone/>
            </a:pPr>
            <a:r>
              <a:rPr lang="en-US" b="1"/>
              <a:t>Watch For:</a:t>
            </a:r>
          </a:p>
          <a:p>
            <a:pPr marL="285750" indent="-285750">
              <a:buFont typeface="Arial" panose="020B0604020202020204" pitchFamily="34" charset="0"/>
              <a:buChar char="•"/>
            </a:pPr>
            <a:r>
              <a:rPr lang="en-US"/>
              <a:t>Watch for participants jumping directly to solutions before inviting learner reflection.</a:t>
            </a:r>
          </a:p>
          <a:p>
            <a:pPr marL="285750" indent="-285750">
              <a:buFont typeface="Arial" panose="020B0604020202020204" pitchFamily="34" charset="0"/>
              <a:buChar char="•"/>
            </a:pPr>
            <a:r>
              <a:rPr lang="en-US"/>
              <a:t>Listen for feedback tied to observed behaviors, competency development, and clear next steps.</a:t>
            </a:r>
          </a:p>
          <a:p>
            <a:pPr marL="285750" indent="-285750">
              <a:buFont typeface="Arial" panose="020B0604020202020204" pitchFamily="34" charset="0"/>
              <a:buChar char="•"/>
            </a:pPr>
            <a:r>
              <a:rPr lang="en-US"/>
              <a:t>Listen for feedback that remains tied to observable behaviors rather than assumptions about motivation or personality.</a:t>
            </a:r>
          </a:p>
          <a:p>
            <a:pPr marL="0" indent="0">
              <a:buNone/>
            </a:pPr>
            <a:r>
              <a:rPr lang="en-US" b="1"/>
              <a:t>Transition:</a:t>
            </a:r>
            <a:r>
              <a:rPr lang="en-US"/>
              <a:t> </a:t>
            </a:r>
            <a:r>
              <a:rPr lang="en-US" i="1"/>
              <a:t>"Let's capture the key ideas from this activity."</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Feedback in Action Activity and Debrief (Slides 23-24)</a:t>
            </a:r>
          </a:p>
          <a:p>
            <a:pPr marL="0" indent="0">
              <a:buNone/>
            </a:pPr>
            <a:r>
              <a:rPr lang="en-US" b="1"/>
              <a:t>Estimated Time:</a:t>
            </a:r>
            <a:r>
              <a:rPr lang="en-US"/>
              <a:t> 10 min</a:t>
            </a:r>
          </a:p>
          <a:p>
            <a:pPr marL="0" indent="0">
              <a:buNone/>
            </a:pPr>
            <a:r>
              <a:rPr lang="en-US" b="1"/>
              <a:t>Purpose:</a:t>
            </a:r>
            <a:r>
              <a:rPr lang="en-US"/>
              <a:t> Provide participants an opportunity to practice delivering feedback using Ask-Tell-Ask.</a:t>
            </a:r>
          </a:p>
          <a:p>
            <a:pPr marL="0" indent="0">
              <a:buNone/>
            </a:pPr>
            <a:r>
              <a:rPr lang="en-US" b="1"/>
              <a:t>Facilitator Notes:</a:t>
            </a:r>
          </a:p>
          <a:p>
            <a:pPr marL="285750" indent="-285750">
              <a:buFont typeface="Arial" panose="020B0604020202020204" pitchFamily="34" charset="0"/>
              <a:buChar char="•"/>
            </a:pPr>
            <a:r>
              <a:rPr lang="en-US"/>
              <a:t>Activity timing</a:t>
            </a:r>
          </a:p>
          <a:p>
            <a:pPr marL="285750" indent="-285750">
              <a:buFont typeface="Arial" panose="020B0604020202020204" pitchFamily="34" charset="0"/>
              <a:buChar char="•"/>
            </a:pPr>
            <a:r>
              <a:rPr lang="en-US" b="1"/>
              <a:t>Introduce activity:</a:t>
            </a:r>
            <a:r>
              <a:rPr lang="en-US"/>
              <a:t> 1 minute</a:t>
            </a:r>
          </a:p>
          <a:p>
            <a:pPr marL="285750" indent="-285750">
              <a:buFont typeface="Arial" panose="020B0604020202020204" pitchFamily="34" charset="0"/>
              <a:buChar char="•"/>
            </a:pPr>
            <a:r>
              <a:rPr lang="en-US" b="1"/>
              <a:t>Role play round 1:</a:t>
            </a:r>
            <a:r>
              <a:rPr lang="en-US"/>
              <a:t> 3 minutes</a:t>
            </a:r>
          </a:p>
          <a:p>
            <a:pPr marL="285750" indent="-285750">
              <a:buFont typeface="Arial" panose="020B0604020202020204" pitchFamily="34" charset="0"/>
              <a:buChar char="•"/>
            </a:pPr>
            <a:r>
              <a:rPr lang="en-US" b="1"/>
              <a:t>Role play round 2:</a:t>
            </a:r>
            <a:r>
              <a:rPr lang="en-US"/>
              <a:t> 3 minutes</a:t>
            </a:r>
          </a:p>
          <a:p>
            <a:pPr marL="285750" indent="-285750">
              <a:buFont typeface="Arial" panose="020B0604020202020204" pitchFamily="34" charset="0"/>
              <a:buChar char="•"/>
            </a:pPr>
            <a:r>
              <a:rPr lang="en-US" b="1"/>
              <a:t>Whole group debrief:</a:t>
            </a:r>
            <a:r>
              <a:rPr lang="en-US"/>
              <a:t> 3 minutes</a:t>
            </a:r>
          </a:p>
          <a:p>
            <a:pPr marL="285750" indent="-285750">
              <a:buFont typeface="Arial" panose="020B0604020202020204" pitchFamily="34" charset="0"/>
              <a:buChar char="•"/>
            </a:pPr>
            <a:r>
              <a:rPr lang="en-US"/>
              <a:t>Briefly explain activity instructions and introduce each learner case (see </a:t>
            </a:r>
            <a:r>
              <a:rPr lang="en-US" b="1"/>
              <a:t>Activity Guide</a:t>
            </a:r>
            <a:r>
              <a:rPr lang="en-US"/>
              <a:t>).</a:t>
            </a:r>
          </a:p>
          <a:p>
            <a:pPr marL="285750" indent="-285750">
              <a:buFont typeface="Arial" panose="020B0604020202020204" pitchFamily="34" charset="0"/>
              <a:buChar char="•"/>
            </a:pPr>
            <a:r>
              <a:rPr lang="en-US"/>
              <a:t>Have groups use the </a:t>
            </a:r>
            <a:r>
              <a:rPr lang="en-US" b="1"/>
              <a:t>Ask-Tell-Ask</a:t>
            </a:r>
            <a:r>
              <a:rPr lang="en-US"/>
              <a:t> method to guide their feedback conversations.</a:t>
            </a:r>
          </a:p>
          <a:p>
            <a:pPr marL="285750" indent="-285750">
              <a:buFont typeface="Arial" panose="020B0604020202020204" pitchFamily="34" charset="0"/>
              <a:buChar char="•"/>
            </a:pPr>
            <a:r>
              <a:rPr lang="en-US"/>
              <a:t>Circulate, observe discussions, and use the facilitation prompts in the </a:t>
            </a:r>
            <a:r>
              <a:rPr lang="en-US" b="1"/>
              <a:t>Activity Guide</a:t>
            </a:r>
            <a:r>
              <a:rPr lang="en-US"/>
              <a:t> to help guide learners.</a:t>
            </a:r>
          </a:p>
          <a:p>
            <a:pPr marL="285750" indent="-285750">
              <a:buFont typeface="Arial" panose="020B0604020202020204" pitchFamily="34" charset="0"/>
              <a:buChar char="•"/>
            </a:pPr>
            <a:r>
              <a:rPr lang="en-US"/>
              <a:t>During debrief, reinforce that the goal is learner development, not simply correcting performance.</a:t>
            </a:r>
          </a:p>
          <a:p>
            <a:pPr marL="0" indent="0">
              <a:buNone/>
            </a:pPr>
            <a:r>
              <a:rPr lang="en-US" b="1"/>
              <a:t>Watch For:</a:t>
            </a:r>
          </a:p>
          <a:p>
            <a:pPr marL="285750" indent="-285750">
              <a:buFont typeface="Arial" panose="020B0604020202020204" pitchFamily="34" charset="0"/>
              <a:buChar char="•"/>
            </a:pPr>
            <a:r>
              <a:rPr lang="en-US"/>
              <a:t>Watch for participants jumping directly to solutions before inviting learner reflection.</a:t>
            </a:r>
          </a:p>
          <a:p>
            <a:pPr marL="285750" indent="-285750">
              <a:buFont typeface="Arial" panose="020B0604020202020204" pitchFamily="34" charset="0"/>
              <a:buChar char="•"/>
            </a:pPr>
            <a:r>
              <a:rPr lang="en-US"/>
              <a:t>Listen for feedback tied to observed behaviors, competency development, and clear next steps.</a:t>
            </a:r>
          </a:p>
          <a:p>
            <a:pPr marL="285750" indent="-285750">
              <a:buFont typeface="Arial" panose="020B0604020202020204" pitchFamily="34" charset="0"/>
              <a:buChar char="•"/>
            </a:pPr>
            <a:r>
              <a:rPr lang="en-US"/>
              <a:t>Listen for feedback that remains tied to observable behaviors rather than assumptions about motivation or personality.</a:t>
            </a:r>
          </a:p>
          <a:p>
            <a:pPr marL="0" indent="0">
              <a:buNone/>
            </a:pPr>
            <a:r>
              <a:rPr lang="en-US" b="1"/>
              <a:t>Transition:</a:t>
            </a:r>
            <a:r>
              <a:rPr lang="en-US"/>
              <a:t> </a:t>
            </a:r>
            <a:r>
              <a:rPr lang="en-US" i="1"/>
              <a:t>"Let's capture the key ideas from this activity."</a:t>
            </a:r>
          </a:p>
        </p:txBody>
      </p:sp>
      <p:sp>
        <p:nvSpPr>
          <p:cNvPr id="4" name="Slide Number Placeholder 3"/>
          <p:cNvSpPr>
            <a:spLocks noGrp="1"/>
          </p:cNvSpPr>
          <p:nvPr>
            <p:ph type="sldNum" sz="quarter" idx="5"/>
          </p:nvPr>
        </p:nvSpPr>
        <p:spPr/>
        <p:txBody>
          <a:bodyPr/>
          <a:lstStyle/>
          <a:p>
            <a:fld id="{75015C53-943C-40B6-8438-D90D4E6DB335}" type="slidenum">
              <a:rPr lang="en-US" smtClean="0"/>
              <a:t>24</a:t>
            </a:fld>
            <a:endParaRPr lang="en-US"/>
          </a:p>
        </p:txBody>
      </p:sp>
    </p:spTree>
    <p:extLst>
      <p:ext uri="{BB962C8B-B14F-4D97-AF65-F5344CB8AC3E}">
        <p14:creationId xmlns:p14="http://schemas.microsoft.com/office/powerpoint/2010/main" val="27728731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1 min</a:t>
            </a:r>
          </a:p>
          <a:p>
            <a:pPr marL="0" indent="0">
              <a:buNone/>
            </a:pPr>
            <a:r>
              <a:rPr lang="en-US" b="1"/>
              <a:t>Purpose:</a:t>
            </a:r>
            <a:r>
              <a:rPr lang="en-US"/>
              <a:t> Consolidate learning about feedback in CBME before the session wrap-up.</a:t>
            </a:r>
          </a:p>
          <a:p>
            <a:pPr marL="0" indent="0">
              <a:buNone/>
            </a:pPr>
            <a:r>
              <a:rPr lang="en-US" b="1"/>
              <a:t>Facilitator Notes:</a:t>
            </a:r>
          </a:p>
          <a:p>
            <a:pPr marL="285750" indent="-285750">
              <a:buFont typeface="Arial" panose="020B0604020202020204" pitchFamily="34" charset="0"/>
              <a:buChar char="•"/>
            </a:pPr>
            <a:r>
              <a:rPr lang="en-US"/>
              <a:t>Reinforce that feedback helps learners understand their performance, while coaching helps them use that information to improve.</a:t>
            </a:r>
          </a:p>
          <a:p>
            <a:pPr marL="285750" indent="-285750">
              <a:buFont typeface="Arial" panose="020B0604020202020204" pitchFamily="34" charset="0"/>
              <a:buChar char="•"/>
            </a:pPr>
            <a:r>
              <a:rPr lang="en-US"/>
              <a:t>Emphasize that effective feedback is specific, observation-based, and encourages learner reflection through dialogue.</a:t>
            </a:r>
          </a:p>
          <a:p>
            <a:pPr marL="285750" indent="-285750">
              <a:buFont typeface="Arial" panose="020B0604020202020204" pitchFamily="34" charset="0"/>
              <a:buChar char="•"/>
            </a:pPr>
            <a:r>
              <a:rPr lang="en-US"/>
              <a:t>Connect feedback to the broader CBME process by reinforcing that it informs future coaching and competency progression.</a:t>
            </a:r>
          </a:p>
          <a:p>
            <a:pPr marL="0" indent="0">
              <a:buNone/>
            </a:pPr>
            <a:r>
              <a:rPr lang="en-US" b="1"/>
              <a:t>Transition:</a:t>
            </a:r>
            <a:r>
              <a:rPr lang="en-US"/>
              <a:t> </a:t>
            </a:r>
            <a:r>
              <a:rPr lang="en-US" i="1"/>
              <a:t>"We'll conclude by revisiting our learning objectives and next steps."</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61C99-68A3-1611-6B6C-B3A255D95A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415D81-24A9-7D86-1AF9-C4ACE09D05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5FA470-4EC6-CD6D-7092-33FFDFE104A2}"/>
              </a:ext>
            </a:extLst>
          </p:cNvPr>
          <p:cNvSpPr>
            <a:spLocks noGrp="1"/>
          </p:cNvSpPr>
          <p:nvPr>
            <p:ph type="body" idx="1"/>
          </p:nvPr>
        </p:nvSpPr>
        <p:spPr/>
        <p:txBody>
          <a:bodyPr/>
          <a:lstStyle/>
          <a:p>
            <a:pPr marL="0" indent="0">
              <a:buNone/>
            </a:pPr>
            <a:r>
              <a:rPr lang="en-US" b="1"/>
              <a:t>Estimated Time:</a:t>
            </a:r>
            <a:r>
              <a:rPr lang="en-US"/>
              <a:t> 3 minutes</a:t>
            </a:r>
          </a:p>
          <a:p>
            <a:pPr marL="0" indent="0">
              <a:buNone/>
            </a:pPr>
            <a:r>
              <a:rPr lang="en-US" b="1"/>
              <a:t>Purpose:</a:t>
            </a:r>
            <a:r>
              <a:rPr lang="en-US"/>
              <a:t> Reflect on the workshop learning and reinforce participants' confidence in applying coaching and feedback in practice.</a:t>
            </a:r>
          </a:p>
          <a:p>
            <a:pPr marL="0" indent="0">
              <a:buNone/>
            </a:pPr>
            <a:r>
              <a:rPr lang="en-US" b="1"/>
              <a:t>Facilitator Notes</a:t>
            </a:r>
          </a:p>
          <a:p>
            <a:pPr marL="285750" indent="-285750">
              <a:buFont typeface="Arial" panose="020B0604020202020204" pitchFamily="34" charset="0"/>
              <a:buChar char="•"/>
            </a:pPr>
            <a:r>
              <a:rPr lang="en-US"/>
              <a:t>Briefly revisit the learning objectives without reading them verbatim.</a:t>
            </a:r>
          </a:p>
          <a:p>
            <a:pPr marL="285750" indent="-285750">
              <a:buFont typeface="Arial" panose="020B0604020202020204" pitchFamily="34" charset="0"/>
              <a:buChar char="•"/>
            </a:pPr>
            <a:r>
              <a:rPr lang="en-US"/>
              <a:t>Emphasize how the workshop progressed from understanding CBME to applying coaching and feedback.</a:t>
            </a:r>
          </a:p>
          <a:p>
            <a:pPr marL="285750" indent="-285750">
              <a:buFont typeface="Arial" panose="020B0604020202020204" pitchFamily="34" charset="0"/>
              <a:buChar char="•"/>
            </a:pPr>
            <a:r>
              <a:rPr lang="en-US"/>
              <a:t>Encourage participants to identify one strategy they will use in their next teaching interaction.</a:t>
            </a:r>
          </a:p>
          <a:p>
            <a:pPr marL="0" indent="0">
              <a:buNone/>
            </a:pPr>
            <a:r>
              <a:rPr lang="en-US" b="1"/>
              <a:t>Transition:</a:t>
            </a:r>
            <a:r>
              <a:rPr lang="en-US"/>
              <a:t> </a:t>
            </a:r>
            <a:r>
              <a:rPr lang="en-US" i="1"/>
              <a:t>"Learning doesn't end here. Let's look at a few topics that can help you continue building your CBME teaching skills."</a:t>
            </a:r>
          </a:p>
        </p:txBody>
      </p:sp>
      <p:sp>
        <p:nvSpPr>
          <p:cNvPr id="4" name="Slide Number Placeholder 3">
            <a:extLst>
              <a:ext uri="{FF2B5EF4-FFF2-40B4-BE49-F238E27FC236}">
                <a16:creationId xmlns:a16="http://schemas.microsoft.com/office/drawing/2014/main" id="{775D6D97-FC82-4384-9B00-6A82415DA08D}"/>
              </a:ext>
            </a:extLst>
          </p:cNvPr>
          <p:cNvSpPr>
            <a:spLocks noGrp="1"/>
          </p:cNvSpPr>
          <p:nvPr>
            <p:ph type="sldNum" sz="quarter" idx="5"/>
          </p:nvPr>
        </p:nvSpPr>
        <p:spPr/>
        <p:txBody>
          <a:bodyPr/>
          <a:lstStyle/>
          <a:p>
            <a:fld id="{75015C53-943C-40B6-8438-D90D4E6DB335}" type="slidenum">
              <a:rPr lang="en-US" smtClean="0"/>
              <a:t>26</a:t>
            </a:fld>
            <a:endParaRPr lang="en-US"/>
          </a:p>
        </p:txBody>
      </p:sp>
    </p:spTree>
    <p:extLst>
      <p:ext uri="{BB962C8B-B14F-4D97-AF65-F5344CB8AC3E}">
        <p14:creationId xmlns:p14="http://schemas.microsoft.com/office/powerpoint/2010/main" val="3048438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1 minute</a:t>
            </a:r>
          </a:p>
          <a:p>
            <a:pPr marL="0" indent="0">
              <a:buNone/>
            </a:pPr>
            <a:r>
              <a:rPr lang="en-US" b="1"/>
              <a:t>Purpose:</a:t>
            </a:r>
            <a:r>
              <a:rPr lang="en-US"/>
              <a:t> Encourage continued faculty development beyond today's workshop.</a:t>
            </a:r>
          </a:p>
          <a:p>
            <a:pPr marL="0" indent="0">
              <a:buNone/>
            </a:pPr>
            <a:r>
              <a:rPr lang="en-US" b="1"/>
              <a:t>Facilitator Notes</a:t>
            </a:r>
          </a:p>
          <a:p>
            <a:pPr marL="285750" indent="-285750">
              <a:buFont typeface="Arial" panose="020B0604020202020204" pitchFamily="34" charset="0"/>
              <a:buChar char="•"/>
            </a:pPr>
            <a:r>
              <a:rPr lang="en-US"/>
              <a:t>Position these topics as opportunities for continued learning rather than additional requirements.</a:t>
            </a:r>
          </a:p>
          <a:p>
            <a:pPr marL="285750" indent="-285750">
              <a:buFont typeface="Arial" panose="020B0604020202020204" pitchFamily="34" charset="0"/>
              <a:buChar char="•"/>
            </a:pPr>
            <a:r>
              <a:rPr lang="en-US"/>
              <a:t>Briefly highlight that coaching and feedback are strengthened by complementary CBME practices such as programmatic assessment, individualized learning plans, and longitudinal coaching.</a:t>
            </a:r>
          </a:p>
          <a:p>
            <a:pPr marL="285750" indent="-285750">
              <a:buFont typeface="Arial" panose="020B0604020202020204" pitchFamily="34" charset="0"/>
              <a:buChar char="•"/>
            </a:pPr>
            <a:r>
              <a:rPr lang="en-US"/>
              <a:t>Direct participants to institutional faculty development opportunities, if available.</a:t>
            </a:r>
          </a:p>
          <a:p>
            <a:pPr marL="0" indent="0">
              <a:buNone/>
            </a:pPr>
            <a:r>
              <a:rPr lang="en-US" b="1"/>
              <a:t>Transition:</a:t>
            </a:r>
            <a:r>
              <a:rPr lang="en-US"/>
              <a:t> </a:t>
            </a:r>
            <a:r>
              <a:rPr lang="en-US" i="1"/>
              <a:t>"Before we conclude, I'd like to acknowledge the individuals who contributed to the development of this workshop."</a:t>
            </a:r>
          </a:p>
        </p:txBody>
      </p:sp>
      <p:sp>
        <p:nvSpPr>
          <p:cNvPr id="4" name="Slide Number Placeholder 3"/>
          <p:cNvSpPr>
            <a:spLocks noGrp="1"/>
          </p:cNvSpPr>
          <p:nvPr>
            <p:ph type="sldNum" sz="quarter" idx="10"/>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04BB7-7E7E-1876-CE96-D95D22883F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F950B-C24F-324D-2B62-118B17DA83E8}"/>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8182C4FC-204C-E2B0-2671-7C1A2C70777F}"/>
              </a:ext>
            </a:extLst>
          </p:cNvPr>
          <p:cNvSpPr>
            <a:spLocks noGrp="1"/>
          </p:cNvSpPr>
          <p:nvPr>
            <p:ph type="body" idx="1"/>
          </p:nvPr>
        </p:nvSpPr>
        <p:spPr/>
        <p:txBody>
          <a:bodyPr/>
          <a:lstStyle/>
          <a:p>
            <a:pPr marL="0" indent="0">
              <a:buNone/>
            </a:pPr>
            <a:r>
              <a:rPr lang="en-US" b="1"/>
              <a:t>Estimated Time:</a:t>
            </a:r>
            <a:r>
              <a:rPr lang="en-US"/>
              <a:t> 1 minute</a:t>
            </a:r>
          </a:p>
          <a:p>
            <a:pPr marL="0" indent="0">
              <a:buNone/>
            </a:pPr>
            <a:r>
              <a:rPr lang="en-US" b="1"/>
              <a:t>Purpose:</a:t>
            </a:r>
            <a:r>
              <a:rPr lang="en-US"/>
              <a:t> Recognize contributors, direct participants to additional resources, and gather feedback to support future improvement.</a:t>
            </a:r>
          </a:p>
          <a:p>
            <a:pPr marL="0" indent="0">
              <a:buNone/>
            </a:pPr>
            <a:r>
              <a:rPr lang="en-US" b="1"/>
              <a:t>Facilitator Notes</a:t>
            </a:r>
          </a:p>
          <a:p>
            <a:pPr marL="285750" indent="-285750">
              <a:buFont typeface="Arial" panose="020B0604020202020204" pitchFamily="34" charset="0"/>
              <a:buChar char="•"/>
            </a:pPr>
            <a:r>
              <a:rPr lang="en-US"/>
              <a:t>Acknowledge Dr. Bonnie Clark, Dr. Mel Anderson, and others as appropriate.</a:t>
            </a:r>
          </a:p>
          <a:p>
            <a:pPr marL="285750" indent="-285750">
              <a:buFont typeface="Arial" panose="020B0604020202020204" pitchFamily="34" charset="0"/>
              <a:buChar char="•"/>
            </a:pPr>
            <a:r>
              <a:rPr lang="en-US"/>
              <a:t>Direct participants to the reference list using the QR code or link provided on the slide.</a:t>
            </a:r>
          </a:p>
          <a:p>
            <a:pPr marL="285750" indent="-285750">
              <a:buFont typeface="Arial" panose="020B0604020202020204" pitchFamily="34" charset="0"/>
              <a:buChar char="•"/>
            </a:pPr>
            <a:r>
              <a:rPr lang="en-US"/>
              <a:t>Encourage participants to complete the workshop evaluation before leaving.</a:t>
            </a:r>
          </a:p>
          <a:p>
            <a:pPr marL="285750" indent="-285750">
              <a:buFont typeface="Arial" panose="020B0604020202020204" pitchFamily="34" charset="0"/>
              <a:buChar char="•"/>
            </a:pPr>
            <a:r>
              <a:rPr lang="en-US"/>
              <a:t>Thank participants for their engagement and contributions throughout the session.</a:t>
            </a:r>
          </a:p>
          <a:p>
            <a:pPr marL="0" indent="0">
              <a:buNone/>
            </a:pPr>
            <a:r>
              <a:rPr lang="en-US" b="1"/>
              <a:t>Closing Message:</a:t>
            </a:r>
            <a:r>
              <a:rPr lang="en-US"/>
              <a:t> </a:t>
            </a:r>
            <a:r>
              <a:rPr lang="en-US" i="1"/>
              <a:t>"Bringing CBME to life doesn't require dramatic changes. Small, consistent coaching and feedback conversations can have a meaningful impact on learner development. Thank you for your participation."</a:t>
            </a:r>
          </a:p>
        </p:txBody>
      </p:sp>
      <p:sp>
        <p:nvSpPr>
          <p:cNvPr id="4" name="Slide Number Placeholder 3">
            <a:extLst>
              <a:ext uri="{FF2B5EF4-FFF2-40B4-BE49-F238E27FC236}">
                <a16:creationId xmlns:a16="http://schemas.microsoft.com/office/drawing/2014/main" id="{9E4D7A74-8BD8-D2EE-2AE5-641A8DE4E8C9}"/>
              </a:ext>
            </a:extLst>
          </p:cNvPr>
          <p:cNvSpPr>
            <a:spLocks noGrp="1"/>
          </p:cNvSpPr>
          <p:nvPr>
            <p:ph type="sldNum" sz="quarter" idx="5"/>
          </p:nvPr>
        </p:nvSpPr>
        <p:spPr/>
        <p:txBody>
          <a:bodyPr/>
          <a:lstStyle/>
          <a:p>
            <a:fld id="{6A39F632-0407-4C0A-BE8F-CDAC807460C6}" type="slidenum">
              <a:rPr lang="en-US" smtClean="0"/>
              <a:t>28</a:t>
            </a:fld>
            <a:endParaRPr lang="en-US"/>
          </a:p>
        </p:txBody>
      </p:sp>
    </p:spTree>
    <p:extLst>
      <p:ext uri="{BB962C8B-B14F-4D97-AF65-F5344CB8AC3E}">
        <p14:creationId xmlns:p14="http://schemas.microsoft.com/office/powerpoint/2010/main" val="1889357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3 minutes</a:t>
            </a:r>
          </a:p>
          <a:p>
            <a:pPr marL="0" indent="0">
              <a:buNone/>
            </a:pPr>
            <a:r>
              <a:rPr lang="en-US" b="1"/>
              <a:t>Purpose:</a:t>
            </a:r>
            <a:r>
              <a:rPr lang="en-US"/>
              <a:t> Develop a shared understanding of CBME.</a:t>
            </a:r>
          </a:p>
          <a:p>
            <a:pPr marL="0" indent="0">
              <a:buNone/>
            </a:pPr>
            <a:r>
              <a:rPr lang="en-US" b="1"/>
              <a:t>Facilitator Notes:</a:t>
            </a:r>
          </a:p>
          <a:p>
            <a:pPr marL="285750" indent="-285750">
              <a:buFont typeface="Arial" panose="020B0604020202020204" pitchFamily="34" charset="0"/>
              <a:buChar char="•"/>
            </a:pPr>
            <a:r>
              <a:rPr lang="en-US"/>
              <a:t>Explain the components of CBME</a:t>
            </a:r>
          </a:p>
          <a:p>
            <a:pPr marL="285750" indent="-285750">
              <a:buFont typeface="Arial" panose="020B0604020202020204" pitchFamily="34" charset="0"/>
              <a:buChar char="•"/>
            </a:pPr>
            <a:r>
              <a:rPr lang="en-US" b="1"/>
              <a:t>Competency-Focused:</a:t>
            </a:r>
            <a:r>
              <a:rPr lang="en-US"/>
              <a:t> Progress is based on demonstrated competence rather than time in training.</a:t>
            </a:r>
          </a:p>
          <a:p>
            <a:pPr marL="285750" indent="-285750">
              <a:buFont typeface="Arial" panose="020B0604020202020204" pitchFamily="34" charset="0"/>
              <a:buChar char="•"/>
            </a:pPr>
            <a:r>
              <a:rPr lang="en-US" b="1"/>
              <a:t>Observation-Driven:</a:t>
            </a:r>
            <a:r>
              <a:rPr lang="en-US"/>
              <a:t> Frequent direct observations provide meaningful evidence of learner performance.</a:t>
            </a:r>
          </a:p>
          <a:p>
            <a:pPr marL="285750" indent="-285750">
              <a:buFont typeface="Arial" panose="020B0604020202020204" pitchFamily="34" charset="0"/>
              <a:buChar char="•"/>
            </a:pPr>
            <a:r>
              <a:rPr lang="en-US" b="1"/>
              <a:t>Development-Oriented:</a:t>
            </a:r>
            <a:r>
              <a:rPr lang="en-US"/>
              <a:t> Assessment, coaching, and feedback support continuous learning and competency progression.</a:t>
            </a:r>
          </a:p>
          <a:p>
            <a:pPr marL="285750" indent="-285750">
              <a:buFont typeface="Arial" panose="020B0604020202020204" pitchFamily="34" charset="0"/>
              <a:buChar char="•"/>
            </a:pPr>
            <a:r>
              <a:rPr lang="en-US" b="1"/>
              <a:t>Patient-Centered:</a:t>
            </a:r>
            <a:r>
              <a:rPr lang="en-US"/>
              <a:t> The goal is physicians who are prepared for safe, effective, independent practice.</a:t>
            </a:r>
          </a:p>
          <a:p>
            <a:pPr marL="285750" indent="-285750">
              <a:buFont typeface="Arial" panose="020B0604020202020204" pitchFamily="34" charset="0"/>
              <a:buChar char="•"/>
            </a:pPr>
            <a:r>
              <a:rPr lang="en-US"/>
              <a:t>Emphasize competence over time in training.</a:t>
            </a:r>
          </a:p>
          <a:p>
            <a:pPr marL="285750" indent="-285750">
              <a:buFont typeface="Arial" panose="020B0604020202020204" pitchFamily="34" charset="0"/>
              <a:buChar char="•"/>
            </a:pPr>
            <a:r>
              <a:rPr lang="en-US"/>
              <a:t>Connect observation, assessment, coaching, and deliberate practice.</a:t>
            </a:r>
          </a:p>
          <a:p>
            <a:pPr marL="285750" indent="-285750">
              <a:buFont typeface="Arial" panose="020B0604020202020204" pitchFamily="34" charset="0"/>
              <a:buChar char="•"/>
            </a:pPr>
            <a:r>
              <a:rPr lang="en-US"/>
              <a:t>Learners may reach competence at different rates.</a:t>
            </a:r>
          </a:p>
          <a:p>
            <a:pPr marL="285750" indent="-285750">
              <a:buFont typeface="Arial" panose="020B0604020202020204" pitchFamily="34" charset="0"/>
              <a:buChar char="•"/>
            </a:pPr>
            <a:r>
              <a:rPr lang="en-US"/>
              <a:t>Participants may equate CBME with "more assessments" or administrative burden. Clarify that CBME is not simply more assessment.</a:t>
            </a:r>
          </a:p>
          <a:p>
            <a:pPr marL="0" indent="0">
              <a:buNone/>
            </a:pPr>
            <a:r>
              <a:rPr lang="en-US" b="1"/>
              <a:t>Transition:</a:t>
            </a:r>
            <a:r>
              <a:rPr lang="en-US"/>
              <a:t> </a:t>
            </a:r>
            <a:r>
              <a:rPr lang="en-US" i="1"/>
              <a:t>"If CBME defines what learners need to achieve, how do we organize those expectations?"</a:t>
            </a:r>
          </a:p>
        </p:txBody>
      </p:sp>
      <p:sp>
        <p:nvSpPr>
          <p:cNvPr id="4" name="Slide Number Placeholder 3"/>
          <p:cNvSpPr>
            <a:spLocks noGrp="1"/>
          </p:cNvSpPr>
          <p:nvPr>
            <p:ph type="sldNum" sz="quarter" idx="5"/>
          </p:nvPr>
        </p:nvSpPr>
        <p:spPr/>
        <p:txBody>
          <a:bodyPr/>
          <a:lstStyle/>
          <a:p>
            <a:fld id="{75015C53-943C-40B6-8438-D90D4E6DB335}" type="slidenum">
              <a:rPr lang="en-US" smtClean="0"/>
              <a:t>3</a:t>
            </a:fld>
            <a:endParaRPr lang="en-US"/>
          </a:p>
        </p:txBody>
      </p:sp>
    </p:spTree>
    <p:extLst>
      <p:ext uri="{BB962C8B-B14F-4D97-AF65-F5344CB8AC3E}">
        <p14:creationId xmlns:p14="http://schemas.microsoft.com/office/powerpoint/2010/main" val="472966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4CEA7-93EE-D589-5088-51234EF308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9EDFF-F264-A078-5362-03D57B2A6A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E70296-8785-F684-8DA0-D7AB901A5BED}"/>
              </a:ext>
            </a:extLst>
          </p:cNvPr>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Introduce competencies, milestones, and EPAs.</a:t>
            </a:r>
          </a:p>
          <a:p>
            <a:pPr marL="0" indent="0">
              <a:buNone/>
            </a:pPr>
            <a:r>
              <a:rPr lang="en-US" b="1"/>
              <a:t>Facilitator Notes:</a:t>
            </a:r>
          </a:p>
          <a:p>
            <a:pPr marL="285750" indent="-285750">
              <a:buFont typeface="Arial" panose="020B0604020202020204" pitchFamily="34" charset="0"/>
              <a:buChar char="•"/>
            </a:pPr>
            <a:r>
              <a:rPr lang="en-US"/>
              <a:t>Keep explanations high level.</a:t>
            </a:r>
          </a:p>
          <a:p>
            <a:pPr marL="285750" indent="-285750">
              <a:buFont typeface="Arial" panose="020B0604020202020204" pitchFamily="34" charset="0"/>
              <a:buChar char="•"/>
            </a:pPr>
            <a:r>
              <a:rPr lang="en-US"/>
              <a:t>Competencies = abilities</a:t>
            </a:r>
          </a:p>
          <a:p>
            <a:pPr marL="285750" indent="-285750">
              <a:buFont typeface="Arial" panose="020B0604020202020204" pitchFamily="34" charset="0"/>
              <a:buChar char="•"/>
            </a:pPr>
            <a:r>
              <a:rPr lang="en-US"/>
              <a:t>Milestones = developmental progression</a:t>
            </a:r>
          </a:p>
          <a:p>
            <a:pPr marL="285750" indent="-285750">
              <a:buFont typeface="Arial" panose="020B0604020202020204" pitchFamily="34" charset="0"/>
              <a:buChar char="•"/>
            </a:pPr>
            <a:r>
              <a:rPr lang="en-US"/>
              <a:t>EPAs = professional work entrusted to the learner</a:t>
            </a:r>
          </a:p>
          <a:p>
            <a:pPr marL="285750" indent="-285750">
              <a:buFont typeface="Arial" panose="020B0604020202020204" pitchFamily="34" charset="0"/>
              <a:buChar char="•"/>
            </a:pPr>
            <a:r>
              <a:rPr lang="en-US"/>
              <a:t>Avoid accreditation details.</a:t>
            </a:r>
          </a:p>
          <a:p>
            <a:pPr marL="0" indent="0">
              <a:buNone/>
            </a:pPr>
            <a:r>
              <a:rPr lang="en-US" b="1"/>
              <a:t>Transition:</a:t>
            </a:r>
            <a:r>
              <a:rPr lang="en-US"/>
              <a:t> </a:t>
            </a:r>
            <a:r>
              <a:rPr lang="en-US" i="1"/>
              <a:t>"Many of these ideas aren't new. What's changing is how we use them."</a:t>
            </a:r>
          </a:p>
        </p:txBody>
      </p:sp>
      <p:sp>
        <p:nvSpPr>
          <p:cNvPr id="4" name="Slide Number Placeholder 3">
            <a:extLst>
              <a:ext uri="{FF2B5EF4-FFF2-40B4-BE49-F238E27FC236}">
                <a16:creationId xmlns:a16="http://schemas.microsoft.com/office/drawing/2014/main" id="{DB0500AB-04D4-B31C-6842-F89EA1C998BD}"/>
              </a:ext>
            </a:extLst>
          </p:cNvPr>
          <p:cNvSpPr>
            <a:spLocks noGrp="1"/>
          </p:cNvSpPr>
          <p:nvPr>
            <p:ph type="sldNum" sz="quarter" idx="5"/>
          </p:nvPr>
        </p:nvSpPr>
        <p:spPr/>
        <p:txBody>
          <a:bodyPr/>
          <a:lstStyle/>
          <a:p>
            <a:fld id="{75015C53-943C-40B6-8438-D90D4E6DB335}" type="slidenum">
              <a:rPr lang="en-US" smtClean="0"/>
              <a:t>4</a:t>
            </a:fld>
            <a:endParaRPr lang="en-US"/>
          </a:p>
        </p:txBody>
      </p:sp>
    </p:spTree>
    <p:extLst>
      <p:ext uri="{BB962C8B-B14F-4D97-AF65-F5344CB8AC3E}">
        <p14:creationId xmlns:p14="http://schemas.microsoft.com/office/powerpoint/2010/main" val="2396520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Contrast familiar teaching with the CBME shift.</a:t>
            </a:r>
          </a:p>
          <a:p>
            <a:pPr marL="0" indent="0">
              <a:buNone/>
            </a:pPr>
            <a:r>
              <a:rPr lang="en-US" b="1"/>
              <a:t>Facilitator Notes:</a:t>
            </a:r>
          </a:p>
          <a:p>
            <a:pPr marL="285750" indent="-285750">
              <a:buFont typeface="Arial" panose="020B0604020202020204" pitchFamily="34" charset="0"/>
              <a:buChar char="•"/>
            </a:pPr>
            <a:r>
              <a:rPr lang="en-US"/>
              <a:t>Faculty already observe, teach, assess, and give feedback.</a:t>
            </a:r>
          </a:p>
          <a:p>
            <a:pPr marL="285750" indent="-285750">
              <a:buFont typeface="Arial" panose="020B0604020202020204" pitchFamily="34" charset="0"/>
              <a:buChar char="•"/>
            </a:pPr>
            <a:r>
              <a:rPr lang="en-US"/>
              <a:t>Emphasize patterns over time, coaching, and individualized development.</a:t>
            </a:r>
          </a:p>
          <a:p>
            <a:pPr marL="0" indent="0">
              <a:buNone/>
            </a:pPr>
            <a:r>
              <a:rPr lang="en-US" b="1"/>
              <a:t>Transition:</a:t>
            </a:r>
            <a:r>
              <a:rPr lang="en-US"/>
              <a:t> </a:t>
            </a:r>
            <a:r>
              <a:rPr lang="en-US" i="1"/>
              <a:t>"So what does this mean for faculty?"</a:t>
            </a:r>
          </a:p>
        </p:txBody>
      </p:sp>
      <p:sp>
        <p:nvSpPr>
          <p:cNvPr id="4" name="Slide Number Placeholder 3"/>
          <p:cNvSpPr>
            <a:spLocks noGrp="1"/>
          </p:cNvSpPr>
          <p:nvPr>
            <p:ph type="sldNum" sz="quarter" idx="5"/>
          </p:nvPr>
        </p:nvSpPr>
        <p:spPr/>
        <p:txBody>
          <a:bodyPr/>
          <a:lstStyle/>
          <a:p>
            <a:fld id="{75015C53-943C-40B6-8438-D90D4E6DB335}" type="slidenum">
              <a:rPr lang="en-US" smtClean="0"/>
              <a:t>5</a:t>
            </a:fld>
            <a:endParaRPr lang="en-US"/>
          </a:p>
        </p:txBody>
      </p:sp>
    </p:spTree>
    <p:extLst>
      <p:ext uri="{BB962C8B-B14F-4D97-AF65-F5344CB8AC3E}">
        <p14:creationId xmlns:p14="http://schemas.microsoft.com/office/powerpoint/2010/main" val="718578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Connect CBME to daily teaching.</a:t>
            </a:r>
          </a:p>
          <a:p>
            <a:pPr marL="0" indent="0">
              <a:buNone/>
            </a:pPr>
            <a:r>
              <a:rPr lang="en-US" b="1"/>
              <a:t>Facilitator Notes:</a:t>
            </a:r>
          </a:p>
          <a:p>
            <a:pPr marL="285750" indent="-285750">
              <a:buFont typeface="Arial" panose="020B0604020202020204" pitchFamily="34" charset="0"/>
              <a:buChar char="•"/>
            </a:pPr>
            <a:r>
              <a:rPr lang="en-US"/>
              <a:t>Highlight intentional observation, coaching, meaningful feedback, and learning plans.</a:t>
            </a:r>
          </a:p>
          <a:p>
            <a:pPr marL="285750" indent="-285750">
              <a:buFont typeface="Arial" panose="020B0604020202020204" pitchFamily="34" charset="0"/>
              <a:buChar char="•"/>
            </a:pPr>
            <a:r>
              <a:rPr lang="en-US"/>
              <a:t>Redirect implementation concerns back to learner development.</a:t>
            </a:r>
          </a:p>
          <a:p>
            <a:pPr marL="0" indent="0">
              <a:buNone/>
            </a:pPr>
            <a:r>
              <a:rPr lang="en-US" b="1"/>
              <a:t>Watch For:</a:t>
            </a:r>
          </a:p>
          <a:p>
            <a:pPr marL="285750" indent="-285750">
              <a:buFont typeface="Arial" panose="020B0604020202020204" pitchFamily="34" charset="0"/>
              <a:buChar char="•"/>
            </a:pPr>
            <a:r>
              <a:rPr lang="en-US"/>
              <a:t>Participants may focus on institutional implementation challenges. Redirect discussion toward the faculty behaviors within their control.</a:t>
            </a:r>
          </a:p>
          <a:p>
            <a:pPr marL="0" indent="0">
              <a:buNone/>
            </a:pPr>
            <a:r>
              <a:rPr lang="en-US" b="1"/>
              <a:t>Transition:</a:t>
            </a:r>
            <a:r>
              <a:rPr lang="en-US"/>
              <a:t> </a:t>
            </a:r>
            <a:r>
              <a:rPr lang="en-US" i="1"/>
              <a:t>"Let's connect these ideas to your own teaching."</a:t>
            </a:r>
          </a:p>
        </p:txBody>
      </p:sp>
      <p:sp>
        <p:nvSpPr>
          <p:cNvPr id="4" name="Slide Number Placeholder 3"/>
          <p:cNvSpPr>
            <a:spLocks noGrp="1"/>
          </p:cNvSpPr>
          <p:nvPr>
            <p:ph type="sldNum" sz="quarter" idx="5"/>
          </p:nvPr>
        </p:nvSpPr>
        <p:spPr/>
        <p:txBody>
          <a:bodyPr/>
          <a:lstStyle/>
          <a:p>
            <a:fld id="{75015C53-943C-40B6-8438-D90D4E6DB335}" type="slidenum">
              <a:rPr lang="en-US" smtClean="0"/>
              <a:t>6</a:t>
            </a:fld>
            <a:endParaRPr lang="en-US"/>
          </a:p>
        </p:txBody>
      </p:sp>
    </p:spTree>
    <p:extLst>
      <p:ext uri="{BB962C8B-B14F-4D97-AF65-F5344CB8AC3E}">
        <p14:creationId xmlns:p14="http://schemas.microsoft.com/office/powerpoint/2010/main" val="1829133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20B83-105C-EBCD-DC13-20DA33A2B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8E98AE-8B07-9D65-EDA1-C2C615F27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EF6DC-E88C-26D1-019F-6B24F6C1846A}"/>
              </a:ext>
            </a:extLst>
          </p:cNvPr>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Connect CBME principles to participants' practice.</a:t>
            </a:r>
          </a:p>
          <a:p>
            <a:pPr marL="0" indent="0">
              <a:buNone/>
            </a:pPr>
            <a:r>
              <a:rPr lang="en-US" b="1"/>
              <a:t>Facilitator Notes:</a:t>
            </a:r>
          </a:p>
          <a:p>
            <a:pPr marL="285750" indent="-285750">
              <a:buFont typeface="Arial" panose="020B0604020202020204" pitchFamily="34" charset="0"/>
              <a:buChar char="•"/>
            </a:pPr>
            <a:r>
              <a:rPr lang="en-US"/>
              <a:t>Debrief with 2-3 volunteers and reinforce intentional, longitudinal development.</a:t>
            </a:r>
          </a:p>
          <a:p>
            <a:pPr marL="285750" indent="-285750">
              <a:buFont typeface="Arial" panose="020B0604020202020204" pitchFamily="34" charset="0"/>
              <a:buChar char="•"/>
            </a:pPr>
            <a:r>
              <a:rPr lang="en-US"/>
              <a:t>Encourage participants to share examples from their own teaching rather than speaking in generalities.</a:t>
            </a:r>
          </a:p>
          <a:p>
            <a:pPr marL="285750" indent="-285750">
              <a:buFont typeface="Arial" panose="020B0604020202020204" pitchFamily="34" charset="0"/>
              <a:buChar char="•"/>
            </a:pPr>
            <a:r>
              <a:rPr lang="en-US"/>
              <a:t>Avoid allowing implementation barriers to dominate the discussion.</a:t>
            </a:r>
          </a:p>
          <a:p>
            <a:pPr marL="0" indent="0">
              <a:buNone/>
            </a:pPr>
            <a:r>
              <a:rPr lang="en-US" b="1"/>
              <a:t>Transition:</a:t>
            </a:r>
            <a:r>
              <a:rPr lang="en-US"/>
              <a:t> </a:t>
            </a:r>
            <a:r>
              <a:rPr lang="en-US" i="1"/>
              <a:t>"Let's summarize the key ideas before moving to coaching."</a:t>
            </a:r>
          </a:p>
        </p:txBody>
      </p:sp>
      <p:sp>
        <p:nvSpPr>
          <p:cNvPr id="4" name="Slide Number Placeholder 3">
            <a:extLst>
              <a:ext uri="{FF2B5EF4-FFF2-40B4-BE49-F238E27FC236}">
                <a16:creationId xmlns:a16="http://schemas.microsoft.com/office/drawing/2014/main" id="{FFAEB5AE-0843-E912-0C76-36861315630E}"/>
              </a:ext>
            </a:extLst>
          </p:cNvPr>
          <p:cNvSpPr>
            <a:spLocks noGrp="1"/>
          </p:cNvSpPr>
          <p:nvPr>
            <p:ph type="sldNum" sz="quarter" idx="5"/>
          </p:nvPr>
        </p:nvSpPr>
        <p:spPr/>
        <p:txBody>
          <a:bodyPr/>
          <a:lstStyle/>
          <a:p>
            <a:fld id="{5761C9FC-C8C0-471D-9A4A-7FF20919D69A}" type="slidenum">
              <a:t>7</a:t>
            </a:fld>
            <a:endParaRPr lang="en-US"/>
          </a:p>
        </p:txBody>
      </p:sp>
    </p:spTree>
    <p:extLst>
      <p:ext uri="{BB962C8B-B14F-4D97-AF65-F5344CB8AC3E}">
        <p14:creationId xmlns:p14="http://schemas.microsoft.com/office/powerpoint/2010/main" val="867456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E3E21-A5FA-1558-C47E-5359DF453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8CFD99-2917-7D7C-8FF5-F777572EE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29EB7-5194-777F-9486-D81E4D187821}"/>
              </a:ext>
            </a:extLst>
          </p:cNvPr>
          <p:cNvSpPr>
            <a:spLocks noGrp="1"/>
          </p:cNvSpPr>
          <p:nvPr>
            <p:ph type="body" idx="1"/>
          </p:nvPr>
        </p:nvSpPr>
        <p:spPr/>
        <p:txBody>
          <a:bodyPr/>
          <a:lstStyle/>
          <a:p>
            <a:pPr marL="0" indent="0">
              <a:buNone/>
            </a:pPr>
            <a:r>
              <a:rPr lang="en-US" b="1"/>
              <a:t>Estimated Time:</a:t>
            </a:r>
            <a:r>
              <a:rPr lang="en-US"/>
              <a:t> 1 minute</a:t>
            </a:r>
          </a:p>
          <a:p>
            <a:pPr marL="0" indent="0">
              <a:buNone/>
            </a:pPr>
            <a:r>
              <a:rPr lang="en-US" b="1"/>
              <a:t>Purpose:</a:t>
            </a:r>
            <a:r>
              <a:rPr lang="en-US"/>
              <a:t> Consolidate foundational concepts about CBME.</a:t>
            </a:r>
          </a:p>
          <a:p>
            <a:pPr marL="0" indent="0">
              <a:buNone/>
            </a:pPr>
            <a:r>
              <a:rPr lang="en-US" b="1"/>
              <a:t>Facilitator Notes:</a:t>
            </a:r>
          </a:p>
          <a:p>
            <a:pPr marL="285750" indent="-285750">
              <a:buFont typeface="Arial" panose="020B0604020202020204" pitchFamily="34" charset="0"/>
              <a:buChar char="•"/>
            </a:pPr>
            <a:r>
              <a:rPr lang="en-US"/>
              <a:t>Reinforce that CBME shifts the focus from time spent training to demonstrated competence.</a:t>
            </a:r>
          </a:p>
          <a:p>
            <a:pPr marL="285750" indent="-285750">
              <a:buFont typeface="Arial" panose="020B0604020202020204" pitchFamily="34" charset="0"/>
              <a:buChar char="•"/>
            </a:pPr>
            <a:r>
              <a:rPr lang="en-US"/>
              <a:t>Emphasize that coaching and feedback are the mechanisms that turn observations into learner development.</a:t>
            </a:r>
          </a:p>
          <a:p>
            <a:pPr marL="285750" indent="-285750">
              <a:buFont typeface="Arial" panose="020B0604020202020204" pitchFamily="34" charset="0"/>
              <a:buChar char="•"/>
            </a:pPr>
            <a:r>
              <a:rPr lang="en-US"/>
              <a:t>Connect the takeaways back to the faculty role in everyday teaching.</a:t>
            </a:r>
          </a:p>
          <a:p>
            <a:pPr marL="0" indent="0">
              <a:buNone/>
            </a:pPr>
            <a:r>
              <a:rPr lang="en-US" b="1"/>
              <a:t>Transition:</a:t>
            </a:r>
            <a:r>
              <a:rPr lang="en-US"/>
              <a:t> </a:t>
            </a:r>
            <a:r>
              <a:rPr lang="en-US" i="1"/>
              <a:t>"We've established what CBME is. Next we'll explore coaching."</a:t>
            </a:r>
          </a:p>
        </p:txBody>
      </p:sp>
      <p:sp>
        <p:nvSpPr>
          <p:cNvPr id="4" name="Slide Number Placeholder 3">
            <a:extLst>
              <a:ext uri="{FF2B5EF4-FFF2-40B4-BE49-F238E27FC236}">
                <a16:creationId xmlns:a16="http://schemas.microsoft.com/office/drawing/2014/main" id="{CA21257A-61BA-906B-EC83-1F719BC06EA1}"/>
              </a:ext>
            </a:extLst>
          </p:cNvPr>
          <p:cNvSpPr>
            <a:spLocks noGrp="1"/>
          </p:cNvSpPr>
          <p:nvPr>
            <p:ph type="sldNum" sz="quarter" idx="5"/>
          </p:nvPr>
        </p:nvSpPr>
        <p:spPr/>
        <p:txBody>
          <a:bodyPr/>
          <a:lstStyle/>
          <a:p>
            <a:fld id="{5761C9FC-C8C0-471D-9A4A-7FF20919D69A}" type="slidenum">
              <a:t>8</a:t>
            </a:fld>
            <a:endParaRPr lang="en-US"/>
          </a:p>
        </p:txBody>
      </p:sp>
    </p:spTree>
    <p:extLst>
      <p:ext uri="{BB962C8B-B14F-4D97-AF65-F5344CB8AC3E}">
        <p14:creationId xmlns:p14="http://schemas.microsoft.com/office/powerpoint/2010/main" val="3927754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Estimated Time:</a:t>
            </a:r>
            <a:r>
              <a:rPr lang="en-US"/>
              <a:t> 2 minutes</a:t>
            </a:r>
          </a:p>
          <a:p>
            <a:pPr marL="0" indent="0">
              <a:buNone/>
            </a:pPr>
            <a:r>
              <a:rPr lang="en-US" b="1"/>
              <a:t>Purpose:</a:t>
            </a:r>
            <a:r>
              <a:rPr lang="en-US"/>
              <a:t> Explain why coaching is the mechanism that makes CBME actionable.</a:t>
            </a:r>
          </a:p>
          <a:p>
            <a:pPr marL="0" indent="0">
              <a:buNone/>
            </a:pPr>
            <a:r>
              <a:rPr lang="en-US" b="1"/>
              <a:t>Facilitator Notes:</a:t>
            </a:r>
          </a:p>
          <a:p>
            <a:pPr marL="285750" indent="-285750">
              <a:buFont typeface="Arial" panose="020B0604020202020204" pitchFamily="34" charset="0"/>
              <a:buChar char="•"/>
            </a:pPr>
            <a:r>
              <a:rPr lang="en-US"/>
              <a:t>Emphasize that assessment alone does not improve performance.</a:t>
            </a:r>
          </a:p>
          <a:p>
            <a:pPr marL="285750" indent="-285750">
              <a:buFont typeface="Arial" panose="020B0604020202020204" pitchFamily="34" charset="0"/>
              <a:buChar char="•"/>
            </a:pPr>
            <a:r>
              <a:rPr lang="en-US"/>
              <a:t>Coaching helps learners interpret assessment data and identify patterns.</a:t>
            </a:r>
          </a:p>
          <a:p>
            <a:pPr marL="285750" indent="-285750">
              <a:buFont typeface="Arial" panose="020B0604020202020204" pitchFamily="34" charset="0"/>
              <a:buChar char="•"/>
            </a:pPr>
            <a:r>
              <a:rPr lang="en-US"/>
              <a:t>Differentiate coaching from feedback: feedback explains what happened; coaching focuses on what comes next.</a:t>
            </a:r>
          </a:p>
          <a:p>
            <a:pPr marL="285750" indent="-285750">
              <a:buFont typeface="Arial" panose="020B0604020202020204" pitchFamily="34" charset="0"/>
              <a:buChar char="•"/>
            </a:pPr>
            <a:r>
              <a:rPr lang="en-US"/>
              <a:t>Reinforce that coaching supports all learners, not only those who are struggling.</a:t>
            </a:r>
          </a:p>
          <a:p>
            <a:pPr marL="0" indent="0">
              <a:buNone/>
            </a:pPr>
            <a:r>
              <a:rPr lang="en-US" b="1"/>
              <a:t>Transition:</a:t>
            </a:r>
            <a:r>
              <a:rPr lang="en-US"/>
              <a:t> </a:t>
            </a:r>
            <a:r>
              <a:rPr lang="en-US" i="1"/>
              <a:t>"If coaching brings CBME to life, what mindset helps us coach effectively?"</a:t>
            </a:r>
          </a:p>
        </p:txBody>
      </p:sp>
      <p:sp>
        <p:nvSpPr>
          <p:cNvPr id="4" name="Slide Number Placeholder 3"/>
          <p:cNvSpPr>
            <a:spLocks noGrp="1"/>
          </p:cNvSpPr>
          <p:nvPr>
            <p:ph type="sldNum" sz="quarter" idx="5"/>
          </p:nvPr>
        </p:nvSpPr>
        <p:spPr/>
        <p:txBody>
          <a:bodyPr/>
          <a:lstStyle/>
          <a:p>
            <a:fld id="{75015C53-943C-40B6-8438-D90D4E6DB335}" type="slidenum">
              <a:rPr lang="en-US" smtClean="0"/>
              <a:t>9</a:t>
            </a:fld>
            <a:endParaRPr lang="en-US"/>
          </a:p>
        </p:txBody>
      </p:sp>
    </p:spTree>
    <p:extLst>
      <p:ext uri="{BB962C8B-B14F-4D97-AF65-F5344CB8AC3E}">
        <p14:creationId xmlns:p14="http://schemas.microsoft.com/office/powerpoint/2010/main" val="4173312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27087"/>
            <a:ext cx="10363200" cy="1470025"/>
          </a:xfrm>
          <a:ln>
            <a:noFill/>
          </a:ln>
        </p:spPr>
        <p:txBody>
          <a:bodyPr vert="horz" lIns="91440" tIns="45720" rIns="91440" bIns="45720" rtlCol="0" anchor="ctr">
            <a:noAutofit/>
          </a:bodyPr>
          <a:lstStyle>
            <a:lvl1pPr>
              <a:defRPr lang="en-US" dirty="0"/>
            </a:lvl1pPr>
          </a:lstStyle>
          <a:p>
            <a:pPr lvl="0"/>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Text Placeholder 5">
            <a:extLst>
              <a:ext uri="{FF2B5EF4-FFF2-40B4-BE49-F238E27FC236}">
                <a16:creationId xmlns:a16="http://schemas.microsoft.com/office/drawing/2014/main" id="{529D0103-C195-0DED-F6FD-E448670CC366}"/>
              </a:ext>
            </a:extLst>
          </p:cNvPr>
          <p:cNvSpPr>
            <a:spLocks noGrp="1"/>
          </p:cNvSpPr>
          <p:nvPr>
            <p:ph type="body" sz="quarter" idx="10"/>
          </p:nvPr>
        </p:nvSpPr>
        <p:spPr>
          <a:xfrm>
            <a:off x="860425" y="2474913"/>
            <a:ext cx="10471150" cy="1411287"/>
          </a:xfrm>
          <a:ln>
            <a:noFill/>
          </a:ln>
        </p:spPr>
        <p:txBody>
          <a:bodyPr vert="horz" lIns="91440" tIns="45720" rIns="91440" bIns="45720" rtlCol="0" anchor="ctr">
            <a:noAutofit/>
          </a:bodyPr>
          <a:lstStyle>
            <a:lvl1pPr>
              <a:defRPr lang="en-US" sz="4600" b="1" i="0" spc="-50" baseline="0" dirty="0" smtClean="0">
                <a:solidFill>
                  <a:schemeClr val="tx1">
                    <a:lumMod val="75000"/>
                    <a:lumOff val="25000"/>
                  </a:schemeClr>
                </a:solidFill>
                <a:latin typeface="Arial Black" panose="020B0604020202020204" pitchFamily="34" charset="0"/>
                <a:ea typeface="Roboto Black" panose="02000000000000000000" pitchFamily="2" charset="0"/>
                <a:cs typeface="Arial Black" panose="020B0604020202020204" pitchFamily="34" charset="0"/>
              </a:defRPr>
            </a:lvl1pPr>
            <a:lvl2pPr>
              <a:defRPr lang="en-US" dirty="0" smtClean="0"/>
            </a:lvl2pPr>
            <a:lvl3pPr>
              <a:defRPr lang="en-US" dirty="0" smtClean="0"/>
            </a:lvl3pPr>
            <a:lvl4pPr>
              <a:defRPr lang="en-US" dirty="0" smtClean="0"/>
            </a:lvl4pPr>
            <a:lvl5pPr>
              <a:defRPr lang="en-US" dirty="0"/>
            </a:lvl5pPr>
          </a:lstStyle>
          <a:p>
            <a:pPr lvl="0" defTabSz="914400">
              <a:lnSpc>
                <a:spcPct val="90000"/>
              </a:lnSpc>
              <a:spcBef>
                <a:spcPct val="0"/>
              </a:spcBef>
              <a:buNone/>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80755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 H2s -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8" y="3513762"/>
            <a:ext cx="3602989"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42616" y="3513763"/>
            <a:ext cx="3239784"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4485837" y="3513762"/>
            <a:ext cx="3602989"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79883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42616" y="2798833"/>
            <a:ext cx="323978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4476107" y="279883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1590780"/>
            <a:ext cx="10953344" cy="804669"/>
          </a:xfrm>
        </p:spPr>
        <p:txBody>
          <a:bodyPr/>
          <a:lstStyle>
            <a:lvl1pPr>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2763740"/>
      </p:ext>
    </p:extLst>
  </p:cSld>
  <p:clrMapOvr>
    <a:masterClrMapping/>
  </p:clrMapOvr>
  <p:extLst>
    <p:ext uri="{DCECCB84-F9BA-43D5-87BE-67443E8EF086}">
      <p15:sldGuideLst xmlns:p15="http://schemas.microsoft.com/office/powerpoint/2012/main">
        <p15:guide id="1" orient="horz" pos="960" userDrawn="1">
          <p15:clr>
            <a:srgbClr val="FBAE40"/>
          </p15:clr>
        </p15:guide>
        <p15:guide id="2" pos="3840">
          <p15:clr>
            <a:srgbClr val="FBAE40"/>
          </p15:clr>
        </p15:guide>
        <p15:guide id="3" orient="horz" pos="226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ntent - H2s -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9" y="3513762"/>
            <a:ext cx="2655248"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6493" y="3513763"/>
            <a:ext cx="2387582"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3482776" y="3513762"/>
            <a:ext cx="2655248"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6333078" y="2798833"/>
            <a:ext cx="238758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3471339"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1590781"/>
            <a:ext cx="10953344" cy="494874"/>
          </a:xfrm>
        </p:spPr>
        <p:txBody>
          <a:bodyPr/>
          <a:lstStyle>
            <a:lvl1pPr marL="0" indent="0">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8">
            <a:extLst>
              <a:ext uri="{FF2B5EF4-FFF2-40B4-BE49-F238E27FC236}">
                <a16:creationId xmlns:a16="http://schemas.microsoft.com/office/drawing/2014/main" id="{C11AA966-949D-6D5B-A7E8-1F097A18BDFE}"/>
              </a:ext>
            </a:extLst>
          </p:cNvPr>
          <p:cNvSpPr>
            <a:spLocks noGrp="1"/>
          </p:cNvSpPr>
          <p:nvPr>
            <p:ph type="body" sz="quarter" idx="14"/>
          </p:nvPr>
        </p:nvSpPr>
        <p:spPr>
          <a:xfrm>
            <a:off x="8922544" y="3513762"/>
            <a:ext cx="2655248"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495BA79-0994-5A83-3E2D-E6AC7EB4B0D3}"/>
              </a:ext>
            </a:extLst>
          </p:cNvPr>
          <p:cNvSpPr>
            <a:spLocks noGrp="1"/>
          </p:cNvSpPr>
          <p:nvPr>
            <p:ph type="body" sz="quarter" idx="15"/>
          </p:nvPr>
        </p:nvSpPr>
        <p:spPr>
          <a:xfrm>
            <a:off x="8912813"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381675607"/>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D739A150-6879-78A7-2A66-AA3498AD40DE}"/>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7027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vity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6"/>
            <a:ext cx="10972800" cy="1642172"/>
          </a:xfrm>
        </p:spPr>
        <p:txBody>
          <a:bodyPr/>
          <a:lstStyle>
            <a:lvl1pPr>
              <a:defRPr>
                <a:solidFill>
                  <a:schemeClr val="bg1"/>
                </a:solidFill>
              </a:defRPr>
            </a:lvl1pPr>
          </a:lstStyle>
          <a:p>
            <a:r>
              <a:rPr lang="en-US"/>
              <a:t>Title</a:t>
            </a:r>
            <a:br>
              <a:rPr lang="en-US"/>
            </a:br>
            <a:r>
              <a:rPr lang="en-US"/>
              <a:t>Subtitle</a:t>
            </a:r>
          </a:p>
        </p:txBody>
      </p:sp>
      <p:sp>
        <p:nvSpPr>
          <p:cNvPr id="3" name="Content Placeholder 2"/>
          <p:cNvSpPr>
            <a:spLocks noGrp="1"/>
          </p:cNvSpPr>
          <p:nvPr>
            <p:ph sz="half" idx="1"/>
          </p:nvPr>
        </p:nvSpPr>
        <p:spPr>
          <a:xfrm>
            <a:off x="629058" y="3986369"/>
            <a:ext cx="5254064" cy="214773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6299963" y="3986368"/>
            <a:ext cx="5254064" cy="2147732"/>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3271439"/>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6290233" y="3271438"/>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2063386"/>
            <a:ext cx="10953344" cy="804669"/>
          </a:xfrm>
        </p:spPr>
        <p:txBody>
          <a:bodyPr/>
          <a:lstStyle>
            <a:lvl1pPr>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7161035"/>
      </p:ext>
    </p:extLst>
  </p:cSld>
  <p:clrMapOvr>
    <a:masterClrMapping/>
  </p:clrMapOvr>
  <p:extLst>
    <p:ext uri="{DCECCB84-F9BA-43D5-87BE-67443E8EF086}">
      <p15:sldGuideLst xmlns:p15="http://schemas.microsoft.com/office/powerpoint/2012/main">
        <p15:guide id="2" pos="3840">
          <p15:clr>
            <a:srgbClr val="FBAE40"/>
          </p15:clr>
        </p15:guide>
        <p15:guide id="3" orient="horz" pos="1272" userDrawn="1">
          <p15:clr>
            <a:srgbClr val="FBAE40"/>
          </p15:clr>
        </p15:guide>
        <p15:guide id="4" orient="horz" pos="216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tivity Slide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6"/>
            <a:ext cx="10972800" cy="1642172"/>
          </a:xfrm>
        </p:spPr>
        <p:txBody>
          <a:bodyPr/>
          <a:lstStyle>
            <a:lvl1pPr>
              <a:defRPr>
                <a:solidFill>
                  <a:schemeClr val="bg1"/>
                </a:solidFill>
              </a:defRPr>
            </a:lvl1pPr>
          </a:lstStyle>
          <a:p>
            <a:r>
              <a:rPr lang="en-US"/>
              <a:t>Title</a:t>
            </a:r>
          </a:p>
        </p:txBody>
      </p:sp>
      <p:sp>
        <p:nvSpPr>
          <p:cNvPr id="3" name="Content Placeholder 2"/>
          <p:cNvSpPr>
            <a:spLocks noGrp="1"/>
          </p:cNvSpPr>
          <p:nvPr>
            <p:ph sz="half" idx="1"/>
          </p:nvPr>
        </p:nvSpPr>
        <p:spPr>
          <a:xfrm>
            <a:off x="609600" y="3012134"/>
            <a:ext cx="5254064" cy="3121965"/>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590142" y="2297205"/>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Picture Placeholder 6">
            <a:extLst>
              <a:ext uri="{FF2B5EF4-FFF2-40B4-BE49-F238E27FC236}">
                <a16:creationId xmlns:a16="http://schemas.microsoft.com/office/drawing/2014/main" id="{E94AD77F-CCFC-5F9A-BAC3-7C1851B1E0C2}"/>
              </a:ext>
            </a:extLst>
          </p:cNvPr>
          <p:cNvSpPr>
            <a:spLocks noGrp="1"/>
          </p:cNvSpPr>
          <p:nvPr>
            <p:ph type="pic" sz="quarter" idx="12"/>
          </p:nvPr>
        </p:nvSpPr>
        <p:spPr>
          <a:xfrm>
            <a:off x="6096000" y="2348752"/>
            <a:ext cx="5486400" cy="3785347"/>
          </a:xfrm>
        </p:spPr>
        <p:txBody>
          <a:bodyPr/>
          <a:lstStyle/>
          <a:p>
            <a:endParaRPr lang="en-US"/>
          </a:p>
        </p:txBody>
      </p:sp>
    </p:spTree>
    <p:extLst>
      <p:ext uri="{BB962C8B-B14F-4D97-AF65-F5344CB8AC3E}">
        <p14:creationId xmlns:p14="http://schemas.microsoft.com/office/powerpoint/2010/main" val="3862164630"/>
      </p:ext>
    </p:extLst>
  </p:cSld>
  <p:clrMapOvr>
    <a:masterClrMapping/>
  </p:clrMapOvr>
  <p:extLst>
    <p:ext uri="{DCECCB84-F9BA-43D5-87BE-67443E8EF086}">
      <p15:sldGuideLst xmlns:p15="http://schemas.microsoft.com/office/powerpoint/2012/main">
        <p15:guide id="2" pos="3840">
          <p15:clr>
            <a:srgbClr val="FBAE40"/>
          </p15:clr>
        </p15:guide>
        <p15:guide id="3" orient="horz" pos="1272" userDrawn="1">
          <p15:clr>
            <a:srgbClr val="FBAE40"/>
          </p15:clr>
        </p15:guide>
        <p15:guide id="4" orient="horz" pos="216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ctivity Slide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1"/>
            <a:ext cx="6096000" cy="2595282"/>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5"/>
            <a:ext cx="5078506" cy="2061451"/>
          </a:xfrm>
        </p:spPr>
        <p:txBody>
          <a:bodyPr/>
          <a:lstStyle>
            <a:lvl1pPr>
              <a:defRPr>
                <a:solidFill>
                  <a:schemeClr val="bg1"/>
                </a:solidFill>
              </a:defRPr>
            </a:lvl1pPr>
          </a:lstStyle>
          <a:p>
            <a:r>
              <a:rPr lang="en-US"/>
              <a:t>Title</a:t>
            </a:r>
          </a:p>
        </p:txBody>
      </p:sp>
      <p:sp>
        <p:nvSpPr>
          <p:cNvPr id="3" name="Content Placeholder 2"/>
          <p:cNvSpPr>
            <a:spLocks noGrp="1"/>
          </p:cNvSpPr>
          <p:nvPr>
            <p:ph sz="half" idx="1"/>
          </p:nvPr>
        </p:nvSpPr>
        <p:spPr>
          <a:xfrm>
            <a:off x="629058" y="3582958"/>
            <a:ext cx="5254064" cy="255114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868029"/>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Picture Placeholder 6">
            <a:extLst>
              <a:ext uri="{FF2B5EF4-FFF2-40B4-BE49-F238E27FC236}">
                <a16:creationId xmlns:a16="http://schemas.microsoft.com/office/drawing/2014/main" id="{3AA3F785-64F1-06E0-0FBD-BF319B9CD365}"/>
              </a:ext>
            </a:extLst>
          </p:cNvPr>
          <p:cNvSpPr>
            <a:spLocks noGrp="1"/>
          </p:cNvSpPr>
          <p:nvPr>
            <p:ph type="pic" sz="quarter" idx="12"/>
          </p:nvPr>
        </p:nvSpPr>
        <p:spPr>
          <a:xfrm>
            <a:off x="6096000" y="0"/>
            <a:ext cx="6096000" cy="6858000"/>
          </a:xfrm>
        </p:spPr>
        <p:txBody>
          <a:bodyPr/>
          <a:lstStyle/>
          <a:p>
            <a:endParaRPr lang="en-US"/>
          </a:p>
        </p:txBody>
      </p:sp>
    </p:spTree>
    <p:extLst>
      <p:ext uri="{BB962C8B-B14F-4D97-AF65-F5344CB8AC3E}">
        <p14:creationId xmlns:p14="http://schemas.microsoft.com/office/powerpoint/2010/main" val="417094426"/>
      </p:ext>
    </p:extLst>
  </p:cSld>
  <p:clrMapOvr>
    <a:masterClrMapping/>
  </p:clrMapOvr>
  <p:extLst>
    <p:ext uri="{DCECCB84-F9BA-43D5-87BE-67443E8EF086}">
      <p15:sldGuideLst xmlns:p15="http://schemas.microsoft.com/office/powerpoint/2012/main">
        <p15:guide id="2" pos="3840">
          <p15:clr>
            <a:srgbClr val="FBAE40"/>
          </p15:clr>
        </p15:guide>
        <p15:guide id="3" orient="horz" pos="1272">
          <p15:clr>
            <a:srgbClr val="FBAE40"/>
          </p15:clr>
        </p15:guide>
        <p15:guide id="4" orient="horz" pos="21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ase Study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E93638-5CF1-A58A-3BAA-05B35C77D6CE}"/>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2957513" y="427038"/>
            <a:ext cx="4306887" cy="1143000"/>
          </a:xfrm>
        </p:spPr>
        <p:txBody>
          <a:bodyPr/>
          <a:lstStyle>
            <a:lvl1pPr>
              <a:defRPr>
                <a:solidFill>
                  <a:schemeClr val="bg1"/>
                </a:solidFill>
              </a:defRPr>
            </a:lvl1pPr>
          </a:lstStyle>
          <a:p>
            <a:r>
              <a:rPr lang="en-US"/>
              <a:t>Name</a:t>
            </a:r>
          </a:p>
        </p:txBody>
      </p:sp>
      <p:sp>
        <p:nvSpPr>
          <p:cNvPr id="3" name="Content Placeholder 2"/>
          <p:cNvSpPr>
            <a:spLocks noGrp="1"/>
          </p:cNvSpPr>
          <p:nvPr>
            <p:ph sz="half" idx="1"/>
          </p:nvPr>
        </p:nvSpPr>
        <p:spPr>
          <a:xfrm>
            <a:off x="571500" y="3088717"/>
            <a:ext cx="7124699" cy="3045378"/>
          </a:xfrm>
        </p:spPr>
        <p:txBody>
          <a:bodyPr anchor="ctr"/>
          <a:lstStyle>
            <a:lvl1pPr marL="0" indent="0">
              <a:buNone/>
              <a:defRPr sz="2200"/>
            </a:lvl1pPr>
            <a:lvl2pPr>
              <a:buNone/>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hasCustomPrompt="1"/>
          </p:nvPr>
        </p:nvSpPr>
        <p:spPr>
          <a:xfrm>
            <a:off x="2957513" y="1192205"/>
            <a:ext cx="4306887" cy="485771"/>
          </a:xfrm>
        </p:spPr>
        <p:txBody>
          <a:bodyPr anchor="b"/>
          <a:lstStyle>
            <a:lvl1pPr marL="0" indent="0">
              <a:buNone/>
              <a:defRPr sz="24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Learner Level</a:t>
            </a:r>
          </a:p>
        </p:txBody>
      </p:sp>
      <p:sp>
        <p:nvSpPr>
          <p:cNvPr id="23" name="Rounded Rectangle 22">
            <a:extLst>
              <a:ext uri="{FF2B5EF4-FFF2-40B4-BE49-F238E27FC236}">
                <a16:creationId xmlns:a16="http://schemas.microsoft.com/office/drawing/2014/main" id="{31EB407C-C39F-76F7-DEFD-2CEF0B8CCCA7}"/>
              </a:ext>
              <a:ext uri="{C183D7F6-B498-43B3-948B-1728B52AA6E4}">
                <adec:decorative xmlns:adec="http://schemas.microsoft.com/office/drawing/2017/decorative" val="1"/>
              </a:ext>
            </a:extLst>
          </p:cNvPr>
          <p:cNvSpPr/>
          <p:nvPr userDrawn="1"/>
        </p:nvSpPr>
        <p:spPr>
          <a:xfrm>
            <a:off x="8034789" y="240661"/>
            <a:ext cx="3541690" cy="6287139"/>
          </a:xfrm>
          <a:prstGeom prst="roundRect">
            <a:avLst/>
          </a:prstGeom>
          <a:solidFill>
            <a:schemeClr val="bg2"/>
          </a:solidFill>
          <a:ln>
            <a:solidFill>
              <a:srgbClr val="7A786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Content Placeholder 3"/>
          <p:cNvSpPr>
            <a:spLocks noGrp="1"/>
          </p:cNvSpPr>
          <p:nvPr>
            <p:ph sz="half" idx="2"/>
          </p:nvPr>
        </p:nvSpPr>
        <p:spPr>
          <a:xfrm>
            <a:off x="8319058" y="1357533"/>
            <a:ext cx="2992086" cy="164166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800"/>
            </a:lvl4pPr>
            <a:lvl5pPr>
              <a:spcAft>
                <a:spcPts val="600"/>
              </a:spcAft>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19058" y="890987"/>
            <a:ext cx="2992087" cy="455789"/>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a:t>
            </a:r>
          </a:p>
        </p:txBody>
      </p:sp>
      <p:sp>
        <p:nvSpPr>
          <p:cNvPr id="6" name="Content Placeholder 3">
            <a:extLst>
              <a:ext uri="{FF2B5EF4-FFF2-40B4-BE49-F238E27FC236}">
                <a16:creationId xmlns:a16="http://schemas.microsoft.com/office/drawing/2014/main" id="{CEA796DE-F795-BBF6-B8B5-0AD83EFB6BA7}"/>
              </a:ext>
            </a:extLst>
          </p:cNvPr>
          <p:cNvSpPr>
            <a:spLocks noGrp="1"/>
          </p:cNvSpPr>
          <p:nvPr>
            <p:ph sz="half" idx="12"/>
          </p:nvPr>
        </p:nvSpPr>
        <p:spPr>
          <a:xfrm>
            <a:off x="8346347" y="4589685"/>
            <a:ext cx="2992086" cy="1252731"/>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D6B4B7D4-7B2D-EB49-2913-4C1FAF62AC6B}"/>
              </a:ext>
            </a:extLst>
          </p:cNvPr>
          <p:cNvSpPr>
            <a:spLocks noGrp="1"/>
          </p:cNvSpPr>
          <p:nvPr>
            <p:ph type="body" sz="quarter" idx="13"/>
          </p:nvPr>
        </p:nvSpPr>
        <p:spPr>
          <a:xfrm>
            <a:off x="8346347" y="4123139"/>
            <a:ext cx="2992087" cy="455789"/>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a:t>
            </a:r>
          </a:p>
        </p:txBody>
      </p:sp>
      <p:sp>
        <p:nvSpPr>
          <p:cNvPr id="24" name="Picture Placeholder 13">
            <a:extLst>
              <a:ext uri="{FF2B5EF4-FFF2-40B4-BE49-F238E27FC236}">
                <a16:creationId xmlns:a16="http://schemas.microsoft.com/office/drawing/2014/main" id="{E4EC90F1-6C4F-4975-8F50-D3A1E20F113A}"/>
              </a:ext>
            </a:extLst>
          </p:cNvPr>
          <p:cNvSpPr>
            <a:spLocks noGrp="1"/>
          </p:cNvSpPr>
          <p:nvPr>
            <p:ph type="pic" sz="quarter" idx="14"/>
          </p:nvPr>
        </p:nvSpPr>
        <p:spPr>
          <a:xfrm>
            <a:off x="433270" y="240661"/>
            <a:ext cx="2418094" cy="2418094"/>
          </a:xfrm>
        </p:spPr>
        <p:txBody>
          <a:bodyPr/>
          <a:lstStyle/>
          <a:p>
            <a:endParaRPr lang="en-US"/>
          </a:p>
        </p:txBody>
      </p:sp>
    </p:spTree>
    <p:extLst>
      <p:ext uri="{BB962C8B-B14F-4D97-AF65-F5344CB8AC3E}">
        <p14:creationId xmlns:p14="http://schemas.microsoft.com/office/powerpoint/2010/main" val="294201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999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902114"/>
          </a:xfrm>
        </p:spPr>
        <p:txBody>
          <a:bodyPr anchor="b"/>
          <a:lstStyle>
            <a:lvl1pPr algn="l">
              <a:defRPr sz="46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466109"/>
            <a:ext cx="4011084" cy="3660056"/>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40726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normAutofit/>
          </a:bodyPr>
          <a:lstStyle>
            <a:lvl1pPr algn="l">
              <a:defRPr sz="24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892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60648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Title + Content [no logo]">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983C4-EF88-1923-B6EB-D7C63EC60592}"/>
              </a:ext>
            </a:extLst>
          </p:cNvPr>
          <p:cNvSpPr>
            <a:spLocks noGrp="1"/>
          </p:cNvSpPr>
          <p:nvPr>
            <p:ph type="title" hasCustomPrompt="1"/>
          </p:nvPr>
        </p:nvSpPr>
        <p:spPr>
          <a:xfrm>
            <a:off x="383650" y="286603"/>
            <a:ext cx="11424698" cy="1450757"/>
          </a:xfrm>
          <a:prstGeom prst="rect">
            <a:avLst/>
          </a:prstGeom>
        </p:spPr>
        <p:txBody>
          <a:bodyPr/>
          <a:lstStyle/>
          <a:p>
            <a:r>
              <a:rPr lang="en-US"/>
              <a:t>Click to edit title</a:t>
            </a:r>
          </a:p>
        </p:txBody>
      </p:sp>
      <p:cxnSp>
        <p:nvCxnSpPr>
          <p:cNvPr id="5" name="Straight Connector 4">
            <a:extLst>
              <a:ext uri="{FF2B5EF4-FFF2-40B4-BE49-F238E27FC236}">
                <a16:creationId xmlns:a16="http://schemas.microsoft.com/office/drawing/2014/main" id="{EDA0B6AF-10A0-5B33-654F-3C5D31778DEB}"/>
              </a:ext>
            </a:extLst>
          </p:cNvPr>
          <p:cNvCxnSpPr>
            <a:cxnSpLocks/>
          </p:cNvCxnSpPr>
          <p:nvPr userDrawn="1"/>
        </p:nvCxnSpPr>
        <p:spPr>
          <a:xfrm>
            <a:off x="383649" y="1737360"/>
            <a:ext cx="1142469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13">
            <a:extLst>
              <a:ext uri="{FF2B5EF4-FFF2-40B4-BE49-F238E27FC236}">
                <a16:creationId xmlns:a16="http://schemas.microsoft.com/office/drawing/2014/main" id="{9D009B21-8752-B7DA-8474-5D40BCC28B18}"/>
              </a:ext>
            </a:extLst>
          </p:cNvPr>
          <p:cNvSpPr>
            <a:spLocks noGrp="1"/>
          </p:cNvSpPr>
          <p:nvPr>
            <p:ph type="body" sz="quarter" idx="10"/>
          </p:nvPr>
        </p:nvSpPr>
        <p:spPr>
          <a:xfrm>
            <a:off x="609599" y="2272553"/>
            <a:ext cx="10934701" cy="36329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17142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018695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28228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EEDD1CF-3C57-CB0B-0AF4-BB9774C1155E}"/>
              </a:ext>
            </a:extLst>
          </p:cNvPr>
          <p:cNvSpPr>
            <a:spLocks noGrp="1"/>
          </p:cNvSpPr>
          <p:nvPr>
            <p:ph sz="half" idx="11"/>
          </p:nvPr>
        </p:nvSpPr>
        <p:spPr>
          <a:xfrm>
            <a:off x="6195484" y="1600200"/>
            <a:ext cx="5367458"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1545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8B25DBD1-F59E-8F6D-2985-A99CC0422B0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EEDD1CF-3C57-CB0B-0AF4-BB9774C1155E}"/>
              </a:ext>
            </a:extLst>
          </p:cNvPr>
          <p:cNvSpPr>
            <a:spLocks noGrp="1"/>
          </p:cNvSpPr>
          <p:nvPr>
            <p:ph sz="half" idx="11"/>
          </p:nvPr>
        </p:nvSpPr>
        <p:spPr>
          <a:xfrm>
            <a:off x="6195484" y="1600200"/>
            <a:ext cx="5367458"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97245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alf slid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5153891" cy="1143000"/>
          </a:xfrm>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8B25DBD1-F59E-8F6D-2985-A99CC0422B08}"/>
              </a:ext>
              <a:ext uri="{C183D7F6-B498-43B3-948B-1728B52AA6E4}">
                <adec:decorative xmlns:adec="http://schemas.microsoft.com/office/drawing/2017/decorative" val="1"/>
              </a:ext>
            </a:extLst>
          </p:cNvPr>
          <p:cNvCxnSpPr>
            <a:cxnSpLocks/>
          </p:cNvCxnSpPr>
          <p:nvPr userDrawn="1"/>
        </p:nvCxnSpPr>
        <p:spPr>
          <a:xfrm>
            <a:off x="609600" y="1252449"/>
            <a:ext cx="515389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F07A82B0-3C3F-5B08-AC0C-5A5F4625BD84}"/>
              </a:ext>
            </a:extLst>
          </p:cNvPr>
          <p:cNvSpPr>
            <a:spLocks noGrp="1"/>
          </p:cNvSpPr>
          <p:nvPr>
            <p:ph type="pic" sz="quarter" idx="11"/>
          </p:nvPr>
        </p:nvSpPr>
        <p:spPr>
          <a:xfrm>
            <a:off x="6096000" y="0"/>
            <a:ext cx="6096000" cy="6858000"/>
          </a:xfrm>
        </p:spPr>
        <p:txBody>
          <a:bodyPr/>
          <a:lstStyle/>
          <a:p>
            <a:endParaRPr lang="en-US"/>
          </a:p>
        </p:txBody>
      </p:sp>
    </p:spTree>
    <p:extLst>
      <p:ext uri="{BB962C8B-B14F-4D97-AF65-F5344CB8AC3E}">
        <p14:creationId xmlns:p14="http://schemas.microsoft.com/office/powerpoint/2010/main" val="16772271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46E67117-7163-E300-C1CB-D1813C358516}"/>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E3E94F92-2334-85A3-DE6D-909AF2EE5F94}"/>
              </a:ext>
            </a:extLst>
          </p:cNvPr>
          <p:cNvSpPr>
            <a:spLocks noGrp="1"/>
          </p:cNvSpPr>
          <p:nvPr>
            <p:ph sz="half" idx="11"/>
          </p:nvPr>
        </p:nvSpPr>
        <p:spPr>
          <a:xfrm>
            <a:off x="6195483"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3917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Content - H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10972800"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7AE71B72-5B38-8109-2F7D-C0C1445127D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38A454E-0C2C-63E1-BCB2-B6BEEFF6D6AB}"/>
              </a:ext>
            </a:extLst>
          </p:cNvPr>
          <p:cNvSpPr>
            <a:spLocks noGrp="1"/>
          </p:cNvSpPr>
          <p:nvPr>
            <p:ph sz="half" idx="10"/>
          </p:nvPr>
        </p:nvSpPr>
        <p:spPr>
          <a:xfrm>
            <a:off x="629058" y="2230261"/>
            <a:ext cx="10972800"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3343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wo Content - H2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7AE71B72-5B38-8109-2F7D-C0C1445127D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38A454E-0C2C-63E1-BCB2-B6BEEFF6D6AB}"/>
              </a:ext>
            </a:extLst>
          </p:cNvPr>
          <p:cNvSpPr>
            <a:spLocks noGrp="1"/>
          </p:cNvSpPr>
          <p:nvPr>
            <p:ph sz="half" idx="10"/>
          </p:nvPr>
        </p:nvSpPr>
        <p:spPr>
          <a:xfrm>
            <a:off x="629058" y="2230261"/>
            <a:ext cx="5386917"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8133F14-A7E0-4157-B1BA-9763EDDA9829}"/>
              </a:ext>
            </a:extLst>
          </p:cNvPr>
          <p:cNvSpPr>
            <a:spLocks noGrp="1"/>
          </p:cNvSpPr>
          <p:nvPr>
            <p:ph sz="half" idx="11"/>
          </p:nvPr>
        </p:nvSpPr>
        <p:spPr>
          <a:xfrm>
            <a:off x="6195483" y="2230261"/>
            <a:ext cx="5386917"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73255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ntent - H2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8" y="2230261"/>
            <a:ext cx="3602989" cy="389590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42616" y="2230262"/>
            <a:ext cx="3239784" cy="389590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4485837" y="2230261"/>
            <a:ext cx="3602989" cy="3895902"/>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153511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42616" y="1535113"/>
            <a:ext cx="323978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4476107" y="153511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987189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 Ru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EEDD1CF-3C57-CB0B-0AF4-BB9774C1155E}"/>
              </a:ext>
            </a:extLst>
          </p:cNvPr>
          <p:cNvSpPr>
            <a:spLocks noGrp="1"/>
          </p:cNvSpPr>
          <p:nvPr>
            <p:ph sz="half" idx="11"/>
          </p:nvPr>
        </p:nvSpPr>
        <p:spPr>
          <a:xfrm>
            <a:off x="6195484" y="1600200"/>
            <a:ext cx="5367458"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6550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ntent - H2s -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8" y="3513762"/>
            <a:ext cx="3602989"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42616" y="3513763"/>
            <a:ext cx="3239784"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4485837" y="3513762"/>
            <a:ext cx="3602989"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79883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42616" y="2798833"/>
            <a:ext cx="323978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4476107" y="279883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1590780"/>
            <a:ext cx="10953344" cy="804669"/>
          </a:xfrm>
        </p:spPr>
        <p:txBody>
          <a:bodyPr/>
          <a:lstStyle>
            <a:lvl1pPr>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0790039"/>
      </p:ext>
    </p:extLst>
  </p:cSld>
  <p:clrMapOvr>
    <a:masterClrMapping/>
  </p:clrMapOvr>
  <p:extLst>
    <p:ext uri="{DCECCB84-F9BA-43D5-87BE-67443E8EF086}">
      <p15:sldGuideLst xmlns:p15="http://schemas.microsoft.com/office/powerpoint/2012/main">
        <p15:guide id="1" orient="horz" pos="960" userDrawn="1">
          <p15:clr>
            <a:srgbClr val="FBAE40"/>
          </p15:clr>
        </p15:guide>
        <p15:guide id="2" pos="3840">
          <p15:clr>
            <a:srgbClr val="FBAE40"/>
          </p15:clr>
        </p15:guide>
        <p15:guide id="3" orient="horz" pos="22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Content - H2s -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9" y="3513762"/>
            <a:ext cx="2655248"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6493" y="3513763"/>
            <a:ext cx="2387582" cy="261240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3482776" y="3513762"/>
            <a:ext cx="2655248"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6333078" y="2798833"/>
            <a:ext cx="238758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3471339"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1590781"/>
            <a:ext cx="10953344" cy="494874"/>
          </a:xfrm>
        </p:spPr>
        <p:txBody>
          <a:bodyPr/>
          <a:lstStyle>
            <a:lvl1pPr marL="0" indent="0">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8">
            <a:extLst>
              <a:ext uri="{FF2B5EF4-FFF2-40B4-BE49-F238E27FC236}">
                <a16:creationId xmlns:a16="http://schemas.microsoft.com/office/drawing/2014/main" id="{C11AA966-949D-6D5B-A7E8-1F097A18BDFE}"/>
              </a:ext>
            </a:extLst>
          </p:cNvPr>
          <p:cNvSpPr>
            <a:spLocks noGrp="1"/>
          </p:cNvSpPr>
          <p:nvPr>
            <p:ph type="body" sz="quarter" idx="14"/>
          </p:nvPr>
        </p:nvSpPr>
        <p:spPr>
          <a:xfrm>
            <a:off x="8922544" y="3513762"/>
            <a:ext cx="2655248" cy="2612401"/>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495BA79-0994-5A83-3E2D-E6AC7EB4B0D3}"/>
              </a:ext>
            </a:extLst>
          </p:cNvPr>
          <p:cNvSpPr>
            <a:spLocks noGrp="1"/>
          </p:cNvSpPr>
          <p:nvPr>
            <p:ph type="body" sz="quarter" idx="15"/>
          </p:nvPr>
        </p:nvSpPr>
        <p:spPr>
          <a:xfrm>
            <a:off x="8912813" y="2798833"/>
            <a:ext cx="26695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829323566"/>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6" name="Straight Connector 5">
            <a:extLst>
              <a:ext uri="{FF2B5EF4-FFF2-40B4-BE49-F238E27FC236}">
                <a16:creationId xmlns:a16="http://schemas.microsoft.com/office/drawing/2014/main" id="{D739A150-6879-78A7-2A66-AA3498AD40DE}"/>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4383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ctivity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6"/>
            <a:ext cx="10972800" cy="1642172"/>
          </a:xfrm>
        </p:spPr>
        <p:txBody>
          <a:bodyPr/>
          <a:lstStyle>
            <a:lvl1pPr>
              <a:defRPr>
                <a:solidFill>
                  <a:schemeClr val="bg1"/>
                </a:solidFill>
              </a:defRPr>
            </a:lvl1pPr>
          </a:lstStyle>
          <a:p>
            <a:r>
              <a:rPr lang="en-US"/>
              <a:t>Title</a:t>
            </a:r>
            <a:br>
              <a:rPr lang="en-US"/>
            </a:br>
            <a:r>
              <a:rPr lang="en-US"/>
              <a:t>Subtitle</a:t>
            </a:r>
          </a:p>
        </p:txBody>
      </p:sp>
      <p:sp>
        <p:nvSpPr>
          <p:cNvPr id="3" name="Content Placeholder 2"/>
          <p:cNvSpPr>
            <a:spLocks noGrp="1"/>
          </p:cNvSpPr>
          <p:nvPr>
            <p:ph sz="half" idx="1"/>
          </p:nvPr>
        </p:nvSpPr>
        <p:spPr>
          <a:xfrm>
            <a:off x="629058" y="3986369"/>
            <a:ext cx="5254064" cy="214773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6299963" y="3986368"/>
            <a:ext cx="5254064" cy="2147732"/>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3271439"/>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6290233" y="3271438"/>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Content Placeholder 2">
            <a:extLst>
              <a:ext uri="{FF2B5EF4-FFF2-40B4-BE49-F238E27FC236}">
                <a16:creationId xmlns:a16="http://schemas.microsoft.com/office/drawing/2014/main" id="{8E9E1D97-5EC2-4908-1F8E-1E33AFAC5DF0}"/>
              </a:ext>
            </a:extLst>
          </p:cNvPr>
          <p:cNvSpPr>
            <a:spLocks noGrp="1"/>
          </p:cNvSpPr>
          <p:nvPr>
            <p:ph sz="half" idx="13"/>
          </p:nvPr>
        </p:nvSpPr>
        <p:spPr>
          <a:xfrm>
            <a:off x="629056" y="2063386"/>
            <a:ext cx="10953344" cy="804669"/>
          </a:xfrm>
        </p:spPr>
        <p:txBody>
          <a:bodyPr/>
          <a:lstStyle>
            <a:lvl1pPr>
              <a:buNone/>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3053458"/>
      </p:ext>
    </p:extLst>
  </p:cSld>
  <p:clrMapOvr>
    <a:masterClrMapping/>
  </p:clrMapOvr>
  <p:extLst>
    <p:ext uri="{DCECCB84-F9BA-43D5-87BE-67443E8EF086}">
      <p15:sldGuideLst xmlns:p15="http://schemas.microsoft.com/office/powerpoint/2012/main">
        <p15:guide id="2" pos="3840">
          <p15:clr>
            <a:srgbClr val="FBAE40"/>
          </p15:clr>
        </p15:guide>
        <p15:guide id="3" orient="horz" pos="1272" userDrawn="1">
          <p15:clr>
            <a:srgbClr val="FBAE40"/>
          </p15:clr>
        </p15:guide>
        <p15:guide id="4" orient="horz" pos="216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ctivity Slide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0"/>
            <a:ext cx="12192000" cy="1880171"/>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6"/>
            <a:ext cx="10972800" cy="1642172"/>
          </a:xfrm>
        </p:spPr>
        <p:txBody>
          <a:bodyPr/>
          <a:lstStyle>
            <a:lvl1pPr>
              <a:defRPr>
                <a:solidFill>
                  <a:schemeClr val="bg1"/>
                </a:solidFill>
              </a:defRPr>
            </a:lvl1pPr>
          </a:lstStyle>
          <a:p>
            <a:r>
              <a:rPr lang="en-US"/>
              <a:t>Title</a:t>
            </a:r>
          </a:p>
        </p:txBody>
      </p:sp>
      <p:sp>
        <p:nvSpPr>
          <p:cNvPr id="3" name="Content Placeholder 2"/>
          <p:cNvSpPr>
            <a:spLocks noGrp="1"/>
          </p:cNvSpPr>
          <p:nvPr>
            <p:ph sz="half" idx="1"/>
          </p:nvPr>
        </p:nvSpPr>
        <p:spPr>
          <a:xfrm>
            <a:off x="609600" y="3012134"/>
            <a:ext cx="5254064" cy="3121965"/>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590142" y="2297205"/>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Picture Placeholder 6">
            <a:extLst>
              <a:ext uri="{FF2B5EF4-FFF2-40B4-BE49-F238E27FC236}">
                <a16:creationId xmlns:a16="http://schemas.microsoft.com/office/drawing/2014/main" id="{E94AD77F-CCFC-5F9A-BAC3-7C1851B1E0C2}"/>
              </a:ext>
            </a:extLst>
          </p:cNvPr>
          <p:cNvSpPr>
            <a:spLocks noGrp="1"/>
          </p:cNvSpPr>
          <p:nvPr>
            <p:ph type="pic" sz="quarter" idx="12"/>
          </p:nvPr>
        </p:nvSpPr>
        <p:spPr>
          <a:xfrm>
            <a:off x="6096000" y="2348752"/>
            <a:ext cx="5486400" cy="3785347"/>
          </a:xfrm>
        </p:spPr>
        <p:txBody>
          <a:bodyPr/>
          <a:lstStyle/>
          <a:p>
            <a:endParaRPr lang="en-US"/>
          </a:p>
        </p:txBody>
      </p:sp>
    </p:spTree>
    <p:extLst>
      <p:ext uri="{BB962C8B-B14F-4D97-AF65-F5344CB8AC3E}">
        <p14:creationId xmlns:p14="http://schemas.microsoft.com/office/powerpoint/2010/main" val="1414992784"/>
      </p:ext>
    </p:extLst>
  </p:cSld>
  <p:clrMapOvr>
    <a:masterClrMapping/>
  </p:clrMapOvr>
  <p:extLst>
    <p:ext uri="{DCECCB84-F9BA-43D5-87BE-67443E8EF086}">
      <p15:sldGuideLst xmlns:p15="http://schemas.microsoft.com/office/powerpoint/2012/main">
        <p15:guide id="2" pos="3840">
          <p15:clr>
            <a:srgbClr val="FBAE40"/>
          </p15:clr>
        </p15:guide>
        <p15:guide id="3" orient="horz" pos="1272">
          <p15:clr>
            <a:srgbClr val="FBAE40"/>
          </p15:clr>
        </p15:guide>
        <p15:guide id="4" orient="horz" pos="21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ctivity Slide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AF69AB-FCDA-672F-A633-3B7C85DEF4A9}"/>
              </a:ext>
              <a:ext uri="{C183D7F6-B498-43B3-948B-1728B52AA6E4}">
                <adec:decorative xmlns:adec="http://schemas.microsoft.com/office/drawing/2017/decorative" val="1"/>
              </a:ext>
            </a:extLst>
          </p:cNvPr>
          <p:cNvSpPr/>
          <p:nvPr userDrawn="1"/>
        </p:nvSpPr>
        <p:spPr>
          <a:xfrm>
            <a:off x="0" y="1"/>
            <a:ext cx="6096000" cy="2595282"/>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09600" y="237995"/>
            <a:ext cx="5078506" cy="2061451"/>
          </a:xfrm>
        </p:spPr>
        <p:txBody>
          <a:bodyPr/>
          <a:lstStyle>
            <a:lvl1pPr>
              <a:defRPr>
                <a:solidFill>
                  <a:schemeClr val="bg1"/>
                </a:solidFill>
              </a:defRPr>
            </a:lvl1pPr>
          </a:lstStyle>
          <a:p>
            <a:r>
              <a:rPr lang="en-US"/>
              <a:t>Title</a:t>
            </a:r>
          </a:p>
        </p:txBody>
      </p:sp>
      <p:sp>
        <p:nvSpPr>
          <p:cNvPr id="3" name="Content Placeholder 2"/>
          <p:cNvSpPr>
            <a:spLocks noGrp="1"/>
          </p:cNvSpPr>
          <p:nvPr>
            <p:ph sz="half" idx="1"/>
          </p:nvPr>
        </p:nvSpPr>
        <p:spPr>
          <a:xfrm>
            <a:off x="629058" y="3582958"/>
            <a:ext cx="5254064" cy="2551141"/>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2868029"/>
            <a:ext cx="5282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Picture Placeholder 6">
            <a:extLst>
              <a:ext uri="{FF2B5EF4-FFF2-40B4-BE49-F238E27FC236}">
                <a16:creationId xmlns:a16="http://schemas.microsoft.com/office/drawing/2014/main" id="{3AA3F785-64F1-06E0-0FBD-BF319B9CD365}"/>
              </a:ext>
            </a:extLst>
          </p:cNvPr>
          <p:cNvSpPr>
            <a:spLocks noGrp="1"/>
          </p:cNvSpPr>
          <p:nvPr>
            <p:ph type="pic" sz="quarter" idx="12"/>
          </p:nvPr>
        </p:nvSpPr>
        <p:spPr>
          <a:xfrm>
            <a:off x="6096000" y="0"/>
            <a:ext cx="6096000" cy="6858000"/>
          </a:xfrm>
        </p:spPr>
        <p:txBody>
          <a:bodyPr/>
          <a:lstStyle/>
          <a:p>
            <a:endParaRPr lang="en-US"/>
          </a:p>
        </p:txBody>
      </p:sp>
    </p:spTree>
    <p:extLst>
      <p:ext uri="{BB962C8B-B14F-4D97-AF65-F5344CB8AC3E}">
        <p14:creationId xmlns:p14="http://schemas.microsoft.com/office/powerpoint/2010/main" val="3513402465"/>
      </p:ext>
    </p:extLst>
  </p:cSld>
  <p:clrMapOvr>
    <a:masterClrMapping/>
  </p:clrMapOvr>
  <p:extLst>
    <p:ext uri="{DCECCB84-F9BA-43D5-87BE-67443E8EF086}">
      <p15:sldGuideLst xmlns:p15="http://schemas.microsoft.com/office/powerpoint/2012/main">
        <p15:guide id="2" pos="3840">
          <p15:clr>
            <a:srgbClr val="FBAE40"/>
          </p15:clr>
        </p15:guide>
        <p15:guide id="3" orient="horz" pos="1272">
          <p15:clr>
            <a:srgbClr val="FBAE40"/>
          </p15:clr>
        </p15:guide>
        <p15:guide id="4" orient="horz" pos="21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ase Study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E93638-5CF1-A58A-3BAA-05B35C77D6CE}"/>
              </a:ext>
              <a:ext uri="{C183D7F6-B498-43B3-948B-1728B52AA6E4}">
                <adec:decorative xmlns:adec="http://schemas.microsoft.com/office/drawing/2017/decorative" val="1"/>
              </a:ext>
            </a:extLst>
          </p:cNvPr>
          <p:cNvSpPr/>
          <p:nvPr userDrawn="1"/>
        </p:nvSpPr>
        <p:spPr>
          <a:xfrm>
            <a:off x="0" y="0"/>
            <a:ext cx="12192000" cy="2268315"/>
          </a:xfrm>
          <a:prstGeom prst="rect">
            <a:avLst/>
          </a:prstGeom>
          <a:solidFill>
            <a:srgbClr val="2A75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135633" y="802174"/>
            <a:ext cx="4128767" cy="1143000"/>
          </a:xfrm>
        </p:spPr>
        <p:txBody>
          <a:bodyPr/>
          <a:lstStyle>
            <a:lvl1pPr>
              <a:defRPr>
                <a:solidFill>
                  <a:schemeClr val="bg1"/>
                </a:solidFill>
              </a:defRPr>
            </a:lvl1pPr>
          </a:lstStyle>
          <a:p>
            <a:r>
              <a:rPr lang="en-US"/>
              <a:t>Name</a:t>
            </a:r>
          </a:p>
        </p:txBody>
      </p:sp>
      <p:sp>
        <p:nvSpPr>
          <p:cNvPr id="3" name="Content Placeholder 2"/>
          <p:cNvSpPr>
            <a:spLocks noGrp="1"/>
          </p:cNvSpPr>
          <p:nvPr>
            <p:ph sz="half" idx="1"/>
          </p:nvPr>
        </p:nvSpPr>
        <p:spPr>
          <a:xfrm>
            <a:off x="571501" y="2899416"/>
            <a:ext cx="6847768" cy="3234679"/>
          </a:xfrm>
        </p:spPr>
        <p:txBody>
          <a:bodyPr anchor="ctr"/>
          <a:lstStyle>
            <a:lvl1pPr marL="0" indent="0">
              <a:buNone/>
              <a:defRPr sz="2200"/>
            </a:lvl1pPr>
            <a:lvl2pPr>
              <a:buNone/>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hasCustomPrompt="1"/>
          </p:nvPr>
        </p:nvSpPr>
        <p:spPr>
          <a:xfrm>
            <a:off x="3135633" y="1567341"/>
            <a:ext cx="4128767" cy="485771"/>
          </a:xfrm>
        </p:spPr>
        <p:txBody>
          <a:bodyPr anchor="b"/>
          <a:lstStyle>
            <a:lvl1pPr marL="0" indent="0">
              <a:buNone/>
              <a:defRPr sz="24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Learner Level</a:t>
            </a:r>
          </a:p>
        </p:txBody>
      </p:sp>
      <p:sp>
        <p:nvSpPr>
          <p:cNvPr id="23" name="Rounded Rectangle 22">
            <a:extLst>
              <a:ext uri="{FF2B5EF4-FFF2-40B4-BE49-F238E27FC236}">
                <a16:creationId xmlns:a16="http://schemas.microsoft.com/office/drawing/2014/main" id="{31EB407C-C39F-76F7-DEFD-2CEF0B8CCCA7}"/>
              </a:ext>
              <a:ext uri="{C183D7F6-B498-43B3-948B-1728B52AA6E4}">
                <adec:decorative xmlns:adec="http://schemas.microsoft.com/office/drawing/2017/decorative" val="1"/>
              </a:ext>
            </a:extLst>
          </p:cNvPr>
          <p:cNvSpPr/>
          <p:nvPr userDrawn="1"/>
        </p:nvSpPr>
        <p:spPr>
          <a:xfrm>
            <a:off x="8034789" y="240661"/>
            <a:ext cx="3541690" cy="6287139"/>
          </a:xfrm>
          <a:prstGeom prst="roundRect">
            <a:avLst/>
          </a:prstGeom>
          <a:solidFill>
            <a:schemeClr val="accent5">
              <a:lumMod val="50000"/>
            </a:schemeClr>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Content Placeholder 3"/>
          <p:cNvSpPr>
            <a:spLocks noGrp="1"/>
          </p:cNvSpPr>
          <p:nvPr>
            <p:ph sz="half" idx="2"/>
          </p:nvPr>
        </p:nvSpPr>
        <p:spPr>
          <a:xfrm>
            <a:off x="8319058" y="1158242"/>
            <a:ext cx="2992086" cy="1641668"/>
          </a:xfrm>
        </p:spPr>
        <p:txBody>
          <a:bodyPr/>
          <a:lstStyle>
            <a:lvl1pPr>
              <a:spcAft>
                <a:spcPts val="600"/>
              </a:spcAft>
              <a:defRPr sz="1800">
                <a:solidFill>
                  <a:schemeClr val="bg1"/>
                </a:solidFill>
              </a:defRPr>
            </a:lvl1pPr>
            <a:lvl2pPr>
              <a:spcAft>
                <a:spcPts val="600"/>
              </a:spcAft>
              <a:defRPr sz="1800">
                <a:solidFill>
                  <a:schemeClr val="bg1"/>
                </a:solidFill>
              </a:defRPr>
            </a:lvl2pPr>
            <a:lvl3pPr>
              <a:spcAft>
                <a:spcPts val="600"/>
              </a:spcAft>
              <a:defRPr sz="1800">
                <a:solidFill>
                  <a:schemeClr val="bg1"/>
                </a:solidFill>
              </a:defRPr>
            </a:lvl3pPr>
            <a:lvl4pPr>
              <a:spcAft>
                <a:spcPts val="600"/>
              </a:spcAft>
              <a:defRPr sz="1800">
                <a:solidFill>
                  <a:schemeClr val="bg1"/>
                </a:solidFill>
              </a:defRPr>
            </a:lvl4pPr>
            <a:lvl5pPr>
              <a:spcAft>
                <a:spcPts val="600"/>
              </a:spcAft>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19058" y="691696"/>
            <a:ext cx="2992087" cy="455789"/>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a:t>
            </a:r>
          </a:p>
        </p:txBody>
      </p:sp>
      <p:sp>
        <p:nvSpPr>
          <p:cNvPr id="6" name="Content Placeholder 3">
            <a:extLst>
              <a:ext uri="{FF2B5EF4-FFF2-40B4-BE49-F238E27FC236}">
                <a16:creationId xmlns:a16="http://schemas.microsoft.com/office/drawing/2014/main" id="{CEA796DE-F795-BBF6-B8B5-0AD83EFB6BA7}"/>
              </a:ext>
            </a:extLst>
          </p:cNvPr>
          <p:cNvSpPr>
            <a:spLocks noGrp="1"/>
          </p:cNvSpPr>
          <p:nvPr>
            <p:ph sz="half" idx="12"/>
          </p:nvPr>
        </p:nvSpPr>
        <p:spPr>
          <a:xfrm>
            <a:off x="8346347" y="4589685"/>
            <a:ext cx="2992086" cy="1252731"/>
          </a:xfrm>
        </p:spPr>
        <p:txBody>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D6B4B7D4-7B2D-EB49-2913-4C1FAF62AC6B}"/>
              </a:ext>
            </a:extLst>
          </p:cNvPr>
          <p:cNvSpPr>
            <a:spLocks noGrp="1"/>
          </p:cNvSpPr>
          <p:nvPr>
            <p:ph type="body" sz="quarter" idx="13"/>
          </p:nvPr>
        </p:nvSpPr>
        <p:spPr>
          <a:xfrm>
            <a:off x="8346347" y="4123139"/>
            <a:ext cx="2992087" cy="455789"/>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a:t>
            </a:r>
          </a:p>
        </p:txBody>
      </p:sp>
      <p:sp>
        <p:nvSpPr>
          <p:cNvPr id="19" name="Picture Placeholder 13">
            <a:extLst>
              <a:ext uri="{FF2B5EF4-FFF2-40B4-BE49-F238E27FC236}">
                <a16:creationId xmlns:a16="http://schemas.microsoft.com/office/drawing/2014/main" id="{8828637C-5167-A045-FE35-9802FEE325E7}"/>
              </a:ext>
            </a:extLst>
          </p:cNvPr>
          <p:cNvSpPr>
            <a:spLocks noGrp="1"/>
          </p:cNvSpPr>
          <p:nvPr>
            <p:ph type="pic" sz="quarter" idx="14"/>
          </p:nvPr>
        </p:nvSpPr>
        <p:spPr>
          <a:xfrm>
            <a:off x="360483" y="240660"/>
            <a:ext cx="2587495" cy="2587495"/>
          </a:xfrm>
        </p:spPr>
        <p:txBody>
          <a:bodyPr/>
          <a:lstStyle/>
          <a:p>
            <a:endParaRPr lang="en-US"/>
          </a:p>
        </p:txBody>
      </p:sp>
    </p:spTree>
    <p:extLst>
      <p:ext uri="{BB962C8B-B14F-4D97-AF65-F5344CB8AC3E}">
        <p14:creationId xmlns:p14="http://schemas.microsoft.com/office/powerpoint/2010/main" val="2798784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6829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902114"/>
          </a:xfrm>
        </p:spPr>
        <p:txBody>
          <a:bodyPr anchor="b"/>
          <a:lstStyle>
            <a:lvl1pPr algn="l">
              <a:defRPr sz="46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466109"/>
            <a:ext cx="4011084" cy="3660056"/>
          </a:xfrm>
        </p:spPr>
        <p:txBody>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801897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normAutofit/>
          </a:bodyPr>
          <a:lstStyle>
            <a:lvl1pPr algn="l">
              <a:defRPr sz="24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30230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10" name="Straight Connector 9">
            <a:extLst>
              <a:ext uri="{FF2B5EF4-FFF2-40B4-BE49-F238E27FC236}">
                <a16:creationId xmlns:a16="http://schemas.microsoft.com/office/drawing/2014/main" id="{8B25DBD1-F59E-8F6D-2985-A99CC0422B0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EEDD1CF-3C57-CB0B-0AF4-BB9774C1155E}"/>
              </a:ext>
            </a:extLst>
          </p:cNvPr>
          <p:cNvSpPr>
            <a:spLocks noGrp="1"/>
          </p:cNvSpPr>
          <p:nvPr>
            <p:ph sz="half" idx="11"/>
          </p:nvPr>
        </p:nvSpPr>
        <p:spPr>
          <a:xfrm>
            <a:off x="6195484" y="1600200"/>
            <a:ext cx="5367458"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43142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ussion Slid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5153891" cy="2177617"/>
          </a:xfrm>
        </p:spPr>
        <p:txBody>
          <a:bodyPr/>
          <a:lstStyle/>
          <a:p>
            <a:r>
              <a:rPr lang="en-US"/>
              <a:t>Click to edit Master title style</a:t>
            </a:r>
          </a:p>
        </p:txBody>
      </p:sp>
      <p:sp>
        <p:nvSpPr>
          <p:cNvPr id="6" name="Content Placeholder 2">
            <a:extLst>
              <a:ext uri="{FF2B5EF4-FFF2-40B4-BE49-F238E27FC236}">
                <a16:creationId xmlns:a16="http://schemas.microsoft.com/office/drawing/2014/main" id="{55ED7273-D53D-F376-B987-531267321664}"/>
              </a:ext>
            </a:extLst>
          </p:cNvPr>
          <p:cNvSpPr>
            <a:spLocks noGrp="1"/>
          </p:cNvSpPr>
          <p:nvPr>
            <p:ph sz="half" idx="10"/>
          </p:nvPr>
        </p:nvSpPr>
        <p:spPr>
          <a:xfrm>
            <a:off x="629058" y="2687782"/>
            <a:ext cx="5134433" cy="3438381"/>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F07A82B0-3C3F-5B08-AC0C-5A5F4625BD84}"/>
              </a:ext>
            </a:extLst>
          </p:cNvPr>
          <p:cNvSpPr>
            <a:spLocks noGrp="1"/>
          </p:cNvSpPr>
          <p:nvPr>
            <p:ph type="pic" sz="quarter" idx="11"/>
          </p:nvPr>
        </p:nvSpPr>
        <p:spPr>
          <a:xfrm>
            <a:off x="6096000" y="0"/>
            <a:ext cx="6096000" cy="6858000"/>
          </a:xfrm>
        </p:spPr>
        <p:txBody>
          <a:bodyPr/>
          <a:lstStyle/>
          <a:p>
            <a:endParaRPr lang="en-US"/>
          </a:p>
        </p:txBody>
      </p:sp>
    </p:spTree>
    <p:extLst>
      <p:ext uri="{BB962C8B-B14F-4D97-AF65-F5344CB8AC3E}">
        <p14:creationId xmlns:p14="http://schemas.microsoft.com/office/powerpoint/2010/main" val="13801242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46E67117-7163-E300-C1CB-D1813C358516}"/>
              </a:ext>
            </a:extLst>
          </p:cNvPr>
          <p:cNvSpPr>
            <a:spLocks noGrp="1"/>
          </p:cNvSpPr>
          <p:nvPr>
            <p:ph sz="half" idx="10"/>
          </p:nvPr>
        </p:nvSpPr>
        <p:spPr>
          <a:xfrm>
            <a:off x="629058"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E3E94F92-2334-85A3-DE6D-909AF2EE5F94}"/>
              </a:ext>
            </a:extLst>
          </p:cNvPr>
          <p:cNvSpPr>
            <a:spLocks noGrp="1"/>
          </p:cNvSpPr>
          <p:nvPr>
            <p:ph sz="half" idx="11"/>
          </p:nvPr>
        </p:nvSpPr>
        <p:spPr>
          <a:xfrm>
            <a:off x="6195483" y="1600200"/>
            <a:ext cx="5386917" cy="4525963"/>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2244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ntent - H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10972800"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7AE71B72-5B38-8109-2F7D-C0C1445127D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38A454E-0C2C-63E1-BCB2-B6BEEFF6D6AB}"/>
              </a:ext>
            </a:extLst>
          </p:cNvPr>
          <p:cNvSpPr>
            <a:spLocks noGrp="1"/>
          </p:cNvSpPr>
          <p:nvPr>
            <p:ph sz="half" idx="10"/>
          </p:nvPr>
        </p:nvSpPr>
        <p:spPr>
          <a:xfrm>
            <a:off x="629058" y="2230261"/>
            <a:ext cx="10972800"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0158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 H2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7AE71B72-5B38-8109-2F7D-C0C1445127D8}"/>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D38A454E-0C2C-63E1-BCB2-B6BEEFF6D6AB}"/>
              </a:ext>
            </a:extLst>
          </p:cNvPr>
          <p:cNvSpPr>
            <a:spLocks noGrp="1"/>
          </p:cNvSpPr>
          <p:nvPr>
            <p:ph sz="half" idx="10"/>
          </p:nvPr>
        </p:nvSpPr>
        <p:spPr>
          <a:xfrm>
            <a:off x="629058" y="2230261"/>
            <a:ext cx="5386917"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8133F14-A7E0-4157-B1BA-9763EDDA9829}"/>
              </a:ext>
            </a:extLst>
          </p:cNvPr>
          <p:cNvSpPr>
            <a:spLocks noGrp="1"/>
          </p:cNvSpPr>
          <p:nvPr>
            <p:ph sz="half" idx="11"/>
          </p:nvPr>
        </p:nvSpPr>
        <p:spPr>
          <a:xfrm>
            <a:off x="6195483" y="2230261"/>
            <a:ext cx="5386917" cy="3895902"/>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4368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 H2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9058" y="2230261"/>
            <a:ext cx="3602989" cy="389590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42616" y="2230262"/>
            <a:ext cx="3239784" cy="3895902"/>
          </a:xfrm>
        </p:spPr>
        <p:txBody>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1A855F22-19B7-65D9-1C45-BE912D12E996}"/>
              </a:ext>
              <a:ext uri="{C183D7F6-B498-43B3-948B-1728B52AA6E4}">
                <adec:decorative xmlns:adec="http://schemas.microsoft.com/office/drawing/2017/decorative" val="1"/>
              </a:ext>
            </a:extLst>
          </p:cNvPr>
          <p:cNvCxnSpPr>
            <a:cxnSpLocks/>
          </p:cNvCxnSpPr>
          <p:nvPr userDrawn="1"/>
        </p:nvCxnSpPr>
        <p:spPr>
          <a:xfrm>
            <a:off x="609600" y="1252449"/>
            <a:ext cx="1097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25137FD-229D-12B3-4878-4935EFD074A0}"/>
              </a:ext>
            </a:extLst>
          </p:cNvPr>
          <p:cNvSpPr>
            <a:spLocks noGrp="1"/>
          </p:cNvSpPr>
          <p:nvPr>
            <p:ph type="body" sz="quarter" idx="10"/>
          </p:nvPr>
        </p:nvSpPr>
        <p:spPr>
          <a:xfrm>
            <a:off x="4485837" y="2230261"/>
            <a:ext cx="3602989" cy="3895902"/>
          </a:xfrm>
        </p:spPr>
        <p:txBody>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EDE9469-46E9-3082-39FA-56BEA17A3AB9}"/>
              </a:ext>
            </a:extLst>
          </p:cNvPr>
          <p:cNvSpPr>
            <a:spLocks noGrp="1"/>
          </p:cNvSpPr>
          <p:nvPr>
            <p:ph type="body" idx="11"/>
          </p:nvPr>
        </p:nvSpPr>
        <p:spPr>
          <a:xfrm>
            <a:off x="609600" y="153511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4">
            <a:extLst>
              <a:ext uri="{FF2B5EF4-FFF2-40B4-BE49-F238E27FC236}">
                <a16:creationId xmlns:a16="http://schemas.microsoft.com/office/drawing/2014/main" id="{7E06B4BC-D8AB-2E2D-358E-B431EF6A2229}"/>
              </a:ext>
            </a:extLst>
          </p:cNvPr>
          <p:cNvSpPr>
            <a:spLocks noGrp="1"/>
          </p:cNvSpPr>
          <p:nvPr>
            <p:ph type="body" sz="quarter" idx="3"/>
          </p:nvPr>
        </p:nvSpPr>
        <p:spPr>
          <a:xfrm>
            <a:off x="8342616" y="1535113"/>
            <a:ext cx="323978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4">
            <a:extLst>
              <a:ext uri="{FF2B5EF4-FFF2-40B4-BE49-F238E27FC236}">
                <a16:creationId xmlns:a16="http://schemas.microsoft.com/office/drawing/2014/main" id="{01846C0B-4721-6784-727D-FD233EA52133}"/>
              </a:ext>
            </a:extLst>
          </p:cNvPr>
          <p:cNvSpPr>
            <a:spLocks noGrp="1"/>
          </p:cNvSpPr>
          <p:nvPr>
            <p:ph type="body" sz="quarter" idx="12"/>
          </p:nvPr>
        </p:nvSpPr>
        <p:spPr>
          <a:xfrm>
            <a:off x="4476107" y="1535113"/>
            <a:ext cx="36224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476129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theme" Target="../theme/theme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a:ln>
            <a:noFill/>
          </a:ln>
        </p:spPr>
        <p:txBody>
          <a:bodyPr vert="horz" lIns="91440" tIns="45720" rIns="91440" bIns="45720" rtlCol="0" anchor="ctr">
            <a:noAutofit/>
          </a:bodyPr>
          <a:lstStyle/>
          <a:p>
            <a:r>
              <a:rPr lang="en-US"/>
              <a:t>Branded Templates</a:t>
            </a:r>
          </a:p>
        </p:txBody>
      </p:sp>
      <p:sp>
        <p:nvSpPr>
          <p:cNvPr id="3" name="Text Placeholder 2"/>
          <p:cNvSpPr>
            <a:spLocks noGrp="1"/>
          </p:cNvSpPr>
          <p:nvPr>
            <p:ph type="body" idx="1"/>
          </p:nvPr>
        </p:nvSpPr>
        <p:spPr>
          <a:xfrm>
            <a:off x="609600" y="1721224"/>
            <a:ext cx="10972800" cy="440494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80BB013C-F49F-757F-B85D-0CD30A641FE0}"/>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9872003" y="6501170"/>
            <a:ext cx="1791563" cy="327258"/>
          </a:xfrm>
          <a:prstGeom prst="rect">
            <a:avLst/>
          </a:prstGeom>
        </p:spPr>
      </p:pic>
      <p:pic>
        <p:nvPicPr>
          <p:cNvPr id="11" name="Picture 10">
            <a:extLst>
              <a:ext uri="{FF2B5EF4-FFF2-40B4-BE49-F238E27FC236}">
                <a16:creationId xmlns:a16="http://schemas.microsoft.com/office/drawing/2014/main" id="{4A6C8243-5A75-0436-1263-5D66976B9F93}"/>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571500" y="6501170"/>
            <a:ext cx="1645920" cy="266069"/>
          </a:xfrm>
          <a:prstGeom prst="rect">
            <a:avLst/>
          </a:prstGeom>
        </p:spPr>
      </p:pic>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834" r:id="rId3"/>
    <p:sldLayoutId id="2147483650" r:id="rId4"/>
    <p:sldLayoutId id="2147483824" r:id="rId5"/>
    <p:sldLayoutId id="2147483652" r:id="rId6"/>
    <p:sldLayoutId id="2147483653" r:id="rId7"/>
    <p:sldLayoutId id="2147483805" r:id="rId8"/>
    <p:sldLayoutId id="2147483800" r:id="rId9"/>
    <p:sldLayoutId id="2147483801" r:id="rId10"/>
    <p:sldLayoutId id="2147483804" r:id="rId11"/>
    <p:sldLayoutId id="2147483654" r:id="rId12"/>
    <p:sldLayoutId id="2147483807" r:id="rId13"/>
    <p:sldLayoutId id="2147483828" r:id="rId14"/>
    <p:sldLayoutId id="2147483826" r:id="rId15"/>
    <p:sldLayoutId id="2147483806" r:id="rId16"/>
    <p:sldLayoutId id="2147483655" r:id="rId17"/>
    <p:sldLayoutId id="2147483656" r:id="rId18"/>
    <p:sldLayoutId id="2147483657" r:id="rId19"/>
    <p:sldLayoutId id="2147483831" r:id="rId20"/>
  </p:sldLayoutIdLst>
  <p:txStyles>
    <p:titleStyle>
      <a:lvl1pPr algn="l" defTabSz="914400" rtl="0" eaLnBrk="1" latinLnBrk="0" hangingPunct="1">
        <a:lnSpc>
          <a:spcPct val="90000"/>
        </a:lnSpc>
        <a:spcBef>
          <a:spcPct val="0"/>
        </a:spcBef>
        <a:buNone/>
        <a:defRPr lang="en-US" sz="4600" b="1" i="0" kern="1200" spc="-50" baseline="0" dirty="0">
          <a:solidFill>
            <a:schemeClr val="tx1">
              <a:lumMod val="75000"/>
              <a:lumOff val="25000"/>
            </a:schemeClr>
          </a:solidFill>
          <a:latin typeface="Arial Black" panose="020B0604020202020204" pitchFamily="34" charset="0"/>
          <a:ea typeface="Roboto Black" panose="02000000000000000000" pitchFamily="2" charset="0"/>
          <a:cs typeface="Arial Black" panose="020B0604020202020204" pitchFamily="34" charset="0"/>
        </a:defRPr>
      </a:lvl1pPr>
    </p:titleStyle>
    <p:bodyStyle>
      <a:lvl1pPr marL="342900" indent="-342900" algn="l" defTabSz="457200" rtl="0" eaLnBrk="1" latinLnBrk="0" hangingPunct="1">
        <a:spcBef>
          <a:spcPct val="20000"/>
        </a:spcBef>
        <a:buSzPct val="130000"/>
        <a:buFont typeface="Arial"/>
        <a:buChar char="•"/>
        <a:defRPr lang="en-US" sz="24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SzPct val="130000"/>
        <a:buFont typeface="Arial" panose="020B0604020202020204" pitchFamily="34" charset="0"/>
        <a:buChar char="•"/>
        <a:defRPr lang="en-US" sz="2400" kern="1200" dirty="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80" userDrawn="1">
          <p15:clr>
            <a:srgbClr val="F26B43"/>
          </p15:clr>
        </p15:guide>
        <p15:guide id="4" orient="horz" pos="3864" userDrawn="1">
          <p15:clr>
            <a:srgbClr val="F26B43"/>
          </p15:clr>
        </p15:guide>
        <p15:guide id="5" pos="7296" userDrawn="1">
          <p15:clr>
            <a:srgbClr val="F26B43"/>
          </p15:clr>
        </p15:guide>
        <p15:guide id="6" pos="360" userDrawn="1">
          <p15:clr>
            <a:srgbClr val="F26B43"/>
          </p15:clr>
        </p15:guide>
        <p15:guide id="7" orient="horz" pos="8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a:ln>
            <a:noFill/>
          </a:ln>
        </p:spPr>
        <p:txBody>
          <a:bodyPr vert="horz" lIns="91440" tIns="45720" rIns="91440" bIns="45720" rtlCol="0" anchor="ctr">
            <a:noAutofit/>
          </a:bodyPr>
          <a:lstStyle/>
          <a:p>
            <a:r>
              <a:rPr lang="en-US"/>
              <a:t>Plain Templates</a:t>
            </a:r>
          </a:p>
        </p:txBody>
      </p:sp>
      <p:sp>
        <p:nvSpPr>
          <p:cNvPr id="3" name="Text Placeholder 2"/>
          <p:cNvSpPr>
            <a:spLocks noGrp="1"/>
          </p:cNvSpPr>
          <p:nvPr>
            <p:ph type="body" idx="1"/>
          </p:nvPr>
        </p:nvSpPr>
        <p:spPr>
          <a:xfrm>
            <a:off x="609600" y="1714500"/>
            <a:ext cx="10972800" cy="441166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6664518"/>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33" r:id="rId4"/>
    <p:sldLayoutId id="2147483825"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9" r:id="rId14"/>
    <p:sldLayoutId id="2147483830" r:id="rId15"/>
    <p:sldLayoutId id="2147483820" r:id="rId16"/>
    <p:sldLayoutId id="2147483821" r:id="rId17"/>
    <p:sldLayoutId id="2147483822" r:id="rId18"/>
    <p:sldLayoutId id="2147483823" r:id="rId19"/>
  </p:sldLayoutIdLst>
  <p:txStyles>
    <p:titleStyle>
      <a:lvl1pPr algn="l" defTabSz="914400" rtl="0" eaLnBrk="1" latinLnBrk="0" hangingPunct="1">
        <a:lnSpc>
          <a:spcPct val="90000"/>
        </a:lnSpc>
        <a:spcBef>
          <a:spcPct val="0"/>
        </a:spcBef>
        <a:buNone/>
        <a:defRPr lang="en-US" sz="4600" b="1" i="0" kern="1200" spc="-50" baseline="0" dirty="0">
          <a:solidFill>
            <a:schemeClr val="tx1">
              <a:lumMod val="75000"/>
              <a:lumOff val="25000"/>
            </a:schemeClr>
          </a:solidFill>
          <a:latin typeface="Arial Black" panose="020B0604020202020204" pitchFamily="34" charset="0"/>
          <a:ea typeface="Roboto Black" panose="02000000000000000000" pitchFamily="2" charset="0"/>
          <a:cs typeface="Arial Black" panose="020B0604020202020204" pitchFamily="34" charset="0"/>
        </a:defRPr>
      </a:lvl1pPr>
    </p:titleStyle>
    <p:bodyStyle>
      <a:lvl1pPr marL="342900" indent="-342900" algn="l" defTabSz="457200" rtl="0" eaLnBrk="1" latinLnBrk="0" hangingPunct="1">
        <a:spcBef>
          <a:spcPct val="20000"/>
        </a:spcBef>
        <a:buSzPct val="130000"/>
        <a:buFont typeface="Arial"/>
        <a:buChar char="•"/>
        <a:defRPr lang="en-US" sz="24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SzPct val="130000"/>
        <a:buFont typeface="Arial" panose="020B0604020202020204" pitchFamily="34" charset="0"/>
        <a:buChar char="•"/>
        <a:defRPr lang="en-US" sz="2400" kern="1200" dirty="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SzPct val="13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80" userDrawn="1">
          <p15:clr>
            <a:srgbClr val="F26B43"/>
          </p15:clr>
        </p15:guide>
        <p15:guide id="4" orient="horz" pos="3864" userDrawn="1">
          <p15:clr>
            <a:srgbClr val="F26B43"/>
          </p15:clr>
        </p15:guide>
        <p15:guide id="5" pos="7296" userDrawn="1">
          <p15:clr>
            <a:srgbClr val="F26B43"/>
          </p15:clr>
        </p15:guide>
        <p15:guide id="6" pos="3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27.xml.rels><?xml version="1.0" encoding="UTF-8" standalone="yes"?>
<Relationships xmlns="http://schemas.openxmlformats.org/package/2006/relationships"><Relationship Id="rId3" Type="http://schemas.microsoft.com/office/2018/10/relationships/comments" Target="../comments/modernComment_A37_4A81753A.xm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1.jpeg"/><Relationship Id="rId7"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microsoft.com/office/2007/relationships/hdphoto" Target="../media/hdphoto1.wdp"/><Relationship Id="rId5" Type="http://schemas.openxmlformats.org/officeDocument/2006/relationships/image" Target="../media/image33.png"/><Relationship Id="rId4" Type="http://schemas.openxmlformats.org/officeDocument/2006/relationships/image" Target="../media/image32.sv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D1D2-0715-4EF8-4EFF-F9237AE0AF2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6D6BA3B-A76D-4061-DBFF-DD6C361DEC7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1723" r="1276" b="-121"/>
          <a:stretch>
            <a:fillRect/>
          </a:stretch>
        </p:blipFill>
        <p:spPr>
          <a:xfrm>
            <a:off x="-1" y="1"/>
            <a:ext cx="12192001" cy="6404966"/>
          </a:xfrm>
          <a:prstGeom prst="rect">
            <a:avLst/>
          </a:prstGeom>
        </p:spPr>
      </p:pic>
      <p:sp>
        <p:nvSpPr>
          <p:cNvPr id="8" name="Rectangle 7">
            <a:extLst>
              <a:ext uri="{FF2B5EF4-FFF2-40B4-BE49-F238E27FC236}">
                <a16:creationId xmlns:a16="http://schemas.microsoft.com/office/drawing/2014/main" id="{48B889CD-50DF-3FBF-F6E2-D3C822D63F43}"/>
              </a:ext>
              <a:ext uri="{C183D7F6-B498-43B3-948B-1728B52AA6E4}">
                <adec:decorative xmlns:adec="http://schemas.microsoft.com/office/drawing/2017/decorative" val="1"/>
              </a:ext>
            </a:extLst>
          </p:cNvPr>
          <p:cNvSpPr/>
          <p:nvPr/>
        </p:nvSpPr>
        <p:spPr>
          <a:xfrm>
            <a:off x="0" y="3428999"/>
            <a:ext cx="12192000" cy="2975968"/>
          </a:xfrm>
          <a:prstGeom prst="rect">
            <a:avLst/>
          </a:prstGeom>
          <a:solidFill>
            <a:schemeClr val="bg1">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3CDBA1-AEA6-C737-C0D4-9A1A09604F1F}"/>
              </a:ext>
            </a:extLst>
          </p:cNvPr>
          <p:cNvSpPr>
            <a:spLocks noGrp="1"/>
          </p:cNvSpPr>
          <p:nvPr>
            <p:ph type="ctrTitle"/>
          </p:nvPr>
        </p:nvSpPr>
        <p:spPr>
          <a:xfrm>
            <a:off x="571500" y="3621552"/>
            <a:ext cx="10363200" cy="819575"/>
          </a:xfrm>
        </p:spPr>
        <p:txBody>
          <a:bodyPr>
            <a:noAutofit/>
          </a:bodyPr>
          <a:lstStyle/>
          <a:p>
            <a:r>
              <a:rPr lang="en-US" sz="4800" b="0">
                <a:solidFill>
                  <a:schemeClr val="tx1"/>
                </a:solidFill>
                <a:latin typeface="Arial Black"/>
                <a:ea typeface="Roboto Black"/>
              </a:rPr>
              <a:t>Bringing CBME to Life</a:t>
            </a:r>
            <a:r>
              <a:rPr lang="en-US" sz="3600" b="0">
                <a:solidFill>
                  <a:schemeClr val="tx1"/>
                </a:solidFill>
                <a:latin typeface="Arial Black"/>
                <a:ea typeface="Roboto Black"/>
              </a:rPr>
              <a:t> </a:t>
            </a:r>
            <a:endParaRPr lang="en-US" sz="4000">
              <a:solidFill>
                <a:schemeClr val="tx1"/>
              </a:solidFill>
              <a:latin typeface="Arial" panose="020B0604020202020204" pitchFamily="34" charset="0"/>
              <a:ea typeface="Roboto Black"/>
              <a:cs typeface="Arial" panose="020B0604020202020204" pitchFamily="34" charset="0"/>
            </a:endParaRPr>
          </a:p>
        </p:txBody>
      </p:sp>
      <p:sp>
        <p:nvSpPr>
          <p:cNvPr id="5" name="Text Placeholder 4">
            <a:extLst>
              <a:ext uri="{FF2B5EF4-FFF2-40B4-BE49-F238E27FC236}">
                <a16:creationId xmlns:a16="http://schemas.microsoft.com/office/drawing/2014/main" id="{3BB25641-749E-E696-5A7B-5AFDDC881C0A}"/>
              </a:ext>
            </a:extLst>
          </p:cNvPr>
          <p:cNvSpPr>
            <a:spLocks noGrp="1"/>
          </p:cNvSpPr>
          <p:nvPr>
            <p:ph type="body" sz="quarter" idx="10"/>
          </p:nvPr>
        </p:nvSpPr>
        <p:spPr>
          <a:xfrm>
            <a:off x="589431" y="4259824"/>
            <a:ext cx="7317441" cy="1261317"/>
          </a:xfrm>
        </p:spPr>
        <p:txBody>
          <a:bodyPr/>
          <a:lstStyle/>
          <a:p>
            <a:pPr marL="0" indent="0">
              <a:buNone/>
            </a:pPr>
            <a:r>
              <a:rPr lang="en-US" sz="3600">
                <a:solidFill>
                  <a:schemeClr val="tx1"/>
                </a:solidFill>
                <a:latin typeface="Arial" panose="020B0604020202020204" pitchFamily="34" charset="0"/>
                <a:ea typeface="Roboto Black"/>
                <a:cs typeface="Arial" panose="020B0604020202020204" pitchFamily="34" charset="0"/>
              </a:rPr>
              <a:t>Developing Learners Through Coaching and Effective Feedback</a:t>
            </a:r>
            <a:endParaRPr lang="en-US" sz="3600"/>
          </a:p>
        </p:txBody>
      </p:sp>
      <p:sp>
        <p:nvSpPr>
          <p:cNvPr id="3" name="Subtitle 2">
            <a:extLst>
              <a:ext uri="{FF2B5EF4-FFF2-40B4-BE49-F238E27FC236}">
                <a16:creationId xmlns:a16="http://schemas.microsoft.com/office/drawing/2014/main" id="{4271A263-1D0E-B1EA-48E1-98076F162D86}"/>
              </a:ext>
            </a:extLst>
          </p:cNvPr>
          <p:cNvSpPr>
            <a:spLocks noGrp="1"/>
          </p:cNvSpPr>
          <p:nvPr>
            <p:ph type="subTitle" idx="1"/>
          </p:nvPr>
        </p:nvSpPr>
        <p:spPr>
          <a:xfrm>
            <a:off x="577525" y="5661634"/>
            <a:ext cx="5518475" cy="472466"/>
          </a:xfrm>
          <a:prstGeom prst="roundRect">
            <a:avLst/>
          </a:prstGeom>
          <a:solidFill>
            <a:srgbClr val="11A2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l" defTabSz="914400"/>
            <a:r>
              <a:rPr lang="en-US" sz="1800" b="1">
                <a:solidFill>
                  <a:schemeClr val="bg1"/>
                </a:solidFill>
                <a:latin typeface="Source Sans Pro Semibold"/>
                <a:ea typeface="Source Sans Pro Semibold"/>
              </a:rPr>
              <a:t>[Facilitator Name]		[Date]</a:t>
            </a:r>
          </a:p>
        </p:txBody>
      </p:sp>
    </p:spTree>
    <p:extLst>
      <p:ext uri="{BB962C8B-B14F-4D97-AF65-F5344CB8AC3E}">
        <p14:creationId xmlns:p14="http://schemas.microsoft.com/office/powerpoint/2010/main" val="4012161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CBFA9A95-BC3D-77D5-C3E2-C63E18B869F2}"/>
              </a:ext>
              <a:ext uri="{C183D7F6-B498-43B3-948B-1728B52AA6E4}">
                <adec:decorative xmlns:adec="http://schemas.microsoft.com/office/drawing/2017/decorative" val="1"/>
              </a:ext>
            </a:extLst>
          </p:cNvPr>
          <p:cNvSpPr/>
          <p:nvPr/>
        </p:nvSpPr>
        <p:spPr>
          <a:xfrm>
            <a:off x="342167" y="4909375"/>
            <a:ext cx="11401597" cy="2339723"/>
          </a:xfrm>
          <a:prstGeom prst="roundRect">
            <a:avLst/>
          </a:prstGeom>
          <a:solidFill>
            <a:schemeClr val="bg2"/>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744424-8BBC-362E-1A96-E0CF0DF3C0ED}"/>
              </a:ext>
            </a:extLst>
          </p:cNvPr>
          <p:cNvSpPr>
            <a:spLocks noGrp="1"/>
          </p:cNvSpPr>
          <p:nvPr>
            <p:ph type="title"/>
          </p:nvPr>
        </p:nvSpPr>
        <p:spPr/>
        <p:txBody>
          <a:bodyPr/>
          <a:lstStyle/>
          <a:p>
            <a:r>
              <a:rPr lang="en-US"/>
              <a:t>Mindset of a Coach</a:t>
            </a:r>
          </a:p>
        </p:txBody>
      </p:sp>
      <p:sp>
        <p:nvSpPr>
          <p:cNvPr id="9" name="Content Placeholder 8">
            <a:extLst>
              <a:ext uri="{FF2B5EF4-FFF2-40B4-BE49-F238E27FC236}">
                <a16:creationId xmlns:a16="http://schemas.microsoft.com/office/drawing/2014/main" id="{19710D78-40A5-A00B-D001-06D45A8C3F9D}"/>
              </a:ext>
            </a:extLst>
          </p:cNvPr>
          <p:cNvSpPr>
            <a:spLocks noGrp="1"/>
          </p:cNvSpPr>
          <p:nvPr>
            <p:ph sz="half" idx="13"/>
          </p:nvPr>
        </p:nvSpPr>
        <p:spPr>
          <a:xfrm>
            <a:off x="629056" y="1718067"/>
            <a:ext cx="10953344" cy="573137"/>
          </a:xfrm>
        </p:spPr>
        <p:txBody>
          <a:bodyPr/>
          <a:lstStyle/>
          <a:p>
            <a:r>
              <a:rPr lang="en-US"/>
              <a:t>Effective coaching begins with a mindset of:</a:t>
            </a:r>
          </a:p>
        </p:txBody>
      </p:sp>
      <p:sp>
        <p:nvSpPr>
          <p:cNvPr id="6" name="Text Placeholder 5">
            <a:extLst>
              <a:ext uri="{FF2B5EF4-FFF2-40B4-BE49-F238E27FC236}">
                <a16:creationId xmlns:a16="http://schemas.microsoft.com/office/drawing/2014/main" id="{4E75AAD5-F184-7165-6AC4-97C3CD54BDD3}"/>
              </a:ext>
            </a:extLst>
          </p:cNvPr>
          <p:cNvSpPr>
            <a:spLocks noGrp="1" noChangeAspect="1"/>
          </p:cNvSpPr>
          <p:nvPr>
            <p:ph type="body" idx="11"/>
          </p:nvPr>
        </p:nvSpPr>
        <p:spPr>
          <a:xfrm>
            <a:off x="342167" y="2330514"/>
            <a:ext cx="2057400" cy="2057400"/>
          </a:xfrm>
          <a:prstGeom prst="ellipse">
            <a:avLst/>
          </a:prstGeom>
          <a:solidFill>
            <a:schemeClr val="tx2">
              <a:lumMod val="75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algn="ctr"/>
            <a:r>
              <a:rPr lang="en-US" sz="1800" b="0">
                <a:solidFill>
                  <a:schemeClr val="bg1"/>
                </a:solidFill>
                <a:latin typeface="Arial"/>
                <a:cs typeface="Arial"/>
              </a:rPr>
              <a:t>Curiosity</a:t>
            </a:r>
          </a:p>
        </p:txBody>
      </p:sp>
      <p:sp>
        <p:nvSpPr>
          <p:cNvPr id="3" name="Content Placeholder 2">
            <a:extLst>
              <a:ext uri="{FF2B5EF4-FFF2-40B4-BE49-F238E27FC236}">
                <a16:creationId xmlns:a16="http://schemas.microsoft.com/office/drawing/2014/main" id="{6E8B708E-35D6-6038-D5E1-2A8B4C54989B}"/>
              </a:ext>
            </a:extLst>
          </p:cNvPr>
          <p:cNvSpPr>
            <a:spLocks noGrp="1" noChangeAspect="1"/>
          </p:cNvSpPr>
          <p:nvPr>
            <p:ph sz="half" idx="1"/>
          </p:nvPr>
        </p:nvSpPr>
        <p:spPr>
          <a:xfrm>
            <a:off x="2633393" y="2330514"/>
            <a:ext cx="2057400" cy="2057400"/>
          </a:xfrm>
          <a:prstGeom prst="ellipse">
            <a:avLst/>
          </a:prstGeom>
          <a:solidFill>
            <a:schemeClr val="accent5">
              <a:lumMod val="50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marL="0" indent="0" algn="ctr">
              <a:buNone/>
            </a:pPr>
            <a:r>
              <a:rPr lang="en-US" sz="1800">
                <a:solidFill>
                  <a:schemeClr val="bg1"/>
                </a:solidFill>
                <a:latin typeface="Arial"/>
                <a:cs typeface="Arial"/>
              </a:rPr>
              <a:t>Growth Mindset</a:t>
            </a:r>
          </a:p>
        </p:txBody>
      </p:sp>
      <p:sp>
        <p:nvSpPr>
          <p:cNvPr id="8" name="Text Placeholder 7">
            <a:extLst>
              <a:ext uri="{FF2B5EF4-FFF2-40B4-BE49-F238E27FC236}">
                <a16:creationId xmlns:a16="http://schemas.microsoft.com/office/drawing/2014/main" id="{9655D020-B29A-8E07-76DD-81DD4184EEED}"/>
              </a:ext>
            </a:extLst>
          </p:cNvPr>
          <p:cNvSpPr>
            <a:spLocks noGrp="1" noChangeAspect="1"/>
          </p:cNvSpPr>
          <p:nvPr>
            <p:ph type="body" sz="quarter" idx="12"/>
          </p:nvPr>
        </p:nvSpPr>
        <p:spPr>
          <a:xfrm>
            <a:off x="4924619" y="2330514"/>
            <a:ext cx="2057400" cy="2057400"/>
          </a:xfrm>
          <a:prstGeom prst="ellipse">
            <a:avLst/>
          </a:prstGeom>
          <a:solidFill>
            <a:schemeClr val="accent6">
              <a:lumMod val="50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algn="ctr"/>
            <a:r>
              <a:rPr lang="en-US" sz="1800" b="0">
                <a:solidFill>
                  <a:schemeClr val="bg1"/>
                </a:solidFill>
                <a:latin typeface="Arial"/>
                <a:cs typeface="Arial"/>
              </a:rPr>
              <a:t>Partnership</a:t>
            </a:r>
          </a:p>
        </p:txBody>
      </p:sp>
      <p:sp>
        <p:nvSpPr>
          <p:cNvPr id="5" name="Text Placeholder 4">
            <a:extLst>
              <a:ext uri="{FF2B5EF4-FFF2-40B4-BE49-F238E27FC236}">
                <a16:creationId xmlns:a16="http://schemas.microsoft.com/office/drawing/2014/main" id="{79A92BED-524E-9F55-B0FD-F0116FB91879}"/>
              </a:ext>
            </a:extLst>
          </p:cNvPr>
          <p:cNvSpPr>
            <a:spLocks noGrp="1" noChangeAspect="1"/>
          </p:cNvSpPr>
          <p:nvPr>
            <p:ph type="body" sz="quarter" idx="10"/>
          </p:nvPr>
        </p:nvSpPr>
        <p:spPr>
          <a:xfrm>
            <a:off x="7215845" y="2330514"/>
            <a:ext cx="2057400" cy="2057400"/>
          </a:xfrm>
          <a:prstGeom prst="ellipse">
            <a:avLst/>
          </a:prstGeom>
          <a:solidFill>
            <a:schemeClr val="accent4">
              <a:lumMod val="50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marL="0" indent="0" algn="ctr">
              <a:buNone/>
            </a:pPr>
            <a:r>
              <a:rPr lang="en-US" sz="1800">
                <a:solidFill>
                  <a:schemeClr val="bg1"/>
                </a:solidFill>
                <a:latin typeface="Arial"/>
                <a:cs typeface="Arial"/>
              </a:rPr>
              <a:t>Accountability</a:t>
            </a:r>
          </a:p>
        </p:txBody>
      </p:sp>
      <p:sp>
        <p:nvSpPr>
          <p:cNvPr id="7" name="Text Placeholder 6">
            <a:extLst>
              <a:ext uri="{FF2B5EF4-FFF2-40B4-BE49-F238E27FC236}">
                <a16:creationId xmlns:a16="http://schemas.microsoft.com/office/drawing/2014/main" id="{FC247D46-8434-408E-AC9F-2DC257BA5191}"/>
              </a:ext>
            </a:extLst>
          </p:cNvPr>
          <p:cNvSpPr>
            <a:spLocks noGrp="1" noChangeAspect="1"/>
          </p:cNvSpPr>
          <p:nvPr>
            <p:ph type="body" sz="quarter" idx="3"/>
          </p:nvPr>
        </p:nvSpPr>
        <p:spPr>
          <a:xfrm>
            <a:off x="9507071" y="2330514"/>
            <a:ext cx="2057400" cy="2057400"/>
          </a:xfrm>
          <a:prstGeom prst="ellipse">
            <a:avLst/>
          </a:prstGeom>
          <a:solidFill>
            <a:schemeClr val="accent3">
              <a:lumMod val="50000"/>
            </a:schemeClr>
          </a:solidFill>
          <a:effectLst>
            <a:outerShdw blurRad="50800" dist="38100" dir="5400000" algn="t" rotWithShape="0">
              <a:prstClr val="black">
                <a:alpha val="40000"/>
              </a:prstClr>
            </a:outerShdw>
          </a:effectLst>
        </p:spPr>
        <p:txBody>
          <a:bodyPr vert="horz" wrap="square" lIns="0" tIns="914400" rIns="0" bIns="45720" rtlCol="0" anchor="ctr">
            <a:noAutofit/>
          </a:bodyPr>
          <a:lstStyle/>
          <a:p>
            <a:pPr algn="ctr"/>
            <a:r>
              <a:rPr lang="en-US" sz="1800" b="0">
                <a:solidFill>
                  <a:schemeClr val="bg1"/>
                </a:solidFill>
                <a:latin typeface="Arial"/>
                <a:cs typeface="Arial"/>
              </a:rPr>
              <a:t>Psychological Safety</a:t>
            </a:r>
            <a:endParaRPr lang="en-US" sz="1800" b="0">
              <a:solidFill>
                <a:schemeClr val="bg1"/>
              </a:solidFill>
            </a:endParaRPr>
          </a:p>
        </p:txBody>
      </p:sp>
      <p:sp>
        <p:nvSpPr>
          <p:cNvPr id="11" name="Text Placeholder 10">
            <a:extLst>
              <a:ext uri="{FF2B5EF4-FFF2-40B4-BE49-F238E27FC236}">
                <a16:creationId xmlns:a16="http://schemas.microsoft.com/office/drawing/2014/main" id="{1B2517D7-8EFA-7B40-19FC-302F7C0FFDA6}"/>
              </a:ext>
            </a:extLst>
          </p:cNvPr>
          <p:cNvSpPr>
            <a:spLocks noGrp="1"/>
          </p:cNvSpPr>
          <p:nvPr>
            <p:ph type="body" sz="quarter" idx="15"/>
          </p:nvPr>
        </p:nvSpPr>
        <p:spPr>
          <a:xfrm>
            <a:off x="763912" y="5034879"/>
            <a:ext cx="5573392" cy="639762"/>
          </a:xfrm>
        </p:spPr>
        <p:txBody>
          <a:bodyPr/>
          <a:lstStyle/>
          <a:p>
            <a:r>
              <a:rPr lang="en-US"/>
              <a:t>Teach Learners to “Fish”</a:t>
            </a:r>
          </a:p>
        </p:txBody>
      </p:sp>
      <p:sp>
        <p:nvSpPr>
          <p:cNvPr id="10" name="Text Placeholder 9">
            <a:extLst>
              <a:ext uri="{FF2B5EF4-FFF2-40B4-BE49-F238E27FC236}">
                <a16:creationId xmlns:a16="http://schemas.microsoft.com/office/drawing/2014/main" id="{256B379E-F1D3-CE7B-54FE-B2B845FD88CD}"/>
              </a:ext>
            </a:extLst>
          </p:cNvPr>
          <p:cNvSpPr>
            <a:spLocks noGrp="1"/>
          </p:cNvSpPr>
          <p:nvPr>
            <p:ph type="body" sz="quarter" idx="14"/>
          </p:nvPr>
        </p:nvSpPr>
        <p:spPr>
          <a:xfrm>
            <a:off x="773642" y="5713951"/>
            <a:ext cx="6863947" cy="639762"/>
          </a:xfrm>
        </p:spPr>
        <p:txBody>
          <a:bodyPr/>
          <a:lstStyle/>
          <a:p>
            <a:pPr marL="0" indent="0">
              <a:buNone/>
            </a:pPr>
            <a:r>
              <a:rPr lang="en-US" sz="2000"/>
              <a:t>Empower learners with skills, thinking and confidence to solve problems and grow long after the coaching ends.</a:t>
            </a:r>
          </a:p>
        </p:txBody>
      </p:sp>
      <p:sp>
        <p:nvSpPr>
          <p:cNvPr id="4" name="Content Placeholder 3">
            <a:extLst>
              <a:ext uri="{FF2B5EF4-FFF2-40B4-BE49-F238E27FC236}">
                <a16:creationId xmlns:a16="http://schemas.microsoft.com/office/drawing/2014/main" id="{98B72C7F-7E89-4B96-C2F2-8E51BE11A160}"/>
              </a:ext>
            </a:extLst>
          </p:cNvPr>
          <p:cNvSpPr>
            <a:spLocks noGrp="1"/>
          </p:cNvSpPr>
          <p:nvPr>
            <p:ph sz="half" idx="2"/>
          </p:nvPr>
        </p:nvSpPr>
        <p:spPr>
          <a:xfrm>
            <a:off x="7732157" y="5426476"/>
            <a:ext cx="2686058" cy="962874"/>
          </a:xfrm>
        </p:spPr>
        <p:txBody>
          <a:bodyPr/>
          <a:lstStyle/>
          <a:p>
            <a:pPr marL="0" indent="0">
              <a:buNone/>
            </a:pPr>
            <a:r>
              <a:rPr lang="en-US" sz="2000"/>
              <a:t>The goal is not to </a:t>
            </a:r>
            <a:r>
              <a:rPr lang="en-US" sz="2000" b="1"/>
              <a:t>give answers </a:t>
            </a:r>
            <a:r>
              <a:rPr lang="en-US" sz="2000"/>
              <a:t>but to </a:t>
            </a:r>
            <a:r>
              <a:rPr lang="en-US" sz="2000" b="1"/>
              <a:t>build independence.</a:t>
            </a:r>
            <a:endParaRPr lang="en-US" sz="2000"/>
          </a:p>
        </p:txBody>
      </p:sp>
      <p:cxnSp>
        <p:nvCxnSpPr>
          <p:cNvPr id="14" name="Straight Connector 13">
            <a:extLst>
              <a:ext uri="{FF2B5EF4-FFF2-40B4-BE49-F238E27FC236}">
                <a16:creationId xmlns:a16="http://schemas.microsoft.com/office/drawing/2014/main" id="{23619289-1368-A1FD-F6E8-1C2C65CEECC0}"/>
              </a:ext>
              <a:ext uri="{C183D7F6-B498-43B3-948B-1728B52AA6E4}">
                <adec:decorative xmlns:adec="http://schemas.microsoft.com/office/drawing/2017/decorative" val="1"/>
              </a:ext>
            </a:extLst>
          </p:cNvPr>
          <p:cNvCxnSpPr>
            <a:cxnSpLocks/>
          </p:cNvCxnSpPr>
          <p:nvPr/>
        </p:nvCxnSpPr>
        <p:spPr>
          <a:xfrm>
            <a:off x="7498397" y="5543867"/>
            <a:ext cx="0" cy="809846"/>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52C6EE15-D0F0-1A00-4F9C-7FA4FC11B42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13084" flipH="1">
            <a:off x="10029761" y="5322548"/>
            <a:ext cx="1299505" cy="637815"/>
          </a:xfrm>
          <a:prstGeom prst="rect">
            <a:avLst/>
          </a:prstGeom>
        </p:spPr>
      </p:pic>
      <p:pic>
        <p:nvPicPr>
          <p:cNvPr id="18" name="Graphic 17">
            <a:extLst>
              <a:ext uri="{FF2B5EF4-FFF2-40B4-BE49-F238E27FC236}">
                <a16:creationId xmlns:a16="http://schemas.microsoft.com/office/drawing/2014/main" id="{F3F84FA2-7282-0B7A-358E-F778B4EBF54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47374" y="2664594"/>
            <a:ext cx="776794" cy="776794"/>
          </a:xfrm>
          <a:prstGeom prst="rect">
            <a:avLst/>
          </a:prstGeom>
        </p:spPr>
      </p:pic>
      <p:pic>
        <p:nvPicPr>
          <p:cNvPr id="19" name="Graphic 18">
            <a:extLst>
              <a:ext uri="{FF2B5EF4-FFF2-40B4-BE49-F238E27FC236}">
                <a16:creationId xmlns:a16="http://schemas.microsoft.com/office/drawing/2014/main" id="{75007010-7A63-F1F6-5796-5DA528666B6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89376" y="2731050"/>
            <a:ext cx="710338" cy="710338"/>
          </a:xfrm>
          <a:prstGeom prst="rect">
            <a:avLst/>
          </a:prstGeom>
        </p:spPr>
      </p:pic>
      <p:pic>
        <p:nvPicPr>
          <p:cNvPr id="20" name="Graphic 19">
            <a:extLst>
              <a:ext uri="{FF2B5EF4-FFF2-40B4-BE49-F238E27FC236}">
                <a16:creationId xmlns:a16="http://schemas.microsoft.com/office/drawing/2014/main" id="{B24CD709-1F67-2106-D158-EC31B3974CE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43814" y="2576714"/>
            <a:ext cx="1019011" cy="1019011"/>
          </a:xfrm>
          <a:prstGeom prst="rect">
            <a:avLst/>
          </a:prstGeom>
        </p:spPr>
      </p:pic>
      <p:pic>
        <p:nvPicPr>
          <p:cNvPr id="21" name="Graphic 20">
            <a:extLst>
              <a:ext uri="{FF2B5EF4-FFF2-40B4-BE49-F238E27FC236}">
                <a16:creationId xmlns:a16="http://schemas.microsoft.com/office/drawing/2014/main" id="{CCBE9FEB-6C1F-FEAD-1064-F016A870994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306924" y="2731050"/>
            <a:ext cx="710338" cy="710338"/>
          </a:xfrm>
          <a:prstGeom prst="rect">
            <a:avLst/>
          </a:prstGeom>
        </p:spPr>
      </p:pic>
      <p:pic>
        <p:nvPicPr>
          <p:cNvPr id="22" name="Graphic 21">
            <a:extLst>
              <a:ext uri="{FF2B5EF4-FFF2-40B4-BE49-F238E27FC236}">
                <a16:creationId xmlns:a16="http://schemas.microsoft.com/office/drawing/2014/main" id="{260052AF-1C70-2B02-E2D9-2E21CED81FF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15698" y="2784837"/>
            <a:ext cx="710338" cy="710338"/>
          </a:xfrm>
          <a:prstGeom prst="rect">
            <a:avLst/>
          </a:prstGeom>
        </p:spPr>
      </p:pic>
    </p:spTree>
    <p:extLst>
      <p:ext uri="{BB962C8B-B14F-4D97-AF65-F5344CB8AC3E}">
        <p14:creationId xmlns:p14="http://schemas.microsoft.com/office/powerpoint/2010/main" val="2528016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500"/>
              <a:t>Coaching Conversation Framework</a:t>
            </a:r>
          </a:p>
        </p:txBody>
      </p:sp>
      <p:sp>
        <p:nvSpPr>
          <p:cNvPr id="3" name="Content Placeholder 2"/>
          <p:cNvSpPr>
            <a:spLocks noGrp="1"/>
          </p:cNvSpPr>
          <p:nvPr>
            <p:ph idx="4294967295"/>
          </p:nvPr>
        </p:nvSpPr>
        <p:spPr>
          <a:xfrm>
            <a:off x="609600" y="1714500"/>
            <a:ext cx="10972800" cy="4411664"/>
          </a:xfrm>
        </p:spPr>
        <p:txBody>
          <a:bodyPr vert="horz" lIns="91440" tIns="45720" rIns="91440" bIns="45720" rtlCol="0" anchor="t">
            <a:noAutofit/>
          </a:bodyPr>
          <a:lstStyle/>
          <a:p>
            <a:pPr marL="457200" lvl="2" indent="0">
              <a:spcAft>
                <a:spcPts val="2400"/>
              </a:spcAft>
              <a:buNone/>
            </a:pPr>
            <a:r>
              <a:rPr lang="en-US" sz="2400" b="1">
                <a:latin typeface="Arial"/>
                <a:cs typeface="Arial"/>
              </a:rPr>
              <a:t>Connect				</a:t>
            </a:r>
            <a:r>
              <a:rPr lang="en-US" sz="2400">
                <a:latin typeface="Arial"/>
                <a:cs typeface="Arial"/>
              </a:rPr>
              <a:t>Build rapport and understand the learner’s perspective.</a:t>
            </a:r>
            <a:endParaRPr lang="en-US"/>
          </a:p>
          <a:p>
            <a:pPr marL="457200" lvl="2" indent="0">
              <a:spcAft>
                <a:spcPts val="2400"/>
              </a:spcAft>
              <a:buNone/>
            </a:pPr>
            <a:r>
              <a:rPr lang="en-US" sz="2400" b="1">
                <a:latin typeface="Arial"/>
                <a:cs typeface="Arial"/>
              </a:rPr>
              <a:t>Explore Data		</a:t>
            </a:r>
            <a:r>
              <a:rPr lang="en-US" sz="2400">
                <a:latin typeface="Arial"/>
                <a:cs typeface="Arial"/>
              </a:rPr>
              <a:t>Review observations and assessment information. </a:t>
            </a:r>
            <a:endParaRPr lang="en-US" sz="2400"/>
          </a:p>
          <a:p>
            <a:pPr marL="457200" lvl="2" indent="0">
              <a:spcAft>
                <a:spcPts val="2400"/>
              </a:spcAft>
              <a:buNone/>
            </a:pPr>
            <a:r>
              <a:rPr lang="en-US" sz="2400" b="1">
                <a:latin typeface="Arial"/>
                <a:cs typeface="Arial"/>
              </a:rPr>
              <a:t>Identify Gap</a:t>
            </a:r>
            <a:r>
              <a:rPr lang="en-US" sz="2400">
                <a:latin typeface="Arial"/>
                <a:cs typeface="Arial"/>
              </a:rPr>
              <a:t>			Agree on the key developmental need.</a:t>
            </a:r>
            <a:endParaRPr lang="en-US" sz="2400"/>
          </a:p>
          <a:p>
            <a:pPr marL="457200" lvl="2" indent="0">
              <a:spcAft>
                <a:spcPts val="2400"/>
              </a:spcAft>
              <a:buNone/>
            </a:pPr>
            <a:r>
              <a:rPr lang="en-US" sz="2400" b="1">
                <a:latin typeface="Arial"/>
                <a:cs typeface="Arial"/>
              </a:rPr>
              <a:t>Set Goal</a:t>
            </a:r>
            <a:r>
              <a:rPr lang="en-US" sz="2400">
                <a:latin typeface="Arial"/>
                <a:cs typeface="Arial"/>
              </a:rPr>
              <a:t> 				Collaboratively define a meaningful, achievable goal.</a:t>
            </a:r>
            <a:endParaRPr lang="en-US" sz="2400"/>
          </a:p>
          <a:p>
            <a:pPr marL="457200" lvl="2" indent="0">
              <a:spcAft>
                <a:spcPts val="2400"/>
              </a:spcAft>
              <a:buNone/>
            </a:pPr>
            <a:r>
              <a:rPr lang="en-US" sz="2400" b="1">
                <a:latin typeface="Arial"/>
                <a:cs typeface="Arial"/>
              </a:rPr>
              <a:t>Plan Actions</a:t>
            </a:r>
            <a:r>
              <a:rPr lang="en-US" sz="2400">
                <a:latin typeface="Arial"/>
                <a:cs typeface="Arial"/>
              </a:rPr>
              <a:t>		Identify specific next steps together.</a:t>
            </a:r>
            <a:endParaRPr lang="en-US" sz="2400"/>
          </a:p>
          <a:p>
            <a:pPr marL="457200" lvl="2" indent="0">
              <a:spcAft>
                <a:spcPts val="2400"/>
              </a:spcAft>
              <a:buNone/>
            </a:pPr>
            <a:r>
              <a:rPr lang="en-US" sz="2400" b="1">
                <a:latin typeface="Arial"/>
                <a:cs typeface="Arial"/>
              </a:rPr>
              <a:t>Follow Up</a:t>
            </a:r>
            <a:r>
              <a:rPr lang="en-US" sz="2400">
                <a:latin typeface="Arial"/>
                <a:cs typeface="Arial"/>
              </a:rPr>
              <a:t>			Reassess progress through future observations.</a:t>
            </a:r>
            <a:endParaRPr lang="en-US"/>
          </a:p>
        </p:txBody>
      </p:sp>
      <p:sp>
        <p:nvSpPr>
          <p:cNvPr id="7" name="Rounded Rectangle 6">
            <a:extLst>
              <a:ext uri="{FF2B5EF4-FFF2-40B4-BE49-F238E27FC236}">
                <a16:creationId xmlns:a16="http://schemas.microsoft.com/office/drawing/2014/main" id="{24C3FEFE-6378-860A-4792-0F7C0EB58786}"/>
              </a:ext>
              <a:ext uri="{C183D7F6-B498-43B3-948B-1728B52AA6E4}">
                <adec:decorative xmlns:adec="http://schemas.microsoft.com/office/drawing/2017/decorative" val="1"/>
              </a:ext>
            </a:extLst>
          </p:cNvPr>
          <p:cNvSpPr/>
          <p:nvPr/>
        </p:nvSpPr>
        <p:spPr>
          <a:xfrm>
            <a:off x="1021977" y="1714500"/>
            <a:ext cx="1559859"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8" name="Rounded Rectangle 7">
            <a:extLst>
              <a:ext uri="{FF2B5EF4-FFF2-40B4-BE49-F238E27FC236}">
                <a16:creationId xmlns:a16="http://schemas.microsoft.com/office/drawing/2014/main" id="{B03CFB4D-78E9-AFE7-768C-01D37A2C9402}"/>
              </a:ext>
              <a:ext uri="{C183D7F6-B498-43B3-948B-1728B52AA6E4}">
                <adec:decorative xmlns:adec="http://schemas.microsoft.com/office/drawing/2017/decorative" val="1"/>
              </a:ext>
            </a:extLst>
          </p:cNvPr>
          <p:cNvSpPr/>
          <p:nvPr/>
        </p:nvSpPr>
        <p:spPr>
          <a:xfrm>
            <a:off x="1021977" y="2443909"/>
            <a:ext cx="2102223"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9" name="Rounded Rectangle 8">
            <a:extLst>
              <a:ext uri="{FF2B5EF4-FFF2-40B4-BE49-F238E27FC236}">
                <a16:creationId xmlns:a16="http://schemas.microsoft.com/office/drawing/2014/main" id="{4C61DE00-D068-D53F-8053-B6354301DE89}"/>
              </a:ext>
              <a:ext uri="{C183D7F6-B498-43B3-948B-1728B52AA6E4}">
                <adec:decorative xmlns:adec="http://schemas.microsoft.com/office/drawing/2017/decorative" val="1"/>
              </a:ext>
            </a:extLst>
          </p:cNvPr>
          <p:cNvSpPr/>
          <p:nvPr/>
        </p:nvSpPr>
        <p:spPr>
          <a:xfrm>
            <a:off x="1021977" y="3174626"/>
            <a:ext cx="1987923"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10" name="Rounded Rectangle 9">
            <a:extLst>
              <a:ext uri="{FF2B5EF4-FFF2-40B4-BE49-F238E27FC236}">
                <a16:creationId xmlns:a16="http://schemas.microsoft.com/office/drawing/2014/main" id="{830A08DF-A867-507C-7805-338495DD2A2B}"/>
              </a:ext>
              <a:ext uri="{C183D7F6-B498-43B3-948B-1728B52AA6E4}">
                <adec:decorative xmlns:adec="http://schemas.microsoft.com/office/drawing/2017/decorative" val="1"/>
              </a:ext>
            </a:extLst>
          </p:cNvPr>
          <p:cNvSpPr/>
          <p:nvPr/>
        </p:nvSpPr>
        <p:spPr>
          <a:xfrm>
            <a:off x="1021977" y="3920332"/>
            <a:ext cx="1467223"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11" name="Rounded Rectangle 10">
            <a:extLst>
              <a:ext uri="{FF2B5EF4-FFF2-40B4-BE49-F238E27FC236}">
                <a16:creationId xmlns:a16="http://schemas.microsoft.com/office/drawing/2014/main" id="{22650D59-9031-631E-6B05-F1FA665CE20B}"/>
              </a:ext>
              <a:ext uri="{C183D7F6-B498-43B3-948B-1728B52AA6E4}">
                <adec:decorative xmlns:adec="http://schemas.microsoft.com/office/drawing/2017/decorative" val="1"/>
              </a:ext>
            </a:extLst>
          </p:cNvPr>
          <p:cNvSpPr/>
          <p:nvPr/>
        </p:nvSpPr>
        <p:spPr>
          <a:xfrm>
            <a:off x="1021977" y="4666038"/>
            <a:ext cx="2102223"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sp>
        <p:nvSpPr>
          <p:cNvPr id="12" name="Rounded Rectangle 11">
            <a:extLst>
              <a:ext uri="{FF2B5EF4-FFF2-40B4-BE49-F238E27FC236}">
                <a16:creationId xmlns:a16="http://schemas.microsoft.com/office/drawing/2014/main" id="{A52D66C8-AB69-52F5-865D-7DEDDB7DED1D}"/>
              </a:ext>
              <a:ext uri="{C183D7F6-B498-43B3-948B-1728B52AA6E4}">
                <adec:decorative xmlns:adec="http://schemas.microsoft.com/office/drawing/2017/decorative" val="1"/>
              </a:ext>
            </a:extLst>
          </p:cNvPr>
          <p:cNvSpPr/>
          <p:nvPr/>
        </p:nvSpPr>
        <p:spPr>
          <a:xfrm>
            <a:off x="1021976" y="5396101"/>
            <a:ext cx="1708524" cy="508747"/>
          </a:xfrm>
          <a:prstGeom prst="roundRect">
            <a:avLst/>
          </a:prstGeom>
          <a:noFill/>
          <a:ln w="28575">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2"/>
                </a:solidFill>
              </a:ln>
              <a:noFill/>
            </a:endParaRPr>
          </a:p>
        </p:txBody>
      </p:sp>
      <p:cxnSp>
        <p:nvCxnSpPr>
          <p:cNvPr id="16" name="Straight Connector 15">
            <a:extLst>
              <a:ext uri="{FF2B5EF4-FFF2-40B4-BE49-F238E27FC236}">
                <a16:creationId xmlns:a16="http://schemas.microsoft.com/office/drawing/2014/main" id="{1B46BAF2-BC73-B1A5-B768-91D926BCF3CA}"/>
              </a:ext>
              <a:ext uri="{C183D7F6-B498-43B3-948B-1728B52AA6E4}">
                <adec:decorative xmlns:adec="http://schemas.microsoft.com/office/drawing/2017/decorative" val="1"/>
              </a:ext>
            </a:extLst>
          </p:cNvPr>
          <p:cNvCxnSpPr>
            <a:stCxn id="7" idx="3"/>
          </p:cNvCxnSpPr>
          <p:nvPr/>
        </p:nvCxnSpPr>
        <p:spPr>
          <a:xfrm flipV="1">
            <a:off x="2581836" y="1968500"/>
            <a:ext cx="1126564" cy="374"/>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5D5CE40-E4E3-232C-28FB-0D72EC72506C}"/>
              </a:ext>
              <a:ext uri="{C183D7F6-B498-43B3-948B-1728B52AA6E4}">
                <adec:decorative xmlns:adec="http://schemas.microsoft.com/office/drawing/2017/decorative" val="1"/>
              </a:ext>
            </a:extLst>
          </p:cNvPr>
          <p:cNvCxnSpPr>
            <a:cxnSpLocks/>
          </p:cNvCxnSpPr>
          <p:nvPr/>
        </p:nvCxnSpPr>
        <p:spPr>
          <a:xfrm>
            <a:off x="3124200" y="2698282"/>
            <a:ext cx="563282"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FC1ED45-AB61-43A4-C3BE-653D9EC119C0}"/>
              </a:ext>
              <a:ext uri="{C183D7F6-B498-43B3-948B-1728B52AA6E4}">
                <adec:decorative xmlns:adec="http://schemas.microsoft.com/office/drawing/2017/decorative" val="1"/>
              </a:ext>
            </a:extLst>
          </p:cNvPr>
          <p:cNvCxnSpPr>
            <a:cxnSpLocks/>
          </p:cNvCxnSpPr>
          <p:nvPr/>
        </p:nvCxnSpPr>
        <p:spPr>
          <a:xfrm>
            <a:off x="3009900" y="3443801"/>
            <a:ext cx="677582"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147AFBC2-0894-0456-6116-2379C95A2643}"/>
              </a:ext>
              <a:ext uri="{C183D7F6-B498-43B3-948B-1728B52AA6E4}">
                <adec:decorative xmlns:adec="http://schemas.microsoft.com/office/drawing/2017/decorative" val="1"/>
              </a:ext>
            </a:extLst>
          </p:cNvPr>
          <p:cNvCxnSpPr>
            <a:cxnSpLocks/>
          </p:cNvCxnSpPr>
          <p:nvPr/>
        </p:nvCxnSpPr>
        <p:spPr>
          <a:xfrm>
            <a:off x="2489200" y="4189320"/>
            <a:ext cx="121920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1D34A88-D3E1-D362-E912-BB5A96AD27AC}"/>
              </a:ext>
              <a:ext uri="{C183D7F6-B498-43B3-948B-1728B52AA6E4}">
                <adec:decorative xmlns:adec="http://schemas.microsoft.com/office/drawing/2017/decorative" val="1"/>
              </a:ext>
            </a:extLst>
          </p:cNvPr>
          <p:cNvCxnSpPr>
            <a:cxnSpLocks/>
          </p:cNvCxnSpPr>
          <p:nvPr/>
        </p:nvCxnSpPr>
        <p:spPr>
          <a:xfrm>
            <a:off x="3124200" y="4934839"/>
            <a:ext cx="563282"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5A03FDC-8587-9F1B-04B7-AC2245E11C54}"/>
              </a:ext>
              <a:ext uri="{C183D7F6-B498-43B3-948B-1728B52AA6E4}">
                <adec:decorative xmlns:adec="http://schemas.microsoft.com/office/drawing/2017/decorative" val="1"/>
              </a:ext>
            </a:extLst>
          </p:cNvPr>
          <p:cNvCxnSpPr>
            <a:cxnSpLocks/>
          </p:cNvCxnSpPr>
          <p:nvPr/>
        </p:nvCxnSpPr>
        <p:spPr>
          <a:xfrm>
            <a:off x="2730500" y="5650661"/>
            <a:ext cx="97790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atin typeface="Arial Black"/>
                <a:ea typeface="Roboto Black"/>
              </a:rPr>
              <a:t>Powerful Coaching Questions</a:t>
            </a:r>
          </a:p>
        </p:txBody>
      </p:sp>
      <p:sp>
        <p:nvSpPr>
          <p:cNvPr id="6" name="Content Placeholder 5">
            <a:extLst>
              <a:ext uri="{FF2B5EF4-FFF2-40B4-BE49-F238E27FC236}">
                <a16:creationId xmlns:a16="http://schemas.microsoft.com/office/drawing/2014/main" id="{CD06F178-3714-5F11-FCDA-99EA287AFFA9}"/>
              </a:ext>
            </a:extLst>
          </p:cNvPr>
          <p:cNvSpPr>
            <a:spLocks noGrp="1"/>
          </p:cNvSpPr>
          <p:nvPr>
            <p:ph sz="half" idx="10"/>
          </p:nvPr>
        </p:nvSpPr>
        <p:spPr>
          <a:xfrm>
            <a:off x="609600" y="1729945"/>
            <a:ext cx="5386917" cy="2095500"/>
          </a:xfrm>
        </p:spPr>
        <p:txBody>
          <a:bodyPr/>
          <a:lstStyle/>
          <a:p>
            <a:pPr marL="0">
              <a:spcAft>
                <a:spcPts val="1200"/>
              </a:spcAft>
            </a:pPr>
            <a:r>
              <a:rPr lang="en-US" i="1">
                <a:latin typeface="Arial"/>
                <a:cs typeface="Arial"/>
              </a:rPr>
              <a:t>"What pattern do you see?"</a:t>
            </a:r>
          </a:p>
          <a:p>
            <a:pPr marL="0">
              <a:spcAft>
                <a:spcPts val="1200"/>
              </a:spcAft>
            </a:pPr>
            <a:r>
              <a:rPr lang="en-US" i="1">
                <a:latin typeface="Arial"/>
                <a:cs typeface="Arial"/>
              </a:rPr>
              <a:t>"What is getting in the way?"</a:t>
            </a:r>
          </a:p>
          <a:p>
            <a:pPr marL="0">
              <a:spcAft>
                <a:spcPts val="1200"/>
              </a:spcAft>
            </a:pPr>
            <a:r>
              <a:rPr lang="en-US" i="1">
                <a:latin typeface="Arial"/>
                <a:cs typeface="Arial"/>
              </a:rPr>
              <a:t>"What is your next experiment?”</a:t>
            </a:r>
          </a:p>
        </p:txBody>
      </p:sp>
      <p:sp>
        <p:nvSpPr>
          <p:cNvPr id="7" name="Content Placeholder 6">
            <a:extLst>
              <a:ext uri="{FF2B5EF4-FFF2-40B4-BE49-F238E27FC236}">
                <a16:creationId xmlns:a16="http://schemas.microsoft.com/office/drawing/2014/main" id="{51EAA753-ED46-DC5E-E5A6-E63717FF2DDD}"/>
              </a:ext>
            </a:extLst>
          </p:cNvPr>
          <p:cNvSpPr>
            <a:spLocks noGrp="1"/>
          </p:cNvSpPr>
          <p:nvPr>
            <p:ph sz="half" idx="11"/>
          </p:nvPr>
        </p:nvSpPr>
        <p:spPr>
          <a:xfrm>
            <a:off x="609600" y="4584699"/>
            <a:ext cx="5219700" cy="876301"/>
          </a:xfrm>
        </p:spPr>
        <p:txBody>
          <a:bodyPr/>
          <a:lstStyle/>
          <a:p>
            <a:pPr marL="0" indent="0">
              <a:buNone/>
            </a:pPr>
            <a:r>
              <a:rPr lang="en-US">
                <a:latin typeface="Arial"/>
                <a:cs typeface="Arial"/>
              </a:rPr>
              <a:t>Remember that effective coaches </a:t>
            </a:r>
            <a:r>
              <a:rPr lang="en-US" b="1">
                <a:latin typeface="Arial"/>
                <a:cs typeface="Arial"/>
              </a:rPr>
              <a:t>ask more</a:t>
            </a:r>
            <a:r>
              <a:rPr lang="en-US">
                <a:latin typeface="Arial"/>
                <a:cs typeface="Arial"/>
              </a:rPr>
              <a:t> and </a:t>
            </a:r>
            <a:r>
              <a:rPr lang="en-US" b="1">
                <a:latin typeface="Arial"/>
                <a:cs typeface="Arial"/>
              </a:rPr>
              <a:t>tell less</a:t>
            </a:r>
            <a:r>
              <a:rPr lang="en-US">
                <a:latin typeface="Arial"/>
                <a:cs typeface="Arial"/>
              </a:rPr>
              <a:t>.</a:t>
            </a:r>
          </a:p>
        </p:txBody>
      </p:sp>
      <p:pic>
        <p:nvPicPr>
          <p:cNvPr id="5" name="Picture 4">
            <a:extLst>
              <a:ext uri="{FF2B5EF4-FFF2-40B4-BE49-F238E27FC236}">
                <a16:creationId xmlns:a16="http://schemas.microsoft.com/office/drawing/2014/main" id="{27B65FCC-4338-556F-BDDE-B75F0FB8C87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29412"/>
          <a:stretch>
            <a:fillRect/>
          </a:stretch>
        </p:blipFill>
        <p:spPr>
          <a:xfrm>
            <a:off x="6461076" y="1879244"/>
            <a:ext cx="4902130" cy="38924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575E6-24F3-15CA-CA9F-B93DE986DF4C}"/>
              </a:ext>
            </a:extLst>
          </p:cNvPr>
          <p:cNvSpPr>
            <a:spLocks noGrp="1"/>
          </p:cNvSpPr>
          <p:nvPr>
            <p:ph type="title"/>
          </p:nvPr>
        </p:nvSpPr>
        <p:spPr/>
        <p:txBody>
          <a:bodyPr/>
          <a:lstStyle/>
          <a:p>
            <a:r>
              <a:rPr lang="en-US">
                <a:latin typeface="Arial Black"/>
                <a:ea typeface="Roboto Black"/>
              </a:rPr>
              <a:t>Coaching in Action</a:t>
            </a:r>
            <a:br>
              <a:rPr lang="en-US"/>
            </a:br>
            <a:r>
              <a:rPr lang="en-US" sz="4800" b="0">
                <a:latin typeface="Arial"/>
                <a:cs typeface="Arial"/>
              </a:rPr>
              <a:t>Applying a CBME Coaching Framework</a:t>
            </a:r>
            <a:endParaRPr lang="en-US"/>
          </a:p>
        </p:txBody>
      </p:sp>
      <p:sp>
        <p:nvSpPr>
          <p:cNvPr id="7" name="Content Placeholder 6">
            <a:extLst>
              <a:ext uri="{FF2B5EF4-FFF2-40B4-BE49-F238E27FC236}">
                <a16:creationId xmlns:a16="http://schemas.microsoft.com/office/drawing/2014/main" id="{4DEF8EA1-9A8C-5476-AB4E-54D92E898B1B}"/>
              </a:ext>
            </a:extLst>
          </p:cNvPr>
          <p:cNvSpPr>
            <a:spLocks noGrp="1"/>
          </p:cNvSpPr>
          <p:nvPr>
            <p:ph sz="half" idx="13"/>
          </p:nvPr>
        </p:nvSpPr>
        <p:spPr>
          <a:xfrm>
            <a:off x="7996673" y="160875"/>
            <a:ext cx="3557354" cy="720471"/>
          </a:xfrm>
          <a:prstGeom prst="roundRect">
            <a:avLst/>
          </a:prstGeom>
          <a:solidFill>
            <a:schemeClr val="bg1"/>
          </a:solidFill>
          <a:ln w="38100">
            <a:solidFill>
              <a:srgbClr val="2A7588"/>
            </a:solidFill>
          </a:ln>
        </p:spPr>
        <p:txBody>
          <a:bodyPr vert="horz" lIns="182880" tIns="0" rIns="0" bIns="0" rtlCol="0" anchor="ctr">
            <a:noAutofit/>
          </a:bodyPr>
          <a:lstStyle/>
          <a:p>
            <a:pPr marL="0" indent="0"/>
            <a:r>
              <a:rPr lang="en-US" sz="1700" b="1">
                <a:solidFill>
                  <a:sysClr val="windowText" lastClr="000000"/>
                </a:solidFill>
              </a:rPr>
              <a:t>Activity: </a:t>
            </a:r>
            <a:r>
              <a:rPr lang="en-US" sz="1700">
                <a:solidFill>
                  <a:sysClr val="windowText" lastClr="000000"/>
                </a:solidFill>
              </a:rPr>
              <a:t>Small Group Discussion </a:t>
            </a:r>
          </a:p>
          <a:p>
            <a:pPr marL="0" indent="0"/>
            <a:r>
              <a:rPr lang="en-US" sz="1700" b="1">
                <a:solidFill>
                  <a:sysClr val="windowText" lastClr="000000"/>
                </a:solidFill>
              </a:rPr>
              <a:t>Time: </a:t>
            </a:r>
            <a:r>
              <a:rPr lang="en-US" sz="1700">
                <a:solidFill>
                  <a:sysClr val="windowText" lastClr="000000"/>
                </a:solidFill>
              </a:rPr>
              <a:t>8 Minutes </a:t>
            </a:r>
          </a:p>
        </p:txBody>
      </p:sp>
      <p:sp>
        <p:nvSpPr>
          <p:cNvPr id="5" name="Text Placeholder 4">
            <a:extLst>
              <a:ext uri="{FF2B5EF4-FFF2-40B4-BE49-F238E27FC236}">
                <a16:creationId xmlns:a16="http://schemas.microsoft.com/office/drawing/2014/main" id="{871FFD0A-A640-874B-07F5-FDF26F9AAAB6}"/>
              </a:ext>
            </a:extLst>
          </p:cNvPr>
          <p:cNvSpPr>
            <a:spLocks noGrp="1"/>
          </p:cNvSpPr>
          <p:nvPr>
            <p:ph type="body" idx="11"/>
          </p:nvPr>
        </p:nvSpPr>
        <p:spPr>
          <a:xfrm>
            <a:off x="609600" y="2290939"/>
            <a:ext cx="4038133" cy="639762"/>
          </a:xfrm>
          <a:prstGeom prst="roundRect">
            <a:avLst/>
          </a:prstGeom>
          <a:solidFill>
            <a:schemeClr val="accent5">
              <a:lumMod val="50000"/>
            </a:schemeClr>
          </a:solidFill>
        </p:spPr>
        <p:txBody>
          <a:bodyPr vert="horz" lIns="91440" tIns="45720" rIns="91440" bIns="91440" rtlCol="0" anchor="b">
            <a:noAutofit/>
          </a:bodyPr>
          <a:lstStyle/>
          <a:p>
            <a:r>
              <a:rPr lang="en-US">
                <a:solidFill>
                  <a:schemeClr val="bg1"/>
                </a:solidFill>
              </a:rPr>
              <a:t>Review the Case</a:t>
            </a:r>
          </a:p>
        </p:txBody>
      </p:sp>
      <p:sp>
        <p:nvSpPr>
          <p:cNvPr id="3" name="Content Placeholder 2">
            <a:extLst>
              <a:ext uri="{FF2B5EF4-FFF2-40B4-BE49-F238E27FC236}">
                <a16:creationId xmlns:a16="http://schemas.microsoft.com/office/drawing/2014/main" id="{8B04602C-ECDB-BC66-4FFE-96F400AC3186}"/>
              </a:ext>
            </a:extLst>
          </p:cNvPr>
          <p:cNvSpPr>
            <a:spLocks noGrp="1"/>
          </p:cNvSpPr>
          <p:nvPr>
            <p:ph sz="half" idx="1"/>
          </p:nvPr>
        </p:nvSpPr>
        <p:spPr>
          <a:xfrm>
            <a:off x="629057" y="3005869"/>
            <a:ext cx="4018676" cy="2147732"/>
          </a:xfrm>
        </p:spPr>
        <p:txBody>
          <a:bodyPr vert="horz" lIns="91440" tIns="91440" rIns="91440" bIns="45720" rtlCol="0">
            <a:noAutofit/>
          </a:bodyPr>
          <a:lstStyle/>
          <a:p>
            <a:pPr>
              <a:spcBef>
                <a:spcPts val="1000"/>
              </a:spcBef>
            </a:pPr>
            <a:r>
              <a:rPr lang="en-US" sz="2000"/>
              <a:t>What observations stand out? </a:t>
            </a:r>
          </a:p>
          <a:p>
            <a:pPr>
              <a:spcBef>
                <a:spcPts val="1000"/>
              </a:spcBef>
            </a:pPr>
            <a:r>
              <a:rPr lang="en-US" sz="2000"/>
              <a:t>What assessment data do you have? </a:t>
            </a:r>
          </a:p>
          <a:p>
            <a:pPr>
              <a:spcBef>
                <a:spcPts val="1000"/>
              </a:spcBef>
            </a:pPr>
            <a:r>
              <a:rPr lang="en-US" sz="2000"/>
              <a:t>What additional information would you want?</a:t>
            </a:r>
          </a:p>
        </p:txBody>
      </p:sp>
      <p:sp>
        <p:nvSpPr>
          <p:cNvPr id="6" name="Text Placeholder 5">
            <a:extLst>
              <a:ext uri="{FF2B5EF4-FFF2-40B4-BE49-F238E27FC236}">
                <a16:creationId xmlns:a16="http://schemas.microsoft.com/office/drawing/2014/main" id="{2A5B20CD-EA95-311E-B709-A51DE5F47C59}"/>
              </a:ext>
            </a:extLst>
          </p:cNvPr>
          <p:cNvSpPr>
            <a:spLocks noGrp="1"/>
          </p:cNvSpPr>
          <p:nvPr>
            <p:ph type="body" sz="quarter" idx="12"/>
          </p:nvPr>
        </p:nvSpPr>
        <p:spPr>
          <a:xfrm>
            <a:off x="5627345" y="2290939"/>
            <a:ext cx="5945327" cy="639762"/>
          </a:xfrm>
          <a:prstGeom prst="roundRect">
            <a:avLst/>
          </a:prstGeom>
          <a:solidFill>
            <a:schemeClr val="accent5">
              <a:lumMod val="50000"/>
            </a:schemeClr>
          </a:solidFill>
        </p:spPr>
        <p:txBody>
          <a:bodyPr vert="horz" lIns="91440" tIns="45720" rIns="91440" bIns="91440" rtlCol="0" anchor="b">
            <a:noAutofit/>
          </a:bodyPr>
          <a:lstStyle/>
          <a:p>
            <a:r>
              <a:rPr lang="en-US">
                <a:solidFill>
                  <a:schemeClr val="bg1"/>
                </a:solidFill>
              </a:rPr>
              <a:t>Develop Coaching Plan</a:t>
            </a:r>
          </a:p>
        </p:txBody>
      </p:sp>
      <p:sp>
        <p:nvSpPr>
          <p:cNvPr id="4" name="Text Placeholder 3">
            <a:extLst>
              <a:ext uri="{FF2B5EF4-FFF2-40B4-BE49-F238E27FC236}">
                <a16:creationId xmlns:a16="http://schemas.microsoft.com/office/drawing/2014/main" id="{CFC654AE-5EA5-A236-F2B4-8846C8EBEB14}"/>
              </a:ext>
            </a:extLst>
          </p:cNvPr>
          <p:cNvSpPr>
            <a:spLocks noGrp="1"/>
          </p:cNvSpPr>
          <p:nvPr>
            <p:ph type="body" sz="quarter" idx="10"/>
          </p:nvPr>
        </p:nvSpPr>
        <p:spPr>
          <a:xfrm>
            <a:off x="5640636" y="3005869"/>
            <a:ext cx="5913391" cy="2147732"/>
          </a:xfrm>
        </p:spPr>
        <p:txBody>
          <a:bodyPr vert="horz" lIns="91440" tIns="91440" rIns="91440" bIns="45720" rtlCol="0">
            <a:noAutofit/>
          </a:bodyPr>
          <a:lstStyle/>
          <a:p>
            <a:pPr marL="0" indent="0">
              <a:buNone/>
            </a:pPr>
            <a:r>
              <a:rPr lang="en-US" sz="2000"/>
              <a:t>Discuss how you would apply the coaching framework to support the learner:</a:t>
            </a:r>
            <a:br>
              <a:rPr lang="en-US" sz="2000"/>
            </a:br>
            <a:endParaRPr lang="en-US" sz="2000"/>
          </a:p>
          <a:p>
            <a:r>
              <a:rPr lang="en-US" sz="2000" b="1"/>
              <a:t>Connect: </a:t>
            </a:r>
            <a:r>
              <a:rPr lang="en-US" sz="2000"/>
              <a:t>How would you begin? </a:t>
            </a:r>
          </a:p>
          <a:p>
            <a:r>
              <a:rPr lang="en-US" sz="2000" b="1"/>
              <a:t>Explore: </a:t>
            </a:r>
            <a:r>
              <a:rPr lang="en-US" sz="2000"/>
              <a:t>What questions would you ask? </a:t>
            </a:r>
          </a:p>
          <a:p>
            <a:r>
              <a:rPr lang="en-US" sz="2000" b="1"/>
              <a:t>Identify: </a:t>
            </a:r>
            <a:r>
              <a:rPr lang="en-US" sz="2000"/>
              <a:t>What developmental need is emerging</a:t>
            </a:r>
          </a:p>
          <a:p>
            <a:r>
              <a:rPr lang="en-US" sz="2000" b="1"/>
              <a:t>Plan: </a:t>
            </a:r>
            <a:r>
              <a:rPr lang="en-US" sz="2000"/>
              <a:t>What is one achievable next step? </a:t>
            </a:r>
          </a:p>
          <a:p>
            <a:r>
              <a:rPr lang="en-US" sz="2000" b="1"/>
              <a:t>Follow-up: </a:t>
            </a:r>
            <a:r>
              <a:rPr lang="en-US" sz="2000"/>
              <a:t>How will you reassess progress?</a:t>
            </a:r>
          </a:p>
        </p:txBody>
      </p:sp>
    </p:spTree>
    <p:extLst>
      <p:ext uri="{BB962C8B-B14F-4D97-AF65-F5344CB8AC3E}">
        <p14:creationId xmlns:p14="http://schemas.microsoft.com/office/powerpoint/2010/main" val="1054801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8798F14B-B92D-7847-389B-057851598B11}"/>
              </a:ext>
            </a:extLst>
          </p:cNvPr>
          <p:cNvSpPr>
            <a:spLocks noGrp="1"/>
          </p:cNvSpPr>
          <p:nvPr>
            <p:ph type="title"/>
          </p:nvPr>
        </p:nvSpPr>
        <p:spPr>
          <a:xfrm>
            <a:off x="3088739" y="796933"/>
            <a:ext cx="4128767" cy="1143000"/>
          </a:xfrm>
        </p:spPr>
        <p:txBody>
          <a:bodyPr/>
          <a:lstStyle/>
          <a:p>
            <a:r>
              <a:rPr lang="en-US"/>
              <a:t>Jillian</a:t>
            </a:r>
          </a:p>
        </p:txBody>
      </p:sp>
      <p:sp>
        <p:nvSpPr>
          <p:cNvPr id="8" name="Text Placeholder 7">
            <a:extLst>
              <a:ext uri="{FF2B5EF4-FFF2-40B4-BE49-F238E27FC236}">
                <a16:creationId xmlns:a16="http://schemas.microsoft.com/office/drawing/2014/main" id="{D655EF47-0FA8-45AE-DC57-E27B69E7B16F}"/>
              </a:ext>
            </a:extLst>
          </p:cNvPr>
          <p:cNvSpPr>
            <a:spLocks noGrp="1"/>
          </p:cNvSpPr>
          <p:nvPr>
            <p:ph type="body" idx="11"/>
          </p:nvPr>
        </p:nvSpPr>
        <p:spPr>
          <a:xfrm>
            <a:off x="3088739" y="1562100"/>
            <a:ext cx="4128767" cy="485771"/>
          </a:xfrm>
        </p:spPr>
        <p:txBody>
          <a:bodyPr/>
          <a:lstStyle/>
          <a:p>
            <a:r>
              <a:rPr lang="en-US"/>
              <a:t>Third-year medical student</a:t>
            </a:r>
          </a:p>
        </p:txBody>
      </p:sp>
      <p:sp>
        <p:nvSpPr>
          <p:cNvPr id="23" name="Content Placeholder 22">
            <a:extLst>
              <a:ext uri="{FF2B5EF4-FFF2-40B4-BE49-F238E27FC236}">
                <a16:creationId xmlns:a16="http://schemas.microsoft.com/office/drawing/2014/main" id="{10ECA591-2D04-A5E8-C582-C139FA5D50B1}"/>
              </a:ext>
            </a:extLst>
          </p:cNvPr>
          <p:cNvSpPr>
            <a:spLocks noGrp="1"/>
          </p:cNvSpPr>
          <p:nvPr>
            <p:ph sz="half" idx="1"/>
          </p:nvPr>
        </p:nvSpPr>
        <p:spPr/>
        <p:txBody>
          <a:bodyPr/>
          <a:lstStyle/>
          <a:p>
            <a:r>
              <a:rPr lang="en-US">
                <a:latin typeface="Arial"/>
                <a:cs typeface="Arial"/>
              </a:rPr>
              <a:t>Jillian is midway through her Internal Medicine clerkship and is consistently one of the strongest students on the team. She arrives well prepared, gathers thorough histories and physical exams, and is dependable during patient care. During case presentations, however, she struggles to prioritize her differential diagnosis and explain her clinical reasoning.</a:t>
            </a:r>
          </a:p>
        </p:txBody>
      </p:sp>
      <p:sp>
        <p:nvSpPr>
          <p:cNvPr id="6" name="Text Placeholder 5">
            <a:extLst>
              <a:ext uri="{FF2B5EF4-FFF2-40B4-BE49-F238E27FC236}">
                <a16:creationId xmlns:a16="http://schemas.microsoft.com/office/drawing/2014/main" id="{87F15256-A986-14B5-3C1E-99A02D3D0264}"/>
              </a:ext>
            </a:extLst>
          </p:cNvPr>
          <p:cNvSpPr>
            <a:spLocks noGrp="1"/>
          </p:cNvSpPr>
          <p:nvPr>
            <p:ph type="body" sz="quarter" idx="3"/>
          </p:nvPr>
        </p:nvSpPr>
        <p:spPr/>
        <p:txBody>
          <a:bodyPr/>
          <a:lstStyle/>
          <a:p>
            <a:r>
              <a:rPr lang="en-US"/>
              <a:t>Recent feedback</a:t>
            </a:r>
          </a:p>
        </p:txBody>
      </p:sp>
      <p:sp>
        <p:nvSpPr>
          <p:cNvPr id="5" name="Content Placeholder 4">
            <a:extLst>
              <a:ext uri="{FF2B5EF4-FFF2-40B4-BE49-F238E27FC236}">
                <a16:creationId xmlns:a16="http://schemas.microsoft.com/office/drawing/2014/main" id="{A2FD2C8A-8DDC-0BA4-5457-1B8A27D4B3C1}"/>
              </a:ext>
            </a:extLst>
          </p:cNvPr>
          <p:cNvSpPr>
            <a:spLocks noGrp="1"/>
          </p:cNvSpPr>
          <p:nvPr>
            <p:ph sz="half" idx="2"/>
          </p:nvPr>
        </p:nvSpPr>
        <p:spPr/>
        <p:txBody>
          <a:bodyPr/>
          <a:lstStyle/>
          <a:p>
            <a:pPr>
              <a:spcAft>
                <a:spcPts val="600"/>
              </a:spcAft>
            </a:pPr>
            <a:r>
              <a:rPr lang="en-US"/>
              <a:t>Consistently gathers comprehensive clinical information. </a:t>
            </a:r>
          </a:p>
          <a:p>
            <a:pPr>
              <a:spcAft>
                <a:spcPts val="600"/>
              </a:spcAft>
            </a:pPr>
            <a:r>
              <a:rPr lang="en-US"/>
              <a:t>Presents an extensive differential but rarely explains why one diagnosis is more likely than another.</a:t>
            </a:r>
          </a:p>
        </p:txBody>
      </p:sp>
      <p:sp>
        <p:nvSpPr>
          <p:cNvPr id="17" name="Text Placeholder 16">
            <a:extLst>
              <a:ext uri="{FF2B5EF4-FFF2-40B4-BE49-F238E27FC236}">
                <a16:creationId xmlns:a16="http://schemas.microsoft.com/office/drawing/2014/main" id="{F2161F96-63E0-1374-F683-238E2508A2FF}"/>
              </a:ext>
            </a:extLst>
          </p:cNvPr>
          <p:cNvSpPr>
            <a:spLocks noGrp="1"/>
          </p:cNvSpPr>
          <p:nvPr>
            <p:ph type="body" sz="quarter" idx="13"/>
          </p:nvPr>
        </p:nvSpPr>
        <p:spPr/>
        <p:txBody>
          <a:bodyPr/>
          <a:lstStyle/>
          <a:p>
            <a:r>
              <a:rPr lang="en-US"/>
              <a:t>Learner Perspective</a:t>
            </a:r>
          </a:p>
        </p:txBody>
      </p:sp>
      <p:sp>
        <p:nvSpPr>
          <p:cNvPr id="16" name="Content Placeholder 15">
            <a:extLst>
              <a:ext uri="{FF2B5EF4-FFF2-40B4-BE49-F238E27FC236}">
                <a16:creationId xmlns:a16="http://schemas.microsoft.com/office/drawing/2014/main" id="{D41AE35E-023F-EC51-DCF4-EAF1D6DF70B0}"/>
              </a:ext>
            </a:extLst>
          </p:cNvPr>
          <p:cNvSpPr>
            <a:spLocks noGrp="1"/>
          </p:cNvSpPr>
          <p:nvPr>
            <p:ph sz="half" idx="12"/>
          </p:nvPr>
        </p:nvSpPr>
        <p:spPr/>
        <p:txBody>
          <a:bodyPr/>
          <a:lstStyle/>
          <a:p>
            <a:pPr marL="0" indent="0">
              <a:buNone/>
            </a:pPr>
            <a:r>
              <a:rPr lang="en-US" i="1"/>
              <a:t>"I feel like I'm collecting all the right information. I just get nervous about leaving something off the differential."</a:t>
            </a:r>
          </a:p>
        </p:txBody>
      </p:sp>
      <p:pic>
        <p:nvPicPr>
          <p:cNvPr id="27" name="Picture Placeholder 9">
            <a:extLst>
              <a:ext uri="{FF2B5EF4-FFF2-40B4-BE49-F238E27FC236}">
                <a16:creationId xmlns:a16="http://schemas.microsoft.com/office/drawing/2014/main" id="{69CF71D0-2EF7-33C3-B1B1-784B0580365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8088" r="25245"/>
          <a:stretch>
            <a:fillRect/>
          </a:stretch>
        </p:blipFill>
        <p:spPr>
          <a:xfrm>
            <a:off x="360484" y="268352"/>
            <a:ext cx="2587495" cy="2587495"/>
          </a:xfrm>
          <a:prstGeom prst="ellipse">
            <a:avLst/>
          </a:prstGeom>
          <a:ln w="38100">
            <a:noFill/>
          </a:ln>
        </p:spPr>
      </p:pic>
    </p:spTree>
    <p:extLst>
      <p:ext uri="{BB962C8B-B14F-4D97-AF65-F5344CB8AC3E}">
        <p14:creationId xmlns:p14="http://schemas.microsoft.com/office/powerpoint/2010/main" val="3770944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41D77-2FC2-C835-A311-1715DBA4BD8B}"/>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5D50AFBD-8742-E4F1-A742-76303359FEF6}"/>
              </a:ext>
            </a:extLst>
          </p:cNvPr>
          <p:cNvSpPr>
            <a:spLocks noGrp="1"/>
          </p:cNvSpPr>
          <p:nvPr>
            <p:ph type="title"/>
          </p:nvPr>
        </p:nvSpPr>
        <p:spPr/>
        <p:txBody>
          <a:bodyPr/>
          <a:lstStyle/>
          <a:p>
            <a:r>
              <a:rPr lang="en-US"/>
              <a:t>Joe</a:t>
            </a:r>
          </a:p>
        </p:txBody>
      </p:sp>
      <p:sp>
        <p:nvSpPr>
          <p:cNvPr id="8" name="Text Placeholder 7">
            <a:extLst>
              <a:ext uri="{FF2B5EF4-FFF2-40B4-BE49-F238E27FC236}">
                <a16:creationId xmlns:a16="http://schemas.microsoft.com/office/drawing/2014/main" id="{5528C408-EA4F-E7A7-33D0-26EFDED620DC}"/>
              </a:ext>
            </a:extLst>
          </p:cNvPr>
          <p:cNvSpPr>
            <a:spLocks noGrp="1"/>
          </p:cNvSpPr>
          <p:nvPr>
            <p:ph type="body" idx="11"/>
          </p:nvPr>
        </p:nvSpPr>
        <p:spPr/>
        <p:txBody>
          <a:bodyPr/>
          <a:lstStyle/>
          <a:p>
            <a:r>
              <a:rPr lang="en-US"/>
              <a:t>First-year resident</a:t>
            </a:r>
          </a:p>
        </p:txBody>
      </p:sp>
      <p:sp>
        <p:nvSpPr>
          <p:cNvPr id="23" name="Content Placeholder 22">
            <a:extLst>
              <a:ext uri="{FF2B5EF4-FFF2-40B4-BE49-F238E27FC236}">
                <a16:creationId xmlns:a16="http://schemas.microsoft.com/office/drawing/2014/main" id="{E13498F5-29C8-A90A-CA35-9BA81CA61C20}"/>
              </a:ext>
            </a:extLst>
          </p:cNvPr>
          <p:cNvSpPr>
            <a:spLocks noGrp="1"/>
          </p:cNvSpPr>
          <p:nvPr>
            <p:ph sz="half" idx="1"/>
          </p:nvPr>
        </p:nvSpPr>
        <p:spPr/>
        <p:txBody>
          <a:bodyPr/>
          <a:lstStyle/>
          <a:p>
            <a:pPr>
              <a:spcAft>
                <a:spcPts val="1200"/>
              </a:spcAft>
            </a:pPr>
            <a:r>
              <a:rPr lang="en-US"/>
              <a:t>Joe is three months into his Family Medicine residency and is beginning to manage a full clinic schedule. He is organized and efficient, but several preceptors have independently documented similar concerns during directly observed patient encounters. Despite previous coaching conversations, the pattern has changed very little.</a:t>
            </a:r>
          </a:p>
        </p:txBody>
      </p:sp>
      <p:sp>
        <p:nvSpPr>
          <p:cNvPr id="6" name="Text Placeholder 5">
            <a:extLst>
              <a:ext uri="{FF2B5EF4-FFF2-40B4-BE49-F238E27FC236}">
                <a16:creationId xmlns:a16="http://schemas.microsoft.com/office/drawing/2014/main" id="{96F2817C-EA2D-6449-4300-F1B45A15046A}"/>
              </a:ext>
            </a:extLst>
          </p:cNvPr>
          <p:cNvSpPr>
            <a:spLocks noGrp="1"/>
          </p:cNvSpPr>
          <p:nvPr>
            <p:ph type="body" sz="quarter" idx="3"/>
          </p:nvPr>
        </p:nvSpPr>
        <p:spPr/>
        <p:txBody>
          <a:bodyPr/>
          <a:lstStyle/>
          <a:p>
            <a:r>
              <a:rPr lang="en-US"/>
              <a:t>Recent feedback</a:t>
            </a:r>
          </a:p>
        </p:txBody>
      </p:sp>
      <p:sp>
        <p:nvSpPr>
          <p:cNvPr id="5" name="Content Placeholder 4">
            <a:extLst>
              <a:ext uri="{FF2B5EF4-FFF2-40B4-BE49-F238E27FC236}">
                <a16:creationId xmlns:a16="http://schemas.microsoft.com/office/drawing/2014/main" id="{BB721750-0A17-7F3B-51A5-1430A502F38A}"/>
              </a:ext>
            </a:extLst>
          </p:cNvPr>
          <p:cNvSpPr>
            <a:spLocks noGrp="1"/>
          </p:cNvSpPr>
          <p:nvPr>
            <p:ph sz="half" idx="2"/>
          </p:nvPr>
        </p:nvSpPr>
        <p:spPr/>
        <p:txBody>
          <a:bodyPr/>
          <a:lstStyle/>
          <a:p>
            <a:pPr marL="285750" indent="-285750">
              <a:spcAft>
                <a:spcPts val="1200"/>
              </a:spcAft>
            </a:pPr>
            <a:r>
              <a:rPr lang="en-US"/>
              <a:t>Frequently redirects patients before they finish explaining their concerns.</a:t>
            </a:r>
          </a:p>
          <a:p>
            <a:pPr marL="285750" indent="-285750">
              <a:spcAft>
                <a:spcPts val="1200"/>
              </a:spcAft>
            </a:pPr>
            <a:r>
              <a:rPr lang="en-US"/>
              <a:t>Efficient interviews sometimes miss important contextual information because patients are interrupted early.</a:t>
            </a:r>
          </a:p>
        </p:txBody>
      </p:sp>
      <p:sp>
        <p:nvSpPr>
          <p:cNvPr id="17" name="Text Placeholder 16">
            <a:extLst>
              <a:ext uri="{FF2B5EF4-FFF2-40B4-BE49-F238E27FC236}">
                <a16:creationId xmlns:a16="http://schemas.microsoft.com/office/drawing/2014/main" id="{B1F66218-61A7-3A83-F088-B97A7053843C}"/>
              </a:ext>
            </a:extLst>
          </p:cNvPr>
          <p:cNvSpPr>
            <a:spLocks noGrp="1"/>
          </p:cNvSpPr>
          <p:nvPr>
            <p:ph type="body" sz="quarter" idx="13"/>
          </p:nvPr>
        </p:nvSpPr>
        <p:spPr>
          <a:xfrm>
            <a:off x="8346347" y="4603782"/>
            <a:ext cx="2992087" cy="455789"/>
          </a:xfrm>
        </p:spPr>
        <p:txBody>
          <a:bodyPr/>
          <a:lstStyle/>
          <a:p>
            <a:r>
              <a:rPr lang="en-US"/>
              <a:t>Learner Perspective</a:t>
            </a:r>
          </a:p>
        </p:txBody>
      </p:sp>
      <p:sp>
        <p:nvSpPr>
          <p:cNvPr id="16" name="Content Placeholder 15">
            <a:extLst>
              <a:ext uri="{FF2B5EF4-FFF2-40B4-BE49-F238E27FC236}">
                <a16:creationId xmlns:a16="http://schemas.microsoft.com/office/drawing/2014/main" id="{4795242D-C062-2A7D-ED19-68D6E42751EF}"/>
              </a:ext>
            </a:extLst>
          </p:cNvPr>
          <p:cNvSpPr>
            <a:spLocks noGrp="1"/>
          </p:cNvSpPr>
          <p:nvPr>
            <p:ph sz="half" idx="12"/>
          </p:nvPr>
        </p:nvSpPr>
        <p:spPr>
          <a:xfrm>
            <a:off x="8346347" y="5070328"/>
            <a:ext cx="2992086" cy="1252731"/>
          </a:xfrm>
        </p:spPr>
        <p:txBody>
          <a:bodyPr/>
          <a:lstStyle/>
          <a:p>
            <a:pPr marL="0" indent="0">
              <a:buNone/>
            </a:pPr>
            <a:r>
              <a:rPr lang="en-US" i="1"/>
              <a:t>"I have to keep patients focused or we'll never finish clinic."</a:t>
            </a:r>
          </a:p>
        </p:txBody>
      </p:sp>
      <p:pic>
        <p:nvPicPr>
          <p:cNvPr id="27" name="Picture Placeholder 9">
            <a:extLst>
              <a:ext uri="{FF2B5EF4-FFF2-40B4-BE49-F238E27FC236}">
                <a16:creationId xmlns:a16="http://schemas.microsoft.com/office/drawing/2014/main" id="{E535F9D5-05D4-C056-9A69-C0F312FA2F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6667" r="16667"/>
          <a:stretch/>
        </p:blipFill>
        <p:spPr>
          <a:xfrm>
            <a:off x="360484" y="268352"/>
            <a:ext cx="2587495" cy="2587495"/>
          </a:xfrm>
          <a:prstGeom prst="ellipse">
            <a:avLst/>
          </a:prstGeom>
          <a:ln w="38100">
            <a:noFill/>
          </a:ln>
        </p:spPr>
      </p:pic>
    </p:spTree>
    <p:extLst>
      <p:ext uri="{BB962C8B-B14F-4D97-AF65-F5344CB8AC3E}">
        <p14:creationId xmlns:p14="http://schemas.microsoft.com/office/powerpoint/2010/main" val="1764077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D602-098D-9B1C-19BD-6C63FCCCBDE6}"/>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E7B43BAE-29C4-0208-8664-DF1EDFB869FF}"/>
              </a:ext>
            </a:extLst>
          </p:cNvPr>
          <p:cNvSpPr>
            <a:spLocks noGrp="1"/>
          </p:cNvSpPr>
          <p:nvPr>
            <p:ph type="title"/>
          </p:nvPr>
        </p:nvSpPr>
        <p:spPr>
          <a:xfrm>
            <a:off x="3088739" y="796933"/>
            <a:ext cx="4128767" cy="1143000"/>
          </a:xfrm>
        </p:spPr>
        <p:txBody>
          <a:bodyPr/>
          <a:lstStyle/>
          <a:p>
            <a:r>
              <a:rPr lang="en-US"/>
              <a:t>Marshall</a:t>
            </a:r>
          </a:p>
        </p:txBody>
      </p:sp>
      <p:sp>
        <p:nvSpPr>
          <p:cNvPr id="8" name="Text Placeholder 7">
            <a:extLst>
              <a:ext uri="{FF2B5EF4-FFF2-40B4-BE49-F238E27FC236}">
                <a16:creationId xmlns:a16="http://schemas.microsoft.com/office/drawing/2014/main" id="{2B18051C-8C67-181F-2074-226E01365E13}"/>
              </a:ext>
            </a:extLst>
          </p:cNvPr>
          <p:cNvSpPr>
            <a:spLocks noGrp="1"/>
          </p:cNvSpPr>
          <p:nvPr>
            <p:ph type="body" idx="11"/>
          </p:nvPr>
        </p:nvSpPr>
        <p:spPr>
          <a:xfrm>
            <a:off x="3088739" y="1562100"/>
            <a:ext cx="4671938" cy="485771"/>
          </a:xfrm>
        </p:spPr>
        <p:txBody>
          <a:bodyPr/>
          <a:lstStyle/>
          <a:p>
            <a:r>
              <a:rPr lang="en-US"/>
              <a:t>Second-year medical student</a:t>
            </a:r>
          </a:p>
        </p:txBody>
      </p:sp>
      <p:sp>
        <p:nvSpPr>
          <p:cNvPr id="23" name="Content Placeholder 22">
            <a:extLst>
              <a:ext uri="{FF2B5EF4-FFF2-40B4-BE49-F238E27FC236}">
                <a16:creationId xmlns:a16="http://schemas.microsoft.com/office/drawing/2014/main" id="{CAD2192F-DF62-087E-97DA-DCD3F7B368B9}"/>
              </a:ext>
            </a:extLst>
          </p:cNvPr>
          <p:cNvSpPr>
            <a:spLocks noGrp="1"/>
          </p:cNvSpPr>
          <p:nvPr>
            <p:ph sz="half" idx="1"/>
          </p:nvPr>
        </p:nvSpPr>
        <p:spPr/>
        <p:txBody>
          <a:bodyPr/>
          <a:lstStyle/>
          <a:p>
            <a:r>
              <a:rPr lang="en-US"/>
              <a:t>Marshall is completing his Emergency Medicine clerkship. He consistently seeks feedback after shifts and is receptive during coaching conversations. Despite this, similar documentation issues continue to appear across multiple observations, suggesting he has difficulty translating feedback into sustained changes in practice.</a:t>
            </a:r>
          </a:p>
        </p:txBody>
      </p:sp>
      <p:sp>
        <p:nvSpPr>
          <p:cNvPr id="6" name="Text Placeholder 5">
            <a:extLst>
              <a:ext uri="{FF2B5EF4-FFF2-40B4-BE49-F238E27FC236}">
                <a16:creationId xmlns:a16="http://schemas.microsoft.com/office/drawing/2014/main" id="{9864366D-2F7E-A425-CB58-85DFF96DEE1B}"/>
              </a:ext>
            </a:extLst>
          </p:cNvPr>
          <p:cNvSpPr>
            <a:spLocks noGrp="1"/>
          </p:cNvSpPr>
          <p:nvPr>
            <p:ph type="body" sz="quarter" idx="3"/>
          </p:nvPr>
        </p:nvSpPr>
        <p:spPr/>
        <p:txBody>
          <a:bodyPr/>
          <a:lstStyle/>
          <a:p>
            <a:r>
              <a:rPr lang="en-US"/>
              <a:t>Recent feedback</a:t>
            </a:r>
          </a:p>
        </p:txBody>
      </p:sp>
      <p:sp>
        <p:nvSpPr>
          <p:cNvPr id="5" name="Content Placeholder 4">
            <a:extLst>
              <a:ext uri="{FF2B5EF4-FFF2-40B4-BE49-F238E27FC236}">
                <a16:creationId xmlns:a16="http://schemas.microsoft.com/office/drawing/2014/main" id="{EA20B49E-EE96-58CF-E0E9-BAF09DE5B46A}"/>
              </a:ext>
            </a:extLst>
          </p:cNvPr>
          <p:cNvSpPr>
            <a:spLocks noGrp="1"/>
          </p:cNvSpPr>
          <p:nvPr>
            <p:ph sz="half" idx="2"/>
          </p:nvPr>
        </p:nvSpPr>
        <p:spPr/>
        <p:txBody>
          <a:bodyPr/>
          <a:lstStyle/>
          <a:p>
            <a:r>
              <a:rPr lang="en-US"/>
              <a:t>Regularly seeks and responds positively to feedback conversations. </a:t>
            </a:r>
          </a:p>
          <a:p>
            <a:r>
              <a:rPr lang="en-US"/>
              <a:t>Assessment and documentation omissions persist despite previous coaching.</a:t>
            </a:r>
          </a:p>
        </p:txBody>
      </p:sp>
      <p:sp>
        <p:nvSpPr>
          <p:cNvPr id="17" name="Text Placeholder 16">
            <a:extLst>
              <a:ext uri="{FF2B5EF4-FFF2-40B4-BE49-F238E27FC236}">
                <a16:creationId xmlns:a16="http://schemas.microsoft.com/office/drawing/2014/main" id="{43BCA82B-D44D-A194-FF0E-BB7358E674DF}"/>
              </a:ext>
            </a:extLst>
          </p:cNvPr>
          <p:cNvSpPr>
            <a:spLocks noGrp="1"/>
          </p:cNvSpPr>
          <p:nvPr>
            <p:ph type="body" sz="quarter" idx="13"/>
          </p:nvPr>
        </p:nvSpPr>
        <p:spPr/>
        <p:txBody>
          <a:bodyPr/>
          <a:lstStyle/>
          <a:p>
            <a:r>
              <a:rPr lang="en-US"/>
              <a:t>Learner Perspective</a:t>
            </a:r>
          </a:p>
        </p:txBody>
      </p:sp>
      <p:sp>
        <p:nvSpPr>
          <p:cNvPr id="16" name="Content Placeholder 15">
            <a:extLst>
              <a:ext uri="{FF2B5EF4-FFF2-40B4-BE49-F238E27FC236}">
                <a16:creationId xmlns:a16="http://schemas.microsoft.com/office/drawing/2014/main" id="{E62274A6-79B2-C886-8EF5-C7C8E1CE0C94}"/>
              </a:ext>
            </a:extLst>
          </p:cNvPr>
          <p:cNvSpPr>
            <a:spLocks noGrp="1"/>
          </p:cNvSpPr>
          <p:nvPr>
            <p:ph sz="half" idx="12"/>
          </p:nvPr>
        </p:nvSpPr>
        <p:spPr/>
        <p:txBody>
          <a:bodyPr/>
          <a:lstStyle/>
          <a:p>
            <a:pPr marL="0" indent="0">
              <a:buNone/>
            </a:pPr>
            <a:r>
              <a:rPr lang="en-US" i="1"/>
              <a:t>"I understand the feedback when we talk, but once the shift gets busy, I fall back into my old habits."</a:t>
            </a:r>
            <a:endParaRPr lang="en-US"/>
          </a:p>
        </p:txBody>
      </p:sp>
      <p:pic>
        <p:nvPicPr>
          <p:cNvPr id="27" name="Picture Placeholder 9">
            <a:extLst>
              <a:ext uri="{FF2B5EF4-FFF2-40B4-BE49-F238E27FC236}">
                <a16:creationId xmlns:a16="http://schemas.microsoft.com/office/drawing/2014/main" id="{B7E93FD2-F000-46FE-7781-77151DCE311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35477" t="965" r="16991" b="27736"/>
          <a:stretch>
            <a:fillRect/>
          </a:stretch>
        </p:blipFill>
        <p:spPr>
          <a:xfrm>
            <a:off x="360484" y="268352"/>
            <a:ext cx="2587495" cy="2587495"/>
          </a:xfrm>
          <a:prstGeom prst="ellipse">
            <a:avLst/>
          </a:prstGeom>
          <a:ln w="38100">
            <a:noFill/>
          </a:ln>
        </p:spPr>
      </p:pic>
    </p:spTree>
    <p:extLst>
      <p:ext uri="{BB962C8B-B14F-4D97-AF65-F5344CB8AC3E}">
        <p14:creationId xmlns:p14="http://schemas.microsoft.com/office/powerpoint/2010/main" val="2226971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3BC46-EACC-51A4-FB21-E337AEC00125}"/>
            </a:ext>
          </a:extLst>
        </p:cNvPr>
        <p:cNvGrpSpPr/>
        <p:nvPr/>
      </p:nvGrpSpPr>
      <p:grpSpPr>
        <a:xfrm>
          <a:off x="0" y="0"/>
          <a:ext cx="0" cy="0"/>
          <a:chOff x="0" y="0"/>
          <a:chExt cx="0" cy="0"/>
        </a:xfrm>
      </p:grpSpPr>
      <p:sp>
        <p:nvSpPr>
          <p:cNvPr id="22" name="Title 21">
            <a:extLst>
              <a:ext uri="{FF2B5EF4-FFF2-40B4-BE49-F238E27FC236}">
                <a16:creationId xmlns:a16="http://schemas.microsoft.com/office/drawing/2014/main" id="{797C3C84-1F76-4D38-42C7-970E82E09F41}"/>
              </a:ext>
            </a:extLst>
          </p:cNvPr>
          <p:cNvSpPr>
            <a:spLocks noGrp="1"/>
          </p:cNvSpPr>
          <p:nvPr>
            <p:ph type="title"/>
          </p:nvPr>
        </p:nvSpPr>
        <p:spPr>
          <a:xfrm>
            <a:off x="3088739" y="796933"/>
            <a:ext cx="4128767" cy="1143000"/>
          </a:xfrm>
        </p:spPr>
        <p:txBody>
          <a:bodyPr/>
          <a:lstStyle/>
          <a:p>
            <a:r>
              <a:rPr lang="en-US"/>
              <a:t>Arielle</a:t>
            </a:r>
          </a:p>
        </p:txBody>
      </p:sp>
      <p:sp>
        <p:nvSpPr>
          <p:cNvPr id="8" name="Text Placeholder 7">
            <a:extLst>
              <a:ext uri="{FF2B5EF4-FFF2-40B4-BE49-F238E27FC236}">
                <a16:creationId xmlns:a16="http://schemas.microsoft.com/office/drawing/2014/main" id="{C9BC9C37-9F39-8A51-0739-86B40F14B139}"/>
              </a:ext>
            </a:extLst>
          </p:cNvPr>
          <p:cNvSpPr>
            <a:spLocks noGrp="1"/>
          </p:cNvSpPr>
          <p:nvPr>
            <p:ph type="body" idx="11"/>
          </p:nvPr>
        </p:nvSpPr>
        <p:spPr>
          <a:xfrm>
            <a:off x="3088739" y="1562100"/>
            <a:ext cx="4671938" cy="485771"/>
          </a:xfrm>
        </p:spPr>
        <p:txBody>
          <a:bodyPr/>
          <a:lstStyle/>
          <a:p>
            <a:r>
              <a:rPr lang="en-US"/>
              <a:t>First-year medical student</a:t>
            </a:r>
          </a:p>
        </p:txBody>
      </p:sp>
      <p:sp>
        <p:nvSpPr>
          <p:cNvPr id="23" name="Content Placeholder 22">
            <a:extLst>
              <a:ext uri="{FF2B5EF4-FFF2-40B4-BE49-F238E27FC236}">
                <a16:creationId xmlns:a16="http://schemas.microsoft.com/office/drawing/2014/main" id="{73CA4B1E-249D-7FE1-F9ED-B6AD2F26E273}"/>
              </a:ext>
            </a:extLst>
          </p:cNvPr>
          <p:cNvSpPr>
            <a:spLocks noGrp="1"/>
          </p:cNvSpPr>
          <p:nvPr>
            <p:ph sz="half" idx="1"/>
          </p:nvPr>
        </p:nvSpPr>
        <p:spPr/>
        <p:txBody>
          <a:bodyPr/>
          <a:lstStyle/>
          <a:p>
            <a:r>
              <a:rPr lang="en-US"/>
              <a:t>Arielle is enrolled in a first-year course that involves a lot of team-based learning. She performs well on quizzes and demonstrates strong understanding of course material. Over the past several weeks, however, she has arrived unprepared for multiple sessions, limiting her ability to contribute to group discussions and placing greater responsibility on her teammates.</a:t>
            </a:r>
          </a:p>
        </p:txBody>
      </p:sp>
      <p:sp>
        <p:nvSpPr>
          <p:cNvPr id="6" name="Text Placeholder 5">
            <a:extLst>
              <a:ext uri="{FF2B5EF4-FFF2-40B4-BE49-F238E27FC236}">
                <a16:creationId xmlns:a16="http://schemas.microsoft.com/office/drawing/2014/main" id="{E26FC15C-A36B-2C42-6BCC-3700362E5D8F}"/>
              </a:ext>
            </a:extLst>
          </p:cNvPr>
          <p:cNvSpPr>
            <a:spLocks noGrp="1"/>
          </p:cNvSpPr>
          <p:nvPr>
            <p:ph type="body" sz="quarter" idx="3"/>
          </p:nvPr>
        </p:nvSpPr>
        <p:spPr/>
        <p:txBody>
          <a:bodyPr/>
          <a:lstStyle/>
          <a:p>
            <a:r>
              <a:rPr lang="en-US"/>
              <a:t>Recent feedback</a:t>
            </a:r>
          </a:p>
        </p:txBody>
      </p:sp>
      <p:sp>
        <p:nvSpPr>
          <p:cNvPr id="5" name="Content Placeholder 4">
            <a:extLst>
              <a:ext uri="{FF2B5EF4-FFF2-40B4-BE49-F238E27FC236}">
                <a16:creationId xmlns:a16="http://schemas.microsoft.com/office/drawing/2014/main" id="{48441620-C5A8-3E7E-CBCC-FBD4FA147558}"/>
              </a:ext>
            </a:extLst>
          </p:cNvPr>
          <p:cNvSpPr>
            <a:spLocks noGrp="1"/>
          </p:cNvSpPr>
          <p:nvPr>
            <p:ph sz="half" idx="2"/>
          </p:nvPr>
        </p:nvSpPr>
        <p:spPr/>
        <p:txBody>
          <a:bodyPr/>
          <a:lstStyle/>
          <a:p>
            <a:r>
              <a:rPr lang="en-US"/>
              <a:t>Demonstrates strong understanding on individual assessments. </a:t>
            </a:r>
          </a:p>
          <a:p>
            <a:r>
              <a:rPr lang="en-US"/>
              <a:t>Has missed pre-class preparation on multiple occasions, affecting team learning and participation.</a:t>
            </a:r>
          </a:p>
        </p:txBody>
      </p:sp>
      <p:sp>
        <p:nvSpPr>
          <p:cNvPr id="17" name="Text Placeholder 16">
            <a:extLst>
              <a:ext uri="{FF2B5EF4-FFF2-40B4-BE49-F238E27FC236}">
                <a16:creationId xmlns:a16="http://schemas.microsoft.com/office/drawing/2014/main" id="{C789F496-8067-9B43-F353-395FED88AAA6}"/>
              </a:ext>
            </a:extLst>
          </p:cNvPr>
          <p:cNvSpPr>
            <a:spLocks noGrp="1"/>
          </p:cNvSpPr>
          <p:nvPr>
            <p:ph type="body" sz="quarter" idx="13"/>
          </p:nvPr>
        </p:nvSpPr>
        <p:spPr/>
        <p:txBody>
          <a:bodyPr/>
          <a:lstStyle/>
          <a:p>
            <a:r>
              <a:rPr lang="en-US"/>
              <a:t>Learner Perspective</a:t>
            </a:r>
          </a:p>
        </p:txBody>
      </p:sp>
      <p:sp>
        <p:nvSpPr>
          <p:cNvPr id="16" name="Content Placeholder 15">
            <a:extLst>
              <a:ext uri="{FF2B5EF4-FFF2-40B4-BE49-F238E27FC236}">
                <a16:creationId xmlns:a16="http://schemas.microsoft.com/office/drawing/2014/main" id="{1D6678B2-5664-3D90-D536-C0D70DC091F4}"/>
              </a:ext>
            </a:extLst>
          </p:cNvPr>
          <p:cNvSpPr>
            <a:spLocks noGrp="1"/>
          </p:cNvSpPr>
          <p:nvPr>
            <p:ph sz="half" idx="12"/>
          </p:nvPr>
        </p:nvSpPr>
        <p:spPr/>
        <p:txBody>
          <a:bodyPr/>
          <a:lstStyle/>
          <a:p>
            <a:pPr marL="0" indent="0">
              <a:spcAft>
                <a:spcPts val="1200"/>
              </a:spcAft>
              <a:buNone/>
            </a:pPr>
            <a:r>
              <a:rPr lang="en-US" i="1"/>
              <a:t>"I've been juggling a lot lately. I figured I could catch up during class since I usually understand the material pretty quickly."</a:t>
            </a:r>
          </a:p>
        </p:txBody>
      </p:sp>
      <p:pic>
        <p:nvPicPr>
          <p:cNvPr id="27" name="Picture Placeholder 9">
            <a:extLst>
              <a:ext uri="{FF2B5EF4-FFF2-40B4-BE49-F238E27FC236}">
                <a16:creationId xmlns:a16="http://schemas.microsoft.com/office/drawing/2014/main" id="{F928FA49-92D9-6172-56BA-8EE03491C23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29963" t="117" r="18578" b="22550"/>
          <a:stretch>
            <a:fillRect/>
          </a:stretch>
        </p:blipFill>
        <p:spPr>
          <a:xfrm>
            <a:off x="351340" y="270896"/>
            <a:ext cx="2587495" cy="2587495"/>
          </a:xfrm>
          <a:prstGeom prst="ellipse">
            <a:avLst/>
          </a:prstGeom>
          <a:ln w="38100">
            <a:noFill/>
          </a:ln>
        </p:spPr>
      </p:pic>
    </p:spTree>
    <p:extLst>
      <p:ext uri="{BB962C8B-B14F-4D97-AF65-F5344CB8AC3E}">
        <p14:creationId xmlns:p14="http://schemas.microsoft.com/office/powerpoint/2010/main" val="3376303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atin typeface="Arial Black"/>
                <a:ea typeface="Roboto Black"/>
              </a:rPr>
              <a:t>Coaching Takeaways</a:t>
            </a:r>
            <a:endParaRPr lang="en-US"/>
          </a:p>
        </p:txBody>
      </p:sp>
      <p:sp>
        <p:nvSpPr>
          <p:cNvPr id="3" name="Content Placeholder 2"/>
          <p:cNvSpPr>
            <a:spLocks noGrp="1"/>
          </p:cNvSpPr>
          <p:nvPr>
            <p:ph idx="4294967295"/>
          </p:nvPr>
        </p:nvSpPr>
        <p:spPr>
          <a:xfrm>
            <a:off x="609600" y="1714500"/>
            <a:ext cx="10972800" cy="4411664"/>
          </a:xfrm>
        </p:spPr>
        <p:txBody>
          <a:bodyPr vert="horz" lIns="91440" tIns="45720" rIns="91440" bIns="45720" rtlCol="0" anchor="t">
            <a:noAutofit/>
          </a:bodyPr>
          <a:lstStyle/>
          <a:p>
            <a:r>
              <a:rPr lang="en-US">
                <a:latin typeface="Arial"/>
                <a:cs typeface="Arial"/>
              </a:rPr>
              <a:t>Coaching is driven by observation and assessment data. </a:t>
            </a:r>
          </a:p>
          <a:p>
            <a:r>
              <a:rPr lang="en-US">
                <a:latin typeface="Arial"/>
                <a:cs typeface="Arial"/>
              </a:rPr>
              <a:t>Coaching helps learners grow from assessment data and feedback.</a:t>
            </a:r>
            <a:endParaRPr lang="en-US"/>
          </a:p>
          <a:p>
            <a:r>
              <a:rPr lang="en-US">
                <a:latin typeface="Arial"/>
                <a:cs typeface="Arial"/>
              </a:rPr>
              <a:t>The goal of coaching is not to give answers, but to build independence.</a:t>
            </a:r>
          </a:p>
          <a:p>
            <a:r>
              <a:rPr lang="en-US">
                <a:latin typeface="Arial"/>
                <a:cs typeface="Arial"/>
              </a:rPr>
              <a:t>Effective coaches ask more and tell 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249DD-2A44-A6E6-9DDC-0540A23811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62B40D-8F0B-75C0-A400-E61B824707FC}"/>
              </a:ext>
            </a:extLst>
          </p:cNvPr>
          <p:cNvSpPr>
            <a:spLocks noGrp="1"/>
          </p:cNvSpPr>
          <p:nvPr>
            <p:ph type="title"/>
          </p:nvPr>
        </p:nvSpPr>
        <p:spPr/>
        <p:txBody>
          <a:bodyPr>
            <a:noAutofit/>
          </a:bodyPr>
          <a:lstStyle/>
          <a:p>
            <a:r>
              <a:rPr lang="en-US">
                <a:latin typeface="Arial Black"/>
                <a:ea typeface="Roboto Black"/>
              </a:rPr>
              <a:t>Why Feedback Matters in CBME</a:t>
            </a:r>
            <a:endParaRPr lang="en-US" b="0">
              <a:solidFill>
                <a:srgbClr val="000000"/>
              </a:solidFill>
            </a:endParaRPr>
          </a:p>
        </p:txBody>
      </p:sp>
      <p:sp>
        <p:nvSpPr>
          <p:cNvPr id="3" name="Content Placeholder 2">
            <a:extLst>
              <a:ext uri="{FF2B5EF4-FFF2-40B4-BE49-F238E27FC236}">
                <a16:creationId xmlns:a16="http://schemas.microsoft.com/office/drawing/2014/main" id="{EED651A2-04C5-B8D2-A49F-6ED0D76DBB2C}"/>
              </a:ext>
            </a:extLst>
          </p:cNvPr>
          <p:cNvSpPr>
            <a:spLocks noGrp="1"/>
          </p:cNvSpPr>
          <p:nvPr>
            <p:ph sz="half" idx="10"/>
          </p:nvPr>
        </p:nvSpPr>
        <p:spPr>
          <a:xfrm>
            <a:off x="571501" y="1743633"/>
            <a:ext cx="11423276" cy="806824"/>
          </a:xfrm>
        </p:spPr>
        <p:txBody>
          <a:bodyPr vert="horz" lIns="91440" tIns="45720" rIns="91440" bIns="45720" rtlCol="0" anchor="t">
            <a:noAutofit/>
          </a:bodyPr>
          <a:lstStyle/>
          <a:p>
            <a:pPr marL="0" indent="0">
              <a:buNone/>
            </a:pPr>
            <a:r>
              <a:rPr lang="en-US" b="1">
                <a:latin typeface="Arial"/>
                <a:cs typeface="Arial"/>
              </a:rPr>
              <a:t>Feedback </a:t>
            </a:r>
            <a:r>
              <a:rPr lang="en-US">
                <a:latin typeface="Arial"/>
                <a:cs typeface="Arial"/>
              </a:rPr>
              <a:t>is the primary tool coaches use to help learners understand their performance, recognize opportunities for growth, and identify their next steps toward competence.</a:t>
            </a:r>
          </a:p>
        </p:txBody>
      </p:sp>
      <p:sp>
        <p:nvSpPr>
          <p:cNvPr id="6" name="Content Placeholder 5">
            <a:extLst>
              <a:ext uri="{FF2B5EF4-FFF2-40B4-BE49-F238E27FC236}">
                <a16:creationId xmlns:a16="http://schemas.microsoft.com/office/drawing/2014/main" id="{87E76BF5-CE49-4954-AE7A-8671A3091647}"/>
              </a:ext>
            </a:extLst>
          </p:cNvPr>
          <p:cNvSpPr>
            <a:spLocks noGrp="1"/>
          </p:cNvSpPr>
          <p:nvPr>
            <p:ph sz="half" idx="11"/>
          </p:nvPr>
        </p:nvSpPr>
        <p:spPr>
          <a:xfrm>
            <a:off x="703728" y="3290044"/>
            <a:ext cx="6813177" cy="2987489"/>
          </a:xfrm>
        </p:spPr>
        <p:txBody>
          <a:bodyPr/>
          <a:lstStyle/>
          <a:p>
            <a:pPr marL="347472">
              <a:spcAft>
                <a:spcPts val="600"/>
              </a:spcAft>
            </a:pPr>
            <a:r>
              <a:rPr lang="en-US" sz="2200"/>
              <a:t>Makes assessment meaningful to learners. </a:t>
            </a:r>
          </a:p>
          <a:p>
            <a:pPr marL="347472">
              <a:spcAft>
                <a:spcPts val="600"/>
              </a:spcAft>
            </a:pPr>
            <a:r>
              <a:rPr lang="en-US" sz="2200"/>
              <a:t>Reinforces competencies and expected behaviors. </a:t>
            </a:r>
          </a:p>
          <a:p>
            <a:pPr marL="347472">
              <a:spcAft>
                <a:spcPts val="600"/>
              </a:spcAft>
            </a:pPr>
            <a:r>
              <a:rPr lang="en-US" sz="2200"/>
              <a:t>Encourages reflection and self-assessment. </a:t>
            </a:r>
          </a:p>
          <a:p>
            <a:pPr marL="347472">
              <a:spcAft>
                <a:spcPts val="600"/>
              </a:spcAft>
            </a:pPr>
            <a:r>
              <a:rPr lang="en-US" sz="2200"/>
              <a:t>Guides deliberate practice between observations. </a:t>
            </a:r>
          </a:p>
          <a:p>
            <a:pPr marL="347472">
              <a:spcAft>
                <a:spcPts val="600"/>
              </a:spcAft>
            </a:pPr>
            <a:r>
              <a:rPr lang="en-US" sz="2200"/>
              <a:t>Supports competency progression over time.</a:t>
            </a:r>
          </a:p>
        </p:txBody>
      </p:sp>
      <p:pic>
        <p:nvPicPr>
          <p:cNvPr id="5" name="Picture 4">
            <a:extLst>
              <a:ext uri="{FF2B5EF4-FFF2-40B4-BE49-F238E27FC236}">
                <a16:creationId xmlns:a16="http://schemas.microsoft.com/office/drawing/2014/main" id="{6A0B672B-94AD-1EEF-D172-070829002C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1799" r="21605"/>
          <a:stretch>
            <a:fillRect/>
          </a:stretch>
        </p:blipFill>
        <p:spPr>
          <a:xfrm flipH="1">
            <a:off x="7794515" y="2958353"/>
            <a:ext cx="3787885" cy="3175747"/>
          </a:xfrm>
          <a:prstGeom prst="rect">
            <a:avLst/>
          </a:prstGeom>
        </p:spPr>
      </p:pic>
    </p:spTree>
    <p:extLst>
      <p:ext uri="{BB962C8B-B14F-4D97-AF65-F5344CB8AC3E}">
        <p14:creationId xmlns:p14="http://schemas.microsoft.com/office/powerpoint/2010/main" val="378561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B31EE-4FB8-206E-797F-FAEC145580A9}"/>
              </a:ext>
            </a:extLst>
          </p:cNvPr>
          <p:cNvSpPr>
            <a:spLocks noGrp="1"/>
          </p:cNvSpPr>
          <p:nvPr>
            <p:ph type="title"/>
          </p:nvPr>
        </p:nvSpPr>
        <p:spPr/>
        <p:txBody>
          <a:bodyPr/>
          <a:lstStyle/>
          <a:p>
            <a:r>
              <a:rPr lang="en-US"/>
              <a:t>Learning Objectives</a:t>
            </a:r>
          </a:p>
        </p:txBody>
      </p:sp>
      <p:sp>
        <p:nvSpPr>
          <p:cNvPr id="3" name="Content Placeholder 2">
            <a:extLst>
              <a:ext uri="{FF2B5EF4-FFF2-40B4-BE49-F238E27FC236}">
                <a16:creationId xmlns:a16="http://schemas.microsoft.com/office/drawing/2014/main" id="{D6C04C31-903D-403C-FE33-5C4DC1582EEF}"/>
              </a:ext>
            </a:extLst>
          </p:cNvPr>
          <p:cNvSpPr>
            <a:spLocks noGrp="1"/>
          </p:cNvSpPr>
          <p:nvPr>
            <p:ph sz="half" idx="1"/>
          </p:nvPr>
        </p:nvSpPr>
        <p:spPr>
          <a:xfrm>
            <a:off x="1862126" y="1729458"/>
            <a:ext cx="9226396" cy="684732"/>
          </a:xfrm>
        </p:spPr>
        <p:txBody>
          <a:bodyPr vert="horz" lIns="91440" tIns="45720" rIns="91440" bIns="45720" rtlCol="0" anchor="t">
            <a:noAutofit/>
          </a:bodyPr>
          <a:lstStyle/>
          <a:p>
            <a:pPr marL="0" indent="0">
              <a:spcBef>
                <a:spcPts val="1400"/>
              </a:spcBef>
              <a:spcAft>
                <a:spcPts val="200"/>
              </a:spcAft>
              <a:buNone/>
            </a:pPr>
            <a:r>
              <a:rPr lang="en-US" sz="2100" b="1">
                <a:latin typeface="Arial"/>
                <a:cs typeface="Arial"/>
              </a:rPr>
              <a:t>Describe </a:t>
            </a:r>
            <a:r>
              <a:rPr lang="en-US" sz="2100">
                <a:latin typeface="Arial"/>
                <a:cs typeface="Arial"/>
              </a:rPr>
              <a:t>the key principles of competency-based medical education (CBME) and distinguish it from traditional time-based training. </a:t>
            </a:r>
          </a:p>
        </p:txBody>
      </p:sp>
      <p:sp>
        <p:nvSpPr>
          <p:cNvPr id="5" name="Text Placeholder 4">
            <a:extLst>
              <a:ext uri="{FF2B5EF4-FFF2-40B4-BE49-F238E27FC236}">
                <a16:creationId xmlns:a16="http://schemas.microsoft.com/office/drawing/2014/main" id="{86678D52-2DEC-6646-08F1-723AF5016878}"/>
              </a:ext>
            </a:extLst>
          </p:cNvPr>
          <p:cNvSpPr>
            <a:spLocks noGrp="1"/>
          </p:cNvSpPr>
          <p:nvPr>
            <p:ph type="body" sz="quarter" idx="10"/>
          </p:nvPr>
        </p:nvSpPr>
        <p:spPr>
          <a:xfrm>
            <a:off x="1862126" y="2809224"/>
            <a:ext cx="9249219" cy="684732"/>
          </a:xfrm>
        </p:spPr>
        <p:txBody>
          <a:bodyPr vert="horz" lIns="91440" tIns="45720" rIns="91440" bIns="45720" rtlCol="0" anchor="t">
            <a:noAutofit/>
          </a:bodyPr>
          <a:lstStyle/>
          <a:p>
            <a:pPr marL="0" indent="0">
              <a:spcBef>
                <a:spcPts val="1400"/>
              </a:spcBef>
              <a:spcAft>
                <a:spcPts val="200"/>
              </a:spcAft>
              <a:buNone/>
            </a:pPr>
            <a:r>
              <a:rPr lang="en-US" sz="2100" b="1">
                <a:latin typeface="Arial"/>
                <a:cs typeface="Arial"/>
              </a:rPr>
              <a:t>Explain </a:t>
            </a:r>
            <a:r>
              <a:rPr lang="en-US" sz="2100">
                <a:latin typeface="Arial"/>
                <a:cs typeface="Arial"/>
              </a:rPr>
              <a:t>the role of coaching and feedback in supporting learner development and competency progression within a CBME framework.</a:t>
            </a:r>
            <a:endParaRPr lang="en-US" sz="2100"/>
          </a:p>
        </p:txBody>
      </p:sp>
      <p:sp>
        <p:nvSpPr>
          <p:cNvPr id="4" name="Content Placeholder 3">
            <a:extLst>
              <a:ext uri="{FF2B5EF4-FFF2-40B4-BE49-F238E27FC236}">
                <a16:creationId xmlns:a16="http://schemas.microsoft.com/office/drawing/2014/main" id="{084D53AE-2BF9-B625-11F8-B92F69A22AC7}"/>
              </a:ext>
            </a:extLst>
          </p:cNvPr>
          <p:cNvSpPr>
            <a:spLocks noGrp="1"/>
          </p:cNvSpPr>
          <p:nvPr>
            <p:ph sz="half" idx="2"/>
          </p:nvPr>
        </p:nvSpPr>
        <p:spPr>
          <a:xfrm>
            <a:off x="1862126" y="3888990"/>
            <a:ext cx="9226396" cy="996460"/>
          </a:xfrm>
        </p:spPr>
        <p:txBody>
          <a:bodyPr vert="horz" lIns="91440" tIns="45720" rIns="91440" bIns="45720" rtlCol="0" anchor="t">
            <a:noAutofit/>
          </a:bodyPr>
          <a:lstStyle/>
          <a:p>
            <a:pPr marL="0" indent="0">
              <a:spcBef>
                <a:spcPts val="1400"/>
              </a:spcBef>
              <a:spcAft>
                <a:spcPts val="200"/>
              </a:spcAft>
              <a:buNone/>
            </a:pPr>
            <a:r>
              <a:rPr lang="en-US" sz="2100" b="1">
                <a:latin typeface="Arial"/>
                <a:cs typeface="Arial"/>
              </a:rPr>
              <a:t>Apply </a:t>
            </a:r>
            <a:r>
              <a:rPr lang="en-US" sz="2100">
                <a:latin typeface="Arial"/>
                <a:cs typeface="Arial"/>
              </a:rPr>
              <a:t>a coaching framework to help learners interpret assessment data, identify developmental goals, and support progression toward competence within a CBME framework.</a:t>
            </a:r>
            <a:endParaRPr lang="en-US" sz="2100"/>
          </a:p>
        </p:txBody>
      </p:sp>
      <p:sp>
        <p:nvSpPr>
          <p:cNvPr id="10" name="Text Placeholder 9">
            <a:extLst>
              <a:ext uri="{FF2B5EF4-FFF2-40B4-BE49-F238E27FC236}">
                <a16:creationId xmlns:a16="http://schemas.microsoft.com/office/drawing/2014/main" id="{E8923D63-EF99-12BF-8C02-FF17EDFC7356}"/>
              </a:ext>
            </a:extLst>
          </p:cNvPr>
          <p:cNvSpPr>
            <a:spLocks noGrp="1"/>
          </p:cNvSpPr>
          <p:nvPr>
            <p:ph type="body" sz="quarter" idx="14"/>
          </p:nvPr>
        </p:nvSpPr>
        <p:spPr>
          <a:xfrm>
            <a:off x="1862126" y="5280483"/>
            <a:ext cx="9249219" cy="684732"/>
          </a:xfrm>
        </p:spPr>
        <p:txBody>
          <a:bodyPr vert="horz" lIns="91440" tIns="45720" rIns="91440" bIns="45720" rtlCol="0" anchor="t">
            <a:noAutofit/>
          </a:bodyPr>
          <a:lstStyle/>
          <a:p>
            <a:pPr marL="0" indent="0">
              <a:spcBef>
                <a:spcPts val="1400"/>
              </a:spcBef>
              <a:spcAft>
                <a:spcPts val="200"/>
              </a:spcAft>
              <a:buNone/>
            </a:pPr>
            <a:r>
              <a:rPr lang="en-US" sz="2100" b="1">
                <a:latin typeface="Arial"/>
                <a:cs typeface="Arial"/>
              </a:rPr>
              <a:t>Deliver </a:t>
            </a:r>
            <a:r>
              <a:rPr lang="en-US" sz="2100">
                <a:latin typeface="Arial"/>
                <a:cs typeface="Arial"/>
              </a:rPr>
              <a:t>observation-based feedback that promotes reflection, guides deliberate practice, and advances learner development in CBME.</a:t>
            </a:r>
          </a:p>
        </p:txBody>
      </p:sp>
      <p:grpSp>
        <p:nvGrpSpPr>
          <p:cNvPr id="24" name="Group 23">
            <a:extLst>
              <a:ext uri="{FF2B5EF4-FFF2-40B4-BE49-F238E27FC236}">
                <a16:creationId xmlns:a16="http://schemas.microsoft.com/office/drawing/2014/main" id="{C9214584-BAF8-8669-E703-24CBB6056D00}"/>
              </a:ext>
              <a:ext uri="{C183D7F6-B498-43B3-948B-1728B52AA6E4}">
                <adec:decorative xmlns:adec="http://schemas.microsoft.com/office/drawing/2017/decorative" val="1"/>
              </a:ext>
            </a:extLst>
          </p:cNvPr>
          <p:cNvGrpSpPr/>
          <p:nvPr/>
        </p:nvGrpSpPr>
        <p:grpSpPr>
          <a:xfrm>
            <a:off x="821662" y="5193759"/>
            <a:ext cx="946443" cy="914177"/>
            <a:chOff x="840793" y="5124619"/>
            <a:chExt cx="1031631" cy="996461"/>
          </a:xfrm>
        </p:grpSpPr>
        <p:sp>
          <p:nvSpPr>
            <p:cNvPr id="19" name="Oval 18">
              <a:extLst>
                <a:ext uri="{FF2B5EF4-FFF2-40B4-BE49-F238E27FC236}">
                  <a16:creationId xmlns:a16="http://schemas.microsoft.com/office/drawing/2014/main" id="{9AF1AA6F-D9AE-B64D-7367-7AB0600B0940}"/>
                </a:ext>
                <a:ext uri="{C183D7F6-B498-43B3-948B-1728B52AA6E4}">
                  <adec:decorative xmlns:adec="http://schemas.microsoft.com/office/drawing/2017/decorative" val="1"/>
                </a:ext>
              </a:extLst>
            </p:cNvPr>
            <p:cNvSpPr/>
            <p:nvPr/>
          </p:nvSpPr>
          <p:spPr>
            <a:xfrm>
              <a:off x="840793" y="5124619"/>
              <a:ext cx="1031631" cy="996461"/>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E8CB56EC-E059-8978-E030-B8C95CDFE5E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3125" y="5280483"/>
              <a:ext cx="776992" cy="776992"/>
            </a:xfrm>
            <a:prstGeom prst="rect">
              <a:avLst/>
            </a:prstGeom>
          </p:spPr>
        </p:pic>
      </p:grpSp>
      <p:grpSp>
        <p:nvGrpSpPr>
          <p:cNvPr id="22" name="Group 21">
            <a:extLst>
              <a:ext uri="{FF2B5EF4-FFF2-40B4-BE49-F238E27FC236}">
                <a16:creationId xmlns:a16="http://schemas.microsoft.com/office/drawing/2014/main" id="{B5D7CB57-90AA-65CC-359A-3AC4EC9B263E}"/>
              </a:ext>
              <a:ext uri="{C183D7F6-B498-43B3-948B-1728B52AA6E4}">
                <adec:decorative xmlns:adec="http://schemas.microsoft.com/office/drawing/2017/decorative" val="1"/>
              </a:ext>
            </a:extLst>
          </p:cNvPr>
          <p:cNvGrpSpPr/>
          <p:nvPr/>
        </p:nvGrpSpPr>
        <p:grpSpPr>
          <a:xfrm>
            <a:off x="826239" y="2731706"/>
            <a:ext cx="946443" cy="914177"/>
            <a:chOff x="840793" y="2757269"/>
            <a:chExt cx="1031631" cy="996461"/>
          </a:xfrm>
        </p:grpSpPr>
        <p:sp>
          <p:nvSpPr>
            <p:cNvPr id="15" name="Oval 14">
              <a:extLst>
                <a:ext uri="{FF2B5EF4-FFF2-40B4-BE49-F238E27FC236}">
                  <a16:creationId xmlns:a16="http://schemas.microsoft.com/office/drawing/2014/main" id="{C07F0E19-4F8F-9D34-6915-8F7B2F32048E}"/>
                </a:ext>
                <a:ext uri="{C183D7F6-B498-43B3-948B-1728B52AA6E4}">
                  <adec:decorative xmlns:adec="http://schemas.microsoft.com/office/drawing/2017/decorative" val="1"/>
                </a:ext>
              </a:extLst>
            </p:cNvPr>
            <p:cNvSpPr/>
            <p:nvPr/>
          </p:nvSpPr>
          <p:spPr>
            <a:xfrm>
              <a:off x="840793" y="2757269"/>
              <a:ext cx="1031631" cy="996461"/>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13A47E14-45CE-76E6-CC52-191033A602C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3125" y="2841208"/>
              <a:ext cx="776992" cy="776992"/>
            </a:xfrm>
            <a:prstGeom prst="rect">
              <a:avLst/>
            </a:prstGeom>
          </p:spPr>
        </p:pic>
      </p:grpSp>
      <p:grpSp>
        <p:nvGrpSpPr>
          <p:cNvPr id="21" name="Group 20">
            <a:extLst>
              <a:ext uri="{FF2B5EF4-FFF2-40B4-BE49-F238E27FC236}">
                <a16:creationId xmlns:a16="http://schemas.microsoft.com/office/drawing/2014/main" id="{A73921FF-22FF-A7B1-AC74-605085F3A8DB}"/>
              </a:ext>
              <a:ext uri="{C183D7F6-B498-43B3-948B-1728B52AA6E4}">
                <adec:decorative xmlns:adec="http://schemas.microsoft.com/office/drawing/2017/decorative" val="1"/>
              </a:ext>
            </a:extLst>
          </p:cNvPr>
          <p:cNvGrpSpPr/>
          <p:nvPr/>
        </p:nvGrpSpPr>
        <p:grpSpPr>
          <a:xfrm>
            <a:off x="826241" y="1650602"/>
            <a:ext cx="946443" cy="914177"/>
            <a:chOff x="840795" y="1573594"/>
            <a:chExt cx="1031631" cy="996461"/>
          </a:xfrm>
        </p:grpSpPr>
        <p:sp>
          <p:nvSpPr>
            <p:cNvPr id="13" name="Oval 12">
              <a:extLst>
                <a:ext uri="{FF2B5EF4-FFF2-40B4-BE49-F238E27FC236}">
                  <a16:creationId xmlns:a16="http://schemas.microsoft.com/office/drawing/2014/main" id="{8AF995A2-B195-5735-43F5-1457D4253042}"/>
                </a:ext>
                <a:ext uri="{C183D7F6-B498-43B3-948B-1728B52AA6E4}">
                  <adec:decorative xmlns:adec="http://schemas.microsoft.com/office/drawing/2017/decorative" val="1"/>
                </a:ext>
              </a:extLst>
            </p:cNvPr>
            <p:cNvSpPr/>
            <p:nvPr/>
          </p:nvSpPr>
          <p:spPr>
            <a:xfrm>
              <a:off x="840795" y="1573594"/>
              <a:ext cx="1031631" cy="996461"/>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131B6827-5AA5-3FE1-B17A-573467DF984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9989597">
              <a:off x="974347" y="1713827"/>
              <a:ext cx="776993" cy="776993"/>
            </a:xfrm>
            <a:prstGeom prst="rect">
              <a:avLst/>
            </a:prstGeom>
          </p:spPr>
        </p:pic>
      </p:grpSp>
      <p:grpSp>
        <p:nvGrpSpPr>
          <p:cNvPr id="23" name="Group 22">
            <a:extLst>
              <a:ext uri="{FF2B5EF4-FFF2-40B4-BE49-F238E27FC236}">
                <a16:creationId xmlns:a16="http://schemas.microsoft.com/office/drawing/2014/main" id="{24E99228-DB83-4887-3BB4-3A117EA49323}"/>
              </a:ext>
              <a:ext uri="{C183D7F6-B498-43B3-948B-1728B52AA6E4}">
                <adec:decorative xmlns:adec="http://schemas.microsoft.com/office/drawing/2017/decorative" val="1"/>
              </a:ext>
            </a:extLst>
          </p:cNvPr>
          <p:cNvGrpSpPr/>
          <p:nvPr/>
        </p:nvGrpSpPr>
        <p:grpSpPr>
          <a:xfrm>
            <a:off x="837680" y="3940810"/>
            <a:ext cx="946443" cy="914177"/>
            <a:chOff x="840793" y="3940944"/>
            <a:chExt cx="1031631" cy="996461"/>
          </a:xfrm>
        </p:grpSpPr>
        <p:sp>
          <p:nvSpPr>
            <p:cNvPr id="17" name="Oval 16">
              <a:extLst>
                <a:ext uri="{FF2B5EF4-FFF2-40B4-BE49-F238E27FC236}">
                  <a16:creationId xmlns:a16="http://schemas.microsoft.com/office/drawing/2014/main" id="{DED394F5-481D-D6C8-B6A6-CE6114B232FC}"/>
                </a:ext>
                <a:ext uri="{C183D7F6-B498-43B3-948B-1728B52AA6E4}">
                  <adec:decorative xmlns:adec="http://schemas.microsoft.com/office/drawing/2017/decorative" val="1"/>
                </a:ext>
              </a:extLst>
            </p:cNvPr>
            <p:cNvSpPr/>
            <p:nvPr/>
          </p:nvSpPr>
          <p:spPr>
            <a:xfrm>
              <a:off x="840793" y="3940944"/>
              <a:ext cx="1031631" cy="996461"/>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DFE11D4D-B982-D841-D1D6-79904834D20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6400" y="4070467"/>
              <a:ext cx="776992" cy="776992"/>
            </a:xfrm>
            <a:prstGeom prst="rect">
              <a:avLst/>
            </a:prstGeom>
          </p:spPr>
        </p:pic>
      </p:grpSp>
    </p:spTree>
    <p:extLst>
      <p:ext uri="{BB962C8B-B14F-4D97-AF65-F5344CB8AC3E}">
        <p14:creationId xmlns:p14="http://schemas.microsoft.com/office/powerpoint/2010/main" val="2125461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High-Quality Feedback</a:t>
            </a:r>
          </a:p>
        </p:txBody>
      </p:sp>
      <p:sp>
        <p:nvSpPr>
          <p:cNvPr id="3" name="Content Placeholder 2"/>
          <p:cNvSpPr>
            <a:spLocks noGrp="1"/>
          </p:cNvSpPr>
          <p:nvPr>
            <p:ph idx="4294967295"/>
          </p:nvPr>
        </p:nvSpPr>
        <p:spPr>
          <a:xfrm>
            <a:off x="609600" y="1714500"/>
            <a:ext cx="10972800" cy="4411664"/>
          </a:xfrm>
        </p:spPr>
        <p:txBody>
          <a:bodyPr>
            <a:noAutofit/>
          </a:bodyPr>
          <a:lstStyle/>
          <a:p>
            <a:pPr marL="0" indent="0">
              <a:buNone/>
            </a:pPr>
            <a:r>
              <a:rPr lang="en-US"/>
              <a:t>The following are characteristics of high-quality feedback: </a:t>
            </a:r>
          </a:p>
          <a:p>
            <a:pPr marL="0" indent="0">
              <a:buNone/>
            </a:pPr>
            <a:endParaRPr lang="en-US"/>
          </a:p>
          <a:p>
            <a:pPr marL="0" indent="-342900"/>
            <a:r>
              <a:rPr lang="en-US"/>
              <a:t>Timely</a:t>
            </a:r>
          </a:p>
          <a:p>
            <a:pPr marL="0" indent="-342900"/>
            <a:r>
              <a:rPr lang="en-US"/>
              <a:t>Appropriately private</a:t>
            </a:r>
          </a:p>
          <a:p>
            <a:pPr marL="0" indent="-342900"/>
            <a:r>
              <a:rPr lang="en-US"/>
              <a:t>Based on firsthand observation(s)</a:t>
            </a:r>
          </a:p>
          <a:p>
            <a:pPr marL="0" indent="-342900"/>
            <a:r>
              <a:rPr lang="en-US"/>
              <a:t>Specific and about behaviors</a:t>
            </a:r>
          </a:p>
          <a:p>
            <a:pPr marL="0" indent="-342900"/>
            <a:r>
              <a:rPr lang="en-US"/>
              <a:t>Provides both correction and reinforcement</a:t>
            </a:r>
          </a:p>
          <a:p>
            <a:pPr marL="0" indent="-342900"/>
            <a:r>
              <a:rPr lang="en-US"/>
              <a:t>Actionable</a:t>
            </a:r>
          </a:p>
        </p:txBody>
      </p:sp>
      <p:pic>
        <p:nvPicPr>
          <p:cNvPr id="4" name="Content Placeholder 28">
            <a:extLst>
              <a:ext uri="{FF2B5EF4-FFF2-40B4-BE49-F238E27FC236}">
                <a16:creationId xmlns:a16="http://schemas.microsoft.com/office/drawing/2014/main" id="{D447F9F2-9B56-1E2F-04D9-2FDC8526DED2}"/>
              </a:ext>
              <a:ext uri="{C183D7F6-B498-43B3-948B-1728B52AA6E4}">
                <adec:decorative xmlns:adec="http://schemas.microsoft.com/office/drawing/2017/decorative" val="1"/>
              </a:ext>
            </a:extLst>
          </p:cNvPr>
          <p:cNvPicPr>
            <a:picLocks noGrp="1" noChangeAspect="1"/>
          </p:cNvPicPr>
          <p:nvPr/>
        </p:nvPicPr>
        <p:blipFill>
          <a:blip r:embed="rId3"/>
          <a:srcRect t="7436" b="7436"/>
          <a:stretch/>
        </p:blipFill>
        <p:spPr>
          <a:xfrm>
            <a:off x="7276290" y="2460534"/>
            <a:ext cx="4268012" cy="363328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06AA6-328B-74EC-4AEE-EC7A4F2D2CA4}"/>
            </a:ext>
          </a:extLst>
        </p:cNvPr>
        <p:cNvGrpSpPr/>
        <p:nvPr/>
      </p:nvGrpSpPr>
      <p:grpSpPr>
        <a:xfrm>
          <a:off x="0" y="0"/>
          <a:ext cx="0" cy="0"/>
          <a:chOff x="0" y="0"/>
          <a:chExt cx="0" cy="0"/>
        </a:xfrm>
      </p:grpSpPr>
      <p:sp>
        <p:nvSpPr>
          <p:cNvPr id="25" name="Title 24">
            <a:extLst>
              <a:ext uri="{FF2B5EF4-FFF2-40B4-BE49-F238E27FC236}">
                <a16:creationId xmlns:a16="http://schemas.microsoft.com/office/drawing/2014/main" id="{1CF3BD59-E2AC-A664-206A-309A4D79EAE2}"/>
              </a:ext>
            </a:extLst>
          </p:cNvPr>
          <p:cNvSpPr>
            <a:spLocks noGrp="1"/>
          </p:cNvSpPr>
          <p:nvPr>
            <p:ph type="title"/>
          </p:nvPr>
        </p:nvSpPr>
        <p:spPr/>
        <p:txBody>
          <a:bodyPr/>
          <a:lstStyle/>
          <a:p>
            <a:r>
              <a:rPr lang="en-US"/>
              <a:t>The Ask-Tell-Ask (ATA) Model</a:t>
            </a:r>
          </a:p>
        </p:txBody>
      </p:sp>
      <p:sp>
        <p:nvSpPr>
          <p:cNvPr id="32" name="Content Placeholder 31">
            <a:extLst>
              <a:ext uri="{FF2B5EF4-FFF2-40B4-BE49-F238E27FC236}">
                <a16:creationId xmlns:a16="http://schemas.microsoft.com/office/drawing/2014/main" id="{B6BD4505-961A-B1D9-7365-BEF3A4D993E0}"/>
              </a:ext>
            </a:extLst>
          </p:cNvPr>
          <p:cNvSpPr>
            <a:spLocks noGrp="1"/>
          </p:cNvSpPr>
          <p:nvPr>
            <p:ph sz="half" idx="13"/>
          </p:nvPr>
        </p:nvSpPr>
        <p:spPr>
          <a:xfrm>
            <a:off x="629056" y="1734213"/>
            <a:ext cx="10953344" cy="804669"/>
          </a:xfrm>
        </p:spPr>
        <p:txBody>
          <a:bodyPr/>
          <a:lstStyle/>
          <a:p>
            <a:pPr marL="0" indent="0"/>
            <a:r>
              <a:rPr lang="en-US"/>
              <a:t>A structured, learner-centered feedback approach that promotes reflection, dialogue, and collaborative planning for improvement.</a:t>
            </a:r>
          </a:p>
        </p:txBody>
      </p:sp>
      <p:sp>
        <p:nvSpPr>
          <p:cNvPr id="30" name="Text Placeholder 29">
            <a:extLst>
              <a:ext uri="{FF2B5EF4-FFF2-40B4-BE49-F238E27FC236}">
                <a16:creationId xmlns:a16="http://schemas.microsoft.com/office/drawing/2014/main" id="{1F9ECB87-7F6C-6033-7A08-E87462CAFEB7}"/>
              </a:ext>
            </a:extLst>
          </p:cNvPr>
          <p:cNvSpPr>
            <a:spLocks noGrp="1"/>
          </p:cNvSpPr>
          <p:nvPr>
            <p:ph type="body" idx="11"/>
          </p:nvPr>
        </p:nvSpPr>
        <p:spPr>
          <a:xfrm>
            <a:off x="1023503" y="2967400"/>
            <a:ext cx="1631577" cy="765087"/>
          </a:xfrm>
          <a:solidFill>
            <a:srgbClr val="92D050"/>
          </a:solidFill>
        </p:spPr>
        <p:txBody>
          <a:bodyPr lIns="274320" tIns="274320" rIns="274320" bIns="274320" anchor="ctr"/>
          <a:lstStyle/>
          <a:p>
            <a:pPr algn="ctr"/>
            <a:r>
              <a:rPr lang="en-US" sz="2800"/>
              <a:t>Ask</a:t>
            </a:r>
          </a:p>
        </p:txBody>
      </p:sp>
      <p:sp>
        <p:nvSpPr>
          <p:cNvPr id="26" name="Content Placeholder 25">
            <a:extLst>
              <a:ext uri="{FF2B5EF4-FFF2-40B4-BE49-F238E27FC236}">
                <a16:creationId xmlns:a16="http://schemas.microsoft.com/office/drawing/2014/main" id="{394A3AA5-BF14-1FE1-3A02-67752C222E7F}"/>
              </a:ext>
            </a:extLst>
          </p:cNvPr>
          <p:cNvSpPr>
            <a:spLocks noGrp="1"/>
          </p:cNvSpPr>
          <p:nvPr>
            <p:ph sz="half" idx="1"/>
          </p:nvPr>
        </p:nvSpPr>
        <p:spPr>
          <a:xfrm>
            <a:off x="2850309" y="3139500"/>
            <a:ext cx="8120496" cy="420887"/>
          </a:xfrm>
          <a:ln w="31750">
            <a:noFill/>
          </a:ln>
        </p:spPr>
        <p:txBody>
          <a:bodyPr vert="horz" lIns="0" tIns="0" rIns="0" bIns="0" rtlCol="0" anchor="ctr">
            <a:noAutofit/>
          </a:bodyPr>
          <a:lstStyle/>
          <a:p>
            <a:pPr marL="91440" indent="-91440" defTabSz="914400">
              <a:lnSpc>
                <a:spcPct val="110000"/>
              </a:lnSpc>
              <a:spcBef>
                <a:spcPts val="1200"/>
              </a:spcBef>
              <a:spcAft>
                <a:spcPts val="200"/>
              </a:spcAft>
              <a:buClr>
                <a:schemeClr val="accent1"/>
              </a:buClr>
              <a:buSzPct val="100000"/>
              <a:buFont typeface="Calibri" panose="020F0502020204030204" pitchFamily="34" charset="0"/>
              <a:buChar char=" "/>
            </a:pPr>
            <a:r>
              <a:rPr lang="en-US" sz="2300" b="1">
                <a:solidFill>
                  <a:schemeClr val="tx1">
                    <a:lumMod val="75000"/>
                    <a:lumOff val="25000"/>
                  </a:schemeClr>
                </a:solidFill>
                <a:ea typeface="Source Sans Pro"/>
              </a:rPr>
              <a:t>Ask </a:t>
            </a:r>
            <a:r>
              <a:rPr lang="en-US" sz="2300">
                <a:solidFill>
                  <a:schemeClr val="tx1">
                    <a:lumMod val="75000"/>
                    <a:lumOff val="25000"/>
                  </a:schemeClr>
                </a:solidFill>
                <a:ea typeface="Source Sans Pro"/>
              </a:rPr>
              <a:t>for self-assessment</a:t>
            </a:r>
          </a:p>
        </p:txBody>
      </p:sp>
      <p:sp>
        <p:nvSpPr>
          <p:cNvPr id="31" name="Text Placeholder 30">
            <a:extLst>
              <a:ext uri="{FF2B5EF4-FFF2-40B4-BE49-F238E27FC236}">
                <a16:creationId xmlns:a16="http://schemas.microsoft.com/office/drawing/2014/main" id="{6E423846-2B28-D662-D14F-08AAF26E1765}"/>
              </a:ext>
            </a:extLst>
          </p:cNvPr>
          <p:cNvSpPr>
            <a:spLocks noGrp="1"/>
          </p:cNvSpPr>
          <p:nvPr>
            <p:ph type="body" sz="quarter" idx="12"/>
          </p:nvPr>
        </p:nvSpPr>
        <p:spPr>
          <a:xfrm>
            <a:off x="1023503" y="4038874"/>
            <a:ext cx="1651033" cy="765087"/>
          </a:xfrm>
          <a:solidFill>
            <a:schemeClr val="accent5">
              <a:lumMod val="60000"/>
              <a:lumOff val="40000"/>
            </a:schemeClr>
          </a:solidFill>
        </p:spPr>
        <p:txBody>
          <a:bodyPr lIns="274320" tIns="274320" rIns="274320" bIns="274320" anchor="ctr"/>
          <a:lstStyle/>
          <a:p>
            <a:pPr algn="ctr"/>
            <a:r>
              <a:rPr lang="en-US" sz="2800"/>
              <a:t>Tell</a:t>
            </a:r>
          </a:p>
        </p:txBody>
      </p:sp>
      <p:sp>
        <p:nvSpPr>
          <p:cNvPr id="29" name="Text Placeholder 28">
            <a:extLst>
              <a:ext uri="{FF2B5EF4-FFF2-40B4-BE49-F238E27FC236}">
                <a16:creationId xmlns:a16="http://schemas.microsoft.com/office/drawing/2014/main" id="{01CB4A23-335F-E4BA-F513-09763A6EE71F}"/>
              </a:ext>
            </a:extLst>
          </p:cNvPr>
          <p:cNvSpPr>
            <a:spLocks noGrp="1"/>
          </p:cNvSpPr>
          <p:nvPr>
            <p:ph type="body" sz="quarter" idx="10"/>
          </p:nvPr>
        </p:nvSpPr>
        <p:spPr>
          <a:xfrm>
            <a:off x="2850309" y="4038874"/>
            <a:ext cx="8120496" cy="890412"/>
          </a:xfrm>
          <a:ln w="31750">
            <a:noFill/>
          </a:ln>
        </p:spPr>
        <p:txBody>
          <a:bodyPr vert="horz" lIns="0" tIns="0" rIns="0" bIns="0" rtlCol="0" anchor="ctr">
            <a:noAutofit/>
          </a:bodyPr>
          <a:lstStyle/>
          <a:p>
            <a:pPr marL="91440" indent="-91440" defTabSz="914400">
              <a:lnSpc>
                <a:spcPct val="110000"/>
              </a:lnSpc>
              <a:spcBef>
                <a:spcPts val="1200"/>
              </a:spcBef>
              <a:spcAft>
                <a:spcPts val="200"/>
              </a:spcAft>
              <a:buClr>
                <a:schemeClr val="accent1"/>
              </a:buClr>
              <a:buSzPct val="100000"/>
              <a:buFont typeface="Calibri" panose="020F0502020204030204" pitchFamily="34" charset="0"/>
              <a:buChar char=" "/>
            </a:pPr>
            <a:r>
              <a:rPr lang="en-US" sz="2300" b="1">
                <a:solidFill>
                  <a:schemeClr val="tx1">
                    <a:lumMod val="75000"/>
                    <a:lumOff val="25000"/>
                  </a:schemeClr>
                </a:solidFill>
                <a:ea typeface="Source Sans Pro"/>
              </a:rPr>
              <a:t>Tell </a:t>
            </a:r>
            <a:r>
              <a:rPr lang="en-US" sz="2300">
                <a:solidFill>
                  <a:schemeClr val="tx1">
                    <a:lumMod val="75000"/>
                    <a:lumOff val="25000"/>
                  </a:schemeClr>
                </a:solidFill>
                <a:ea typeface="Source Sans Pro"/>
              </a:rPr>
              <a:t>the learner what you have observed, suggest what to keep doing and what to improve upon</a:t>
            </a:r>
          </a:p>
        </p:txBody>
      </p:sp>
      <p:sp>
        <p:nvSpPr>
          <p:cNvPr id="28" name="Text Placeholder 27">
            <a:extLst>
              <a:ext uri="{FF2B5EF4-FFF2-40B4-BE49-F238E27FC236}">
                <a16:creationId xmlns:a16="http://schemas.microsoft.com/office/drawing/2014/main" id="{32DE6CCE-6F1E-3E0C-422F-972F633C713D}"/>
              </a:ext>
            </a:extLst>
          </p:cNvPr>
          <p:cNvSpPr>
            <a:spLocks noGrp="1"/>
          </p:cNvSpPr>
          <p:nvPr>
            <p:ph type="body" sz="quarter" idx="3"/>
          </p:nvPr>
        </p:nvSpPr>
        <p:spPr>
          <a:xfrm>
            <a:off x="1004047" y="5110348"/>
            <a:ext cx="1631577" cy="765087"/>
          </a:xfrm>
          <a:solidFill>
            <a:srgbClr val="92D050"/>
          </a:solidFill>
        </p:spPr>
        <p:txBody>
          <a:bodyPr lIns="274320" tIns="274320" rIns="274320" bIns="274320" anchor="ctr"/>
          <a:lstStyle/>
          <a:p>
            <a:pPr algn="ctr"/>
            <a:r>
              <a:rPr lang="en-US" sz="2800"/>
              <a:t>Ask</a:t>
            </a:r>
          </a:p>
        </p:txBody>
      </p:sp>
      <p:sp>
        <p:nvSpPr>
          <p:cNvPr id="27" name="Content Placeholder 26">
            <a:extLst>
              <a:ext uri="{FF2B5EF4-FFF2-40B4-BE49-F238E27FC236}">
                <a16:creationId xmlns:a16="http://schemas.microsoft.com/office/drawing/2014/main" id="{7F129036-C040-DC6B-27AF-7746C8877A70}"/>
              </a:ext>
            </a:extLst>
          </p:cNvPr>
          <p:cNvSpPr>
            <a:spLocks noGrp="1"/>
          </p:cNvSpPr>
          <p:nvPr>
            <p:ph sz="half" idx="2"/>
          </p:nvPr>
        </p:nvSpPr>
        <p:spPr>
          <a:xfrm>
            <a:off x="2850309" y="5110348"/>
            <a:ext cx="8120496" cy="890412"/>
          </a:xfrm>
          <a:ln w="31750">
            <a:noFill/>
          </a:ln>
        </p:spPr>
        <p:txBody>
          <a:bodyPr vert="horz" lIns="0" tIns="0" rIns="0" bIns="0" rtlCol="0" anchor="ctr">
            <a:noAutofit/>
          </a:bodyPr>
          <a:lstStyle/>
          <a:p>
            <a:pPr marL="91440" indent="-91440" defTabSz="914400">
              <a:lnSpc>
                <a:spcPct val="110000"/>
              </a:lnSpc>
              <a:spcBef>
                <a:spcPts val="1200"/>
              </a:spcBef>
              <a:spcAft>
                <a:spcPts val="200"/>
              </a:spcAft>
              <a:buClr>
                <a:schemeClr val="accent1"/>
              </a:buClr>
              <a:buSzPct val="100000"/>
              <a:buFont typeface="Calibri" panose="020F0502020204030204" pitchFamily="34" charset="0"/>
              <a:buChar char=" "/>
            </a:pPr>
            <a:r>
              <a:rPr lang="en-US" sz="2300" b="1">
                <a:solidFill>
                  <a:schemeClr val="tx1">
                    <a:lumMod val="75000"/>
                    <a:lumOff val="25000"/>
                  </a:schemeClr>
                </a:solidFill>
                <a:ea typeface="Source Sans Pro"/>
              </a:rPr>
              <a:t>Ask </a:t>
            </a:r>
            <a:r>
              <a:rPr lang="en-US" sz="2300">
                <a:solidFill>
                  <a:schemeClr val="tx1">
                    <a:lumMod val="75000"/>
                    <a:lumOff val="25000"/>
                  </a:schemeClr>
                </a:solidFill>
                <a:ea typeface="Source Sans Pro"/>
              </a:rPr>
              <a:t>for next steps, understanding of the feedback, things to try differently, and when next feedback will happen</a:t>
            </a:r>
          </a:p>
        </p:txBody>
      </p:sp>
    </p:spTree>
    <p:extLst>
      <p:ext uri="{BB962C8B-B14F-4D97-AF65-F5344CB8AC3E}">
        <p14:creationId xmlns:p14="http://schemas.microsoft.com/office/powerpoint/2010/main" val="546772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F1E9B-7EDE-647E-A0D9-B9B393874E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781ACB-EAF9-B1BB-DF82-A9164BFA67C5}"/>
              </a:ext>
            </a:extLst>
          </p:cNvPr>
          <p:cNvSpPr>
            <a:spLocks noGrp="1"/>
          </p:cNvSpPr>
          <p:nvPr>
            <p:ph type="title"/>
          </p:nvPr>
        </p:nvSpPr>
        <p:spPr/>
        <p:txBody>
          <a:bodyPr>
            <a:noAutofit/>
          </a:bodyPr>
          <a:lstStyle/>
          <a:p>
            <a:r>
              <a:rPr lang="en-US"/>
              <a:t>Dialogue Drives Learning</a:t>
            </a:r>
          </a:p>
        </p:txBody>
      </p:sp>
      <p:sp>
        <p:nvSpPr>
          <p:cNvPr id="3" name="Content Placeholder 2">
            <a:extLst>
              <a:ext uri="{FF2B5EF4-FFF2-40B4-BE49-F238E27FC236}">
                <a16:creationId xmlns:a16="http://schemas.microsoft.com/office/drawing/2014/main" id="{39AF10C0-D92B-AE89-DEE4-DABE31B9E13F}"/>
              </a:ext>
            </a:extLst>
          </p:cNvPr>
          <p:cNvSpPr>
            <a:spLocks noGrp="1"/>
          </p:cNvSpPr>
          <p:nvPr>
            <p:ph sz="half" idx="10"/>
          </p:nvPr>
        </p:nvSpPr>
        <p:spPr>
          <a:xfrm>
            <a:off x="629058" y="1743633"/>
            <a:ext cx="10933884" cy="619312"/>
          </a:xfrm>
        </p:spPr>
        <p:txBody>
          <a:bodyPr vert="horz" lIns="91440" tIns="45720" rIns="91440" bIns="45720" rtlCol="0" anchor="t">
            <a:noAutofit/>
          </a:bodyPr>
          <a:lstStyle/>
          <a:p>
            <a:pPr marL="0">
              <a:buNone/>
            </a:pPr>
            <a:r>
              <a:rPr lang="en-US"/>
              <a:t>CBME depends on coaching </a:t>
            </a:r>
            <a:r>
              <a:rPr lang="en-US" b="1"/>
              <a:t>conversations</a:t>
            </a:r>
            <a:r>
              <a:rPr lang="en-US"/>
              <a:t>, not one-way feedback.</a:t>
            </a:r>
          </a:p>
        </p:txBody>
      </p:sp>
      <p:sp>
        <p:nvSpPr>
          <p:cNvPr id="5" name="Content Placeholder 4">
            <a:extLst>
              <a:ext uri="{FF2B5EF4-FFF2-40B4-BE49-F238E27FC236}">
                <a16:creationId xmlns:a16="http://schemas.microsoft.com/office/drawing/2014/main" id="{511A74B0-E55D-DF19-845D-7D38CA2A8CF6}"/>
              </a:ext>
            </a:extLst>
          </p:cNvPr>
          <p:cNvSpPr>
            <a:spLocks noGrp="1"/>
          </p:cNvSpPr>
          <p:nvPr>
            <p:ph sz="half" idx="11"/>
          </p:nvPr>
        </p:nvSpPr>
        <p:spPr>
          <a:xfrm>
            <a:off x="629058" y="2475469"/>
            <a:ext cx="6435130" cy="4525963"/>
          </a:xfrm>
        </p:spPr>
        <p:txBody>
          <a:bodyPr/>
          <a:lstStyle/>
          <a:p>
            <a:pPr>
              <a:spcAft>
                <a:spcPts val="600"/>
              </a:spcAft>
            </a:pPr>
            <a:r>
              <a:rPr lang="en-US" sz="2200"/>
              <a:t>Learners become active participants in their own development. </a:t>
            </a:r>
          </a:p>
          <a:p>
            <a:pPr>
              <a:spcAft>
                <a:spcPts val="600"/>
              </a:spcAft>
            </a:pPr>
            <a:r>
              <a:rPr lang="en-US" sz="2200"/>
              <a:t>Reflection helps transform observations into meaningful learning. </a:t>
            </a:r>
          </a:p>
          <a:p>
            <a:pPr>
              <a:spcAft>
                <a:spcPts val="600"/>
              </a:spcAft>
            </a:pPr>
            <a:r>
              <a:rPr lang="en-US" sz="2200"/>
              <a:t>Coaching conversations uncover barriers and guide next steps. </a:t>
            </a:r>
          </a:p>
          <a:p>
            <a:pPr>
              <a:spcAft>
                <a:spcPts val="600"/>
              </a:spcAft>
            </a:pPr>
            <a:r>
              <a:rPr lang="en-US" sz="2200"/>
              <a:t>Shared goals strengthen learner accountability. </a:t>
            </a:r>
          </a:p>
          <a:p>
            <a:pPr>
              <a:spcAft>
                <a:spcPts val="600"/>
              </a:spcAft>
            </a:pPr>
            <a:r>
              <a:rPr lang="en-US" sz="2200"/>
              <a:t>Ongoing dialogue supports competency progression over time.</a:t>
            </a:r>
          </a:p>
        </p:txBody>
      </p:sp>
      <p:pic>
        <p:nvPicPr>
          <p:cNvPr id="4" name="Picture 3">
            <a:extLst>
              <a:ext uri="{FF2B5EF4-FFF2-40B4-BE49-F238E27FC236}">
                <a16:creationId xmlns:a16="http://schemas.microsoft.com/office/drawing/2014/main" id="{E686598F-13C5-3F2A-A65E-DD9888A9768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602070" y="2550174"/>
            <a:ext cx="3688932" cy="3727358"/>
          </a:xfrm>
          <a:prstGeom prst="rect">
            <a:avLst/>
          </a:prstGeom>
        </p:spPr>
      </p:pic>
    </p:spTree>
    <p:extLst>
      <p:ext uri="{BB962C8B-B14F-4D97-AF65-F5344CB8AC3E}">
        <p14:creationId xmlns:p14="http://schemas.microsoft.com/office/powerpoint/2010/main" val="2952385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10A13-7003-96F8-3C9C-CA7549A81444}"/>
            </a:ext>
          </a:extLst>
        </p:cNvPr>
        <p:cNvGrpSpPr/>
        <p:nvPr/>
      </p:nvGrpSpPr>
      <p:grpSpPr>
        <a:xfrm>
          <a:off x="0" y="0"/>
          <a:ext cx="0" cy="0"/>
          <a:chOff x="0" y="0"/>
          <a:chExt cx="0" cy="0"/>
        </a:xfrm>
      </p:grpSpPr>
      <p:sp>
        <p:nvSpPr>
          <p:cNvPr id="8" name="Rounded Rectangle 7">
            <a:extLst>
              <a:ext uri="{FF2B5EF4-FFF2-40B4-BE49-F238E27FC236}">
                <a16:creationId xmlns:a16="http://schemas.microsoft.com/office/drawing/2014/main" id="{999822E4-C07F-9167-7052-16C70699B74F}"/>
              </a:ext>
              <a:ext uri="{C183D7F6-B498-43B3-948B-1728B52AA6E4}">
                <adec:decorative xmlns:adec="http://schemas.microsoft.com/office/drawing/2017/decorative" val="1"/>
              </a:ext>
            </a:extLst>
          </p:cNvPr>
          <p:cNvSpPr/>
          <p:nvPr/>
        </p:nvSpPr>
        <p:spPr>
          <a:xfrm>
            <a:off x="6334301" y="2997440"/>
            <a:ext cx="1785130" cy="395700"/>
          </a:xfrm>
          <a:prstGeom prst="round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3AB56AF5-A836-2E65-33F3-6CF3D901D6BA}"/>
              </a:ext>
              <a:ext uri="{C183D7F6-B498-43B3-948B-1728B52AA6E4}">
                <adec:decorative xmlns:adec="http://schemas.microsoft.com/office/drawing/2017/decorative" val="1"/>
              </a:ext>
            </a:extLst>
          </p:cNvPr>
          <p:cNvSpPr/>
          <p:nvPr/>
        </p:nvSpPr>
        <p:spPr>
          <a:xfrm>
            <a:off x="6334301" y="5584567"/>
            <a:ext cx="1542759" cy="395700"/>
          </a:xfrm>
          <a:prstGeom prst="roundRect">
            <a:avLst/>
          </a:prstGeom>
          <a:solidFill>
            <a:schemeClr val="accent5">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46B889-230F-871C-9B15-6F00D6FF732B}"/>
              </a:ext>
            </a:extLst>
          </p:cNvPr>
          <p:cNvSpPr>
            <a:spLocks noGrp="1"/>
          </p:cNvSpPr>
          <p:nvPr>
            <p:ph type="title"/>
          </p:nvPr>
        </p:nvSpPr>
        <p:spPr/>
        <p:txBody>
          <a:bodyPr/>
          <a:lstStyle/>
          <a:p>
            <a:r>
              <a:rPr lang="en-US">
                <a:latin typeface="Arial Black"/>
                <a:ea typeface="Roboto Black"/>
              </a:rPr>
              <a:t>Feedback in Action</a:t>
            </a:r>
            <a:br>
              <a:rPr lang="en-US"/>
            </a:br>
            <a:r>
              <a:rPr lang="en-US" sz="4800" b="0">
                <a:latin typeface="Arial"/>
                <a:cs typeface="Arial"/>
              </a:rPr>
              <a:t>Practicing Feedback Conversations</a:t>
            </a:r>
            <a:endParaRPr lang="en-US"/>
          </a:p>
        </p:txBody>
      </p:sp>
      <p:sp>
        <p:nvSpPr>
          <p:cNvPr id="7" name="Content Placeholder 6">
            <a:extLst>
              <a:ext uri="{FF2B5EF4-FFF2-40B4-BE49-F238E27FC236}">
                <a16:creationId xmlns:a16="http://schemas.microsoft.com/office/drawing/2014/main" id="{1D2FD784-4744-B876-B1DF-FC24B3A602AF}"/>
              </a:ext>
            </a:extLst>
          </p:cNvPr>
          <p:cNvSpPr>
            <a:spLocks noGrp="1"/>
          </p:cNvSpPr>
          <p:nvPr>
            <p:ph sz="half" idx="13"/>
          </p:nvPr>
        </p:nvSpPr>
        <p:spPr>
          <a:xfrm>
            <a:off x="8736376" y="171257"/>
            <a:ext cx="2846024" cy="700382"/>
          </a:xfrm>
          <a:prstGeom prst="roundRect">
            <a:avLst/>
          </a:prstGeom>
          <a:solidFill>
            <a:schemeClr val="bg1"/>
          </a:solidFill>
          <a:ln w="38100">
            <a:solidFill>
              <a:srgbClr val="2A7588"/>
            </a:solidFill>
          </a:ln>
        </p:spPr>
        <p:txBody>
          <a:bodyPr vert="horz" lIns="182880" tIns="0" rIns="0" bIns="0" rtlCol="0" anchor="ctr">
            <a:noAutofit/>
          </a:bodyPr>
          <a:lstStyle/>
          <a:p>
            <a:pPr marL="0" indent="0">
              <a:spcBef>
                <a:spcPts val="0"/>
              </a:spcBef>
            </a:pPr>
            <a:r>
              <a:rPr lang="en-US" sz="1700" b="1">
                <a:solidFill>
                  <a:sysClr val="windowText" lastClr="000000"/>
                </a:solidFill>
              </a:rPr>
              <a:t>Activity: </a:t>
            </a:r>
            <a:r>
              <a:rPr lang="en-US" sz="1700">
                <a:solidFill>
                  <a:sysClr val="windowText" lastClr="000000"/>
                </a:solidFill>
              </a:rPr>
              <a:t>Pair Role Play</a:t>
            </a:r>
          </a:p>
          <a:p>
            <a:pPr marL="0" indent="0">
              <a:spcBef>
                <a:spcPts val="0"/>
              </a:spcBef>
            </a:pPr>
            <a:r>
              <a:rPr lang="en-US" sz="1700" b="1">
                <a:solidFill>
                  <a:sysClr val="windowText" lastClr="000000"/>
                </a:solidFill>
              </a:rPr>
              <a:t>Time: </a:t>
            </a:r>
            <a:r>
              <a:rPr lang="en-US" sz="1700">
                <a:solidFill>
                  <a:sysClr val="windowText" lastClr="000000"/>
                </a:solidFill>
              </a:rPr>
              <a:t>10 Minutes </a:t>
            </a:r>
          </a:p>
        </p:txBody>
      </p:sp>
      <p:sp>
        <p:nvSpPr>
          <p:cNvPr id="5" name="Text Placeholder 4">
            <a:extLst>
              <a:ext uri="{FF2B5EF4-FFF2-40B4-BE49-F238E27FC236}">
                <a16:creationId xmlns:a16="http://schemas.microsoft.com/office/drawing/2014/main" id="{AD784539-C3BF-B814-24FB-F4FF43ABA01D}"/>
              </a:ext>
            </a:extLst>
          </p:cNvPr>
          <p:cNvSpPr>
            <a:spLocks noGrp="1"/>
          </p:cNvSpPr>
          <p:nvPr>
            <p:ph type="body" idx="11"/>
          </p:nvPr>
        </p:nvSpPr>
        <p:spPr>
          <a:xfrm>
            <a:off x="571501" y="2290939"/>
            <a:ext cx="4901810" cy="639762"/>
          </a:xfrm>
          <a:prstGeom prst="roundRect">
            <a:avLst/>
          </a:prstGeom>
          <a:solidFill>
            <a:schemeClr val="accent5">
              <a:lumMod val="50000"/>
            </a:schemeClr>
          </a:solidFill>
        </p:spPr>
        <p:txBody>
          <a:bodyPr vert="horz" lIns="91440" tIns="45720" rIns="91440" bIns="91440" rtlCol="0" anchor="b">
            <a:noAutofit/>
          </a:bodyPr>
          <a:lstStyle/>
          <a:p>
            <a:r>
              <a:rPr lang="en-US">
                <a:solidFill>
                  <a:schemeClr val="bg1"/>
                </a:solidFill>
              </a:rPr>
              <a:t>Choose a Scenario</a:t>
            </a:r>
          </a:p>
        </p:txBody>
      </p:sp>
      <p:sp>
        <p:nvSpPr>
          <p:cNvPr id="3" name="Content Placeholder 2">
            <a:extLst>
              <a:ext uri="{FF2B5EF4-FFF2-40B4-BE49-F238E27FC236}">
                <a16:creationId xmlns:a16="http://schemas.microsoft.com/office/drawing/2014/main" id="{D0D60B91-FAA0-E30C-DBD5-A88646BC5455}"/>
              </a:ext>
            </a:extLst>
          </p:cNvPr>
          <p:cNvSpPr>
            <a:spLocks noGrp="1"/>
          </p:cNvSpPr>
          <p:nvPr>
            <p:ph sz="half" idx="1"/>
          </p:nvPr>
        </p:nvSpPr>
        <p:spPr>
          <a:xfrm>
            <a:off x="590956" y="3005868"/>
            <a:ext cx="4884427" cy="3128231"/>
          </a:xfrm>
        </p:spPr>
        <p:txBody>
          <a:bodyPr vert="horz" lIns="91440" tIns="91440" rIns="91440" bIns="45720" rtlCol="0">
            <a:noAutofit/>
          </a:bodyPr>
          <a:lstStyle/>
          <a:p>
            <a:pPr marL="457200" indent="-457200">
              <a:spcAft>
                <a:spcPts val="800"/>
              </a:spcAft>
              <a:buSzPct val="100000"/>
              <a:buFont typeface="+mj-lt"/>
              <a:buAutoNum type="arabicPeriod"/>
            </a:pPr>
            <a:r>
              <a:rPr lang="en-US" sz="1750">
                <a:latin typeface="Arial"/>
                <a:cs typeface="Arial"/>
              </a:rPr>
              <a:t>A trainee regularly struggles with time management during clinical rotations.</a:t>
            </a:r>
          </a:p>
          <a:p>
            <a:pPr marL="457200" indent="-457200">
              <a:spcAft>
                <a:spcPts val="800"/>
              </a:spcAft>
              <a:buSzPct val="100000"/>
              <a:buFont typeface="+mj-lt"/>
              <a:buAutoNum type="arabicPeriod"/>
            </a:pPr>
            <a:r>
              <a:rPr lang="en-US" sz="1750">
                <a:latin typeface="Arial"/>
                <a:cs typeface="Arial"/>
              </a:rPr>
              <a:t>A graduate student frequently submits incomplete data analysis without verifying their calculations, leading to errors in group project results.</a:t>
            </a:r>
          </a:p>
          <a:p>
            <a:pPr marL="457200" indent="-457200">
              <a:spcAft>
                <a:spcPts val="800"/>
              </a:spcAft>
              <a:buSzPct val="100000"/>
              <a:buFont typeface="+mj-lt"/>
              <a:buAutoNum type="arabicPeriod"/>
            </a:pPr>
            <a:r>
              <a:rPr lang="en-US" sz="1750">
                <a:latin typeface="Arial"/>
                <a:cs typeface="Arial"/>
              </a:rPr>
              <a:t>A student repeatedly provides incomplete or vague answers to pharmacology questions, showing difficulty recalling drug mechanisms and indications.</a:t>
            </a:r>
          </a:p>
        </p:txBody>
      </p:sp>
      <p:sp>
        <p:nvSpPr>
          <p:cNvPr id="6" name="Text Placeholder 5">
            <a:extLst>
              <a:ext uri="{FF2B5EF4-FFF2-40B4-BE49-F238E27FC236}">
                <a16:creationId xmlns:a16="http://schemas.microsoft.com/office/drawing/2014/main" id="{4FFD6F85-D8CC-8656-3663-0C9C70D60294}"/>
              </a:ext>
            </a:extLst>
          </p:cNvPr>
          <p:cNvSpPr>
            <a:spLocks noGrp="1"/>
          </p:cNvSpPr>
          <p:nvPr>
            <p:ph type="body" sz="quarter" idx="12"/>
          </p:nvPr>
        </p:nvSpPr>
        <p:spPr>
          <a:xfrm>
            <a:off x="6325156" y="2290939"/>
            <a:ext cx="5247516" cy="639762"/>
          </a:xfrm>
          <a:prstGeom prst="roundRect">
            <a:avLst/>
          </a:prstGeom>
          <a:solidFill>
            <a:schemeClr val="accent5">
              <a:lumMod val="50000"/>
            </a:schemeClr>
          </a:solidFill>
        </p:spPr>
        <p:txBody>
          <a:bodyPr vert="horz" lIns="91440" tIns="45720" rIns="91440" bIns="91440" rtlCol="0" anchor="b">
            <a:noAutofit/>
          </a:bodyPr>
          <a:lstStyle/>
          <a:p>
            <a:r>
              <a:rPr lang="en-US">
                <a:solidFill>
                  <a:schemeClr val="bg1"/>
                </a:solidFill>
              </a:rPr>
              <a:t>Practice </a:t>
            </a:r>
            <a:r>
              <a:rPr lang="en-US" sz="2000" b="0">
                <a:solidFill>
                  <a:schemeClr val="bg1"/>
                </a:solidFill>
              </a:rPr>
              <a:t>(3 min each, then switch roles)</a:t>
            </a:r>
            <a:endParaRPr lang="en-US" b="0">
              <a:solidFill>
                <a:schemeClr val="bg1"/>
              </a:solidFill>
            </a:endParaRPr>
          </a:p>
        </p:txBody>
      </p:sp>
      <p:sp>
        <p:nvSpPr>
          <p:cNvPr id="4" name="Text Placeholder 3">
            <a:extLst>
              <a:ext uri="{FF2B5EF4-FFF2-40B4-BE49-F238E27FC236}">
                <a16:creationId xmlns:a16="http://schemas.microsoft.com/office/drawing/2014/main" id="{E318810F-8859-40FE-CCB2-3E467F6934A4}"/>
              </a:ext>
            </a:extLst>
          </p:cNvPr>
          <p:cNvSpPr>
            <a:spLocks noGrp="1"/>
          </p:cNvSpPr>
          <p:nvPr>
            <p:ph type="body" sz="quarter" idx="10"/>
          </p:nvPr>
        </p:nvSpPr>
        <p:spPr>
          <a:xfrm>
            <a:off x="6334699" y="3005869"/>
            <a:ext cx="5219328" cy="2147732"/>
          </a:xfrm>
        </p:spPr>
        <p:txBody>
          <a:bodyPr vert="horz" lIns="91440" tIns="91440" rIns="91440" bIns="45720" rtlCol="0">
            <a:noAutofit/>
          </a:bodyPr>
          <a:lstStyle/>
          <a:p>
            <a:pPr marL="0">
              <a:spcAft>
                <a:spcPts val="600"/>
              </a:spcAft>
              <a:buNone/>
            </a:pPr>
            <a:r>
              <a:rPr lang="en-US" sz="1700" b="1">
                <a:latin typeface="Arial"/>
                <a:cs typeface="Arial"/>
              </a:rPr>
              <a:t>Instructor Role</a:t>
            </a:r>
          </a:p>
          <a:p>
            <a:pPr>
              <a:spcAft>
                <a:spcPts val="600"/>
              </a:spcAft>
              <a:buFont typeface="Arial" panose="020B0604020202020204" pitchFamily="34" charset="0"/>
              <a:buChar char="•"/>
            </a:pPr>
            <a:r>
              <a:rPr lang="en-US" sz="1700" b="1">
                <a:latin typeface="Arial"/>
                <a:cs typeface="Arial"/>
              </a:rPr>
              <a:t>Ask</a:t>
            </a:r>
            <a:r>
              <a:rPr lang="en-US" sz="1700">
                <a:latin typeface="Arial"/>
                <a:cs typeface="Arial"/>
              </a:rPr>
              <a:t> the learner to reflect on their performance. </a:t>
            </a:r>
          </a:p>
          <a:p>
            <a:pPr>
              <a:spcAft>
                <a:spcPts val="600"/>
              </a:spcAft>
              <a:buFont typeface="Arial" panose="020B0604020202020204" pitchFamily="34" charset="0"/>
              <a:buChar char="•"/>
            </a:pPr>
            <a:r>
              <a:rPr lang="en-US" sz="1700" b="1">
                <a:latin typeface="Arial"/>
                <a:cs typeface="Arial"/>
              </a:rPr>
              <a:t>Tell</a:t>
            </a:r>
            <a:r>
              <a:rPr lang="en-US" sz="1700">
                <a:latin typeface="Arial"/>
                <a:cs typeface="Arial"/>
              </a:rPr>
              <a:t> the learner about one directly observed behavior and connect your feedback to competency development.</a:t>
            </a:r>
          </a:p>
          <a:p>
            <a:pPr>
              <a:spcAft>
                <a:spcPts val="600"/>
              </a:spcAft>
              <a:buFont typeface="Arial" panose="020B0604020202020204" pitchFamily="34" charset="0"/>
              <a:buChar char="•"/>
            </a:pPr>
            <a:r>
              <a:rPr lang="en-US" sz="1700" b="1">
                <a:latin typeface="Arial"/>
                <a:cs typeface="Arial"/>
              </a:rPr>
              <a:t>Ask</a:t>
            </a:r>
            <a:r>
              <a:rPr lang="en-US" sz="1700">
                <a:latin typeface="Arial"/>
                <a:cs typeface="Arial"/>
              </a:rPr>
              <a:t> the learner to identify and next step and collaboratively agree on a goal before the next observation.</a:t>
            </a:r>
          </a:p>
          <a:p>
            <a:pPr marL="0">
              <a:buNone/>
            </a:pPr>
            <a:r>
              <a:rPr lang="en-US" sz="1700" b="1">
                <a:latin typeface="Arial"/>
                <a:cs typeface="Arial"/>
              </a:rPr>
              <a:t>Learner Role</a:t>
            </a:r>
          </a:p>
          <a:p>
            <a:pPr marL="0"/>
            <a:r>
              <a:rPr lang="en-US" sz="1700"/>
              <a:t>Respond as you think the learner might.</a:t>
            </a:r>
            <a:endParaRPr lang="en-US" sz="1700" b="1">
              <a:latin typeface="Arial"/>
              <a:cs typeface="Arial"/>
            </a:endParaRPr>
          </a:p>
        </p:txBody>
      </p:sp>
    </p:spTree>
    <p:extLst>
      <p:ext uri="{BB962C8B-B14F-4D97-AF65-F5344CB8AC3E}">
        <p14:creationId xmlns:p14="http://schemas.microsoft.com/office/powerpoint/2010/main" val="3459216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B50E-EE6F-753B-4CFF-00B24E341466}"/>
              </a:ext>
            </a:extLst>
          </p:cNvPr>
          <p:cNvSpPr>
            <a:spLocks noGrp="1"/>
          </p:cNvSpPr>
          <p:nvPr>
            <p:ph type="title"/>
          </p:nvPr>
        </p:nvSpPr>
        <p:spPr/>
        <p:txBody>
          <a:bodyPr/>
          <a:lstStyle/>
          <a:p>
            <a:r>
              <a:rPr lang="en-US"/>
              <a:t>Feedback Conversations </a:t>
            </a:r>
            <a:r>
              <a:rPr lang="en-US">
                <a:latin typeface="Arial Black"/>
                <a:ea typeface="Roboto Black"/>
              </a:rPr>
              <a:t>Debrief</a:t>
            </a:r>
            <a:endParaRPr lang="en-US"/>
          </a:p>
        </p:txBody>
      </p:sp>
      <p:sp>
        <p:nvSpPr>
          <p:cNvPr id="7" name="Content Placeholder 6">
            <a:extLst>
              <a:ext uri="{FF2B5EF4-FFF2-40B4-BE49-F238E27FC236}">
                <a16:creationId xmlns:a16="http://schemas.microsoft.com/office/drawing/2014/main" id="{AFB2FD8B-9D78-D5BD-E78C-62C75EACDFB1}"/>
              </a:ext>
            </a:extLst>
          </p:cNvPr>
          <p:cNvSpPr>
            <a:spLocks noGrp="1"/>
          </p:cNvSpPr>
          <p:nvPr>
            <p:ph sz="half" idx="1"/>
          </p:nvPr>
        </p:nvSpPr>
        <p:spPr>
          <a:xfrm>
            <a:off x="571500" y="2297206"/>
            <a:ext cx="5292163" cy="3836894"/>
          </a:xfrm>
        </p:spPr>
        <p:txBody>
          <a:bodyPr vert="horz" lIns="91440" tIns="45720" rIns="91440" bIns="45720" rtlCol="0" anchor="t">
            <a:noAutofit/>
          </a:bodyPr>
          <a:lstStyle/>
          <a:p>
            <a:pPr marL="0" indent="0">
              <a:spcBef>
                <a:spcPts val="1400"/>
              </a:spcBef>
              <a:spcAft>
                <a:spcPts val="2600"/>
              </a:spcAft>
              <a:buNone/>
            </a:pPr>
            <a:r>
              <a:rPr lang="en-US" sz="2400"/>
              <a:t>How did this conversation support competency development rather than simply evaluate performance?</a:t>
            </a:r>
          </a:p>
          <a:p>
            <a:pPr marL="0" indent="0">
              <a:spcBef>
                <a:spcPts val="1400"/>
              </a:spcBef>
              <a:spcAft>
                <a:spcPts val="2600"/>
              </a:spcAft>
              <a:buNone/>
            </a:pPr>
            <a:r>
              <a:rPr lang="en-US" sz="2400"/>
              <a:t>What evidence would you look for during your next observation to determine whether the learner has progressed?</a:t>
            </a:r>
          </a:p>
        </p:txBody>
      </p:sp>
      <p:pic>
        <p:nvPicPr>
          <p:cNvPr id="19" name="Picture Placeholder 12">
            <a:extLst>
              <a:ext uri="{FF2B5EF4-FFF2-40B4-BE49-F238E27FC236}">
                <a16:creationId xmlns:a16="http://schemas.microsoft.com/office/drawing/2014/main" id="{3372C31B-1E1A-A47B-A7ED-D6AAFE3F8BD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20338" t="3271" r="26675"/>
          <a:stretch>
            <a:fillRect/>
          </a:stretch>
        </p:blipFill>
        <p:spPr>
          <a:xfrm>
            <a:off x="6096000" y="2019300"/>
            <a:ext cx="5486399" cy="4114800"/>
          </a:xfrm>
          <a:prstGeom prst="rect">
            <a:avLst/>
          </a:prstGeom>
          <a:ln w="38100">
            <a:solidFill>
              <a:schemeClr val="bg1"/>
            </a:solidFill>
          </a:ln>
        </p:spPr>
      </p:pic>
    </p:spTree>
    <p:extLst>
      <p:ext uri="{BB962C8B-B14F-4D97-AF65-F5344CB8AC3E}">
        <p14:creationId xmlns:p14="http://schemas.microsoft.com/office/powerpoint/2010/main" val="4220019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81E05-754A-B26E-C47E-15CADC69E9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BABF71-761F-DEBC-FAAC-9A4CD998307D}"/>
              </a:ext>
            </a:extLst>
          </p:cNvPr>
          <p:cNvSpPr>
            <a:spLocks noGrp="1"/>
          </p:cNvSpPr>
          <p:nvPr>
            <p:ph type="title"/>
          </p:nvPr>
        </p:nvSpPr>
        <p:spPr/>
        <p:txBody>
          <a:bodyPr>
            <a:noAutofit/>
          </a:bodyPr>
          <a:lstStyle/>
          <a:p>
            <a:r>
              <a:rPr lang="en-US">
                <a:latin typeface="Arial Black"/>
                <a:ea typeface="Roboto Black"/>
              </a:rPr>
              <a:t>Feedback Takeaways</a:t>
            </a:r>
            <a:endParaRPr lang="en-US"/>
          </a:p>
        </p:txBody>
      </p:sp>
      <p:sp>
        <p:nvSpPr>
          <p:cNvPr id="3" name="Content Placeholder 2">
            <a:extLst>
              <a:ext uri="{FF2B5EF4-FFF2-40B4-BE49-F238E27FC236}">
                <a16:creationId xmlns:a16="http://schemas.microsoft.com/office/drawing/2014/main" id="{BFF1CEFC-3156-4128-8952-A55A96372076}"/>
              </a:ext>
            </a:extLst>
          </p:cNvPr>
          <p:cNvSpPr>
            <a:spLocks noGrp="1"/>
          </p:cNvSpPr>
          <p:nvPr>
            <p:ph idx="4294967295"/>
          </p:nvPr>
        </p:nvSpPr>
        <p:spPr>
          <a:xfrm>
            <a:off x="609600" y="1714500"/>
            <a:ext cx="11056512" cy="4411664"/>
          </a:xfrm>
        </p:spPr>
        <p:txBody>
          <a:bodyPr vert="horz" lIns="91440" tIns="45720" rIns="91440" bIns="45720" rtlCol="0" anchor="t">
            <a:noAutofit/>
          </a:bodyPr>
          <a:lstStyle/>
          <a:p>
            <a:pPr>
              <a:spcBef>
                <a:spcPts val="1400"/>
              </a:spcBef>
              <a:spcAft>
                <a:spcPts val="200"/>
              </a:spcAft>
            </a:pPr>
            <a:r>
              <a:rPr lang="en-US">
                <a:latin typeface="Arial"/>
                <a:cs typeface="Arial"/>
              </a:rPr>
              <a:t>Feedback provides learners with evidence about their performance.</a:t>
            </a:r>
          </a:p>
          <a:p>
            <a:pPr>
              <a:spcBef>
                <a:spcPts val="1400"/>
              </a:spcBef>
              <a:spcAft>
                <a:spcPts val="200"/>
              </a:spcAft>
            </a:pPr>
            <a:r>
              <a:rPr lang="en-US">
                <a:latin typeface="Arial"/>
                <a:cs typeface="Arial"/>
              </a:rPr>
              <a:t>High-quality feedback is timely, specific, and observation based.</a:t>
            </a:r>
          </a:p>
          <a:p>
            <a:pPr>
              <a:spcBef>
                <a:spcPts val="1400"/>
              </a:spcBef>
              <a:spcAft>
                <a:spcPts val="200"/>
              </a:spcAft>
            </a:pPr>
            <a:r>
              <a:rPr lang="en-US">
                <a:latin typeface="Arial"/>
                <a:cs typeface="Arial"/>
              </a:rPr>
              <a:t>Feedback is most effective as a two-way dialogue.</a:t>
            </a:r>
          </a:p>
          <a:p>
            <a:pPr>
              <a:spcBef>
                <a:spcPts val="1400"/>
              </a:spcBef>
              <a:spcAft>
                <a:spcPts val="200"/>
              </a:spcAft>
            </a:pPr>
            <a:r>
              <a:rPr lang="en-US">
                <a:latin typeface="Arial"/>
                <a:cs typeface="Arial"/>
              </a:rPr>
              <a:t>Feedback drives coaching and competency progression.</a:t>
            </a:r>
          </a:p>
        </p:txBody>
      </p:sp>
    </p:spTree>
    <p:extLst>
      <p:ext uri="{BB962C8B-B14F-4D97-AF65-F5344CB8AC3E}">
        <p14:creationId xmlns:p14="http://schemas.microsoft.com/office/powerpoint/2010/main" val="143810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5AB9A-AE45-1418-91AC-EB5A4ED37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BFA572-B43A-E865-CA98-88EFD4DAA6AE}"/>
              </a:ext>
            </a:extLst>
          </p:cNvPr>
          <p:cNvSpPr>
            <a:spLocks noGrp="1"/>
          </p:cNvSpPr>
          <p:nvPr>
            <p:ph type="title"/>
          </p:nvPr>
        </p:nvSpPr>
        <p:spPr/>
        <p:txBody>
          <a:bodyPr/>
          <a:lstStyle/>
          <a:p>
            <a:r>
              <a:rPr lang="en-US"/>
              <a:t>Learning Objectives Review</a:t>
            </a:r>
          </a:p>
        </p:txBody>
      </p:sp>
      <p:sp>
        <p:nvSpPr>
          <p:cNvPr id="3" name="Content Placeholder 2">
            <a:extLst>
              <a:ext uri="{FF2B5EF4-FFF2-40B4-BE49-F238E27FC236}">
                <a16:creationId xmlns:a16="http://schemas.microsoft.com/office/drawing/2014/main" id="{F89083AD-F8BC-BC2B-F4CD-F08B8C6A8E8C}"/>
              </a:ext>
            </a:extLst>
          </p:cNvPr>
          <p:cNvSpPr>
            <a:spLocks noGrp="1"/>
          </p:cNvSpPr>
          <p:nvPr>
            <p:ph sz="half" idx="1"/>
          </p:nvPr>
        </p:nvSpPr>
        <p:spPr>
          <a:xfrm>
            <a:off x="1862126" y="1729458"/>
            <a:ext cx="9226396" cy="684732"/>
          </a:xfrm>
        </p:spPr>
        <p:txBody>
          <a:bodyPr vert="horz" lIns="91440" tIns="45720" rIns="91440" bIns="45720" rtlCol="0" anchor="t">
            <a:noAutofit/>
          </a:bodyPr>
          <a:lstStyle/>
          <a:p>
            <a:pPr marL="0" indent="0">
              <a:spcBef>
                <a:spcPts val="1400"/>
              </a:spcBef>
              <a:spcAft>
                <a:spcPts val="200"/>
              </a:spcAft>
              <a:buNone/>
            </a:pPr>
            <a:r>
              <a:rPr lang="en-US" sz="2100" b="1">
                <a:latin typeface="Arial"/>
                <a:cs typeface="Arial"/>
              </a:rPr>
              <a:t>Describe </a:t>
            </a:r>
            <a:r>
              <a:rPr lang="en-US" sz="2100">
                <a:latin typeface="Arial"/>
                <a:cs typeface="Arial"/>
              </a:rPr>
              <a:t>the key principles of competency-based medical education (CBME) and distinguish it from traditional time-based training. </a:t>
            </a:r>
          </a:p>
        </p:txBody>
      </p:sp>
      <p:sp>
        <p:nvSpPr>
          <p:cNvPr id="5" name="Text Placeholder 4">
            <a:extLst>
              <a:ext uri="{FF2B5EF4-FFF2-40B4-BE49-F238E27FC236}">
                <a16:creationId xmlns:a16="http://schemas.microsoft.com/office/drawing/2014/main" id="{963122D5-1AA6-969F-5D60-5273A320344C}"/>
              </a:ext>
            </a:extLst>
          </p:cNvPr>
          <p:cNvSpPr>
            <a:spLocks noGrp="1"/>
          </p:cNvSpPr>
          <p:nvPr>
            <p:ph type="body" sz="quarter" idx="10"/>
          </p:nvPr>
        </p:nvSpPr>
        <p:spPr>
          <a:xfrm>
            <a:off x="1862126" y="2809224"/>
            <a:ext cx="9249219" cy="684732"/>
          </a:xfrm>
        </p:spPr>
        <p:txBody>
          <a:bodyPr vert="horz" lIns="91440" tIns="45720" rIns="91440" bIns="45720" rtlCol="0" anchor="t">
            <a:noAutofit/>
          </a:bodyPr>
          <a:lstStyle/>
          <a:p>
            <a:pPr marL="0" indent="0">
              <a:spcBef>
                <a:spcPts val="1400"/>
              </a:spcBef>
              <a:spcAft>
                <a:spcPts val="200"/>
              </a:spcAft>
              <a:buNone/>
            </a:pPr>
            <a:r>
              <a:rPr lang="en-US" sz="2100" b="1">
                <a:latin typeface="Arial"/>
                <a:cs typeface="Arial"/>
              </a:rPr>
              <a:t>Explain </a:t>
            </a:r>
            <a:r>
              <a:rPr lang="en-US" sz="2100">
                <a:latin typeface="Arial"/>
                <a:cs typeface="Arial"/>
              </a:rPr>
              <a:t>the role of coaching and feedback in supporting learner development and competency progression within a CBME framework.</a:t>
            </a:r>
            <a:endParaRPr lang="en-US" sz="2100"/>
          </a:p>
        </p:txBody>
      </p:sp>
      <p:sp>
        <p:nvSpPr>
          <p:cNvPr id="4" name="Content Placeholder 3">
            <a:extLst>
              <a:ext uri="{FF2B5EF4-FFF2-40B4-BE49-F238E27FC236}">
                <a16:creationId xmlns:a16="http://schemas.microsoft.com/office/drawing/2014/main" id="{E0EB0A80-FD1E-D8FF-17CF-612ED3FBEFA7}"/>
              </a:ext>
            </a:extLst>
          </p:cNvPr>
          <p:cNvSpPr>
            <a:spLocks noGrp="1"/>
          </p:cNvSpPr>
          <p:nvPr>
            <p:ph sz="half" idx="2"/>
          </p:nvPr>
        </p:nvSpPr>
        <p:spPr>
          <a:xfrm>
            <a:off x="1862126" y="3888990"/>
            <a:ext cx="9226396" cy="996460"/>
          </a:xfrm>
        </p:spPr>
        <p:txBody>
          <a:bodyPr vert="horz" lIns="91440" tIns="45720" rIns="91440" bIns="45720" rtlCol="0" anchor="t">
            <a:noAutofit/>
          </a:bodyPr>
          <a:lstStyle/>
          <a:p>
            <a:pPr marL="0" indent="0">
              <a:spcBef>
                <a:spcPts val="1400"/>
              </a:spcBef>
              <a:spcAft>
                <a:spcPts val="200"/>
              </a:spcAft>
              <a:buNone/>
            </a:pPr>
            <a:r>
              <a:rPr lang="en-US" sz="2100" b="1">
                <a:latin typeface="Arial"/>
                <a:cs typeface="Arial"/>
              </a:rPr>
              <a:t>Apply </a:t>
            </a:r>
            <a:r>
              <a:rPr lang="en-US" sz="2100">
                <a:latin typeface="Arial"/>
                <a:cs typeface="Arial"/>
              </a:rPr>
              <a:t>a coaching framework to help learners interpret assessment data, identify developmental goals, and support progression toward competence within a CBME framework.</a:t>
            </a:r>
            <a:endParaRPr lang="en-US" sz="2100"/>
          </a:p>
        </p:txBody>
      </p:sp>
      <p:sp>
        <p:nvSpPr>
          <p:cNvPr id="10" name="Text Placeholder 9">
            <a:extLst>
              <a:ext uri="{FF2B5EF4-FFF2-40B4-BE49-F238E27FC236}">
                <a16:creationId xmlns:a16="http://schemas.microsoft.com/office/drawing/2014/main" id="{E2143F16-3C1B-108F-E9AB-75C976360502}"/>
              </a:ext>
            </a:extLst>
          </p:cNvPr>
          <p:cNvSpPr>
            <a:spLocks noGrp="1"/>
          </p:cNvSpPr>
          <p:nvPr>
            <p:ph type="body" sz="quarter" idx="14"/>
          </p:nvPr>
        </p:nvSpPr>
        <p:spPr>
          <a:xfrm>
            <a:off x="1862126" y="5280483"/>
            <a:ext cx="9249219" cy="684732"/>
          </a:xfrm>
        </p:spPr>
        <p:txBody>
          <a:bodyPr vert="horz" lIns="91440" tIns="45720" rIns="91440" bIns="45720" rtlCol="0" anchor="t">
            <a:noAutofit/>
          </a:bodyPr>
          <a:lstStyle/>
          <a:p>
            <a:pPr marL="0" indent="0">
              <a:spcBef>
                <a:spcPts val="1400"/>
              </a:spcBef>
              <a:spcAft>
                <a:spcPts val="200"/>
              </a:spcAft>
              <a:buNone/>
            </a:pPr>
            <a:r>
              <a:rPr lang="en-US" sz="2100" b="1">
                <a:latin typeface="Arial"/>
                <a:cs typeface="Arial"/>
              </a:rPr>
              <a:t>Deliver </a:t>
            </a:r>
            <a:r>
              <a:rPr lang="en-US" sz="2100">
                <a:latin typeface="Arial"/>
                <a:cs typeface="Arial"/>
              </a:rPr>
              <a:t>observation-based feedback that promotes reflection, guides deliberate practice, and advances learner development in CBME.</a:t>
            </a:r>
          </a:p>
        </p:txBody>
      </p:sp>
      <p:grpSp>
        <p:nvGrpSpPr>
          <p:cNvPr id="24" name="Group 23">
            <a:extLst>
              <a:ext uri="{FF2B5EF4-FFF2-40B4-BE49-F238E27FC236}">
                <a16:creationId xmlns:a16="http://schemas.microsoft.com/office/drawing/2014/main" id="{B5B805C7-70B3-EA65-F0AB-8DEEE2E92E9B}"/>
              </a:ext>
              <a:ext uri="{C183D7F6-B498-43B3-948B-1728B52AA6E4}">
                <adec:decorative xmlns:adec="http://schemas.microsoft.com/office/drawing/2017/decorative" val="1"/>
              </a:ext>
            </a:extLst>
          </p:cNvPr>
          <p:cNvGrpSpPr/>
          <p:nvPr/>
        </p:nvGrpSpPr>
        <p:grpSpPr>
          <a:xfrm>
            <a:off x="821662" y="5193759"/>
            <a:ext cx="946443" cy="914177"/>
            <a:chOff x="840793" y="5124619"/>
            <a:chExt cx="1031631" cy="996461"/>
          </a:xfrm>
        </p:grpSpPr>
        <p:sp>
          <p:nvSpPr>
            <p:cNvPr id="19" name="Oval 18">
              <a:extLst>
                <a:ext uri="{FF2B5EF4-FFF2-40B4-BE49-F238E27FC236}">
                  <a16:creationId xmlns:a16="http://schemas.microsoft.com/office/drawing/2014/main" id="{740B3E4A-5DF4-06F7-8403-1C86CAADDCC6}"/>
                </a:ext>
                <a:ext uri="{C183D7F6-B498-43B3-948B-1728B52AA6E4}">
                  <adec:decorative xmlns:adec="http://schemas.microsoft.com/office/drawing/2017/decorative" val="1"/>
                </a:ext>
              </a:extLst>
            </p:cNvPr>
            <p:cNvSpPr/>
            <p:nvPr/>
          </p:nvSpPr>
          <p:spPr>
            <a:xfrm>
              <a:off x="840793" y="5124619"/>
              <a:ext cx="1031631" cy="996461"/>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F8315183-7807-A2F4-F585-3270F0DE4D7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3125" y="5280483"/>
              <a:ext cx="776992" cy="776992"/>
            </a:xfrm>
            <a:prstGeom prst="rect">
              <a:avLst/>
            </a:prstGeom>
          </p:spPr>
        </p:pic>
      </p:grpSp>
      <p:grpSp>
        <p:nvGrpSpPr>
          <p:cNvPr id="22" name="Group 21">
            <a:extLst>
              <a:ext uri="{FF2B5EF4-FFF2-40B4-BE49-F238E27FC236}">
                <a16:creationId xmlns:a16="http://schemas.microsoft.com/office/drawing/2014/main" id="{094EB881-CE5B-DC48-2462-B5DF89D7CC23}"/>
              </a:ext>
              <a:ext uri="{C183D7F6-B498-43B3-948B-1728B52AA6E4}">
                <adec:decorative xmlns:adec="http://schemas.microsoft.com/office/drawing/2017/decorative" val="1"/>
              </a:ext>
            </a:extLst>
          </p:cNvPr>
          <p:cNvGrpSpPr/>
          <p:nvPr/>
        </p:nvGrpSpPr>
        <p:grpSpPr>
          <a:xfrm>
            <a:off x="826239" y="2731706"/>
            <a:ext cx="946443" cy="914177"/>
            <a:chOff x="840793" y="2757269"/>
            <a:chExt cx="1031631" cy="996461"/>
          </a:xfrm>
        </p:grpSpPr>
        <p:sp>
          <p:nvSpPr>
            <p:cNvPr id="15" name="Oval 14">
              <a:extLst>
                <a:ext uri="{FF2B5EF4-FFF2-40B4-BE49-F238E27FC236}">
                  <a16:creationId xmlns:a16="http://schemas.microsoft.com/office/drawing/2014/main" id="{C72D4BA3-2B57-4965-41CA-1E1A19E5D0F3}"/>
                </a:ext>
                <a:ext uri="{C183D7F6-B498-43B3-948B-1728B52AA6E4}">
                  <adec:decorative xmlns:adec="http://schemas.microsoft.com/office/drawing/2017/decorative" val="1"/>
                </a:ext>
              </a:extLst>
            </p:cNvPr>
            <p:cNvSpPr/>
            <p:nvPr/>
          </p:nvSpPr>
          <p:spPr>
            <a:xfrm>
              <a:off x="840793" y="2757269"/>
              <a:ext cx="1031631" cy="996461"/>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8D3CC7B7-260E-45CB-684B-C6416295734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3125" y="2841208"/>
              <a:ext cx="776992" cy="776992"/>
            </a:xfrm>
            <a:prstGeom prst="rect">
              <a:avLst/>
            </a:prstGeom>
          </p:spPr>
        </p:pic>
      </p:grpSp>
      <p:grpSp>
        <p:nvGrpSpPr>
          <p:cNvPr id="21" name="Group 20">
            <a:extLst>
              <a:ext uri="{FF2B5EF4-FFF2-40B4-BE49-F238E27FC236}">
                <a16:creationId xmlns:a16="http://schemas.microsoft.com/office/drawing/2014/main" id="{54DCA52C-0E2B-DBD3-279C-76815A516E71}"/>
              </a:ext>
              <a:ext uri="{C183D7F6-B498-43B3-948B-1728B52AA6E4}">
                <adec:decorative xmlns:adec="http://schemas.microsoft.com/office/drawing/2017/decorative" val="1"/>
              </a:ext>
            </a:extLst>
          </p:cNvPr>
          <p:cNvGrpSpPr/>
          <p:nvPr/>
        </p:nvGrpSpPr>
        <p:grpSpPr>
          <a:xfrm>
            <a:off x="826241" y="1650602"/>
            <a:ext cx="946443" cy="914177"/>
            <a:chOff x="840795" y="1573594"/>
            <a:chExt cx="1031631" cy="996461"/>
          </a:xfrm>
        </p:grpSpPr>
        <p:sp>
          <p:nvSpPr>
            <p:cNvPr id="13" name="Oval 12">
              <a:extLst>
                <a:ext uri="{FF2B5EF4-FFF2-40B4-BE49-F238E27FC236}">
                  <a16:creationId xmlns:a16="http://schemas.microsoft.com/office/drawing/2014/main" id="{D08D8C82-0633-9160-9CDF-F11D6A61114D}"/>
                </a:ext>
                <a:ext uri="{C183D7F6-B498-43B3-948B-1728B52AA6E4}">
                  <adec:decorative xmlns:adec="http://schemas.microsoft.com/office/drawing/2017/decorative" val="1"/>
                </a:ext>
              </a:extLst>
            </p:cNvPr>
            <p:cNvSpPr/>
            <p:nvPr/>
          </p:nvSpPr>
          <p:spPr>
            <a:xfrm>
              <a:off x="840795" y="1573594"/>
              <a:ext cx="1031631" cy="996461"/>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7AFD1B22-82AF-9414-4F6F-9DC85C7F674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9989597">
              <a:off x="974347" y="1713827"/>
              <a:ext cx="776993" cy="776993"/>
            </a:xfrm>
            <a:prstGeom prst="rect">
              <a:avLst/>
            </a:prstGeom>
          </p:spPr>
        </p:pic>
      </p:grpSp>
      <p:grpSp>
        <p:nvGrpSpPr>
          <p:cNvPr id="23" name="Group 22">
            <a:extLst>
              <a:ext uri="{FF2B5EF4-FFF2-40B4-BE49-F238E27FC236}">
                <a16:creationId xmlns:a16="http://schemas.microsoft.com/office/drawing/2014/main" id="{F890FCB6-A185-CAD1-AF0D-CF899A6F765F}"/>
              </a:ext>
              <a:ext uri="{C183D7F6-B498-43B3-948B-1728B52AA6E4}">
                <adec:decorative xmlns:adec="http://schemas.microsoft.com/office/drawing/2017/decorative" val="1"/>
              </a:ext>
            </a:extLst>
          </p:cNvPr>
          <p:cNvGrpSpPr/>
          <p:nvPr/>
        </p:nvGrpSpPr>
        <p:grpSpPr>
          <a:xfrm>
            <a:off x="837680" y="3940810"/>
            <a:ext cx="946443" cy="914177"/>
            <a:chOff x="840793" y="3940944"/>
            <a:chExt cx="1031631" cy="996461"/>
          </a:xfrm>
        </p:grpSpPr>
        <p:sp>
          <p:nvSpPr>
            <p:cNvPr id="17" name="Oval 16">
              <a:extLst>
                <a:ext uri="{FF2B5EF4-FFF2-40B4-BE49-F238E27FC236}">
                  <a16:creationId xmlns:a16="http://schemas.microsoft.com/office/drawing/2014/main" id="{BAB7D5E1-0173-5DBE-F9AD-09AE4F86BD31}"/>
                </a:ext>
                <a:ext uri="{C183D7F6-B498-43B3-948B-1728B52AA6E4}">
                  <adec:decorative xmlns:adec="http://schemas.microsoft.com/office/drawing/2017/decorative" val="1"/>
                </a:ext>
              </a:extLst>
            </p:cNvPr>
            <p:cNvSpPr/>
            <p:nvPr/>
          </p:nvSpPr>
          <p:spPr>
            <a:xfrm>
              <a:off x="840793" y="3940944"/>
              <a:ext cx="1031631" cy="996461"/>
            </a:xfrm>
            <a:prstGeom prst="ellips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C1B1671E-0488-FBB9-7256-DE809FABA3F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6400" y="4070467"/>
              <a:ext cx="776992" cy="776992"/>
            </a:xfrm>
            <a:prstGeom prst="rect">
              <a:avLst/>
            </a:prstGeom>
          </p:spPr>
        </p:pic>
      </p:grpSp>
    </p:spTree>
    <p:extLst>
      <p:ext uri="{BB962C8B-B14F-4D97-AF65-F5344CB8AC3E}">
        <p14:creationId xmlns:p14="http://schemas.microsoft.com/office/powerpoint/2010/main" val="1056573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99AE6-BFFB-0622-BFC2-FC3AB9C14B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2AF19-A155-A16D-DB2E-11A604B8E638}"/>
              </a:ext>
            </a:extLst>
          </p:cNvPr>
          <p:cNvSpPr>
            <a:spLocks noGrp="1"/>
          </p:cNvSpPr>
          <p:nvPr>
            <p:ph type="title"/>
          </p:nvPr>
        </p:nvSpPr>
        <p:spPr/>
        <p:txBody>
          <a:bodyPr>
            <a:noAutofit/>
          </a:bodyPr>
          <a:lstStyle/>
          <a:p>
            <a:r>
              <a:rPr lang="en-US"/>
              <a:t>Expanding Your CBME Toolkit</a:t>
            </a:r>
          </a:p>
        </p:txBody>
      </p:sp>
      <p:sp>
        <p:nvSpPr>
          <p:cNvPr id="3" name="Content Placeholder 2">
            <a:extLst>
              <a:ext uri="{FF2B5EF4-FFF2-40B4-BE49-F238E27FC236}">
                <a16:creationId xmlns:a16="http://schemas.microsoft.com/office/drawing/2014/main" id="{D074179E-E6B6-9C22-0199-8E6463D76EA4}"/>
              </a:ext>
            </a:extLst>
          </p:cNvPr>
          <p:cNvSpPr>
            <a:spLocks noGrp="1"/>
          </p:cNvSpPr>
          <p:nvPr>
            <p:ph idx="4294967295"/>
          </p:nvPr>
        </p:nvSpPr>
        <p:spPr>
          <a:xfrm>
            <a:off x="609600" y="1714500"/>
            <a:ext cx="10972800" cy="4411664"/>
          </a:xfrm>
        </p:spPr>
        <p:txBody>
          <a:bodyPr vert="horz" lIns="91440" tIns="45720" rIns="91440" bIns="45720" rtlCol="0" anchor="t">
            <a:noAutofit/>
          </a:bodyPr>
          <a:lstStyle/>
          <a:p>
            <a:pPr marL="0">
              <a:buNone/>
            </a:pPr>
            <a:r>
              <a:rPr lang="en-US" b="1"/>
              <a:t>Topics to explore as you continue your faculty development in CBME: </a:t>
            </a:r>
          </a:p>
          <a:p>
            <a:pPr marL="0">
              <a:spcAft>
                <a:spcPts val="600"/>
              </a:spcAft>
              <a:buNone/>
            </a:pPr>
            <a:endParaRPr lang="en-US">
              <a:latin typeface="Arial"/>
              <a:cs typeface="Arial"/>
            </a:endParaRPr>
          </a:p>
          <a:p>
            <a:pPr indent="-342900">
              <a:spcAft>
                <a:spcPts val="600"/>
              </a:spcAft>
            </a:pPr>
            <a:r>
              <a:rPr lang="en-US"/>
              <a:t>Individualized Learning Plans </a:t>
            </a:r>
          </a:p>
          <a:p>
            <a:pPr indent="-342900">
              <a:spcAft>
                <a:spcPts val="600"/>
              </a:spcAft>
            </a:pPr>
            <a:r>
              <a:rPr lang="en-US"/>
              <a:t>Programmatic Assessment </a:t>
            </a:r>
          </a:p>
          <a:p>
            <a:pPr indent="-342900">
              <a:spcAft>
                <a:spcPts val="600"/>
              </a:spcAft>
            </a:pPr>
            <a:r>
              <a:rPr lang="en-US"/>
              <a:t>Competency Committees </a:t>
            </a:r>
          </a:p>
          <a:p>
            <a:pPr indent="-342900">
              <a:spcAft>
                <a:spcPts val="600"/>
              </a:spcAft>
            </a:pPr>
            <a:r>
              <a:rPr lang="en-US"/>
              <a:t>EPAs and Entrustment </a:t>
            </a:r>
          </a:p>
          <a:p>
            <a:pPr indent="-342900">
              <a:spcAft>
                <a:spcPts val="600"/>
              </a:spcAft>
            </a:pPr>
            <a:r>
              <a:rPr lang="en-US"/>
              <a:t>Learner Reflection </a:t>
            </a:r>
          </a:p>
          <a:p>
            <a:pPr indent="-342900">
              <a:spcAft>
                <a:spcPts val="600"/>
              </a:spcAft>
            </a:pPr>
            <a:r>
              <a:rPr lang="en-US"/>
              <a:t>Longitudinal Coaching</a:t>
            </a:r>
          </a:p>
        </p:txBody>
      </p:sp>
      <p:pic>
        <p:nvPicPr>
          <p:cNvPr id="7" name="Picture 6">
            <a:extLst>
              <a:ext uri="{FF2B5EF4-FFF2-40B4-BE49-F238E27FC236}">
                <a16:creationId xmlns:a16="http://schemas.microsoft.com/office/drawing/2014/main" id="{516FBA03-E920-BE1F-34DF-21202BC3088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8470" y="2309801"/>
            <a:ext cx="5528037" cy="3998926"/>
          </a:xfrm>
          <a:prstGeom prst="rect">
            <a:avLst/>
          </a:prstGeom>
        </p:spPr>
      </p:pic>
    </p:spTree>
    <p:extLst>
      <p:ext uri="{BB962C8B-B14F-4D97-AF65-F5344CB8AC3E}">
        <p14:creationId xmlns:p14="http://schemas.microsoft.com/office/powerpoint/2010/main" val="1249998138"/>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1D5D2-D63D-13D9-4F9A-E0DD63A737F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8B77FB7-0E96-BE50-581D-57CBC2033DB7}"/>
              </a:ext>
              <a:ext uri="{C183D7F6-B498-43B3-948B-1728B52AA6E4}">
                <adec:decorative xmlns:adec="http://schemas.microsoft.com/office/drawing/2017/decorative" val="1"/>
              </a:ext>
            </a:extLst>
          </p:cNvPr>
          <p:cNvSpPr/>
          <p:nvPr/>
        </p:nvSpPr>
        <p:spPr>
          <a:xfrm>
            <a:off x="6485902" y="0"/>
            <a:ext cx="5706098" cy="6858000"/>
          </a:xfrm>
          <a:prstGeom prst="rect">
            <a:avLst/>
          </a:prstGeom>
          <a:solidFill>
            <a:schemeClr val="accent5">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BD8123-97AB-5A7B-E409-332CD000B334}"/>
              </a:ext>
            </a:extLst>
          </p:cNvPr>
          <p:cNvSpPr>
            <a:spLocks noGrp="1"/>
          </p:cNvSpPr>
          <p:nvPr>
            <p:ph type="title"/>
          </p:nvPr>
        </p:nvSpPr>
        <p:spPr>
          <a:xfrm>
            <a:off x="6485902" y="985603"/>
            <a:ext cx="5706098" cy="1143000"/>
          </a:xfrm>
          <a:solidFill>
            <a:schemeClr val="accent5">
              <a:lumMod val="20000"/>
              <a:lumOff val="80000"/>
            </a:schemeClr>
          </a:solidFill>
        </p:spPr>
        <p:txBody>
          <a:bodyPr lIns="457200" tIns="731520" rIns="457200" bIns="457200">
            <a:noAutofit/>
          </a:bodyPr>
          <a:lstStyle/>
          <a:p>
            <a:pPr algn="ctr"/>
            <a:r>
              <a:rPr lang="en-US" sz="5400">
                <a:latin typeface="Arial Black"/>
                <a:ea typeface="Roboto Black"/>
              </a:rPr>
              <a:t>We love feedback!</a:t>
            </a:r>
          </a:p>
        </p:txBody>
      </p:sp>
      <p:sp>
        <p:nvSpPr>
          <p:cNvPr id="11" name="Content Placeholder 10">
            <a:extLst>
              <a:ext uri="{FF2B5EF4-FFF2-40B4-BE49-F238E27FC236}">
                <a16:creationId xmlns:a16="http://schemas.microsoft.com/office/drawing/2014/main" id="{310A4A71-2291-B37A-6BB4-436794F0E856}"/>
              </a:ext>
            </a:extLst>
          </p:cNvPr>
          <p:cNvSpPr>
            <a:spLocks noGrp="1"/>
          </p:cNvSpPr>
          <p:nvPr>
            <p:ph sz="half" idx="11"/>
          </p:nvPr>
        </p:nvSpPr>
        <p:spPr>
          <a:xfrm>
            <a:off x="6707371" y="2935282"/>
            <a:ext cx="2478216" cy="3023199"/>
          </a:xfrm>
        </p:spPr>
        <p:txBody>
          <a:bodyPr/>
          <a:lstStyle/>
          <a:p>
            <a:pPr marL="0" indent="0" algn="ctr">
              <a:buNone/>
            </a:pPr>
            <a:r>
              <a:rPr lang="en-US">
                <a:ea typeface="Roboto Medium"/>
              </a:rPr>
              <a:t>Scan the QR code and share your thoughts about this workshop.</a:t>
            </a:r>
          </a:p>
        </p:txBody>
      </p:sp>
      <p:pic>
        <p:nvPicPr>
          <p:cNvPr id="16" name="Picture 15" descr="QR code to give feedback">
            <a:extLst>
              <a:ext uri="{FF2B5EF4-FFF2-40B4-BE49-F238E27FC236}">
                <a16:creationId xmlns:a16="http://schemas.microsoft.com/office/drawing/2014/main" id="{CDEA679B-3D97-30B5-E556-807F1969883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77524" y="2935282"/>
            <a:ext cx="2304876" cy="2304876"/>
          </a:xfrm>
          <a:prstGeom prst="rect">
            <a:avLst/>
          </a:prstGeom>
          <a:solidFill>
            <a:srgbClr val="2E7E93"/>
          </a:solidFill>
        </p:spPr>
      </p:pic>
      <p:sp>
        <p:nvSpPr>
          <p:cNvPr id="10" name="Content Placeholder 9">
            <a:extLst>
              <a:ext uri="{FF2B5EF4-FFF2-40B4-BE49-F238E27FC236}">
                <a16:creationId xmlns:a16="http://schemas.microsoft.com/office/drawing/2014/main" id="{1A47DE4A-D30D-0145-1CE9-52A5F576060B}"/>
              </a:ext>
            </a:extLst>
          </p:cNvPr>
          <p:cNvSpPr>
            <a:spLocks noGrp="1"/>
          </p:cNvSpPr>
          <p:nvPr>
            <p:ph sz="half" idx="10"/>
          </p:nvPr>
        </p:nvSpPr>
        <p:spPr>
          <a:xfrm>
            <a:off x="629058" y="779490"/>
            <a:ext cx="5386917" cy="1349113"/>
          </a:xfrm>
        </p:spPr>
        <p:txBody>
          <a:bodyPr/>
          <a:lstStyle/>
          <a:p>
            <a:pPr marL="0" indent="0" algn="ctr">
              <a:buNone/>
            </a:pPr>
            <a:r>
              <a:rPr lang="en-US">
                <a:latin typeface="Arial"/>
                <a:cs typeface="Arial"/>
              </a:rPr>
              <a:t>Special thanks to Dr. Bonnie Clark, MD, for her invaluable expertise and support in developing this session.</a:t>
            </a:r>
          </a:p>
        </p:txBody>
      </p:sp>
      <p:pic>
        <p:nvPicPr>
          <p:cNvPr id="9" name="Graphic 8">
            <a:extLst>
              <a:ext uri="{FF2B5EF4-FFF2-40B4-BE49-F238E27FC236}">
                <a16:creationId xmlns:a16="http://schemas.microsoft.com/office/drawing/2014/main" id="{2C26BEE9-E172-2F39-0295-626F80339EF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783165">
            <a:off x="7734490" y="4690290"/>
            <a:ext cx="1225923" cy="1225923"/>
          </a:xfrm>
          <a:prstGeom prst="rect">
            <a:avLst/>
          </a:prstGeom>
        </p:spPr>
      </p:pic>
      <p:pic>
        <p:nvPicPr>
          <p:cNvPr id="12" name="Picture 11">
            <a:extLst>
              <a:ext uri="{FF2B5EF4-FFF2-40B4-BE49-F238E27FC236}">
                <a16:creationId xmlns:a16="http://schemas.microsoft.com/office/drawing/2014/main" id="{DA246168-6697-F8B1-E437-C130EF6B1DFB}"/>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9962" t="17642" r="10311" b="17804"/>
          <a:stretch/>
        </p:blipFill>
        <p:spPr>
          <a:xfrm>
            <a:off x="1106253" y="2259579"/>
            <a:ext cx="3723080" cy="1982543"/>
          </a:xfrm>
          <a:prstGeom prst="rect">
            <a:avLst/>
          </a:prstGeom>
          <a:ln>
            <a:noFill/>
          </a:ln>
        </p:spPr>
      </p:pic>
      <p:pic>
        <p:nvPicPr>
          <p:cNvPr id="13" name="Picture 12">
            <a:extLst>
              <a:ext uri="{FF2B5EF4-FFF2-40B4-BE49-F238E27FC236}">
                <a16:creationId xmlns:a16="http://schemas.microsoft.com/office/drawing/2014/main" id="{0391A8B8-6414-9541-1602-E007AD726DC4}"/>
              </a:ext>
              <a:ext uri="{C183D7F6-B498-43B3-948B-1728B52AA6E4}">
                <adec:decorative xmlns:adec="http://schemas.microsoft.com/office/drawing/2017/decorative" val="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rcRect b="4712"/>
          <a:stretch>
            <a:fillRect/>
          </a:stretch>
        </p:blipFill>
        <p:spPr>
          <a:xfrm>
            <a:off x="392903" y="3578900"/>
            <a:ext cx="5149780" cy="3279100"/>
          </a:xfrm>
          <a:prstGeom prst="rect">
            <a:avLst/>
          </a:prstGeom>
        </p:spPr>
      </p:pic>
    </p:spTree>
    <p:extLst>
      <p:ext uri="{BB962C8B-B14F-4D97-AF65-F5344CB8AC3E}">
        <p14:creationId xmlns:p14="http://schemas.microsoft.com/office/powerpoint/2010/main" val="3529387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C46F9F0-8F70-5B2E-ED43-50F923AAB600}"/>
              </a:ext>
            </a:extLst>
          </p:cNvPr>
          <p:cNvSpPr>
            <a:spLocks noGrp="1"/>
          </p:cNvSpPr>
          <p:nvPr>
            <p:ph type="title"/>
          </p:nvPr>
        </p:nvSpPr>
        <p:spPr/>
        <p:txBody>
          <a:bodyPr/>
          <a:lstStyle/>
          <a:p>
            <a:r>
              <a:rPr lang="en-US"/>
              <a:t>What is CBME?</a:t>
            </a:r>
          </a:p>
        </p:txBody>
      </p:sp>
      <p:sp>
        <p:nvSpPr>
          <p:cNvPr id="17" name="Content Placeholder 16">
            <a:extLst>
              <a:ext uri="{FF2B5EF4-FFF2-40B4-BE49-F238E27FC236}">
                <a16:creationId xmlns:a16="http://schemas.microsoft.com/office/drawing/2014/main" id="{75CB49FB-11DF-1F47-169A-01FBB5DDE6EB}"/>
              </a:ext>
            </a:extLst>
          </p:cNvPr>
          <p:cNvSpPr>
            <a:spLocks noGrp="1"/>
          </p:cNvSpPr>
          <p:nvPr>
            <p:ph sz="half" idx="13"/>
          </p:nvPr>
        </p:nvSpPr>
        <p:spPr>
          <a:xfrm>
            <a:off x="629056" y="1714499"/>
            <a:ext cx="10953344" cy="1143000"/>
          </a:xfrm>
        </p:spPr>
        <p:txBody>
          <a:bodyPr/>
          <a:lstStyle/>
          <a:p>
            <a:pPr marL="0"/>
            <a:r>
              <a:rPr lang="en-US" b="1">
                <a:latin typeface="Arial"/>
                <a:cs typeface="Arial"/>
              </a:rPr>
              <a:t>Competency-Based Medical Education </a:t>
            </a:r>
            <a:r>
              <a:rPr lang="en-US">
                <a:latin typeface="Arial"/>
                <a:cs typeface="Arial"/>
              </a:rPr>
              <a:t>(CBME) is an outcomes-focused approach to medical education that defines the competencies learners must achieve and uses observable performance to guide learner progression.</a:t>
            </a:r>
          </a:p>
        </p:txBody>
      </p:sp>
      <p:sp>
        <p:nvSpPr>
          <p:cNvPr id="15" name="Text Placeholder 14">
            <a:extLst>
              <a:ext uri="{FF2B5EF4-FFF2-40B4-BE49-F238E27FC236}">
                <a16:creationId xmlns:a16="http://schemas.microsoft.com/office/drawing/2014/main" id="{0E17AB86-D524-57BF-9D70-685A97B44A2E}"/>
              </a:ext>
            </a:extLst>
          </p:cNvPr>
          <p:cNvSpPr>
            <a:spLocks noGrp="1"/>
          </p:cNvSpPr>
          <p:nvPr>
            <p:ph type="body" idx="11"/>
          </p:nvPr>
        </p:nvSpPr>
        <p:spPr>
          <a:xfrm>
            <a:off x="385326" y="3988917"/>
            <a:ext cx="2732210" cy="639762"/>
          </a:xfrm>
        </p:spPr>
        <p:txBody>
          <a:bodyPr/>
          <a:lstStyle/>
          <a:p>
            <a:pPr algn="ctr"/>
            <a:r>
              <a:rPr lang="en-US" sz="2200">
                <a:latin typeface="Arial"/>
                <a:cs typeface="Arial"/>
              </a:rPr>
              <a:t>Competency-Focused</a:t>
            </a:r>
            <a:endParaRPr lang="en-US" sz="2200"/>
          </a:p>
        </p:txBody>
      </p:sp>
      <p:sp>
        <p:nvSpPr>
          <p:cNvPr id="11" name="Content Placeholder 10">
            <a:extLst>
              <a:ext uri="{FF2B5EF4-FFF2-40B4-BE49-F238E27FC236}">
                <a16:creationId xmlns:a16="http://schemas.microsoft.com/office/drawing/2014/main" id="{49FB68B1-C9F4-8C44-4B52-7A2521F15B62}"/>
              </a:ext>
            </a:extLst>
          </p:cNvPr>
          <p:cNvSpPr>
            <a:spLocks noGrp="1"/>
          </p:cNvSpPr>
          <p:nvPr>
            <p:ph sz="half" idx="1"/>
          </p:nvPr>
        </p:nvSpPr>
        <p:spPr>
          <a:xfrm>
            <a:off x="395284" y="4703847"/>
            <a:ext cx="2712295" cy="2083474"/>
          </a:xfrm>
        </p:spPr>
        <p:txBody>
          <a:bodyPr/>
          <a:lstStyle/>
          <a:p>
            <a:pPr marL="0" indent="0" algn="ctr">
              <a:buNone/>
            </a:pPr>
            <a:r>
              <a:rPr lang="en-US" sz="1900">
                <a:latin typeface="Arial"/>
                <a:cs typeface="Arial"/>
              </a:rPr>
              <a:t>Progress is based on demonstrated competence rather than time in training.</a:t>
            </a:r>
            <a:endParaRPr lang="en-US" sz="1900"/>
          </a:p>
        </p:txBody>
      </p:sp>
      <p:sp>
        <p:nvSpPr>
          <p:cNvPr id="16" name="Text Placeholder 15">
            <a:extLst>
              <a:ext uri="{FF2B5EF4-FFF2-40B4-BE49-F238E27FC236}">
                <a16:creationId xmlns:a16="http://schemas.microsoft.com/office/drawing/2014/main" id="{CC71AA49-00AD-F8AB-7381-7BA0FAFD2DA3}"/>
              </a:ext>
            </a:extLst>
          </p:cNvPr>
          <p:cNvSpPr>
            <a:spLocks noGrp="1"/>
          </p:cNvSpPr>
          <p:nvPr>
            <p:ph type="body" sz="quarter" idx="12"/>
          </p:nvPr>
        </p:nvSpPr>
        <p:spPr>
          <a:xfrm>
            <a:off x="3247065" y="3988917"/>
            <a:ext cx="2732210" cy="639762"/>
          </a:xfrm>
        </p:spPr>
        <p:txBody>
          <a:bodyPr/>
          <a:lstStyle/>
          <a:p>
            <a:pPr algn="ctr"/>
            <a:r>
              <a:rPr lang="en-US" sz="2200">
                <a:latin typeface="Arial"/>
                <a:cs typeface="Arial"/>
              </a:rPr>
              <a:t>Observation-Driven</a:t>
            </a:r>
            <a:endParaRPr lang="en-US" sz="2200"/>
          </a:p>
        </p:txBody>
      </p:sp>
      <p:sp>
        <p:nvSpPr>
          <p:cNvPr id="14" name="Text Placeholder 13">
            <a:extLst>
              <a:ext uri="{FF2B5EF4-FFF2-40B4-BE49-F238E27FC236}">
                <a16:creationId xmlns:a16="http://schemas.microsoft.com/office/drawing/2014/main" id="{DBBA8BC4-1C1A-B5A9-A4E3-D7FF79BAB20B}"/>
              </a:ext>
            </a:extLst>
          </p:cNvPr>
          <p:cNvSpPr>
            <a:spLocks noGrp="1"/>
          </p:cNvSpPr>
          <p:nvPr>
            <p:ph type="body" sz="quarter" idx="10"/>
          </p:nvPr>
        </p:nvSpPr>
        <p:spPr>
          <a:xfrm>
            <a:off x="3257023" y="4703847"/>
            <a:ext cx="2712295" cy="2083474"/>
          </a:xfrm>
        </p:spPr>
        <p:txBody>
          <a:bodyPr/>
          <a:lstStyle/>
          <a:p>
            <a:pPr marL="0" indent="0" algn="ctr">
              <a:buNone/>
            </a:pPr>
            <a:r>
              <a:rPr lang="en-US" sz="1900">
                <a:latin typeface="Arial"/>
                <a:cs typeface="Arial"/>
              </a:rPr>
              <a:t>Frequent direct observations provide meaningful evidence of learner performance. </a:t>
            </a:r>
            <a:endParaRPr lang="en-US" sz="1900"/>
          </a:p>
        </p:txBody>
      </p:sp>
      <p:sp>
        <p:nvSpPr>
          <p:cNvPr id="13" name="Text Placeholder 12">
            <a:extLst>
              <a:ext uri="{FF2B5EF4-FFF2-40B4-BE49-F238E27FC236}">
                <a16:creationId xmlns:a16="http://schemas.microsoft.com/office/drawing/2014/main" id="{F05D6308-7E48-DC89-BC04-8D2302446F30}"/>
              </a:ext>
            </a:extLst>
          </p:cNvPr>
          <p:cNvSpPr>
            <a:spLocks noGrp="1"/>
          </p:cNvSpPr>
          <p:nvPr>
            <p:ph type="body" sz="quarter" idx="3"/>
          </p:nvPr>
        </p:nvSpPr>
        <p:spPr>
          <a:xfrm>
            <a:off x="6251477" y="3988917"/>
            <a:ext cx="2443590" cy="639762"/>
          </a:xfrm>
        </p:spPr>
        <p:txBody>
          <a:bodyPr/>
          <a:lstStyle/>
          <a:p>
            <a:pPr algn="ctr"/>
            <a:r>
              <a:rPr lang="en-US" sz="2200">
                <a:latin typeface="Arial"/>
                <a:cs typeface="Arial"/>
              </a:rPr>
              <a:t>Development-Oriented</a:t>
            </a:r>
            <a:endParaRPr lang="en-US" sz="2200"/>
          </a:p>
        </p:txBody>
      </p:sp>
      <p:sp>
        <p:nvSpPr>
          <p:cNvPr id="12" name="Content Placeholder 11">
            <a:extLst>
              <a:ext uri="{FF2B5EF4-FFF2-40B4-BE49-F238E27FC236}">
                <a16:creationId xmlns:a16="http://schemas.microsoft.com/office/drawing/2014/main" id="{66047C9D-E75D-56B5-A5B8-B46E6BDD672A}"/>
              </a:ext>
            </a:extLst>
          </p:cNvPr>
          <p:cNvSpPr>
            <a:spLocks noGrp="1"/>
          </p:cNvSpPr>
          <p:nvPr>
            <p:ph sz="half" idx="2"/>
          </p:nvPr>
        </p:nvSpPr>
        <p:spPr>
          <a:xfrm>
            <a:off x="6117125" y="4703848"/>
            <a:ext cx="2712294" cy="2083474"/>
          </a:xfrm>
        </p:spPr>
        <p:txBody>
          <a:bodyPr/>
          <a:lstStyle/>
          <a:p>
            <a:pPr marL="0" indent="0" algn="ctr">
              <a:buNone/>
            </a:pPr>
            <a:r>
              <a:rPr lang="en-US" sz="1900">
                <a:latin typeface="Arial"/>
                <a:cs typeface="Arial"/>
              </a:rPr>
              <a:t>Assessment, coaching, and feedback support continuous learning and competency progression. </a:t>
            </a:r>
            <a:endParaRPr lang="en-US" sz="1900"/>
          </a:p>
        </p:txBody>
      </p:sp>
      <p:sp>
        <p:nvSpPr>
          <p:cNvPr id="19" name="Text Placeholder 18">
            <a:extLst>
              <a:ext uri="{FF2B5EF4-FFF2-40B4-BE49-F238E27FC236}">
                <a16:creationId xmlns:a16="http://schemas.microsoft.com/office/drawing/2014/main" id="{C54CA7B2-C841-BB7F-CD4F-CF1F7CF9064E}"/>
              </a:ext>
            </a:extLst>
          </p:cNvPr>
          <p:cNvSpPr>
            <a:spLocks noGrp="1"/>
          </p:cNvSpPr>
          <p:nvPr>
            <p:ph type="body" sz="quarter" idx="15"/>
          </p:nvPr>
        </p:nvSpPr>
        <p:spPr>
          <a:xfrm>
            <a:off x="9171408" y="3988917"/>
            <a:ext cx="2277642" cy="639762"/>
          </a:xfrm>
        </p:spPr>
        <p:txBody>
          <a:bodyPr/>
          <a:lstStyle/>
          <a:p>
            <a:pPr algn="ctr"/>
            <a:r>
              <a:rPr lang="en-US" sz="2200">
                <a:latin typeface="Arial"/>
                <a:cs typeface="Arial"/>
              </a:rPr>
              <a:t>Patient-Centered</a:t>
            </a:r>
            <a:endParaRPr lang="en-US" sz="2200"/>
          </a:p>
        </p:txBody>
      </p:sp>
      <p:sp>
        <p:nvSpPr>
          <p:cNvPr id="18" name="Text Placeholder 17">
            <a:extLst>
              <a:ext uri="{FF2B5EF4-FFF2-40B4-BE49-F238E27FC236}">
                <a16:creationId xmlns:a16="http://schemas.microsoft.com/office/drawing/2014/main" id="{88CF0AFC-BD86-1E0F-ECBC-DE75063946F5}"/>
              </a:ext>
            </a:extLst>
          </p:cNvPr>
          <p:cNvSpPr>
            <a:spLocks noGrp="1"/>
          </p:cNvSpPr>
          <p:nvPr>
            <p:ph type="body" sz="quarter" idx="14"/>
          </p:nvPr>
        </p:nvSpPr>
        <p:spPr>
          <a:xfrm>
            <a:off x="8932412" y="4703847"/>
            <a:ext cx="2755635" cy="2083474"/>
          </a:xfrm>
        </p:spPr>
        <p:txBody>
          <a:bodyPr/>
          <a:lstStyle/>
          <a:p>
            <a:pPr marL="0" indent="0" algn="ctr">
              <a:buNone/>
            </a:pPr>
            <a:r>
              <a:rPr lang="en-US" sz="1900">
                <a:latin typeface="Arial"/>
                <a:cs typeface="Arial"/>
              </a:rPr>
              <a:t>The goal is physicians who are prepared for safe, effective, independent practice.</a:t>
            </a:r>
            <a:endParaRPr lang="en-US" sz="1900"/>
          </a:p>
        </p:txBody>
      </p:sp>
      <p:pic>
        <p:nvPicPr>
          <p:cNvPr id="6" name="Graphic 5">
            <a:extLst>
              <a:ext uri="{FF2B5EF4-FFF2-40B4-BE49-F238E27FC236}">
                <a16:creationId xmlns:a16="http://schemas.microsoft.com/office/drawing/2014/main" id="{771D6372-7738-92FE-1DD6-CE1CB910761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45135" y="3086682"/>
            <a:ext cx="812593" cy="812593"/>
          </a:xfrm>
          <a:prstGeom prst="rect">
            <a:avLst/>
          </a:prstGeom>
        </p:spPr>
      </p:pic>
      <p:pic>
        <p:nvPicPr>
          <p:cNvPr id="8" name="Graphic 7">
            <a:extLst>
              <a:ext uri="{FF2B5EF4-FFF2-40B4-BE49-F238E27FC236}">
                <a16:creationId xmlns:a16="http://schemas.microsoft.com/office/drawing/2014/main" id="{C402DF05-3FC0-62FA-52E8-932E679D377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03933" y="3086682"/>
            <a:ext cx="812593" cy="812593"/>
          </a:xfrm>
          <a:prstGeom prst="rect">
            <a:avLst/>
          </a:prstGeom>
        </p:spPr>
      </p:pic>
      <p:pic>
        <p:nvPicPr>
          <p:cNvPr id="20" name="Graphic 19">
            <a:extLst>
              <a:ext uri="{FF2B5EF4-FFF2-40B4-BE49-F238E27FC236}">
                <a16:creationId xmlns:a16="http://schemas.microsoft.com/office/drawing/2014/main" id="{6BB85468-B9AA-1525-7622-C6F637B49B0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066976" y="3086682"/>
            <a:ext cx="812593" cy="812593"/>
          </a:xfrm>
          <a:prstGeom prst="rect">
            <a:avLst/>
          </a:prstGeom>
        </p:spPr>
      </p:pic>
      <p:pic>
        <p:nvPicPr>
          <p:cNvPr id="22" name="Graphic 21">
            <a:extLst>
              <a:ext uri="{FF2B5EF4-FFF2-40B4-BE49-F238E27FC236}">
                <a16:creationId xmlns:a16="http://schemas.microsoft.com/office/drawing/2014/main" id="{C0470131-9613-AA85-4CD6-FFE9CFB664A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06874" y="3086682"/>
            <a:ext cx="812593" cy="812593"/>
          </a:xfrm>
          <a:prstGeom prst="rect">
            <a:avLst/>
          </a:prstGeom>
        </p:spPr>
      </p:pic>
    </p:spTree>
    <p:extLst>
      <p:ext uri="{BB962C8B-B14F-4D97-AF65-F5344CB8AC3E}">
        <p14:creationId xmlns:p14="http://schemas.microsoft.com/office/powerpoint/2010/main" val="2308149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B367F-E7F7-3D89-6B58-BA6248431F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33142D-FCD5-66F9-E539-D93A0B77A411}"/>
              </a:ext>
            </a:extLst>
          </p:cNvPr>
          <p:cNvSpPr>
            <a:spLocks noGrp="1"/>
          </p:cNvSpPr>
          <p:nvPr>
            <p:ph type="title"/>
          </p:nvPr>
        </p:nvSpPr>
        <p:spPr/>
        <p:txBody>
          <a:bodyPr/>
          <a:lstStyle/>
          <a:p>
            <a:r>
              <a:rPr lang="en-US"/>
              <a:t>The CBME Framework</a:t>
            </a:r>
          </a:p>
        </p:txBody>
      </p:sp>
      <p:sp>
        <p:nvSpPr>
          <p:cNvPr id="6" name="Text Placeholder 5">
            <a:extLst>
              <a:ext uri="{FF2B5EF4-FFF2-40B4-BE49-F238E27FC236}">
                <a16:creationId xmlns:a16="http://schemas.microsoft.com/office/drawing/2014/main" id="{6EDE66D7-F172-F044-E03B-40A3DA4F852A}"/>
              </a:ext>
            </a:extLst>
          </p:cNvPr>
          <p:cNvSpPr>
            <a:spLocks noGrp="1"/>
          </p:cNvSpPr>
          <p:nvPr>
            <p:ph type="body" idx="11"/>
          </p:nvPr>
        </p:nvSpPr>
        <p:spPr>
          <a:xfrm>
            <a:off x="590141" y="1739149"/>
            <a:ext cx="3622447" cy="746935"/>
          </a:xfrm>
          <a:solidFill>
            <a:schemeClr val="accent4">
              <a:lumMod val="40000"/>
              <a:lumOff val="60000"/>
            </a:schemeClr>
          </a:solidFill>
          <a:ln w="6350">
            <a:solidFill>
              <a:schemeClr val="tx1"/>
            </a:solidFill>
          </a:ln>
        </p:spPr>
        <p:txBody>
          <a:bodyPr lIns="182880" tIns="91440" rIns="182880" bIns="182880"/>
          <a:lstStyle/>
          <a:p>
            <a:r>
              <a:rPr lang="en-US"/>
              <a:t>Competencies</a:t>
            </a:r>
          </a:p>
        </p:txBody>
      </p:sp>
      <p:sp>
        <p:nvSpPr>
          <p:cNvPr id="3" name="Content Placeholder 2">
            <a:extLst>
              <a:ext uri="{FF2B5EF4-FFF2-40B4-BE49-F238E27FC236}">
                <a16:creationId xmlns:a16="http://schemas.microsoft.com/office/drawing/2014/main" id="{6A265224-073D-B659-2D8B-DFA7451BAFA2}"/>
              </a:ext>
            </a:extLst>
          </p:cNvPr>
          <p:cNvSpPr>
            <a:spLocks noGrp="1"/>
          </p:cNvSpPr>
          <p:nvPr>
            <p:ph sz="half" idx="1"/>
          </p:nvPr>
        </p:nvSpPr>
        <p:spPr>
          <a:xfrm>
            <a:off x="590141" y="2467935"/>
            <a:ext cx="3622447" cy="1315171"/>
          </a:xfrm>
          <a:ln w="6350">
            <a:solidFill>
              <a:schemeClr val="tx1"/>
            </a:solidFill>
          </a:ln>
        </p:spPr>
        <p:txBody>
          <a:bodyPr vert="horz" lIns="182880" tIns="182880" rIns="182880" bIns="45720" rtlCol="0">
            <a:noAutofit/>
          </a:bodyPr>
          <a:lstStyle/>
          <a:p>
            <a:pPr marL="0" indent="0">
              <a:buNone/>
            </a:pPr>
            <a:r>
              <a:rPr lang="en-US"/>
              <a:t>Define broad physician ability domains essential for medical education.</a:t>
            </a:r>
          </a:p>
        </p:txBody>
      </p:sp>
      <p:sp>
        <p:nvSpPr>
          <p:cNvPr id="8" name="Text Placeholder 7">
            <a:extLst>
              <a:ext uri="{FF2B5EF4-FFF2-40B4-BE49-F238E27FC236}">
                <a16:creationId xmlns:a16="http://schemas.microsoft.com/office/drawing/2014/main" id="{9D4ECABD-9410-6835-67DB-2B43B3C0DE20}"/>
              </a:ext>
            </a:extLst>
          </p:cNvPr>
          <p:cNvSpPr>
            <a:spLocks noGrp="1"/>
          </p:cNvSpPr>
          <p:nvPr>
            <p:ph type="body" sz="quarter" idx="12"/>
          </p:nvPr>
        </p:nvSpPr>
        <p:spPr>
          <a:xfrm>
            <a:off x="4456648" y="1739149"/>
            <a:ext cx="3622447" cy="746935"/>
          </a:xfrm>
          <a:solidFill>
            <a:schemeClr val="accent4">
              <a:lumMod val="40000"/>
              <a:lumOff val="60000"/>
            </a:schemeClr>
          </a:solidFill>
          <a:ln w="6350">
            <a:solidFill>
              <a:schemeClr val="tx1"/>
            </a:solidFill>
          </a:ln>
        </p:spPr>
        <p:txBody>
          <a:bodyPr lIns="182880" tIns="91440" rIns="182880" bIns="182880"/>
          <a:lstStyle/>
          <a:p>
            <a:r>
              <a:rPr lang="en-US"/>
              <a:t>Milestones</a:t>
            </a:r>
          </a:p>
        </p:txBody>
      </p:sp>
      <p:sp>
        <p:nvSpPr>
          <p:cNvPr id="5" name="Text Placeholder 4">
            <a:extLst>
              <a:ext uri="{FF2B5EF4-FFF2-40B4-BE49-F238E27FC236}">
                <a16:creationId xmlns:a16="http://schemas.microsoft.com/office/drawing/2014/main" id="{C0C725EB-16B2-C8FC-33A2-AA8DD89B2A13}"/>
              </a:ext>
            </a:extLst>
          </p:cNvPr>
          <p:cNvSpPr>
            <a:spLocks noGrp="1"/>
          </p:cNvSpPr>
          <p:nvPr>
            <p:ph type="body" sz="quarter" idx="10"/>
          </p:nvPr>
        </p:nvSpPr>
        <p:spPr>
          <a:xfrm>
            <a:off x="4456648" y="2481789"/>
            <a:ext cx="3622447" cy="1302451"/>
          </a:xfrm>
          <a:ln w="6350">
            <a:solidFill>
              <a:schemeClr val="tx1"/>
            </a:solidFill>
          </a:ln>
        </p:spPr>
        <p:txBody>
          <a:bodyPr vert="horz" lIns="182880" tIns="182880" rIns="182880" bIns="45720" rtlCol="0">
            <a:noAutofit/>
          </a:bodyPr>
          <a:lstStyle/>
          <a:p>
            <a:pPr marL="0" indent="0">
              <a:buNone/>
            </a:pPr>
            <a:r>
              <a:rPr lang="en-US"/>
              <a:t>Translate competencies into developmental stages from novice to expert.</a:t>
            </a:r>
          </a:p>
        </p:txBody>
      </p:sp>
      <p:sp>
        <p:nvSpPr>
          <p:cNvPr id="7" name="Text Placeholder 6">
            <a:extLst>
              <a:ext uri="{FF2B5EF4-FFF2-40B4-BE49-F238E27FC236}">
                <a16:creationId xmlns:a16="http://schemas.microsoft.com/office/drawing/2014/main" id="{CCFD4F73-7EBC-6BFF-CC9D-607CA7091601}"/>
              </a:ext>
            </a:extLst>
          </p:cNvPr>
          <p:cNvSpPr>
            <a:spLocks noGrp="1"/>
          </p:cNvSpPr>
          <p:nvPr>
            <p:ph type="body" sz="quarter" idx="3"/>
          </p:nvPr>
        </p:nvSpPr>
        <p:spPr>
          <a:xfrm>
            <a:off x="571500" y="3994792"/>
            <a:ext cx="7507595" cy="746935"/>
          </a:xfrm>
          <a:solidFill>
            <a:schemeClr val="accent4">
              <a:lumMod val="40000"/>
              <a:lumOff val="60000"/>
            </a:schemeClr>
          </a:solidFill>
          <a:ln w="6350">
            <a:solidFill>
              <a:schemeClr val="tx1"/>
            </a:solidFill>
          </a:ln>
        </p:spPr>
        <p:txBody>
          <a:bodyPr lIns="182880" tIns="91440" rIns="182880" bIns="182880"/>
          <a:lstStyle/>
          <a:p>
            <a:r>
              <a:rPr lang="en-US" err="1"/>
              <a:t>Entrustable</a:t>
            </a:r>
            <a:r>
              <a:rPr lang="en-US"/>
              <a:t> Professional Activities (EPAs)</a:t>
            </a:r>
          </a:p>
        </p:txBody>
      </p:sp>
      <p:sp>
        <p:nvSpPr>
          <p:cNvPr id="4" name="Content Placeholder 3">
            <a:extLst>
              <a:ext uri="{FF2B5EF4-FFF2-40B4-BE49-F238E27FC236}">
                <a16:creationId xmlns:a16="http://schemas.microsoft.com/office/drawing/2014/main" id="{530CAF03-F46C-68B7-14BA-6056C23155C2}"/>
              </a:ext>
            </a:extLst>
          </p:cNvPr>
          <p:cNvSpPr>
            <a:spLocks noGrp="1"/>
          </p:cNvSpPr>
          <p:nvPr>
            <p:ph sz="half" idx="2"/>
          </p:nvPr>
        </p:nvSpPr>
        <p:spPr>
          <a:xfrm>
            <a:off x="571500" y="4741727"/>
            <a:ext cx="7507594" cy="1392373"/>
          </a:xfrm>
          <a:ln w="6350">
            <a:solidFill>
              <a:schemeClr val="tx1"/>
            </a:solidFill>
          </a:ln>
        </p:spPr>
        <p:txBody>
          <a:bodyPr vert="horz" lIns="182880" tIns="182880" rIns="182880" bIns="45720" rtlCol="0" anchor="t">
            <a:noAutofit/>
          </a:bodyPr>
          <a:lstStyle/>
          <a:p>
            <a:pPr marL="0" indent="0">
              <a:buNone/>
            </a:pPr>
            <a:r>
              <a:rPr lang="en-US">
                <a:latin typeface="Arial"/>
                <a:cs typeface="Arial"/>
              </a:rPr>
              <a:t>Key clinical tasks that a medical learner can be trusted to perform once they have demonstrated sufficient competence.</a:t>
            </a:r>
            <a:endParaRPr lang="en-US"/>
          </a:p>
        </p:txBody>
      </p:sp>
      <p:sp>
        <p:nvSpPr>
          <p:cNvPr id="9" name="Content Placeholder 8">
            <a:extLst>
              <a:ext uri="{FF2B5EF4-FFF2-40B4-BE49-F238E27FC236}">
                <a16:creationId xmlns:a16="http://schemas.microsoft.com/office/drawing/2014/main" id="{2C15794C-47B6-3B7C-366F-9B3BE7EFA238}"/>
              </a:ext>
            </a:extLst>
          </p:cNvPr>
          <p:cNvSpPr>
            <a:spLocks noGrp="1"/>
          </p:cNvSpPr>
          <p:nvPr>
            <p:ph sz="half" idx="4294967295"/>
          </p:nvPr>
        </p:nvSpPr>
        <p:spPr>
          <a:xfrm>
            <a:off x="8492835" y="1739149"/>
            <a:ext cx="3089563" cy="4389895"/>
          </a:xfrm>
          <a:solidFill>
            <a:schemeClr val="accent3">
              <a:lumMod val="20000"/>
              <a:lumOff val="80000"/>
            </a:schemeClr>
          </a:solidFill>
        </p:spPr>
        <p:txBody>
          <a:bodyPr lIns="274320" tIns="365760" rIns="274320" bIns="182880"/>
          <a:lstStyle/>
          <a:p>
            <a:pPr marL="0" indent="0" algn="ctr">
              <a:buNone/>
            </a:pPr>
            <a:r>
              <a:rPr lang="en-US" b="1"/>
              <a:t>Integrated Programmatic Assessment </a:t>
            </a:r>
            <a:br>
              <a:rPr lang="en-US" sz="2200" b="1"/>
            </a:br>
            <a:br>
              <a:rPr lang="en-US" sz="1600" b="1"/>
            </a:br>
            <a:r>
              <a:rPr lang="en-US" sz="2000"/>
              <a:t>When milestones and EPAs are aligned, they provide complementary evidence that helps faculty make informed decisions about learner progression.</a:t>
            </a:r>
          </a:p>
        </p:txBody>
      </p:sp>
    </p:spTree>
    <p:extLst>
      <p:ext uri="{BB962C8B-B14F-4D97-AF65-F5344CB8AC3E}">
        <p14:creationId xmlns:p14="http://schemas.microsoft.com/office/powerpoint/2010/main" val="1370517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762EC-FE3A-CAED-C53D-C4E455C276E1}"/>
              </a:ext>
            </a:extLst>
          </p:cNvPr>
          <p:cNvSpPr>
            <a:spLocks noGrp="1"/>
          </p:cNvSpPr>
          <p:nvPr>
            <p:ph type="title"/>
          </p:nvPr>
        </p:nvSpPr>
        <p:spPr/>
        <p:txBody>
          <a:bodyPr/>
          <a:lstStyle/>
          <a:p>
            <a:r>
              <a:rPr lang="en-US">
                <a:latin typeface="Arial Black"/>
                <a:ea typeface="Roboto Black"/>
              </a:rPr>
              <a:t>What Does CBME Change?</a:t>
            </a:r>
          </a:p>
        </p:txBody>
      </p:sp>
      <p:sp>
        <p:nvSpPr>
          <p:cNvPr id="3" name="Text Placeholder 2">
            <a:extLst>
              <a:ext uri="{FF2B5EF4-FFF2-40B4-BE49-F238E27FC236}">
                <a16:creationId xmlns:a16="http://schemas.microsoft.com/office/drawing/2014/main" id="{A0167A7E-5128-7180-D798-75DA8EECE456}"/>
              </a:ext>
            </a:extLst>
          </p:cNvPr>
          <p:cNvSpPr>
            <a:spLocks noGrp="1"/>
          </p:cNvSpPr>
          <p:nvPr>
            <p:ph type="body" idx="1"/>
          </p:nvPr>
        </p:nvSpPr>
        <p:spPr>
          <a:xfrm>
            <a:off x="609600" y="1732334"/>
            <a:ext cx="6686142" cy="639762"/>
          </a:xfrm>
        </p:spPr>
        <p:txBody>
          <a:bodyPr/>
          <a:lstStyle/>
          <a:p>
            <a:r>
              <a:rPr lang="en-US"/>
              <a:t>Greater emphasis on…</a:t>
            </a:r>
          </a:p>
        </p:txBody>
      </p:sp>
      <p:sp>
        <p:nvSpPr>
          <p:cNvPr id="5" name="Content Placeholder 4">
            <a:extLst>
              <a:ext uri="{FF2B5EF4-FFF2-40B4-BE49-F238E27FC236}">
                <a16:creationId xmlns:a16="http://schemas.microsoft.com/office/drawing/2014/main" id="{A120DCC4-E641-0176-5186-4D998F1AD72F}"/>
              </a:ext>
            </a:extLst>
          </p:cNvPr>
          <p:cNvSpPr>
            <a:spLocks noGrp="1"/>
          </p:cNvSpPr>
          <p:nvPr>
            <p:ph sz="half" idx="10"/>
          </p:nvPr>
        </p:nvSpPr>
        <p:spPr>
          <a:xfrm>
            <a:off x="609600" y="2435419"/>
            <a:ext cx="6686142" cy="3895902"/>
          </a:xfrm>
        </p:spPr>
        <p:txBody>
          <a:bodyPr/>
          <a:lstStyle/>
          <a:p>
            <a:r>
              <a:rPr lang="en-US"/>
              <a:t>Multiple observations over time</a:t>
            </a:r>
          </a:p>
          <a:p>
            <a:r>
              <a:rPr lang="en-US"/>
              <a:t>Coaching rather than simply evaluating</a:t>
            </a:r>
          </a:p>
          <a:p>
            <a:r>
              <a:rPr lang="en-US"/>
              <a:t>Identifying patterns in learner performance</a:t>
            </a:r>
          </a:p>
          <a:p>
            <a:r>
              <a:rPr lang="en-US"/>
              <a:t>Individualized learning plans</a:t>
            </a:r>
          </a:p>
          <a:p>
            <a:r>
              <a:rPr lang="en-US"/>
              <a:t>Continuous competency development</a:t>
            </a:r>
          </a:p>
          <a:p>
            <a:endParaRPr lang="en-US"/>
          </a:p>
        </p:txBody>
      </p:sp>
      <p:sp>
        <p:nvSpPr>
          <p:cNvPr id="4" name="Text Placeholder 3">
            <a:extLst>
              <a:ext uri="{FF2B5EF4-FFF2-40B4-BE49-F238E27FC236}">
                <a16:creationId xmlns:a16="http://schemas.microsoft.com/office/drawing/2014/main" id="{BA65D3CB-FC47-99F2-49D4-FD886BD5D4F5}"/>
              </a:ext>
            </a:extLst>
          </p:cNvPr>
          <p:cNvSpPr>
            <a:spLocks noGrp="1"/>
          </p:cNvSpPr>
          <p:nvPr>
            <p:ph type="body" sz="quarter" idx="4294967295"/>
          </p:nvPr>
        </p:nvSpPr>
        <p:spPr>
          <a:xfrm>
            <a:off x="7121237" y="1732334"/>
            <a:ext cx="4461163" cy="695148"/>
          </a:xfrm>
          <a:solidFill>
            <a:schemeClr val="accent4">
              <a:lumMod val="20000"/>
              <a:lumOff val="80000"/>
            </a:schemeClr>
          </a:solidFill>
          <a:ln w="57150">
            <a:noFill/>
          </a:ln>
        </p:spPr>
        <p:txBody>
          <a:bodyPr vert="horz" lIns="365760" tIns="45720" rIns="274320" bIns="100584" rtlCol="0" anchor="b">
            <a:noAutofit/>
          </a:bodyPr>
          <a:lstStyle/>
          <a:p>
            <a:pPr marL="0" indent="0">
              <a:buNone/>
            </a:pPr>
            <a:r>
              <a:rPr lang="en-US" sz="2800" b="1"/>
              <a:t>Not new…</a:t>
            </a:r>
          </a:p>
        </p:txBody>
      </p:sp>
      <p:sp>
        <p:nvSpPr>
          <p:cNvPr id="6" name="Content Placeholder 5">
            <a:extLst>
              <a:ext uri="{FF2B5EF4-FFF2-40B4-BE49-F238E27FC236}">
                <a16:creationId xmlns:a16="http://schemas.microsoft.com/office/drawing/2014/main" id="{01AF4944-0B0A-C83E-5596-C4F8B015531C}"/>
              </a:ext>
            </a:extLst>
          </p:cNvPr>
          <p:cNvSpPr>
            <a:spLocks noGrp="1"/>
          </p:cNvSpPr>
          <p:nvPr>
            <p:ph sz="half" idx="4294967295"/>
          </p:nvPr>
        </p:nvSpPr>
        <p:spPr>
          <a:xfrm>
            <a:off x="7121236" y="2427482"/>
            <a:ext cx="4461163" cy="2807906"/>
          </a:xfrm>
          <a:solidFill>
            <a:schemeClr val="accent4">
              <a:lumMod val="20000"/>
              <a:lumOff val="80000"/>
            </a:schemeClr>
          </a:solidFill>
          <a:ln w="57150">
            <a:noFill/>
          </a:ln>
        </p:spPr>
        <p:txBody>
          <a:bodyPr lIns="365760" rIns="274320"/>
          <a:lstStyle/>
          <a:p>
            <a:r>
              <a:rPr lang="en-US"/>
              <a:t>Direct observation</a:t>
            </a:r>
          </a:p>
          <a:p>
            <a:r>
              <a:rPr lang="en-US"/>
              <a:t>Giving feedback</a:t>
            </a:r>
          </a:p>
          <a:p>
            <a:r>
              <a:rPr lang="en-US"/>
              <a:t>Assessing learners</a:t>
            </a:r>
          </a:p>
          <a:p>
            <a:r>
              <a:rPr lang="en-US"/>
              <a:t>Supervising clinical work</a:t>
            </a:r>
          </a:p>
          <a:p>
            <a:r>
              <a:rPr lang="en-US"/>
              <a:t>Teaching in authentic clinical settings</a:t>
            </a:r>
          </a:p>
        </p:txBody>
      </p:sp>
    </p:spTree>
    <p:extLst>
      <p:ext uri="{BB962C8B-B14F-4D97-AF65-F5344CB8AC3E}">
        <p14:creationId xmlns:p14="http://schemas.microsoft.com/office/powerpoint/2010/main" val="4140987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F0E32-2D32-2193-9D21-2E2401E4B607}"/>
              </a:ext>
            </a:extLst>
          </p:cNvPr>
          <p:cNvSpPr>
            <a:spLocks noGrp="1"/>
          </p:cNvSpPr>
          <p:nvPr>
            <p:ph type="title"/>
          </p:nvPr>
        </p:nvSpPr>
        <p:spPr/>
        <p:txBody>
          <a:bodyPr/>
          <a:lstStyle/>
          <a:p>
            <a:r>
              <a:rPr lang="en-US"/>
              <a:t>What Does This Mean for Faculty?</a:t>
            </a:r>
          </a:p>
        </p:txBody>
      </p:sp>
      <p:sp>
        <p:nvSpPr>
          <p:cNvPr id="4" name="Text Placeholder 3">
            <a:extLst>
              <a:ext uri="{FF2B5EF4-FFF2-40B4-BE49-F238E27FC236}">
                <a16:creationId xmlns:a16="http://schemas.microsoft.com/office/drawing/2014/main" id="{B605F674-B467-5F01-B3AB-956AC30E535F}"/>
              </a:ext>
            </a:extLst>
          </p:cNvPr>
          <p:cNvSpPr>
            <a:spLocks noGrp="1"/>
          </p:cNvSpPr>
          <p:nvPr>
            <p:ph type="body" idx="1"/>
          </p:nvPr>
        </p:nvSpPr>
        <p:spPr>
          <a:xfrm>
            <a:off x="609600" y="1732336"/>
            <a:ext cx="10972800" cy="639762"/>
          </a:xfrm>
        </p:spPr>
        <p:txBody>
          <a:bodyPr/>
          <a:lstStyle/>
          <a:p>
            <a:r>
              <a:rPr lang="en-US"/>
              <a:t>Faculty are expected to:</a:t>
            </a:r>
          </a:p>
        </p:txBody>
      </p:sp>
      <p:sp>
        <p:nvSpPr>
          <p:cNvPr id="6" name="Content Placeholder 5">
            <a:extLst>
              <a:ext uri="{FF2B5EF4-FFF2-40B4-BE49-F238E27FC236}">
                <a16:creationId xmlns:a16="http://schemas.microsoft.com/office/drawing/2014/main" id="{1725822F-A707-FFF8-640A-0F93B302B463}"/>
              </a:ext>
            </a:extLst>
          </p:cNvPr>
          <p:cNvSpPr>
            <a:spLocks noGrp="1"/>
          </p:cNvSpPr>
          <p:nvPr>
            <p:ph sz="half" idx="10"/>
          </p:nvPr>
        </p:nvSpPr>
        <p:spPr>
          <a:xfrm>
            <a:off x="629058" y="2427484"/>
            <a:ext cx="9895507" cy="2341739"/>
          </a:xfrm>
        </p:spPr>
        <p:txBody>
          <a:bodyPr/>
          <a:lstStyle/>
          <a:p>
            <a:r>
              <a:rPr lang="en-US"/>
              <a:t>Observe learner performance intentionally. </a:t>
            </a:r>
          </a:p>
          <a:p>
            <a:r>
              <a:rPr lang="en-US"/>
              <a:t>Provide meaningful, observation-based feedback. </a:t>
            </a:r>
          </a:p>
          <a:p>
            <a:r>
              <a:rPr lang="en-US"/>
              <a:t>Use coaching conversations to support learner growth. </a:t>
            </a:r>
          </a:p>
          <a:p>
            <a:r>
              <a:rPr lang="en-US"/>
              <a:t>Identify patterns across multiple observations. </a:t>
            </a:r>
          </a:p>
          <a:p>
            <a:r>
              <a:rPr lang="en-US"/>
              <a:t>Partner with learners to develop individualized learning plans.</a:t>
            </a:r>
          </a:p>
        </p:txBody>
      </p:sp>
      <p:sp>
        <p:nvSpPr>
          <p:cNvPr id="7" name="Content Placeholder 6">
            <a:extLst>
              <a:ext uri="{FF2B5EF4-FFF2-40B4-BE49-F238E27FC236}">
                <a16:creationId xmlns:a16="http://schemas.microsoft.com/office/drawing/2014/main" id="{6EAF2FE0-585B-7772-78FF-518DD2C5C06C}"/>
              </a:ext>
            </a:extLst>
          </p:cNvPr>
          <p:cNvSpPr>
            <a:spLocks noGrp="1"/>
          </p:cNvSpPr>
          <p:nvPr>
            <p:ph sz="half" idx="4294967295"/>
          </p:nvPr>
        </p:nvSpPr>
        <p:spPr>
          <a:xfrm>
            <a:off x="629058" y="5294874"/>
            <a:ext cx="9895507" cy="811092"/>
          </a:xfrm>
        </p:spPr>
        <p:txBody>
          <a:bodyPr/>
          <a:lstStyle/>
          <a:p>
            <a:pPr marL="0" indent="0">
              <a:buNone/>
            </a:pPr>
            <a:r>
              <a:rPr lang="en-US">
                <a:latin typeface="Arial"/>
                <a:cs typeface="Arial"/>
              </a:rPr>
              <a:t>Faculty play a </a:t>
            </a:r>
            <a:r>
              <a:rPr lang="en-US" b="1">
                <a:latin typeface="Arial"/>
                <a:cs typeface="Arial"/>
              </a:rPr>
              <a:t>critical role </a:t>
            </a:r>
            <a:r>
              <a:rPr lang="en-US">
                <a:latin typeface="Arial"/>
                <a:cs typeface="Arial"/>
              </a:rPr>
              <a:t>in CBME by transforming observations into learning opportunities through meaningful feedback and coaching. </a:t>
            </a:r>
          </a:p>
        </p:txBody>
      </p:sp>
      <p:pic>
        <p:nvPicPr>
          <p:cNvPr id="9" name="Picture 8">
            <a:extLst>
              <a:ext uri="{FF2B5EF4-FFF2-40B4-BE49-F238E27FC236}">
                <a16:creationId xmlns:a16="http://schemas.microsoft.com/office/drawing/2014/main" id="{2E112893-1938-E815-554A-2E1ABB1BA2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8135" t="1842" r="30567" b="6269"/>
          <a:stretch>
            <a:fillRect/>
          </a:stretch>
        </p:blipFill>
        <p:spPr>
          <a:xfrm>
            <a:off x="8658378" y="1473024"/>
            <a:ext cx="2904564" cy="2905014"/>
          </a:xfrm>
          <a:prstGeom prst="ellipse">
            <a:avLst/>
          </a:prstGeom>
        </p:spPr>
      </p:pic>
    </p:spTree>
    <p:extLst>
      <p:ext uri="{BB962C8B-B14F-4D97-AF65-F5344CB8AC3E}">
        <p14:creationId xmlns:p14="http://schemas.microsoft.com/office/powerpoint/2010/main" val="2448845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04A7E-51A4-C8D5-87FB-2696F3AB73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8E237B-43B1-B6F9-DCDA-3508265720BB}"/>
              </a:ext>
            </a:extLst>
          </p:cNvPr>
          <p:cNvSpPr>
            <a:spLocks noGrp="1"/>
          </p:cNvSpPr>
          <p:nvPr>
            <p:ph type="title"/>
          </p:nvPr>
        </p:nvSpPr>
        <p:spPr/>
        <p:txBody>
          <a:bodyPr>
            <a:noAutofit/>
          </a:bodyPr>
          <a:lstStyle/>
          <a:p>
            <a:r>
              <a:rPr lang="en-US">
                <a:latin typeface="Arial Black"/>
                <a:ea typeface="Roboto Black"/>
              </a:rPr>
              <a:t>Think about your own teaching.</a:t>
            </a:r>
            <a:endParaRPr lang="en-US"/>
          </a:p>
        </p:txBody>
      </p:sp>
      <p:sp>
        <p:nvSpPr>
          <p:cNvPr id="3" name="Content Placeholder 2">
            <a:extLst>
              <a:ext uri="{FF2B5EF4-FFF2-40B4-BE49-F238E27FC236}">
                <a16:creationId xmlns:a16="http://schemas.microsoft.com/office/drawing/2014/main" id="{8DDA2B71-78BB-A8A0-F91E-C182A24AFB2B}"/>
              </a:ext>
            </a:extLst>
          </p:cNvPr>
          <p:cNvSpPr>
            <a:spLocks noGrp="1"/>
          </p:cNvSpPr>
          <p:nvPr>
            <p:ph sz="half" idx="10"/>
          </p:nvPr>
        </p:nvSpPr>
        <p:spPr>
          <a:xfrm>
            <a:off x="629059" y="2687782"/>
            <a:ext cx="4524832" cy="3438381"/>
          </a:xfrm>
        </p:spPr>
        <p:txBody>
          <a:bodyPr vert="horz" lIns="91440" tIns="45720" rIns="91440" bIns="45720" rtlCol="0" anchor="t">
            <a:noAutofit/>
          </a:bodyPr>
          <a:lstStyle/>
          <a:p>
            <a:pPr marL="0" indent="0">
              <a:spcAft>
                <a:spcPts val="1600"/>
              </a:spcAft>
              <a:buNone/>
            </a:pPr>
            <a:r>
              <a:rPr lang="en-US">
                <a:latin typeface="Arial"/>
                <a:cs typeface="Arial"/>
              </a:rPr>
              <a:t>Which aspect of CBME do you already practice regularly?</a:t>
            </a:r>
            <a:endParaRPr lang="en-US" sz="1800">
              <a:latin typeface="Arial"/>
              <a:cs typeface="Arial"/>
            </a:endParaRPr>
          </a:p>
          <a:p>
            <a:pPr marL="0" indent="0">
              <a:spcAft>
                <a:spcPts val="1600"/>
              </a:spcAft>
              <a:buNone/>
            </a:pPr>
            <a:r>
              <a:rPr lang="en-US">
                <a:latin typeface="Arial"/>
                <a:cs typeface="Arial"/>
              </a:rPr>
              <a:t>Which area presents the greatest opportunity for growth?</a:t>
            </a:r>
          </a:p>
        </p:txBody>
      </p:sp>
      <p:sp>
        <p:nvSpPr>
          <p:cNvPr id="6" name="Picture Placeholder 5">
            <a:extLst>
              <a:ext uri="{FF2B5EF4-FFF2-40B4-BE49-F238E27FC236}">
                <a16:creationId xmlns:a16="http://schemas.microsoft.com/office/drawing/2014/main" id="{B3A88A8E-8848-B60D-A46D-8184FD37C22E}"/>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US"/>
          </a:p>
        </p:txBody>
      </p:sp>
      <p:pic>
        <p:nvPicPr>
          <p:cNvPr id="5" name="Picture 4">
            <a:extLst>
              <a:ext uri="{FF2B5EF4-FFF2-40B4-BE49-F238E27FC236}">
                <a16:creationId xmlns:a16="http://schemas.microsoft.com/office/drawing/2014/main" id="{74F57570-8F08-4ECF-E8A8-0267548C319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37328" r="12990"/>
          <a:stretch>
            <a:fillRect/>
          </a:stretch>
        </p:blipFill>
        <p:spPr>
          <a:xfrm>
            <a:off x="6096000" y="0"/>
            <a:ext cx="6096000" cy="6858000"/>
          </a:xfrm>
          <a:prstGeom prst="rect">
            <a:avLst/>
          </a:prstGeom>
        </p:spPr>
      </p:pic>
    </p:spTree>
    <p:extLst>
      <p:ext uri="{BB962C8B-B14F-4D97-AF65-F5344CB8AC3E}">
        <p14:creationId xmlns:p14="http://schemas.microsoft.com/office/powerpoint/2010/main" val="638037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72255-15E4-562B-692C-969C64DF5A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56F3FE-F687-3604-1606-E40BEE12B0F3}"/>
              </a:ext>
            </a:extLst>
          </p:cNvPr>
          <p:cNvSpPr>
            <a:spLocks noGrp="1"/>
          </p:cNvSpPr>
          <p:nvPr>
            <p:ph type="title"/>
          </p:nvPr>
        </p:nvSpPr>
        <p:spPr/>
        <p:txBody>
          <a:bodyPr>
            <a:noAutofit/>
          </a:bodyPr>
          <a:lstStyle/>
          <a:p>
            <a:r>
              <a:rPr lang="en-US">
                <a:latin typeface="Arial Black"/>
                <a:ea typeface="Roboto Black"/>
              </a:rPr>
              <a:t>CBME Takeaways </a:t>
            </a:r>
            <a:endParaRPr lang="en-US"/>
          </a:p>
        </p:txBody>
      </p:sp>
      <p:sp>
        <p:nvSpPr>
          <p:cNvPr id="3" name="Content Placeholder 2">
            <a:extLst>
              <a:ext uri="{FF2B5EF4-FFF2-40B4-BE49-F238E27FC236}">
                <a16:creationId xmlns:a16="http://schemas.microsoft.com/office/drawing/2014/main" id="{3AEA5B80-3EA2-65A9-F02F-43E2480E1E86}"/>
              </a:ext>
            </a:extLst>
          </p:cNvPr>
          <p:cNvSpPr>
            <a:spLocks noGrp="1"/>
          </p:cNvSpPr>
          <p:nvPr>
            <p:ph idx="4294967295"/>
          </p:nvPr>
        </p:nvSpPr>
        <p:spPr>
          <a:xfrm>
            <a:off x="609600" y="1714500"/>
            <a:ext cx="10972800" cy="4411664"/>
          </a:xfrm>
        </p:spPr>
        <p:txBody>
          <a:bodyPr vert="horz" lIns="91440" tIns="45720" rIns="91440" bIns="45720" rtlCol="0" anchor="t">
            <a:noAutofit/>
          </a:bodyPr>
          <a:lstStyle/>
          <a:p>
            <a:pPr>
              <a:spcAft>
                <a:spcPts val="600"/>
              </a:spcAft>
            </a:pPr>
            <a:r>
              <a:rPr lang="en-US">
                <a:latin typeface="Arial"/>
                <a:cs typeface="Arial"/>
              </a:rPr>
              <a:t>Competence is demonstrated, not time based. </a:t>
            </a:r>
            <a:endParaRPr lang="en-US"/>
          </a:p>
          <a:p>
            <a:pPr>
              <a:spcAft>
                <a:spcPts val="600"/>
              </a:spcAft>
            </a:pPr>
            <a:r>
              <a:rPr lang="en-US">
                <a:latin typeface="Arial"/>
                <a:cs typeface="Arial"/>
              </a:rPr>
              <a:t>Observation and assessment guide learning. </a:t>
            </a:r>
            <a:endParaRPr lang="en-US"/>
          </a:p>
          <a:p>
            <a:pPr>
              <a:spcAft>
                <a:spcPts val="600"/>
              </a:spcAft>
            </a:pPr>
            <a:r>
              <a:rPr lang="en-US">
                <a:latin typeface="Arial"/>
                <a:cs typeface="Arial"/>
              </a:rPr>
              <a:t>Competencies, milestones, and EPAs define progression. </a:t>
            </a:r>
            <a:endParaRPr lang="en-US"/>
          </a:p>
          <a:p>
            <a:pPr>
              <a:spcAft>
                <a:spcPts val="600"/>
              </a:spcAft>
            </a:pPr>
            <a:r>
              <a:rPr lang="en-US">
                <a:latin typeface="Arial"/>
                <a:cs typeface="Arial"/>
              </a:rPr>
              <a:t>Faculty support development through coaching and feedback.</a:t>
            </a:r>
            <a:endParaRPr lang="en-US"/>
          </a:p>
        </p:txBody>
      </p:sp>
    </p:spTree>
    <p:extLst>
      <p:ext uri="{BB962C8B-B14F-4D97-AF65-F5344CB8AC3E}">
        <p14:creationId xmlns:p14="http://schemas.microsoft.com/office/powerpoint/2010/main" val="648721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atin typeface="Arial Black"/>
                <a:ea typeface="Roboto Black"/>
              </a:rPr>
              <a:t>Why Coaching Matters in CBME</a:t>
            </a:r>
            <a:endParaRPr lang="en-US" b="0">
              <a:solidFill>
                <a:srgbClr val="000000"/>
              </a:solidFill>
              <a:latin typeface="Arial Black"/>
              <a:ea typeface="Roboto Black"/>
            </a:endParaRPr>
          </a:p>
        </p:txBody>
      </p:sp>
      <p:sp>
        <p:nvSpPr>
          <p:cNvPr id="9" name="Content Placeholder 8">
            <a:extLst>
              <a:ext uri="{FF2B5EF4-FFF2-40B4-BE49-F238E27FC236}">
                <a16:creationId xmlns:a16="http://schemas.microsoft.com/office/drawing/2014/main" id="{42FF9DC5-01CF-B945-EA06-E19AD357C544}"/>
              </a:ext>
            </a:extLst>
          </p:cNvPr>
          <p:cNvSpPr>
            <a:spLocks noGrp="1"/>
          </p:cNvSpPr>
          <p:nvPr>
            <p:ph sz="half" idx="10"/>
          </p:nvPr>
        </p:nvSpPr>
        <p:spPr>
          <a:xfrm>
            <a:off x="629058" y="1714500"/>
            <a:ext cx="5753813" cy="4411663"/>
          </a:xfrm>
        </p:spPr>
        <p:txBody>
          <a:bodyPr/>
          <a:lstStyle/>
          <a:p>
            <a:pPr>
              <a:spcAft>
                <a:spcPts val="1000"/>
              </a:spcAft>
            </a:pPr>
            <a:r>
              <a:rPr lang="en-US"/>
              <a:t>Helps learners interpret assessment data and identify patterns. </a:t>
            </a:r>
          </a:p>
          <a:p>
            <a:pPr>
              <a:spcAft>
                <a:spcPts val="1000"/>
              </a:spcAft>
            </a:pPr>
            <a:r>
              <a:rPr lang="en-US"/>
              <a:t>Encourages reflection and self-directed learning. </a:t>
            </a:r>
          </a:p>
          <a:p>
            <a:pPr>
              <a:spcAft>
                <a:spcPts val="1000"/>
              </a:spcAft>
            </a:pPr>
            <a:r>
              <a:rPr lang="en-US"/>
              <a:t>Promotes continuous progression toward competence. </a:t>
            </a:r>
          </a:p>
          <a:p>
            <a:pPr>
              <a:spcAft>
                <a:spcPts val="1000"/>
              </a:spcAft>
            </a:pPr>
            <a:r>
              <a:rPr lang="en-US"/>
              <a:t>Builds psychological safety and learner accountability.</a:t>
            </a:r>
          </a:p>
          <a:p>
            <a:pPr>
              <a:spcAft>
                <a:spcPts val="1000"/>
              </a:spcAft>
            </a:pPr>
            <a:r>
              <a:rPr lang="en-US"/>
              <a:t>Supports individualized learning plans. </a:t>
            </a:r>
          </a:p>
        </p:txBody>
      </p:sp>
      <p:pic>
        <p:nvPicPr>
          <p:cNvPr id="10" name="Content Placeholder 9">
            <a:extLst>
              <a:ext uri="{FF2B5EF4-FFF2-40B4-BE49-F238E27FC236}">
                <a16:creationId xmlns:a16="http://schemas.microsoft.com/office/drawing/2014/main" id="{337F439C-C279-1CD5-6E27-B2DB9960F326}"/>
              </a:ext>
              <a:ext uri="{C183D7F6-B498-43B3-948B-1728B52AA6E4}">
                <adec:decorative xmlns:adec="http://schemas.microsoft.com/office/drawing/2017/decorative" val="1"/>
              </a:ext>
            </a:extLst>
          </p:cNvPr>
          <p:cNvPicPr>
            <a:picLocks noGrp="1" noChangeAspect="1"/>
          </p:cNvPicPr>
          <p:nvPr>
            <p:ph sz="half" idx="11"/>
          </p:nvPr>
        </p:nvPicPr>
        <p:blipFill>
          <a:blip r:embed="rId3">
            <a:extLst>
              <a:ext uri="{28A0092B-C50C-407E-A947-70E740481C1C}">
                <a14:useLocalDpi xmlns:a14="http://schemas.microsoft.com/office/drawing/2010/main" val="0"/>
              </a:ext>
            </a:extLst>
          </a:blip>
          <a:srcRect l="14957" t="10353" r="19522" b="9972"/>
          <a:stretch>
            <a:fillRect/>
          </a:stretch>
        </p:blipFill>
        <p:spPr>
          <a:xfrm>
            <a:off x="6387727" y="1922938"/>
            <a:ext cx="5194673" cy="4211162"/>
          </a:xfrm>
          <a:prstGeom prst="rect">
            <a:avLst/>
          </a:prstGeom>
        </p:spPr>
      </p:pic>
    </p:spTree>
  </p:cSld>
  <p:clrMapOvr>
    <a:masterClrMapping/>
  </p:clrMapOvr>
</p:sld>
</file>

<file path=ppt/theme/theme1.xml><?xml version="1.0" encoding="utf-8"?>
<a:theme xmlns:a="http://schemas.openxmlformats.org/drawingml/2006/main" name="Branded Mast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Plain Mast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4E389DABEE0DB4FB8826DE1A43027D5" ma:contentTypeVersion="19" ma:contentTypeDescription="Create a new document." ma:contentTypeScope="" ma:versionID="24bf937cac3d69e2eedd58b8eb01afc9">
  <xsd:schema xmlns:xsd="http://www.w3.org/2001/XMLSchema" xmlns:xs="http://www.w3.org/2001/XMLSchema" xmlns:p="http://schemas.microsoft.com/office/2006/metadata/properties" xmlns:ns2="848db69a-0990-431b-af37-556a7650ab5f" xmlns:ns3="0f0886a5-1fa6-4ded-ba8c-db84c7eb9188" targetNamespace="http://schemas.microsoft.com/office/2006/metadata/properties" ma:root="true" ma:fieldsID="e0971607ffd43b2b47439b6f6fc2e764" ns2:_="" ns3:_="">
    <xsd:import namespace="848db69a-0990-431b-af37-556a7650ab5f"/>
    <xsd:import namespace="0f0886a5-1fa6-4ded-ba8c-db84c7eb918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MediaServiceBillingMetadata" minOccurs="0"/>
                <xsd:element ref="ns2:Flyer" minOccurs="0"/>
                <xsd:element ref="ns2:_x0046_D5" minOccurs="0"/>
                <xsd:element ref="ns2:Referenc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8db69a-0990-431b-af37-556a7650a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Flyer" ma:index="24" nillable="true" ma:displayName="Flyer" ma:default="0" ma:description="Is it a flyer? " ma:format="Dropdown" ma:internalName="Flyer">
      <xsd:simpleType>
        <xsd:restriction base="dms:Boolean"/>
      </xsd:simpleType>
    </xsd:element>
    <xsd:element name="_x0046_D5" ma:index="25" nillable="true" ma:displayName="FD5" ma:format="Dropdown" ma:internalName="_x0046_D5">
      <xsd:simpleType>
        <xsd:restriction base="dms:Choice">
          <xsd:enumeration value="WIP"/>
          <xsd:enumeration value="Complete"/>
        </xsd:restriction>
      </xsd:simpleType>
    </xsd:element>
    <xsd:element name="References" ma:index="26" nillable="true" ma:displayName="References" ma:default="0" ma:format="Dropdown" ma:internalName="References">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f0886a5-1fa6-4ded-ba8c-db84c7eb918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d5d2ebd-c195-4283-9222-60350c1db03c}" ma:internalName="TaxCatchAll" ma:showField="CatchAllData" ma:web="0f0886a5-1fa6-4ded-ba8c-db84c7eb9188">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48db69a-0990-431b-af37-556a7650ab5f">
      <Terms xmlns="http://schemas.microsoft.com/office/infopath/2007/PartnerControls"/>
    </lcf76f155ced4ddcb4097134ff3c332f>
    <References xmlns="848db69a-0990-431b-af37-556a7650ab5f">false</References>
    <TaxCatchAll xmlns="0f0886a5-1fa6-4ded-ba8c-db84c7eb9188" xsi:nil="true"/>
    <_x0046_D5 xmlns="848db69a-0990-431b-af37-556a7650ab5f" xsi:nil="true"/>
    <Flyer xmlns="848db69a-0990-431b-af37-556a7650ab5f">false</Flyer>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8A6472-4D1A-4AFC-BDAF-B640C5333B92}">
  <ds:schemaRefs>
    <ds:schemaRef ds:uri="0f0886a5-1fa6-4ded-ba8c-db84c7eb9188"/>
    <ds:schemaRef ds:uri="848db69a-0990-431b-af37-556a7650ab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7E9FDD2-F393-4DC6-9734-F8097E08DFD7}">
  <ds:schemaRefs>
    <ds:schemaRef ds:uri="0f0886a5-1fa6-4ded-ba8c-db84c7eb9188"/>
    <ds:schemaRef ds:uri="848db69a-0990-431b-af37-556a7650ab5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4737A60-ABE2-41C4-9450-232D818DE1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28</Slides>
  <Notes>28</Notes>
  <HiddenSlides>0</HiddenSlide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Branded Masters</vt:lpstr>
      <vt:lpstr>Plain Masters</vt:lpstr>
      <vt:lpstr>Bringing CBME to Life </vt:lpstr>
      <vt:lpstr>Learning Objectives</vt:lpstr>
      <vt:lpstr>What is CBME?</vt:lpstr>
      <vt:lpstr>The CBME Framework</vt:lpstr>
      <vt:lpstr>What Does CBME Change?</vt:lpstr>
      <vt:lpstr>What Does This Mean for Faculty?</vt:lpstr>
      <vt:lpstr>Think about your own teaching.</vt:lpstr>
      <vt:lpstr>CBME Takeaways </vt:lpstr>
      <vt:lpstr>Why Coaching Matters in CBME</vt:lpstr>
      <vt:lpstr>Mindset of a Coach</vt:lpstr>
      <vt:lpstr>Coaching Conversation Framework</vt:lpstr>
      <vt:lpstr>Powerful Coaching Questions</vt:lpstr>
      <vt:lpstr>Coaching in Action Applying a CBME Coaching Framework</vt:lpstr>
      <vt:lpstr>Jillian</vt:lpstr>
      <vt:lpstr>Joe</vt:lpstr>
      <vt:lpstr>Marshall</vt:lpstr>
      <vt:lpstr>Arielle</vt:lpstr>
      <vt:lpstr>Coaching Takeaways</vt:lpstr>
      <vt:lpstr>Why Feedback Matters in CBME</vt:lpstr>
      <vt:lpstr>High-Quality Feedback</vt:lpstr>
      <vt:lpstr>The Ask-Tell-Ask (ATA) Model</vt:lpstr>
      <vt:lpstr>Dialogue Drives Learning</vt:lpstr>
      <vt:lpstr>Feedback in Action Practicing Feedback Conversations</vt:lpstr>
      <vt:lpstr>Feedback Conversations Debrief</vt:lpstr>
      <vt:lpstr>Feedback Takeaways</vt:lpstr>
      <vt:lpstr>Learning Objectives Review</vt:lpstr>
      <vt:lpstr>Expanding Your CBME Toolkit</vt:lpstr>
      <vt:lpstr>We love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bonnie.kaplan@cuanschutz.edu</dc:creator>
  <cp:revision>1</cp:revision>
  <dcterms:modified xsi:type="dcterms:W3CDTF">2026-08-15T01:38:13Z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0x01010014E389DABEE0DB4FB8826DE1A43027D5</vt:lpwstr>
  </property>
  <property fmtid="{D5CDD505-2E9C-101B-9397-08002B2CF9AE}" pid="3" name="MediaServiceImageTags">
    <vt:lpwstr/>
  </property>
</Properties>
</file>