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808" r:id="rId5"/>
  </p:sldMasterIdLst>
  <p:notesMasterIdLst>
    <p:notesMasterId r:id="rId14"/>
  </p:notesMasterIdLst>
  <p:handoutMasterIdLst>
    <p:handoutMasterId r:id="rId15"/>
  </p:handoutMasterIdLst>
  <p:sldIdLst>
    <p:sldId id="2660" r:id="rId6"/>
    <p:sldId id="2637" r:id="rId7"/>
    <p:sldId id="2650" r:id="rId8"/>
    <p:sldId id="2651" r:id="rId9"/>
    <p:sldId id="2652" r:id="rId10"/>
    <p:sldId id="2657" r:id="rId11"/>
    <p:sldId id="2585" r:id="rId12"/>
    <p:sldId id="2589"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aching in Action" id="{85631999-D30B-4BB2-BA27-F9ACC86BFEF7}">
          <p14:sldIdLst>
            <p14:sldId id="2660"/>
            <p14:sldId id="2637"/>
            <p14:sldId id="2650"/>
            <p14:sldId id="2651"/>
            <p14:sldId id="2652"/>
          </p14:sldIdLst>
        </p14:section>
        <p14:section name="Resources" id="{052080E7-7DCA-455A-868B-B85363979A3F}">
          <p14:sldIdLst>
            <p14:sldId id="2657"/>
            <p14:sldId id="2585"/>
            <p14:sldId id="2589"/>
          </p14:sldIdLst>
        </p14:section>
      </p14:section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3AE1C1B-4AED-CFA0-5C9E-DC327BAE14B0}" name="Kaplan, Bonnie" initials="KB" userId="S::bonnie.kaplan@cuanschutz.edu::7c171790-4325-4306-bf05-2dfacc24df2c" providerId="AD"/>
  <p188:author id="{816EE03D-4633-9724-CC3F-58C9C5B69983}" name="Bazurto, Lea" initials="BL" userId="S::lea.bazurto@cuanschutz.edu::d17423d4-8fb6-4125-b18a-ca50bca708e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A7588"/>
    <a:srgbClr val="2A7587"/>
    <a:srgbClr val="2E7E93"/>
    <a:srgbClr val="094C67"/>
    <a:srgbClr val="7A786B"/>
    <a:srgbClr val="ECF1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10590C-CCDE-AE0D-E33C-7DCB99324986}" v="30" dt="2026-08-15T01:43:10.294"/>
    <p1510:client id="{C61D4101-576C-7543-9872-87F9341B859A}" v="113" dt="2026-08-15T01:37:55.068"/>
    <p1510:client id="{C68D2C94-53E7-D57E-CF54-DBBD6E28BE11}" v="3" dt="2026-08-15T01:14:39.452"/>
    <p1510:client id="{F87AD17B-9E2D-7C9E-E217-7FDAAF9788EC}" v="12" dt="2026-08-14T23:24:55.5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notesMaster" Target="notesMasters/notesMaster1.xml"/><Relationship Id="rId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zurto, Lea" userId="S::lea.bazurto@cuanschutz.edu::d17423d4-8fb6-4125-b18a-ca50bca708ea" providerId="AD" clId="Web-{2410590C-CCDE-AE0D-E33C-7DCB99324986}"/>
    <pc:docChg chg="delSld sldOrd delSection modSection">
      <pc:chgData name="Bazurto, Lea" userId="S::lea.bazurto@cuanschutz.edu::d17423d4-8fb6-4125-b18a-ca50bca708ea" providerId="AD" clId="Web-{2410590C-CCDE-AE0D-E33C-7DCB99324986}" dt="2026-08-15T01:43:10.294" v="29"/>
      <pc:docMkLst>
        <pc:docMk/>
      </pc:docMkLst>
      <pc:sldChg chg="del">
        <pc:chgData name="Bazurto, Lea" userId="S::lea.bazurto@cuanschutz.edu::d17423d4-8fb6-4125-b18a-ca50bca708ea" providerId="AD" clId="Web-{2410590C-CCDE-AE0D-E33C-7DCB99324986}" dt="2026-08-15T01:42:05.263" v="0"/>
        <pc:sldMkLst>
          <pc:docMk/>
          <pc:sldMk cId="0" sldId="258"/>
        </pc:sldMkLst>
      </pc:sldChg>
      <pc:sldChg chg="del">
        <pc:chgData name="Bazurto, Lea" userId="S::lea.bazurto@cuanschutz.edu::d17423d4-8fb6-4125-b18a-ca50bca708ea" providerId="AD" clId="Web-{2410590C-CCDE-AE0D-E33C-7DCB99324986}" dt="2026-08-15T01:42:09.873" v="17"/>
        <pc:sldMkLst>
          <pc:docMk/>
          <pc:sldMk cId="0" sldId="419"/>
        </pc:sldMkLst>
      </pc:sldChg>
      <pc:sldChg chg="ord">
        <pc:chgData name="Bazurto, Lea" userId="S::lea.bazurto@cuanschutz.edu::d17423d4-8fb6-4125-b18a-ca50bca708ea" providerId="AD" clId="Web-{2410590C-CCDE-AE0D-E33C-7DCB99324986}" dt="2026-08-15T01:43:10.294" v="28"/>
        <pc:sldMkLst>
          <pc:docMk/>
          <pc:sldMk cId="0" sldId="2585"/>
        </pc:sldMkLst>
      </pc:sldChg>
      <pc:sldChg chg="ord">
        <pc:chgData name="Bazurto, Lea" userId="S::lea.bazurto@cuanschutz.edu::d17423d4-8fb6-4125-b18a-ca50bca708ea" providerId="AD" clId="Web-{2410590C-CCDE-AE0D-E33C-7DCB99324986}" dt="2026-08-15T01:43:10.294" v="27"/>
        <pc:sldMkLst>
          <pc:docMk/>
          <pc:sldMk cId="0" sldId="2589"/>
        </pc:sldMkLst>
      </pc:sldChg>
      <pc:sldChg chg="del">
        <pc:chgData name="Bazurto, Lea" userId="S::lea.bazurto@cuanschutz.edu::d17423d4-8fb6-4125-b18a-ca50bca708ea" providerId="AD" clId="Web-{2410590C-CCDE-AE0D-E33C-7DCB99324986}" dt="2026-08-15T01:42:09.873" v="19"/>
        <pc:sldMkLst>
          <pc:docMk/>
          <pc:sldMk cId="0" sldId="2591"/>
        </pc:sldMkLst>
      </pc:sldChg>
      <pc:sldChg chg="del">
        <pc:chgData name="Bazurto, Lea" userId="S::lea.bazurto@cuanschutz.edu::d17423d4-8fb6-4125-b18a-ca50bca708ea" providerId="AD" clId="Web-{2410590C-CCDE-AE0D-E33C-7DCB99324986}" dt="2026-08-15T01:42:05.279" v="1"/>
        <pc:sldMkLst>
          <pc:docMk/>
          <pc:sldMk cId="648721431" sldId="2607"/>
        </pc:sldMkLst>
      </pc:sldChg>
      <pc:sldChg chg="del">
        <pc:chgData name="Bazurto, Lea" userId="S::lea.bazurto@cuanschutz.edu::d17423d4-8fb6-4125-b18a-ca50bca708ea" providerId="AD" clId="Web-{2410590C-CCDE-AE0D-E33C-7DCB99324986}" dt="2026-08-15T01:42:09.873" v="18"/>
        <pc:sldMkLst>
          <pc:docMk/>
          <pc:sldMk cId="378561141" sldId="2609"/>
        </pc:sldMkLst>
      </pc:sldChg>
      <pc:sldChg chg="del">
        <pc:chgData name="Bazurto, Lea" userId="S::lea.bazurto@cuanschutz.edu::d17423d4-8fb6-4125-b18a-ca50bca708ea" providerId="AD" clId="Web-{2410590C-CCDE-AE0D-E33C-7DCB99324986}" dt="2026-08-15T01:42:09.857" v="10"/>
        <pc:sldMkLst>
          <pc:docMk/>
          <pc:sldMk cId="1249998138" sldId="2615"/>
        </pc:sldMkLst>
      </pc:sldChg>
      <pc:sldChg chg="del">
        <pc:chgData name="Bazurto, Lea" userId="S::lea.bazurto@cuanschutz.edu::d17423d4-8fb6-4125-b18a-ca50bca708ea" providerId="AD" clId="Web-{2410590C-CCDE-AE0D-E33C-7DCB99324986}" dt="2026-08-15T01:42:05.279" v="6"/>
        <pc:sldMkLst>
          <pc:docMk/>
          <pc:sldMk cId="2308149102" sldId="2617"/>
        </pc:sldMkLst>
      </pc:sldChg>
      <pc:sldChg chg="del">
        <pc:chgData name="Bazurto, Lea" userId="S::lea.bazurto@cuanschutz.edu::d17423d4-8fb6-4125-b18a-ca50bca708ea" providerId="AD" clId="Web-{2410590C-CCDE-AE0D-E33C-7DCB99324986}" dt="2026-08-15T01:42:05.279" v="3"/>
        <pc:sldMkLst>
          <pc:docMk/>
          <pc:sldMk cId="2448845148" sldId="2618"/>
        </pc:sldMkLst>
      </pc:sldChg>
      <pc:sldChg chg="del">
        <pc:chgData name="Bazurto, Lea" userId="S::lea.bazurto@cuanschutz.edu::d17423d4-8fb6-4125-b18a-ca50bca708ea" providerId="AD" clId="Web-{2410590C-CCDE-AE0D-E33C-7DCB99324986}" dt="2026-08-15T01:42:09.873" v="12"/>
        <pc:sldMkLst>
          <pc:docMk/>
          <pc:sldMk cId="143810841" sldId="2628"/>
        </pc:sldMkLst>
      </pc:sldChg>
      <pc:sldChg chg="del">
        <pc:chgData name="Bazurto, Lea" userId="S::lea.bazurto@cuanschutz.edu::d17423d4-8fb6-4125-b18a-ca50bca708ea" providerId="AD" clId="Web-{2410590C-CCDE-AE0D-E33C-7DCB99324986}" dt="2026-08-15T01:42:05.279" v="4"/>
        <pc:sldMkLst>
          <pc:docMk/>
          <pc:sldMk cId="4140987369" sldId="2629"/>
        </pc:sldMkLst>
      </pc:sldChg>
      <pc:sldChg chg="del">
        <pc:chgData name="Bazurto, Lea" userId="S::lea.bazurto@cuanschutz.edu::d17423d4-8fb6-4125-b18a-ca50bca708ea" providerId="AD" clId="Web-{2410590C-CCDE-AE0D-E33C-7DCB99324986}" dt="2026-08-15T01:42:09.873" v="13"/>
        <pc:sldMkLst>
          <pc:docMk/>
          <pc:sldMk cId="4220019588" sldId="2642"/>
        </pc:sldMkLst>
      </pc:sldChg>
      <pc:sldChg chg="del">
        <pc:chgData name="Bazurto, Lea" userId="S::lea.bazurto@cuanschutz.edu::d17423d4-8fb6-4125-b18a-ca50bca708ea" providerId="AD" clId="Web-{2410590C-CCDE-AE0D-E33C-7DCB99324986}" dt="2026-08-15T01:42:05.279" v="7"/>
        <pc:sldMkLst>
          <pc:docMk/>
          <pc:sldMk cId="2125461138" sldId="2644"/>
        </pc:sldMkLst>
      </pc:sldChg>
      <pc:sldChg chg="del">
        <pc:chgData name="Bazurto, Lea" userId="S::lea.bazurto@cuanschutz.edu::d17423d4-8fb6-4125-b18a-ca50bca708ea" providerId="AD" clId="Web-{2410590C-CCDE-AE0D-E33C-7DCB99324986}" dt="2026-08-15T01:42:09.873" v="11"/>
        <pc:sldMkLst>
          <pc:docMk/>
          <pc:sldMk cId="1056573888" sldId="2645"/>
        </pc:sldMkLst>
      </pc:sldChg>
      <pc:sldChg chg="del">
        <pc:chgData name="Bazurto, Lea" userId="S::lea.bazurto@cuanschutz.edu::d17423d4-8fb6-4125-b18a-ca50bca708ea" providerId="AD" clId="Web-{2410590C-CCDE-AE0D-E33C-7DCB99324986}" dt="2026-08-15T01:42:05.279" v="5"/>
        <pc:sldMkLst>
          <pc:docMk/>
          <pc:sldMk cId="1370517938" sldId="2646"/>
        </pc:sldMkLst>
      </pc:sldChg>
      <pc:sldChg chg="del">
        <pc:chgData name="Bazurto, Lea" userId="S::lea.bazurto@cuanschutz.edu::d17423d4-8fb6-4125-b18a-ca50bca708ea" providerId="AD" clId="Web-{2410590C-CCDE-AE0D-E33C-7DCB99324986}" dt="2026-08-15T01:42:05.279" v="2"/>
        <pc:sldMkLst>
          <pc:docMk/>
          <pc:sldMk cId="638037184" sldId="2648"/>
        </pc:sldMkLst>
      </pc:sldChg>
      <pc:sldChg chg="del">
        <pc:chgData name="Bazurto, Lea" userId="S::lea.bazurto@cuanschutz.edu::d17423d4-8fb6-4125-b18a-ca50bca708ea" providerId="AD" clId="Web-{2410590C-CCDE-AE0D-E33C-7DCB99324986}" dt="2026-08-15T01:42:09.857" v="9"/>
        <pc:sldMkLst>
          <pc:docMk/>
          <pc:sldMk cId="3529387177" sldId="2653"/>
        </pc:sldMkLst>
      </pc:sldChg>
      <pc:sldChg chg="del">
        <pc:chgData name="Bazurto, Lea" userId="S::lea.bazurto@cuanschutz.edu::d17423d4-8fb6-4125-b18a-ca50bca708ea" providerId="AD" clId="Web-{2410590C-CCDE-AE0D-E33C-7DCB99324986}" dt="2026-08-15T01:42:09.873" v="16"/>
        <pc:sldMkLst>
          <pc:docMk/>
          <pc:sldMk cId="546772883" sldId="2655"/>
        </pc:sldMkLst>
      </pc:sldChg>
      <pc:sldChg chg="del">
        <pc:chgData name="Bazurto, Lea" userId="S::lea.bazurto@cuanschutz.edu::d17423d4-8fb6-4125-b18a-ca50bca708ea" providerId="AD" clId="Web-{2410590C-CCDE-AE0D-E33C-7DCB99324986}" dt="2026-08-15T01:42:09.873" v="15"/>
        <pc:sldMkLst>
          <pc:docMk/>
          <pc:sldMk cId="2952385654" sldId="2656"/>
        </pc:sldMkLst>
      </pc:sldChg>
      <pc:sldChg chg="ord">
        <pc:chgData name="Bazurto, Lea" userId="S::lea.bazurto@cuanschutz.edu::d17423d4-8fb6-4125-b18a-ca50bca708ea" providerId="AD" clId="Web-{2410590C-CCDE-AE0D-E33C-7DCB99324986}" dt="2026-08-15T01:43:10.294" v="29"/>
        <pc:sldMkLst>
          <pc:docMk/>
          <pc:sldMk cId="2528016445" sldId="2657"/>
        </pc:sldMkLst>
      </pc:sldChg>
      <pc:sldChg chg="del">
        <pc:chgData name="Bazurto, Lea" userId="S::lea.bazurto@cuanschutz.edu::d17423d4-8fb6-4125-b18a-ca50bca708ea" providerId="AD" clId="Web-{2410590C-CCDE-AE0D-E33C-7DCB99324986}" dt="2026-08-15T01:42:05.294" v="8"/>
        <pc:sldMkLst>
          <pc:docMk/>
          <pc:sldMk cId="4012161911" sldId="2658"/>
        </pc:sldMkLst>
      </pc:sldChg>
      <pc:sldChg chg="del">
        <pc:chgData name="Bazurto, Lea" userId="S::lea.bazurto@cuanschutz.edu::d17423d4-8fb6-4125-b18a-ca50bca708ea" providerId="AD" clId="Web-{2410590C-CCDE-AE0D-E33C-7DCB99324986}" dt="2026-08-15T01:42:09.873" v="14"/>
        <pc:sldMkLst>
          <pc:docMk/>
          <pc:sldMk cId="3459216240" sldId="2661"/>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8E69AE8-3F71-1954-F9C0-CD440690CE4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ECBF2ED-6A1A-93B2-5CBC-F1AA878AE6D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EE674D2-A2ED-7C4B-BBA5-3D1F0009C7E4}" type="datetimeFigureOut">
              <a:rPr lang="en-US" smtClean="0"/>
              <a:t>8/14/2026</a:t>
            </a:fld>
            <a:endParaRPr lang="en-US"/>
          </a:p>
        </p:txBody>
      </p:sp>
      <p:sp>
        <p:nvSpPr>
          <p:cNvPr id="4" name="Footer Placeholder 3">
            <a:extLst>
              <a:ext uri="{FF2B5EF4-FFF2-40B4-BE49-F238E27FC236}">
                <a16:creationId xmlns:a16="http://schemas.microsoft.com/office/drawing/2014/main" id="{198854B7-1733-59AE-85D5-DF3C8A7357C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1E7EB02-958F-D0FC-DAE9-44CF93D9D13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4B4DADD-926E-3840-BDD8-AD92BF85ECDA}" type="slidenum">
              <a:rPr lang="en-US" smtClean="0"/>
              <a:t>‹#›</a:t>
            </a:fld>
            <a:endParaRPr lang="en-US"/>
          </a:p>
        </p:txBody>
      </p:sp>
    </p:spTree>
    <p:extLst>
      <p:ext uri="{BB962C8B-B14F-4D97-AF65-F5344CB8AC3E}">
        <p14:creationId xmlns:p14="http://schemas.microsoft.com/office/powerpoint/2010/main" val="408000590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E588FE-31CA-4C10-ACFB-D1DE0AB682DD}" type="datetimeFigureOut">
              <a:t>8/14/2026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015C53-943C-40B6-8438-D90D4E6DB335}" type="slidenum">
              <a:t>‹#›</a:t>
            </a:fld>
            <a:endParaRPr lang="en-US"/>
          </a:p>
        </p:txBody>
      </p:sp>
    </p:spTree>
    <p:extLst>
      <p:ext uri="{BB962C8B-B14F-4D97-AF65-F5344CB8AC3E}">
        <p14:creationId xmlns:p14="http://schemas.microsoft.com/office/powerpoint/2010/main" val="2146236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a:t>Coaching in Action Activity and Learner Cases (Slides 13-17)</a:t>
            </a:r>
          </a:p>
          <a:p>
            <a:pPr marL="0" indent="0">
              <a:buNone/>
            </a:pPr>
            <a:r>
              <a:rPr lang="en-US" b="1"/>
              <a:t>Estimated Time:</a:t>
            </a:r>
            <a:r>
              <a:rPr lang="en-US"/>
              <a:t> 11 minutes</a:t>
            </a:r>
          </a:p>
          <a:p>
            <a:pPr marL="0" indent="0">
              <a:buNone/>
            </a:pPr>
            <a:r>
              <a:rPr lang="en-US" b="1"/>
              <a:t>Purpose:</a:t>
            </a:r>
            <a:r>
              <a:rPr lang="en-US"/>
              <a:t> Provide participants an opportunity to apply the coaching framework to authentic learner cases.</a:t>
            </a:r>
          </a:p>
          <a:p>
            <a:pPr marL="0" indent="0">
              <a:buNone/>
            </a:pPr>
            <a:r>
              <a:rPr lang="en-US" b="1"/>
              <a:t>Facilitator Notes:</a:t>
            </a:r>
          </a:p>
          <a:p>
            <a:pPr marL="285750" indent="-285750">
              <a:buFont typeface="Arial" panose="020B0604020202020204" pitchFamily="34" charset="0"/>
              <a:buChar char="•"/>
            </a:pPr>
            <a:r>
              <a:rPr lang="en-US"/>
              <a:t>Activity timing</a:t>
            </a:r>
          </a:p>
          <a:p>
            <a:pPr marL="285750" indent="-285750">
              <a:buFont typeface="Arial" panose="020B0604020202020204" pitchFamily="34" charset="0"/>
              <a:buChar char="•"/>
            </a:pPr>
            <a:r>
              <a:rPr lang="en-US" b="1"/>
              <a:t>Introduce activity/cases:</a:t>
            </a:r>
            <a:r>
              <a:rPr lang="en-US"/>
              <a:t> 1 min</a:t>
            </a:r>
          </a:p>
          <a:p>
            <a:pPr marL="285750" indent="-285750">
              <a:buFont typeface="Arial" panose="020B0604020202020204" pitchFamily="34" charset="0"/>
              <a:buChar char="•"/>
            </a:pPr>
            <a:r>
              <a:rPr lang="en-US" b="1"/>
              <a:t>Small-group discussion:</a:t>
            </a:r>
            <a:r>
              <a:rPr lang="en-US"/>
              <a:t> 8 min</a:t>
            </a:r>
          </a:p>
          <a:p>
            <a:pPr marL="285750" indent="-285750">
              <a:buFont typeface="Arial" panose="020B0604020202020204" pitchFamily="34" charset="0"/>
              <a:buChar char="•"/>
            </a:pPr>
            <a:r>
              <a:rPr lang="en-US" b="1"/>
              <a:t>Whole-group debrief:</a:t>
            </a:r>
            <a:r>
              <a:rPr lang="en-US"/>
              <a:t> 2 min</a:t>
            </a:r>
          </a:p>
          <a:p>
            <a:pPr marL="285750" indent="-285750">
              <a:buFont typeface="Arial" panose="020B0604020202020204" pitchFamily="34" charset="0"/>
              <a:buChar char="•"/>
            </a:pPr>
            <a:r>
              <a:rPr lang="en-US"/>
              <a:t>Briefly explain activity instructions and introduce each learner case (see </a:t>
            </a:r>
            <a:r>
              <a:rPr lang="en-US" b="1"/>
              <a:t>Activity Guide</a:t>
            </a:r>
            <a:r>
              <a:rPr lang="en-US"/>
              <a:t>)</a:t>
            </a:r>
          </a:p>
          <a:p>
            <a:pPr marL="285750" indent="-285750">
              <a:buFont typeface="Arial" panose="020B0604020202020204" pitchFamily="34" charset="0"/>
              <a:buChar char="•"/>
            </a:pPr>
            <a:r>
              <a:rPr lang="en-US"/>
              <a:t>Assign at least one group to each case.</a:t>
            </a:r>
          </a:p>
          <a:p>
            <a:pPr marL="285750" indent="-285750">
              <a:buFont typeface="Arial" panose="020B0604020202020204" pitchFamily="34" charset="0"/>
              <a:buChar char="•"/>
            </a:pPr>
            <a:r>
              <a:rPr lang="en-US"/>
              <a:t>Have groups use the </a:t>
            </a:r>
            <a:r>
              <a:rPr lang="en-US" b="1"/>
              <a:t>Coaching Conversation Framework</a:t>
            </a:r>
            <a:r>
              <a:rPr lang="en-US"/>
              <a:t> to guide their discussion.</a:t>
            </a:r>
          </a:p>
          <a:p>
            <a:pPr marL="285750" indent="-285750">
              <a:buFont typeface="Arial" panose="020B0604020202020204" pitchFamily="34" charset="0"/>
              <a:buChar char="•"/>
            </a:pPr>
            <a:r>
              <a:rPr lang="en-US"/>
              <a:t>Circulate, observe discussions, and use the facilitation prompts in the </a:t>
            </a:r>
            <a:r>
              <a:rPr lang="en-US" b="1"/>
              <a:t>Activity Guide</a:t>
            </a:r>
            <a:r>
              <a:rPr lang="en-US"/>
              <a:t> to help guide learners.</a:t>
            </a:r>
          </a:p>
          <a:p>
            <a:pPr marL="285750" indent="-285750">
              <a:buFont typeface="Arial" panose="020B0604020202020204" pitchFamily="34" charset="0"/>
              <a:buChar char="•"/>
            </a:pPr>
            <a:r>
              <a:rPr lang="en-US"/>
              <a:t>During debrief, reinforce that asking questions and making the learner think through challenges is more important than providing solutions.</a:t>
            </a:r>
          </a:p>
          <a:p>
            <a:pPr marL="0" indent="0">
              <a:buNone/>
            </a:pPr>
            <a:r>
              <a:rPr lang="en-US" b="1"/>
              <a:t>Watch For:</a:t>
            </a:r>
          </a:p>
          <a:p>
            <a:pPr marL="285750" indent="-285750">
              <a:buFont typeface="Arial" panose="020B0604020202020204" pitchFamily="34" charset="0"/>
              <a:buChar char="•"/>
            </a:pPr>
            <a:r>
              <a:rPr lang="en-US"/>
              <a:t>Groups moving directly to solutions without first exploring the learner's perspective.</a:t>
            </a:r>
          </a:p>
          <a:p>
            <a:pPr marL="285750" indent="-285750">
              <a:buFont typeface="Arial" panose="020B0604020202020204" pitchFamily="34" charset="0"/>
              <a:buChar char="•"/>
            </a:pPr>
            <a:r>
              <a:rPr lang="en-US"/>
              <a:t>Coaching recommendations based on assumptions rather than the observations provided.</a:t>
            </a:r>
          </a:p>
          <a:p>
            <a:pPr marL="285750" indent="-285750">
              <a:buFont typeface="Arial" panose="020B0604020202020204" pitchFamily="34" charset="0"/>
              <a:buChar char="•"/>
            </a:pPr>
            <a:r>
              <a:rPr lang="en-US"/>
              <a:t>Discussions that focus on correcting behavior instead of supporting learner development.</a:t>
            </a:r>
          </a:p>
          <a:p>
            <a:pPr marL="0" indent="0">
              <a:buNone/>
            </a:pPr>
            <a:r>
              <a:rPr lang="en-US" b="1"/>
              <a:t>Transition:</a:t>
            </a:r>
            <a:r>
              <a:rPr lang="en-US"/>
              <a:t> </a:t>
            </a:r>
            <a:r>
              <a:rPr lang="en-US" i="1"/>
              <a:t>"Although each group approached the case differently, the strongest coaching conversations shared the same principles. Let's capture those key takeaways."</a:t>
            </a:r>
          </a:p>
        </p:txBody>
      </p:sp>
      <p:sp>
        <p:nvSpPr>
          <p:cNvPr id="4" name="Slide Number Placeholder 3"/>
          <p:cNvSpPr>
            <a:spLocks noGrp="1"/>
          </p:cNvSpPr>
          <p:nvPr>
            <p:ph type="sldNum" sz="quarter" idx="10"/>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a:t>Coaching in Action Activity and Learner Cases (Slides 13-17)</a:t>
            </a:r>
          </a:p>
          <a:p>
            <a:pPr marL="0" indent="0">
              <a:buNone/>
            </a:pPr>
            <a:r>
              <a:rPr lang="en-US" b="1"/>
              <a:t>Estimated Time:</a:t>
            </a:r>
            <a:r>
              <a:rPr lang="en-US"/>
              <a:t> 11 minutes</a:t>
            </a:r>
          </a:p>
          <a:p>
            <a:pPr marL="0" indent="0">
              <a:buNone/>
            </a:pPr>
            <a:r>
              <a:rPr lang="en-US" b="1"/>
              <a:t>Purpose:</a:t>
            </a:r>
            <a:r>
              <a:rPr lang="en-US"/>
              <a:t> Provide participants an opportunity to apply the coaching framework to authentic learner cases.</a:t>
            </a:r>
          </a:p>
          <a:p>
            <a:pPr marL="0" indent="0">
              <a:buNone/>
            </a:pPr>
            <a:r>
              <a:rPr lang="en-US" b="1"/>
              <a:t>Facilitator Notes:</a:t>
            </a:r>
          </a:p>
          <a:p>
            <a:pPr marL="285750" indent="-285750">
              <a:buFont typeface="Arial" panose="020B0604020202020204" pitchFamily="34" charset="0"/>
              <a:buChar char="•"/>
            </a:pPr>
            <a:r>
              <a:rPr lang="en-US"/>
              <a:t>Activity timing</a:t>
            </a:r>
          </a:p>
          <a:p>
            <a:pPr marL="285750" indent="-285750">
              <a:buFont typeface="Arial" panose="020B0604020202020204" pitchFamily="34" charset="0"/>
              <a:buChar char="•"/>
            </a:pPr>
            <a:r>
              <a:rPr lang="en-US" b="1"/>
              <a:t>Introduce activity/cases:</a:t>
            </a:r>
            <a:r>
              <a:rPr lang="en-US"/>
              <a:t> 1 min</a:t>
            </a:r>
          </a:p>
          <a:p>
            <a:pPr marL="285750" indent="-285750">
              <a:buFont typeface="Arial" panose="020B0604020202020204" pitchFamily="34" charset="0"/>
              <a:buChar char="•"/>
            </a:pPr>
            <a:r>
              <a:rPr lang="en-US" b="1"/>
              <a:t>Small-group discussion:</a:t>
            </a:r>
            <a:r>
              <a:rPr lang="en-US"/>
              <a:t> 8 min</a:t>
            </a:r>
          </a:p>
          <a:p>
            <a:pPr marL="285750" indent="-285750">
              <a:buFont typeface="Arial" panose="020B0604020202020204" pitchFamily="34" charset="0"/>
              <a:buChar char="•"/>
            </a:pPr>
            <a:r>
              <a:rPr lang="en-US" b="1"/>
              <a:t>Whole-group debrief:</a:t>
            </a:r>
            <a:r>
              <a:rPr lang="en-US"/>
              <a:t> 2 min</a:t>
            </a:r>
          </a:p>
          <a:p>
            <a:pPr marL="285750" indent="-285750">
              <a:buFont typeface="Arial" panose="020B0604020202020204" pitchFamily="34" charset="0"/>
              <a:buChar char="•"/>
            </a:pPr>
            <a:r>
              <a:rPr lang="en-US"/>
              <a:t>Briefly explain activity instructions and introduce each learner case (see </a:t>
            </a:r>
            <a:r>
              <a:rPr lang="en-US" b="1"/>
              <a:t>Activity Guide</a:t>
            </a:r>
            <a:r>
              <a:rPr lang="en-US"/>
              <a:t>)</a:t>
            </a:r>
          </a:p>
          <a:p>
            <a:pPr marL="285750" indent="-285750">
              <a:buFont typeface="Arial" panose="020B0604020202020204" pitchFamily="34" charset="0"/>
              <a:buChar char="•"/>
            </a:pPr>
            <a:r>
              <a:rPr lang="en-US"/>
              <a:t>Assign at least one group to each case.</a:t>
            </a:r>
          </a:p>
          <a:p>
            <a:pPr marL="285750" indent="-285750">
              <a:buFont typeface="Arial" panose="020B0604020202020204" pitchFamily="34" charset="0"/>
              <a:buChar char="•"/>
            </a:pPr>
            <a:r>
              <a:rPr lang="en-US"/>
              <a:t>Have groups use the </a:t>
            </a:r>
            <a:r>
              <a:rPr lang="en-US" b="1"/>
              <a:t>Coaching Conversation Framework</a:t>
            </a:r>
            <a:r>
              <a:rPr lang="en-US"/>
              <a:t> to guide their discussion.</a:t>
            </a:r>
          </a:p>
          <a:p>
            <a:pPr marL="285750" indent="-285750">
              <a:buFont typeface="Arial" panose="020B0604020202020204" pitchFamily="34" charset="0"/>
              <a:buChar char="•"/>
            </a:pPr>
            <a:r>
              <a:rPr lang="en-US"/>
              <a:t>Circulate, observe discussions, and use the facilitation prompts in the </a:t>
            </a:r>
            <a:r>
              <a:rPr lang="en-US" b="1"/>
              <a:t>Activity Guide</a:t>
            </a:r>
            <a:r>
              <a:rPr lang="en-US"/>
              <a:t> to help guide learners.</a:t>
            </a:r>
          </a:p>
          <a:p>
            <a:pPr marL="285750" indent="-285750">
              <a:buFont typeface="Arial" panose="020B0604020202020204" pitchFamily="34" charset="0"/>
              <a:buChar char="•"/>
            </a:pPr>
            <a:r>
              <a:rPr lang="en-US"/>
              <a:t>During debrief, reinforce that asking questions and making the learner think through challenges is more important than providing solutions.</a:t>
            </a:r>
          </a:p>
          <a:p>
            <a:pPr marL="0" indent="0">
              <a:buNone/>
            </a:pPr>
            <a:r>
              <a:rPr lang="en-US" b="1"/>
              <a:t>Watch For:</a:t>
            </a:r>
          </a:p>
          <a:p>
            <a:pPr marL="285750" indent="-285750">
              <a:buFont typeface="Arial" panose="020B0604020202020204" pitchFamily="34" charset="0"/>
              <a:buChar char="•"/>
            </a:pPr>
            <a:r>
              <a:rPr lang="en-US"/>
              <a:t>Groups moving directly to solutions without first exploring the learner's perspective.</a:t>
            </a:r>
          </a:p>
          <a:p>
            <a:pPr marL="285750" indent="-285750">
              <a:buFont typeface="Arial" panose="020B0604020202020204" pitchFamily="34" charset="0"/>
              <a:buChar char="•"/>
            </a:pPr>
            <a:r>
              <a:rPr lang="en-US"/>
              <a:t>Coaching recommendations based on assumptions rather than the observations provided.</a:t>
            </a:r>
          </a:p>
          <a:p>
            <a:pPr marL="285750" indent="-285750">
              <a:buFont typeface="Arial" panose="020B0604020202020204" pitchFamily="34" charset="0"/>
              <a:buChar char="•"/>
            </a:pPr>
            <a:r>
              <a:rPr lang="en-US"/>
              <a:t>Discussions that focus on correcting behavior instead of supporting learner development.</a:t>
            </a:r>
          </a:p>
          <a:p>
            <a:pPr marL="0" indent="0">
              <a:buNone/>
            </a:pPr>
            <a:r>
              <a:rPr lang="en-US" b="1"/>
              <a:t>Transition:</a:t>
            </a:r>
            <a:r>
              <a:rPr lang="en-US"/>
              <a:t> </a:t>
            </a:r>
            <a:r>
              <a:rPr lang="en-US" i="1"/>
              <a:t>"Although each group approached the case differently, the strongest coaching conversations shared the same principles. Let's capture those key takeaways."</a:t>
            </a:r>
          </a:p>
        </p:txBody>
      </p:sp>
      <p:sp>
        <p:nvSpPr>
          <p:cNvPr id="4" name="Slide Number Placeholder 3"/>
          <p:cNvSpPr>
            <a:spLocks noGrp="1"/>
          </p:cNvSpPr>
          <p:nvPr>
            <p:ph type="sldNum" sz="quarter" idx="10"/>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a:t>Coaching in Action Activity and Learner Cases (Slides 13-17)</a:t>
            </a:r>
          </a:p>
          <a:p>
            <a:pPr marL="0" indent="0">
              <a:buNone/>
            </a:pPr>
            <a:r>
              <a:rPr lang="en-US" b="1"/>
              <a:t>Estimated Time:</a:t>
            </a:r>
            <a:r>
              <a:rPr lang="en-US"/>
              <a:t> 11 minutes</a:t>
            </a:r>
          </a:p>
          <a:p>
            <a:pPr marL="0" indent="0">
              <a:buNone/>
            </a:pPr>
            <a:r>
              <a:rPr lang="en-US" b="1"/>
              <a:t>Purpose:</a:t>
            </a:r>
            <a:r>
              <a:rPr lang="en-US"/>
              <a:t> Provide participants an opportunity to apply the coaching framework to authentic learner cases.</a:t>
            </a:r>
          </a:p>
          <a:p>
            <a:pPr marL="0" indent="0">
              <a:buNone/>
            </a:pPr>
            <a:r>
              <a:rPr lang="en-US" b="1"/>
              <a:t>Facilitator Notes:</a:t>
            </a:r>
          </a:p>
          <a:p>
            <a:pPr marL="285750" indent="-285750">
              <a:buFont typeface="Arial" panose="020B0604020202020204" pitchFamily="34" charset="0"/>
              <a:buChar char="•"/>
            </a:pPr>
            <a:r>
              <a:rPr lang="en-US"/>
              <a:t>Activity timing</a:t>
            </a:r>
          </a:p>
          <a:p>
            <a:pPr marL="285750" indent="-285750">
              <a:buFont typeface="Arial" panose="020B0604020202020204" pitchFamily="34" charset="0"/>
              <a:buChar char="•"/>
            </a:pPr>
            <a:r>
              <a:rPr lang="en-US" b="1"/>
              <a:t>Introduce activity/cases:</a:t>
            </a:r>
            <a:r>
              <a:rPr lang="en-US"/>
              <a:t> 1 min</a:t>
            </a:r>
          </a:p>
          <a:p>
            <a:pPr marL="285750" indent="-285750">
              <a:buFont typeface="Arial" panose="020B0604020202020204" pitchFamily="34" charset="0"/>
              <a:buChar char="•"/>
            </a:pPr>
            <a:r>
              <a:rPr lang="en-US" b="1"/>
              <a:t>Small-group discussion:</a:t>
            </a:r>
            <a:r>
              <a:rPr lang="en-US"/>
              <a:t> 8 min</a:t>
            </a:r>
          </a:p>
          <a:p>
            <a:pPr marL="285750" indent="-285750">
              <a:buFont typeface="Arial" panose="020B0604020202020204" pitchFamily="34" charset="0"/>
              <a:buChar char="•"/>
            </a:pPr>
            <a:r>
              <a:rPr lang="en-US" b="1"/>
              <a:t>Whole-group debrief:</a:t>
            </a:r>
            <a:r>
              <a:rPr lang="en-US"/>
              <a:t> 2 min</a:t>
            </a:r>
          </a:p>
          <a:p>
            <a:pPr marL="285750" indent="-285750">
              <a:buFont typeface="Arial" panose="020B0604020202020204" pitchFamily="34" charset="0"/>
              <a:buChar char="•"/>
            </a:pPr>
            <a:r>
              <a:rPr lang="en-US"/>
              <a:t>Briefly explain activity instructions and introduce each learner case (see </a:t>
            </a:r>
            <a:r>
              <a:rPr lang="en-US" b="1"/>
              <a:t>Activity Guide</a:t>
            </a:r>
            <a:r>
              <a:rPr lang="en-US"/>
              <a:t>)</a:t>
            </a:r>
          </a:p>
          <a:p>
            <a:pPr marL="285750" indent="-285750">
              <a:buFont typeface="Arial" panose="020B0604020202020204" pitchFamily="34" charset="0"/>
              <a:buChar char="•"/>
            </a:pPr>
            <a:r>
              <a:rPr lang="en-US"/>
              <a:t>Assign at least one group to each case.</a:t>
            </a:r>
          </a:p>
          <a:p>
            <a:pPr marL="285750" indent="-285750">
              <a:buFont typeface="Arial" panose="020B0604020202020204" pitchFamily="34" charset="0"/>
              <a:buChar char="•"/>
            </a:pPr>
            <a:r>
              <a:rPr lang="en-US"/>
              <a:t>Have groups use the </a:t>
            </a:r>
            <a:r>
              <a:rPr lang="en-US" b="1"/>
              <a:t>Coaching Conversation Framework</a:t>
            </a:r>
            <a:r>
              <a:rPr lang="en-US"/>
              <a:t> to guide their discussion.</a:t>
            </a:r>
          </a:p>
          <a:p>
            <a:pPr marL="285750" indent="-285750">
              <a:buFont typeface="Arial" panose="020B0604020202020204" pitchFamily="34" charset="0"/>
              <a:buChar char="•"/>
            </a:pPr>
            <a:r>
              <a:rPr lang="en-US"/>
              <a:t>Circulate, observe discussions, and use the facilitation prompts in the </a:t>
            </a:r>
            <a:r>
              <a:rPr lang="en-US" b="1"/>
              <a:t>Activity Guide</a:t>
            </a:r>
            <a:r>
              <a:rPr lang="en-US"/>
              <a:t> to help guide learners.</a:t>
            </a:r>
          </a:p>
          <a:p>
            <a:pPr marL="285750" indent="-285750">
              <a:buFont typeface="Arial" panose="020B0604020202020204" pitchFamily="34" charset="0"/>
              <a:buChar char="•"/>
            </a:pPr>
            <a:r>
              <a:rPr lang="en-US"/>
              <a:t>During debrief, reinforce that asking questions and making the learner think through challenges is more important than providing solutions.</a:t>
            </a:r>
          </a:p>
          <a:p>
            <a:pPr marL="0" indent="0">
              <a:buNone/>
            </a:pPr>
            <a:r>
              <a:rPr lang="en-US" b="1"/>
              <a:t>Watch For:</a:t>
            </a:r>
          </a:p>
          <a:p>
            <a:pPr marL="285750" indent="-285750">
              <a:buFont typeface="Arial" panose="020B0604020202020204" pitchFamily="34" charset="0"/>
              <a:buChar char="•"/>
            </a:pPr>
            <a:r>
              <a:rPr lang="en-US"/>
              <a:t>Groups moving directly to solutions without first exploring the learner's perspective.</a:t>
            </a:r>
          </a:p>
          <a:p>
            <a:pPr marL="285750" indent="-285750">
              <a:buFont typeface="Arial" panose="020B0604020202020204" pitchFamily="34" charset="0"/>
              <a:buChar char="•"/>
            </a:pPr>
            <a:r>
              <a:rPr lang="en-US"/>
              <a:t>Coaching recommendations based on assumptions rather than the observations provided.</a:t>
            </a:r>
          </a:p>
          <a:p>
            <a:pPr marL="285750" indent="-285750">
              <a:buFont typeface="Arial" panose="020B0604020202020204" pitchFamily="34" charset="0"/>
              <a:buChar char="•"/>
            </a:pPr>
            <a:r>
              <a:rPr lang="en-US"/>
              <a:t>Discussions that focus on correcting behavior instead of supporting learner development.</a:t>
            </a:r>
          </a:p>
          <a:p>
            <a:pPr marL="0" indent="0">
              <a:buNone/>
            </a:pPr>
            <a:r>
              <a:rPr lang="en-US" b="1"/>
              <a:t>Transition:</a:t>
            </a:r>
            <a:r>
              <a:rPr lang="en-US"/>
              <a:t> </a:t>
            </a:r>
            <a:r>
              <a:rPr lang="en-US" i="1"/>
              <a:t>"Although each group approached the case differently, the strongest coaching conversations shared the same principles. Let's capture those key takeaways."</a:t>
            </a:r>
          </a:p>
        </p:txBody>
      </p:sp>
      <p:sp>
        <p:nvSpPr>
          <p:cNvPr id="4" name="Slide Number Placeholder 3"/>
          <p:cNvSpPr>
            <a:spLocks noGrp="1"/>
          </p:cNvSpPr>
          <p:nvPr>
            <p:ph type="sldNum" sz="quarter" idx="10"/>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a:t>Coaching in Action Activity and Learner Cases (Slides 13-17)</a:t>
            </a:r>
          </a:p>
          <a:p>
            <a:pPr marL="0" indent="0">
              <a:buNone/>
            </a:pPr>
            <a:r>
              <a:rPr lang="en-US" b="1"/>
              <a:t>Estimated Time:</a:t>
            </a:r>
            <a:r>
              <a:rPr lang="en-US"/>
              <a:t> 11 minutes</a:t>
            </a:r>
          </a:p>
          <a:p>
            <a:pPr marL="0" indent="0">
              <a:buNone/>
            </a:pPr>
            <a:r>
              <a:rPr lang="en-US" b="1"/>
              <a:t>Purpose:</a:t>
            </a:r>
            <a:r>
              <a:rPr lang="en-US"/>
              <a:t> Provide participants an opportunity to apply the coaching framework to authentic learner cases.</a:t>
            </a:r>
          </a:p>
          <a:p>
            <a:pPr marL="0" indent="0">
              <a:buNone/>
            </a:pPr>
            <a:r>
              <a:rPr lang="en-US" b="1"/>
              <a:t>Facilitator Notes:</a:t>
            </a:r>
          </a:p>
          <a:p>
            <a:pPr marL="285750" indent="-285750">
              <a:buFont typeface="Arial" panose="020B0604020202020204" pitchFamily="34" charset="0"/>
              <a:buChar char="•"/>
            </a:pPr>
            <a:r>
              <a:rPr lang="en-US"/>
              <a:t>Activity timing</a:t>
            </a:r>
          </a:p>
          <a:p>
            <a:pPr marL="285750" indent="-285750">
              <a:buFont typeface="Arial" panose="020B0604020202020204" pitchFamily="34" charset="0"/>
              <a:buChar char="•"/>
            </a:pPr>
            <a:r>
              <a:rPr lang="en-US" b="1"/>
              <a:t>Introduce activity/cases:</a:t>
            </a:r>
            <a:r>
              <a:rPr lang="en-US"/>
              <a:t> 1 min</a:t>
            </a:r>
          </a:p>
          <a:p>
            <a:pPr marL="285750" indent="-285750">
              <a:buFont typeface="Arial" panose="020B0604020202020204" pitchFamily="34" charset="0"/>
              <a:buChar char="•"/>
            </a:pPr>
            <a:r>
              <a:rPr lang="en-US" b="1"/>
              <a:t>Small-group discussion:</a:t>
            </a:r>
            <a:r>
              <a:rPr lang="en-US"/>
              <a:t> 8 min</a:t>
            </a:r>
          </a:p>
          <a:p>
            <a:pPr marL="285750" indent="-285750">
              <a:buFont typeface="Arial" panose="020B0604020202020204" pitchFamily="34" charset="0"/>
              <a:buChar char="•"/>
            </a:pPr>
            <a:r>
              <a:rPr lang="en-US" b="1"/>
              <a:t>Whole-group debrief:</a:t>
            </a:r>
            <a:r>
              <a:rPr lang="en-US"/>
              <a:t> 2 min</a:t>
            </a:r>
          </a:p>
          <a:p>
            <a:pPr marL="285750" indent="-285750">
              <a:buFont typeface="Arial" panose="020B0604020202020204" pitchFamily="34" charset="0"/>
              <a:buChar char="•"/>
            </a:pPr>
            <a:r>
              <a:rPr lang="en-US"/>
              <a:t>Briefly explain activity instructions and introduce each learner case (see </a:t>
            </a:r>
            <a:r>
              <a:rPr lang="en-US" b="1"/>
              <a:t>Activity Guide</a:t>
            </a:r>
            <a:r>
              <a:rPr lang="en-US"/>
              <a:t>)</a:t>
            </a:r>
          </a:p>
          <a:p>
            <a:pPr marL="285750" indent="-285750">
              <a:buFont typeface="Arial" panose="020B0604020202020204" pitchFamily="34" charset="0"/>
              <a:buChar char="•"/>
            </a:pPr>
            <a:r>
              <a:rPr lang="en-US"/>
              <a:t>Assign at least one group to each case.</a:t>
            </a:r>
          </a:p>
          <a:p>
            <a:pPr marL="285750" indent="-285750">
              <a:buFont typeface="Arial" panose="020B0604020202020204" pitchFamily="34" charset="0"/>
              <a:buChar char="•"/>
            </a:pPr>
            <a:r>
              <a:rPr lang="en-US"/>
              <a:t>Have groups use the </a:t>
            </a:r>
            <a:r>
              <a:rPr lang="en-US" b="1"/>
              <a:t>Coaching Conversation Framework</a:t>
            </a:r>
            <a:r>
              <a:rPr lang="en-US"/>
              <a:t> to guide their discussion.</a:t>
            </a:r>
          </a:p>
          <a:p>
            <a:pPr marL="285750" indent="-285750">
              <a:buFont typeface="Arial" panose="020B0604020202020204" pitchFamily="34" charset="0"/>
              <a:buChar char="•"/>
            </a:pPr>
            <a:r>
              <a:rPr lang="en-US"/>
              <a:t>Circulate, observe discussions, and use the facilitation prompts in the </a:t>
            </a:r>
            <a:r>
              <a:rPr lang="en-US" b="1"/>
              <a:t>Activity Guide</a:t>
            </a:r>
            <a:r>
              <a:rPr lang="en-US"/>
              <a:t> to help guide learners.</a:t>
            </a:r>
          </a:p>
          <a:p>
            <a:pPr marL="285750" indent="-285750">
              <a:buFont typeface="Arial" panose="020B0604020202020204" pitchFamily="34" charset="0"/>
              <a:buChar char="•"/>
            </a:pPr>
            <a:r>
              <a:rPr lang="en-US"/>
              <a:t>During debrief, reinforce that asking questions and making the learner think through challenges is more important than providing solutions.</a:t>
            </a:r>
          </a:p>
          <a:p>
            <a:pPr marL="0" indent="0">
              <a:buNone/>
            </a:pPr>
            <a:r>
              <a:rPr lang="en-US" b="1"/>
              <a:t>Watch For:</a:t>
            </a:r>
          </a:p>
          <a:p>
            <a:pPr marL="285750" indent="-285750">
              <a:buFont typeface="Arial" panose="020B0604020202020204" pitchFamily="34" charset="0"/>
              <a:buChar char="•"/>
            </a:pPr>
            <a:r>
              <a:rPr lang="en-US"/>
              <a:t>Groups moving directly to solutions without first exploring the learner's perspective.</a:t>
            </a:r>
          </a:p>
          <a:p>
            <a:pPr marL="285750" indent="-285750">
              <a:buFont typeface="Arial" panose="020B0604020202020204" pitchFamily="34" charset="0"/>
              <a:buChar char="•"/>
            </a:pPr>
            <a:r>
              <a:rPr lang="en-US"/>
              <a:t>Coaching recommendations based on assumptions rather than the observations provided.</a:t>
            </a:r>
          </a:p>
          <a:p>
            <a:pPr marL="285750" indent="-285750">
              <a:buFont typeface="Arial" panose="020B0604020202020204" pitchFamily="34" charset="0"/>
              <a:buChar char="•"/>
            </a:pPr>
            <a:r>
              <a:rPr lang="en-US"/>
              <a:t>Discussions that focus on correcting behavior instead of supporting learner development.</a:t>
            </a:r>
          </a:p>
          <a:p>
            <a:pPr marL="0" indent="0">
              <a:buNone/>
            </a:pPr>
            <a:r>
              <a:rPr lang="en-US" b="1"/>
              <a:t>Transition:</a:t>
            </a:r>
            <a:r>
              <a:rPr lang="en-US"/>
              <a:t> </a:t>
            </a:r>
            <a:r>
              <a:rPr lang="en-US" i="1"/>
              <a:t>"Although each group approached the case differently, the strongest coaching conversations shared the same principles. Let's capture those key takeaways."</a:t>
            </a:r>
          </a:p>
        </p:txBody>
      </p:sp>
      <p:sp>
        <p:nvSpPr>
          <p:cNvPr id="4" name="Slide Number Placeholder 3"/>
          <p:cNvSpPr>
            <a:spLocks noGrp="1"/>
          </p:cNvSpPr>
          <p:nvPr>
            <p:ph type="sldNum" sz="quarter" idx="10"/>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a:t>Coaching in Action Activity and Learner Cases (Slides 13-17)</a:t>
            </a:r>
          </a:p>
          <a:p>
            <a:pPr marL="0" indent="0">
              <a:buNone/>
            </a:pPr>
            <a:r>
              <a:rPr lang="en-US" b="1"/>
              <a:t>Estimated Time:</a:t>
            </a:r>
            <a:r>
              <a:rPr lang="en-US"/>
              <a:t> 11 minutes</a:t>
            </a:r>
          </a:p>
          <a:p>
            <a:pPr marL="0" indent="0">
              <a:buNone/>
            </a:pPr>
            <a:r>
              <a:rPr lang="en-US" b="1"/>
              <a:t>Purpose:</a:t>
            </a:r>
            <a:r>
              <a:rPr lang="en-US"/>
              <a:t> Provide participants an opportunity to apply the coaching framework to authentic learner cases.</a:t>
            </a:r>
          </a:p>
          <a:p>
            <a:pPr marL="0" indent="0">
              <a:buNone/>
            </a:pPr>
            <a:r>
              <a:rPr lang="en-US" b="1"/>
              <a:t>Facilitator Notes:</a:t>
            </a:r>
          </a:p>
          <a:p>
            <a:pPr marL="285750" indent="-285750">
              <a:buFont typeface="Arial" panose="020B0604020202020204" pitchFamily="34" charset="0"/>
              <a:buChar char="•"/>
            </a:pPr>
            <a:r>
              <a:rPr lang="en-US"/>
              <a:t>Activity timing</a:t>
            </a:r>
          </a:p>
          <a:p>
            <a:pPr marL="285750" indent="-285750">
              <a:buFont typeface="Arial" panose="020B0604020202020204" pitchFamily="34" charset="0"/>
              <a:buChar char="•"/>
            </a:pPr>
            <a:r>
              <a:rPr lang="en-US" b="1"/>
              <a:t>Introduce activity/cases:</a:t>
            </a:r>
            <a:r>
              <a:rPr lang="en-US"/>
              <a:t> 1 min</a:t>
            </a:r>
          </a:p>
          <a:p>
            <a:pPr marL="285750" indent="-285750">
              <a:buFont typeface="Arial" panose="020B0604020202020204" pitchFamily="34" charset="0"/>
              <a:buChar char="•"/>
            </a:pPr>
            <a:r>
              <a:rPr lang="en-US" b="1"/>
              <a:t>Small-group discussion:</a:t>
            </a:r>
            <a:r>
              <a:rPr lang="en-US"/>
              <a:t> 8 min</a:t>
            </a:r>
          </a:p>
          <a:p>
            <a:pPr marL="285750" indent="-285750">
              <a:buFont typeface="Arial" panose="020B0604020202020204" pitchFamily="34" charset="0"/>
              <a:buChar char="•"/>
            </a:pPr>
            <a:r>
              <a:rPr lang="en-US" b="1"/>
              <a:t>Whole-group debrief:</a:t>
            </a:r>
            <a:r>
              <a:rPr lang="en-US"/>
              <a:t> 2 min</a:t>
            </a:r>
          </a:p>
          <a:p>
            <a:pPr marL="285750" indent="-285750">
              <a:buFont typeface="Arial" panose="020B0604020202020204" pitchFamily="34" charset="0"/>
              <a:buChar char="•"/>
            </a:pPr>
            <a:r>
              <a:rPr lang="en-US"/>
              <a:t>Briefly explain activity instructions and introduce each learner case (see </a:t>
            </a:r>
            <a:r>
              <a:rPr lang="en-US" b="1"/>
              <a:t>Activity Guide</a:t>
            </a:r>
            <a:r>
              <a:rPr lang="en-US"/>
              <a:t>)</a:t>
            </a:r>
          </a:p>
          <a:p>
            <a:pPr marL="285750" indent="-285750">
              <a:buFont typeface="Arial" panose="020B0604020202020204" pitchFamily="34" charset="0"/>
              <a:buChar char="•"/>
            </a:pPr>
            <a:r>
              <a:rPr lang="en-US"/>
              <a:t>Assign at least one group to each case.</a:t>
            </a:r>
          </a:p>
          <a:p>
            <a:pPr marL="285750" indent="-285750">
              <a:buFont typeface="Arial" panose="020B0604020202020204" pitchFamily="34" charset="0"/>
              <a:buChar char="•"/>
            </a:pPr>
            <a:r>
              <a:rPr lang="en-US"/>
              <a:t>Have groups use the </a:t>
            </a:r>
            <a:r>
              <a:rPr lang="en-US" b="1"/>
              <a:t>Coaching Conversation Framework</a:t>
            </a:r>
            <a:r>
              <a:rPr lang="en-US"/>
              <a:t> to guide their discussion.</a:t>
            </a:r>
          </a:p>
          <a:p>
            <a:pPr marL="285750" indent="-285750">
              <a:buFont typeface="Arial" panose="020B0604020202020204" pitchFamily="34" charset="0"/>
              <a:buChar char="•"/>
            </a:pPr>
            <a:r>
              <a:rPr lang="en-US"/>
              <a:t>Circulate, observe discussions, and use the facilitation prompts in the </a:t>
            </a:r>
            <a:r>
              <a:rPr lang="en-US" b="1"/>
              <a:t>Activity Guide</a:t>
            </a:r>
            <a:r>
              <a:rPr lang="en-US"/>
              <a:t> to help guide learners.</a:t>
            </a:r>
          </a:p>
          <a:p>
            <a:pPr marL="285750" indent="-285750">
              <a:buFont typeface="Arial" panose="020B0604020202020204" pitchFamily="34" charset="0"/>
              <a:buChar char="•"/>
            </a:pPr>
            <a:r>
              <a:rPr lang="en-US"/>
              <a:t>During debrief, reinforce that asking questions and making the learner think through challenges is more important than providing solutions.</a:t>
            </a:r>
          </a:p>
          <a:p>
            <a:pPr marL="0" indent="0">
              <a:buNone/>
            </a:pPr>
            <a:r>
              <a:rPr lang="en-US" b="1"/>
              <a:t>Watch For:</a:t>
            </a:r>
          </a:p>
          <a:p>
            <a:pPr marL="285750" indent="-285750">
              <a:buFont typeface="Arial" panose="020B0604020202020204" pitchFamily="34" charset="0"/>
              <a:buChar char="•"/>
            </a:pPr>
            <a:r>
              <a:rPr lang="en-US"/>
              <a:t>Groups moving directly to solutions without first exploring the learner's perspective.</a:t>
            </a:r>
          </a:p>
          <a:p>
            <a:pPr marL="285750" indent="-285750">
              <a:buFont typeface="Arial" panose="020B0604020202020204" pitchFamily="34" charset="0"/>
              <a:buChar char="•"/>
            </a:pPr>
            <a:r>
              <a:rPr lang="en-US"/>
              <a:t>Coaching recommendations based on assumptions rather than the observations provided.</a:t>
            </a:r>
          </a:p>
          <a:p>
            <a:pPr marL="285750" indent="-285750">
              <a:buFont typeface="Arial" panose="020B0604020202020204" pitchFamily="34" charset="0"/>
              <a:buChar char="•"/>
            </a:pPr>
            <a:r>
              <a:rPr lang="en-US"/>
              <a:t>Discussions that focus on correcting behavior instead of supporting learner development.</a:t>
            </a:r>
          </a:p>
          <a:p>
            <a:pPr marL="0" indent="0">
              <a:buNone/>
            </a:pPr>
            <a:r>
              <a:rPr lang="en-US" b="1"/>
              <a:t>Transition:</a:t>
            </a:r>
            <a:r>
              <a:rPr lang="en-US"/>
              <a:t> </a:t>
            </a:r>
            <a:r>
              <a:rPr lang="en-US" i="1"/>
              <a:t>"Although each group approached the case differently, the strongest coaching conversations shared the same principles. Let's capture those key takeaways."</a:t>
            </a:r>
          </a:p>
        </p:txBody>
      </p:sp>
      <p:sp>
        <p:nvSpPr>
          <p:cNvPr id="4" name="Slide Number Placeholder 3"/>
          <p:cNvSpPr>
            <a:spLocks noGrp="1"/>
          </p:cNvSpPr>
          <p:nvPr>
            <p:ph type="sldNum" sz="quarter" idx="10"/>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a:t>Estimated Time:</a:t>
            </a:r>
            <a:r>
              <a:rPr lang="en-US"/>
              <a:t> 2 minutes</a:t>
            </a:r>
          </a:p>
          <a:p>
            <a:pPr marL="0" indent="0">
              <a:buNone/>
            </a:pPr>
            <a:r>
              <a:rPr lang="en-US" b="1"/>
              <a:t>Purpose:</a:t>
            </a:r>
            <a:r>
              <a:rPr lang="en-US"/>
              <a:t> Introduce the attitudes that shape effective coaching conversations.</a:t>
            </a:r>
          </a:p>
          <a:p>
            <a:pPr marL="0" indent="0">
              <a:buNone/>
            </a:pPr>
            <a:r>
              <a:rPr lang="en-US" b="1"/>
              <a:t>Facilitator Notes:</a:t>
            </a:r>
          </a:p>
          <a:p>
            <a:pPr marL="285750" indent="-285750">
              <a:buFont typeface="Arial" panose="020B0604020202020204" pitchFamily="34" charset="0"/>
              <a:buChar char="•"/>
            </a:pPr>
            <a:r>
              <a:rPr lang="en-US"/>
              <a:t>Briefly discuss curiosity, growth mindset, partnership, accountability, and psychological safety.</a:t>
            </a:r>
          </a:p>
          <a:p>
            <a:pPr marL="285750" indent="-285750">
              <a:buFont typeface="Arial" panose="020B0604020202020204" pitchFamily="34" charset="0"/>
              <a:buChar char="•"/>
            </a:pPr>
            <a:r>
              <a:rPr lang="en-US"/>
              <a:t>Clarify that coaching is not lowering standards. It combines high expectations with learner support.</a:t>
            </a:r>
          </a:p>
          <a:p>
            <a:pPr marL="285750" indent="-285750">
              <a:buFont typeface="Arial" panose="020B0604020202020204" pitchFamily="34" charset="0"/>
              <a:buChar char="•"/>
            </a:pPr>
            <a:r>
              <a:rPr lang="en-US"/>
              <a:t>Reinforce the "teach learners to fish" metaphor: coaching builds learners' ability to solve problems independently rather than providing answers.</a:t>
            </a:r>
          </a:p>
          <a:p>
            <a:pPr marL="0" indent="0">
              <a:buNone/>
            </a:pPr>
            <a:r>
              <a:rPr lang="en-US" b="1"/>
              <a:t>Transition:</a:t>
            </a:r>
            <a:r>
              <a:rPr lang="en-US"/>
              <a:t> </a:t>
            </a:r>
            <a:r>
              <a:rPr lang="en-US" i="1"/>
              <a:t>"A coaching mindset is important, but it is also helpful to have a structure to guide coaching conversations."</a:t>
            </a:r>
          </a:p>
        </p:txBody>
      </p:sp>
      <p:sp>
        <p:nvSpPr>
          <p:cNvPr id="4" name="Slide Number Placeholder 3"/>
          <p:cNvSpPr>
            <a:spLocks noGrp="1"/>
          </p:cNvSpPr>
          <p:nvPr>
            <p:ph type="sldNum" sz="quarter" idx="10"/>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a:t>Estimated Time:</a:t>
            </a:r>
            <a:r>
              <a:rPr lang="en-US"/>
              <a:t> 2 minutes</a:t>
            </a:r>
          </a:p>
          <a:p>
            <a:pPr marL="0" indent="0">
              <a:buNone/>
            </a:pPr>
            <a:r>
              <a:rPr lang="en-US" b="1"/>
              <a:t>Purpose:</a:t>
            </a:r>
            <a:r>
              <a:rPr lang="en-US"/>
              <a:t> Introduce a practical structure to guide coaching conversations.</a:t>
            </a:r>
          </a:p>
          <a:p>
            <a:pPr marL="0" indent="0">
              <a:buNone/>
            </a:pPr>
            <a:r>
              <a:rPr lang="en-US" b="1"/>
              <a:t>Facilitator Notes:</a:t>
            </a:r>
          </a:p>
          <a:p>
            <a:pPr marL="285750" indent="-285750">
              <a:buFont typeface="Arial" panose="020B0604020202020204" pitchFamily="34" charset="0"/>
              <a:buChar char="•"/>
            </a:pPr>
            <a:r>
              <a:rPr lang="en-US"/>
              <a:t>Introduce the framework as a flexible guide for structuring coaching conversations, not a rigid checklist.</a:t>
            </a:r>
          </a:p>
          <a:p>
            <a:pPr marL="285750" indent="-285750">
              <a:buFont typeface="Arial" panose="020B0604020202020204" pitchFamily="34" charset="0"/>
              <a:buChar char="•"/>
            </a:pPr>
            <a:r>
              <a:rPr lang="en-US"/>
              <a:t>Briefly explain each step:</a:t>
            </a:r>
          </a:p>
          <a:p>
            <a:pPr marL="285750" indent="-285750">
              <a:buFont typeface="Arial" panose="020B0604020202020204" pitchFamily="34" charset="0"/>
              <a:buChar char="•"/>
            </a:pPr>
            <a:r>
              <a:rPr lang="en-US" b="1"/>
              <a:t>Connect:</a:t>
            </a:r>
            <a:r>
              <a:rPr lang="en-US"/>
              <a:t> Build rapport and establish a shared purpose for the conversation.</a:t>
            </a:r>
          </a:p>
          <a:p>
            <a:pPr marL="285750" indent="-285750">
              <a:buFont typeface="Arial" panose="020B0604020202020204" pitchFamily="34" charset="0"/>
              <a:buChar char="•"/>
            </a:pPr>
            <a:r>
              <a:rPr lang="en-US" b="1"/>
              <a:t>Explore:</a:t>
            </a:r>
            <a:r>
              <a:rPr lang="en-US"/>
              <a:t> Use observations, assessment data, and questions to understand the learner's perspective.</a:t>
            </a:r>
          </a:p>
          <a:p>
            <a:pPr marL="285750" indent="-285750">
              <a:buFont typeface="Arial" panose="020B0604020202020204" pitchFamily="34" charset="0"/>
              <a:buChar char="•"/>
            </a:pPr>
            <a:r>
              <a:rPr lang="en-US" b="1"/>
              <a:t>Identify:</a:t>
            </a:r>
            <a:r>
              <a:rPr lang="en-US"/>
              <a:t> Collaboratively identify the underlying developmental need or performance gap.</a:t>
            </a:r>
          </a:p>
          <a:p>
            <a:pPr marL="285750" indent="-285750">
              <a:buFont typeface="Arial" panose="020B0604020202020204" pitchFamily="34" charset="0"/>
              <a:buChar char="•"/>
            </a:pPr>
            <a:r>
              <a:rPr lang="en-US" b="1"/>
              <a:t>Set Goal:</a:t>
            </a:r>
            <a:r>
              <a:rPr lang="en-US"/>
              <a:t> Agree on a specific, meaningful goal for improvement.</a:t>
            </a:r>
          </a:p>
          <a:p>
            <a:pPr marL="285750" indent="-285750">
              <a:buFont typeface="Arial" panose="020B0604020202020204" pitchFamily="34" charset="0"/>
              <a:buChar char="•"/>
            </a:pPr>
            <a:r>
              <a:rPr lang="en-US" b="1"/>
              <a:t>Plan Actions:</a:t>
            </a:r>
            <a:r>
              <a:rPr lang="en-US"/>
              <a:t> Identify one or two achievable next steps the learner will take.</a:t>
            </a:r>
          </a:p>
          <a:p>
            <a:pPr marL="285750" indent="-285750">
              <a:buFont typeface="Arial" panose="020B0604020202020204" pitchFamily="34" charset="0"/>
              <a:buChar char="•"/>
            </a:pPr>
            <a:r>
              <a:rPr lang="en-US" b="1"/>
              <a:t>Follow-up:</a:t>
            </a:r>
            <a:r>
              <a:rPr lang="en-US"/>
              <a:t> Plan how progress will be reassessed through future observation.</a:t>
            </a:r>
          </a:p>
          <a:p>
            <a:pPr marL="285750" indent="-285750">
              <a:buFont typeface="Arial" panose="020B0604020202020204" pitchFamily="34" charset="0"/>
              <a:buChar char="•"/>
            </a:pPr>
            <a:r>
              <a:rPr lang="en-US"/>
              <a:t>Emphasize that coaching conversations can be brief and occur naturally in clinical teaching.</a:t>
            </a:r>
          </a:p>
          <a:p>
            <a:pPr marL="285750" indent="-285750">
              <a:buFont typeface="Arial" panose="020B0604020202020204" pitchFamily="34" charset="0"/>
              <a:buChar char="•"/>
            </a:pPr>
            <a:r>
              <a:rPr lang="en-US"/>
              <a:t>Reinforce that follow-up closes the learning loop by connecting today's conversation to future observations.</a:t>
            </a:r>
          </a:p>
          <a:p>
            <a:pPr marL="0" indent="0">
              <a:buNone/>
            </a:pPr>
            <a:r>
              <a:rPr lang="en-US" b="1"/>
              <a:t>Transition:</a:t>
            </a:r>
            <a:r>
              <a:rPr lang="en-US"/>
              <a:t> </a:t>
            </a:r>
            <a:r>
              <a:rPr lang="en-US" i="1"/>
              <a:t>"Let's look at some great questions you can ask learners in this process."</a:t>
            </a:r>
          </a:p>
        </p:txBody>
      </p:sp>
      <p:sp>
        <p:nvSpPr>
          <p:cNvPr id="4" name="Slide Number Placeholder 3"/>
          <p:cNvSpPr>
            <a:spLocks noGrp="1"/>
          </p:cNvSpPr>
          <p:nvPr>
            <p:ph type="sldNum" sz="quarter" idx="5"/>
          </p:nvPr>
        </p:nvSpPr>
        <p:spPr/>
        <p:txBody>
          <a:bodyPr/>
          <a:lstStyle/>
          <a:p>
            <a:fld id="{75015C53-943C-40B6-8438-D90D4E6DB335}" type="slidenum">
              <a:rPr lang="en-US"/>
              <a:t>7</a:t>
            </a:fld>
            <a:endParaRPr lang="en-US"/>
          </a:p>
        </p:txBody>
      </p:sp>
    </p:spTree>
    <p:extLst>
      <p:ext uri="{BB962C8B-B14F-4D97-AF65-F5344CB8AC3E}">
        <p14:creationId xmlns:p14="http://schemas.microsoft.com/office/powerpoint/2010/main" val="19212206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a:t>Estimated Time:</a:t>
            </a:r>
            <a:r>
              <a:rPr lang="en-US"/>
              <a:t> 2 minutes</a:t>
            </a:r>
          </a:p>
          <a:p>
            <a:pPr marL="0" indent="0">
              <a:buNone/>
            </a:pPr>
            <a:r>
              <a:rPr lang="en-US" b="1"/>
              <a:t>Purpose:</a:t>
            </a:r>
            <a:r>
              <a:rPr lang="en-US"/>
              <a:t> Demonstrate how questions promote reflection and learner ownership.</a:t>
            </a:r>
          </a:p>
          <a:p>
            <a:pPr marL="0" indent="0">
              <a:buNone/>
            </a:pPr>
            <a:r>
              <a:rPr lang="en-US" b="1"/>
              <a:t>Facilitator Notes:</a:t>
            </a:r>
          </a:p>
          <a:p>
            <a:pPr marL="285750" indent="-285750">
              <a:buFont typeface="Arial" panose="020B0604020202020204" pitchFamily="34" charset="0"/>
              <a:buChar char="•"/>
            </a:pPr>
            <a:r>
              <a:rPr lang="en-US"/>
              <a:t>Explain that powerful questions help learners analyze their own performance rather than relying on faculty to provide all the answers.</a:t>
            </a:r>
          </a:p>
          <a:p>
            <a:pPr marL="285750" indent="-285750">
              <a:buFont typeface="Arial" panose="020B0604020202020204" pitchFamily="34" charset="0"/>
              <a:buChar char="•"/>
            </a:pPr>
            <a:r>
              <a:rPr lang="en-US"/>
              <a:t>Briefly discuss how each question serves a different purpose:</a:t>
            </a:r>
          </a:p>
          <a:p>
            <a:pPr marL="285750" indent="-285750">
              <a:buFont typeface="Arial" panose="020B0604020202020204" pitchFamily="34" charset="0"/>
              <a:buChar char="•"/>
            </a:pPr>
            <a:r>
              <a:rPr lang="en-US" b="1"/>
              <a:t>"What pattern do you see?"</a:t>
            </a:r>
            <a:r>
              <a:rPr lang="en-US"/>
              <a:t> helps learners identify trends across observations.</a:t>
            </a:r>
          </a:p>
          <a:p>
            <a:pPr marL="285750" indent="-285750">
              <a:buFont typeface="Arial" panose="020B0604020202020204" pitchFamily="34" charset="0"/>
              <a:buChar char="•"/>
            </a:pPr>
            <a:r>
              <a:rPr lang="en-US" b="1"/>
              <a:t>"What is getting in the way?"</a:t>
            </a:r>
            <a:r>
              <a:rPr lang="en-US"/>
              <a:t> uncovers barriers or contributing factors.</a:t>
            </a:r>
          </a:p>
          <a:p>
            <a:pPr marL="285750" indent="-285750">
              <a:buFont typeface="Arial" panose="020B0604020202020204" pitchFamily="34" charset="0"/>
              <a:buChar char="•"/>
            </a:pPr>
            <a:r>
              <a:rPr lang="en-US" b="1"/>
              <a:t>"What is your next experiment?"</a:t>
            </a:r>
            <a:r>
              <a:rPr lang="en-US"/>
              <a:t> encourages learners to identify a realistic strategy to try before the next observation.</a:t>
            </a:r>
          </a:p>
          <a:p>
            <a:pPr marL="285750" indent="-285750">
              <a:buFont typeface="Arial" panose="020B0604020202020204" pitchFamily="34" charset="0"/>
              <a:buChar char="•"/>
            </a:pPr>
            <a:r>
              <a:rPr lang="en-US"/>
              <a:t>Reinforce that there is no "perfect" question. Choose questions that encourage reflection and move the conversation forward.</a:t>
            </a:r>
          </a:p>
          <a:p>
            <a:pPr marL="285750" indent="-285750">
              <a:buFont typeface="Arial" panose="020B0604020202020204" pitchFamily="34" charset="0"/>
              <a:buChar char="•"/>
            </a:pPr>
            <a:r>
              <a:rPr lang="en-US"/>
              <a:t>Connect these questions to the upcoming activity, where participants will use them to guide a coaching conversation.</a:t>
            </a:r>
          </a:p>
          <a:p>
            <a:pPr marL="0" indent="0">
              <a:buNone/>
            </a:pPr>
            <a:r>
              <a:rPr lang="en-US" b="1"/>
              <a:t>Transition:</a:t>
            </a:r>
            <a:r>
              <a:rPr lang="en-US"/>
              <a:t> </a:t>
            </a:r>
            <a:r>
              <a:rPr lang="en-US" i="1"/>
              <a:t>"Now let's put the framework into practice."</a:t>
            </a:r>
          </a:p>
        </p:txBody>
      </p:sp>
      <p:sp>
        <p:nvSpPr>
          <p:cNvPr id="4" name="Slide Number Placeholder 3"/>
          <p:cNvSpPr>
            <a:spLocks noGrp="1"/>
          </p:cNvSpPr>
          <p:nvPr>
            <p:ph type="sldNum" sz="quarter" idx="5"/>
          </p:nvPr>
        </p:nvSpPr>
        <p:spPr/>
        <p:txBody>
          <a:bodyPr/>
          <a:lstStyle/>
          <a:p>
            <a:fld id="{75015C53-943C-40B6-8438-D90D4E6DB335}" type="slidenum">
              <a:rPr lang="en-US"/>
              <a:t>8</a:t>
            </a:fld>
            <a:endParaRPr lang="en-US"/>
          </a:p>
        </p:txBody>
      </p:sp>
    </p:spTree>
    <p:extLst>
      <p:ext uri="{BB962C8B-B14F-4D97-AF65-F5344CB8AC3E}">
        <p14:creationId xmlns:p14="http://schemas.microsoft.com/office/powerpoint/2010/main" val="30324923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827087"/>
            <a:ext cx="10363200" cy="1470025"/>
          </a:xfrm>
          <a:ln>
            <a:noFill/>
          </a:ln>
        </p:spPr>
        <p:txBody>
          <a:bodyPr vert="horz" lIns="91440" tIns="45720" rIns="91440" bIns="45720" rtlCol="0" anchor="ctr">
            <a:noAutofit/>
          </a:bodyPr>
          <a:lstStyle>
            <a:lvl1pPr>
              <a:defRPr lang="en-US" dirty="0"/>
            </a:lvl1pPr>
          </a:lstStyle>
          <a:p>
            <a:pPr lvl="0"/>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6" name="Text Placeholder 5">
            <a:extLst>
              <a:ext uri="{FF2B5EF4-FFF2-40B4-BE49-F238E27FC236}">
                <a16:creationId xmlns:a16="http://schemas.microsoft.com/office/drawing/2014/main" id="{529D0103-C195-0DED-F6FD-E448670CC366}"/>
              </a:ext>
            </a:extLst>
          </p:cNvPr>
          <p:cNvSpPr>
            <a:spLocks noGrp="1"/>
          </p:cNvSpPr>
          <p:nvPr>
            <p:ph type="body" sz="quarter" idx="10"/>
          </p:nvPr>
        </p:nvSpPr>
        <p:spPr>
          <a:xfrm>
            <a:off x="860425" y="2474913"/>
            <a:ext cx="10471150" cy="1411287"/>
          </a:xfrm>
          <a:ln>
            <a:noFill/>
          </a:ln>
        </p:spPr>
        <p:txBody>
          <a:bodyPr vert="horz" lIns="91440" tIns="45720" rIns="91440" bIns="45720" rtlCol="0" anchor="ctr">
            <a:noAutofit/>
          </a:bodyPr>
          <a:lstStyle>
            <a:lvl1pPr>
              <a:defRPr lang="en-US" sz="4600" b="1" i="0" spc="-50" baseline="0" dirty="0" smtClean="0">
                <a:solidFill>
                  <a:schemeClr val="tx1">
                    <a:lumMod val="75000"/>
                    <a:lumOff val="25000"/>
                  </a:schemeClr>
                </a:solidFill>
                <a:latin typeface="Arial Black" panose="020B0604020202020204" pitchFamily="34" charset="0"/>
                <a:ea typeface="Roboto Black" panose="02000000000000000000" pitchFamily="2" charset="0"/>
                <a:cs typeface="Arial Black" panose="020B0604020202020204" pitchFamily="34" charset="0"/>
              </a:defRPr>
            </a:lvl1pPr>
            <a:lvl2pPr>
              <a:defRPr lang="en-US" dirty="0" smtClean="0"/>
            </a:lvl2pPr>
            <a:lvl3pPr>
              <a:defRPr lang="en-US" dirty="0" smtClean="0"/>
            </a:lvl3pPr>
            <a:lvl4pPr>
              <a:defRPr lang="en-US" dirty="0" smtClean="0"/>
            </a:lvl4pPr>
            <a:lvl5pPr>
              <a:defRPr lang="en-US" dirty="0"/>
            </a:lvl5pPr>
          </a:lstStyle>
          <a:p>
            <a:pPr lvl="0" defTabSz="914400">
              <a:lnSpc>
                <a:spcPct val="90000"/>
              </a:lnSpc>
              <a:spcBef>
                <a:spcPct val="0"/>
              </a:spcBef>
              <a:buNone/>
            </a:pPr>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680755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Content - H2s - Intr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9058" y="3513762"/>
            <a:ext cx="3602989" cy="2612401"/>
          </a:xfrm>
        </p:spPr>
        <p:txBody>
          <a:bodyPr/>
          <a:lstStyle>
            <a:lvl1pPr>
              <a:defRPr sz="22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342616" y="3513763"/>
            <a:ext cx="3239784" cy="2612401"/>
          </a:xfrm>
        </p:spPr>
        <p:txBody>
          <a:bodyPr/>
          <a:lstStyle>
            <a:lvl1pPr>
              <a:defRPr sz="22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1A855F22-19B7-65D9-1C45-BE912D12E996}"/>
              </a:ext>
              <a:ext uri="{C183D7F6-B498-43B3-948B-1728B52AA6E4}">
                <adec:decorative xmlns:adec="http://schemas.microsoft.com/office/drawing/2017/decorative" val="1"/>
              </a:ext>
            </a:extLst>
          </p:cNvPr>
          <p:cNvCxnSpPr>
            <a:cxnSpLocks/>
          </p:cNvCxnSpPr>
          <p:nvPr userDrawn="1"/>
        </p:nvCxnSpPr>
        <p:spPr>
          <a:xfrm>
            <a:off x="609600" y="1252449"/>
            <a:ext cx="10972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 Placeholder 8">
            <a:extLst>
              <a:ext uri="{FF2B5EF4-FFF2-40B4-BE49-F238E27FC236}">
                <a16:creationId xmlns:a16="http://schemas.microsoft.com/office/drawing/2014/main" id="{225137FD-229D-12B3-4878-4935EFD074A0}"/>
              </a:ext>
            </a:extLst>
          </p:cNvPr>
          <p:cNvSpPr>
            <a:spLocks noGrp="1"/>
          </p:cNvSpPr>
          <p:nvPr>
            <p:ph type="body" sz="quarter" idx="10"/>
          </p:nvPr>
        </p:nvSpPr>
        <p:spPr>
          <a:xfrm>
            <a:off x="4485837" y="3513762"/>
            <a:ext cx="3602989" cy="2612401"/>
          </a:xfrm>
        </p:spPr>
        <p:txBody>
          <a:bodyPr/>
          <a:lstStyle>
            <a:lvl1pPr>
              <a:defRPr sz="2200"/>
            </a:lvl1pPr>
            <a:lvl2pPr>
              <a:defRPr sz="2200"/>
            </a:lvl2pPr>
            <a:lvl3pPr>
              <a:defRPr sz="2200"/>
            </a:lvl3pPr>
            <a:lvl4pPr>
              <a:defRPr sz="2200"/>
            </a:lvl4pPr>
            <a:lvl5pPr>
              <a:defRPr sz="2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a:extLst>
              <a:ext uri="{FF2B5EF4-FFF2-40B4-BE49-F238E27FC236}">
                <a16:creationId xmlns:a16="http://schemas.microsoft.com/office/drawing/2014/main" id="{0EDE9469-46E9-3082-39FA-56BEA17A3AB9}"/>
              </a:ext>
            </a:extLst>
          </p:cNvPr>
          <p:cNvSpPr>
            <a:spLocks noGrp="1"/>
          </p:cNvSpPr>
          <p:nvPr>
            <p:ph type="body" idx="11"/>
          </p:nvPr>
        </p:nvSpPr>
        <p:spPr>
          <a:xfrm>
            <a:off x="609600" y="2798833"/>
            <a:ext cx="362244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Text Placeholder 4">
            <a:extLst>
              <a:ext uri="{FF2B5EF4-FFF2-40B4-BE49-F238E27FC236}">
                <a16:creationId xmlns:a16="http://schemas.microsoft.com/office/drawing/2014/main" id="{7E06B4BC-D8AB-2E2D-358E-B431EF6A2229}"/>
              </a:ext>
            </a:extLst>
          </p:cNvPr>
          <p:cNvSpPr>
            <a:spLocks noGrp="1"/>
          </p:cNvSpPr>
          <p:nvPr>
            <p:ph type="body" sz="quarter" idx="3"/>
          </p:nvPr>
        </p:nvSpPr>
        <p:spPr>
          <a:xfrm>
            <a:off x="8342616" y="2798833"/>
            <a:ext cx="323978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4">
            <a:extLst>
              <a:ext uri="{FF2B5EF4-FFF2-40B4-BE49-F238E27FC236}">
                <a16:creationId xmlns:a16="http://schemas.microsoft.com/office/drawing/2014/main" id="{01846C0B-4721-6784-727D-FD233EA52133}"/>
              </a:ext>
            </a:extLst>
          </p:cNvPr>
          <p:cNvSpPr>
            <a:spLocks noGrp="1"/>
          </p:cNvSpPr>
          <p:nvPr>
            <p:ph type="body" sz="quarter" idx="12"/>
          </p:nvPr>
        </p:nvSpPr>
        <p:spPr>
          <a:xfrm>
            <a:off x="4476107" y="2798833"/>
            <a:ext cx="362244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Content Placeholder 2">
            <a:extLst>
              <a:ext uri="{FF2B5EF4-FFF2-40B4-BE49-F238E27FC236}">
                <a16:creationId xmlns:a16="http://schemas.microsoft.com/office/drawing/2014/main" id="{8E9E1D97-5EC2-4908-1F8E-1E33AFAC5DF0}"/>
              </a:ext>
            </a:extLst>
          </p:cNvPr>
          <p:cNvSpPr>
            <a:spLocks noGrp="1"/>
          </p:cNvSpPr>
          <p:nvPr>
            <p:ph sz="half" idx="13"/>
          </p:nvPr>
        </p:nvSpPr>
        <p:spPr>
          <a:xfrm>
            <a:off x="629056" y="1590780"/>
            <a:ext cx="10953344" cy="804669"/>
          </a:xfrm>
        </p:spPr>
        <p:txBody>
          <a:bodyPr/>
          <a:lstStyle>
            <a:lvl1pPr>
              <a:buNone/>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52763740"/>
      </p:ext>
    </p:extLst>
  </p:cSld>
  <p:clrMapOvr>
    <a:masterClrMapping/>
  </p:clrMapOvr>
  <p:extLst>
    <p:ext uri="{DCECCB84-F9BA-43D5-87BE-67443E8EF086}">
      <p15:sldGuideLst xmlns:p15="http://schemas.microsoft.com/office/powerpoint/2012/main">
        <p15:guide id="1" orient="horz" pos="960" userDrawn="1">
          <p15:clr>
            <a:srgbClr val="FBAE40"/>
          </p15:clr>
        </p15:guide>
        <p15:guide id="2" pos="3840">
          <p15:clr>
            <a:srgbClr val="FBAE40"/>
          </p15:clr>
        </p15:guide>
        <p15:guide id="3" orient="horz" pos="226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our Content - H2s - Intr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9059" y="3513762"/>
            <a:ext cx="2655248" cy="2612401"/>
          </a:xfrm>
        </p:spPr>
        <p:txBody>
          <a:bodyPr/>
          <a:lstStyle>
            <a:lvl1pPr>
              <a:defRPr sz="22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36493" y="3513763"/>
            <a:ext cx="2387582" cy="2612401"/>
          </a:xfrm>
        </p:spPr>
        <p:txBody>
          <a:bodyPr/>
          <a:lstStyle>
            <a:lvl1pPr>
              <a:defRPr sz="22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1A855F22-19B7-65D9-1C45-BE912D12E996}"/>
              </a:ext>
              <a:ext uri="{C183D7F6-B498-43B3-948B-1728B52AA6E4}">
                <adec:decorative xmlns:adec="http://schemas.microsoft.com/office/drawing/2017/decorative" val="1"/>
              </a:ext>
            </a:extLst>
          </p:cNvPr>
          <p:cNvCxnSpPr>
            <a:cxnSpLocks/>
          </p:cNvCxnSpPr>
          <p:nvPr userDrawn="1"/>
        </p:nvCxnSpPr>
        <p:spPr>
          <a:xfrm>
            <a:off x="609600" y="1252449"/>
            <a:ext cx="10972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 Placeholder 8">
            <a:extLst>
              <a:ext uri="{FF2B5EF4-FFF2-40B4-BE49-F238E27FC236}">
                <a16:creationId xmlns:a16="http://schemas.microsoft.com/office/drawing/2014/main" id="{225137FD-229D-12B3-4878-4935EFD074A0}"/>
              </a:ext>
            </a:extLst>
          </p:cNvPr>
          <p:cNvSpPr>
            <a:spLocks noGrp="1"/>
          </p:cNvSpPr>
          <p:nvPr>
            <p:ph type="body" sz="quarter" idx="10"/>
          </p:nvPr>
        </p:nvSpPr>
        <p:spPr>
          <a:xfrm>
            <a:off x="3482776" y="3513762"/>
            <a:ext cx="2655248" cy="2612401"/>
          </a:xfrm>
        </p:spPr>
        <p:txBody>
          <a:bodyPr/>
          <a:lstStyle>
            <a:lvl1pPr>
              <a:defRPr sz="2200"/>
            </a:lvl1pPr>
            <a:lvl2pPr>
              <a:defRPr sz="2200"/>
            </a:lvl2pPr>
            <a:lvl3pPr>
              <a:defRPr sz="2200"/>
            </a:lvl3pPr>
            <a:lvl4pPr>
              <a:defRPr sz="2200"/>
            </a:lvl4pPr>
            <a:lvl5pPr>
              <a:defRPr sz="2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a:extLst>
              <a:ext uri="{FF2B5EF4-FFF2-40B4-BE49-F238E27FC236}">
                <a16:creationId xmlns:a16="http://schemas.microsoft.com/office/drawing/2014/main" id="{0EDE9469-46E9-3082-39FA-56BEA17A3AB9}"/>
              </a:ext>
            </a:extLst>
          </p:cNvPr>
          <p:cNvSpPr>
            <a:spLocks noGrp="1"/>
          </p:cNvSpPr>
          <p:nvPr>
            <p:ph type="body" idx="11"/>
          </p:nvPr>
        </p:nvSpPr>
        <p:spPr>
          <a:xfrm>
            <a:off x="609600" y="2798833"/>
            <a:ext cx="266958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Text Placeholder 4">
            <a:extLst>
              <a:ext uri="{FF2B5EF4-FFF2-40B4-BE49-F238E27FC236}">
                <a16:creationId xmlns:a16="http://schemas.microsoft.com/office/drawing/2014/main" id="{7E06B4BC-D8AB-2E2D-358E-B431EF6A2229}"/>
              </a:ext>
            </a:extLst>
          </p:cNvPr>
          <p:cNvSpPr>
            <a:spLocks noGrp="1"/>
          </p:cNvSpPr>
          <p:nvPr>
            <p:ph type="body" sz="quarter" idx="3"/>
          </p:nvPr>
        </p:nvSpPr>
        <p:spPr>
          <a:xfrm>
            <a:off x="6333078" y="2798833"/>
            <a:ext cx="238758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4">
            <a:extLst>
              <a:ext uri="{FF2B5EF4-FFF2-40B4-BE49-F238E27FC236}">
                <a16:creationId xmlns:a16="http://schemas.microsoft.com/office/drawing/2014/main" id="{01846C0B-4721-6784-727D-FD233EA52133}"/>
              </a:ext>
            </a:extLst>
          </p:cNvPr>
          <p:cNvSpPr>
            <a:spLocks noGrp="1"/>
          </p:cNvSpPr>
          <p:nvPr>
            <p:ph type="body" sz="quarter" idx="12"/>
          </p:nvPr>
        </p:nvSpPr>
        <p:spPr>
          <a:xfrm>
            <a:off x="3471339" y="2798833"/>
            <a:ext cx="266958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Content Placeholder 2">
            <a:extLst>
              <a:ext uri="{FF2B5EF4-FFF2-40B4-BE49-F238E27FC236}">
                <a16:creationId xmlns:a16="http://schemas.microsoft.com/office/drawing/2014/main" id="{8E9E1D97-5EC2-4908-1F8E-1E33AFAC5DF0}"/>
              </a:ext>
            </a:extLst>
          </p:cNvPr>
          <p:cNvSpPr>
            <a:spLocks noGrp="1"/>
          </p:cNvSpPr>
          <p:nvPr>
            <p:ph sz="half" idx="13"/>
          </p:nvPr>
        </p:nvSpPr>
        <p:spPr>
          <a:xfrm>
            <a:off x="629056" y="1590781"/>
            <a:ext cx="10953344" cy="494874"/>
          </a:xfrm>
        </p:spPr>
        <p:txBody>
          <a:bodyPr/>
          <a:lstStyle>
            <a:lvl1pPr marL="0" indent="0">
              <a:buNone/>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8">
            <a:extLst>
              <a:ext uri="{FF2B5EF4-FFF2-40B4-BE49-F238E27FC236}">
                <a16:creationId xmlns:a16="http://schemas.microsoft.com/office/drawing/2014/main" id="{C11AA966-949D-6D5B-A7E8-1F097A18BDFE}"/>
              </a:ext>
            </a:extLst>
          </p:cNvPr>
          <p:cNvSpPr>
            <a:spLocks noGrp="1"/>
          </p:cNvSpPr>
          <p:nvPr>
            <p:ph type="body" sz="quarter" idx="14"/>
          </p:nvPr>
        </p:nvSpPr>
        <p:spPr>
          <a:xfrm>
            <a:off x="8922544" y="3513762"/>
            <a:ext cx="2655248" cy="2612401"/>
          </a:xfrm>
        </p:spPr>
        <p:txBody>
          <a:bodyPr/>
          <a:lstStyle>
            <a:lvl1pPr>
              <a:defRPr sz="2200"/>
            </a:lvl1pPr>
            <a:lvl2pPr>
              <a:defRPr sz="2200"/>
            </a:lvl2pPr>
            <a:lvl3pPr>
              <a:defRPr sz="2200"/>
            </a:lvl3pPr>
            <a:lvl4pPr>
              <a:defRPr sz="2200"/>
            </a:lvl4pPr>
            <a:lvl5pPr>
              <a:defRPr sz="2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9495BA79-0994-5A83-3E2D-E6AC7EB4B0D3}"/>
              </a:ext>
            </a:extLst>
          </p:cNvPr>
          <p:cNvSpPr>
            <a:spLocks noGrp="1"/>
          </p:cNvSpPr>
          <p:nvPr>
            <p:ph type="body" sz="quarter" idx="15"/>
          </p:nvPr>
        </p:nvSpPr>
        <p:spPr>
          <a:xfrm>
            <a:off x="8912813" y="2798833"/>
            <a:ext cx="266958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1381675607"/>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cxnSp>
        <p:nvCxnSpPr>
          <p:cNvPr id="6" name="Straight Connector 5">
            <a:extLst>
              <a:ext uri="{FF2B5EF4-FFF2-40B4-BE49-F238E27FC236}">
                <a16:creationId xmlns:a16="http://schemas.microsoft.com/office/drawing/2014/main" id="{D739A150-6879-78A7-2A66-AA3498AD40DE}"/>
              </a:ext>
              <a:ext uri="{C183D7F6-B498-43B3-948B-1728B52AA6E4}">
                <adec:decorative xmlns:adec="http://schemas.microsoft.com/office/drawing/2017/decorative" val="1"/>
              </a:ext>
            </a:extLst>
          </p:cNvPr>
          <p:cNvCxnSpPr>
            <a:cxnSpLocks/>
          </p:cNvCxnSpPr>
          <p:nvPr userDrawn="1"/>
        </p:nvCxnSpPr>
        <p:spPr>
          <a:xfrm>
            <a:off x="609600" y="1252449"/>
            <a:ext cx="10972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70277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ctivity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DAF69AB-FCDA-672F-A633-3B7C85DEF4A9}"/>
              </a:ext>
              <a:ext uri="{C183D7F6-B498-43B3-948B-1728B52AA6E4}">
                <adec:decorative xmlns:adec="http://schemas.microsoft.com/office/drawing/2017/decorative" val="1"/>
              </a:ext>
            </a:extLst>
          </p:cNvPr>
          <p:cNvSpPr/>
          <p:nvPr userDrawn="1"/>
        </p:nvSpPr>
        <p:spPr>
          <a:xfrm>
            <a:off x="0" y="0"/>
            <a:ext cx="12192000" cy="1880171"/>
          </a:xfrm>
          <a:prstGeom prst="rect">
            <a:avLst/>
          </a:prstGeom>
          <a:solidFill>
            <a:srgbClr val="2A758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609600" y="237996"/>
            <a:ext cx="10972800" cy="1642172"/>
          </a:xfrm>
        </p:spPr>
        <p:txBody>
          <a:bodyPr/>
          <a:lstStyle>
            <a:lvl1pPr>
              <a:defRPr>
                <a:solidFill>
                  <a:schemeClr val="bg1"/>
                </a:solidFill>
              </a:defRPr>
            </a:lvl1pPr>
          </a:lstStyle>
          <a:p>
            <a:r>
              <a:rPr lang="en-US"/>
              <a:t>Title</a:t>
            </a:r>
            <a:br>
              <a:rPr lang="en-US"/>
            </a:br>
            <a:r>
              <a:rPr lang="en-US"/>
              <a:t>Subtitle</a:t>
            </a:r>
          </a:p>
        </p:txBody>
      </p:sp>
      <p:sp>
        <p:nvSpPr>
          <p:cNvPr id="3" name="Content Placeholder 2"/>
          <p:cNvSpPr>
            <a:spLocks noGrp="1"/>
          </p:cNvSpPr>
          <p:nvPr>
            <p:ph sz="half" idx="1"/>
          </p:nvPr>
        </p:nvSpPr>
        <p:spPr>
          <a:xfrm>
            <a:off x="629058" y="3986369"/>
            <a:ext cx="5254064" cy="2147732"/>
          </a:xfrm>
        </p:spPr>
        <p:txBody>
          <a:bodyPr/>
          <a:lstStyle>
            <a:lvl1pPr>
              <a:defRPr sz="22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a:extLst>
              <a:ext uri="{FF2B5EF4-FFF2-40B4-BE49-F238E27FC236}">
                <a16:creationId xmlns:a16="http://schemas.microsoft.com/office/drawing/2014/main" id="{225137FD-229D-12B3-4878-4935EFD074A0}"/>
              </a:ext>
            </a:extLst>
          </p:cNvPr>
          <p:cNvSpPr>
            <a:spLocks noGrp="1"/>
          </p:cNvSpPr>
          <p:nvPr>
            <p:ph type="body" sz="quarter" idx="10"/>
          </p:nvPr>
        </p:nvSpPr>
        <p:spPr>
          <a:xfrm>
            <a:off x="6299963" y="3986368"/>
            <a:ext cx="5254064" cy="2147732"/>
          </a:xfrm>
        </p:spPr>
        <p:txBody>
          <a:bodyPr/>
          <a:lstStyle>
            <a:lvl1pPr>
              <a:defRPr sz="2200"/>
            </a:lvl1pPr>
            <a:lvl2pPr>
              <a:defRPr sz="2200"/>
            </a:lvl2pPr>
            <a:lvl3pPr>
              <a:defRPr sz="2200"/>
            </a:lvl3pPr>
            <a:lvl4pPr>
              <a:defRPr sz="2200"/>
            </a:lvl4pPr>
            <a:lvl5pPr>
              <a:defRPr sz="2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a:extLst>
              <a:ext uri="{FF2B5EF4-FFF2-40B4-BE49-F238E27FC236}">
                <a16:creationId xmlns:a16="http://schemas.microsoft.com/office/drawing/2014/main" id="{0EDE9469-46E9-3082-39FA-56BEA17A3AB9}"/>
              </a:ext>
            </a:extLst>
          </p:cNvPr>
          <p:cNvSpPr>
            <a:spLocks noGrp="1"/>
          </p:cNvSpPr>
          <p:nvPr>
            <p:ph type="body" idx="11"/>
          </p:nvPr>
        </p:nvSpPr>
        <p:spPr>
          <a:xfrm>
            <a:off x="609600" y="3271439"/>
            <a:ext cx="528243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4">
            <a:extLst>
              <a:ext uri="{FF2B5EF4-FFF2-40B4-BE49-F238E27FC236}">
                <a16:creationId xmlns:a16="http://schemas.microsoft.com/office/drawing/2014/main" id="{01846C0B-4721-6784-727D-FD233EA52133}"/>
              </a:ext>
            </a:extLst>
          </p:cNvPr>
          <p:cNvSpPr>
            <a:spLocks noGrp="1"/>
          </p:cNvSpPr>
          <p:nvPr>
            <p:ph type="body" sz="quarter" idx="12"/>
          </p:nvPr>
        </p:nvSpPr>
        <p:spPr>
          <a:xfrm>
            <a:off x="6290233" y="3271438"/>
            <a:ext cx="528243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Content Placeholder 2">
            <a:extLst>
              <a:ext uri="{FF2B5EF4-FFF2-40B4-BE49-F238E27FC236}">
                <a16:creationId xmlns:a16="http://schemas.microsoft.com/office/drawing/2014/main" id="{8E9E1D97-5EC2-4908-1F8E-1E33AFAC5DF0}"/>
              </a:ext>
            </a:extLst>
          </p:cNvPr>
          <p:cNvSpPr>
            <a:spLocks noGrp="1"/>
          </p:cNvSpPr>
          <p:nvPr>
            <p:ph sz="half" idx="13"/>
          </p:nvPr>
        </p:nvSpPr>
        <p:spPr>
          <a:xfrm>
            <a:off x="629056" y="2063386"/>
            <a:ext cx="10953344" cy="804669"/>
          </a:xfrm>
        </p:spPr>
        <p:txBody>
          <a:bodyPr/>
          <a:lstStyle>
            <a:lvl1pPr>
              <a:buNone/>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57161035"/>
      </p:ext>
    </p:extLst>
  </p:cSld>
  <p:clrMapOvr>
    <a:masterClrMapping/>
  </p:clrMapOvr>
  <p:extLst>
    <p:ext uri="{DCECCB84-F9BA-43D5-87BE-67443E8EF086}">
      <p15:sldGuideLst xmlns:p15="http://schemas.microsoft.com/office/powerpoint/2012/main">
        <p15:guide id="2" pos="3840">
          <p15:clr>
            <a:srgbClr val="FBAE40"/>
          </p15:clr>
        </p15:guide>
        <p15:guide id="3" orient="horz" pos="1272" userDrawn="1">
          <p15:clr>
            <a:srgbClr val="FBAE40"/>
          </p15:clr>
        </p15:guide>
        <p15:guide id="4" orient="horz" pos="216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ctivity Slide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DAF69AB-FCDA-672F-A633-3B7C85DEF4A9}"/>
              </a:ext>
              <a:ext uri="{C183D7F6-B498-43B3-948B-1728B52AA6E4}">
                <adec:decorative xmlns:adec="http://schemas.microsoft.com/office/drawing/2017/decorative" val="1"/>
              </a:ext>
            </a:extLst>
          </p:cNvPr>
          <p:cNvSpPr/>
          <p:nvPr userDrawn="1"/>
        </p:nvSpPr>
        <p:spPr>
          <a:xfrm>
            <a:off x="0" y="0"/>
            <a:ext cx="12192000" cy="1880171"/>
          </a:xfrm>
          <a:prstGeom prst="rect">
            <a:avLst/>
          </a:prstGeom>
          <a:solidFill>
            <a:srgbClr val="2A758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609600" y="237996"/>
            <a:ext cx="10972800" cy="1642172"/>
          </a:xfrm>
        </p:spPr>
        <p:txBody>
          <a:bodyPr/>
          <a:lstStyle>
            <a:lvl1pPr>
              <a:defRPr>
                <a:solidFill>
                  <a:schemeClr val="bg1"/>
                </a:solidFill>
              </a:defRPr>
            </a:lvl1pPr>
          </a:lstStyle>
          <a:p>
            <a:r>
              <a:rPr lang="en-US"/>
              <a:t>Title</a:t>
            </a:r>
          </a:p>
        </p:txBody>
      </p:sp>
      <p:sp>
        <p:nvSpPr>
          <p:cNvPr id="3" name="Content Placeholder 2"/>
          <p:cNvSpPr>
            <a:spLocks noGrp="1"/>
          </p:cNvSpPr>
          <p:nvPr>
            <p:ph sz="half" idx="1"/>
          </p:nvPr>
        </p:nvSpPr>
        <p:spPr>
          <a:xfrm>
            <a:off x="609600" y="3012134"/>
            <a:ext cx="5254064" cy="3121965"/>
          </a:xfrm>
        </p:spPr>
        <p:txBody>
          <a:bodyPr/>
          <a:lstStyle>
            <a:lvl1pPr>
              <a:defRPr sz="22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a:extLst>
              <a:ext uri="{FF2B5EF4-FFF2-40B4-BE49-F238E27FC236}">
                <a16:creationId xmlns:a16="http://schemas.microsoft.com/office/drawing/2014/main" id="{0EDE9469-46E9-3082-39FA-56BEA17A3AB9}"/>
              </a:ext>
            </a:extLst>
          </p:cNvPr>
          <p:cNvSpPr>
            <a:spLocks noGrp="1"/>
          </p:cNvSpPr>
          <p:nvPr>
            <p:ph type="body" idx="11"/>
          </p:nvPr>
        </p:nvSpPr>
        <p:spPr>
          <a:xfrm>
            <a:off x="590142" y="2297205"/>
            <a:ext cx="528243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Picture Placeholder 6">
            <a:extLst>
              <a:ext uri="{FF2B5EF4-FFF2-40B4-BE49-F238E27FC236}">
                <a16:creationId xmlns:a16="http://schemas.microsoft.com/office/drawing/2014/main" id="{E94AD77F-CCFC-5F9A-BAC3-7C1851B1E0C2}"/>
              </a:ext>
            </a:extLst>
          </p:cNvPr>
          <p:cNvSpPr>
            <a:spLocks noGrp="1"/>
          </p:cNvSpPr>
          <p:nvPr>
            <p:ph type="pic" sz="quarter" idx="12"/>
          </p:nvPr>
        </p:nvSpPr>
        <p:spPr>
          <a:xfrm>
            <a:off x="6096000" y="2348752"/>
            <a:ext cx="5486400" cy="3785347"/>
          </a:xfrm>
        </p:spPr>
        <p:txBody>
          <a:bodyPr/>
          <a:lstStyle/>
          <a:p>
            <a:endParaRPr lang="en-US"/>
          </a:p>
        </p:txBody>
      </p:sp>
    </p:spTree>
    <p:extLst>
      <p:ext uri="{BB962C8B-B14F-4D97-AF65-F5344CB8AC3E}">
        <p14:creationId xmlns:p14="http://schemas.microsoft.com/office/powerpoint/2010/main" val="3862164630"/>
      </p:ext>
    </p:extLst>
  </p:cSld>
  <p:clrMapOvr>
    <a:masterClrMapping/>
  </p:clrMapOvr>
  <p:extLst>
    <p:ext uri="{DCECCB84-F9BA-43D5-87BE-67443E8EF086}">
      <p15:sldGuideLst xmlns:p15="http://schemas.microsoft.com/office/powerpoint/2012/main">
        <p15:guide id="2" pos="3840">
          <p15:clr>
            <a:srgbClr val="FBAE40"/>
          </p15:clr>
        </p15:guide>
        <p15:guide id="3" orient="horz" pos="1272" userDrawn="1">
          <p15:clr>
            <a:srgbClr val="FBAE40"/>
          </p15:clr>
        </p15:guide>
        <p15:guide id="4" orient="horz" pos="216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ctivity Slide 3">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DAF69AB-FCDA-672F-A633-3B7C85DEF4A9}"/>
              </a:ext>
              <a:ext uri="{C183D7F6-B498-43B3-948B-1728B52AA6E4}">
                <adec:decorative xmlns:adec="http://schemas.microsoft.com/office/drawing/2017/decorative" val="1"/>
              </a:ext>
            </a:extLst>
          </p:cNvPr>
          <p:cNvSpPr/>
          <p:nvPr userDrawn="1"/>
        </p:nvSpPr>
        <p:spPr>
          <a:xfrm>
            <a:off x="0" y="1"/>
            <a:ext cx="6096000" cy="2595282"/>
          </a:xfrm>
          <a:prstGeom prst="rect">
            <a:avLst/>
          </a:prstGeom>
          <a:solidFill>
            <a:srgbClr val="2A758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609600" y="237995"/>
            <a:ext cx="5078506" cy="2061451"/>
          </a:xfrm>
        </p:spPr>
        <p:txBody>
          <a:bodyPr/>
          <a:lstStyle>
            <a:lvl1pPr>
              <a:defRPr>
                <a:solidFill>
                  <a:schemeClr val="bg1"/>
                </a:solidFill>
              </a:defRPr>
            </a:lvl1pPr>
          </a:lstStyle>
          <a:p>
            <a:r>
              <a:rPr lang="en-US"/>
              <a:t>Title</a:t>
            </a:r>
          </a:p>
        </p:txBody>
      </p:sp>
      <p:sp>
        <p:nvSpPr>
          <p:cNvPr id="3" name="Content Placeholder 2"/>
          <p:cNvSpPr>
            <a:spLocks noGrp="1"/>
          </p:cNvSpPr>
          <p:nvPr>
            <p:ph sz="half" idx="1"/>
          </p:nvPr>
        </p:nvSpPr>
        <p:spPr>
          <a:xfrm>
            <a:off x="629058" y="3582958"/>
            <a:ext cx="5254064" cy="2551141"/>
          </a:xfrm>
        </p:spPr>
        <p:txBody>
          <a:bodyPr/>
          <a:lstStyle>
            <a:lvl1pPr>
              <a:defRPr sz="22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a:extLst>
              <a:ext uri="{FF2B5EF4-FFF2-40B4-BE49-F238E27FC236}">
                <a16:creationId xmlns:a16="http://schemas.microsoft.com/office/drawing/2014/main" id="{0EDE9469-46E9-3082-39FA-56BEA17A3AB9}"/>
              </a:ext>
            </a:extLst>
          </p:cNvPr>
          <p:cNvSpPr>
            <a:spLocks noGrp="1"/>
          </p:cNvSpPr>
          <p:nvPr>
            <p:ph type="body" idx="11"/>
          </p:nvPr>
        </p:nvSpPr>
        <p:spPr>
          <a:xfrm>
            <a:off x="609600" y="2868029"/>
            <a:ext cx="528243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Picture Placeholder 6">
            <a:extLst>
              <a:ext uri="{FF2B5EF4-FFF2-40B4-BE49-F238E27FC236}">
                <a16:creationId xmlns:a16="http://schemas.microsoft.com/office/drawing/2014/main" id="{3AA3F785-64F1-06E0-0FBD-BF319B9CD365}"/>
              </a:ext>
            </a:extLst>
          </p:cNvPr>
          <p:cNvSpPr>
            <a:spLocks noGrp="1"/>
          </p:cNvSpPr>
          <p:nvPr>
            <p:ph type="pic" sz="quarter" idx="12"/>
          </p:nvPr>
        </p:nvSpPr>
        <p:spPr>
          <a:xfrm>
            <a:off x="6096000" y="0"/>
            <a:ext cx="6096000" cy="6858000"/>
          </a:xfrm>
        </p:spPr>
        <p:txBody>
          <a:bodyPr/>
          <a:lstStyle/>
          <a:p>
            <a:endParaRPr lang="en-US"/>
          </a:p>
        </p:txBody>
      </p:sp>
    </p:spTree>
    <p:extLst>
      <p:ext uri="{BB962C8B-B14F-4D97-AF65-F5344CB8AC3E}">
        <p14:creationId xmlns:p14="http://schemas.microsoft.com/office/powerpoint/2010/main" val="417094426"/>
      </p:ext>
    </p:extLst>
  </p:cSld>
  <p:clrMapOvr>
    <a:masterClrMapping/>
  </p:clrMapOvr>
  <p:extLst>
    <p:ext uri="{DCECCB84-F9BA-43D5-87BE-67443E8EF086}">
      <p15:sldGuideLst xmlns:p15="http://schemas.microsoft.com/office/powerpoint/2012/main">
        <p15:guide id="2" pos="3840">
          <p15:clr>
            <a:srgbClr val="FBAE40"/>
          </p15:clr>
        </p15:guide>
        <p15:guide id="3" orient="horz" pos="1272">
          <p15:clr>
            <a:srgbClr val="FBAE40"/>
          </p15:clr>
        </p15:guide>
        <p15:guide id="4" orient="horz" pos="216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ase Study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4E93638-5CF1-A58A-3BAA-05B35C77D6CE}"/>
              </a:ext>
              <a:ext uri="{C183D7F6-B498-43B3-948B-1728B52AA6E4}">
                <adec:decorative xmlns:adec="http://schemas.microsoft.com/office/drawing/2017/decorative" val="1"/>
              </a:ext>
            </a:extLst>
          </p:cNvPr>
          <p:cNvSpPr/>
          <p:nvPr userDrawn="1"/>
        </p:nvSpPr>
        <p:spPr>
          <a:xfrm>
            <a:off x="0" y="0"/>
            <a:ext cx="12192000" cy="1880171"/>
          </a:xfrm>
          <a:prstGeom prst="rect">
            <a:avLst/>
          </a:prstGeom>
          <a:solidFill>
            <a:srgbClr val="2A758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2957513" y="427038"/>
            <a:ext cx="4306887" cy="1143000"/>
          </a:xfrm>
        </p:spPr>
        <p:txBody>
          <a:bodyPr/>
          <a:lstStyle>
            <a:lvl1pPr>
              <a:defRPr>
                <a:solidFill>
                  <a:schemeClr val="bg1"/>
                </a:solidFill>
              </a:defRPr>
            </a:lvl1pPr>
          </a:lstStyle>
          <a:p>
            <a:r>
              <a:rPr lang="en-US"/>
              <a:t>Name</a:t>
            </a:r>
          </a:p>
        </p:txBody>
      </p:sp>
      <p:sp>
        <p:nvSpPr>
          <p:cNvPr id="3" name="Content Placeholder 2"/>
          <p:cNvSpPr>
            <a:spLocks noGrp="1"/>
          </p:cNvSpPr>
          <p:nvPr>
            <p:ph sz="half" idx="1"/>
          </p:nvPr>
        </p:nvSpPr>
        <p:spPr>
          <a:xfrm>
            <a:off x="571500" y="3088717"/>
            <a:ext cx="7124699" cy="3045378"/>
          </a:xfrm>
        </p:spPr>
        <p:txBody>
          <a:bodyPr anchor="ctr"/>
          <a:lstStyle>
            <a:lvl1pPr marL="0" indent="0">
              <a:buNone/>
              <a:defRPr sz="2200"/>
            </a:lvl1pPr>
            <a:lvl2pPr>
              <a:buNone/>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a:t>Click to edit Master text styles</a:t>
            </a:r>
          </a:p>
        </p:txBody>
      </p:sp>
      <p:sp>
        <p:nvSpPr>
          <p:cNvPr id="10" name="Text Placeholder 2">
            <a:extLst>
              <a:ext uri="{FF2B5EF4-FFF2-40B4-BE49-F238E27FC236}">
                <a16:creationId xmlns:a16="http://schemas.microsoft.com/office/drawing/2014/main" id="{0EDE9469-46E9-3082-39FA-56BEA17A3AB9}"/>
              </a:ext>
            </a:extLst>
          </p:cNvPr>
          <p:cNvSpPr>
            <a:spLocks noGrp="1"/>
          </p:cNvSpPr>
          <p:nvPr>
            <p:ph type="body" idx="11" hasCustomPrompt="1"/>
          </p:nvPr>
        </p:nvSpPr>
        <p:spPr>
          <a:xfrm>
            <a:off x="2957513" y="1192205"/>
            <a:ext cx="4306887" cy="485771"/>
          </a:xfrm>
        </p:spPr>
        <p:txBody>
          <a:bodyPr anchor="b"/>
          <a:lstStyle>
            <a:lvl1pPr marL="0" indent="0">
              <a:buNone/>
              <a:defRPr sz="2400" b="0" i="0">
                <a:solidFill>
                  <a:schemeClr val="bg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Learner Level</a:t>
            </a:r>
          </a:p>
        </p:txBody>
      </p:sp>
      <p:sp>
        <p:nvSpPr>
          <p:cNvPr id="23" name="Rounded Rectangle 22">
            <a:extLst>
              <a:ext uri="{FF2B5EF4-FFF2-40B4-BE49-F238E27FC236}">
                <a16:creationId xmlns:a16="http://schemas.microsoft.com/office/drawing/2014/main" id="{31EB407C-C39F-76F7-DEFD-2CEF0B8CCCA7}"/>
              </a:ext>
              <a:ext uri="{C183D7F6-B498-43B3-948B-1728B52AA6E4}">
                <adec:decorative xmlns:adec="http://schemas.microsoft.com/office/drawing/2017/decorative" val="1"/>
              </a:ext>
            </a:extLst>
          </p:cNvPr>
          <p:cNvSpPr/>
          <p:nvPr userDrawn="1"/>
        </p:nvSpPr>
        <p:spPr>
          <a:xfrm>
            <a:off x="8034789" y="240661"/>
            <a:ext cx="3541690" cy="6287139"/>
          </a:xfrm>
          <a:prstGeom prst="roundRect">
            <a:avLst/>
          </a:prstGeom>
          <a:solidFill>
            <a:schemeClr val="bg2"/>
          </a:solidFill>
          <a:ln>
            <a:solidFill>
              <a:srgbClr val="7A786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Content Placeholder 3"/>
          <p:cNvSpPr>
            <a:spLocks noGrp="1"/>
          </p:cNvSpPr>
          <p:nvPr>
            <p:ph sz="half" idx="2"/>
          </p:nvPr>
        </p:nvSpPr>
        <p:spPr>
          <a:xfrm>
            <a:off x="8319058" y="1357533"/>
            <a:ext cx="2992086" cy="1641668"/>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800"/>
            </a:lvl4pPr>
            <a:lvl5pPr>
              <a:spcAft>
                <a:spcPts val="600"/>
              </a:spcAft>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4">
            <a:extLst>
              <a:ext uri="{FF2B5EF4-FFF2-40B4-BE49-F238E27FC236}">
                <a16:creationId xmlns:a16="http://schemas.microsoft.com/office/drawing/2014/main" id="{7E06B4BC-D8AB-2E2D-358E-B431EF6A2229}"/>
              </a:ext>
            </a:extLst>
          </p:cNvPr>
          <p:cNvSpPr>
            <a:spLocks noGrp="1"/>
          </p:cNvSpPr>
          <p:nvPr>
            <p:ph type="body" sz="quarter" idx="3"/>
          </p:nvPr>
        </p:nvSpPr>
        <p:spPr>
          <a:xfrm>
            <a:off x="8319058" y="890987"/>
            <a:ext cx="2992087" cy="455789"/>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a:t>
            </a:r>
          </a:p>
        </p:txBody>
      </p:sp>
      <p:sp>
        <p:nvSpPr>
          <p:cNvPr id="6" name="Content Placeholder 3">
            <a:extLst>
              <a:ext uri="{FF2B5EF4-FFF2-40B4-BE49-F238E27FC236}">
                <a16:creationId xmlns:a16="http://schemas.microsoft.com/office/drawing/2014/main" id="{CEA796DE-F795-BBF6-B8B5-0AD83EFB6BA7}"/>
              </a:ext>
            </a:extLst>
          </p:cNvPr>
          <p:cNvSpPr>
            <a:spLocks noGrp="1"/>
          </p:cNvSpPr>
          <p:nvPr>
            <p:ph sz="half" idx="12"/>
          </p:nvPr>
        </p:nvSpPr>
        <p:spPr>
          <a:xfrm>
            <a:off x="8346347" y="4589685"/>
            <a:ext cx="2992086" cy="1252731"/>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D6B4B7D4-7B2D-EB49-2913-4C1FAF62AC6B}"/>
              </a:ext>
            </a:extLst>
          </p:cNvPr>
          <p:cNvSpPr>
            <a:spLocks noGrp="1"/>
          </p:cNvSpPr>
          <p:nvPr>
            <p:ph type="body" sz="quarter" idx="13"/>
          </p:nvPr>
        </p:nvSpPr>
        <p:spPr>
          <a:xfrm>
            <a:off x="8346347" y="4123139"/>
            <a:ext cx="2992087" cy="455789"/>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a:t>
            </a:r>
          </a:p>
        </p:txBody>
      </p:sp>
      <p:sp>
        <p:nvSpPr>
          <p:cNvPr id="24" name="Picture Placeholder 13">
            <a:extLst>
              <a:ext uri="{FF2B5EF4-FFF2-40B4-BE49-F238E27FC236}">
                <a16:creationId xmlns:a16="http://schemas.microsoft.com/office/drawing/2014/main" id="{E4EC90F1-6C4F-4975-8F50-D3A1E20F113A}"/>
              </a:ext>
            </a:extLst>
          </p:cNvPr>
          <p:cNvSpPr>
            <a:spLocks noGrp="1"/>
          </p:cNvSpPr>
          <p:nvPr>
            <p:ph type="pic" sz="quarter" idx="14"/>
          </p:nvPr>
        </p:nvSpPr>
        <p:spPr>
          <a:xfrm>
            <a:off x="433270" y="240661"/>
            <a:ext cx="2418094" cy="2418094"/>
          </a:xfrm>
        </p:spPr>
        <p:txBody>
          <a:bodyPr/>
          <a:lstStyle/>
          <a:p>
            <a:endParaRPr lang="en-US"/>
          </a:p>
        </p:txBody>
      </p:sp>
    </p:spTree>
    <p:extLst>
      <p:ext uri="{BB962C8B-B14F-4D97-AF65-F5344CB8AC3E}">
        <p14:creationId xmlns:p14="http://schemas.microsoft.com/office/powerpoint/2010/main" val="2942011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29998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902114"/>
          </a:xfrm>
        </p:spPr>
        <p:txBody>
          <a:bodyPr anchor="b"/>
          <a:lstStyle>
            <a:lvl1pPr algn="l">
              <a:defRPr sz="46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2466109"/>
            <a:ext cx="4011084" cy="3660056"/>
          </a:xfrm>
        </p:spPr>
        <p:txBody>
          <a:bodyPr/>
          <a:lstStyle>
            <a:lvl1pPr marL="0" indent="0">
              <a:buNone/>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8407265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normAutofit/>
          </a:bodyPr>
          <a:lstStyle>
            <a:lvl1pPr algn="l">
              <a:defRPr sz="24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889236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9606483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1_Title + Content [no logo]">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983C4-EF88-1923-B6EB-D7C63EC60592}"/>
              </a:ext>
            </a:extLst>
          </p:cNvPr>
          <p:cNvSpPr>
            <a:spLocks noGrp="1"/>
          </p:cNvSpPr>
          <p:nvPr>
            <p:ph type="title" hasCustomPrompt="1"/>
          </p:nvPr>
        </p:nvSpPr>
        <p:spPr>
          <a:xfrm>
            <a:off x="383650" y="286603"/>
            <a:ext cx="11424698" cy="1450757"/>
          </a:xfrm>
          <a:prstGeom prst="rect">
            <a:avLst/>
          </a:prstGeom>
        </p:spPr>
        <p:txBody>
          <a:bodyPr/>
          <a:lstStyle/>
          <a:p>
            <a:r>
              <a:rPr lang="en-US"/>
              <a:t>Click to edit title</a:t>
            </a:r>
          </a:p>
        </p:txBody>
      </p:sp>
      <p:cxnSp>
        <p:nvCxnSpPr>
          <p:cNvPr id="5" name="Straight Connector 4">
            <a:extLst>
              <a:ext uri="{FF2B5EF4-FFF2-40B4-BE49-F238E27FC236}">
                <a16:creationId xmlns:a16="http://schemas.microsoft.com/office/drawing/2014/main" id="{EDA0B6AF-10A0-5B33-654F-3C5D31778DEB}"/>
              </a:ext>
            </a:extLst>
          </p:cNvPr>
          <p:cNvCxnSpPr>
            <a:cxnSpLocks/>
          </p:cNvCxnSpPr>
          <p:nvPr userDrawn="1"/>
        </p:nvCxnSpPr>
        <p:spPr>
          <a:xfrm>
            <a:off x="383649" y="1737360"/>
            <a:ext cx="11424699"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 Placeholder 13">
            <a:extLst>
              <a:ext uri="{FF2B5EF4-FFF2-40B4-BE49-F238E27FC236}">
                <a16:creationId xmlns:a16="http://schemas.microsoft.com/office/drawing/2014/main" id="{9D009B21-8752-B7DA-8474-5D40BCC28B18}"/>
              </a:ext>
            </a:extLst>
          </p:cNvPr>
          <p:cNvSpPr>
            <a:spLocks noGrp="1"/>
          </p:cNvSpPr>
          <p:nvPr>
            <p:ph type="body" sz="quarter" idx="10"/>
          </p:nvPr>
        </p:nvSpPr>
        <p:spPr>
          <a:xfrm>
            <a:off x="609599" y="2272553"/>
            <a:ext cx="10934701" cy="36329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171428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7018695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728228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No Ru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2">
            <a:extLst>
              <a:ext uri="{FF2B5EF4-FFF2-40B4-BE49-F238E27FC236}">
                <a16:creationId xmlns:a16="http://schemas.microsoft.com/office/drawing/2014/main" id="{55ED7273-D53D-F376-B987-531267321664}"/>
              </a:ext>
            </a:extLst>
          </p:cNvPr>
          <p:cNvSpPr>
            <a:spLocks noGrp="1"/>
          </p:cNvSpPr>
          <p:nvPr>
            <p:ph sz="half" idx="10"/>
          </p:nvPr>
        </p:nvSpPr>
        <p:spPr>
          <a:xfrm>
            <a:off x="629058" y="1600200"/>
            <a:ext cx="5386917" cy="4525963"/>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9EEDD1CF-3C57-CB0B-0AF4-BB9774C1155E}"/>
              </a:ext>
            </a:extLst>
          </p:cNvPr>
          <p:cNvSpPr>
            <a:spLocks noGrp="1"/>
          </p:cNvSpPr>
          <p:nvPr>
            <p:ph sz="half" idx="11"/>
          </p:nvPr>
        </p:nvSpPr>
        <p:spPr>
          <a:xfrm>
            <a:off x="6195484" y="1600200"/>
            <a:ext cx="5367458" cy="4525963"/>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215458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cxnSp>
        <p:nvCxnSpPr>
          <p:cNvPr id="10" name="Straight Connector 9">
            <a:extLst>
              <a:ext uri="{FF2B5EF4-FFF2-40B4-BE49-F238E27FC236}">
                <a16:creationId xmlns:a16="http://schemas.microsoft.com/office/drawing/2014/main" id="{8B25DBD1-F59E-8F6D-2985-A99CC0422B08}"/>
              </a:ext>
              <a:ext uri="{C183D7F6-B498-43B3-948B-1728B52AA6E4}">
                <adec:decorative xmlns:adec="http://schemas.microsoft.com/office/drawing/2017/decorative" val="1"/>
              </a:ext>
            </a:extLst>
          </p:cNvPr>
          <p:cNvCxnSpPr>
            <a:cxnSpLocks/>
          </p:cNvCxnSpPr>
          <p:nvPr userDrawn="1"/>
        </p:nvCxnSpPr>
        <p:spPr>
          <a:xfrm>
            <a:off x="609600" y="1252449"/>
            <a:ext cx="10972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Content Placeholder 2">
            <a:extLst>
              <a:ext uri="{FF2B5EF4-FFF2-40B4-BE49-F238E27FC236}">
                <a16:creationId xmlns:a16="http://schemas.microsoft.com/office/drawing/2014/main" id="{55ED7273-D53D-F376-B987-531267321664}"/>
              </a:ext>
            </a:extLst>
          </p:cNvPr>
          <p:cNvSpPr>
            <a:spLocks noGrp="1"/>
          </p:cNvSpPr>
          <p:nvPr>
            <p:ph sz="half" idx="10"/>
          </p:nvPr>
        </p:nvSpPr>
        <p:spPr>
          <a:xfrm>
            <a:off x="629058" y="1600200"/>
            <a:ext cx="5386917" cy="4525963"/>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9EEDD1CF-3C57-CB0B-0AF4-BB9774C1155E}"/>
              </a:ext>
            </a:extLst>
          </p:cNvPr>
          <p:cNvSpPr>
            <a:spLocks noGrp="1"/>
          </p:cNvSpPr>
          <p:nvPr>
            <p:ph sz="half" idx="11"/>
          </p:nvPr>
        </p:nvSpPr>
        <p:spPr>
          <a:xfrm>
            <a:off x="6195484" y="1600200"/>
            <a:ext cx="5367458" cy="4525963"/>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197245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Half slid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5153891" cy="1143000"/>
          </a:xfrm>
        </p:spPr>
        <p:txBody>
          <a:bodyPr/>
          <a:lstStyle/>
          <a:p>
            <a:r>
              <a:rPr lang="en-US"/>
              <a:t>Click to edit Master title style</a:t>
            </a:r>
          </a:p>
        </p:txBody>
      </p:sp>
      <p:cxnSp>
        <p:nvCxnSpPr>
          <p:cNvPr id="10" name="Straight Connector 9">
            <a:extLst>
              <a:ext uri="{FF2B5EF4-FFF2-40B4-BE49-F238E27FC236}">
                <a16:creationId xmlns:a16="http://schemas.microsoft.com/office/drawing/2014/main" id="{8B25DBD1-F59E-8F6D-2985-A99CC0422B08}"/>
              </a:ext>
              <a:ext uri="{C183D7F6-B498-43B3-948B-1728B52AA6E4}">
                <adec:decorative xmlns:adec="http://schemas.microsoft.com/office/drawing/2017/decorative" val="1"/>
              </a:ext>
            </a:extLst>
          </p:cNvPr>
          <p:cNvCxnSpPr>
            <a:cxnSpLocks/>
          </p:cNvCxnSpPr>
          <p:nvPr userDrawn="1"/>
        </p:nvCxnSpPr>
        <p:spPr>
          <a:xfrm>
            <a:off x="609600" y="1252449"/>
            <a:ext cx="5153891"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Content Placeholder 2">
            <a:extLst>
              <a:ext uri="{FF2B5EF4-FFF2-40B4-BE49-F238E27FC236}">
                <a16:creationId xmlns:a16="http://schemas.microsoft.com/office/drawing/2014/main" id="{55ED7273-D53D-F376-B987-531267321664}"/>
              </a:ext>
            </a:extLst>
          </p:cNvPr>
          <p:cNvSpPr>
            <a:spLocks noGrp="1"/>
          </p:cNvSpPr>
          <p:nvPr>
            <p:ph sz="half" idx="10"/>
          </p:nvPr>
        </p:nvSpPr>
        <p:spPr>
          <a:xfrm>
            <a:off x="629058" y="1600200"/>
            <a:ext cx="5386917" cy="4525963"/>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F07A82B0-3C3F-5B08-AC0C-5A5F4625BD84}"/>
              </a:ext>
            </a:extLst>
          </p:cNvPr>
          <p:cNvSpPr>
            <a:spLocks noGrp="1"/>
          </p:cNvSpPr>
          <p:nvPr>
            <p:ph type="pic" sz="quarter" idx="11"/>
          </p:nvPr>
        </p:nvSpPr>
        <p:spPr>
          <a:xfrm>
            <a:off x="6096000" y="0"/>
            <a:ext cx="6096000" cy="6858000"/>
          </a:xfrm>
        </p:spPr>
        <p:txBody>
          <a:bodyPr/>
          <a:lstStyle/>
          <a:p>
            <a:endParaRPr lang="en-US"/>
          </a:p>
        </p:txBody>
      </p:sp>
    </p:spTree>
    <p:extLst>
      <p:ext uri="{BB962C8B-B14F-4D97-AF65-F5344CB8AC3E}">
        <p14:creationId xmlns:p14="http://schemas.microsoft.com/office/powerpoint/2010/main" val="16772271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cxnSp>
        <p:nvCxnSpPr>
          <p:cNvPr id="8" name="Straight Connector 7">
            <a:extLst>
              <a:ext uri="{FF2B5EF4-FFF2-40B4-BE49-F238E27FC236}">
                <a16:creationId xmlns:a16="http://schemas.microsoft.com/office/drawing/2014/main" id="{1A855F22-19B7-65D9-1C45-BE912D12E996}"/>
              </a:ext>
              <a:ext uri="{C183D7F6-B498-43B3-948B-1728B52AA6E4}">
                <adec:decorative xmlns:adec="http://schemas.microsoft.com/office/drawing/2017/decorative" val="1"/>
              </a:ext>
            </a:extLst>
          </p:cNvPr>
          <p:cNvCxnSpPr>
            <a:cxnSpLocks/>
          </p:cNvCxnSpPr>
          <p:nvPr userDrawn="1"/>
        </p:nvCxnSpPr>
        <p:spPr>
          <a:xfrm>
            <a:off x="609600" y="1252449"/>
            <a:ext cx="10972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46E67117-7163-E300-C1CB-D1813C358516}"/>
              </a:ext>
            </a:extLst>
          </p:cNvPr>
          <p:cNvSpPr>
            <a:spLocks noGrp="1"/>
          </p:cNvSpPr>
          <p:nvPr>
            <p:ph sz="half" idx="10"/>
          </p:nvPr>
        </p:nvSpPr>
        <p:spPr>
          <a:xfrm>
            <a:off x="629058" y="1600200"/>
            <a:ext cx="5386917" cy="4525963"/>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2">
            <a:extLst>
              <a:ext uri="{FF2B5EF4-FFF2-40B4-BE49-F238E27FC236}">
                <a16:creationId xmlns:a16="http://schemas.microsoft.com/office/drawing/2014/main" id="{E3E94F92-2334-85A3-DE6D-909AF2EE5F94}"/>
              </a:ext>
            </a:extLst>
          </p:cNvPr>
          <p:cNvSpPr>
            <a:spLocks noGrp="1"/>
          </p:cNvSpPr>
          <p:nvPr>
            <p:ph sz="half" idx="11"/>
          </p:nvPr>
        </p:nvSpPr>
        <p:spPr>
          <a:xfrm>
            <a:off x="6195483" y="1600200"/>
            <a:ext cx="5386917" cy="4525963"/>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739172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One Content - H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10972800" cy="639762"/>
          </a:xfrm>
        </p:spPr>
        <p:txBody>
          <a:bodyPr anchor="b"/>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cxnSp>
        <p:nvCxnSpPr>
          <p:cNvPr id="10" name="Straight Connector 9">
            <a:extLst>
              <a:ext uri="{FF2B5EF4-FFF2-40B4-BE49-F238E27FC236}">
                <a16:creationId xmlns:a16="http://schemas.microsoft.com/office/drawing/2014/main" id="{7AE71B72-5B38-8109-2F7D-C0C1445127D8}"/>
              </a:ext>
              <a:ext uri="{C183D7F6-B498-43B3-948B-1728B52AA6E4}">
                <adec:decorative xmlns:adec="http://schemas.microsoft.com/office/drawing/2017/decorative" val="1"/>
              </a:ext>
            </a:extLst>
          </p:cNvPr>
          <p:cNvCxnSpPr>
            <a:cxnSpLocks/>
          </p:cNvCxnSpPr>
          <p:nvPr userDrawn="1"/>
        </p:nvCxnSpPr>
        <p:spPr>
          <a:xfrm>
            <a:off x="609600" y="1252449"/>
            <a:ext cx="10972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D38A454E-0C2C-63E1-BCB2-B6BEEFF6D6AB}"/>
              </a:ext>
            </a:extLst>
          </p:cNvPr>
          <p:cNvSpPr>
            <a:spLocks noGrp="1"/>
          </p:cNvSpPr>
          <p:nvPr>
            <p:ph sz="half" idx="10"/>
          </p:nvPr>
        </p:nvSpPr>
        <p:spPr>
          <a:xfrm>
            <a:off x="629058" y="2230261"/>
            <a:ext cx="10972800" cy="3895902"/>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033430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wo Content - H2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cxnSp>
        <p:nvCxnSpPr>
          <p:cNvPr id="10" name="Straight Connector 9">
            <a:extLst>
              <a:ext uri="{FF2B5EF4-FFF2-40B4-BE49-F238E27FC236}">
                <a16:creationId xmlns:a16="http://schemas.microsoft.com/office/drawing/2014/main" id="{7AE71B72-5B38-8109-2F7D-C0C1445127D8}"/>
              </a:ext>
              <a:ext uri="{C183D7F6-B498-43B3-948B-1728B52AA6E4}">
                <adec:decorative xmlns:adec="http://schemas.microsoft.com/office/drawing/2017/decorative" val="1"/>
              </a:ext>
            </a:extLst>
          </p:cNvPr>
          <p:cNvCxnSpPr>
            <a:cxnSpLocks/>
          </p:cNvCxnSpPr>
          <p:nvPr userDrawn="1"/>
        </p:nvCxnSpPr>
        <p:spPr>
          <a:xfrm>
            <a:off x="609600" y="1252449"/>
            <a:ext cx="10972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D38A454E-0C2C-63E1-BCB2-B6BEEFF6D6AB}"/>
              </a:ext>
            </a:extLst>
          </p:cNvPr>
          <p:cNvSpPr>
            <a:spLocks noGrp="1"/>
          </p:cNvSpPr>
          <p:nvPr>
            <p:ph sz="half" idx="10"/>
          </p:nvPr>
        </p:nvSpPr>
        <p:spPr>
          <a:xfrm>
            <a:off x="629058" y="2230261"/>
            <a:ext cx="5386917" cy="3895902"/>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08133F14-A7E0-4157-B1BA-9763EDDA9829}"/>
              </a:ext>
            </a:extLst>
          </p:cNvPr>
          <p:cNvSpPr>
            <a:spLocks noGrp="1"/>
          </p:cNvSpPr>
          <p:nvPr>
            <p:ph sz="half" idx="11"/>
          </p:nvPr>
        </p:nvSpPr>
        <p:spPr>
          <a:xfrm>
            <a:off x="6195483" y="2230261"/>
            <a:ext cx="5386917" cy="3895902"/>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173255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ree Content - H2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9058" y="2230261"/>
            <a:ext cx="3602989" cy="3895902"/>
          </a:xfrm>
        </p:spPr>
        <p:txBody>
          <a:bodyPr/>
          <a:lstStyle>
            <a:lvl1pPr>
              <a:defRPr sz="22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342616" y="2230262"/>
            <a:ext cx="3239784" cy="3895902"/>
          </a:xfrm>
        </p:spPr>
        <p:txBody>
          <a:bodyPr/>
          <a:lstStyle>
            <a:lvl1pPr>
              <a:defRPr sz="22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1A855F22-19B7-65D9-1C45-BE912D12E996}"/>
              </a:ext>
              <a:ext uri="{C183D7F6-B498-43B3-948B-1728B52AA6E4}">
                <adec:decorative xmlns:adec="http://schemas.microsoft.com/office/drawing/2017/decorative" val="1"/>
              </a:ext>
            </a:extLst>
          </p:cNvPr>
          <p:cNvCxnSpPr>
            <a:cxnSpLocks/>
          </p:cNvCxnSpPr>
          <p:nvPr userDrawn="1"/>
        </p:nvCxnSpPr>
        <p:spPr>
          <a:xfrm>
            <a:off x="609600" y="1252449"/>
            <a:ext cx="10972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 Placeholder 8">
            <a:extLst>
              <a:ext uri="{FF2B5EF4-FFF2-40B4-BE49-F238E27FC236}">
                <a16:creationId xmlns:a16="http://schemas.microsoft.com/office/drawing/2014/main" id="{225137FD-229D-12B3-4878-4935EFD074A0}"/>
              </a:ext>
            </a:extLst>
          </p:cNvPr>
          <p:cNvSpPr>
            <a:spLocks noGrp="1"/>
          </p:cNvSpPr>
          <p:nvPr>
            <p:ph type="body" sz="quarter" idx="10"/>
          </p:nvPr>
        </p:nvSpPr>
        <p:spPr>
          <a:xfrm>
            <a:off x="4485837" y="2230261"/>
            <a:ext cx="3602989" cy="3895902"/>
          </a:xfrm>
        </p:spPr>
        <p:txBody>
          <a:bodyPr/>
          <a:lstStyle>
            <a:lvl1pPr>
              <a:defRPr sz="2200"/>
            </a:lvl1pPr>
            <a:lvl2pPr>
              <a:defRPr sz="2200"/>
            </a:lvl2pPr>
            <a:lvl3pPr>
              <a:defRPr sz="2200"/>
            </a:lvl3pPr>
            <a:lvl4pPr>
              <a:defRPr sz="2200"/>
            </a:lvl4pPr>
            <a:lvl5pPr>
              <a:defRPr sz="2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a:extLst>
              <a:ext uri="{FF2B5EF4-FFF2-40B4-BE49-F238E27FC236}">
                <a16:creationId xmlns:a16="http://schemas.microsoft.com/office/drawing/2014/main" id="{0EDE9469-46E9-3082-39FA-56BEA17A3AB9}"/>
              </a:ext>
            </a:extLst>
          </p:cNvPr>
          <p:cNvSpPr>
            <a:spLocks noGrp="1"/>
          </p:cNvSpPr>
          <p:nvPr>
            <p:ph type="body" idx="11"/>
          </p:nvPr>
        </p:nvSpPr>
        <p:spPr>
          <a:xfrm>
            <a:off x="609600" y="1535113"/>
            <a:ext cx="362244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Text Placeholder 4">
            <a:extLst>
              <a:ext uri="{FF2B5EF4-FFF2-40B4-BE49-F238E27FC236}">
                <a16:creationId xmlns:a16="http://schemas.microsoft.com/office/drawing/2014/main" id="{7E06B4BC-D8AB-2E2D-358E-B431EF6A2229}"/>
              </a:ext>
            </a:extLst>
          </p:cNvPr>
          <p:cNvSpPr>
            <a:spLocks noGrp="1"/>
          </p:cNvSpPr>
          <p:nvPr>
            <p:ph type="body" sz="quarter" idx="3"/>
          </p:nvPr>
        </p:nvSpPr>
        <p:spPr>
          <a:xfrm>
            <a:off x="8342616" y="1535113"/>
            <a:ext cx="323978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4">
            <a:extLst>
              <a:ext uri="{FF2B5EF4-FFF2-40B4-BE49-F238E27FC236}">
                <a16:creationId xmlns:a16="http://schemas.microsoft.com/office/drawing/2014/main" id="{01846C0B-4721-6784-727D-FD233EA52133}"/>
              </a:ext>
            </a:extLst>
          </p:cNvPr>
          <p:cNvSpPr>
            <a:spLocks noGrp="1"/>
          </p:cNvSpPr>
          <p:nvPr>
            <p:ph type="body" sz="quarter" idx="12"/>
          </p:nvPr>
        </p:nvSpPr>
        <p:spPr>
          <a:xfrm>
            <a:off x="4476107" y="1535113"/>
            <a:ext cx="362244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39871898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o Ru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2">
            <a:extLst>
              <a:ext uri="{FF2B5EF4-FFF2-40B4-BE49-F238E27FC236}">
                <a16:creationId xmlns:a16="http://schemas.microsoft.com/office/drawing/2014/main" id="{55ED7273-D53D-F376-B987-531267321664}"/>
              </a:ext>
            </a:extLst>
          </p:cNvPr>
          <p:cNvSpPr>
            <a:spLocks noGrp="1"/>
          </p:cNvSpPr>
          <p:nvPr>
            <p:ph sz="half" idx="10"/>
          </p:nvPr>
        </p:nvSpPr>
        <p:spPr>
          <a:xfrm>
            <a:off x="629058" y="1600200"/>
            <a:ext cx="5386917" cy="4525963"/>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9EEDD1CF-3C57-CB0B-0AF4-BB9774C1155E}"/>
              </a:ext>
            </a:extLst>
          </p:cNvPr>
          <p:cNvSpPr>
            <a:spLocks noGrp="1"/>
          </p:cNvSpPr>
          <p:nvPr>
            <p:ph sz="half" idx="11"/>
          </p:nvPr>
        </p:nvSpPr>
        <p:spPr>
          <a:xfrm>
            <a:off x="6195484" y="1600200"/>
            <a:ext cx="5367458" cy="4525963"/>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4655093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hree Content - H2s - Intr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9058" y="3513762"/>
            <a:ext cx="3602989" cy="2612401"/>
          </a:xfrm>
        </p:spPr>
        <p:txBody>
          <a:bodyPr/>
          <a:lstStyle>
            <a:lvl1pPr>
              <a:defRPr sz="22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342616" y="3513763"/>
            <a:ext cx="3239784" cy="2612401"/>
          </a:xfrm>
        </p:spPr>
        <p:txBody>
          <a:bodyPr/>
          <a:lstStyle>
            <a:lvl1pPr>
              <a:defRPr sz="22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1A855F22-19B7-65D9-1C45-BE912D12E996}"/>
              </a:ext>
              <a:ext uri="{C183D7F6-B498-43B3-948B-1728B52AA6E4}">
                <adec:decorative xmlns:adec="http://schemas.microsoft.com/office/drawing/2017/decorative" val="1"/>
              </a:ext>
            </a:extLst>
          </p:cNvPr>
          <p:cNvCxnSpPr>
            <a:cxnSpLocks/>
          </p:cNvCxnSpPr>
          <p:nvPr userDrawn="1"/>
        </p:nvCxnSpPr>
        <p:spPr>
          <a:xfrm>
            <a:off x="609600" y="1252449"/>
            <a:ext cx="10972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 Placeholder 8">
            <a:extLst>
              <a:ext uri="{FF2B5EF4-FFF2-40B4-BE49-F238E27FC236}">
                <a16:creationId xmlns:a16="http://schemas.microsoft.com/office/drawing/2014/main" id="{225137FD-229D-12B3-4878-4935EFD074A0}"/>
              </a:ext>
            </a:extLst>
          </p:cNvPr>
          <p:cNvSpPr>
            <a:spLocks noGrp="1"/>
          </p:cNvSpPr>
          <p:nvPr>
            <p:ph type="body" sz="quarter" idx="10"/>
          </p:nvPr>
        </p:nvSpPr>
        <p:spPr>
          <a:xfrm>
            <a:off x="4485837" y="3513762"/>
            <a:ext cx="3602989" cy="2612401"/>
          </a:xfrm>
        </p:spPr>
        <p:txBody>
          <a:bodyPr/>
          <a:lstStyle>
            <a:lvl1pPr>
              <a:defRPr sz="2200"/>
            </a:lvl1pPr>
            <a:lvl2pPr>
              <a:defRPr sz="2200"/>
            </a:lvl2pPr>
            <a:lvl3pPr>
              <a:defRPr sz="2200"/>
            </a:lvl3pPr>
            <a:lvl4pPr>
              <a:defRPr sz="2200"/>
            </a:lvl4pPr>
            <a:lvl5pPr>
              <a:defRPr sz="2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a:extLst>
              <a:ext uri="{FF2B5EF4-FFF2-40B4-BE49-F238E27FC236}">
                <a16:creationId xmlns:a16="http://schemas.microsoft.com/office/drawing/2014/main" id="{0EDE9469-46E9-3082-39FA-56BEA17A3AB9}"/>
              </a:ext>
            </a:extLst>
          </p:cNvPr>
          <p:cNvSpPr>
            <a:spLocks noGrp="1"/>
          </p:cNvSpPr>
          <p:nvPr>
            <p:ph type="body" idx="11"/>
          </p:nvPr>
        </p:nvSpPr>
        <p:spPr>
          <a:xfrm>
            <a:off x="609600" y="2798833"/>
            <a:ext cx="362244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Text Placeholder 4">
            <a:extLst>
              <a:ext uri="{FF2B5EF4-FFF2-40B4-BE49-F238E27FC236}">
                <a16:creationId xmlns:a16="http://schemas.microsoft.com/office/drawing/2014/main" id="{7E06B4BC-D8AB-2E2D-358E-B431EF6A2229}"/>
              </a:ext>
            </a:extLst>
          </p:cNvPr>
          <p:cNvSpPr>
            <a:spLocks noGrp="1"/>
          </p:cNvSpPr>
          <p:nvPr>
            <p:ph type="body" sz="quarter" idx="3"/>
          </p:nvPr>
        </p:nvSpPr>
        <p:spPr>
          <a:xfrm>
            <a:off x="8342616" y="2798833"/>
            <a:ext cx="323978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4">
            <a:extLst>
              <a:ext uri="{FF2B5EF4-FFF2-40B4-BE49-F238E27FC236}">
                <a16:creationId xmlns:a16="http://schemas.microsoft.com/office/drawing/2014/main" id="{01846C0B-4721-6784-727D-FD233EA52133}"/>
              </a:ext>
            </a:extLst>
          </p:cNvPr>
          <p:cNvSpPr>
            <a:spLocks noGrp="1"/>
          </p:cNvSpPr>
          <p:nvPr>
            <p:ph type="body" sz="quarter" idx="12"/>
          </p:nvPr>
        </p:nvSpPr>
        <p:spPr>
          <a:xfrm>
            <a:off x="4476107" y="2798833"/>
            <a:ext cx="362244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Content Placeholder 2">
            <a:extLst>
              <a:ext uri="{FF2B5EF4-FFF2-40B4-BE49-F238E27FC236}">
                <a16:creationId xmlns:a16="http://schemas.microsoft.com/office/drawing/2014/main" id="{8E9E1D97-5EC2-4908-1F8E-1E33AFAC5DF0}"/>
              </a:ext>
            </a:extLst>
          </p:cNvPr>
          <p:cNvSpPr>
            <a:spLocks noGrp="1"/>
          </p:cNvSpPr>
          <p:nvPr>
            <p:ph sz="half" idx="13"/>
          </p:nvPr>
        </p:nvSpPr>
        <p:spPr>
          <a:xfrm>
            <a:off x="629056" y="1590780"/>
            <a:ext cx="10953344" cy="804669"/>
          </a:xfrm>
        </p:spPr>
        <p:txBody>
          <a:bodyPr/>
          <a:lstStyle>
            <a:lvl1pPr>
              <a:buNone/>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90790039"/>
      </p:ext>
    </p:extLst>
  </p:cSld>
  <p:clrMapOvr>
    <a:masterClrMapping/>
  </p:clrMapOvr>
  <p:extLst>
    <p:ext uri="{DCECCB84-F9BA-43D5-87BE-67443E8EF086}">
      <p15:sldGuideLst xmlns:p15="http://schemas.microsoft.com/office/powerpoint/2012/main">
        <p15:guide id="1" orient="horz" pos="960" userDrawn="1">
          <p15:clr>
            <a:srgbClr val="FBAE40"/>
          </p15:clr>
        </p15:guide>
        <p15:guide id="2" pos="3840">
          <p15:clr>
            <a:srgbClr val="FBAE40"/>
          </p15:clr>
        </p15:guide>
        <p15:guide id="3" orient="horz" pos="226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our Content - H2s - Intr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9059" y="3513762"/>
            <a:ext cx="2655248" cy="2612401"/>
          </a:xfrm>
        </p:spPr>
        <p:txBody>
          <a:bodyPr/>
          <a:lstStyle>
            <a:lvl1pPr>
              <a:defRPr sz="22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36493" y="3513763"/>
            <a:ext cx="2387582" cy="2612401"/>
          </a:xfrm>
        </p:spPr>
        <p:txBody>
          <a:bodyPr/>
          <a:lstStyle>
            <a:lvl1pPr>
              <a:defRPr sz="22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1A855F22-19B7-65D9-1C45-BE912D12E996}"/>
              </a:ext>
              <a:ext uri="{C183D7F6-B498-43B3-948B-1728B52AA6E4}">
                <adec:decorative xmlns:adec="http://schemas.microsoft.com/office/drawing/2017/decorative" val="1"/>
              </a:ext>
            </a:extLst>
          </p:cNvPr>
          <p:cNvCxnSpPr>
            <a:cxnSpLocks/>
          </p:cNvCxnSpPr>
          <p:nvPr userDrawn="1"/>
        </p:nvCxnSpPr>
        <p:spPr>
          <a:xfrm>
            <a:off x="609600" y="1252449"/>
            <a:ext cx="10972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 Placeholder 8">
            <a:extLst>
              <a:ext uri="{FF2B5EF4-FFF2-40B4-BE49-F238E27FC236}">
                <a16:creationId xmlns:a16="http://schemas.microsoft.com/office/drawing/2014/main" id="{225137FD-229D-12B3-4878-4935EFD074A0}"/>
              </a:ext>
            </a:extLst>
          </p:cNvPr>
          <p:cNvSpPr>
            <a:spLocks noGrp="1"/>
          </p:cNvSpPr>
          <p:nvPr>
            <p:ph type="body" sz="quarter" idx="10"/>
          </p:nvPr>
        </p:nvSpPr>
        <p:spPr>
          <a:xfrm>
            <a:off x="3482776" y="3513762"/>
            <a:ext cx="2655248" cy="2612401"/>
          </a:xfrm>
        </p:spPr>
        <p:txBody>
          <a:bodyPr/>
          <a:lstStyle>
            <a:lvl1pPr>
              <a:defRPr sz="2200"/>
            </a:lvl1pPr>
            <a:lvl2pPr>
              <a:defRPr sz="2200"/>
            </a:lvl2pPr>
            <a:lvl3pPr>
              <a:defRPr sz="2200"/>
            </a:lvl3pPr>
            <a:lvl4pPr>
              <a:defRPr sz="2200"/>
            </a:lvl4pPr>
            <a:lvl5pPr>
              <a:defRPr sz="2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a:extLst>
              <a:ext uri="{FF2B5EF4-FFF2-40B4-BE49-F238E27FC236}">
                <a16:creationId xmlns:a16="http://schemas.microsoft.com/office/drawing/2014/main" id="{0EDE9469-46E9-3082-39FA-56BEA17A3AB9}"/>
              </a:ext>
            </a:extLst>
          </p:cNvPr>
          <p:cNvSpPr>
            <a:spLocks noGrp="1"/>
          </p:cNvSpPr>
          <p:nvPr>
            <p:ph type="body" idx="11"/>
          </p:nvPr>
        </p:nvSpPr>
        <p:spPr>
          <a:xfrm>
            <a:off x="609600" y="2798833"/>
            <a:ext cx="266958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Text Placeholder 4">
            <a:extLst>
              <a:ext uri="{FF2B5EF4-FFF2-40B4-BE49-F238E27FC236}">
                <a16:creationId xmlns:a16="http://schemas.microsoft.com/office/drawing/2014/main" id="{7E06B4BC-D8AB-2E2D-358E-B431EF6A2229}"/>
              </a:ext>
            </a:extLst>
          </p:cNvPr>
          <p:cNvSpPr>
            <a:spLocks noGrp="1"/>
          </p:cNvSpPr>
          <p:nvPr>
            <p:ph type="body" sz="quarter" idx="3"/>
          </p:nvPr>
        </p:nvSpPr>
        <p:spPr>
          <a:xfrm>
            <a:off x="6333078" y="2798833"/>
            <a:ext cx="238758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4">
            <a:extLst>
              <a:ext uri="{FF2B5EF4-FFF2-40B4-BE49-F238E27FC236}">
                <a16:creationId xmlns:a16="http://schemas.microsoft.com/office/drawing/2014/main" id="{01846C0B-4721-6784-727D-FD233EA52133}"/>
              </a:ext>
            </a:extLst>
          </p:cNvPr>
          <p:cNvSpPr>
            <a:spLocks noGrp="1"/>
          </p:cNvSpPr>
          <p:nvPr>
            <p:ph type="body" sz="quarter" idx="12"/>
          </p:nvPr>
        </p:nvSpPr>
        <p:spPr>
          <a:xfrm>
            <a:off x="3471339" y="2798833"/>
            <a:ext cx="266958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Content Placeholder 2">
            <a:extLst>
              <a:ext uri="{FF2B5EF4-FFF2-40B4-BE49-F238E27FC236}">
                <a16:creationId xmlns:a16="http://schemas.microsoft.com/office/drawing/2014/main" id="{8E9E1D97-5EC2-4908-1F8E-1E33AFAC5DF0}"/>
              </a:ext>
            </a:extLst>
          </p:cNvPr>
          <p:cNvSpPr>
            <a:spLocks noGrp="1"/>
          </p:cNvSpPr>
          <p:nvPr>
            <p:ph sz="half" idx="13"/>
          </p:nvPr>
        </p:nvSpPr>
        <p:spPr>
          <a:xfrm>
            <a:off x="629056" y="1590781"/>
            <a:ext cx="10953344" cy="494874"/>
          </a:xfrm>
        </p:spPr>
        <p:txBody>
          <a:bodyPr/>
          <a:lstStyle>
            <a:lvl1pPr marL="0" indent="0">
              <a:buNone/>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8">
            <a:extLst>
              <a:ext uri="{FF2B5EF4-FFF2-40B4-BE49-F238E27FC236}">
                <a16:creationId xmlns:a16="http://schemas.microsoft.com/office/drawing/2014/main" id="{C11AA966-949D-6D5B-A7E8-1F097A18BDFE}"/>
              </a:ext>
            </a:extLst>
          </p:cNvPr>
          <p:cNvSpPr>
            <a:spLocks noGrp="1"/>
          </p:cNvSpPr>
          <p:nvPr>
            <p:ph type="body" sz="quarter" idx="14"/>
          </p:nvPr>
        </p:nvSpPr>
        <p:spPr>
          <a:xfrm>
            <a:off x="8922544" y="3513762"/>
            <a:ext cx="2655248" cy="2612401"/>
          </a:xfrm>
        </p:spPr>
        <p:txBody>
          <a:bodyPr/>
          <a:lstStyle>
            <a:lvl1pPr>
              <a:defRPr sz="2200"/>
            </a:lvl1pPr>
            <a:lvl2pPr>
              <a:defRPr sz="2200"/>
            </a:lvl2pPr>
            <a:lvl3pPr>
              <a:defRPr sz="2200"/>
            </a:lvl3pPr>
            <a:lvl4pPr>
              <a:defRPr sz="2200"/>
            </a:lvl4pPr>
            <a:lvl5pPr>
              <a:defRPr sz="2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9495BA79-0994-5A83-3E2D-E6AC7EB4B0D3}"/>
              </a:ext>
            </a:extLst>
          </p:cNvPr>
          <p:cNvSpPr>
            <a:spLocks noGrp="1"/>
          </p:cNvSpPr>
          <p:nvPr>
            <p:ph type="body" sz="quarter" idx="15"/>
          </p:nvPr>
        </p:nvSpPr>
        <p:spPr>
          <a:xfrm>
            <a:off x="8912813" y="2798833"/>
            <a:ext cx="266958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2829323566"/>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cxnSp>
        <p:nvCxnSpPr>
          <p:cNvPr id="6" name="Straight Connector 5">
            <a:extLst>
              <a:ext uri="{FF2B5EF4-FFF2-40B4-BE49-F238E27FC236}">
                <a16:creationId xmlns:a16="http://schemas.microsoft.com/office/drawing/2014/main" id="{D739A150-6879-78A7-2A66-AA3498AD40DE}"/>
              </a:ext>
              <a:ext uri="{C183D7F6-B498-43B3-948B-1728B52AA6E4}">
                <adec:decorative xmlns:adec="http://schemas.microsoft.com/office/drawing/2017/decorative" val="1"/>
              </a:ext>
            </a:extLst>
          </p:cNvPr>
          <p:cNvCxnSpPr>
            <a:cxnSpLocks/>
          </p:cNvCxnSpPr>
          <p:nvPr userDrawn="1"/>
        </p:nvCxnSpPr>
        <p:spPr>
          <a:xfrm>
            <a:off x="609600" y="1252449"/>
            <a:ext cx="10972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043832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Activity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DAF69AB-FCDA-672F-A633-3B7C85DEF4A9}"/>
              </a:ext>
              <a:ext uri="{C183D7F6-B498-43B3-948B-1728B52AA6E4}">
                <adec:decorative xmlns:adec="http://schemas.microsoft.com/office/drawing/2017/decorative" val="1"/>
              </a:ext>
            </a:extLst>
          </p:cNvPr>
          <p:cNvSpPr/>
          <p:nvPr userDrawn="1"/>
        </p:nvSpPr>
        <p:spPr>
          <a:xfrm>
            <a:off x="0" y="0"/>
            <a:ext cx="12192000" cy="1880171"/>
          </a:xfrm>
          <a:prstGeom prst="rect">
            <a:avLst/>
          </a:prstGeom>
          <a:solidFill>
            <a:srgbClr val="2A758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609600" y="237996"/>
            <a:ext cx="10972800" cy="1642172"/>
          </a:xfrm>
        </p:spPr>
        <p:txBody>
          <a:bodyPr/>
          <a:lstStyle>
            <a:lvl1pPr>
              <a:defRPr>
                <a:solidFill>
                  <a:schemeClr val="bg1"/>
                </a:solidFill>
              </a:defRPr>
            </a:lvl1pPr>
          </a:lstStyle>
          <a:p>
            <a:r>
              <a:rPr lang="en-US"/>
              <a:t>Title</a:t>
            </a:r>
            <a:br>
              <a:rPr lang="en-US"/>
            </a:br>
            <a:r>
              <a:rPr lang="en-US"/>
              <a:t>Subtitle</a:t>
            </a:r>
          </a:p>
        </p:txBody>
      </p:sp>
      <p:sp>
        <p:nvSpPr>
          <p:cNvPr id="3" name="Content Placeholder 2"/>
          <p:cNvSpPr>
            <a:spLocks noGrp="1"/>
          </p:cNvSpPr>
          <p:nvPr>
            <p:ph sz="half" idx="1"/>
          </p:nvPr>
        </p:nvSpPr>
        <p:spPr>
          <a:xfrm>
            <a:off x="629058" y="3986369"/>
            <a:ext cx="5254064" cy="2147732"/>
          </a:xfrm>
        </p:spPr>
        <p:txBody>
          <a:bodyPr/>
          <a:lstStyle>
            <a:lvl1pPr>
              <a:defRPr sz="22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a:extLst>
              <a:ext uri="{FF2B5EF4-FFF2-40B4-BE49-F238E27FC236}">
                <a16:creationId xmlns:a16="http://schemas.microsoft.com/office/drawing/2014/main" id="{225137FD-229D-12B3-4878-4935EFD074A0}"/>
              </a:ext>
            </a:extLst>
          </p:cNvPr>
          <p:cNvSpPr>
            <a:spLocks noGrp="1"/>
          </p:cNvSpPr>
          <p:nvPr>
            <p:ph type="body" sz="quarter" idx="10"/>
          </p:nvPr>
        </p:nvSpPr>
        <p:spPr>
          <a:xfrm>
            <a:off x="6299963" y="3986368"/>
            <a:ext cx="5254064" cy="2147732"/>
          </a:xfrm>
        </p:spPr>
        <p:txBody>
          <a:bodyPr/>
          <a:lstStyle>
            <a:lvl1pPr>
              <a:defRPr sz="2200"/>
            </a:lvl1pPr>
            <a:lvl2pPr>
              <a:defRPr sz="2200"/>
            </a:lvl2pPr>
            <a:lvl3pPr>
              <a:defRPr sz="2200"/>
            </a:lvl3pPr>
            <a:lvl4pPr>
              <a:defRPr sz="2200"/>
            </a:lvl4pPr>
            <a:lvl5pPr>
              <a:defRPr sz="2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a:extLst>
              <a:ext uri="{FF2B5EF4-FFF2-40B4-BE49-F238E27FC236}">
                <a16:creationId xmlns:a16="http://schemas.microsoft.com/office/drawing/2014/main" id="{0EDE9469-46E9-3082-39FA-56BEA17A3AB9}"/>
              </a:ext>
            </a:extLst>
          </p:cNvPr>
          <p:cNvSpPr>
            <a:spLocks noGrp="1"/>
          </p:cNvSpPr>
          <p:nvPr>
            <p:ph type="body" idx="11"/>
          </p:nvPr>
        </p:nvSpPr>
        <p:spPr>
          <a:xfrm>
            <a:off x="609600" y="3271439"/>
            <a:ext cx="528243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4">
            <a:extLst>
              <a:ext uri="{FF2B5EF4-FFF2-40B4-BE49-F238E27FC236}">
                <a16:creationId xmlns:a16="http://schemas.microsoft.com/office/drawing/2014/main" id="{01846C0B-4721-6784-727D-FD233EA52133}"/>
              </a:ext>
            </a:extLst>
          </p:cNvPr>
          <p:cNvSpPr>
            <a:spLocks noGrp="1"/>
          </p:cNvSpPr>
          <p:nvPr>
            <p:ph type="body" sz="quarter" idx="12"/>
          </p:nvPr>
        </p:nvSpPr>
        <p:spPr>
          <a:xfrm>
            <a:off x="6290233" y="3271438"/>
            <a:ext cx="528243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Content Placeholder 2">
            <a:extLst>
              <a:ext uri="{FF2B5EF4-FFF2-40B4-BE49-F238E27FC236}">
                <a16:creationId xmlns:a16="http://schemas.microsoft.com/office/drawing/2014/main" id="{8E9E1D97-5EC2-4908-1F8E-1E33AFAC5DF0}"/>
              </a:ext>
            </a:extLst>
          </p:cNvPr>
          <p:cNvSpPr>
            <a:spLocks noGrp="1"/>
          </p:cNvSpPr>
          <p:nvPr>
            <p:ph sz="half" idx="13"/>
          </p:nvPr>
        </p:nvSpPr>
        <p:spPr>
          <a:xfrm>
            <a:off x="629056" y="2063386"/>
            <a:ext cx="10953344" cy="804669"/>
          </a:xfrm>
        </p:spPr>
        <p:txBody>
          <a:bodyPr/>
          <a:lstStyle>
            <a:lvl1pPr>
              <a:buNone/>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03053458"/>
      </p:ext>
    </p:extLst>
  </p:cSld>
  <p:clrMapOvr>
    <a:masterClrMapping/>
  </p:clrMapOvr>
  <p:extLst>
    <p:ext uri="{DCECCB84-F9BA-43D5-87BE-67443E8EF086}">
      <p15:sldGuideLst xmlns:p15="http://schemas.microsoft.com/office/powerpoint/2012/main">
        <p15:guide id="2" pos="3840">
          <p15:clr>
            <a:srgbClr val="FBAE40"/>
          </p15:clr>
        </p15:guide>
        <p15:guide id="3" orient="horz" pos="1272" userDrawn="1">
          <p15:clr>
            <a:srgbClr val="FBAE40"/>
          </p15:clr>
        </p15:guide>
        <p15:guide id="4" orient="horz" pos="216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Activity Slide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DAF69AB-FCDA-672F-A633-3B7C85DEF4A9}"/>
              </a:ext>
              <a:ext uri="{C183D7F6-B498-43B3-948B-1728B52AA6E4}">
                <adec:decorative xmlns:adec="http://schemas.microsoft.com/office/drawing/2017/decorative" val="1"/>
              </a:ext>
            </a:extLst>
          </p:cNvPr>
          <p:cNvSpPr/>
          <p:nvPr userDrawn="1"/>
        </p:nvSpPr>
        <p:spPr>
          <a:xfrm>
            <a:off x="0" y="0"/>
            <a:ext cx="12192000" cy="1880171"/>
          </a:xfrm>
          <a:prstGeom prst="rect">
            <a:avLst/>
          </a:prstGeom>
          <a:solidFill>
            <a:srgbClr val="2A758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609600" y="237996"/>
            <a:ext cx="10972800" cy="1642172"/>
          </a:xfrm>
        </p:spPr>
        <p:txBody>
          <a:bodyPr/>
          <a:lstStyle>
            <a:lvl1pPr>
              <a:defRPr>
                <a:solidFill>
                  <a:schemeClr val="bg1"/>
                </a:solidFill>
              </a:defRPr>
            </a:lvl1pPr>
          </a:lstStyle>
          <a:p>
            <a:r>
              <a:rPr lang="en-US"/>
              <a:t>Title</a:t>
            </a:r>
          </a:p>
        </p:txBody>
      </p:sp>
      <p:sp>
        <p:nvSpPr>
          <p:cNvPr id="3" name="Content Placeholder 2"/>
          <p:cNvSpPr>
            <a:spLocks noGrp="1"/>
          </p:cNvSpPr>
          <p:nvPr>
            <p:ph sz="half" idx="1"/>
          </p:nvPr>
        </p:nvSpPr>
        <p:spPr>
          <a:xfrm>
            <a:off x="609600" y="3012134"/>
            <a:ext cx="5254064" cy="3121965"/>
          </a:xfrm>
        </p:spPr>
        <p:txBody>
          <a:bodyPr/>
          <a:lstStyle>
            <a:lvl1pPr>
              <a:defRPr sz="22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a:extLst>
              <a:ext uri="{FF2B5EF4-FFF2-40B4-BE49-F238E27FC236}">
                <a16:creationId xmlns:a16="http://schemas.microsoft.com/office/drawing/2014/main" id="{0EDE9469-46E9-3082-39FA-56BEA17A3AB9}"/>
              </a:ext>
            </a:extLst>
          </p:cNvPr>
          <p:cNvSpPr>
            <a:spLocks noGrp="1"/>
          </p:cNvSpPr>
          <p:nvPr>
            <p:ph type="body" idx="11"/>
          </p:nvPr>
        </p:nvSpPr>
        <p:spPr>
          <a:xfrm>
            <a:off x="590142" y="2297205"/>
            <a:ext cx="528243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Picture Placeholder 6">
            <a:extLst>
              <a:ext uri="{FF2B5EF4-FFF2-40B4-BE49-F238E27FC236}">
                <a16:creationId xmlns:a16="http://schemas.microsoft.com/office/drawing/2014/main" id="{E94AD77F-CCFC-5F9A-BAC3-7C1851B1E0C2}"/>
              </a:ext>
            </a:extLst>
          </p:cNvPr>
          <p:cNvSpPr>
            <a:spLocks noGrp="1"/>
          </p:cNvSpPr>
          <p:nvPr>
            <p:ph type="pic" sz="quarter" idx="12"/>
          </p:nvPr>
        </p:nvSpPr>
        <p:spPr>
          <a:xfrm>
            <a:off x="6096000" y="2348752"/>
            <a:ext cx="5486400" cy="3785347"/>
          </a:xfrm>
        </p:spPr>
        <p:txBody>
          <a:bodyPr/>
          <a:lstStyle/>
          <a:p>
            <a:endParaRPr lang="en-US"/>
          </a:p>
        </p:txBody>
      </p:sp>
    </p:spTree>
    <p:extLst>
      <p:ext uri="{BB962C8B-B14F-4D97-AF65-F5344CB8AC3E}">
        <p14:creationId xmlns:p14="http://schemas.microsoft.com/office/powerpoint/2010/main" val="1414992784"/>
      </p:ext>
    </p:extLst>
  </p:cSld>
  <p:clrMapOvr>
    <a:masterClrMapping/>
  </p:clrMapOvr>
  <p:extLst>
    <p:ext uri="{DCECCB84-F9BA-43D5-87BE-67443E8EF086}">
      <p15:sldGuideLst xmlns:p15="http://schemas.microsoft.com/office/powerpoint/2012/main">
        <p15:guide id="2" pos="3840">
          <p15:clr>
            <a:srgbClr val="FBAE40"/>
          </p15:clr>
        </p15:guide>
        <p15:guide id="3" orient="horz" pos="1272">
          <p15:clr>
            <a:srgbClr val="FBAE40"/>
          </p15:clr>
        </p15:guide>
        <p15:guide id="4" orient="horz" pos="216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Activity Slide 3">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DAF69AB-FCDA-672F-A633-3B7C85DEF4A9}"/>
              </a:ext>
              <a:ext uri="{C183D7F6-B498-43B3-948B-1728B52AA6E4}">
                <adec:decorative xmlns:adec="http://schemas.microsoft.com/office/drawing/2017/decorative" val="1"/>
              </a:ext>
            </a:extLst>
          </p:cNvPr>
          <p:cNvSpPr/>
          <p:nvPr userDrawn="1"/>
        </p:nvSpPr>
        <p:spPr>
          <a:xfrm>
            <a:off x="0" y="1"/>
            <a:ext cx="6096000" cy="2595282"/>
          </a:xfrm>
          <a:prstGeom prst="rect">
            <a:avLst/>
          </a:prstGeom>
          <a:solidFill>
            <a:srgbClr val="2A758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609600" y="237995"/>
            <a:ext cx="5078506" cy="2061451"/>
          </a:xfrm>
        </p:spPr>
        <p:txBody>
          <a:bodyPr/>
          <a:lstStyle>
            <a:lvl1pPr>
              <a:defRPr>
                <a:solidFill>
                  <a:schemeClr val="bg1"/>
                </a:solidFill>
              </a:defRPr>
            </a:lvl1pPr>
          </a:lstStyle>
          <a:p>
            <a:r>
              <a:rPr lang="en-US"/>
              <a:t>Title</a:t>
            </a:r>
          </a:p>
        </p:txBody>
      </p:sp>
      <p:sp>
        <p:nvSpPr>
          <p:cNvPr id="3" name="Content Placeholder 2"/>
          <p:cNvSpPr>
            <a:spLocks noGrp="1"/>
          </p:cNvSpPr>
          <p:nvPr>
            <p:ph sz="half" idx="1"/>
          </p:nvPr>
        </p:nvSpPr>
        <p:spPr>
          <a:xfrm>
            <a:off x="629058" y="3582958"/>
            <a:ext cx="5254064" cy="2551141"/>
          </a:xfrm>
        </p:spPr>
        <p:txBody>
          <a:bodyPr/>
          <a:lstStyle>
            <a:lvl1pPr>
              <a:defRPr sz="22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a:extLst>
              <a:ext uri="{FF2B5EF4-FFF2-40B4-BE49-F238E27FC236}">
                <a16:creationId xmlns:a16="http://schemas.microsoft.com/office/drawing/2014/main" id="{0EDE9469-46E9-3082-39FA-56BEA17A3AB9}"/>
              </a:ext>
            </a:extLst>
          </p:cNvPr>
          <p:cNvSpPr>
            <a:spLocks noGrp="1"/>
          </p:cNvSpPr>
          <p:nvPr>
            <p:ph type="body" idx="11"/>
          </p:nvPr>
        </p:nvSpPr>
        <p:spPr>
          <a:xfrm>
            <a:off x="609600" y="2868029"/>
            <a:ext cx="528243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Picture Placeholder 6">
            <a:extLst>
              <a:ext uri="{FF2B5EF4-FFF2-40B4-BE49-F238E27FC236}">
                <a16:creationId xmlns:a16="http://schemas.microsoft.com/office/drawing/2014/main" id="{3AA3F785-64F1-06E0-0FBD-BF319B9CD365}"/>
              </a:ext>
            </a:extLst>
          </p:cNvPr>
          <p:cNvSpPr>
            <a:spLocks noGrp="1"/>
          </p:cNvSpPr>
          <p:nvPr>
            <p:ph type="pic" sz="quarter" idx="12"/>
          </p:nvPr>
        </p:nvSpPr>
        <p:spPr>
          <a:xfrm>
            <a:off x="6096000" y="0"/>
            <a:ext cx="6096000" cy="6858000"/>
          </a:xfrm>
        </p:spPr>
        <p:txBody>
          <a:bodyPr/>
          <a:lstStyle/>
          <a:p>
            <a:endParaRPr lang="en-US"/>
          </a:p>
        </p:txBody>
      </p:sp>
    </p:spTree>
    <p:extLst>
      <p:ext uri="{BB962C8B-B14F-4D97-AF65-F5344CB8AC3E}">
        <p14:creationId xmlns:p14="http://schemas.microsoft.com/office/powerpoint/2010/main" val="3513402465"/>
      </p:ext>
    </p:extLst>
  </p:cSld>
  <p:clrMapOvr>
    <a:masterClrMapping/>
  </p:clrMapOvr>
  <p:extLst>
    <p:ext uri="{DCECCB84-F9BA-43D5-87BE-67443E8EF086}">
      <p15:sldGuideLst xmlns:p15="http://schemas.microsoft.com/office/powerpoint/2012/main">
        <p15:guide id="2" pos="3840">
          <p15:clr>
            <a:srgbClr val="FBAE40"/>
          </p15:clr>
        </p15:guide>
        <p15:guide id="3" orient="horz" pos="1272">
          <p15:clr>
            <a:srgbClr val="FBAE40"/>
          </p15:clr>
        </p15:guide>
        <p15:guide id="4" orient="horz" pos="216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ase Study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4E93638-5CF1-A58A-3BAA-05B35C77D6CE}"/>
              </a:ext>
              <a:ext uri="{C183D7F6-B498-43B3-948B-1728B52AA6E4}">
                <adec:decorative xmlns:adec="http://schemas.microsoft.com/office/drawing/2017/decorative" val="1"/>
              </a:ext>
            </a:extLst>
          </p:cNvPr>
          <p:cNvSpPr/>
          <p:nvPr userDrawn="1"/>
        </p:nvSpPr>
        <p:spPr>
          <a:xfrm>
            <a:off x="0" y="0"/>
            <a:ext cx="12192000" cy="2268315"/>
          </a:xfrm>
          <a:prstGeom prst="rect">
            <a:avLst/>
          </a:prstGeom>
          <a:solidFill>
            <a:srgbClr val="2A758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3135633" y="802174"/>
            <a:ext cx="4128767" cy="1143000"/>
          </a:xfrm>
        </p:spPr>
        <p:txBody>
          <a:bodyPr/>
          <a:lstStyle>
            <a:lvl1pPr>
              <a:defRPr>
                <a:solidFill>
                  <a:schemeClr val="bg1"/>
                </a:solidFill>
              </a:defRPr>
            </a:lvl1pPr>
          </a:lstStyle>
          <a:p>
            <a:r>
              <a:rPr lang="en-US"/>
              <a:t>Name</a:t>
            </a:r>
          </a:p>
        </p:txBody>
      </p:sp>
      <p:sp>
        <p:nvSpPr>
          <p:cNvPr id="3" name="Content Placeholder 2"/>
          <p:cNvSpPr>
            <a:spLocks noGrp="1"/>
          </p:cNvSpPr>
          <p:nvPr>
            <p:ph sz="half" idx="1"/>
          </p:nvPr>
        </p:nvSpPr>
        <p:spPr>
          <a:xfrm>
            <a:off x="571501" y="2899416"/>
            <a:ext cx="6847768" cy="3234679"/>
          </a:xfrm>
        </p:spPr>
        <p:txBody>
          <a:bodyPr anchor="ctr"/>
          <a:lstStyle>
            <a:lvl1pPr marL="0" indent="0">
              <a:buNone/>
              <a:defRPr sz="2200"/>
            </a:lvl1pPr>
            <a:lvl2pPr>
              <a:buNone/>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a:t>Click to edit Master text styles</a:t>
            </a:r>
          </a:p>
        </p:txBody>
      </p:sp>
      <p:sp>
        <p:nvSpPr>
          <p:cNvPr id="10" name="Text Placeholder 2">
            <a:extLst>
              <a:ext uri="{FF2B5EF4-FFF2-40B4-BE49-F238E27FC236}">
                <a16:creationId xmlns:a16="http://schemas.microsoft.com/office/drawing/2014/main" id="{0EDE9469-46E9-3082-39FA-56BEA17A3AB9}"/>
              </a:ext>
            </a:extLst>
          </p:cNvPr>
          <p:cNvSpPr>
            <a:spLocks noGrp="1"/>
          </p:cNvSpPr>
          <p:nvPr>
            <p:ph type="body" idx="11" hasCustomPrompt="1"/>
          </p:nvPr>
        </p:nvSpPr>
        <p:spPr>
          <a:xfrm>
            <a:off x="3135633" y="1567341"/>
            <a:ext cx="4128767" cy="485771"/>
          </a:xfrm>
        </p:spPr>
        <p:txBody>
          <a:bodyPr anchor="b"/>
          <a:lstStyle>
            <a:lvl1pPr marL="0" indent="0">
              <a:buNone/>
              <a:defRPr sz="2400" b="0" i="0">
                <a:solidFill>
                  <a:schemeClr val="bg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Learner Level</a:t>
            </a:r>
          </a:p>
        </p:txBody>
      </p:sp>
      <p:sp>
        <p:nvSpPr>
          <p:cNvPr id="23" name="Rounded Rectangle 22">
            <a:extLst>
              <a:ext uri="{FF2B5EF4-FFF2-40B4-BE49-F238E27FC236}">
                <a16:creationId xmlns:a16="http://schemas.microsoft.com/office/drawing/2014/main" id="{31EB407C-C39F-76F7-DEFD-2CEF0B8CCCA7}"/>
              </a:ext>
              <a:ext uri="{C183D7F6-B498-43B3-948B-1728B52AA6E4}">
                <adec:decorative xmlns:adec="http://schemas.microsoft.com/office/drawing/2017/decorative" val="1"/>
              </a:ext>
            </a:extLst>
          </p:cNvPr>
          <p:cNvSpPr/>
          <p:nvPr userDrawn="1"/>
        </p:nvSpPr>
        <p:spPr>
          <a:xfrm>
            <a:off x="8034789" y="240661"/>
            <a:ext cx="3541690" cy="6287139"/>
          </a:xfrm>
          <a:prstGeom prst="roundRect">
            <a:avLst/>
          </a:prstGeom>
          <a:solidFill>
            <a:schemeClr val="accent5">
              <a:lumMod val="50000"/>
            </a:schemeClr>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Content Placeholder 3"/>
          <p:cNvSpPr>
            <a:spLocks noGrp="1"/>
          </p:cNvSpPr>
          <p:nvPr>
            <p:ph sz="half" idx="2"/>
          </p:nvPr>
        </p:nvSpPr>
        <p:spPr>
          <a:xfrm>
            <a:off x="8319058" y="1158242"/>
            <a:ext cx="2992086" cy="1641668"/>
          </a:xfrm>
        </p:spPr>
        <p:txBody>
          <a:bodyPr/>
          <a:lstStyle>
            <a:lvl1pPr>
              <a:spcAft>
                <a:spcPts val="600"/>
              </a:spcAft>
              <a:defRPr sz="1800">
                <a:solidFill>
                  <a:schemeClr val="bg1"/>
                </a:solidFill>
              </a:defRPr>
            </a:lvl1pPr>
            <a:lvl2pPr>
              <a:spcAft>
                <a:spcPts val="600"/>
              </a:spcAft>
              <a:defRPr sz="1800">
                <a:solidFill>
                  <a:schemeClr val="bg1"/>
                </a:solidFill>
              </a:defRPr>
            </a:lvl2pPr>
            <a:lvl3pPr>
              <a:spcAft>
                <a:spcPts val="600"/>
              </a:spcAft>
              <a:defRPr sz="1800">
                <a:solidFill>
                  <a:schemeClr val="bg1"/>
                </a:solidFill>
              </a:defRPr>
            </a:lvl3pPr>
            <a:lvl4pPr>
              <a:spcAft>
                <a:spcPts val="600"/>
              </a:spcAft>
              <a:defRPr sz="1800">
                <a:solidFill>
                  <a:schemeClr val="bg1"/>
                </a:solidFill>
              </a:defRPr>
            </a:lvl4pPr>
            <a:lvl5pPr>
              <a:spcAft>
                <a:spcPts val="600"/>
              </a:spcAft>
              <a:defRPr sz="18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4">
            <a:extLst>
              <a:ext uri="{FF2B5EF4-FFF2-40B4-BE49-F238E27FC236}">
                <a16:creationId xmlns:a16="http://schemas.microsoft.com/office/drawing/2014/main" id="{7E06B4BC-D8AB-2E2D-358E-B431EF6A2229}"/>
              </a:ext>
            </a:extLst>
          </p:cNvPr>
          <p:cNvSpPr>
            <a:spLocks noGrp="1"/>
          </p:cNvSpPr>
          <p:nvPr>
            <p:ph type="body" sz="quarter" idx="3"/>
          </p:nvPr>
        </p:nvSpPr>
        <p:spPr>
          <a:xfrm>
            <a:off x="8319058" y="691696"/>
            <a:ext cx="2992087" cy="455789"/>
          </a:xfrm>
        </p:spPr>
        <p:txBody>
          <a:bodyPr anchor="b"/>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a:t>
            </a:r>
          </a:p>
        </p:txBody>
      </p:sp>
      <p:sp>
        <p:nvSpPr>
          <p:cNvPr id="6" name="Content Placeholder 3">
            <a:extLst>
              <a:ext uri="{FF2B5EF4-FFF2-40B4-BE49-F238E27FC236}">
                <a16:creationId xmlns:a16="http://schemas.microsoft.com/office/drawing/2014/main" id="{CEA796DE-F795-BBF6-B8B5-0AD83EFB6BA7}"/>
              </a:ext>
            </a:extLst>
          </p:cNvPr>
          <p:cNvSpPr>
            <a:spLocks noGrp="1"/>
          </p:cNvSpPr>
          <p:nvPr>
            <p:ph sz="half" idx="12"/>
          </p:nvPr>
        </p:nvSpPr>
        <p:spPr>
          <a:xfrm>
            <a:off x="8346347" y="4589685"/>
            <a:ext cx="2992086" cy="1252731"/>
          </a:xfrm>
        </p:spPr>
        <p:txBody>
          <a:bodyPr/>
          <a:lstStyle>
            <a:lvl1pPr>
              <a:defRPr sz="18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D6B4B7D4-7B2D-EB49-2913-4C1FAF62AC6B}"/>
              </a:ext>
            </a:extLst>
          </p:cNvPr>
          <p:cNvSpPr>
            <a:spLocks noGrp="1"/>
          </p:cNvSpPr>
          <p:nvPr>
            <p:ph type="body" sz="quarter" idx="13"/>
          </p:nvPr>
        </p:nvSpPr>
        <p:spPr>
          <a:xfrm>
            <a:off x="8346347" y="4123139"/>
            <a:ext cx="2992087" cy="455789"/>
          </a:xfrm>
        </p:spPr>
        <p:txBody>
          <a:bodyPr anchor="b"/>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a:t>
            </a:r>
          </a:p>
        </p:txBody>
      </p:sp>
      <p:sp>
        <p:nvSpPr>
          <p:cNvPr id="19" name="Picture Placeholder 13">
            <a:extLst>
              <a:ext uri="{FF2B5EF4-FFF2-40B4-BE49-F238E27FC236}">
                <a16:creationId xmlns:a16="http://schemas.microsoft.com/office/drawing/2014/main" id="{8828637C-5167-A045-FE35-9802FEE325E7}"/>
              </a:ext>
            </a:extLst>
          </p:cNvPr>
          <p:cNvSpPr>
            <a:spLocks noGrp="1"/>
          </p:cNvSpPr>
          <p:nvPr>
            <p:ph type="pic" sz="quarter" idx="14"/>
          </p:nvPr>
        </p:nvSpPr>
        <p:spPr>
          <a:xfrm>
            <a:off x="360483" y="240660"/>
            <a:ext cx="2587495" cy="2587495"/>
          </a:xfrm>
        </p:spPr>
        <p:txBody>
          <a:bodyPr/>
          <a:lstStyle/>
          <a:p>
            <a:endParaRPr lang="en-US"/>
          </a:p>
        </p:txBody>
      </p:sp>
    </p:spTree>
    <p:extLst>
      <p:ext uri="{BB962C8B-B14F-4D97-AF65-F5344CB8AC3E}">
        <p14:creationId xmlns:p14="http://schemas.microsoft.com/office/powerpoint/2010/main" val="27987846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368295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902114"/>
          </a:xfrm>
        </p:spPr>
        <p:txBody>
          <a:bodyPr anchor="b"/>
          <a:lstStyle>
            <a:lvl1pPr algn="l">
              <a:defRPr sz="46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2466109"/>
            <a:ext cx="4011084" cy="3660056"/>
          </a:xfrm>
        </p:spPr>
        <p:txBody>
          <a:bodyPr/>
          <a:lstStyle>
            <a:lvl1pPr marL="0" indent="0">
              <a:buNone/>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58018978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normAutofit/>
          </a:bodyPr>
          <a:lstStyle>
            <a:lvl1pPr algn="l">
              <a:defRPr sz="24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9302307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cxnSp>
        <p:nvCxnSpPr>
          <p:cNvPr id="10" name="Straight Connector 9">
            <a:extLst>
              <a:ext uri="{FF2B5EF4-FFF2-40B4-BE49-F238E27FC236}">
                <a16:creationId xmlns:a16="http://schemas.microsoft.com/office/drawing/2014/main" id="{8B25DBD1-F59E-8F6D-2985-A99CC0422B08}"/>
              </a:ext>
              <a:ext uri="{C183D7F6-B498-43B3-948B-1728B52AA6E4}">
                <adec:decorative xmlns:adec="http://schemas.microsoft.com/office/drawing/2017/decorative" val="1"/>
              </a:ext>
            </a:extLst>
          </p:cNvPr>
          <p:cNvCxnSpPr>
            <a:cxnSpLocks/>
          </p:cNvCxnSpPr>
          <p:nvPr userDrawn="1"/>
        </p:nvCxnSpPr>
        <p:spPr>
          <a:xfrm>
            <a:off x="609600" y="1252449"/>
            <a:ext cx="10972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Content Placeholder 2">
            <a:extLst>
              <a:ext uri="{FF2B5EF4-FFF2-40B4-BE49-F238E27FC236}">
                <a16:creationId xmlns:a16="http://schemas.microsoft.com/office/drawing/2014/main" id="{55ED7273-D53D-F376-B987-531267321664}"/>
              </a:ext>
            </a:extLst>
          </p:cNvPr>
          <p:cNvSpPr>
            <a:spLocks noGrp="1"/>
          </p:cNvSpPr>
          <p:nvPr>
            <p:ph sz="half" idx="10"/>
          </p:nvPr>
        </p:nvSpPr>
        <p:spPr>
          <a:xfrm>
            <a:off x="629058" y="1600200"/>
            <a:ext cx="5386917" cy="4525963"/>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9EEDD1CF-3C57-CB0B-0AF4-BB9774C1155E}"/>
              </a:ext>
            </a:extLst>
          </p:cNvPr>
          <p:cNvSpPr>
            <a:spLocks noGrp="1"/>
          </p:cNvSpPr>
          <p:nvPr>
            <p:ph sz="half" idx="11"/>
          </p:nvPr>
        </p:nvSpPr>
        <p:spPr>
          <a:xfrm>
            <a:off x="6195484" y="1600200"/>
            <a:ext cx="5367458" cy="4525963"/>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143142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scussion Slid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7"/>
            <a:ext cx="5153891" cy="2177617"/>
          </a:xfrm>
        </p:spPr>
        <p:txBody>
          <a:bodyPr/>
          <a:lstStyle/>
          <a:p>
            <a:r>
              <a:rPr lang="en-US"/>
              <a:t>Click to edit Master title style</a:t>
            </a:r>
          </a:p>
        </p:txBody>
      </p:sp>
      <p:sp>
        <p:nvSpPr>
          <p:cNvPr id="6" name="Content Placeholder 2">
            <a:extLst>
              <a:ext uri="{FF2B5EF4-FFF2-40B4-BE49-F238E27FC236}">
                <a16:creationId xmlns:a16="http://schemas.microsoft.com/office/drawing/2014/main" id="{55ED7273-D53D-F376-B987-531267321664}"/>
              </a:ext>
            </a:extLst>
          </p:cNvPr>
          <p:cNvSpPr>
            <a:spLocks noGrp="1"/>
          </p:cNvSpPr>
          <p:nvPr>
            <p:ph sz="half" idx="10"/>
          </p:nvPr>
        </p:nvSpPr>
        <p:spPr>
          <a:xfrm>
            <a:off x="629058" y="2687782"/>
            <a:ext cx="5134433" cy="3438381"/>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F07A82B0-3C3F-5B08-AC0C-5A5F4625BD84}"/>
              </a:ext>
            </a:extLst>
          </p:cNvPr>
          <p:cNvSpPr>
            <a:spLocks noGrp="1"/>
          </p:cNvSpPr>
          <p:nvPr>
            <p:ph type="pic" sz="quarter" idx="11"/>
          </p:nvPr>
        </p:nvSpPr>
        <p:spPr>
          <a:xfrm>
            <a:off x="6096000" y="0"/>
            <a:ext cx="6096000" cy="6858000"/>
          </a:xfrm>
        </p:spPr>
        <p:txBody>
          <a:bodyPr/>
          <a:lstStyle/>
          <a:p>
            <a:endParaRPr lang="en-US"/>
          </a:p>
        </p:txBody>
      </p:sp>
    </p:spTree>
    <p:extLst>
      <p:ext uri="{BB962C8B-B14F-4D97-AF65-F5344CB8AC3E}">
        <p14:creationId xmlns:p14="http://schemas.microsoft.com/office/powerpoint/2010/main" val="138012425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cxnSp>
        <p:nvCxnSpPr>
          <p:cNvPr id="8" name="Straight Connector 7">
            <a:extLst>
              <a:ext uri="{FF2B5EF4-FFF2-40B4-BE49-F238E27FC236}">
                <a16:creationId xmlns:a16="http://schemas.microsoft.com/office/drawing/2014/main" id="{1A855F22-19B7-65D9-1C45-BE912D12E996}"/>
              </a:ext>
              <a:ext uri="{C183D7F6-B498-43B3-948B-1728B52AA6E4}">
                <adec:decorative xmlns:adec="http://schemas.microsoft.com/office/drawing/2017/decorative" val="1"/>
              </a:ext>
            </a:extLst>
          </p:cNvPr>
          <p:cNvCxnSpPr>
            <a:cxnSpLocks/>
          </p:cNvCxnSpPr>
          <p:nvPr userDrawn="1"/>
        </p:nvCxnSpPr>
        <p:spPr>
          <a:xfrm>
            <a:off x="609600" y="1252449"/>
            <a:ext cx="10972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46E67117-7163-E300-C1CB-D1813C358516}"/>
              </a:ext>
            </a:extLst>
          </p:cNvPr>
          <p:cNvSpPr>
            <a:spLocks noGrp="1"/>
          </p:cNvSpPr>
          <p:nvPr>
            <p:ph sz="half" idx="10"/>
          </p:nvPr>
        </p:nvSpPr>
        <p:spPr>
          <a:xfrm>
            <a:off x="629058" y="1600200"/>
            <a:ext cx="5386917" cy="4525963"/>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2">
            <a:extLst>
              <a:ext uri="{FF2B5EF4-FFF2-40B4-BE49-F238E27FC236}">
                <a16:creationId xmlns:a16="http://schemas.microsoft.com/office/drawing/2014/main" id="{E3E94F92-2334-85A3-DE6D-909AF2EE5F94}"/>
              </a:ext>
            </a:extLst>
          </p:cNvPr>
          <p:cNvSpPr>
            <a:spLocks noGrp="1"/>
          </p:cNvSpPr>
          <p:nvPr>
            <p:ph sz="half" idx="11"/>
          </p:nvPr>
        </p:nvSpPr>
        <p:spPr>
          <a:xfrm>
            <a:off x="6195483" y="1600200"/>
            <a:ext cx="5386917" cy="4525963"/>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822449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ne Content - H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10972800" cy="639762"/>
          </a:xfrm>
        </p:spPr>
        <p:txBody>
          <a:bodyPr anchor="b"/>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cxnSp>
        <p:nvCxnSpPr>
          <p:cNvPr id="10" name="Straight Connector 9">
            <a:extLst>
              <a:ext uri="{FF2B5EF4-FFF2-40B4-BE49-F238E27FC236}">
                <a16:creationId xmlns:a16="http://schemas.microsoft.com/office/drawing/2014/main" id="{7AE71B72-5B38-8109-2F7D-C0C1445127D8}"/>
              </a:ext>
              <a:ext uri="{C183D7F6-B498-43B3-948B-1728B52AA6E4}">
                <adec:decorative xmlns:adec="http://schemas.microsoft.com/office/drawing/2017/decorative" val="1"/>
              </a:ext>
            </a:extLst>
          </p:cNvPr>
          <p:cNvCxnSpPr>
            <a:cxnSpLocks/>
          </p:cNvCxnSpPr>
          <p:nvPr userDrawn="1"/>
        </p:nvCxnSpPr>
        <p:spPr>
          <a:xfrm>
            <a:off x="609600" y="1252449"/>
            <a:ext cx="10972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D38A454E-0C2C-63E1-BCB2-B6BEEFF6D6AB}"/>
              </a:ext>
            </a:extLst>
          </p:cNvPr>
          <p:cNvSpPr>
            <a:spLocks noGrp="1"/>
          </p:cNvSpPr>
          <p:nvPr>
            <p:ph sz="half" idx="10"/>
          </p:nvPr>
        </p:nvSpPr>
        <p:spPr>
          <a:xfrm>
            <a:off x="629058" y="2230261"/>
            <a:ext cx="10972800" cy="3895902"/>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901587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wo Content - H2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cxnSp>
        <p:nvCxnSpPr>
          <p:cNvPr id="10" name="Straight Connector 9">
            <a:extLst>
              <a:ext uri="{FF2B5EF4-FFF2-40B4-BE49-F238E27FC236}">
                <a16:creationId xmlns:a16="http://schemas.microsoft.com/office/drawing/2014/main" id="{7AE71B72-5B38-8109-2F7D-C0C1445127D8}"/>
              </a:ext>
              <a:ext uri="{C183D7F6-B498-43B3-948B-1728B52AA6E4}">
                <adec:decorative xmlns:adec="http://schemas.microsoft.com/office/drawing/2017/decorative" val="1"/>
              </a:ext>
            </a:extLst>
          </p:cNvPr>
          <p:cNvCxnSpPr>
            <a:cxnSpLocks/>
          </p:cNvCxnSpPr>
          <p:nvPr userDrawn="1"/>
        </p:nvCxnSpPr>
        <p:spPr>
          <a:xfrm>
            <a:off x="609600" y="1252449"/>
            <a:ext cx="10972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D38A454E-0C2C-63E1-BCB2-B6BEEFF6D6AB}"/>
              </a:ext>
            </a:extLst>
          </p:cNvPr>
          <p:cNvSpPr>
            <a:spLocks noGrp="1"/>
          </p:cNvSpPr>
          <p:nvPr>
            <p:ph sz="half" idx="10"/>
          </p:nvPr>
        </p:nvSpPr>
        <p:spPr>
          <a:xfrm>
            <a:off x="629058" y="2230261"/>
            <a:ext cx="5386917" cy="3895902"/>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08133F14-A7E0-4157-B1BA-9763EDDA9829}"/>
              </a:ext>
            </a:extLst>
          </p:cNvPr>
          <p:cNvSpPr>
            <a:spLocks noGrp="1"/>
          </p:cNvSpPr>
          <p:nvPr>
            <p:ph sz="half" idx="11"/>
          </p:nvPr>
        </p:nvSpPr>
        <p:spPr>
          <a:xfrm>
            <a:off x="6195483" y="2230261"/>
            <a:ext cx="5386917" cy="3895902"/>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943684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Content - H2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9058" y="2230261"/>
            <a:ext cx="3602989" cy="3895902"/>
          </a:xfrm>
        </p:spPr>
        <p:txBody>
          <a:bodyPr/>
          <a:lstStyle>
            <a:lvl1pPr>
              <a:defRPr sz="22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342616" y="2230262"/>
            <a:ext cx="3239784" cy="3895902"/>
          </a:xfrm>
        </p:spPr>
        <p:txBody>
          <a:bodyPr/>
          <a:lstStyle>
            <a:lvl1pPr>
              <a:defRPr sz="22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1A855F22-19B7-65D9-1C45-BE912D12E996}"/>
              </a:ext>
              <a:ext uri="{C183D7F6-B498-43B3-948B-1728B52AA6E4}">
                <adec:decorative xmlns:adec="http://schemas.microsoft.com/office/drawing/2017/decorative" val="1"/>
              </a:ext>
            </a:extLst>
          </p:cNvPr>
          <p:cNvCxnSpPr>
            <a:cxnSpLocks/>
          </p:cNvCxnSpPr>
          <p:nvPr userDrawn="1"/>
        </p:nvCxnSpPr>
        <p:spPr>
          <a:xfrm>
            <a:off x="609600" y="1252449"/>
            <a:ext cx="10972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 Placeholder 8">
            <a:extLst>
              <a:ext uri="{FF2B5EF4-FFF2-40B4-BE49-F238E27FC236}">
                <a16:creationId xmlns:a16="http://schemas.microsoft.com/office/drawing/2014/main" id="{225137FD-229D-12B3-4878-4935EFD074A0}"/>
              </a:ext>
            </a:extLst>
          </p:cNvPr>
          <p:cNvSpPr>
            <a:spLocks noGrp="1"/>
          </p:cNvSpPr>
          <p:nvPr>
            <p:ph type="body" sz="quarter" idx="10"/>
          </p:nvPr>
        </p:nvSpPr>
        <p:spPr>
          <a:xfrm>
            <a:off x="4485837" y="2230261"/>
            <a:ext cx="3602989" cy="3895902"/>
          </a:xfrm>
        </p:spPr>
        <p:txBody>
          <a:bodyPr/>
          <a:lstStyle>
            <a:lvl1pPr>
              <a:defRPr sz="2200"/>
            </a:lvl1pPr>
            <a:lvl2pPr>
              <a:defRPr sz="2200"/>
            </a:lvl2pPr>
            <a:lvl3pPr>
              <a:defRPr sz="2200"/>
            </a:lvl3pPr>
            <a:lvl4pPr>
              <a:defRPr sz="2200"/>
            </a:lvl4pPr>
            <a:lvl5pPr>
              <a:defRPr sz="2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a:extLst>
              <a:ext uri="{FF2B5EF4-FFF2-40B4-BE49-F238E27FC236}">
                <a16:creationId xmlns:a16="http://schemas.microsoft.com/office/drawing/2014/main" id="{0EDE9469-46E9-3082-39FA-56BEA17A3AB9}"/>
              </a:ext>
            </a:extLst>
          </p:cNvPr>
          <p:cNvSpPr>
            <a:spLocks noGrp="1"/>
          </p:cNvSpPr>
          <p:nvPr>
            <p:ph type="body" idx="11"/>
          </p:nvPr>
        </p:nvSpPr>
        <p:spPr>
          <a:xfrm>
            <a:off x="609600" y="1535113"/>
            <a:ext cx="362244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Text Placeholder 4">
            <a:extLst>
              <a:ext uri="{FF2B5EF4-FFF2-40B4-BE49-F238E27FC236}">
                <a16:creationId xmlns:a16="http://schemas.microsoft.com/office/drawing/2014/main" id="{7E06B4BC-D8AB-2E2D-358E-B431EF6A2229}"/>
              </a:ext>
            </a:extLst>
          </p:cNvPr>
          <p:cNvSpPr>
            <a:spLocks noGrp="1"/>
          </p:cNvSpPr>
          <p:nvPr>
            <p:ph type="body" sz="quarter" idx="3"/>
          </p:nvPr>
        </p:nvSpPr>
        <p:spPr>
          <a:xfrm>
            <a:off x="8342616" y="1535113"/>
            <a:ext cx="323978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4">
            <a:extLst>
              <a:ext uri="{FF2B5EF4-FFF2-40B4-BE49-F238E27FC236}">
                <a16:creationId xmlns:a16="http://schemas.microsoft.com/office/drawing/2014/main" id="{01846C0B-4721-6784-727D-FD233EA52133}"/>
              </a:ext>
            </a:extLst>
          </p:cNvPr>
          <p:cNvSpPr>
            <a:spLocks noGrp="1"/>
          </p:cNvSpPr>
          <p:nvPr>
            <p:ph type="body" sz="quarter" idx="12"/>
          </p:nvPr>
        </p:nvSpPr>
        <p:spPr>
          <a:xfrm>
            <a:off x="4476107" y="1535113"/>
            <a:ext cx="362244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14761297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theme" Target="../theme/theme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10" Type="http://schemas.openxmlformats.org/officeDocument/2006/relationships/slideLayout" Target="../slideLayouts/slideLayout30.xml"/><Relationship Id="rId19" Type="http://schemas.openxmlformats.org/officeDocument/2006/relationships/slideLayout" Target="../slideLayouts/slideLayout39.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a:ln>
            <a:noFill/>
          </a:ln>
        </p:spPr>
        <p:txBody>
          <a:bodyPr vert="horz" lIns="91440" tIns="45720" rIns="91440" bIns="45720" rtlCol="0" anchor="ctr">
            <a:noAutofit/>
          </a:bodyPr>
          <a:lstStyle/>
          <a:p>
            <a:r>
              <a:rPr lang="en-US"/>
              <a:t>Branded Templates</a:t>
            </a:r>
          </a:p>
        </p:txBody>
      </p:sp>
      <p:sp>
        <p:nvSpPr>
          <p:cNvPr id="3" name="Text Placeholder 2"/>
          <p:cNvSpPr>
            <a:spLocks noGrp="1"/>
          </p:cNvSpPr>
          <p:nvPr>
            <p:ph type="body" idx="1"/>
          </p:nvPr>
        </p:nvSpPr>
        <p:spPr>
          <a:xfrm>
            <a:off x="609600" y="1721224"/>
            <a:ext cx="10972800" cy="4404940"/>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a:extLst>
              <a:ext uri="{FF2B5EF4-FFF2-40B4-BE49-F238E27FC236}">
                <a16:creationId xmlns:a16="http://schemas.microsoft.com/office/drawing/2014/main" id="{80BB013C-F49F-757F-B85D-0CD30A641FE0}"/>
              </a:ext>
            </a:extLst>
          </p:cNvPr>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9872003" y="6501170"/>
            <a:ext cx="1791563" cy="327258"/>
          </a:xfrm>
          <a:prstGeom prst="rect">
            <a:avLst/>
          </a:prstGeom>
        </p:spPr>
      </p:pic>
      <p:pic>
        <p:nvPicPr>
          <p:cNvPr id="11" name="Picture 10">
            <a:extLst>
              <a:ext uri="{FF2B5EF4-FFF2-40B4-BE49-F238E27FC236}">
                <a16:creationId xmlns:a16="http://schemas.microsoft.com/office/drawing/2014/main" id="{4A6C8243-5A75-0436-1263-5D66976B9F93}"/>
              </a:ext>
            </a:extLst>
          </p:cNvPr>
          <p:cNvPicPr>
            <a:picLocks noChangeAspect="1"/>
          </p:cNvPicPr>
          <p:nvPr userDrawn="1"/>
        </p:nvPicPr>
        <p:blipFill>
          <a:blip r:embed="rId23">
            <a:extLst>
              <a:ext uri="{28A0092B-C50C-407E-A947-70E740481C1C}">
                <a14:useLocalDpi xmlns:a14="http://schemas.microsoft.com/office/drawing/2010/main" val="0"/>
              </a:ext>
            </a:extLst>
          </a:blip>
          <a:stretch>
            <a:fillRect/>
          </a:stretch>
        </p:blipFill>
        <p:spPr>
          <a:xfrm>
            <a:off x="571500" y="6501170"/>
            <a:ext cx="1645920" cy="266069"/>
          </a:xfrm>
          <a:prstGeom prst="rect">
            <a:avLst/>
          </a:prstGeom>
        </p:spPr>
      </p:pic>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834" r:id="rId3"/>
    <p:sldLayoutId id="2147483650" r:id="rId4"/>
    <p:sldLayoutId id="2147483824" r:id="rId5"/>
    <p:sldLayoutId id="2147483652" r:id="rId6"/>
    <p:sldLayoutId id="2147483653" r:id="rId7"/>
    <p:sldLayoutId id="2147483805" r:id="rId8"/>
    <p:sldLayoutId id="2147483800" r:id="rId9"/>
    <p:sldLayoutId id="2147483801" r:id="rId10"/>
    <p:sldLayoutId id="2147483804" r:id="rId11"/>
    <p:sldLayoutId id="2147483654" r:id="rId12"/>
    <p:sldLayoutId id="2147483807" r:id="rId13"/>
    <p:sldLayoutId id="2147483828" r:id="rId14"/>
    <p:sldLayoutId id="2147483826" r:id="rId15"/>
    <p:sldLayoutId id="2147483806" r:id="rId16"/>
    <p:sldLayoutId id="2147483655" r:id="rId17"/>
    <p:sldLayoutId id="2147483656" r:id="rId18"/>
    <p:sldLayoutId id="2147483657" r:id="rId19"/>
    <p:sldLayoutId id="2147483831" r:id="rId20"/>
  </p:sldLayoutIdLst>
  <p:txStyles>
    <p:titleStyle>
      <a:lvl1pPr algn="l" defTabSz="914400" rtl="0" eaLnBrk="1" latinLnBrk="0" hangingPunct="1">
        <a:lnSpc>
          <a:spcPct val="90000"/>
        </a:lnSpc>
        <a:spcBef>
          <a:spcPct val="0"/>
        </a:spcBef>
        <a:buNone/>
        <a:defRPr lang="en-US" sz="4600" b="1" i="0" kern="1200" spc="-50" baseline="0" dirty="0">
          <a:solidFill>
            <a:schemeClr val="tx1">
              <a:lumMod val="75000"/>
              <a:lumOff val="25000"/>
            </a:schemeClr>
          </a:solidFill>
          <a:latin typeface="Arial Black" panose="020B0604020202020204" pitchFamily="34" charset="0"/>
          <a:ea typeface="Roboto Black" panose="02000000000000000000" pitchFamily="2" charset="0"/>
          <a:cs typeface="Arial Black" panose="020B0604020202020204" pitchFamily="34" charset="0"/>
        </a:defRPr>
      </a:lvl1pPr>
    </p:titleStyle>
    <p:bodyStyle>
      <a:lvl1pPr marL="342900" indent="-342900" algn="l" defTabSz="457200" rtl="0" eaLnBrk="1" latinLnBrk="0" hangingPunct="1">
        <a:spcBef>
          <a:spcPct val="20000"/>
        </a:spcBef>
        <a:buSzPct val="130000"/>
        <a:buFont typeface="Arial"/>
        <a:buChar char="•"/>
        <a:defRPr lang="en-US" sz="2400" kern="1200" dirty="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SzPct val="130000"/>
        <a:buFont typeface="Arial" panose="020B0604020202020204" pitchFamily="34" charset="0"/>
        <a:buChar char="•"/>
        <a:defRPr lang="en-US" sz="2400" kern="1200" dirty="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SzPct val="130000"/>
        <a:buFont typeface="Arial" panose="020B0604020202020204" pitchFamily="34" charset="0"/>
        <a:buChar char="•"/>
        <a:defRPr lang="en-US" sz="2000" kern="1200" dirty="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SzPct val="130000"/>
        <a:buFont typeface="Arial" panose="020B0604020202020204" pitchFamily="34" charset="0"/>
        <a:buChar char="•"/>
        <a:defRPr lang="en-US" sz="2000" kern="1200" dirty="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SzPct val="130000"/>
        <a:buFont typeface="Arial" panose="020B0604020202020204" pitchFamily="34" charset="0"/>
        <a:buChar char="•"/>
        <a:defRPr lang="en-US" sz="2000" kern="1200" dirty="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1080" userDrawn="1">
          <p15:clr>
            <a:srgbClr val="F26B43"/>
          </p15:clr>
        </p15:guide>
        <p15:guide id="4" orient="horz" pos="3864" userDrawn="1">
          <p15:clr>
            <a:srgbClr val="F26B43"/>
          </p15:clr>
        </p15:guide>
        <p15:guide id="5" pos="7296" userDrawn="1">
          <p15:clr>
            <a:srgbClr val="F26B43"/>
          </p15:clr>
        </p15:guide>
        <p15:guide id="6" pos="360" userDrawn="1">
          <p15:clr>
            <a:srgbClr val="F26B43"/>
          </p15:clr>
        </p15:guide>
        <p15:guide id="7" orient="horz" pos="88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a:ln>
            <a:noFill/>
          </a:ln>
        </p:spPr>
        <p:txBody>
          <a:bodyPr vert="horz" lIns="91440" tIns="45720" rIns="91440" bIns="45720" rtlCol="0" anchor="ctr">
            <a:noAutofit/>
          </a:bodyPr>
          <a:lstStyle/>
          <a:p>
            <a:r>
              <a:rPr lang="en-US"/>
              <a:t>Plain Templates</a:t>
            </a:r>
          </a:p>
        </p:txBody>
      </p:sp>
      <p:sp>
        <p:nvSpPr>
          <p:cNvPr id="3" name="Text Placeholder 2"/>
          <p:cNvSpPr>
            <a:spLocks noGrp="1"/>
          </p:cNvSpPr>
          <p:nvPr>
            <p:ph type="body" idx="1"/>
          </p:nvPr>
        </p:nvSpPr>
        <p:spPr>
          <a:xfrm>
            <a:off x="609600" y="1714500"/>
            <a:ext cx="10972800" cy="4411664"/>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16664518"/>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33" r:id="rId4"/>
    <p:sldLayoutId id="2147483825" r:id="rId5"/>
    <p:sldLayoutId id="2147483812" r:id="rId6"/>
    <p:sldLayoutId id="2147483813" r:id="rId7"/>
    <p:sldLayoutId id="2147483814" r:id="rId8"/>
    <p:sldLayoutId id="2147483815" r:id="rId9"/>
    <p:sldLayoutId id="2147483816" r:id="rId10"/>
    <p:sldLayoutId id="2147483817" r:id="rId11"/>
    <p:sldLayoutId id="2147483818" r:id="rId12"/>
    <p:sldLayoutId id="2147483819" r:id="rId13"/>
    <p:sldLayoutId id="2147483829" r:id="rId14"/>
    <p:sldLayoutId id="2147483830" r:id="rId15"/>
    <p:sldLayoutId id="2147483820" r:id="rId16"/>
    <p:sldLayoutId id="2147483821" r:id="rId17"/>
    <p:sldLayoutId id="2147483822" r:id="rId18"/>
    <p:sldLayoutId id="2147483823" r:id="rId19"/>
  </p:sldLayoutIdLst>
  <p:txStyles>
    <p:titleStyle>
      <a:lvl1pPr algn="l" defTabSz="914400" rtl="0" eaLnBrk="1" latinLnBrk="0" hangingPunct="1">
        <a:lnSpc>
          <a:spcPct val="90000"/>
        </a:lnSpc>
        <a:spcBef>
          <a:spcPct val="0"/>
        </a:spcBef>
        <a:buNone/>
        <a:defRPr lang="en-US" sz="4600" b="1" i="0" kern="1200" spc="-50" baseline="0" dirty="0">
          <a:solidFill>
            <a:schemeClr val="tx1">
              <a:lumMod val="75000"/>
              <a:lumOff val="25000"/>
            </a:schemeClr>
          </a:solidFill>
          <a:latin typeface="Arial Black" panose="020B0604020202020204" pitchFamily="34" charset="0"/>
          <a:ea typeface="Roboto Black" panose="02000000000000000000" pitchFamily="2" charset="0"/>
          <a:cs typeface="Arial Black" panose="020B0604020202020204" pitchFamily="34" charset="0"/>
        </a:defRPr>
      </a:lvl1pPr>
    </p:titleStyle>
    <p:bodyStyle>
      <a:lvl1pPr marL="342900" indent="-342900" algn="l" defTabSz="457200" rtl="0" eaLnBrk="1" latinLnBrk="0" hangingPunct="1">
        <a:spcBef>
          <a:spcPct val="20000"/>
        </a:spcBef>
        <a:buSzPct val="130000"/>
        <a:buFont typeface="Arial"/>
        <a:buChar char="•"/>
        <a:defRPr lang="en-US" sz="2400" kern="1200" dirty="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SzPct val="130000"/>
        <a:buFont typeface="Arial" panose="020B0604020202020204" pitchFamily="34" charset="0"/>
        <a:buChar char="•"/>
        <a:defRPr lang="en-US" sz="2400" kern="1200" dirty="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SzPct val="130000"/>
        <a:buFont typeface="Arial" panose="020B0604020202020204" pitchFamily="34" charset="0"/>
        <a:buChar char="•"/>
        <a:defRPr lang="en-US" sz="2000" kern="1200" dirty="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SzPct val="130000"/>
        <a:buFont typeface="Arial" panose="020B0604020202020204" pitchFamily="34" charset="0"/>
        <a:buChar char="•"/>
        <a:defRPr lang="en-US" sz="2000" kern="1200" dirty="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SzPct val="130000"/>
        <a:buFont typeface="Arial" panose="020B0604020202020204" pitchFamily="34" charset="0"/>
        <a:buChar char="•"/>
        <a:defRPr lang="en-US" sz="2000" kern="1200" dirty="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1080" userDrawn="1">
          <p15:clr>
            <a:srgbClr val="F26B43"/>
          </p15:clr>
        </p15:guide>
        <p15:guide id="4" orient="horz" pos="3864" userDrawn="1">
          <p15:clr>
            <a:srgbClr val="F26B43"/>
          </p15:clr>
        </p15:guide>
        <p15:guide id="5" pos="7296" userDrawn="1">
          <p15:clr>
            <a:srgbClr val="F26B43"/>
          </p15:clr>
        </p15:guide>
        <p15:guide id="6" pos="3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36.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36.xml"/></Relationships>
</file>

<file path=ppt/slides/_rels/slide6.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svg"/><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image" Target="../media/image8.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575E6-24F3-15CA-CA9F-B93DE986DF4C}"/>
              </a:ext>
            </a:extLst>
          </p:cNvPr>
          <p:cNvSpPr>
            <a:spLocks noGrp="1"/>
          </p:cNvSpPr>
          <p:nvPr>
            <p:ph type="title"/>
          </p:nvPr>
        </p:nvSpPr>
        <p:spPr/>
        <p:txBody>
          <a:bodyPr/>
          <a:lstStyle/>
          <a:p>
            <a:r>
              <a:rPr lang="en-US">
                <a:latin typeface="Arial Black"/>
                <a:ea typeface="Roboto Black"/>
              </a:rPr>
              <a:t>Coaching in Action</a:t>
            </a:r>
            <a:br>
              <a:rPr lang="en-US"/>
            </a:br>
            <a:r>
              <a:rPr lang="en-US" sz="4800" b="0">
                <a:latin typeface="Arial"/>
                <a:cs typeface="Arial"/>
              </a:rPr>
              <a:t>Applying a CBME Coaching Framework</a:t>
            </a:r>
            <a:endParaRPr lang="en-US"/>
          </a:p>
        </p:txBody>
      </p:sp>
      <p:sp>
        <p:nvSpPr>
          <p:cNvPr id="7" name="Content Placeholder 6">
            <a:extLst>
              <a:ext uri="{FF2B5EF4-FFF2-40B4-BE49-F238E27FC236}">
                <a16:creationId xmlns:a16="http://schemas.microsoft.com/office/drawing/2014/main" id="{4DEF8EA1-9A8C-5476-AB4E-54D92E898B1B}"/>
              </a:ext>
            </a:extLst>
          </p:cNvPr>
          <p:cNvSpPr>
            <a:spLocks noGrp="1"/>
          </p:cNvSpPr>
          <p:nvPr>
            <p:ph sz="half" idx="13"/>
          </p:nvPr>
        </p:nvSpPr>
        <p:spPr>
          <a:xfrm>
            <a:off x="7996673" y="160875"/>
            <a:ext cx="3557354" cy="720471"/>
          </a:xfrm>
          <a:prstGeom prst="roundRect">
            <a:avLst/>
          </a:prstGeom>
          <a:solidFill>
            <a:schemeClr val="bg1"/>
          </a:solidFill>
          <a:ln w="38100">
            <a:solidFill>
              <a:srgbClr val="2A7588"/>
            </a:solidFill>
          </a:ln>
        </p:spPr>
        <p:txBody>
          <a:bodyPr vert="horz" lIns="182880" tIns="0" rIns="0" bIns="0" rtlCol="0" anchor="ctr">
            <a:noAutofit/>
          </a:bodyPr>
          <a:lstStyle/>
          <a:p>
            <a:pPr marL="0" indent="0"/>
            <a:r>
              <a:rPr lang="en-US" sz="1700" b="1">
                <a:solidFill>
                  <a:sysClr val="windowText" lastClr="000000"/>
                </a:solidFill>
              </a:rPr>
              <a:t>Activity: </a:t>
            </a:r>
            <a:r>
              <a:rPr lang="en-US" sz="1700">
                <a:solidFill>
                  <a:sysClr val="windowText" lastClr="000000"/>
                </a:solidFill>
              </a:rPr>
              <a:t>Small Group Discussion </a:t>
            </a:r>
          </a:p>
          <a:p>
            <a:pPr marL="0" indent="0"/>
            <a:r>
              <a:rPr lang="en-US" sz="1700" b="1">
                <a:solidFill>
                  <a:sysClr val="windowText" lastClr="000000"/>
                </a:solidFill>
              </a:rPr>
              <a:t>Time: </a:t>
            </a:r>
            <a:r>
              <a:rPr lang="en-US" sz="1700">
                <a:solidFill>
                  <a:sysClr val="windowText" lastClr="000000"/>
                </a:solidFill>
              </a:rPr>
              <a:t>8 Minutes </a:t>
            </a:r>
          </a:p>
        </p:txBody>
      </p:sp>
      <p:sp>
        <p:nvSpPr>
          <p:cNvPr id="5" name="Text Placeholder 4">
            <a:extLst>
              <a:ext uri="{FF2B5EF4-FFF2-40B4-BE49-F238E27FC236}">
                <a16:creationId xmlns:a16="http://schemas.microsoft.com/office/drawing/2014/main" id="{871FFD0A-A640-874B-07F5-FDF26F9AAAB6}"/>
              </a:ext>
            </a:extLst>
          </p:cNvPr>
          <p:cNvSpPr>
            <a:spLocks noGrp="1"/>
          </p:cNvSpPr>
          <p:nvPr>
            <p:ph type="body" idx="11"/>
          </p:nvPr>
        </p:nvSpPr>
        <p:spPr>
          <a:xfrm>
            <a:off x="609600" y="2290939"/>
            <a:ext cx="4038133" cy="639762"/>
          </a:xfrm>
          <a:prstGeom prst="roundRect">
            <a:avLst/>
          </a:prstGeom>
          <a:solidFill>
            <a:schemeClr val="accent5">
              <a:lumMod val="50000"/>
            </a:schemeClr>
          </a:solidFill>
        </p:spPr>
        <p:txBody>
          <a:bodyPr vert="horz" lIns="91440" tIns="45720" rIns="91440" bIns="91440" rtlCol="0" anchor="b">
            <a:noAutofit/>
          </a:bodyPr>
          <a:lstStyle/>
          <a:p>
            <a:r>
              <a:rPr lang="en-US">
                <a:solidFill>
                  <a:schemeClr val="bg1"/>
                </a:solidFill>
              </a:rPr>
              <a:t>Review the Case</a:t>
            </a:r>
          </a:p>
        </p:txBody>
      </p:sp>
      <p:sp>
        <p:nvSpPr>
          <p:cNvPr id="3" name="Content Placeholder 2">
            <a:extLst>
              <a:ext uri="{FF2B5EF4-FFF2-40B4-BE49-F238E27FC236}">
                <a16:creationId xmlns:a16="http://schemas.microsoft.com/office/drawing/2014/main" id="{8B04602C-ECDB-BC66-4FFE-96F400AC3186}"/>
              </a:ext>
            </a:extLst>
          </p:cNvPr>
          <p:cNvSpPr>
            <a:spLocks noGrp="1"/>
          </p:cNvSpPr>
          <p:nvPr>
            <p:ph sz="half" idx="1"/>
          </p:nvPr>
        </p:nvSpPr>
        <p:spPr>
          <a:xfrm>
            <a:off x="629057" y="3005869"/>
            <a:ext cx="4018676" cy="2147732"/>
          </a:xfrm>
        </p:spPr>
        <p:txBody>
          <a:bodyPr vert="horz" lIns="91440" tIns="91440" rIns="91440" bIns="45720" rtlCol="0">
            <a:noAutofit/>
          </a:bodyPr>
          <a:lstStyle/>
          <a:p>
            <a:pPr>
              <a:spcBef>
                <a:spcPts val="1000"/>
              </a:spcBef>
            </a:pPr>
            <a:r>
              <a:rPr lang="en-US" sz="2000"/>
              <a:t>What observations stand out? </a:t>
            </a:r>
          </a:p>
          <a:p>
            <a:pPr>
              <a:spcBef>
                <a:spcPts val="1000"/>
              </a:spcBef>
            </a:pPr>
            <a:r>
              <a:rPr lang="en-US" sz="2000"/>
              <a:t>What assessment data do you have? </a:t>
            </a:r>
          </a:p>
          <a:p>
            <a:pPr>
              <a:spcBef>
                <a:spcPts val="1000"/>
              </a:spcBef>
            </a:pPr>
            <a:r>
              <a:rPr lang="en-US" sz="2000"/>
              <a:t>What additional information would you want?</a:t>
            </a:r>
          </a:p>
        </p:txBody>
      </p:sp>
      <p:sp>
        <p:nvSpPr>
          <p:cNvPr id="6" name="Text Placeholder 5">
            <a:extLst>
              <a:ext uri="{FF2B5EF4-FFF2-40B4-BE49-F238E27FC236}">
                <a16:creationId xmlns:a16="http://schemas.microsoft.com/office/drawing/2014/main" id="{2A5B20CD-EA95-311E-B709-A51DE5F47C59}"/>
              </a:ext>
            </a:extLst>
          </p:cNvPr>
          <p:cNvSpPr>
            <a:spLocks noGrp="1"/>
          </p:cNvSpPr>
          <p:nvPr>
            <p:ph type="body" sz="quarter" idx="12"/>
          </p:nvPr>
        </p:nvSpPr>
        <p:spPr>
          <a:xfrm>
            <a:off x="5627345" y="2290939"/>
            <a:ext cx="5945327" cy="639762"/>
          </a:xfrm>
          <a:prstGeom prst="roundRect">
            <a:avLst/>
          </a:prstGeom>
          <a:solidFill>
            <a:schemeClr val="accent5">
              <a:lumMod val="50000"/>
            </a:schemeClr>
          </a:solidFill>
        </p:spPr>
        <p:txBody>
          <a:bodyPr vert="horz" lIns="91440" tIns="45720" rIns="91440" bIns="91440" rtlCol="0" anchor="b">
            <a:noAutofit/>
          </a:bodyPr>
          <a:lstStyle/>
          <a:p>
            <a:r>
              <a:rPr lang="en-US">
                <a:solidFill>
                  <a:schemeClr val="bg1"/>
                </a:solidFill>
              </a:rPr>
              <a:t>Develop Coaching Plan</a:t>
            </a:r>
          </a:p>
        </p:txBody>
      </p:sp>
      <p:sp>
        <p:nvSpPr>
          <p:cNvPr id="4" name="Text Placeholder 3">
            <a:extLst>
              <a:ext uri="{FF2B5EF4-FFF2-40B4-BE49-F238E27FC236}">
                <a16:creationId xmlns:a16="http://schemas.microsoft.com/office/drawing/2014/main" id="{CFC654AE-5EA5-A236-F2B4-8846C8EBEB14}"/>
              </a:ext>
            </a:extLst>
          </p:cNvPr>
          <p:cNvSpPr>
            <a:spLocks noGrp="1"/>
          </p:cNvSpPr>
          <p:nvPr>
            <p:ph type="body" sz="quarter" idx="10"/>
          </p:nvPr>
        </p:nvSpPr>
        <p:spPr>
          <a:xfrm>
            <a:off x="5640636" y="3005869"/>
            <a:ext cx="5913391" cy="2147732"/>
          </a:xfrm>
        </p:spPr>
        <p:txBody>
          <a:bodyPr vert="horz" lIns="91440" tIns="91440" rIns="91440" bIns="45720" rtlCol="0">
            <a:noAutofit/>
          </a:bodyPr>
          <a:lstStyle/>
          <a:p>
            <a:pPr marL="0" indent="0">
              <a:buNone/>
            </a:pPr>
            <a:r>
              <a:rPr lang="en-US" sz="2000"/>
              <a:t>Discuss how you would apply the coaching framework to support the learner:</a:t>
            </a:r>
            <a:br>
              <a:rPr lang="en-US" sz="2000"/>
            </a:br>
            <a:endParaRPr lang="en-US" sz="2000"/>
          </a:p>
          <a:p>
            <a:r>
              <a:rPr lang="en-US" sz="2000" b="1"/>
              <a:t>Connect: </a:t>
            </a:r>
            <a:r>
              <a:rPr lang="en-US" sz="2000"/>
              <a:t>How would you begin? </a:t>
            </a:r>
          </a:p>
          <a:p>
            <a:r>
              <a:rPr lang="en-US" sz="2000" b="1"/>
              <a:t>Explore: </a:t>
            </a:r>
            <a:r>
              <a:rPr lang="en-US" sz="2000"/>
              <a:t>What questions would you ask? </a:t>
            </a:r>
          </a:p>
          <a:p>
            <a:r>
              <a:rPr lang="en-US" sz="2000" b="1"/>
              <a:t>Identify: </a:t>
            </a:r>
            <a:r>
              <a:rPr lang="en-US" sz="2000"/>
              <a:t>What developmental need is emerging</a:t>
            </a:r>
          </a:p>
          <a:p>
            <a:r>
              <a:rPr lang="en-US" sz="2000" b="1"/>
              <a:t>Plan: </a:t>
            </a:r>
            <a:r>
              <a:rPr lang="en-US" sz="2000"/>
              <a:t>What is one achievable next step? </a:t>
            </a:r>
          </a:p>
          <a:p>
            <a:r>
              <a:rPr lang="en-US" sz="2000" b="1"/>
              <a:t>Follow-up: </a:t>
            </a:r>
            <a:r>
              <a:rPr lang="en-US" sz="2000"/>
              <a:t>How will you reassess progress?</a:t>
            </a:r>
          </a:p>
        </p:txBody>
      </p:sp>
    </p:spTree>
    <p:extLst>
      <p:ext uri="{BB962C8B-B14F-4D97-AF65-F5344CB8AC3E}">
        <p14:creationId xmlns:p14="http://schemas.microsoft.com/office/powerpoint/2010/main" val="10548011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1">
            <a:extLst>
              <a:ext uri="{FF2B5EF4-FFF2-40B4-BE49-F238E27FC236}">
                <a16:creationId xmlns:a16="http://schemas.microsoft.com/office/drawing/2014/main" id="{8798F14B-B92D-7847-389B-057851598B11}"/>
              </a:ext>
            </a:extLst>
          </p:cNvPr>
          <p:cNvSpPr>
            <a:spLocks noGrp="1"/>
          </p:cNvSpPr>
          <p:nvPr>
            <p:ph type="title"/>
          </p:nvPr>
        </p:nvSpPr>
        <p:spPr>
          <a:xfrm>
            <a:off x="3088739" y="796933"/>
            <a:ext cx="4128767" cy="1143000"/>
          </a:xfrm>
        </p:spPr>
        <p:txBody>
          <a:bodyPr/>
          <a:lstStyle/>
          <a:p>
            <a:r>
              <a:rPr lang="en-US"/>
              <a:t>Jillian</a:t>
            </a:r>
          </a:p>
        </p:txBody>
      </p:sp>
      <p:sp>
        <p:nvSpPr>
          <p:cNvPr id="8" name="Text Placeholder 7">
            <a:extLst>
              <a:ext uri="{FF2B5EF4-FFF2-40B4-BE49-F238E27FC236}">
                <a16:creationId xmlns:a16="http://schemas.microsoft.com/office/drawing/2014/main" id="{D655EF47-0FA8-45AE-DC57-E27B69E7B16F}"/>
              </a:ext>
            </a:extLst>
          </p:cNvPr>
          <p:cNvSpPr>
            <a:spLocks noGrp="1"/>
          </p:cNvSpPr>
          <p:nvPr>
            <p:ph type="body" idx="11"/>
          </p:nvPr>
        </p:nvSpPr>
        <p:spPr>
          <a:xfrm>
            <a:off x="3088739" y="1562100"/>
            <a:ext cx="4128767" cy="485771"/>
          </a:xfrm>
        </p:spPr>
        <p:txBody>
          <a:bodyPr/>
          <a:lstStyle/>
          <a:p>
            <a:r>
              <a:rPr lang="en-US"/>
              <a:t>Third-year medical student</a:t>
            </a:r>
          </a:p>
        </p:txBody>
      </p:sp>
      <p:sp>
        <p:nvSpPr>
          <p:cNvPr id="23" name="Content Placeholder 22">
            <a:extLst>
              <a:ext uri="{FF2B5EF4-FFF2-40B4-BE49-F238E27FC236}">
                <a16:creationId xmlns:a16="http://schemas.microsoft.com/office/drawing/2014/main" id="{10ECA591-2D04-A5E8-C582-C139FA5D50B1}"/>
              </a:ext>
            </a:extLst>
          </p:cNvPr>
          <p:cNvSpPr>
            <a:spLocks noGrp="1"/>
          </p:cNvSpPr>
          <p:nvPr>
            <p:ph sz="half" idx="1"/>
          </p:nvPr>
        </p:nvSpPr>
        <p:spPr/>
        <p:txBody>
          <a:bodyPr/>
          <a:lstStyle/>
          <a:p>
            <a:r>
              <a:rPr lang="en-US">
                <a:latin typeface="Arial"/>
                <a:cs typeface="Arial"/>
              </a:rPr>
              <a:t>Jillian is midway through her Internal Medicine clerkship and is consistently one of the strongest students on the team. She arrives well prepared, gathers thorough histories and physical exams, and is dependable during patient care. During case presentations, however, she struggles to prioritize her differential diagnosis and explain her clinical reasoning.</a:t>
            </a:r>
          </a:p>
        </p:txBody>
      </p:sp>
      <p:sp>
        <p:nvSpPr>
          <p:cNvPr id="6" name="Text Placeholder 5">
            <a:extLst>
              <a:ext uri="{FF2B5EF4-FFF2-40B4-BE49-F238E27FC236}">
                <a16:creationId xmlns:a16="http://schemas.microsoft.com/office/drawing/2014/main" id="{87F15256-A986-14B5-3C1E-99A02D3D0264}"/>
              </a:ext>
            </a:extLst>
          </p:cNvPr>
          <p:cNvSpPr>
            <a:spLocks noGrp="1"/>
          </p:cNvSpPr>
          <p:nvPr>
            <p:ph type="body" sz="quarter" idx="3"/>
          </p:nvPr>
        </p:nvSpPr>
        <p:spPr/>
        <p:txBody>
          <a:bodyPr/>
          <a:lstStyle/>
          <a:p>
            <a:r>
              <a:rPr lang="en-US"/>
              <a:t>Recent feedback</a:t>
            </a:r>
          </a:p>
        </p:txBody>
      </p:sp>
      <p:sp>
        <p:nvSpPr>
          <p:cNvPr id="5" name="Content Placeholder 4">
            <a:extLst>
              <a:ext uri="{FF2B5EF4-FFF2-40B4-BE49-F238E27FC236}">
                <a16:creationId xmlns:a16="http://schemas.microsoft.com/office/drawing/2014/main" id="{A2FD2C8A-8DDC-0BA4-5457-1B8A27D4B3C1}"/>
              </a:ext>
            </a:extLst>
          </p:cNvPr>
          <p:cNvSpPr>
            <a:spLocks noGrp="1"/>
          </p:cNvSpPr>
          <p:nvPr>
            <p:ph sz="half" idx="2"/>
          </p:nvPr>
        </p:nvSpPr>
        <p:spPr/>
        <p:txBody>
          <a:bodyPr/>
          <a:lstStyle/>
          <a:p>
            <a:pPr>
              <a:spcAft>
                <a:spcPts val="600"/>
              </a:spcAft>
            </a:pPr>
            <a:r>
              <a:rPr lang="en-US"/>
              <a:t>Consistently gathers comprehensive clinical information. </a:t>
            </a:r>
          </a:p>
          <a:p>
            <a:pPr>
              <a:spcAft>
                <a:spcPts val="600"/>
              </a:spcAft>
            </a:pPr>
            <a:r>
              <a:rPr lang="en-US"/>
              <a:t>Presents an extensive differential but rarely explains why one diagnosis is more likely than another.</a:t>
            </a:r>
          </a:p>
        </p:txBody>
      </p:sp>
      <p:sp>
        <p:nvSpPr>
          <p:cNvPr id="17" name="Text Placeholder 16">
            <a:extLst>
              <a:ext uri="{FF2B5EF4-FFF2-40B4-BE49-F238E27FC236}">
                <a16:creationId xmlns:a16="http://schemas.microsoft.com/office/drawing/2014/main" id="{F2161F96-63E0-1374-F683-238E2508A2FF}"/>
              </a:ext>
            </a:extLst>
          </p:cNvPr>
          <p:cNvSpPr>
            <a:spLocks noGrp="1"/>
          </p:cNvSpPr>
          <p:nvPr>
            <p:ph type="body" sz="quarter" idx="13"/>
          </p:nvPr>
        </p:nvSpPr>
        <p:spPr/>
        <p:txBody>
          <a:bodyPr/>
          <a:lstStyle/>
          <a:p>
            <a:r>
              <a:rPr lang="en-US"/>
              <a:t>Learner Perspective</a:t>
            </a:r>
          </a:p>
        </p:txBody>
      </p:sp>
      <p:sp>
        <p:nvSpPr>
          <p:cNvPr id="16" name="Content Placeholder 15">
            <a:extLst>
              <a:ext uri="{FF2B5EF4-FFF2-40B4-BE49-F238E27FC236}">
                <a16:creationId xmlns:a16="http://schemas.microsoft.com/office/drawing/2014/main" id="{D41AE35E-023F-EC51-DCF4-EAF1D6DF70B0}"/>
              </a:ext>
            </a:extLst>
          </p:cNvPr>
          <p:cNvSpPr>
            <a:spLocks noGrp="1"/>
          </p:cNvSpPr>
          <p:nvPr>
            <p:ph sz="half" idx="12"/>
          </p:nvPr>
        </p:nvSpPr>
        <p:spPr/>
        <p:txBody>
          <a:bodyPr/>
          <a:lstStyle/>
          <a:p>
            <a:pPr marL="0" indent="0">
              <a:buNone/>
            </a:pPr>
            <a:r>
              <a:rPr lang="en-US" i="1"/>
              <a:t>"I feel like I'm collecting all the right information. I just get nervous about leaving something off the differential."</a:t>
            </a:r>
          </a:p>
        </p:txBody>
      </p:sp>
      <p:pic>
        <p:nvPicPr>
          <p:cNvPr id="27" name="Picture Placeholder 9">
            <a:extLst>
              <a:ext uri="{FF2B5EF4-FFF2-40B4-BE49-F238E27FC236}">
                <a16:creationId xmlns:a16="http://schemas.microsoft.com/office/drawing/2014/main" id="{69CF71D0-2EF7-33C3-B1B1-784B0580365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l="8088" r="25245"/>
          <a:stretch>
            <a:fillRect/>
          </a:stretch>
        </p:blipFill>
        <p:spPr>
          <a:xfrm>
            <a:off x="360484" y="268352"/>
            <a:ext cx="2587495" cy="2587495"/>
          </a:xfrm>
          <a:prstGeom prst="ellipse">
            <a:avLst/>
          </a:prstGeom>
          <a:ln w="38100">
            <a:noFill/>
          </a:ln>
        </p:spPr>
      </p:pic>
    </p:spTree>
    <p:extLst>
      <p:ext uri="{BB962C8B-B14F-4D97-AF65-F5344CB8AC3E}">
        <p14:creationId xmlns:p14="http://schemas.microsoft.com/office/powerpoint/2010/main" val="37709442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41D77-2FC2-C835-A311-1715DBA4BD8B}"/>
            </a:ext>
          </a:extLst>
        </p:cNvPr>
        <p:cNvGrpSpPr/>
        <p:nvPr/>
      </p:nvGrpSpPr>
      <p:grpSpPr>
        <a:xfrm>
          <a:off x="0" y="0"/>
          <a:ext cx="0" cy="0"/>
          <a:chOff x="0" y="0"/>
          <a:chExt cx="0" cy="0"/>
        </a:xfrm>
      </p:grpSpPr>
      <p:sp>
        <p:nvSpPr>
          <p:cNvPr id="22" name="Title 21">
            <a:extLst>
              <a:ext uri="{FF2B5EF4-FFF2-40B4-BE49-F238E27FC236}">
                <a16:creationId xmlns:a16="http://schemas.microsoft.com/office/drawing/2014/main" id="{5D50AFBD-8742-E4F1-A742-76303359FEF6}"/>
              </a:ext>
            </a:extLst>
          </p:cNvPr>
          <p:cNvSpPr>
            <a:spLocks noGrp="1"/>
          </p:cNvSpPr>
          <p:nvPr>
            <p:ph type="title"/>
          </p:nvPr>
        </p:nvSpPr>
        <p:spPr/>
        <p:txBody>
          <a:bodyPr/>
          <a:lstStyle/>
          <a:p>
            <a:r>
              <a:rPr lang="en-US"/>
              <a:t>Joe</a:t>
            </a:r>
          </a:p>
        </p:txBody>
      </p:sp>
      <p:sp>
        <p:nvSpPr>
          <p:cNvPr id="8" name="Text Placeholder 7">
            <a:extLst>
              <a:ext uri="{FF2B5EF4-FFF2-40B4-BE49-F238E27FC236}">
                <a16:creationId xmlns:a16="http://schemas.microsoft.com/office/drawing/2014/main" id="{5528C408-EA4F-E7A7-33D0-26EFDED620DC}"/>
              </a:ext>
            </a:extLst>
          </p:cNvPr>
          <p:cNvSpPr>
            <a:spLocks noGrp="1"/>
          </p:cNvSpPr>
          <p:nvPr>
            <p:ph type="body" idx="11"/>
          </p:nvPr>
        </p:nvSpPr>
        <p:spPr/>
        <p:txBody>
          <a:bodyPr/>
          <a:lstStyle/>
          <a:p>
            <a:r>
              <a:rPr lang="en-US"/>
              <a:t>First-year resident</a:t>
            </a:r>
          </a:p>
        </p:txBody>
      </p:sp>
      <p:sp>
        <p:nvSpPr>
          <p:cNvPr id="23" name="Content Placeholder 22">
            <a:extLst>
              <a:ext uri="{FF2B5EF4-FFF2-40B4-BE49-F238E27FC236}">
                <a16:creationId xmlns:a16="http://schemas.microsoft.com/office/drawing/2014/main" id="{E13498F5-29C8-A90A-CA35-9BA81CA61C20}"/>
              </a:ext>
            </a:extLst>
          </p:cNvPr>
          <p:cNvSpPr>
            <a:spLocks noGrp="1"/>
          </p:cNvSpPr>
          <p:nvPr>
            <p:ph sz="half" idx="1"/>
          </p:nvPr>
        </p:nvSpPr>
        <p:spPr/>
        <p:txBody>
          <a:bodyPr/>
          <a:lstStyle/>
          <a:p>
            <a:pPr>
              <a:spcAft>
                <a:spcPts val="1200"/>
              </a:spcAft>
            </a:pPr>
            <a:r>
              <a:rPr lang="en-US"/>
              <a:t>Joe is three months into his Family Medicine residency and is beginning to manage a full clinic schedule. He is organized and efficient, but several preceptors have independently documented similar concerns during directly observed patient encounters. Despite previous coaching conversations, the pattern has changed very little.</a:t>
            </a:r>
          </a:p>
        </p:txBody>
      </p:sp>
      <p:sp>
        <p:nvSpPr>
          <p:cNvPr id="6" name="Text Placeholder 5">
            <a:extLst>
              <a:ext uri="{FF2B5EF4-FFF2-40B4-BE49-F238E27FC236}">
                <a16:creationId xmlns:a16="http://schemas.microsoft.com/office/drawing/2014/main" id="{96F2817C-EA2D-6449-4300-F1B45A15046A}"/>
              </a:ext>
            </a:extLst>
          </p:cNvPr>
          <p:cNvSpPr>
            <a:spLocks noGrp="1"/>
          </p:cNvSpPr>
          <p:nvPr>
            <p:ph type="body" sz="quarter" idx="3"/>
          </p:nvPr>
        </p:nvSpPr>
        <p:spPr/>
        <p:txBody>
          <a:bodyPr/>
          <a:lstStyle/>
          <a:p>
            <a:r>
              <a:rPr lang="en-US"/>
              <a:t>Recent feedback</a:t>
            </a:r>
          </a:p>
        </p:txBody>
      </p:sp>
      <p:sp>
        <p:nvSpPr>
          <p:cNvPr id="5" name="Content Placeholder 4">
            <a:extLst>
              <a:ext uri="{FF2B5EF4-FFF2-40B4-BE49-F238E27FC236}">
                <a16:creationId xmlns:a16="http://schemas.microsoft.com/office/drawing/2014/main" id="{BB721750-0A17-7F3B-51A5-1430A502F38A}"/>
              </a:ext>
            </a:extLst>
          </p:cNvPr>
          <p:cNvSpPr>
            <a:spLocks noGrp="1"/>
          </p:cNvSpPr>
          <p:nvPr>
            <p:ph sz="half" idx="2"/>
          </p:nvPr>
        </p:nvSpPr>
        <p:spPr/>
        <p:txBody>
          <a:bodyPr/>
          <a:lstStyle/>
          <a:p>
            <a:pPr marL="285750" indent="-285750">
              <a:spcAft>
                <a:spcPts val="1200"/>
              </a:spcAft>
            </a:pPr>
            <a:r>
              <a:rPr lang="en-US"/>
              <a:t>Frequently redirects patients before they finish explaining their concerns.</a:t>
            </a:r>
          </a:p>
          <a:p>
            <a:pPr marL="285750" indent="-285750">
              <a:spcAft>
                <a:spcPts val="1200"/>
              </a:spcAft>
            </a:pPr>
            <a:r>
              <a:rPr lang="en-US"/>
              <a:t>Efficient interviews sometimes miss important contextual information because patients are interrupted early.</a:t>
            </a:r>
          </a:p>
        </p:txBody>
      </p:sp>
      <p:sp>
        <p:nvSpPr>
          <p:cNvPr id="17" name="Text Placeholder 16">
            <a:extLst>
              <a:ext uri="{FF2B5EF4-FFF2-40B4-BE49-F238E27FC236}">
                <a16:creationId xmlns:a16="http://schemas.microsoft.com/office/drawing/2014/main" id="{B1F66218-61A7-3A83-F088-B97A7053843C}"/>
              </a:ext>
            </a:extLst>
          </p:cNvPr>
          <p:cNvSpPr>
            <a:spLocks noGrp="1"/>
          </p:cNvSpPr>
          <p:nvPr>
            <p:ph type="body" sz="quarter" idx="13"/>
          </p:nvPr>
        </p:nvSpPr>
        <p:spPr>
          <a:xfrm>
            <a:off x="8346347" y="4603782"/>
            <a:ext cx="2992087" cy="455789"/>
          </a:xfrm>
        </p:spPr>
        <p:txBody>
          <a:bodyPr/>
          <a:lstStyle/>
          <a:p>
            <a:r>
              <a:rPr lang="en-US"/>
              <a:t>Learner Perspective</a:t>
            </a:r>
          </a:p>
        </p:txBody>
      </p:sp>
      <p:sp>
        <p:nvSpPr>
          <p:cNvPr id="16" name="Content Placeholder 15">
            <a:extLst>
              <a:ext uri="{FF2B5EF4-FFF2-40B4-BE49-F238E27FC236}">
                <a16:creationId xmlns:a16="http://schemas.microsoft.com/office/drawing/2014/main" id="{4795242D-C062-2A7D-ED19-68D6E42751EF}"/>
              </a:ext>
            </a:extLst>
          </p:cNvPr>
          <p:cNvSpPr>
            <a:spLocks noGrp="1"/>
          </p:cNvSpPr>
          <p:nvPr>
            <p:ph sz="half" idx="12"/>
          </p:nvPr>
        </p:nvSpPr>
        <p:spPr>
          <a:xfrm>
            <a:off x="8346347" y="5070328"/>
            <a:ext cx="2992086" cy="1252731"/>
          </a:xfrm>
        </p:spPr>
        <p:txBody>
          <a:bodyPr/>
          <a:lstStyle/>
          <a:p>
            <a:pPr marL="0" indent="0">
              <a:buNone/>
            </a:pPr>
            <a:r>
              <a:rPr lang="en-US" i="1"/>
              <a:t>"I have to keep patients focused or we'll never finish clinic."</a:t>
            </a:r>
          </a:p>
        </p:txBody>
      </p:sp>
      <p:pic>
        <p:nvPicPr>
          <p:cNvPr id="27" name="Picture Placeholder 9">
            <a:extLst>
              <a:ext uri="{FF2B5EF4-FFF2-40B4-BE49-F238E27FC236}">
                <a16:creationId xmlns:a16="http://schemas.microsoft.com/office/drawing/2014/main" id="{E535F9D5-05D4-C056-9A69-C0F312FA2F1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l="16667" r="16667"/>
          <a:stretch/>
        </p:blipFill>
        <p:spPr>
          <a:xfrm>
            <a:off x="360484" y="268352"/>
            <a:ext cx="2587495" cy="2587495"/>
          </a:xfrm>
          <a:prstGeom prst="ellipse">
            <a:avLst/>
          </a:prstGeom>
          <a:ln w="38100">
            <a:noFill/>
          </a:ln>
        </p:spPr>
      </p:pic>
    </p:spTree>
    <p:extLst>
      <p:ext uri="{BB962C8B-B14F-4D97-AF65-F5344CB8AC3E}">
        <p14:creationId xmlns:p14="http://schemas.microsoft.com/office/powerpoint/2010/main" val="17640776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FD602-098D-9B1C-19BD-6C63FCCCBDE6}"/>
            </a:ext>
          </a:extLst>
        </p:cNvPr>
        <p:cNvGrpSpPr/>
        <p:nvPr/>
      </p:nvGrpSpPr>
      <p:grpSpPr>
        <a:xfrm>
          <a:off x="0" y="0"/>
          <a:ext cx="0" cy="0"/>
          <a:chOff x="0" y="0"/>
          <a:chExt cx="0" cy="0"/>
        </a:xfrm>
      </p:grpSpPr>
      <p:sp>
        <p:nvSpPr>
          <p:cNvPr id="22" name="Title 21">
            <a:extLst>
              <a:ext uri="{FF2B5EF4-FFF2-40B4-BE49-F238E27FC236}">
                <a16:creationId xmlns:a16="http://schemas.microsoft.com/office/drawing/2014/main" id="{E7B43BAE-29C4-0208-8664-DF1EDFB869FF}"/>
              </a:ext>
            </a:extLst>
          </p:cNvPr>
          <p:cNvSpPr>
            <a:spLocks noGrp="1"/>
          </p:cNvSpPr>
          <p:nvPr>
            <p:ph type="title"/>
          </p:nvPr>
        </p:nvSpPr>
        <p:spPr>
          <a:xfrm>
            <a:off x="3088739" y="796933"/>
            <a:ext cx="4128767" cy="1143000"/>
          </a:xfrm>
        </p:spPr>
        <p:txBody>
          <a:bodyPr/>
          <a:lstStyle/>
          <a:p>
            <a:r>
              <a:rPr lang="en-US"/>
              <a:t>Marshall</a:t>
            </a:r>
          </a:p>
        </p:txBody>
      </p:sp>
      <p:sp>
        <p:nvSpPr>
          <p:cNvPr id="8" name="Text Placeholder 7">
            <a:extLst>
              <a:ext uri="{FF2B5EF4-FFF2-40B4-BE49-F238E27FC236}">
                <a16:creationId xmlns:a16="http://schemas.microsoft.com/office/drawing/2014/main" id="{2B18051C-8C67-181F-2074-226E01365E13}"/>
              </a:ext>
            </a:extLst>
          </p:cNvPr>
          <p:cNvSpPr>
            <a:spLocks noGrp="1"/>
          </p:cNvSpPr>
          <p:nvPr>
            <p:ph type="body" idx="11"/>
          </p:nvPr>
        </p:nvSpPr>
        <p:spPr>
          <a:xfrm>
            <a:off x="3088739" y="1562100"/>
            <a:ext cx="4671938" cy="485771"/>
          </a:xfrm>
        </p:spPr>
        <p:txBody>
          <a:bodyPr/>
          <a:lstStyle/>
          <a:p>
            <a:r>
              <a:rPr lang="en-US"/>
              <a:t>Second-year medical student</a:t>
            </a:r>
          </a:p>
        </p:txBody>
      </p:sp>
      <p:sp>
        <p:nvSpPr>
          <p:cNvPr id="23" name="Content Placeholder 22">
            <a:extLst>
              <a:ext uri="{FF2B5EF4-FFF2-40B4-BE49-F238E27FC236}">
                <a16:creationId xmlns:a16="http://schemas.microsoft.com/office/drawing/2014/main" id="{CAD2192F-DF62-087E-97DA-DCD3F7B368B9}"/>
              </a:ext>
            </a:extLst>
          </p:cNvPr>
          <p:cNvSpPr>
            <a:spLocks noGrp="1"/>
          </p:cNvSpPr>
          <p:nvPr>
            <p:ph sz="half" idx="1"/>
          </p:nvPr>
        </p:nvSpPr>
        <p:spPr/>
        <p:txBody>
          <a:bodyPr/>
          <a:lstStyle/>
          <a:p>
            <a:r>
              <a:rPr lang="en-US"/>
              <a:t>Marshall is completing his Emergency Medicine clerkship. He consistently seeks feedback after shifts and is receptive during coaching conversations. Despite this, similar documentation issues continue to appear across multiple observations, suggesting he has difficulty translating feedback into sustained changes in practice.</a:t>
            </a:r>
          </a:p>
        </p:txBody>
      </p:sp>
      <p:sp>
        <p:nvSpPr>
          <p:cNvPr id="6" name="Text Placeholder 5">
            <a:extLst>
              <a:ext uri="{FF2B5EF4-FFF2-40B4-BE49-F238E27FC236}">
                <a16:creationId xmlns:a16="http://schemas.microsoft.com/office/drawing/2014/main" id="{9864366D-2F7E-A425-CB58-85DFF96DEE1B}"/>
              </a:ext>
            </a:extLst>
          </p:cNvPr>
          <p:cNvSpPr>
            <a:spLocks noGrp="1"/>
          </p:cNvSpPr>
          <p:nvPr>
            <p:ph type="body" sz="quarter" idx="3"/>
          </p:nvPr>
        </p:nvSpPr>
        <p:spPr/>
        <p:txBody>
          <a:bodyPr/>
          <a:lstStyle/>
          <a:p>
            <a:r>
              <a:rPr lang="en-US"/>
              <a:t>Recent feedback</a:t>
            </a:r>
          </a:p>
        </p:txBody>
      </p:sp>
      <p:sp>
        <p:nvSpPr>
          <p:cNvPr id="5" name="Content Placeholder 4">
            <a:extLst>
              <a:ext uri="{FF2B5EF4-FFF2-40B4-BE49-F238E27FC236}">
                <a16:creationId xmlns:a16="http://schemas.microsoft.com/office/drawing/2014/main" id="{EA20B49E-EE96-58CF-E0E9-BAF09DE5B46A}"/>
              </a:ext>
            </a:extLst>
          </p:cNvPr>
          <p:cNvSpPr>
            <a:spLocks noGrp="1"/>
          </p:cNvSpPr>
          <p:nvPr>
            <p:ph sz="half" idx="2"/>
          </p:nvPr>
        </p:nvSpPr>
        <p:spPr/>
        <p:txBody>
          <a:bodyPr/>
          <a:lstStyle/>
          <a:p>
            <a:r>
              <a:rPr lang="en-US"/>
              <a:t>Regularly seeks and responds positively to feedback conversations. </a:t>
            </a:r>
          </a:p>
          <a:p>
            <a:r>
              <a:rPr lang="en-US"/>
              <a:t>Assessment and documentation omissions persist despite previous coaching.</a:t>
            </a:r>
          </a:p>
        </p:txBody>
      </p:sp>
      <p:sp>
        <p:nvSpPr>
          <p:cNvPr id="17" name="Text Placeholder 16">
            <a:extLst>
              <a:ext uri="{FF2B5EF4-FFF2-40B4-BE49-F238E27FC236}">
                <a16:creationId xmlns:a16="http://schemas.microsoft.com/office/drawing/2014/main" id="{43BCA82B-D44D-A194-FF0E-BB7358E674DF}"/>
              </a:ext>
            </a:extLst>
          </p:cNvPr>
          <p:cNvSpPr>
            <a:spLocks noGrp="1"/>
          </p:cNvSpPr>
          <p:nvPr>
            <p:ph type="body" sz="quarter" idx="13"/>
          </p:nvPr>
        </p:nvSpPr>
        <p:spPr/>
        <p:txBody>
          <a:bodyPr/>
          <a:lstStyle/>
          <a:p>
            <a:r>
              <a:rPr lang="en-US"/>
              <a:t>Learner Perspective</a:t>
            </a:r>
          </a:p>
        </p:txBody>
      </p:sp>
      <p:sp>
        <p:nvSpPr>
          <p:cNvPr id="16" name="Content Placeholder 15">
            <a:extLst>
              <a:ext uri="{FF2B5EF4-FFF2-40B4-BE49-F238E27FC236}">
                <a16:creationId xmlns:a16="http://schemas.microsoft.com/office/drawing/2014/main" id="{E62274A6-79B2-C886-8EF5-C7C8E1CE0C94}"/>
              </a:ext>
            </a:extLst>
          </p:cNvPr>
          <p:cNvSpPr>
            <a:spLocks noGrp="1"/>
          </p:cNvSpPr>
          <p:nvPr>
            <p:ph sz="half" idx="12"/>
          </p:nvPr>
        </p:nvSpPr>
        <p:spPr/>
        <p:txBody>
          <a:bodyPr/>
          <a:lstStyle/>
          <a:p>
            <a:pPr marL="0" indent="0">
              <a:buNone/>
            </a:pPr>
            <a:r>
              <a:rPr lang="en-US" i="1"/>
              <a:t>"I understand the feedback when we talk, but once the shift gets busy, I fall back into my old habits."</a:t>
            </a:r>
            <a:endParaRPr lang="en-US"/>
          </a:p>
        </p:txBody>
      </p:sp>
      <p:pic>
        <p:nvPicPr>
          <p:cNvPr id="27" name="Picture Placeholder 9">
            <a:extLst>
              <a:ext uri="{FF2B5EF4-FFF2-40B4-BE49-F238E27FC236}">
                <a16:creationId xmlns:a16="http://schemas.microsoft.com/office/drawing/2014/main" id="{B7E93FD2-F000-46FE-7781-77151DCE311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l="35477" t="965" r="16991" b="27736"/>
          <a:stretch>
            <a:fillRect/>
          </a:stretch>
        </p:blipFill>
        <p:spPr>
          <a:xfrm>
            <a:off x="360484" y="268352"/>
            <a:ext cx="2587495" cy="2587495"/>
          </a:xfrm>
          <a:prstGeom prst="ellipse">
            <a:avLst/>
          </a:prstGeom>
          <a:ln w="38100">
            <a:noFill/>
          </a:ln>
        </p:spPr>
      </p:pic>
    </p:spTree>
    <p:extLst>
      <p:ext uri="{BB962C8B-B14F-4D97-AF65-F5344CB8AC3E}">
        <p14:creationId xmlns:p14="http://schemas.microsoft.com/office/powerpoint/2010/main" val="22269719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E3BC46-EACC-51A4-FB21-E337AEC00125}"/>
            </a:ext>
          </a:extLst>
        </p:cNvPr>
        <p:cNvGrpSpPr/>
        <p:nvPr/>
      </p:nvGrpSpPr>
      <p:grpSpPr>
        <a:xfrm>
          <a:off x="0" y="0"/>
          <a:ext cx="0" cy="0"/>
          <a:chOff x="0" y="0"/>
          <a:chExt cx="0" cy="0"/>
        </a:xfrm>
      </p:grpSpPr>
      <p:sp>
        <p:nvSpPr>
          <p:cNvPr id="22" name="Title 21">
            <a:extLst>
              <a:ext uri="{FF2B5EF4-FFF2-40B4-BE49-F238E27FC236}">
                <a16:creationId xmlns:a16="http://schemas.microsoft.com/office/drawing/2014/main" id="{797C3C84-1F76-4D38-42C7-970E82E09F41}"/>
              </a:ext>
            </a:extLst>
          </p:cNvPr>
          <p:cNvSpPr>
            <a:spLocks noGrp="1"/>
          </p:cNvSpPr>
          <p:nvPr>
            <p:ph type="title"/>
          </p:nvPr>
        </p:nvSpPr>
        <p:spPr>
          <a:xfrm>
            <a:off x="3088739" y="796933"/>
            <a:ext cx="4128767" cy="1143000"/>
          </a:xfrm>
        </p:spPr>
        <p:txBody>
          <a:bodyPr/>
          <a:lstStyle/>
          <a:p>
            <a:r>
              <a:rPr lang="en-US"/>
              <a:t>Arielle</a:t>
            </a:r>
          </a:p>
        </p:txBody>
      </p:sp>
      <p:sp>
        <p:nvSpPr>
          <p:cNvPr id="8" name="Text Placeholder 7">
            <a:extLst>
              <a:ext uri="{FF2B5EF4-FFF2-40B4-BE49-F238E27FC236}">
                <a16:creationId xmlns:a16="http://schemas.microsoft.com/office/drawing/2014/main" id="{C9BC9C37-9F39-8A51-0739-86B40F14B139}"/>
              </a:ext>
            </a:extLst>
          </p:cNvPr>
          <p:cNvSpPr>
            <a:spLocks noGrp="1"/>
          </p:cNvSpPr>
          <p:nvPr>
            <p:ph type="body" idx="11"/>
          </p:nvPr>
        </p:nvSpPr>
        <p:spPr>
          <a:xfrm>
            <a:off x="3088739" y="1562100"/>
            <a:ext cx="4671938" cy="485771"/>
          </a:xfrm>
        </p:spPr>
        <p:txBody>
          <a:bodyPr/>
          <a:lstStyle/>
          <a:p>
            <a:r>
              <a:rPr lang="en-US"/>
              <a:t>First-year medical student</a:t>
            </a:r>
          </a:p>
        </p:txBody>
      </p:sp>
      <p:sp>
        <p:nvSpPr>
          <p:cNvPr id="23" name="Content Placeholder 22">
            <a:extLst>
              <a:ext uri="{FF2B5EF4-FFF2-40B4-BE49-F238E27FC236}">
                <a16:creationId xmlns:a16="http://schemas.microsoft.com/office/drawing/2014/main" id="{73CA4B1E-249D-7FE1-F9ED-B6AD2F26E273}"/>
              </a:ext>
            </a:extLst>
          </p:cNvPr>
          <p:cNvSpPr>
            <a:spLocks noGrp="1"/>
          </p:cNvSpPr>
          <p:nvPr>
            <p:ph sz="half" idx="1"/>
          </p:nvPr>
        </p:nvSpPr>
        <p:spPr/>
        <p:txBody>
          <a:bodyPr/>
          <a:lstStyle/>
          <a:p>
            <a:r>
              <a:rPr lang="en-US"/>
              <a:t>Arielle is enrolled in a first-year course that involves a lot of team-based learning. She performs well on quizzes and demonstrates strong understanding of course material. Over the past several weeks, however, she has arrived unprepared for multiple sessions, limiting her ability to contribute to group discussions and placing greater responsibility on her teammates.</a:t>
            </a:r>
          </a:p>
        </p:txBody>
      </p:sp>
      <p:sp>
        <p:nvSpPr>
          <p:cNvPr id="6" name="Text Placeholder 5">
            <a:extLst>
              <a:ext uri="{FF2B5EF4-FFF2-40B4-BE49-F238E27FC236}">
                <a16:creationId xmlns:a16="http://schemas.microsoft.com/office/drawing/2014/main" id="{E26FC15C-A36B-2C42-6BCC-3700362E5D8F}"/>
              </a:ext>
            </a:extLst>
          </p:cNvPr>
          <p:cNvSpPr>
            <a:spLocks noGrp="1"/>
          </p:cNvSpPr>
          <p:nvPr>
            <p:ph type="body" sz="quarter" idx="3"/>
          </p:nvPr>
        </p:nvSpPr>
        <p:spPr/>
        <p:txBody>
          <a:bodyPr/>
          <a:lstStyle/>
          <a:p>
            <a:r>
              <a:rPr lang="en-US"/>
              <a:t>Recent feedback</a:t>
            </a:r>
          </a:p>
        </p:txBody>
      </p:sp>
      <p:sp>
        <p:nvSpPr>
          <p:cNvPr id="5" name="Content Placeholder 4">
            <a:extLst>
              <a:ext uri="{FF2B5EF4-FFF2-40B4-BE49-F238E27FC236}">
                <a16:creationId xmlns:a16="http://schemas.microsoft.com/office/drawing/2014/main" id="{48441620-C5A8-3E7E-CBCC-FBD4FA147558}"/>
              </a:ext>
            </a:extLst>
          </p:cNvPr>
          <p:cNvSpPr>
            <a:spLocks noGrp="1"/>
          </p:cNvSpPr>
          <p:nvPr>
            <p:ph sz="half" idx="2"/>
          </p:nvPr>
        </p:nvSpPr>
        <p:spPr/>
        <p:txBody>
          <a:bodyPr/>
          <a:lstStyle/>
          <a:p>
            <a:r>
              <a:rPr lang="en-US"/>
              <a:t>Demonstrates strong understanding on individual assessments. </a:t>
            </a:r>
          </a:p>
          <a:p>
            <a:r>
              <a:rPr lang="en-US"/>
              <a:t>Has missed pre-class preparation on multiple occasions, affecting team learning and participation.</a:t>
            </a:r>
          </a:p>
        </p:txBody>
      </p:sp>
      <p:sp>
        <p:nvSpPr>
          <p:cNvPr id="17" name="Text Placeholder 16">
            <a:extLst>
              <a:ext uri="{FF2B5EF4-FFF2-40B4-BE49-F238E27FC236}">
                <a16:creationId xmlns:a16="http://schemas.microsoft.com/office/drawing/2014/main" id="{C789F496-8067-9B43-F353-395FED88AAA6}"/>
              </a:ext>
            </a:extLst>
          </p:cNvPr>
          <p:cNvSpPr>
            <a:spLocks noGrp="1"/>
          </p:cNvSpPr>
          <p:nvPr>
            <p:ph type="body" sz="quarter" idx="13"/>
          </p:nvPr>
        </p:nvSpPr>
        <p:spPr/>
        <p:txBody>
          <a:bodyPr/>
          <a:lstStyle/>
          <a:p>
            <a:r>
              <a:rPr lang="en-US"/>
              <a:t>Learner Perspective</a:t>
            </a:r>
          </a:p>
        </p:txBody>
      </p:sp>
      <p:sp>
        <p:nvSpPr>
          <p:cNvPr id="16" name="Content Placeholder 15">
            <a:extLst>
              <a:ext uri="{FF2B5EF4-FFF2-40B4-BE49-F238E27FC236}">
                <a16:creationId xmlns:a16="http://schemas.microsoft.com/office/drawing/2014/main" id="{1D6678B2-5664-3D90-D536-C0D70DC091F4}"/>
              </a:ext>
            </a:extLst>
          </p:cNvPr>
          <p:cNvSpPr>
            <a:spLocks noGrp="1"/>
          </p:cNvSpPr>
          <p:nvPr>
            <p:ph sz="half" idx="12"/>
          </p:nvPr>
        </p:nvSpPr>
        <p:spPr/>
        <p:txBody>
          <a:bodyPr/>
          <a:lstStyle/>
          <a:p>
            <a:pPr marL="0" indent="0">
              <a:spcAft>
                <a:spcPts val="1200"/>
              </a:spcAft>
              <a:buNone/>
            </a:pPr>
            <a:r>
              <a:rPr lang="en-US" i="1"/>
              <a:t>"I've been juggling a lot lately. I figured I could catch up during class since I usually understand the material pretty quickly."</a:t>
            </a:r>
          </a:p>
        </p:txBody>
      </p:sp>
      <p:pic>
        <p:nvPicPr>
          <p:cNvPr id="27" name="Picture Placeholder 9">
            <a:extLst>
              <a:ext uri="{FF2B5EF4-FFF2-40B4-BE49-F238E27FC236}">
                <a16:creationId xmlns:a16="http://schemas.microsoft.com/office/drawing/2014/main" id="{F928FA49-92D9-6172-56BA-8EE03491C23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l="29963" t="117" r="18578" b="22550"/>
          <a:stretch>
            <a:fillRect/>
          </a:stretch>
        </p:blipFill>
        <p:spPr>
          <a:xfrm>
            <a:off x="351340" y="270896"/>
            <a:ext cx="2587495" cy="2587495"/>
          </a:xfrm>
          <a:prstGeom prst="ellipse">
            <a:avLst/>
          </a:prstGeom>
          <a:ln w="38100">
            <a:noFill/>
          </a:ln>
        </p:spPr>
      </p:pic>
    </p:spTree>
    <p:extLst>
      <p:ext uri="{BB962C8B-B14F-4D97-AF65-F5344CB8AC3E}">
        <p14:creationId xmlns:p14="http://schemas.microsoft.com/office/powerpoint/2010/main" val="33763035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a:extLst>
              <a:ext uri="{FF2B5EF4-FFF2-40B4-BE49-F238E27FC236}">
                <a16:creationId xmlns:a16="http://schemas.microsoft.com/office/drawing/2014/main" id="{CBFA9A95-BC3D-77D5-C3E2-C63E18B869F2}"/>
              </a:ext>
              <a:ext uri="{C183D7F6-B498-43B3-948B-1728B52AA6E4}">
                <adec:decorative xmlns:adec="http://schemas.microsoft.com/office/drawing/2017/decorative" val="1"/>
              </a:ext>
            </a:extLst>
          </p:cNvPr>
          <p:cNvSpPr/>
          <p:nvPr/>
        </p:nvSpPr>
        <p:spPr>
          <a:xfrm>
            <a:off x="342167" y="4909375"/>
            <a:ext cx="11401597" cy="2339723"/>
          </a:xfrm>
          <a:prstGeom prst="roundRect">
            <a:avLst/>
          </a:prstGeom>
          <a:solidFill>
            <a:schemeClr val="bg2"/>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2744424-8BBC-362E-1A96-E0CF0DF3C0ED}"/>
              </a:ext>
            </a:extLst>
          </p:cNvPr>
          <p:cNvSpPr>
            <a:spLocks noGrp="1"/>
          </p:cNvSpPr>
          <p:nvPr>
            <p:ph type="title"/>
          </p:nvPr>
        </p:nvSpPr>
        <p:spPr/>
        <p:txBody>
          <a:bodyPr/>
          <a:lstStyle/>
          <a:p>
            <a:r>
              <a:rPr lang="en-US"/>
              <a:t>Mindset of a Coach</a:t>
            </a:r>
          </a:p>
        </p:txBody>
      </p:sp>
      <p:sp>
        <p:nvSpPr>
          <p:cNvPr id="9" name="Content Placeholder 8">
            <a:extLst>
              <a:ext uri="{FF2B5EF4-FFF2-40B4-BE49-F238E27FC236}">
                <a16:creationId xmlns:a16="http://schemas.microsoft.com/office/drawing/2014/main" id="{19710D78-40A5-A00B-D001-06D45A8C3F9D}"/>
              </a:ext>
            </a:extLst>
          </p:cNvPr>
          <p:cNvSpPr>
            <a:spLocks noGrp="1"/>
          </p:cNvSpPr>
          <p:nvPr>
            <p:ph sz="half" idx="13"/>
          </p:nvPr>
        </p:nvSpPr>
        <p:spPr>
          <a:xfrm>
            <a:off x="629056" y="1718067"/>
            <a:ext cx="10953344" cy="573137"/>
          </a:xfrm>
        </p:spPr>
        <p:txBody>
          <a:bodyPr/>
          <a:lstStyle/>
          <a:p>
            <a:r>
              <a:rPr lang="en-US"/>
              <a:t>Effective coaching begins with a mindset of:</a:t>
            </a:r>
          </a:p>
        </p:txBody>
      </p:sp>
      <p:sp>
        <p:nvSpPr>
          <p:cNvPr id="6" name="Text Placeholder 5">
            <a:extLst>
              <a:ext uri="{FF2B5EF4-FFF2-40B4-BE49-F238E27FC236}">
                <a16:creationId xmlns:a16="http://schemas.microsoft.com/office/drawing/2014/main" id="{4E75AAD5-F184-7165-6AC4-97C3CD54BDD3}"/>
              </a:ext>
            </a:extLst>
          </p:cNvPr>
          <p:cNvSpPr>
            <a:spLocks noGrp="1" noChangeAspect="1"/>
          </p:cNvSpPr>
          <p:nvPr>
            <p:ph type="body" idx="11"/>
          </p:nvPr>
        </p:nvSpPr>
        <p:spPr>
          <a:xfrm>
            <a:off x="342167" y="2330514"/>
            <a:ext cx="2057400" cy="2057400"/>
          </a:xfrm>
          <a:prstGeom prst="ellipse">
            <a:avLst/>
          </a:prstGeom>
          <a:solidFill>
            <a:schemeClr val="tx2">
              <a:lumMod val="75000"/>
            </a:schemeClr>
          </a:solidFill>
          <a:effectLst>
            <a:outerShdw blurRad="50800" dist="38100" dir="5400000" algn="t" rotWithShape="0">
              <a:prstClr val="black">
                <a:alpha val="40000"/>
              </a:prstClr>
            </a:outerShdw>
          </a:effectLst>
        </p:spPr>
        <p:txBody>
          <a:bodyPr vert="horz" wrap="square" lIns="0" tIns="914400" rIns="0" bIns="45720" rtlCol="0" anchor="ctr">
            <a:noAutofit/>
          </a:bodyPr>
          <a:lstStyle/>
          <a:p>
            <a:pPr algn="ctr"/>
            <a:r>
              <a:rPr lang="en-US" sz="1800" b="0">
                <a:solidFill>
                  <a:schemeClr val="bg1"/>
                </a:solidFill>
                <a:latin typeface="Arial"/>
                <a:cs typeface="Arial"/>
              </a:rPr>
              <a:t>Curiosity</a:t>
            </a:r>
          </a:p>
        </p:txBody>
      </p:sp>
      <p:sp>
        <p:nvSpPr>
          <p:cNvPr id="3" name="Content Placeholder 2">
            <a:extLst>
              <a:ext uri="{FF2B5EF4-FFF2-40B4-BE49-F238E27FC236}">
                <a16:creationId xmlns:a16="http://schemas.microsoft.com/office/drawing/2014/main" id="{6E8B708E-35D6-6038-D5E1-2A8B4C54989B}"/>
              </a:ext>
            </a:extLst>
          </p:cNvPr>
          <p:cNvSpPr>
            <a:spLocks noGrp="1" noChangeAspect="1"/>
          </p:cNvSpPr>
          <p:nvPr>
            <p:ph sz="half" idx="1"/>
          </p:nvPr>
        </p:nvSpPr>
        <p:spPr>
          <a:xfrm>
            <a:off x="2633393" y="2330514"/>
            <a:ext cx="2057400" cy="2057400"/>
          </a:xfrm>
          <a:prstGeom prst="ellipse">
            <a:avLst/>
          </a:prstGeom>
          <a:solidFill>
            <a:schemeClr val="accent5">
              <a:lumMod val="50000"/>
            </a:schemeClr>
          </a:solidFill>
          <a:effectLst>
            <a:outerShdw blurRad="50800" dist="38100" dir="5400000" algn="t" rotWithShape="0">
              <a:prstClr val="black">
                <a:alpha val="40000"/>
              </a:prstClr>
            </a:outerShdw>
          </a:effectLst>
        </p:spPr>
        <p:txBody>
          <a:bodyPr vert="horz" wrap="square" lIns="0" tIns="914400" rIns="0" bIns="45720" rtlCol="0" anchor="ctr">
            <a:noAutofit/>
          </a:bodyPr>
          <a:lstStyle/>
          <a:p>
            <a:pPr marL="0" indent="0" algn="ctr">
              <a:buNone/>
            </a:pPr>
            <a:r>
              <a:rPr lang="en-US" sz="1800">
                <a:solidFill>
                  <a:schemeClr val="bg1"/>
                </a:solidFill>
                <a:latin typeface="Arial"/>
                <a:cs typeface="Arial"/>
              </a:rPr>
              <a:t>Growth Mindset</a:t>
            </a:r>
          </a:p>
        </p:txBody>
      </p:sp>
      <p:sp>
        <p:nvSpPr>
          <p:cNvPr id="8" name="Text Placeholder 7">
            <a:extLst>
              <a:ext uri="{FF2B5EF4-FFF2-40B4-BE49-F238E27FC236}">
                <a16:creationId xmlns:a16="http://schemas.microsoft.com/office/drawing/2014/main" id="{9655D020-B29A-8E07-76DD-81DD4184EEED}"/>
              </a:ext>
            </a:extLst>
          </p:cNvPr>
          <p:cNvSpPr>
            <a:spLocks noGrp="1" noChangeAspect="1"/>
          </p:cNvSpPr>
          <p:nvPr>
            <p:ph type="body" sz="quarter" idx="12"/>
          </p:nvPr>
        </p:nvSpPr>
        <p:spPr>
          <a:xfrm>
            <a:off x="4924619" y="2330514"/>
            <a:ext cx="2057400" cy="2057400"/>
          </a:xfrm>
          <a:prstGeom prst="ellipse">
            <a:avLst/>
          </a:prstGeom>
          <a:solidFill>
            <a:schemeClr val="accent6">
              <a:lumMod val="50000"/>
            </a:schemeClr>
          </a:solidFill>
          <a:effectLst>
            <a:outerShdw blurRad="50800" dist="38100" dir="5400000" algn="t" rotWithShape="0">
              <a:prstClr val="black">
                <a:alpha val="40000"/>
              </a:prstClr>
            </a:outerShdw>
          </a:effectLst>
        </p:spPr>
        <p:txBody>
          <a:bodyPr vert="horz" wrap="square" lIns="0" tIns="914400" rIns="0" bIns="45720" rtlCol="0" anchor="ctr">
            <a:noAutofit/>
          </a:bodyPr>
          <a:lstStyle/>
          <a:p>
            <a:pPr algn="ctr"/>
            <a:r>
              <a:rPr lang="en-US" sz="1800" b="0">
                <a:solidFill>
                  <a:schemeClr val="bg1"/>
                </a:solidFill>
                <a:latin typeface="Arial"/>
                <a:cs typeface="Arial"/>
              </a:rPr>
              <a:t>Partnership</a:t>
            </a:r>
          </a:p>
        </p:txBody>
      </p:sp>
      <p:sp>
        <p:nvSpPr>
          <p:cNvPr id="5" name="Text Placeholder 4">
            <a:extLst>
              <a:ext uri="{FF2B5EF4-FFF2-40B4-BE49-F238E27FC236}">
                <a16:creationId xmlns:a16="http://schemas.microsoft.com/office/drawing/2014/main" id="{79A92BED-524E-9F55-B0FD-F0116FB91879}"/>
              </a:ext>
            </a:extLst>
          </p:cNvPr>
          <p:cNvSpPr>
            <a:spLocks noGrp="1" noChangeAspect="1"/>
          </p:cNvSpPr>
          <p:nvPr>
            <p:ph type="body" sz="quarter" idx="10"/>
          </p:nvPr>
        </p:nvSpPr>
        <p:spPr>
          <a:xfrm>
            <a:off x="7215845" y="2330514"/>
            <a:ext cx="2057400" cy="2057400"/>
          </a:xfrm>
          <a:prstGeom prst="ellipse">
            <a:avLst/>
          </a:prstGeom>
          <a:solidFill>
            <a:schemeClr val="accent4">
              <a:lumMod val="50000"/>
            </a:schemeClr>
          </a:solidFill>
          <a:effectLst>
            <a:outerShdw blurRad="50800" dist="38100" dir="5400000" algn="t" rotWithShape="0">
              <a:prstClr val="black">
                <a:alpha val="40000"/>
              </a:prstClr>
            </a:outerShdw>
          </a:effectLst>
        </p:spPr>
        <p:txBody>
          <a:bodyPr vert="horz" wrap="square" lIns="0" tIns="914400" rIns="0" bIns="45720" rtlCol="0" anchor="ctr">
            <a:noAutofit/>
          </a:bodyPr>
          <a:lstStyle/>
          <a:p>
            <a:pPr marL="0" indent="0" algn="ctr">
              <a:buNone/>
            </a:pPr>
            <a:r>
              <a:rPr lang="en-US" sz="1800">
                <a:solidFill>
                  <a:schemeClr val="bg1"/>
                </a:solidFill>
                <a:latin typeface="Arial"/>
                <a:cs typeface="Arial"/>
              </a:rPr>
              <a:t>Accountability</a:t>
            </a:r>
          </a:p>
        </p:txBody>
      </p:sp>
      <p:sp>
        <p:nvSpPr>
          <p:cNvPr id="7" name="Text Placeholder 6">
            <a:extLst>
              <a:ext uri="{FF2B5EF4-FFF2-40B4-BE49-F238E27FC236}">
                <a16:creationId xmlns:a16="http://schemas.microsoft.com/office/drawing/2014/main" id="{FC247D46-8434-408E-AC9F-2DC257BA5191}"/>
              </a:ext>
            </a:extLst>
          </p:cNvPr>
          <p:cNvSpPr>
            <a:spLocks noGrp="1" noChangeAspect="1"/>
          </p:cNvSpPr>
          <p:nvPr>
            <p:ph type="body" sz="quarter" idx="3"/>
          </p:nvPr>
        </p:nvSpPr>
        <p:spPr>
          <a:xfrm>
            <a:off x="9507071" y="2330514"/>
            <a:ext cx="2057400" cy="2057400"/>
          </a:xfrm>
          <a:prstGeom prst="ellipse">
            <a:avLst/>
          </a:prstGeom>
          <a:solidFill>
            <a:schemeClr val="accent3">
              <a:lumMod val="50000"/>
            </a:schemeClr>
          </a:solidFill>
          <a:effectLst>
            <a:outerShdw blurRad="50800" dist="38100" dir="5400000" algn="t" rotWithShape="0">
              <a:prstClr val="black">
                <a:alpha val="40000"/>
              </a:prstClr>
            </a:outerShdw>
          </a:effectLst>
        </p:spPr>
        <p:txBody>
          <a:bodyPr vert="horz" wrap="square" lIns="0" tIns="914400" rIns="0" bIns="45720" rtlCol="0" anchor="ctr">
            <a:noAutofit/>
          </a:bodyPr>
          <a:lstStyle/>
          <a:p>
            <a:pPr algn="ctr"/>
            <a:r>
              <a:rPr lang="en-US" sz="1800" b="0">
                <a:solidFill>
                  <a:schemeClr val="bg1"/>
                </a:solidFill>
                <a:latin typeface="Arial"/>
                <a:cs typeface="Arial"/>
              </a:rPr>
              <a:t>Psychological Safety</a:t>
            </a:r>
            <a:endParaRPr lang="en-US" sz="1800" b="0">
              <a:solidFill>
                <a:schemeClr val="bg1"/>
              </a:solidFill>
            </a:endParaRPr>
          </a:p>
        </p:txBody>
      </p:sp>
      <p:sp>
        <p:nvSpPr>
          <p:cNvPr id="11" name="Text Placeholder 10">
            <a:extLst>
              <a:ext uri="{FF2B5EF4-FFF2-40B4-BE49-F238E27FC236}">
                <a16:creationId xmlns:a16="http://schemas.microsoft.com/office/drawing/2014/main" id="{1B2517D7-8EFA-7B40-19FC-302F7C0FFDA6}"/>
              </a:ext>
            </a:extLst>
          </p:cNvPr>
          <p:cNvSpPr>
            <a:spLocks noGrp="1"/>
          </p:cNvSpPr>
          <p:nvPr>
            <p:ph type="body" sz="quarter" idx="15"/>
          </p:nvPr>
        </p:nvSpPr>
        <p:spPr>
          <a:xfrm>
            <a:off x="763912" y="5034879"/>
            <a:ext cx="5573392" cy="639762"/>
          </a:xfrm>
        </p:spPr>
        <p:txBody>
          <a:bodyPr/>
          <a:lstStyle/>
          <a:p>
            <a:r>
              <a:rPr lang="en-US"/>
              <a:t>Teach Learners to “Fish”</a:t>
            </a:r>
          </a:p>
        </p:txBody>
      </p:sp>
      <p:sp>
        <p:nvSpPr>
          <p:cNvPr id="10" name="Text Placeholder 9">
            <a:extLst>
              <a:ext uri="{FF2B5EF4-FFF2-40B4-BE49-F238E27FC236}">
                <a16:creationId xmlns:a16="http://schemas.microsoft.com/office/drawing/2014/main" id="{256B379E-F1D3-CE7B-54FE-B2B845FD88CD}"/>
              </a:ext>
            </a:extLst>
          </p:cNvPr>
          <p:cNvSpPr>
            <a:spLocks noGrp="1"/>
          </p:cNvSpPr>
          <p:nvPr>
            <p:ph type="body" sz="quarter" idx="14"/>
          </p:nvPr>
        </p:nvSpPr>
        <p:spPr>
          <a:xfrm>
            <a:off x="773642" y="5713951"/>
            <a:ext cx="6863947" cy="639762"/>
          </a:xfrm>
        </p:spPr>
        <p:txBody>
          <a:bodyPr/>
          <a:lstStyle/>
          <a:p>
            <a:pPr marL="0" indent="0">
              <a:buNone/>
            </a:pPr>
            <a:r>
              <a:rPr lang="en-US" sz="2000"/>
              <a:t>Empower learners with skills, thinking and confidence to solve problems and grow long after the coaching ends.</a:t>
            </a:r>
          </a:p>
        </p:txBody>
      </p:sp>
      <p:sp>
        <p:nvSpPr>
          <p:cNvPr id="4" name="Content Placeholder 3">
            <a:extLst>
              <a:ext uri="{FF2B5EF4-FFF2-40B4-BE49-F238E27FC236}">
                <a16:creationId xmlns:a16="http://schemas.microsoft.com/office/drawing/2014/main" id="{98B72C7F-7E89-4B96-C2F2-8E51BE11A160}"/>
              </a:ext>
            </a:extLst>
          </p:cNvPr>
          <p:cNvSpPr>
            <a:spLocks noGrp="1"/>
          </p:cNvSpPr>
          <p:nvPr>
            <p:ph sz="half" idx="2"/>
          </p:nvPr>
        </p:nvSpPr>
        <p:spPr>
          <a:xfrm>
            <a:off x="7732157" y="5426476"/>
            <a:ext cx="2686058" cy="962874"/>
          </a:xfrm>
        </p:spPr>
        <p:txBody>
          <a:bodyPr/>
          <a:lstStyle/>
          <a:p>
            <a:pPr marL="0" indent="0">
              <a:buNone/>
            </a:pPr>
            <a:r>
              <a:rPr lang="en-US" sz="2000"/>
              <a:t>The goal is not to </a:t>
            </a:r>
            <a:r>
              <a:rPr lang="en-US" sz="2000" b="1"/>
              <a:t>give answers </a:t>
            </a:r>
            <a:r>
              <a:rPr lang="en-US" sz="2000"/>
              <a:t>but to </a:t>
            </a:r>
            <a:r>
              <a:rPr lang="en-US" sz="2000" b="1"/>
              <a:t>build independence.</a:t>
            </a:r>
            <a:endParaRPr lang="en-US" sz="2000"/>
          </a:p>
        </p:txBody>
      </p:sp>
      <p:cxnSp>
        <p:nvCxnSpPr>
          <p:cNvPr id="14" name="Straight Connector 13">
            <a:extLst>
              <a:ext uri="{FF2B5EF4-FFF2-40B4-BE49-F238E27FC236}">
                <a16:creationId xmlns:a16="http://schemas.microsoft.com/office/drawing/2014/main" id="{23619289-1368-A1FD-F6E8-1C2C65CEECC0}"/>
              </a:ext>
              <a:ext uri="{C183D7F6-B498-43B3-948B-1728B52AA6E4}">
                <adec:decorative xmlns:adec="http://schemas.microsoft.com/office/drawing/2017/decorative" val="1"/>
              </a:ext>
            </a:extLst>
          </p:cNvPr>
          <p:cNvCxnSpPr>
            <a:cxnSpLocks/>
          </p:cNvCxnSpPr>
          <p:nvPr/>
        </p:nvCxnSpPr>
        <p:spPr>
          <a:xfrm>
            <a:off x="7498397" y="5543867"/>
            <a:ext cx="0" cy="809846"/>
          </a:xfrm>
          <a:prstGeom prst="line">
            <a:avLst/>
          </a:prstGeom>
          <a:ln w="25400">
            <a:solidFill>
              <a:schemeClr val="tx1"/>
            </a:solidFill>
          </a:ln>
        </p:spPr>
        <p:style>
          <a:lnRef idx="2">
            <a:schemeClr val="accent1"/>
          </a:lnRef>
          <a:fillRef idx="0">
            <a:schemeClr val="accent1"/>
          </a:fillRef>
          <a:effectRef idx="1">
            <a:schemeClr val="accent1"/>
          </a:effectRef>
          <a:fontRef idx="minor">
            <a:schemeClr val="tx1"/>
          </a:fontRef>
        </p:style>
      </p:cxnSp>
      <p:pic>
        <p:nvPicPr>
          <p:cNvPr id="16" name="Picture 15">
            <a:extLst>
              <a:ext uri="{FF2B5EF4-FFF2-40B4-BE49-F238E27FC236}">
                <a16:creationId xmlns:a16="http://schemas.microsoft.com/office/drawing/2014/main" id="{52C6EE15-D0F0-1A00-4F9C-7FA4FC11B42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913084" flipH="1">
            <a:off x="10029761" y="5322548"/>
            <a:ext cx="1299505" cy="637815"/>
          </a:xfrm>
          <a:prstGeom prst="rect">
            <a:avLst/>
          </a:prstGeom>
        </p:spPr>
      </p:pic>
      <p:pic>
        <p:nvPicPr>
          <p:cNvPr id="18" name="Graphic 17">
            <a:extLst>
              <a:ext uri="{FF2B5EF4-FFF2-40B4-BE49-F238E27FC236}">
                <a16:creationId xmlns:a16="http://schemas.microsoft.com/office/drawing/2014/main" id="{F3F84FA2-7282-0B7A-358E-F778B4EBF54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147374" y="2664594"/>
            <a:ext cx="776794" cy="776794"/>
          </a:xfrm>
          <a:prstGeom prst="rect">
            <a:avLst/>
          </a:prstGeom>
        </p:spPr>
      </p:pic>
      <p:pic>
        <p:nvPicPr>
          <p:cNvPr id="19" name="Graphic 18">
            <a:extLst>
              <a:ext uri="{FF2B5EF4-FFF2-40B4-BE49-F238E27FC236}">
                <a16:creationId xmlns:a16="http://schemas.microsoft.com/office/drawing/2014/main" id="{75007010-7A63-F1F6-5796-5DA528666B64}"/>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889376" y="2731050"/>
            <a:ext cx="710338" cy="710338"/>
          </a:xfrm>
          <a:prstGeom prst="rect">
            <a:avLst/>
          </a:prstGeom>
        </p:spPr>
      </p:pic>
      <p:pic>
        <p:nvPicPr>
          <p:cNvPr id="20" name="Graphic 19">
            <a:extLst>
              <a:ext uri="{FF2B5EF4-FFF2-40B4-BE49-F238E27FC236}">
                <a16:creationId xmlns:a16="http://schemas.microsoft.com/office/drawing/2014/main" id="{B24CD709-1F67-2106-D158-EC31B3974CE8}"/>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443814" y="2576714"/>
            <a:ext cx="1019011" cy="1019011"/>
          </a:xfrm>
          <a:prstGeom prst="rect">
            <a:avLst/>
          </a:prstGeom>
        </p:spPr>
      </p:pic>
      <p:pic>
        <p:nvPicPr>
          <p:cNvPr id="21" name="Graphic 20">
            <a:extLst>
              <a:ext uri="{FF2B5EF4-FFF2-40B4-BE49-F238E27FC236}">
                <a16:creationId xmlns:a16="http://schemas.microsoft.com/office/drawing/2014/main" id="{CCBE9FEB-6C1F-FEAD-1064-F016A870994F}"/>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306924" y="2731050"/>
            <a:ext cx="710338" cy="710338"/>
          </a:xfrm>
          <a:prstGeom prst="rect">
            <a:avLst/>
          </a:prstGeom>
        </p:spPr>
      </p:pic>
      <p:pic>
        <p:nvPicPr>
          <p:cNvPr id="22" name="Graphic 21">
            <a:extLst>
              <a:ext uri="{FF2B5EF4-FFF2-40B4-BE49-F238E27FC236}">
                <a16:creationId xmlns:a16="http://schemas.microsoft.com/office/drawing/2014/main" id="{260052AF-1C70-2B02-E2D9-2E21CED81FFD}"/>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015698" y="2784837"/>
            <a:ext cx="710338" cy="710338"/>
          </a:xfrm>
          <a:prstGeom prst="rect">
            <a:avLst/>
          </a:prstGeom>
        </p:spPr>
      </p:pic>
    </p:spTree>
    <p:extLst>
      <p:ext uri="{BB962C8B-B14F-4D97-AF65-F5344CB8AC3E}">
        <p14:creationId xmlns:p14="http://schemas.microsoft.com/office/powerpoint/2010/main" val="25280164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500"/>
              <a:t>Coaching Conversation Framework</a:t>
            </a:r>
          </a:p>
        </p:txBody>
      </p:sp>
      <p:sp>
        <p:nvSpPr>
          <p:cNvPr id="3" name="Content Placeholder 2"/>
          <p:cNvSpPr>
            <a:spLocks noGrp="1"/>
          </p:cNvSpPr>
          <p:nvPr>
            <p:ph idx="4294967295"/>
          </p:nvPr>
        </p:nvSpPr>
        <p:spPr>
          <a:xfrm>
            <a:off x="609600" y="1714500"/>
            <a:ext cx="10972800" cy="4411664"/>
          </a:xfrm>
        </p:spPr>
        <p:txBody>
          <a:bodyPr vert="horz" lIns="91440" tIns="45720" rIns="91440" bIns="45720" rtlCol="0" anchor="t">
            <a:noAutofit/>
          </a:bodyPr>
          <a:lstStyle/>
          <a:p>
            <a:pPr marL="457200" lvl="2" indent="0">
              <a:spcAft>
                <a:spcPts val="2400"/>
              </a:spcAft>
              <a:buNone/>
            </a:pPr>
            <a:r>
              <a:rPr lang="en-US" sz="2400" b="1">
                <a:latin typeface="Arial"/>
                <a:cs typeface="Arial"/>
              </a:rPr>
              <a:t>Connect				</a:t>
            </a:r>
            <a:r>
              <a:rPr lang="en-US" sz="2400">
                <a:latin typeface="Arial"/>
                <a:cs typeface="Arial"/>
              </a:rPr>
              <a:t>Build rapport and understand the learner’s perspective.</a:t>
            </a:r>
            <a:endParaRPr lang="en-US"/>
          </a:p>
          <a:p>
            <a:pPr marL="457200" lvl="2" indent="0">
              <a:spcAft>
                <a:spcPts val="2400"/>
              </a:spcAft>
              <a:buNone/>
            </a:pPr>
            <a:r>
              <a:rPr lang="en-US" sz="2400" b="1">
                <a:latin typeface="Arial"/>
                <a:cs typeface="Arial"/>
              </a:rPr>
              <a:t>Explore Data		</a:t>
            </a:r>
            <a:r>
              <a:rPr lang="en-US" sz="2400">
                <a:latin typeface="Arial"/>
                <a:cs typeface="Arial"/>
              </a:rPr>
              <a:t>Review observations and assessment information. </a:t>
            </a:r>
            <a:endParaRPr lang="en-US" sz="2400"/>
          </a:p>
          <a:p>
            <a:pPr marL="457200" lvl="2" indent="0">
              <a:spcAft>
                <a:spcPts val="2400"/>
              </a:spcAft>
              <a:buNone/>
            </a:pPr>
            <a:r>
              <a:rPr lang="en-US" sz="2400" b="1">
                <a:latin typeface="Arial"/>
                <a:cs typeface="Arial"/>
              </a:rPr>
              <a:t>Identify Gap</a:t>
            </a:r>
            <a:r>
              <a:rPr lang="en-US" sz="2400">
                <a:latin typeface="Arial"/>
                <a:cs typeface="Arial"/>
              </a:rPr>
              <a:t>			Agree on the key developmental need.</a:t>
            </a:r>
            <a:endParaRPr lang="en-US" sz="2400"/>
          </a:p>
          <a:p>
            <a:pPr marL="457200" lvl="2" indent="0">
              <a:spcAft>
                <a:spcPts val="2400"/>
              </a:spcAft>
              <a:buNone/>
            </a:pPr>
            <a:r>
              <a:rPr lang="en-US" sz="2400" b="1">
                <a:latin typeface="Arial"/>
                <a:cs typeface="Arial"/>
              </a:rPr>
              <a:t>Set Goal</a:t>
            </a:r>
            <a:r>
              <a:rPr lang="en-US" sz="2400">
                <a:latin typeface="Arial"/>
                <a:cs typeface="Arial"/>
              </a:rPr>
              <a:t> 				Collaboratively define a meaningful, achievable goal.</a:t>
            </a:r>
            <a:endParaRPr lang="en-US" sz="2400"/>
          </a:p>
          <a:p>
            <a:pPr marL="457200" lvl="2" indent="0">
              <a:spcAft>
                <a:spcPts val="2400"/>
              </a:spcAft>
              <a:buNone/>
            </a:pPr>
            <a:r>
              <a:rPr lang="en-US" sz="2400" b="1">
                <a:latin typeface="Arial"/>
                <a:cs typeface="Arial"/>
              </a:rPr>
              <a:t>Plan Actions</a:t>
            </a:r>
            <a:r>
              <a:rPr lang="en-US" sz="2400">
                <a:latin typeface="Arial"/>
                <a:cs typeface="Arial"/>
              </a:rPr>
              <a:t>		Identify specific next steps together.</a:t>
            </a:r>
            <a:endParaRPr lang="en-US" sz="2400"/>
          </a:p>
          <a:p>
            <a:pPr marL="457200" lvl="2" indent="0">
              <a:spcAft>
                <a:spcPts val="2400"/>
              </a:spcAft>
              <a:buNone/>
            </a:pPr>
            <a:r>
              <a:rPr lang="en-US" sz="2400" b="1">
                <a:latin typeface="Arial"/>
                <a:cs typeface="Arial"/>
              </a:rPr>
              <a:t>Follow Up</a:t>
            </a:r>
            <a:r>
              <a:rPr lang="en-US" sz="2400">
                <a:latin typeface="Arial"/>
                <a:cs typeface="Arial"/>
              </a:rPr>
              <a:t>			Reassess progress through future observations.</a:t>
            </a:r>
            <a:endParaRPr lang="en-US"/>
          </a:p>
        </p:txBody>
      </p:sp>
      <p:sp>
        <p:nvSpPr>
          <p:cNvPr id="7" name="Rounded Rectangle 6">
            <a:extLst>
              <a:ext uri="{FF2B5EF4-FFF2-40B4-BE49-F238E27FC236}">
                <a16:creationId xmlns:a16="http://schemas.microsoft.com/office/drawing/2014/main" id="{24C3FEFE-6378-860A-4792-0F7C0EB58786}"/>
              </a:ext>
              <a:ext uri="{C183D7F6-B498-43B3-948B-1728B52AA6E4}">
                <adec:decorative xmlns:adec="http://schemas.microsoft.com/office/drawing/2017/decorative" val="1"/>
              </a:ext>
            </a:extLst>
          </p:cNvPr>
          <p:cNvSpPr/>
          <p:nvPr/>
        </p:nvSpPr>
        <p:spPr>
          <a:xfrm>
            <a:off x="1021977" y="1714500"/>
            <a:ext cx="1559859" cy="508747"/>
          </a:xfrm>
          <a:prstGeom prst="roundRect">
            <a:avLst/>
          </a:prstGeom>
          <a:noFill/>
          <a:ln w="28575">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solidFill>
                  <a:schemeClr val="accent2"/>
                </a:solidFill>
              </a:ln>
              <a:noFill/>
            </a:endParaRPr>
          </a:p>
        </p:txBody>
      </p:sp>
      <p:sp>
        <p:nvSpPr>
          <p:cNvPr id="8" name="Rounded Rectangle 7">
            <a:extLst>
              <a:ext uri="{FF2B5EF4-FFF2-40B4-BE49-F238E27FC236}">
                <a16:creationId xmlns:a16="http://schemas.microsoft.com/office/drawing/2014/main" id="{B03CFB4D-78E9-AFE7-768C-01D37A2C9402}"/>
              </a:ext>
              <a:ext uri="{C183D7F6-B498-43B3-948B-1728B52AA6E4}">
                <adec:decorative xmlns:adec="http://schemas.microsoft.com/office/drawing/2017/decorative" val="1"/>
              </a:ext>
            </a:extLst>
          </p:cNvPr>
          <p:cNvSpPr/>
          <p:nvPr/>
        </p:nvSpPr>
        <p:spPr>
          <a:xfrm>
            <a:off x="1021977" y="2443909"/>
            <a:ext cx="2102223" cy="508747"/>
          </a:xfrm>
          <a:prstGeom prst="roundRect">
            <a:avLst/>
          </a:prstGeom>
          <a:noFill/>
          <a:ln w="28575">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solidFill>
                  <a:schemeClr val="accent2"/>
                </a:solidFill>
              </a:ln>
              <a:noFill/>
            </a:endParaRPr>
          </a:p>
        </p:txBody>
      </p:sp>
      <p:sp>
        <p:nvSpPr>
          <p:cNvPr id="9" name="Rounded Rectangle 8">
            <a:extLst>
              <a:ext uri="{FF2B5EF4-FFF2-40B4-BE49-F238E27FC236}">
                <a16:creationId xmlns:a16="http://schemas.microsoft.com/office/drawing/2014/main" id="{4C61DE00-D068-D53F-8053-B6354301DE89}"/>
              </a:ext>
              <a:ext uri="{C183D7F6-B498-43B3-948B-1728B52AA6E4}">
                <adec:decorative xmlns:adec="http://schemas.microsoft.com/office/drawing/2017/decorative" val="1"/>
              </a:ext>
            </a:extLst>
          </p:cNvPr>
          <p:cNvSpPr/>
          <p:nvPr/>
        </p:nvSpPr>
        <p:spPr>
          <a:xfrm>
            <a:off x="1021977" y="3174626"/>
            <a:ext cx="1987923" cy="508747"/>
          </a:xfrm>
          <a:prstGeom prst="roundRect">
            <a:avLst/>
          </a:prstGeom>
          <a:noFill/>
          <a:ln w="28575">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solidFill>
                  <a:schemeClr val="accent2"/>
                </a:solidFill>
              </a:ln>
              <a:noFill/>
            </a:endParaRPr>
          </a:p>
        </p:txBody>
      </p:sp>
      <p:sp>
        <p:nvSpPr>
          <p:cNvPr id="10" name="Rounded Rectangle 9">
            <a:extLst>
              <a:ext uri="{FF2B5EF4-FFF2-40B4-BE49-F238E27FC236}">
                <a16:creationId xmlns:a16="http://schemas.microsoft.com/office/drawing/2014/main" id="{830A08DF-A867-507C-7805-338495DD2A2B}"/>
              </a:ext>
              <a:ext uri="{C183D7F6-B498-43B3-948B-1728B52AA6E4}">
                <adec:decorative xmlns:adec="http://schemas.microsoft.com/office/drawing/2017/decorative" val="1"/>
              </a:ext>
            </a:extLst>
          </p:cNvPr>
          <p:cNvSpPr/>
          <p:nvPr/>
        </p:nvSpPr>
        <p:spPr>
          <a:xfrm>
            <a:off x="1021977" y="3920332"/>
            <a:ext cx="1467223" cy="508747"/>
          </a:xfrm>
          <a:prstGeom prst="roundRect">
            <a:avLst/>
          </a:prstGeom>
          <a:noFill/>
          <a:ln w="28575">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solidFill>
                  <a:schemeClr val="accent2"/>
                </a:solidFill>
              </a:ln>
              <a:noFill/>
            </a:endParaRPr>
          </a:p>
        </p:txBody>
      </p:sp>
      <p:sp>
        <p:nvSpPr>
          <p:cNvPr id="11" name="Rounded Rectangle 10">
            <a:extLst>
              <a:ext uri="{FF2B5EF4-FFF2-40B4-BE49-F238E27FC236}">
                <a16:creationId xmlns:a16="http://schemas.microsoft.com/office/drawing/2014/main" id="{22650D59-9031-631E-6B05-F1FA665CE20B}"/>
              </a:ext>
              <a:ext uri="{C183D7F6-B498-43B3-948B-1728B52AA6E4}">
                <adec:decorative xmlns:adec="http://schemas.microsoft.com/office/drawing/2017/decorative" val="1"/>
              </a:ext>
            </a:extLst>
          </p:cNvPr>
          <p:cNvSpPr/>
          <p:nvPr/>
        </p:nvSpPr>
        <p:spPr>
          <a:xfrm>
            <a:off x="1021977" y="4666038"/>
            <a:ext cx="2102223" cy="508747"/>
          </a:xfrm>
          <a:prstGeom prst="roundRect">
            <a:avLst/>
          </a:prstGeom>
          <a:noFill/>
          <a:ln w="28575">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solidFill>
                  <a:schemeClr val="accent2"/>
                </a:solidFill>
              </a:ln>
              <a:noFill/>
            </a:endParaRPr>
          </a:p>
        </p:txBody>
      </p:sp>
      <p:sp>
        <p:nvSpPr>
          <p:cNvPr id="12" name="Rounded Rectangle 11">
            <a:extLst>
              <a:ext uri="{FF2B5EF4-FFF2-40B4-BE49-F238E27FC236}">
                <a16:creationId xmlns:a16="http://schemas.microsoft.com/office/drawing/2014/main" id="{A52D66C8-AB69-52F5-865D-7DEDDB7DED1D}"/>
              </a:ext>
              <a:ext uri="{C183D7F6-B498-43B3-948B-1728B52AA6E4}">
                <adec:decorative xmlns:adec="http://schemas.microsoft.com/office/drawing/2017/decorative" val="1"/>
              </a:ext>
            </a:extLst>
          </p:cNvPr>
          <p:cNvSpPr/>
          <p:nvPr/>
        </p:nvSpPr>
        <p:spPr>
          <a:xfrm>
            <a:off x="1021976" y="5396101"/>
            <a:ext cx="1708524" cy="508747"/>
          </a:xfrm>
          <a:prstGeom prst="roundRect">
            <a:avLst/>
          </a:prstGeom>
          <a:noFill/>
          <a:ln w="28575">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solidFill>
                  <a:schemeClr val="accent2"/>
                </a:solidFill>
              </a:ln>
              <a:noFill/>
            </a:endParaRPr>
          </a:p>
        </p:txBody>
      </p:sp>
      <p:cxnSp>
        <p:nvCxnSpPr>
          <p:cNvPr id="16" name="Straight Connector 15">
            <a:extLst>
              <a:ext uri="{FF2B5EF4-FFF2-40B4-BE49-F238E27FC236}">
                <a16:creationId xmlns:a16="http://schemas.microsoft.com/office/drawing/2014/main" id="{1B46BAF2-BC73-B1A5-B768-91D926BCF3CA}"/>
              </a:ext>
              <a:ext uri="{C183D7F6-B498-43B3-948B-1728B52AA6E4}">
                <adec:decorative xmlns:adec="http://schemas.microsoft.com/office/drawing/2017/decorative" val="1"/>
              </a:ext>
            </a:extLst>
          </p:cNvPr>
          <p:cNvCxnSpPr>
            <a:stCxn id="7" idx="3"/>
          </p:cNvCxnSpPr>
          <p:nvPr/>
        </p:nvCxnSpPr>
        <p:spPr>
          <a:xfrm flipV="1">
            <a:off x="2581836" y="1968500"/>
            <a:ext cx="1126564" cy="374"/>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D5D5CE40-E4E3-232C-28FB-0D72EC72506C}"/>
              </a:ext>
              <a:ext uri="{C183D7F6-B498-43B3-948B-1728B52AA6E4}">
                <adec:decorative xmlns:adec="http://schemas.microsoft.com/office/drawing/2017/decorative" val="1"/>
              </a:ext>
            </a:extLst>
          </p:cNvPr>
          <p:cNvCxnSpPr>
            <a:cxnSpLocks/>
          </p:cNvCxnSpPr>
          <p:nvPr/>
        </p:nvCxnSpPr>
        <p:spPr>
          <a:xfrm>
            <a:off x="3124200" y="2698282"/>
            <a:ext cx="563282"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7FC1ED45-AB61-43A4-C3BE-653D9EC119C0}"/>
              </a:ext>
              <a:ext uri="{C183D7F6-B498-43B3-948B-1728B52AA6E4}">
                <adec:decorative xmlns:adec="http://schemas.microsoft.com/office/drawing/2017/decorative" val="1"/>
              </a:ext>
            </a:extLst>
          </p:cNvPr>
          <p:cNvCxnSpPr>
            <a:cxnSpLocks/>
          </p:cNvCxnSpPr>
          <p:nvPr/>
        </p:nvCxnSpPr>
        <p:spPr>
          <a:xfrm>
            <a:off x="3009900" y="3443801"/>
            <a:ext cx="677582"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147AFBC2-0894-0456-6116-2379C95A2643}"/>
              </a:ext>
              <a:ext uri="{C183D7F6-B498-43B3-948B-1728B52AA6E4}">
                <adec:decorative xmlns:adec="http://schemas.microsoft.com/office/drawing/2017/decorative" val="1"/>
              </a:ext>
            </a:extLst>
          </p:cNvPr>
          <p:cNvCxnSpPr>
            <a:cxnSpLocks/>
          </p:cNvCxnSpPr>
          <p:nvPr/>
        </p:nvCxnSpPr>
        <p:spPr>
          <a:xfrm>
            <a:off x="2489200" y="4189320"/>
            <a:ext cx="1219200"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11D34A88-D3E1-D362-E912-BB5A96AD27AC}"/>
              </a:ext>
              <a:ext uri="{C183D7F6-B498-43B3-948B-1728B52AA6E4}">
                <adec:decorative xmlns:adec="http://schemas.microsoft.com/office/drawing/2017/decorative" val="1"/>
              </a:ext>
            </a:extLst>
          </p:cNvPr>
          <p:cNvCxnSpPr>
            <a:cxnSpLocks/>
          </p:cNvCxnSpPr>
          <p:nvPr/>
        </p:nvCxnSpPr>
        <p:spPr>
          <a:xfrm>
            <a:off x="3124200" y="4934839"/>
            <a:ext cx="563282"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75A03FDC-8587-9F1B-04B7-AC2245E11C54}"/>
              </a:ext>
              <a:ext uri="{C183D7F6-B498-43B3-948B-1728B52AA6E4}">
                <adec:decorative xmlns:adec="http://schemas.microsoft.com/office/drawing/2017/decorative" val="1"/>
              </a:ext>
            </a:extLst>
          </p:cNvPr>
          <p:cNvCxnSpPr>
            <a:cxnSpLocks/>
          </p:cNvCxnSpPr>
          <p:nvPr/>
        </p:nvCxnSpPr>
        <p:spPr>
          <a:xfrm>
            <a:off x="2730500" y="5650661"/>
            <a:ext cx="977900"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latin typeface="Arial Black"/>
                <a:ea typeface="Roboto Black"/>
              </a:rPr>
              <a:t>Powerful Coaching Questions</a:t>
            </a:r>
          </a:p>
        </p:txBody>
      </p:sp>
      <p:sp>
        <p:nvSpPr>
          <p:cNvPr id="6" name="Content Placeholder 5">
            <a:extLst>
              <a:ext uri="{FF2B5EF4-FFF2-40B4-BE49-F238E27FC236}">
                <a16:creationId xmlns:a16="http://schemas.microsoft.com/office/drawing/2014/main" id="{CD06F178-3714-5F11-FCDA-99EA287AFFA9}"/>
              </a:ext>
            </a:extLst>
          </p:cNvPr>
          <p:cNvSpPr>
            <a:spLocks noGrp="1"/>
          </p:cNvSpPr>
          <p:nvPr>
            <p:ph sz="half" idx="10"/>
          </p:nvPr>
        </p:nvSpPr>
        <p:spPr>
          <a:xfrm>
            <a:off x="609600" y="1729945"/>
            <a:ext cx="5386917" cy="2095500"/>
          </a:xfrm>
        </p:spPr>
        <p:txBody>
          <a:bodyPr/>
          <a:lstStyle/>
          <a:p>
            <a:pPr marL="0">
              <a:spcAft>
                <a:spcPts val="1200"/>
              </a:spcAft>
            </a:pPr>
            <a:r>
              <a:rPr lang="en-US" i="1">
                <a:latin typeface="Arial"/>
                <a:cs typeface="Arial"/>
              </a:rPr>
              <a:t>"What pattern do you see?"</a:t>
            </a:r>
          </a:p>
          <a:p>
            <a:pPr marL="0">
              <a:spcAft>
                <a:spcPts val="1200"/>
              </a:spcAft>
            </a:pPr>
            <a:r>
              <a:rPr lang="en-US" i="1">
                <a:latin typeface="Arial"/>
                <a:cs typeface="Arial"/>
              </a:rPr>
              <a:t>"What is getting in the way?"</a:t>
            </a:r>
          </a:p>
          <a:p>
            <a:pPr marL="0">
              <a:spcAft>
                <a:spcPts val="1200"/>
              </a:spcAft>
            </a:pPr>
            <a:r>
              <a:rPr lang="en-US" i="1">
                <a:latin typeface="Arial"/>
                <a:cs typeface="Arial"/>
              </a:rPr>
              <a:t>"What is your next experiment?”</a:t>
            </a:r>
          </a:p>
        </p:txBody>
      </p:sp>
      <p:sp>
        <p:nvSpPr>
          <p:cNvPr id="7" name="Content Placeholder 6">
            <a:extLst>
              <a:ext uri="{FF2B5EF4-FFF2-40B4-BE49-F238E27FC236}">
                <a16:creationId xmlns:a16="http://schemas.microsoft.com/office/drawing/2014/main" id="{51EAA753-ED46-DC5E-E5A6-E63717FF2DDD}"/>
              </a:ext>
            </a:extLst>
          </p:cNvPr>
          <p:cNvSpPr>
            <a:spLocks noGrp="1"/>
          </p:cNvSpPr>
          <p:nvPr>
            <p:ph sz="half" idx="11"/>
          </p:nvPr>
        </p:nvSpPr>
        <p:spPr>
          <a:xfrm>
            <a:off x="609600" y="4584699"/>
            <a:ext cx="5219700" cy="876301"/>
          </a:xfrm>
        </p:spPr>
        <p:txBody>
          <a:bodyPr/>
          <a:lstStyle/>
          <a:p>
            <a:pPr marL="0" indent="0">
              <a:buNone/>
            </a:pPr>
            <a:r>
              <a:rPr lang="en-US">
                <a:latin typeface="Arial"/>
                <a:cs typeface="Arial"/>
              </a:rPr>
              <a:t>Remember that effective coaches </a:t>
            </a:r>
            <a:r>
              <a:rPr lang="en-US" b="1">
                <a:latin typeface="Arial"/>
                <a:cs typeface="Arial"/>
              </a:rPr>
              <a:t>ask more</a:t>
            </a:r>
            <a:r>
              <a:rPr lang="en-US">
                <a:latin typeface="Arial"/>
                <a:cs typeface="Arial"/>
              </a:rPr>
              <a:t> and </a:t>
            </a:r>
            <a:r>
              <a:rPr lang="en-US" b="1">
                <a:latin typeface="Arial"/>
                <a:cs typeface="Arial"/>
              </a:rPr>
              <a:t>tell less</a:t>
            </a:r>
            <a:r>
              <a:rPr lang="en-US">
                <a:latin typeface="Arial"/>
                <a:cs typeface="Arial"/>
              </a:rPr>
              <a:t>.</a:t>
            </a:r>
          </a:p>
        </p:txBody>
      </p:sp>
      <p:pic>
        <p:nvPicPr>
          <p:cNvPr id="5" name="Picture 4">
            <a:extLst>
              <a:ext uri="{FF2B5EF4-FFF2-40B4-BE49-F238E27FC236}">
                <a16:creationId xmlns:a16="http://schemas.microsoft.com/office/drawing/2014/main" id="{27B65FCC-4338-556F-BDDE-B75F0FB8C87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l="29412"/>
          <a:stretch>
            <a:fillRect/>
          </a:stretch>
        </p:blipFill>
        <p:spPr>
          <a:xfrm>
            <a:off x="6461076" y="1879244"/>
            <a:ext cx="4902130" cy="3892403"/>
          </a:xfrm>
          <a:prstGeom prst="rect">
            <a:avLst/>
          </a:prstGeom>
        </p:spPr>
      </p:pic>
    </p:spTree>
  </p:cSld>
  <p:clrMapOvr>
    <a:masterClrMapping/>
  </p:clrMapOvr>
</p:sld>
</file>

<file path=ppt/theme/theme1.xml><?xml version="1.0" encoding="utf-8"?>
<a:theme xmlns:a="http://schemas.openxmlformats.org/drawingml/2006/main" name="Branded Master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Plain Master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48db69a-0990-431b-af37-556a7650ab5f">
      <Terms xmlns="http://schemas.microsoft.com/office/infopath/2007/PartnerControls"/>
    </lcf76f155ced4ddcb4097134ff3c332f>
    <References xmlns="848db69a-0990-431b-af37-556a7650ab5f">false</References>
    <TaxCatchAll xmlns="0f0886a5-1fa6-4ded-ba8c-db84c7eb9188" xsi:nil="true"/>
    <_x0046_D5 xmlns="848db69a-0990-431b-af37-556a7650ab5f" xsi:nil="true"/>
    <Flyer xmlns="848db69a-0990-431b-af37-556a7650ab5f">false</Flyer>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4E389DABEE0DB4FB8826DE1A43027D5" ma:contentTypeVersion="19" ma:contentTypeDescription="Create a new document." ma:contentTypeScope="" ma:versionID="24bf937cac3d69e2eedd58b8eb01afc9">
  <xsd:schema xmlns:xsd="http://www.w3.org/2001/XMLSchema" xmlns:xs="http://www.w3.org/2001/XMLSchema" xmlns:p="http://schemas.microsoft.com/office/2006/metadata/properties" xmlns:ns2="848db69a-0990-431b-af37-556a7650ab5f" xmlns:ns3="0f0886a5-1fa6-4ded-ba8c-db84c7eb9188" targetNamespace="http://schemas.microsoft.com/office/2006/metadata/properties" ma:root="true" ma:fieldsID="e0971607ffd43b2b47439b6f6fc2e764" ns2:_="" ns3:_="">
    <xsd:import namespace="848db69a-0990-431b-af37-556a7650ab5f"/>
    <xsd:import namespace="0f0886a5-1fa6-4ded-ba8c-db84c7eb918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MediaServiceLocation" minOccurs="0"/>
                <xsd:element ref="ns2:MediaServiceBillingMetadata" minOccurs="0"/>
                <xsd:element ref="ns2:Flyer" minOccurs="0"/>
                <xsd:element ref="ns2:_x0046_D5" minOccurs="0"/>
                <xsd:element ref="ns2:Referenc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48db69a-0990-431b-af37-556a7650ab5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7310ada-04f1-49d1-83c9-5a60708465d1"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element name="Flyer" ma:index="24" nillable="true" ma:displayName="Flyer" ma:default="0" ma:description="Is it a flyer? " ma:format="Dropdown" ma:internalName="Flyer">
      <xsd:simpleType>
        <xsd:restriction base="dms:Boolean"/>
      </xsd:simpleType>
    </xsd:element>
    <xsd:element name="_x0046_D5" ma:index="25" nillable="true" ma:displayName="FD5" ma:format="Dropdown" ma:internalName="_x0046_D5">
      <xsd:simpleType>
        <xsd:restriction base="dms:Choice">
          <xsd:enumeration value="WIP"/>
          <xsd:enumeration value="Complete"/>
        </xsd:restriction>
      </xsd:simpleType>
    </xsd:element>
    <xsd:element name="References" ma:index="26" nillable="true" ma:displayName="References" ma:default="0" ma:format="Dropdown" ma:internalName="References">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0f0886a5-1fa6-4ded-ba8c-db84c7eb918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d5d2ebd-c195-4283-9222-60350c1db03c}" ma:internalName="TaxCatchAll" ma:showField="CatchAllData" ma:web="0f0886a5-1fa6-4ded-ba8c-db84c7eb9188">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7E9FDD2-F393-4DC6-9734-F8097E08DFD7}">
  <ds:schemaRefs>
    <ds:schemaRef ds:uri="0f0886a5-1fa6-4ded-ba8c-db84c7eb9188"/>
    <ds:schemaRef ds:uri="848db69a-0990-431b-af37-556a7650ab5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AB8A6472-4D1A-4AFC-BDAF-B640C5333B92}">
  <ds:schemaRefs>
    <ds:schemaRef ds:uri="0f0886a5-1fa6-4ded-ba8c-db84c7eb9188"/>
    <ds:schemaRef ds:uri="848db69a-0990-431b-af37-556a7650ab5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A4737A60-ABE2-41C4-9450-232D818DE14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8</Slides>
  <Notes>8</Notes>
  <HiddenSlides>0</HiddenSlides>
  <ScaleCrop>false</ScaleCrop>
  <HeadingPairs>
    <vt:vector size="4" baseType="variant">
      <vt:variant>
        <vt:lpstr>Theme</vt:lpstr>
      </vt:variant>
      <vt:variant>
        <vt:i4>2</vt:i4>
      </vt:variant>
      <vt:variant>
        <vt:lpstr>Slide Titles</vt:lpstr>
      </vt:variant>
      <vt:variant>
        <vt:i4>8</vt:i4>
      </vt:variant>
    </vt:vector>
  </HeadingPairs>
  <TitlesOfParts>
    <vt:vector size="10" baseType="lpstr">
      <vt:lpstr>Branded Masters</vt:lpstr>
      <vt:lpstr>Plain Masters</vt:lpstr>
      <vt:lpstr>Coaching in Action Applying a CBME Coaching Framework</vt:lpstr>
      <vt:lpstr>Jillian</vt:lpstr>
      <vt:lpstr>Joe</vt:lpstr>
      <vt:lpstr>Marshall</vt:lpstr>
      <vt:lpstr>Arielle</vt:lpstr>
      <vt:lpstr>Mindset of a Coach</vt:lpstr>
      <vt:lpstr>Coaching Conversation Framework</vt:lpstr>
      <vt:lpstr>Powerful Coaching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bonnie.kaplan@cuanschutz.edu</dc:creator>
  <cp:revision>1</cp:revision>
  <dcterms:modified xsi:type="dcterms:W3CDTF">2026-08-15T01:43:25Z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0x01010014E389DABEE0DB4FB8826DE1A43027D5</vt:lpwstr>
  </property>
  <property fmtid="{D5CDD505-2E9C-101B-9397-08002B2CF9AE}" pid="3" name="MediaServiceImageTags">
    <vt:lpwstr/>
  </property>
</Properties>
</file>