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2918400" cy="19202400"/>
  <p:notesSz cx="9296400" cy="14770100"/>
  <p:defaultTex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MS PGothic"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MS PGothic"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MS PGothic"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MS PGothic"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04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7F7F7F"/>
    <a:srgbClr val="000000"/>
    <a:srgbClr val="B46CA2"/>
    <a:srgbClr val="CFB87C"/>
    <a:srgbClr val="0D2743"/>
    <a:srgbClr val="004C84"/>
    <a:srgbClr val="4D483E"/>
    <a:srgbClr val="4F81B5"/>
    <a:srgbClr val="003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46" d="100"/>
          <a:sy n="46" d="100"/>
        </p:scale>
        <p:origin x="1000" y="64"/>
      </p:cViewPr>
      <p:guideLst>
        <p:guide orient="horz" pos="6048"/>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0000"/>
            </a:solidFill>
            <a:ln>
              <a:noFill/>
            </a:ln>
            <a:effectLst/>
          </c:spPr>
          <c:invertIfNegative val="0"/>
          <c:dPt>
            <c:idx val="0"/>
            <c:invertIfNegative val="0"/>
            <c:bubble3D val="0"/>
            <c:spPr>
              <a:solidFill>
                <a:srgbClr val="424242"/>
              </a:solidFill>
              <a:ln>
                <a:noFill/>
              </a:ln>
              <a:effectLst/>
            </c:spPr>
            <c:extLst>
              <c:ext xmlns:c16="http://schemas.microsoft.com/office/drawing/2014/chart" uri="{C3380CC4-5D6E-409C-BE32-E72D297353CC}">
                <c16:uniqueId val="{00000001-9040-C846-82B5-13B1EBE409CA}"/>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9040-C846-82B5-13B1EBE409CA}"/>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9040-C846-82B5-13B1EBE409CA}"/>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7-9040-C846-82B5-13B1EBE409CA}"/>
              </c:ext>
            </c:extLst>
          </c:dPt>
          <c:dLbls>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Aortic</c:v>
                </c:pt>
                <c:pt idx="1">
                  <c:v>Carotid</c:v>
                </c:pt>
                <c:pt idx="2">
                  <c:v>PAD</c:v>
                </c:pt>
                <c:pt idx="3">
                  <c:v>ESRD</c:v>
                </c:pt>
                <c:pt idx="4">
                  <c:v>Venous</c:v>
                </c:pt>
              </c:strCache>
            </c:strRef>
          </c:cat>
          <c:val>
            <c:numRef>
              <c:f>Sheet1!$B$8:$B$12</c:f>
              <c:numCache>
                <c:formatCode>General</c:formatCode>
                <c:ptCount val="5"/>
                <c:pt idx="0">
                  <c:v>12</c:v>
                </c:pt>
                <c:pt idx="1">
                  <c:v>6</c:v>
                </c:pt>
                <c:pt idx="2">
                  <c:v>5</c:v>
                </c:pt>
                <c:pt idx="3">
                  <c:v>6</c:v>
                </c:pt>
                <c:pt idx="4">
                  <c:v>0</c:v>
                </c:pt>
              </c:numCache>
            </c:numRef>
          </c:val>
          <c:extLst>
            <c:ext xmlns:c16="http://schemas.microsoft.com/office/drawing/2014/chart" uri="{C3380CC4-5D6E-409C-BE32-E72D297353CC}">
              <c16:uniqueId val="{00000008-9040-C846-82B5-13B1EBE409CA}"/>
            </c:ext>
          </c:extLst>
        </c:ser>
        <c:dLbls>
          <c:showLegendKey val="0"/>
          <c:showVal val="0"/>
          <c:showCatName val="0"/>
          <c:showSerName val="0"/>
          <c:showPercent val="0"/>
          <c:showBubbleSize val="0"/>
        </c:dLbls>
        <c:gapWidth val="50"/>
        <c:overlap val="-27"/>
        <c:axId val="2121897455"/>
        <c:axId val="2121899103"/>
      </c:barChart>
      <c:catAx>
        <c:axId val="2121897455"/>
        <c:scaling>
          <c:orientation val="minMax"/>
        </c:scaling>
        <c:delete val="0"/>
        <c:axPos val="b"/>
        <c:title>
          <c:tx>
            <c:rich>
              <a:bodyPr rot="0" spcFirstLastPara="1" vertOverflow="ellipsis" vert="horz" wrap="square" anchor="ctr" anchorCtr="1"/>
              <a:lstStyle/>
              <a:p>
                <a:pPr>
                  <a:defRPr sz="2000" b="0" i="0" u="none" strike="noStrike" kern="1200" baseline="0">
                    <a:solidFill>
                      <a:srgbClr val="000000"/>
                    </a:solidFill>
                    <a:latin typeface="+mn-lt"/>
                    <a:ea typeface="+mn-ea"/>
                    <a:cs typeface="+mn-cs"/>
                  </a:defRPr>
                </a:pPr>
                <a:r>
                  <a:rPr lang="en-US"/>
                  <a:t>Condition</a:t>
                </a:r>
              </a:p>
            </c:rich>
          </c:tx>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2121899103"/>
        <c:crosses val="autoZero"/>
        <c:auto val="1"/>
        <c:lblAlgn val="ctr"/>
        <c:lblOffset val="100"/>
        <c:noMultiLvlLbl val="0"/>
      </c:catAx>
      <c:valAx>
        <c:axId val="2121899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0000"/>
                    </a:solidFill>
                    <a:latin typeface="+mn-lt"/>
                    <a:ea typeface="+mn-ea"/>
                    <a:cs typeface="+mn-cs"/>
                  </a:defRPr>
                </a:pPr>
                <a:r>
                  <a:rPr lang="en-US"/>
                  <a:t>Number of Patients</a:t>
                </a:r>
              </a:p>
            </c:rich>
          </c:tx>
          <c:layout>
            <c:manualLayout>
              <c:xMode val="edge"/>
              <c:yMode val="edge"/>
              <c:x val="1.966995518889933E-2"/>
              <c:y val="0.1552824187894572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2121897455"/>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2000">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0"/>
            <c:invertIfNegative val="0"/>
            <c:bubble3D val="0"/>
            <c:spPr>
              <a:solidFill>
                <a:srgbClr val="424242"/>
              </a:solidFill>
              <a:ln>
                <a:noFill/>
              </a:ln>
              <a:effectLst/>
            </c:spPr>
            <c:extLst>
              <c:ext xmlns:c16="http://schemas.microsoft.com/office/drawing/2014/chart" uri="{C3380CC4-5D6E-409C-BE32-E72D297353CC}">
                <c16:uniqueId val="{00000001-3F4A-D646-AFC9-B574A4DFE344}"/>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3F4A-D646-AFC9-B574A4DFE344}"/>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4-3F4A-D646-AFC9-B574A4DFE344}"/>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6-3F4A-D646-AFC9-B574A4DFE344}"/>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8-3F4A-D646-AFC9-B574A4DFE344}"/>
              </c:ext>
            </c:extLst>
          </c:dPt>
          <c:dLbls>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Aortic</c:v>
                </c:pt>
                <c:pt idx="1">
                  <c:v>Carotid</c:v>
                </c:pt>
                <c:pt idx="2">
                  <c:v>PAD</c:v>
                </c:pt>
                <c:pt idx="3">
                  <c:v>ESRD</c:v>
                </c:pt>
                <c:pt idx="4">
                  <c:v>Venous</c:v>
                </c:pt>
              </c:strCache>
            </c:strRef>
          </c:cat>
          <c:val>
            <c:numRef>
              <c:f>Sheet1!$B$2:$B$6</c:f>
              <c:numCache>
                <c:formatCode>General</c:formatCode>
                <c:ptCount val="5"/>
                <c:pt idx="0">
                  <c:v>200</c:v>
                </c:pt>
                <c:pt idx="1">
                  <c:v>84</c:v>
                </c:pt>
                <c:pt idx="2">
                  <c:v>262</c:v>
                </c:pt>
                <c:pt idx="3">
                  <c:v>267</c:v>
                </c:pt>
                <c:pt idx="4">
                  <c:v>237</c:v>
                </c:pt>
              </c:numCache>
            </c:numRef>
          </c:val>
          <c:extLst>
            <c:ext xmlns:c16="http://schemas.microsoft.com/office/drawing/2014/chart" uri="{C3380CC4-5D6E-409C-BE32-E72D297353CC}">
              <c16:uniqueId val="{00000009-3F4A-D646-AFC9-B574A4DFE344}"/>
            </c:ext>
          </c:extLst>
        </c:ser>
        <c:dLbls>
          <c:dLblPos val="outEnd"/>
          <c:showLegendKey val="0"/>
          <c:showVal val="1"/>
          <c:showCatName val="0"/>
          <c:showSerName val="0"/>
          <c:showPercent val="0"/>
          <c:showBubbleSize val="0"/>
        </c:dLbls>
        <c:gapWidth val="50"/>
        <c:axId val="319441232"/>
        <c:axId val="199936448"/>
      </c:barChart>
      <c:catAx>
        <c:axId val="319441232"/>
        <c:scaling>
          <c:orientation val="minMax"/>
        </c:scaling>
        <c:delete val="0"/>
        <c:axPos val="b"/>
        <c:title>
          <c:tx>
            <c:rich>
              <a:bodyPr rot="0" spcFirstLastPara="1" vertOverflow="ellipsis" vert="horz" wrap="square" anchor="ctr" anchorCtr="1"/>
              <a:lstStyle/>
              <a:p>
                <a:pPr>
                  <a:defRPr sz="2000" b="0" i="0" u="none" strike="noStrike" kern="1200" baseline="0">
                    <a:solidFill>
                      <a:srgbClr val="000000"/>
                    </a:solidFill>
                    <a:latin typeface="+mn-lt"/>
                    <a:ea typeface="+mn-ea"/>
                    <a:cs typeface="+mn-cs"/>
                  </a:defRPr>
                </a:pPr>
                <a:r>
                  <a:rPr lang="en-US"/>
                  <a:t>Condition</a:t>
                </a:r>
              </a:p>
            </c:rich>
          </c:tx>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199936448"/>
        <c:crosses val="autoZero"/>
        <c:auto val="1"/>
        <c:lblAlgn val="ctr"/>
        <c:lblOffset val="100"/>
        <c:noMultiLvlLbl val="0"/>
      </c:catAx>
      <c:valAx>
        <c:axId val="19993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0000"/>
                    </a:solidFill>
                    <a:latin typeface="+mn-lt"/>
                    <a:ea typeface="+mn-ea"/>
                    <a:cs typeface="+mn-cs"/>
                  </a:defRPr>
                </a:pPr>
                <a:r>
                  <a:rPr lang="en-US"/>
                  <a:t>Number of Patients</a:t>
                </a:r>
              </a:p>
            </c:rich>
          </c:tx>
          <c:layout>
            <c:manualLayout>
              <c:xMode val="edge"/>
              <c:yMode val="edge"/>
              <c:x val="2.7046188384736578E-2"/>
              <c:y val="0.1539539214265075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31944123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2000">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965191"/>
            <a:ext cx="27980640" cy="4116070"/>
          </a:xfrm>
          <a:prstGeom prst="rect">
            <a:avLst/>
          </a:prstGeo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37760" y="10881360"/>
            <a:ext cx="23042880" cy="4907280"/>
          </a:xfrm>
          <a:prstGeom prst="rect">
            <a:avLst/>
          </a:prstGeom>
        </p:spPr>
        <p:txBody>
          <a:bodyPr/>
          <a:lstStyle>
            <a:lvl1pPr marL="0" indent="0" algn="ctr">
              <a:buNone/>
              <a:defRPr>
                <a:solidFill>
                  <a:schemeClr val="bg1"/>
                </a:solidFill>
              </a:defRPr>
            </a:lvl1pPr>
            <a:lvl2pPr marL="1332298" indent="0" algn="ctr">
              <a:buNone/>
              <a:defRPr>
                <a:solidFill>
                  <a:schemeClr val="tx1">
                    <a:tint val="75000"/>
                  </a:schemeClr>
                </a:solidFill>
              </a:defRPr>
            </a:lvl2pPr>
            <a:lvl3pPr marL="2664595" indent="0" algn="ctr">
              <a:buNone/>
              <a:defRPr>
                <a:solidFill>
                  <a:schemeClr val="tx1">
                    <a:tint val="75000"/>
                  </a:schemeClr>
                </a:solidFill>
              </a:defRPr>
            </a:lvl3pPr>
            <a:lvl4pPr marL="3996893" indent="0" algn="ctr">
              <a:buNone/>
              <a:defRPr>
                <a:solidFill>
                  <a:schemeClr val="tx1">
                    <a:tint val="75000"/>
                  </a:schemeClr>
                </a:solidFill>
              </a:defRPr>
            </a:lvl4pPr>
            <a:lvl5pPr marL="5329190" indent="0" algn="ctr">
              <a:buNone/>
              <a:defRPr>
                <a:solidFill>
                  <a:schemeClr val="tx1">
                    <a:tint val="75000"/>
                  </a:schemeClr>
                </a:solidFill>
              </a:defRPr>
            </a:lvl5pPr>
            <a:lvl6pPr marL="6661488" indent="0" algn="ctr">
              <a:buNone/>
              <a:defRPr>
                <a:solidFill>
                  <a:schemeClr val="tx1">
                    <a:tint val="75000"/>
                  </a:schemeClr>
                </a:solidFill>
              </a:defRPr>
            </a:lvl6pPr>
            <a:lvl7pPr marL="7993786" indent="0" algn="ctr">
              <a:buNone/>
              <a:defRPr>
                <a:solidFill>
                  <a:schemeClr val="tx1">
                    <a:tint val="75000"/>
                  </a:schemeClr>
                </a:solidFill>
              </a:defRPr>
            </a:lvl7pPr>
            <a:lvl8pPr marL="9326083" indent="0" algn="ctr">
              <a:buNone/>
              <a:defRPr>
                <a:solidFill>
                  <a:schemeClr val="tx1">
                    <a:tint val="75000"/>
                  </a:schemeClr>
                </a:solidFill>
              </a:defRPr>
            </a:lvl8pPr>
            <a:lvl9pPr marL="1065838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BED694CE-9D49-43DE-B685-B81A1CEC8FFE}" type="datetimeFigureOut">
              <a:rPr lang="en-US" altLang="en-US"/>
              <a:pPr>
                <a:defRPr/>
              </a:pPr>
              <a:t>11/12/22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FE3E5DF9-E933-43FA-98C1-0130BE28AA1A}" type="slidenum">
              <a:rPr lang="en-US" altLang="en-US"/>
              <a:pPr>
                <a:defRPr/>
              </a:pPr>
              <a:t>‹#›</a:t>
            </a:fld>
            <a:endParaRPr lang="en-US" altLang="en-US"/>
          </a:p>
        </p:txBody>
      </p:sp>
    </p:spTree>
    <p:extLst>
      <p:ext uri="{BB962C8B-B14F-4D97-AF65-F5344CB8AC3E}">
        <p14:creationId xmlns:p14="http://schemas.microsoft.com/office/powerpoint/2010/main" val="327633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6238" y="768350"/>
            <a:ext cx="29625925" cy="3200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6238" y="4479925"/>
            <a:ext cx="29625925" cy="12673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219BF7C2-A2E9-463A-956C-5DF70F102322}" type="datetimeFigureOut">
              <a:rPr lang="en-US" altLang="en-US"/>
              <a:pPr>
                <a:defRPr/>
              </a:pPr>
              <a:t>11/12/22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FA30EB91-33FB-434A-B92F-BCBF0109B362}" type="slidenum">
              <a:rPr lang="en-US" altLang="en-US"/>
              <a:pPr>
                <a:defRPr/>
              </a:pPr>
              <a:t>‹#›</a:t>
            </a:fld>
            <a:endParaRPr lang="en-US" altLang="en-US"/>
          </a:p>
        </p:txBody>
      </p:sp>
    </p:spTree>
    <p:extLst>
      <p:ext uri="{BB962C8B-B14F-4D97-AF65-F5344CB8AC3E}">
        <p14:creationId xmlns:p14="http://schemas.microsoft.com/office/powerpoint/2010/main" val="134956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85152" y="3689350"/>
            <a:ext cx="34067117" cy="7864538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572381" y="3689350"/>
            <a:ext cx="101664133" cy="7864538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1C1EE452-E39B-4DF9-9D32-E422DEACBBFC}" type="datetimeFigureOut">
              <a:rPr lang="en-US" altLang="en-US"/>
              <a:pPr>
                <a:defRPr/>
              </a:pPr>
              <a:t>11/12/22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3B7DC932-E722-498B-A8DF-A37418B2A7D0}" type="slidenum">
              <a:rPr lang="en-US" altLang="en-US"/>
              <a:pPr>
                <a:defRPr/>
              </a:pPr>
              <a:t>‹#›</a:t>
            </a:fld>
            <a:endParaRPr lang="en-US" altLang="en-US"/>
          </a:p>
        </p:txBody>
      </p:sp>
    </p:spTree>
    <p:extLst>
      <p:ext uri="{BB962C8B-B14F-4D97-AF65-F5344CB8AC3E}">
        <p14:creationId xmlns:p14="http://schemas.microsoft.com/office/powerpoint/2010/main" val="423594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768350"/>
            <a:ext cx="29625925" cy="3200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46238" y="4479925"/>
            <a:ext cx="29625925" cy="12673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81FEF718-85A8-49E7-9C69-C18E2DCAD143}" type="datetimeFigureOut">
              <a:rPr lang="en-US" altLang="en-US"/>
              <a:pPr>
                <a:defRPr/>
              </a:pPr>
              <a:t>11/12/22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B4E80775-D5E3-44B3-AEA5-D9F65EC5A1E5}" type="slidenum">
              <a:rPr lang="en-US" altLang="en-US"/>
              <a:pPr>
                <a:defRPr/>
              </a:pPr>
              <a:t>‹#›</a:t>
            </a:fld>
            <a:endParaRPr lang="en-US" altLang="en-US"/>
          </a:p>
        </p:txBody>
      </p:sp>
    </p:spTree>
    <p:extLst>
      <p:ext uri="{BB962C8B-B14F-4D97-AF65-F5344CB8AC3E}">
        <p14:creationId xmlns:p14="http://schemas.microsoft.com/office/powerpoint/2010/main" val="337598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2339321"/>
            <a:ext cx="27980640" cy="3813810"/>
          </a:xfrm>
          <a:prstGeom prst="rect">
            <a:avLst/>
          </a:prstGeom>
        </p:spPr>
        <p:txBody>
          <a:bodyPr anchor="t"/>
          <a:lstStyle>
            <a:lvl1pPr algn="l">
              <a:defRPr sz="11600" b="1" cap="all"/>
            </a:lvl1pPr>
          </a:lstStyle>
          <a:p>
            <a:r>
              <a:rPr lang="en-US"/>
              <a:t>Click to edit Master title style</a:t>
            </a:r>
          </a:p>
        </p:txBody>
      </p:sp>
      <p:sp>
        <p:nvSpPr>
          <p:cNvPr id="3" name="Text Placeholder 2"/>
          <p:cNvSpPr>
            <a:spLocks noGrp="1"/>
          </p:cNvSpPr>
          <p:nvPr>
            <p:ph type="body" idx="1"/>
          </p:nvPr>
        </p:nvSpPr>
        <p:spPr>
          <a:xfrm>
            <a:off x="2600327" y="8138798"/>
            <a:ext cx="27980640" cy="4200524"/>
          </a:xfrm>
          <a:prstGeom prst="rect">
            <a:avLst/>
          </a:prstGeom>
        </p:spPr>
        <p:txBody>
          <a:bodyPr anchor="b"/>
          <a:lstStyle>
            <a:lvl1pPr marL="0" indent="0">
              <a:buNone/>
              <a:defRPr sz="5800">
                <a:solidFill>
                  <a:schemeClr val="tx1">
                    <a:tint val="75000"/>
                  </a:schemeClr>
                </a:solidFill>
              </a:defRPr>
            </a:lvl1pPr>
            <a:lvl2pPr marL="1332298" indent="0">
              <a:buNone/>
              <a:defRPr sz="5200">
                <a:solidFill>
                  <a:schemeClr val="tx1">
                    <a:tint val="75000"/>
                  </a:schemeClr>
                </a:solidFill>
              </a:defRPr>
            </a:lvl2pPr>
            <a:lvl3pPr marL="2664595" indent="0">
              <a:buNone/>
              <a:defRPr sz="4700">
                <a:solidFill>
                  <a:schemeClr val="tx1">
                    <a:tint val="75000"/>
                  </a:schemeClr>
                </a:solidFill>
              </a:defRPr>
            </a:lvl3pPr>
            <a:lvl4pPr marL="3996893" indent="0">
              <a:buNone/>
              <a:defRPr sz="4100">
                <a:solidFill>
                  <a:schemeClr val="tx1">
                    <a:tint val="75000"/>
                  </a:schemeClr>
                </a:solidFill>
              </a:defRPr>
            </a:lvl4pPr>
            <a:lvl5pPr marL="5329190" indent="0">
              <a:buNone/>
              <a:defRPr sz="4100">
                <a:solidFill>
                  <a:schemeClr val="tx1">
                    <a:tint val="75000"/>
                  </a:schemeClr>
                </a:solidFill>
              </a:defRPr>
            </a:lvl5pPr>
            <a:lvl6pPr marL="6661488" indent="0">
              <a:buNone/>
              <a:defRPr sz="4100">
                <a:solidFill>
                  <a:schemeClr val="tx1">
                    <a:tint val="75000"/>
                  </a:schemeClr>
                </a:solidFill>
              </a:defRPr>
            </a:lvl6pPr>
            <a:lvl7pPr marL="7993786" indent="0">
              <a:buNone/>
              <a:defRPr sz="4100">
                <a:solidFill>
                  <a:schemeClr val="tx1">
                    <a:tint val="75000"/>
                  </a:schemeClr>
                </a:solidFill>
              </a:defRPr>
            </a:lvl7pPr>
            <a:lvl8pPr marL="9326083" indent="0">
              <a:buNone/>
              <a:defRPr sz="4100">
                <a:solidFill>
                  <a:schemeClr val="tx1">
                    <a:tint val="75000"/>
                  </a:schemeClr>
                </a:solidFill>
              </a:defRPr>
            </a:lvl8pPr>
            <a:lvl9pPr marL="10658381" indent="0">
              <a:buNone/>
              <a:defRPr sz="4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DD806034-AF99-4789-8607-3A51AD64A597}" type="datetimeFigureOut">
              <a:rPr lang="en-US" altLang="en-US"/>
              <a:pPr>
                <a:defRPr/>
              </a:pPr>
              <a:t>11/12/22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0DB98B34-7E0B-42FF-9A67-62C89BA74F67}" type="slidenum">
              <a:rPr lang="en-US" altLang="en-US"/>
              <a:pPr>
                <a:defRPr/>
              </a:pPr>
              <a:t>‹#›</a:t>
            </a:fld>
            <a:endParaRPr lang="en-US" altLang="en-US"/>
          </a:p>
        </p:txBody>
      </p:sp>
    </p:spTree>
    <p:extLst>
      <p:ext uri="{BB962C8B-B14F-4D97-AF65-F5344CB8AC3E}">
        <p14:creationId xmlns:p14="http://schemas.microsoft.com/office/powerpoint/2010/main" val="38388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768350"/>
            <a:ext cx="29625925" cy="3200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572379" y="21504910"/>
            <a:ext cx="67865623" cy="60829826"/>
          </a:xfrm>
          <a:prstGeom prst="rect">
            <a:avLst/>
          </a:prstGeom>
        </p:spPr>
        <p:txBody>
          <a:bodyPr/>
          <a:lstStyle>
            <a:lvl1pPr>
              <a:defRPr sz="8100"/>
            </a:lvl1pPr>
            <a:lvl2pPr>
              <a:defRPr sz="70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986644" y="21504910"/>
            <a:ext cx="67865627" cy="60829826"/>
          </a:xfrm>
          <a:prstGeom prst="rect">
            <a:avLst/>
          </a:prstGeom>
        </p:spPr>
        <p:txBody>
          <a:bodyPr/>
          <a:lstStyle>
            <a:lvl1pPr>
              <a:defRPr sz="8100"/>
            </a:lvl1pPr>
            <a:lvl2pPr>
              <a:defRPr sz="70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75F66499-C2DE-4308-A303-969B4D64C10A}" type="datetimeFigureOut">
              <a:rPr lang="en-US" altLang="en-US"/>
              <a:pPr>
                <a:defRPr/>
              </a:pPr>
              <a:t>11/12/22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33929D21-E018-4C0B-A0A2-F6FDF7A408AE}" type="slidenum">
              <a:rPr lang="en-US" altLang="en-US"/>
              <a:pPr>
                <a:defRPr/>
              </a:pPr>
              <a:t>‹#›</a:t>
            </a:fld>
            <a:endParaRPr lang="en-US" altLang="en-US"/>
          </a:p>
        </p:txBody>
      </p:sp>
    </p:spTree>
    <p:extLst>
      <p:ext uri="{BB962C8B-B14F-4D97-AF65-F5344CB8AC3E}">
        <p14:creationId xmlns:p14="http://schemas.microsoft.com/office/powerpoint/2010/main" val="224461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768986"/>
            <a:ext cx="29626560" cy="3200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2" y="4298316"/>
            <a:ext cx="14544677" cy="1791334"/>
          </a:xfrm>
          <a:prstGeom prst="rect">
            <a:avLst/>
          </a:prstGeom>
        </p:spPr>
        <p:txBody>
          <a:bodyPr anchor="b"/>
          <a:lstStyle>
            <a:lvl1pPr marL="0" indent="0">
              <a:buNone/>
              <a:defRPr sz="7000" b="1"/>
            </a:lvl1pPr>
            <a:lvl2pPr marL="1332298" indent="0">
              <a:buNone/>
              <a:defRPr sz="5800" b="1"/>
            </a:lvl2pPr>
            <a:lvl3pPr marL="2664595" indent="0">
              <a:buNone/>
              <a:defRPr sz="5200" b="1"/>
            </a:lvl3pPr>
            <a:lvl4pPr marL="3996893" indent="0">
              <a:buNone/>
              <a:defRPr sz="4700" b="1"/>
            </a:lvl4pPr>
            <a:lvl5pPr marL="5329190" indent="0">
              <a:buNone/>
              <a:defRPr sz="4700" b="1"/>
            </a:lvl5pPr>
            <a:lvl6pPr marL="6661488" indent="0">
              <a:buNone/>
              <a:defRPr sz="4700" b="1"/>
            </a:lvl6pPr>
            <a:lvl7pPr marL="7993786" indent="0">
              <a:buNone/>
              <a:defRPr sz="4700" b="1"/>
            </a:lvl7pPr>
            <a:lvl8pPr marL="9326083" indent="0">
              <a:buNone/>
              <a:defRPr sz="4700" b="1"/>
            </a:lvl8pPr>
            <a:lvl9pPr marL="10658381" indent="0">
              <a:buNone/>
              <a:defRPr sz="4700" b="1"/>
            </a:lvl9pPr>
          </a:lstStyle>
          <a:p>
            <a:pPr lvl="0"/>
            <a:r>
              <a:rPr lang="en-US"/>
              <a:t>Click to edit Master text styles</a:t>
            </a:r>
          </a:p>
        </p:txBody>
      </p:sp>
      <p:sp>
        <p:nvSpPr>
          <p:cNvPr id="4" name="Content Placeholder 3"/>
          <p:cNvSpPr>
            <a:spLocks noGrp="1"/>
          </p:cNvSpPr>
          <p:nvPr>
            <p:ph sz="half" idx="2"/>
          </p:nvPr>
        </p:nvSpPr>
        <p:spPr>
          <a:xfrm>
            <a:off x="1645922" y="6089650"/>
            <a:ext cx="14544677" cy="11063606"/>
          </a:xfrm>
          <a:prstGeom prst="rect">
            <a:avLst/>
          </a:prstGeom>
        </p:spPr>
        <p:txBody>
          <a:bodyPr/>
          <a:lstStyle>
            <a:lvl1pPr>
              <a:defRPr sz="7000"/>
            </a:lvl1pPr>
            <a:lvl2pPr>
              <a:defRPr sz="5800"/>
            </a:lvl2pPr>
            <a:lvl3pPr>
              <a:defRPr sz="5200"/>
            </a:lvl3pPr>
            <a:lvl4pPr>
              <a:defRPr sz="4700"/>
            </a:lvl4pPr>
            <a:lvl5pPr>
              <a:defRPr sz="4700"/>
            </a:lvl5pPr>
            <a:lvl6pPr>
              <a:defRPr sz="4700"/>
            </a:lvl6pPr>
            <a:lvl7pPr>
              <a:defRPr sz="4700"/>
            </a:lvl7pPr>
            <a:lvl8pPr>
              <a:defRPr sz="4700"/>
            </a:lvl8pPr>
            <a:lvl9pPr>
              <a:defRPr sz="4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5" y="4298316"/>
            <a:ext cx="14550390" cy="1791334"/>
          </a:xfrm>
          <a:prstGeom prst="rect">
            <a:avLst/>
          </a:prstGeom>
        </p:spPr>
        <p:txBody>
          <a:bodyPr anchor="b"/>
          <a:lstStyle>
            <a:lvl1pPr marL="0" indent="0">
              <a:buNone/>
              <a:defRPr sz="7000" b="1"/>
            </a:lvl1pPr>
            <a:lvl2pPr marL="1332298" indent="0">
              <a:buNone/>
              <a:defRPr sz="5800" b="1"/>
            </a:lvl2pPr>
            <a:lvl3pPr marL="2664595" indent="0">
              <a:buNone/>
              <a:defRPr sz="5200" b="1"/>
            </a:lvl3pPr>
            <a:lvl4pPr marL="3996893" indent="0">
              <a:buNone/>
              <a:defRPr sz="4700" b="1"/>
            </a:lvl4pPr>
            <a:lvl5pPr marL="5329190" indent="0">
              <a:buNone/>
              <a:defRPr sz="4700" b="1"/>
            </a:lvl5pPr>
            <a:lvl6pPr marL="6661488" indent="0">
              <a:buNone/>
              <a:defRPr sz="4700" b="1"/>
            </a:lvl6pPr>
            <a:lvl7pPr marL="7993786" indent="0">
              <a:buNone/>
              <a:defRPr sz="4700" b="1"/>
            </a:lvl7pPr>
            <a:lvl8pPr marL="9326083" indent="0">
              <a:buNone/>
              <a:defRPr sz="4700" b="1"/>
            </a:lvl8pPr>
            <a:lvl9pPr marL="10658381" indent="0">
              <a:buNone/>
              <a:defRPr sz="4700" b="1"/>
            </a:lvl9pPr>
          </a:lstStyle>
          <a:p>
            <a:pPr lvl="0"/>
            <a:r>
              <a:rPr lang="en-US"/>
              <a:t>Click to edit Master text styles</a:t>
            </a:r>
          </a:p>
        </p:txBody>
      </p:sp>
      <p:sp>
        <p:nvSpPr>
          <p:cNvPr id="6" name="Content Placeholder 5"/>
          <p:cNvSpPr>
            <a:spLocks noGrp="1"/>
          </p:cNvSpPr>
          <p:nvPr>
            <p:ph sz="quarter" idx="4"/>
          </p:nvPr>
        </p:nvSpPr>
        <p:spPr>
          <a:xfrm>
            <a:off x="16722095" y="6089650"/>
            <a:ext cx="14550390" cy="11063606"/>
          </a:xfrm>
          <a:prstGeom prst="rect">
            <a:avLst/>
          </a:prstGeom>
        </p:spPr>
        <p:txBody>
          <a:bodyPr/>
          <a:lstStyle>
            <a:lvl1pPr>
              <a:defRPr sz="7000"/>
            </a:lvl1pPr>
            <a:lvl2pPr>
              <a:defRPr sz="5800"/>
            </a:lvl2pPr>
            <a:lvl3pPr>
              <a:defRPr sz="5200"/>
            </a:lvl3pPr>
            <a:lvl4pPr>
              <a:defRPr sz="4700"/>
            </a:lvl4pPr>
            <a:lvl5pPr>
              <a:defRPr sz="4700"/>
            </a:lvl5pPr>
            <a:lvl6pPr>
              <a:defRPr sz="4700"/>
            </a:lvl6pPr>
            <a:lvl7pPr>
              <a:defRPr sz="4700"/>
            </a:lvl7pPr>
            <a:lvl8pPr>
              <a:defRPr sz="4700"/>
            </a:lvl8pPr>
            <a:lvl9pPr>
              <a:defRPr sz="4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518CEDB8-6701-401F-A937-5937E869D2FC}" type="datetimeFigureOut">
              <a:rPr lang="en-US" altLang="en-US"/>
              <a:pPr>
                <a:defRPr/>
              </a:pPr>
              <a:t>11/12/22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9C070877-84D9-4256-85B7-121B231690B3}" type="slidenum">
              <a:rPr lang="en-US" altLang="en-US"/>
              <a:pPr>
                <a:defRPr/>
              </a:pPr>
              <a:t>‹#›</a:t>
            </a:fld>
            <a:endParaRPr lang="en-US" altLang="en-US"/>
          </a:p>
        </p:txBody>
      </p:sp>
    </p:spTree>
    <p:extLst>
      <p:ext uri="{BB962C8B-B14F-4D97-AF65-F5344CB8AC3E}">
        <p14:creationId xmlns:p14="http://schemas.microsoft.com/office/powerpoint/2010/main" val="176602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6238" y="768350"/>
            <a:ext cx="29625925" cy="32004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77983402-2AA7-49EE-9236-0CE5C2B84BC5}" type="datetimeFigureOut">
              <a:rPr lang="en-US" altLang="en-US"/>
              <a:pPr>
                <a:defRPr/>
              </a:pPr>
              <a:t>11/12/22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F5DB6C79-27A9-4661-8246-BBC81CC2001E}" type="slidenum">
              <a:rPr lang="en-US" altLang="en-US"/>
              <a:pPr>
                <a:defRPr/>
              </a:pPr>
              <a:t>‹#›</a:t>
            </a:fld>
            <a:endParaRPr lang="en-US" altLang="en-US"/>
          </a:p>
        </p:txBody>
      </p:sp>
    </p:spTree>
    <p:extLst>
      <p:ext uri="{BB962C8B-B14F-4D97-AF65-F5344CB8AC3E}">
        <p14:creationId xmlns:p14="http://schemas.microsoft.com/office/powerpoint/2010/main" val="249599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9CAB65C8-1330-4EC0-A3B6-6C411473655C}" type="datetimeFigureOut">
              <a:rPr lang="en-US" altLang="en-US"/>
              <a:pPr>
                <a:defRPr/>
              </a:pPr>
              <a:t>11/12/22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E3F2CD9E-5E88-4938-AA22-B317A1CEED98}" type="slidenum">
              <a:rPr lang="en-US" altLang="en-US"/>
              <a:pPr>
                <a:defRPr/>
              </a:pPr>
              <a:t>‹#›</a:t>
            </a:fld>
            <a:endParaRPr lang="en-US" altLang="en-US"/>
          </a:p>
        </p:txBody>
      </p:sp>
    </p:spTree>
    <p:extLst>
      <p:ext uri="{BB962C8B-B14F-4D97-AF65-F5344CB8AC3E}">
        <p14:creationId xmlns:p14="http://schemas.microsoft.com/office/powerpoint/2010/main" val="18923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764540"/>
            <a:ext cx="10829927" cy="3253740"/>
          </a:xfrm>
          <a:prstGeom prst="rect">
            <a:avLst/>
          </a:prstGeom>
        </p:spPr>
        <p:txBody>
          <a:bodyPr anchor="b"/>
          <a:lstStyle>
            <a:lvl1pPr algn="l">
              <a:defRPr sz="5800" b="1"/>
            </a:lvl1pPr>
          </a:lstStyle>
          <a:p>
            <a:r>
              <a:rPr lang="en-US"/>
              <a:t>Click to edit Master title style</a:t>
            </a:r>
          </a:p>
        </p:txBody>
      </p:sp>
      <p:sp>
        <p:nvSpPr>
          <p:cNvPr id="3" name="Content Placeholder 2"/>
          <p:cNvSpPr>
            <a:spLocks noGrp="1"/>
          </p:cNvSpPr>
          <p:nvPr>
            <p:ph idx="1"/>
          </p:nvPr>
        </p:nvSpPr>
        <p:spPr>
          <a:xfrm>
            <a:off x="12870180" y="764542"/>
            <a:ext cx="18402300" cy="16388716"/>
          </a:xfrm>
          <a:prstGeom prst="rect">
            <a:avLst/>
          </a:prstGeom>
        </p:spPr>
        <p:txBody>
          <a:bodyPr/>
          <a:lstStyle>
            <a:lvl1pPr>
              <a:defRPr sz="9300"/>
            </a:lvl1pPr>
            <a:lvl2pPr>
              <a:defRPr sz="8100"/>
            </a:lvl2pPr>
            <a:lvl3pPr>
              <a:defRPr sz="70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4" y="4018282"/>
            <a:ext cx="10829927" cy="13134976"/>
          </a:xfrm>
          <a:prstGeom prst="rect">
            <a:avLst/>
          </a:prstGeom>
        </p:spPr>
        <p:txBody>
          <a:bodyPr/>
          <a:lstStyle>
            <a:lvl1pPr marL="0" indent="0">
              <a:buNone/>
              <a:defRPr sz="4100"/>
            </a:lvl1pPr>
            <a:lvl2pPr marL="1332298" indent="0">
              <a:buNone/>
              <a:defRPr sz="3500"/>
            </a:lvl2pPr>
            <a:lvl3pPr marL="2664595" indent="0">
              <a:buNone/>
              <a:defRPr sz="2900"/>
            </a:lvl3pPr>
            <a:lvl4pPr marL="3996893" indent="0">
              <a:buNone/>
              <a:defRPr sz="2600"/>
            </a:lvl4pPr>
            <a:lvl5pPr marL="5329190" indent="0">
              <a:buNone/>
              <a:defRPr sz="2600"/>
            </a:lvl5pPr>
            <a:lvl6pPr marL="6661488" indent="0">
              <a:buNone/>
              <a:defRPr sz="2600"/>
            </a:lvl6pPr>
            <a:lvl7pPr marL="7993786" indent="0">
              <a:buNone/>
              <a:defRPr sz="2600"/>
            </a:lvl7pPr>
            <a:lvl8pPr marL="9326083" indent="0">
              <a:buNone/>
              <a:defRPr sz="2600"/>
            </a:lvl8pPr>
            <a:lvl9pPr marL="10658381" indent="0">
              <a:buNone/>
              <a:defRPr sz="2600"/>
            </a:lvl9pPr>
          </a:lstStyle>
          <a:p>
            <a:pPr lvl="0"/>
            <a:r>
              <a:rPr lang="en-US"/>
              <a:t>Click to edit Master text styles</a:t>
            </a:r>
          </a:p>
        </p:txBody>
      </p:sp>
      <p:sp>
        <p:nvSpPr>
          <p:cNvPr id="5"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C7A75310-F697-4363-A025-806E4E49F475}" type="datetimeFigureOut">
              <a:rPr lang="en-US" altLang="en-US"/>
              <a:pPr>
                <a:defRPr/>
              </a:pPr>
              <a:t>11/12/22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F8C630B3-1DC0-4CFA-9E5E-B405DF64A241}" type="slidenum">
              <a:rPr lang="en-US" altLang="en-US"/>
              <a:pPr>
                <a:defRPr/>
              </a:pPr>
              <a:t>‹#›</a:t>
            </a:fld>
            <a:endParaRPr lang="en-US" altLang="en-US"/>
          </a:p>
        </p:txBody>
      </p:sp>
    </p:spTree>
    <p:extLst>
      <p:ext uri="{BB962C8B-B14F-4D97-AF65-F5344CB8AC3E}">
        <p14:creationId xmlns:p14="http://schemas.microsoft.com/office/powerpoint/2010/main" val="107387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3441680"/>
            <a:ext cx="19751040" cy="1586866"/>
          </a:xfrm>
          <a:prstGeom prst="rect">
            <a:avLst/>
          </a:prstGeom>
        </p:spPr>
        <p:txBody>
          <a:bodyPr anchor="b"/>
          <a:lstStyle>
            <a:lvl1pPr algn="l">
              <a:defRPr sz="5800" b="1"/>
            </a:lvl1pPr>
          </a:lstStyle>
          <a:p>
            <a:r>
              <a:rPr lang="en-US"/>
              <a:t>Click to edit Master title style</a:t>
            </a:r>
          </a:p>
        </p:txBody>
      </p:sp>
      <p:sp>
        <p:nvSpPr>
          <p:cNvPr id="3" name="Picture Placeholder 2"/>
          <p:cNvSpPr>
            <a:spLocks noGrp="1"/>
          </p:cNvSpPr>
          <p:nvPr>
            <p:ph type="pic" idx="1"/>
          </p:nvPr>
        </p:nvSpPr>
        <p:spPr>
          <a:xfrm>
            <a:off x="6452237" y="1715770"/>
            <a:ext cx="19751040" cy="11521440"/>
          </a:xfrm>
          <a:prstGeom prst="rect">
            <a:avLst/>
          </a:prstGeom>
        </p:spPr>
        <p:txBody>
          <a:bodyPr rtlCol="0">
            <a:normAutofit/>
          </a:bodyPr>
          <a:lstStyle>
            <a:lvl1pPr marL="0" indent="0">
              <a:buNone/>
              <a:defRPr sz="9300"/>
            </a:lvl1pPr>
            <a:lvl2pPr marL="1332298" indent="0">
              <a:buNone/>
              <a:defRPr sz="8100"/>
            </a:lvl2pPr>
            <a:lvl3pPr marL="2664595" indent="0">
              <a:buNone/>
              <a:defRPr sz="7000"/>
            </a:lvl3pPr>
            <a:lvl4pPr marL="3996893" indent="0">
              <a:buNone/>
              <a:defRPr sz="5800"/>
            </a:lvl4pPr>
            <a:lvl5pPr marL="5329190" indent="0">
              <a:buNone/>
              <a:defRPr sz="5800"/>
            </a:lvl5pPr>
            <a:lvl6pPr marL="6661488" indent="0">
              <a:buNone/>
              <a:defRPr sz="5800"/>
            </a:lvl6pPr>
            <a:lvl7pPr marL="7993786" indent="0">
              <a:buNone/>
              <a:defRPr sz="5800"/>
            </a:lvl7pPr>
            <a:lvl8pPr marL="9326083" indent="0">
              <a:buNone/>
              <a:defRPr sz="5800"/>
            </a:lvl8pPr>
            <a:lvl9pPr marL="10658381" indent="0">
              <a:buNone/>
              <a:defRPr sz="5800"/>
            </a:lvl9pPr>
          </a:lstStyle>
          <a:p>
            <a:pPr lvl="0"/>
            <a:endParaRPr lang="en-US" noProof="0"/>
          </a:p>
        </p:txBody>
      </p:sp>
      <p:sp>
        <p:nvSpPr>
          <p:cNvPr id="4" name="Text Placeholder 3"/>
          <p:cNvSpPr>
            <a:spLocks noGrp="1"/>
          </p:cNvSpPr>
          <p:nvPr>
            <p:ph type="body" sz="half" idx="2"/>
          </p:nvPr>
        </p:nvSpPr>
        <p:spPr>
          <a:xfrm>
            <a:off x="6452237" y="15028546"/>
            <a:ext cx="19751040" cy="2253614"/>
          </a:xfrm>
          <a:prstGeom prst="rect">
            <a:avLst/>
          </a:prstGeom>
        </p:spPr>
        <p:txBody>
          <a:bodyPr/>
          <a:lstStyle>
            <a:lvl1pPr marL="0" indent="0">
              <a:buNone/>
              <a:defRPr sz="4100"/>
            </a:lvl1pPr>
            <a:lvl2pPr marL="1332298" indent="0">
              <a:buNone/>
              <a:defRPr sz="3500"/>
            </a:lvl2pPr>
            <a:lvl3pPr marL="2664595" indent="0">
              <a:buNone/>
              <a:defRPr sz="2900"/>
            </a:lvl3pPr>
            <a:lvl4pPr marL="3996893" indent="0">
              <a:buNone/>
              <a:defRPr sz="2600"/>
            </a:lvl4pPr>
            <a:lvl5pPr marL="5329190" indent="0">
              <a:buNone/>
              <a:defRPr sz="2600"/>
            </a:lvl5pPr>
            <a:lvl6pPr marL="6661488" indent="0">
              <a:buNone/>
              <a:defRPr sz="2600"/>
            </a:lvl6pPr>
            <a:lvl7pPr marL="7993786" indent="0">
              <a:buNone/>
              <a:defRPr sz="2600"/>
            </a:lvl7pPr>
            <a:lvl8pPr marL="9326083" indent="0">
              <a:buNone/>
              <a:defRPr sz="2600"/>
            </a:lvl8pPr>
            <a:lvl9pPr marL="10658381" indent="0">
              <a:buNone/>
              <a:defRPr sz="2600"/>
            </a:lvl9pPr>
          </a:lstStyle>
          <a:p>
            <a:pPr lvl="0"/>
            <a:r>
              <a:rPr lang="en-US"/>
              <a:t>Click to edit Master text styles</a:t>
            </a:r>
          </a:p>
        </p:txBody>
      </p:sp>
      <p:sp>
        <p:nvSpPr>
          <p:cNvPr id="5" name="Date Placeholder 3"/>
          <p:cNvSpPr>
            <a:spLocks noGrp="1"/>
          </p:cNvSpPr>
          <p:nvPr>
            <p:ph type="dt" sz="half" idx="10"/>
          </p:nvPr>
        </p:nvSpPr>
        <p:spPr>
          <a:xfrm>
            <a:off x="1646238" y="17797463"/>
            <a:ext cx="7680325" cy="1022350"/>
          </a:xfrm>
          <a:prstGeom prst="rect">
            <a:avLst/>
          </a:prstGeom>
        </p:spPr>
        <p:txBody>
          <a:bodyPr/>
          <a:lstStyle>
            <a:lvl1pPr>
              <a:defRPr/>
            </a:lvl1pPr>
          </a:lstStyle>
          <a:p>
            <a:pPr>
              <a:defRPr/>
            </a:pPr>
            <a:fld id="{7F887BCF-993B-43CB-8E38-54019005FDD5}" type="datetimeFigureOut">
              <a:rPr lang="en-US" altLang="en-US"/>
              <a:pPr>
                <a:defRPr/>
              </a:pPr>
              <a:t>11/12/22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23591838" y="17797463"/>
            <a:ext cx="7680325" cy="1022350"/>
          </a:xfrm>
          <a:prstGeom prst="rect">
            <a:avLst/>
          </a:prstGeom>
        </p:spPr>
        <p:txBody>
          <a:bodyPr/>
          <a:lstStyle>
            <a:lvl1pPr>
              <a:defRPr/>
            </a:lvl1pPr>
          </a:lstStyle>
          <a:p>
            <a:pPr>
              <a:defRPr/>
            </a:pPr>
            <a:fld id="{973CFB48-396A-4A94-A7CD-B554FE49DC62}" type="slidenum">
              <a:rPr lang="en-US" altLang="en-US"/>
              <a:pPr>
                <a:defRPr/>
              </a:pPr>
              <a:t>‹#›</a:t>
            </a:fld>
            <a:endParaRPr lang="en-US" altLang="en-US"/>
          </a:p>
        </p:txBody>
      </p:sp>
    </p:spTree>
    <p:extLst>
      <p:ext uri="{BB962C8B-B14F-4D97-AF65-F5344CB8AC3E}">
        <p14:creationId xmlns:p14="http://schemas.microsoft.com/office/powerpoint/2010/main" val="306125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0" y="152401"/>
            <a:ext cx="32918399" cy="4763701"/>
          </a:xfrm>
          <a:custGeom>
            <a:avLst/>
            <a:gdLst>
              <a:gd name="connsiteX0" fmla="*/ 0 w 32918399"/>
              <a:gd name="connsiteY0" fmla="*/ 0 h 4763701"/>
              <a:gd name="connsiteX1" fmla="*/ 32918399 w 32918399"/>
              <a:gd name="connsiteY1" fmla="*/ 0 h 4763701"/>
              <a:gd name="connsiteX2" fmla="*/ 32918399 w 32918399"/>
              <a:gd name="connsiteY2" fmla="*/ 4763701 h 4763701"/>
              <a:gd name="connsiteX3" fmla="*/ 32916351 w 32918399"/>
              <a:gd name="connsiteY3" fmla="*/ 4762667 h 4763701"/>
              <a:gd name="connsiteX4" fmla="*/ 16444117 w 32918399"/>
              <a:gd name="connsiteY4" fmla="*/ 3276600 h 4763701"/>
              <a:gd name="connsiteX5" fmla="*/ 201069 w 32918399"/>
              <a:gd name="connsiteY5" fmla="*/ 4668652 h 4763701"/>
              <a:gd name="connsiteX6" fmla="*/ 0 w 32918399"/>
              <a:gd name="connsiteY6" fmla="*/ 4751134 h 47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8399" h="4763701">
                <a:moveTo>
                  <a:pt x="0" y="0"/>
                </a:moveTo>
                <a:lnTo>
                  <a:pt x="32918399" y="0"/>
                </a:lnTo>
                <a:lnTo>
                  <a:pt x="32918399" y="4763701"/>
                </a:lnTo>
                <a:lnTo>
                  <a:pt x="32916351" y="4762667"/>
                </a:lnTo>
                <a:cubicBezTo>
                  <a:pt x="31028815" y="3908077"/>
                  <a:pt x="24369531" y="3276600"/>
                  <a:pt x="16444117" y="3276600"/>
                </a:cubicBezTo>
                <a:cubicBezTo>
                  <a:pt x="8812238" y="3276600"/>
                  <a:pt x="2354437" y="3862167"/>
                  <a:pt x="201069" y="4668652"/>
                </a:cubicBezTo>
                <a:lnTo>
                  <a:pt x="0" y="4751134"/>
                </a:lnTo>
                <a:close/>
              </a:path>
            </a:pathLst>
          </a:custGeom>
          <a:solidFill>
            <a:srgbClr val="CFB87C"/>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dirty="0"/>
          </a:p>
        </p:txBody>
      </p:sp>
      <p:sp>
        <p:nvSpPr>
          <p:cNvPr id="11" name="Freeform 10"/>
          <p:cNvSpPr/>
          <p:nvPr userDrawn="1"/>
        </p:nvSpPr>
        <p:spPr>
          <a:xfrm>
            <a:off x="2" y="1"/>
            <a:ext cx="32918399" cy="4763701"/>
          </a:xfrm>
          <a:custGeom>
            <a:avLst/>
            <a:gdLst>
              <a:gd name="connsiteX0" fmla="*/ 0 w 32918399"/>
              <a:gd name="connsiteY0" fmla="*/ 0 h 4763701"/>
              <a:gd name="connsiteX1" fmla="*/ 32918399 w 32918399"/>
              <a:gd name="connsiteY1" fmla="*/ 0 h 4763701"/>
              <a:gd name="connsiteX2" fmla="*/ 32918399 w 32918399"/>
              <a:gd name="connsiteY2" fmla="*/ 4763701 h 4763701"/>
              <a:gd name="connsiteX3" fmla="*/ 32916351 w 32918399"/>
              <a:gd name="connsiteY3" fmla="*/ 4762667 h 4763701"/>
              <a:gd name="connsiteX4" fmla="*/ 16444117 w 32918399"/>
              <a:gd name="connsiteY4" fmla="*/ 3276600 h 4763701"/>
              <a:gd name="connsiteX5" fmla="*/ 201069 w 32918399"/>
              <a:gd name="connsiteY5" fmla="*/ 4668652 h 4763701"/>
              <a:gd name="connsiteX6" fmla="*/ 0 w 32918399"/>
              <a:gd name="connsiteY6" fmla="*/ 4751134 h 47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8399" h="4763701">
                <a:moveTo>
                  <a:pt x="0" y="0"/>
                </a:moveTo>
                <a:lnTo>
                  <a:pt x="32918399" y="0"/>
                </a:lnTo>
                <a:lnTo>
                  <a:pt x="32918399" y="4763701"/>
                </a:lnTo>
                <a:lnTo>
                  <a:pt x="32916351" y="4762667"/>
                </a:lnTo>
                <a:cubicBezTo>
                  <a:pt x="31028815" y="3908077"/>
                  <a:pt x="24369531" y="3276600"/>
                  <a:pt x="16444117" y="3276600"/>
                </a:cubicBezTo>
                <a:cubicBezTo>
                  <a:pt x="8812238" y="3276600"/>
                  <a:pt x="2354437" y="3862167"/>
                  <a:pt x="201069" y="4668652"/>
                </a:cubicBezTo>
                <a:lnTo>
                  <a:pt x="0" y="4751134"/>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dirty="0"/>
          </a:p>
        </p:txBody>
      </p:sp>
      <p:sp>
        <p:nvSpPr>
          <p:cNvPr id="5" name="Footer Placeholder 4"/>
          <p:cNvSpPr>
            <a:spLocks noGrp="1"/>
          </p:cNvSpPr>
          <p:nvPr>
            <p:ph type="ftr" sz="quarter" idx="3"/>
          </p:nvPr>
        </p:nvSpPr>
        <p:spPr>
          <a:xfrm>
            <a:off x="11247438" y="17797463"/>
            <a:ext cx="10423525" cy="1022350"/>
          </a:xfrm>
          <a:prstGeom prst="rect">
            <a:avLst/>
          </a:prstGeom>
        </p:spPr>
        <p:txBody>
          <a:bodyPr vert="horz" wrap="square" lIns="266459" tIns="133230" rIns="266459" bIns="133230" numCol="1" anchor="ctr" anchorCtr="0" compatLnSpc="1">
            <a:prstTxWarp prst="textNoShape">
              <a:avLst/>
            </a:prstTxWarp>
          </a:bodyPr>
          <a:lstStyle>
            <a:lvl1pPr algn="ctr" eaLnBrk="1" hangingPunct="1">
              <a:defRPr sz="3500">
                <a:solidFill>
                  <a:srgbClr val="000000"/>
                </a:solidFill>
                <a:latin typeface="Arial" charset="0"/>
                <a:ea typeface="ＭＳ Ｐゴシック" pitchFamily="34" charset="-128"/>
                <a:cs typeface="+mn-cs"/>
              </a:defRPr>
            </a:lvl1pPr>
          </a:lstStyle>
          <a:p>
            <a:pPr>
              <a:defRPr/>
            </a:pPr>
            <a:r>
              <a:rPr lang="en-US" altLang="en-US" dirty="0"/>
              <a:t>Footer</a:t>
            </a:r>
          </a:p>
        </p:txBody>
      </p: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00" y="914400"/>
            <a:ext cx="7448551" cy="18894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63825" rtl="0" eaLnBrk="0" fontAlgn="base" hangingPunct="0">
        <a:spcBef>
          <a:spcPct val="0"/>
        </a:spcBef>
        <a:spcAft>
          <a:spcPct val="0"/>
        </a:spcAft>
        <a:defRPr sz="12800" kern="1200">
          <a:solidFill>
            <a:schemeClr val="bg1"/>
          </a:solidFill>
          <a:latin typeface="+mj-lt"/>
          <a:ea typeface="MS PGothic" pitchFamily="34" charset="-128"/>
          <a:cs typeface="ＭＳ Ｐゴシック" charset="0"/>
        </a:defRPr>
      </a:lvl1pPr>
      <a:lvl2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2pPr>
      <a:lvl3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3pPr>
      <a:lvl4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4pPr>
      <a:lvl5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5pPr>
      <a:lvl6pPr marL="457200" algn="ctr" defTabSz="2663825" rtl="0" fontAlgn="base">
        <a:spcBef>
          <a:spcPct val="0"/>
        </a:spcBef>
        <a:spcAft>
          <a:spcPct val="0"/>
        </a:spcAft>
        <a:defRPr sz="12800">
          <a:solidFill>
            <a:schemeClr val="tx1"/>
          </a:solidFill>
          <a:latin typeface="Calibri" pitchFamily="34" charset="0"/>
        </a:defRPr>
      </a:lvl6pPr>
      <a:lvl7pPr marL="914400" algn="ctr" defTabSz="2663825" rtl="0" fontAlgn="base">
        <a:spcBef>
          <a:spcPct val="0"/>
        </a:spcBef>
        <a:spcAft>
          <a:spcPct val="0"/>
        </a:spcAft>
        <a:defRPr sz="12800">
          <a:solidFill>
            <a:schemeClr val="tx1"/>
          </a:solidFill>
          <a:latin typeface="Calibri" pitchFamily="34" charset="0"/>
        </a:defRPr>
      </a:lvl7pPr>
      <a:lvl8pPr marL="1371600" algn="ctr" defTabSz="2663825" rtl="0" fontAlgn="base">
        <a:spcBef>
          <a:spcPct val="0"/>
        </a:spcBef>
        <a:spcAft>
          <a:spcPct val="0"/>
        </a:spcAft>
        <a:defRPr sz="12800">
          <a:solidFill>
            <a:schemeClr val="tx1"/>
          </a:solidFill>
          <a:latin typeface="Calibri" pitchFamily="34" charset="0"/>
        </a:defRPr>
      </a:lvl8pPr>
      <a:lvl9pPr marL="1828800" algn="ctr" defTabSz="2663825" rtl="0" fontAlgn="base">
        <a:spcBef>
          <a:spcPct val="0"/>
        </a:spcBef>
        <a:spcAft>
          <a:spcPct val="0"/>
        </a:spcAft>
        <a:defRPr sz="12800">
          <a:solidFill>
            <a:schemeClr val="tx1"/>
          </a:solidFill>
          <a:latin typeface="Calibri" pitchFamily="34" charset="0"/>
        </a:defRPr>
      </a:lvl9pPr>
    </p:titleStyle>
    <p:bodyStyle>
      <a:lvl1pPr marL="998538" indent="-998538" algn="l" defTabSz="2663825" rtl="0" eaLnBrk="0" fontAlgn="base" hangingPunct="0">
        <a:spcBef>
          <a:spcPct val="20000"/>
        </a:spcBef>
        <a:spcAft>
          <a:spcPct val="0"/>
        </a:spcAft>
        <a:buFont typeface="Arial" panose="020B0604020202020204" pitchFamily="34" charset="0"/>
        <a:buChar char="•"/>
        <a:defRPr sz="9300" kern="1200">
          <a:solidFill>
            <a:schemeClr val="bg1"/>
          </a:solidFill>
          <a:latin typeface="+mn-lt"/>
          <a:ea typeface="MS PGothic" pitchFamily="34" charset="-128"/>
          <a:cs typeface="ＭＳ Ｐゴシック" charset="0"/>
        </a:defRPr>
      </a:lvl1pPr>
      <a:lvl2pPr marL="2163763" indent="-831850" algn="l" defTabSz="2663825" rtl="0" eaLnBrk="0" fontAlgn="base" hangingPunct="0">
        <a:spcBef>
          <a:spcPct val="20000"/>
        </a:spcBef>
        <a:spcAft>
          <a:spcPct val="0"/>
        </a:spcAft>
        <a:buFont typeface="Arial" panose="020B0604020202020204" pitchFamily="34" charset="0"/>
        <a:buChar char="–"/>
        <a:defRPr sz="8100" kern="1200">
          <a:solidFill>
            <a:schemeClr val="bg1"/>
          </a:solidFill>
          <a:latin typeface="+mn-lt"/>
          <a:ea typeface="MS PGothic" pitchFamily="34" charset="-128"/>
          <a:cs typeface="+mn-cs"/>
        </a:defRPr>
      </a:lvl2pPr>
      <a:lvl3pPr marL="3330575" indent="-665163" algn="l" defTabSz="2663825" rtl="0" eaLnBrk="0" fontAlgn="base" hangingPunct="0">
        <a:spcBef>
          <a:spcPct val="20000"/>
        </a:spcBef>
        <a:spcAft>
          <a:spcPct val="0"/>
        </a:spcAft>
        <a:buFont typeface="Arial" panose="020B0604020202020204" pitchFamily="34" charset="0"/>
        <a:buChar char="•"/>
        <a:defRPr sz="7000" kern="1200">
          <a:solidFill>
            <a:schemeClr val="bg1"/>
          </a:solidFill>
          <a:latin typeface="+mn-lt"/>
          <a:ea typeface="MS PGothic" pitchFamily="34" charset="-128"/>
          <a:cs typeface="+mn-cs"/>
        </a:defRPr>
      </a:lvl3pPr>
      <a:lvl4pPr marL="4662488" indent="-665163" algn="l" defTabSz="2663825" rtl="0" eaLnBrk="0" fontAlgn="base" hangingPunct="0">
        <a:spcBef>
          <a:spcPct val="20000"/>
        </a:spcBef>
        <a:spcAft>
          <a:spcPct val="0"/>
        </a:spcAft>
        <a:buFont typeface="Arial" panose="020B0604020202020204" pitchFamily="34" charset="0"/>
        <a:buChar char="–"/>
        <a:defRPr sz="5800" kern="1200">
          <a:solidFill>
            <a:schemeClr val="bg1"/>
          </a:solidFill>
          <a:latin typeface="+mn-lt"/>
          <a:ea typeface="MS PGothic" pitchFamily="34" charset="-128"/>
          <a:cs typeface="+mn-cs"/>
        </a:defRPr>
      </a:lvl4pPr>
      <a:lvl5pPr marL="5994400" indent="-665163" algn="l" defTabSz="2663825" rtl="0" eaLnBrk="0" fontAlgn="base" hangingPunct="0">
        <a:spcBef>
          <a:spcPct val="20000"/>
        </a:spcBef>
        <a:spcAft>
          <a:spcPct val="0"/>
        </a:spcAft>
        <a:buFont typeface="Arial" panose="020B0604020202020204" pitchFamily="34" charset="0"/>
        <a:buChar char="»"/>
        <a:defRPr sz="5800" kern="1200">
          <a:solidFill>
            <a:schemeClr val="bg1"/>
          </a:solidFill>
          <a:latin typeface="+mn-lt"/>
          <a:ea typeface="MS PGothic" pitchFamily="34" charset="-128"/>
          <a:cs typeface="+mn-cs"/>
        </a:defRPr>
      </a:lvl5pPr>
      <a:lvl6pPr marL="7327637" indent="-666149" algn="l" defTabSz="2664595" rtl="0" eaLnBrk="1" latinLnBrk="0" hangingPunct="1">
        <a:spcBef>
          <a:spcPct val="20000"/>
        </a:spcBef>
        <a:buFont typeface="Arial" pitchFamily="34" charset="0"/>
        <a:buChar char="•"/>
        <a:defRPr sz="5800" kern="1200">
          <a:solidFill>
            <a:schemeClr val="tx1"/>
          </a:solidFill>
          <a:latin typeface="+mn-lt"/>
          <a:ea typeface="+mn-ea"/>
          <a:cs typeface="+mn-cs"/>
        </a:defRPr>
      </a:lvl6pPr>
      <a:lvl7pPr marL="8659934" indent="-666149" algn="l" defTabSz="2664595" rtl="0" eaLnBrk="1" latinLnBrk="0" hangingPunct="1">
        <a:spcBef>
          <a:spcPct val="20000"/>
        </a:spcBef>
        <a:buFont typeface="Arial" pitchFamily="34" charset="0"/>
        <a:buChar char="•"/>
        <a:defRPr sz="5800" kern="1200">
          <a:solidFill>
            <a:schemeClr val="tx1"/>
          </a:solidFill>
          <a:latin typeface="+mn-lt"/>
          <a:ea typeface="+mn-ea"/>
          <a:cs typeface="+mn-cs"/>
        </a:defRPr>
      </a:lvl7pPr>
      <a:lvl8pPr marL="9992232" indent="-666149" algn="l" defTabSz="2664595" rtl="0" eaLnBrk="1" latinLnBrk="0" hangingPunct="1">
        <a:spcBef>
          <a:spcPct val="20000"/>
        </a:spcBef>
        <a:buFont typeface="Arial" pitchFamily="34" charset="0"/>
        <a:buChar char="•"/>
        <a:defRPr sz="5800" kern="1200">
          <a:solidFill>
            <a:schemeClr val="tx1"/>
          </a:solidFill>
          <a:latin typeface="+mn-lt"/>
          <a:ea typeface="+mn-ea"/>
          <a:cs typeface="+mn-cs"/>
        </a:defRPr>
      </a:lvl8pPr>
      <a:lvl9pPr marL="11324530" indent="-666149" algn="l" defTabSz="2664595" rtl="0" eaLnBrk="1" latinLnBrk="0" hangingPunct="1">
        <a:spcBef>
          <a:spcPct val="20000"/>
        </a:spcBef>
        <a:buFont typeface="Arial" pitchFamily="34" charset="0"/>
        <a:buChar char="•"/>
        <a:defRPr sz="5800" kern="1200">
          <a:solidFill>
            <a:schemeClr val="tx1"/>
          </a:solidFill>
          <a:latin typeface="+mn-lt"/>
          <a:ea typeface="+mn-ea"/>
          <a:cs typeface="+mn-cs"/>
        </a:defRPr>
      </a:lvl9pPr>
    </p:bodyStyle>
    <p:otherStyle>
      <a:defPPr>
        <a:defRPr lang="en-US"/>
      </a:defPPr>
      <a:lvl1pPr marL="0" algn="l" defTabSz="2664595" rtl="0" eaLnBrk="1" latinLnBrk="0" hangingPunct="1">
        <a:defRPr sz="5200" kern="1200">
          <a:solidFill>
            <a:schemeClr val="tx1"/>
          </a:solidFill>
          <a:latin typeface="+mn-lt"/>
          <a:ea typeface="+mn-ea"/>
          <a:cs typeface="+mn-cs"/>
        </a:defRPr>
      </a:lvl1pPr>
      <a:lvl2pPr marL="1332298" algn="l" defTabSz="2664595" rtl="0" eaLnBrk="1" latinLnBrk="0" hangingPunct="1">
        <a:defRPr sz="5200" kern="1200">
          <a:solidFill>
            <a:schemeClr val="tx1"/>
          </a:solidFill>
          <a:latin typeface="+mn-lt"/>
          <a:ea typeface="+mn-ea"/>
          <a:cs typeface="+mn-cs"/>
        </a:defRPr>
      </a:lvl2pPr>
      <a:lvl3pPr marL="2664595" algn="l" defTabSz="2664595" rtl="0" eaLnBrk="1" latinLnBrk="0" hangingPunct="1">
        <a:defRPr sz="5200" kern="1200">
          <a:solidFill>
            <a:schemeClr val="tx1"/>
          </a:solidFill>
          <a:latin typeface="+mn-lt"/>
          <a:ea typeface="+mn-ea"/>
          <a:cs typeface="+mn-cs"/>
        </a:defRPr>
      </a:lvl3pPr>
      <a:lvl4pPr marL="3996893" algn="l" defTabSz="2664595" rtl="0" eaLnBrk="1" latinLnBrk="0" hangingPunct="1">
        <a:defRPr sz="5200" kern="1200">
          <a:solidFill>
            <a:schemeClr val="tx1"/>
          </a:solidFill>
          <a:latin typeface="+mn-lt"/>
          <a:ea typeface="+mn-ea"/>
          <a:cs typeface="+mn-cs"/>
        </a:defRPr>
      </a:lvl4pPr>
      <a:lvl5pPr marL="5329190" algn="l" defTabSz="2664595" rtl="0" eaLnBrk="1" latinLnBrk="0" hangingPunct="1">
        <a:defRPr sz="5200" kern="1200">
          <a:solidFill>
            <a:schemeClr val="tx1"/>
          </a:solidFill>
          <a:latin typeface="+mn-lt"/>
          <a:ea typeface="+mn-ea"/>
          <a:cs typeface="+mn-cs"/>
        </a:defRPr>
      </a:lvl5pPr>
      <a:lvl6pPr marL="6661488" algn="l" defTabSz="2664595" rtl="0" eaLnBrk="1" latinLnBrk="0" hangingPunct="1">
        <a:defRPr sz="5200" kern="1200">
          <a:solidFill>
            <a:schemeClr val="tx1"/>
          </a:solidFill>
          <a:latin typeface="+mn-lt"/>
          <a:ea typeface="+mn-ea"/>
          <a:cs typeface="+mn-cs"/>
        </a:defRPr>
      </a:lvl6pPr>
      <a:lvl7pPr marL="7993786" algn="l" defTabSz="2664595" rtl="0" eaLnBrk="1" latinLnBrk="0" hangingPunct="1">
        <a:defRPr sz="5200" kern="1200">
          <a:solidFill>
            <a:schemeClr val="tx1"/>
          </a:solidFill>
          <a:latin typeface="+mn-lt"/>
          <a:ea typeface="+mn-ea"/>
          <a:cs typeface="+mn-cs"/>
        </a:defRPr>
      </a:lvl7pPr>
      <a:lvl8pPr marL="9326083" algn="l" defTabSz="2664595" rtl="0" eaLnBrk="1" latinLnBrk="0" hangingPunct="1">
        <a:defRPr sz="5200" kern="1200">
          <a:solidFill>
            <a:schemeClr val="tx1"/>
          </a:solidFill>
          <a:latin typeface="+mn-lt"/>
          <a:ea typeface="+mn-ea"/>
          <a:cs typeface="+mn-cs"/>
        </a:defRPr>
      </a:lvl8pPr>
      <a:lvl9pPr marL="10658381" algn="l" defTabSz="2664595" rtl="0" eaLnBrk="1" latinLnBrk="0" hangingPunct="1">
        <a:defRPr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ext Box 6867"/>
          <p:cNvSpPr txBox="1">
            <a:spLocks noChangeArrowheads="1"/>
          </p:cNvSpPr>
          <p:nvPr/>
        </p:nvSpPr>
        <p:spPr bwMode="auto">
          <a:xfrm>
            <a:off x="2552700" y="5096670"/>
            <a:ext cx="28860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spAutoFit/>
          </a:bodyPr>
          <a:lstStyle>
            <a:lvl1pPr defTabSz="501650">
              <a:spcBef>
                <a:spcPct val="20000"/>
              </a:spcBef>
              <a:buFont typeface="Arial" panose="020B0604020202020204" pitchFamily="34" charset="0"/>
              <a:buChar char="•"/>
              <a:defRPr sz="9300">
                <a:solidFill>
                  <a:schemeClr val="bg1"/>
                </a:solidFill>
                <a:latin typeface="Arial" panose="020B0604020202020204" pitchFamily="34" charset="0"/>
                <a:ea typeface="MS PGothic" panose="020B0600070205080204" pitchFamily="34" charset="-128"/>
              </a:defRPr>
            </a:lvl1pPr>
            <a:lvl2pPr marL="742950" indent="-285750" defTabSz="501650">
              <a:spcBef>
                <a:spcPct val="20000"/>
              </a:spcBef>
              <a:buFont typeface="Arial" panose="020B0604020202020204" pitchFamily="34" charset="0"/>
              <a:buChar char="–"/>
              <a:defRPr sz="8100">
                <a:solidFill>
                  <a:schemeClr val="bg1"/>
                </a:solidFill>
                <a:latin typeface="Arial" panose="020B0604020202020204" pitchFamily="34" charset="0"/>
                <a:ea typeface="MS PGothic" panose="020B0600070205080204" pitchFamily="34" charset="-128"/>
              </a:defRPr>
            </a:lvl2pPr>
            <a:lvl3pPr marL="1143000" indent="-228600" defTabSz="501650">
              <a:spcBef>
                <a:spcPct val="20000"/>
              </a:spcBef>
              <a:buFont typeface="Arial" panose="020B0604020202020204" pitchFamily="34" charset="0"/>
              <a:buChar char="•"/>
              <a:defRPr sz="7000">
                <a:solidFill>
                  <a:schemeClr val="bg1"/>
                </a:solidFill>
                <a:latin typeface="Arial" panose="020B0604020202020204" pitchFamily="34" charset="0"/>
                <a:ea typeface="MS PGothic" panose="020B0600070205080204" pitchFamily="34" charset="-128"/>
              </a:defRPr>
            </a:lvl3pPr>
            <a:lvl4pPr marL="16002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4pPr>
            <a:lvl5pPr marL="20574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5pPr>
            <a:lvl6pPr marL="25146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6pPr>
            <a:lvl7pPr marL="29718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7pPr>
            <a:lvl8pPr marL="34290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8pPr>
            <a:lvl9pPr marL="38862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3700" b="1" dirty="0">
                <a:solidFill>
                  <a:srgbClr val="000000"/>
                </a:solidFill>
                <a:cs typeface="Arial" panose="020B0604020202020204" pitchFamily="34" charset="0"/>
              </a:rPr>
              <a:t>Background</a:t>
            </a:r>
          </a:p>
        </p:txBody>
      </p:sp>
      <p:sp>
        <p:nvSpPr>
          <p:cNvPr id="2051" name="Text Box 6868"/>
          <p:cNvSpPr txBox="1">
            <a:spLocks noChangeArrowheads="1"/>
          </p:cNvSpPr>
          <p:nvPr/>
        </p:nvSpPr>
        <p:spPr bwMode="auto">
          <a:xfrm>
            <a:off x="2960688" y="11049001"/>
            <a:ext cx="2068512"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spAutoFit/>
          </a:bodyPr>
          <a:lstStyle>
            <a:lvl1pPr defTabSz="501650">
              <a:spcBef>
                <a:spcPct val="20000"/>
              </a:spcBef>
              <a:buFont typeface="Arial" panose="020B0604020202020204" pitchFamily="34" charset="0"/>
              <a:buChar char="•"/>
              <a:defRPr sz="9300">
                <a:solidFill>
                  <a:schemeClr val="bg1"/>
                </a:solidFill>
                <a:latin typeface="Arial" panose="020B0604020202020204" pitchFamily="34" charset="0"/>
                <a:ea typeface="MS PGothic" panose="020B0600070205080204" pitchFamily="34" charset="-128"/>
              </a:defRPr>
            </a:lvl1pPr>
            <a:lvl2pPr marL="742950" indent="-285750" defTabSz="501650">
              <a:spcBef>
                <a:spcPct val="20000"/>
              </a:spcBef>
              <a:buFont typeface="Arial" panose="020B0604020202020204" pitchFamily="34" charset="0"/>
              <a:buChar char="–"/>
              <a:defRPr sz="8100">
                <a:solidFill>
                  <a:schemeClr val="bg1"/>
                </a:solidFill>
                <a:latin typeface="Arial" panose="020B0604020202020204" pitchFamily="34" charset="0"/>
                <a:ea typeface="MS PGothic" panose="020B0600070205080204" pitchFamily="34" charset="-128"/>
              </a:defRPr>
            </a:lvl2pPr>
            <a:lvl3pPr marL="1143000" indent="-228600" defTabSz="501650">
              <a:spcBef>
                <a:spcPct val="20000"/>
              </a:spcBef>
              <a:buFont typeface="Arial" panose="020B0604020202020204" pitchFamily="34" charset="0"/>
              <a:buChar char="•"/>
              <a:defRPr sz="7000">
                <a:solidFill>
                  <a:schemeClr val="bg1"/>
                </a:solidFill>
                <a:latin typeface="Arial" panose="020B0604020202020204" pitchFamily="34" charset="0"/>
                <a:ea typeface="MS PGothic" panose="020B0600070205080204" pitchFamily="34" charset="-128"/>
              </a:defRPr>
            </a:lvl3pPr>
            <a:lvl4pPr marL="16002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4pPr>
            <a:lvl5pPr marL="20574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5pPr>
            <a:lvl6pPr marL="25146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6pPr>
            <a:lvl7pPr marL="29718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7pPr>
            <a:lvl8pPr marL="34290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8pPr>
            <a:lvl9pPr marL="38862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3700" b="1" dirty="0">
                <a:solidFill>
                  <a:srgbClr val="000000"/>
                </a:solidFill>
                <a:cs typeface="Arial" panose="020B0604020202020204" pitchFamily="34" charset="0"/>
              </a:rPr>
              <a:t>Methods</a:t>
            </a:r>
          </a:p>
        </p:txBody>
      </p:sp>
      <p:sp>
        <p:nvSpPr>
          <p:cNvPr id="2052" name="Text Box 6940"/>
          <p:cNvSpPr txBox="1">
            <a:spLocks noChangeArrowheads="1"/>
          </p:cNvSpPr>
          <p:nvPr/>
        </p:nvSpPr>
        <p:spPr bwMode="auto">
          <a:xfrm>
            <a:off x="15543213" y="4173538"/>
            <a:ext cx="18319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spAutoFit/>
          </a:bodyPr>
          <a:lstStyle>
            <a:lvl1pPr defTabSz="501650">
              <a:spcBef>
                <a:spcPct val="20000"/>
              </a:spcBef>
              <a:buFont typeface="Arial" panose="020B0604020202020204" pitchFamily="34" charset="0"/>
              <a:buChar char="•"/>
              <a:defRPr sz="9300">
                <a:solidFill>
                  <a:schemeClr val="bg1"/>
                </a:solidFill>
                <a:latin typeface="Arial" panose="020B0604020202020204" pitchFamily="34" charset="0"/>
                <a:ea typeface="MS PGothic" panose="020B0600070205080204" pitchFamily="34" charset="-128"/>
              </a:defRPr>
            </a:lvl1pPr>
            <a:lvl2pPr marL="742950" indent="-285750" defTabSz="501650">
              <a:spcBef>
                <a:spcPct val="20000"/>
              </a:spcBef>
              <a:buFont typeface="Arial" panose="020B0604020202020204" pitchFamily="34" charset="0"/>
              <a:buChar char="–"/>
              <a:defRPr sz="8100">
                <a:solidFill>
                  <a:schemeClr val="bg1"/>
                </a:solidFill>
                <a:latin typeface="Arial" panose="020B0604020202020204" pitchFamily="34" charset="0"/>
                <a:ea typeface="MS PGothic" panose="020B0600070205080204" pitchFamily="34" charset="-128"/>
              </a:defRPr>
            </a:lvl2pPr>
            <a:lvl3pPr marL="1143000" indent="-228600" defTabSz="501650">
              <a:spcBef>
                <a:spcPct val="20000"/>
              </a:spcBef>
              <a:buFont typeface="Arial" panose="020B0604020202020204" pitchFamily="34" charset="0"/>
              <a:buChar char="•"/>
              <a:defRPr sz="7000">
                <a:solidFill>
                  <a:schemeClr val="bg1"/>
                </a:solidFill>
                <a:latin typeface="Arial" panose="020B0604020202020204" pitchFamily="34" charset="0"/>
                <a:ea typeface="MS PGothic" panose="020B0600070205080204" pitchFamily="34" charset="-128"/>
              </a:defRPr>
            </a:lvl3pPr>
            <a:lvl4pPr marL="16002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4pPr>
            <a:lvl5pPr marL="20574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5pPr>
            <a:lvl6pPr marL="25146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6pPr>
            <a:lvl7pPr marL="29718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7pPr>
            <a:lvl8pPr marL="34290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8pPr>
            <a:lvl9pPr marL="38862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3700" b="1" dirty="0">
                <a:solidFill>
                  <a:srgbClr val="000000"/>
                </a:solidFill>
                <a:cs typeface="Arial" panose="020B0604020202020204" pitchFamily="34" charset="0"/>
              </a:rPr>
              <a:t>Results</a:t>
            </a:r>
          </a:p>
        </p:txBody>
      </p:sp>
      <p:sp>
        <p:nvSpPr>
          <p:cNvPr id="2054" name="Text Box 6940"/>
          <p:cNvSpPr txBox="1">
            <a:spLocks noChangeArrowheads="1"/>
          </p:cNvSpPr>
          <p:nvPr/>
        </p:nvSpPr>
        <p:spPr bwMode="auto">
          <a:xfrm>
            <a:off x="27511375" y="5096670"/>
            <a:ext cx="29654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spAutoFit/>
          </a:bodyPr>
          <a:lstStyle>
            <a:lvl1pPr defTabSz="501650">
              <a:spcBef>
                <a:spcPct val="20000"/>
              </a:spcBef>
              <a:buFont typeface="Arial" panose="020B0604020202020204" pitchFamily="34" charset="0"/>
              <a:buChar char="•"/>
              <a:defRPr sz="9300">
                <a:solidFill>
                  <a:schemeClr val="bg1"/>
                </a:solidFill>
                <a:latin typeface="Arial" panose="020B0604020202020204" pitchFamily="34" charset="0"/>
                <a:ea typeface="MS PGothic" panose="020B0600070205080204" pitchFamily="34" charset="-128"/>
              </a:defRPr>
            </a:lvl1pPr>
            <a:lvl2pPr marL="742950" indent="-285750" defTabSz="501650">
              <a:spcBef>
                <a:spcPct val="20000"/>
              </a:spcBef>
              <a:buFont typeface="Arial" panose="020B0604020202020204" pitchFamily="34" charset="0"/>
              <a:buChar char="–"/>
              <a:defRPr sz="8100">
                <a:solidFill>
                  <a:schemeClr val="bg1"/>
                </a:solidFill>
                <a:latin typeface="Arial" panose="020B0604020202020204" pitchFamily="34" charset="0"/>
                <a:ea typeface="MS PGothic" panose="020B0600070205080204" pitchFamily="34" charset="-128"/>
              </a:defRPr>
            </a:lvl2pPr>
            <a:lvl3pPr marL="1143000" indent="-228600" defTabSz="501650">
              <a:spcBef>
                <a:spcPct val="20000"/>
              </a:spcBef>
              <a:buFont typeface="Arial" panose="020B0604020202020204" pitchFamily="34" charset="0"/>
              <a:buChar char="•"/>
              <a:defRPr sz="7000">
                <a:solidFill>
                  <a:schemeClr val="bg1"/>
                </a:solidFill>
                <a:latin typeface="Arial" panose="020B0604020202020204" pitchFamily="34" charset="0"/>
                <a:ea typeface="MS PGothic" panose="020B0600070205080204" pitchFamily="34" charset="-128"/>
              </a:defRPr>
            </a:lvl3pPr>
            <a:lvl4pPr marL="16002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4pPr>
            <a:lvl5pPr marL="20574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5pPr>
            <a:lvl6pPr marL="25146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6pPr>
            <a:lvl7pPr marL="29718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7pPr>
            <a:lvl8pPr marL="34290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8pPr>
            <a:lvl9pPr marL="38862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3700" b="1" dirty="0">
                <a:solidFill>
                  <a:srgbClr val="000000"/>
                </a:solidFill>
                <a:cs typeface="Arial" panose="020B0604020202020204" pitchFamily="34" charset="0"/>
              </a:rPr>
              <a:t>Conclusions</a:t>
            </a:r>
          </a:p>
        </p:txBody>
      </p:sp>
      <p:sp>
        <p:nvSpPr>
          <p:cNvPr id="37" name="Rectangle 36"/>
          <p:cNvSpPr/>
          <p:nvPr/>
        </p:nvSpPr>
        <p:spPr>
          <a:xfrm>
            <a:off x="762000" y="4960938"/>
            <a:ext cx="6465888" cy="563086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C84"/>
              </a:solidFill>
            </a:endParaRPr>
          </a:p>
        </p:txBody>
      </p:sp>
      <p:sp>
        <p:nvSpPr>
          <p:cNvPr id="38" name="Rectangle 37"/>
          <p:cNvSpPr/>
          <p:nvPr/>
        </p:nvSpPr>
        <p:spPr>
          <a:xfrm>
            <a:off x="762000" y="10950575"/>
            <a:ext cx="6465888" cy="7489825"/>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C84"/>
              </a:solidFill>
            </a:endParaRPr>
          </a:p>
        </p:txBody>
      </p:sp>
      <p:sp>
        <p:nvSpPr>
          <p:cNvPr id="39" name="Rectangle 38"/>
          <p:cNvSpPr/>
          <p:nvPr/>
        </p:nvSpPr>
        <p:spPr>
          <a:xfrm>
            <a:off x="8153400" y="4114800"/>
            <a:ext cx="16611600" cy="143256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C84"/>
              </a:solidFill>
            </a:endParaRPr>
          </a:p>
        </p:txBody>
      </p:sp>
      <p:sp>
        <p:nvSpPr>
          <p:cNvPr id="41" name="Rectangle 40"/>
          <p:cNvSpPr/>
          <p:nvPr/>
        </p:nvSpPr>
        <p:spPr>
          <a:xfrm>
            <a:off x="25760363" y="4953000"/>
            <a:ext cx="6467475" cy="6655043"/>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C84"/>
              </a:solidFill>
            </a:endParaRPr>
          </a:p>
        </p:txBody>
      </p:sp>
      <p:sp>
        <p:nvSpPr>
          <p:cNvPr id="43" name="Rectangle 42"/>
          <p:cNvSpPr/>
          <p:nvPr/>
        </p:nvSpPr>
        <p:spPr>
          <a:xfrm>
            <a:off x="25760363" y="12039600"/>
            <a:ext cx="6467475" cy="18193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C84"/>
              </a:solidFill>
            </a:endParaRPr>
          </a:p>
        </p:txBody>
      </p:sp>
      <p:sp>
        <p:nvSpPr>
          <p:cNvPr id="2062" name="TextBox 19"/>
          <p:cNvSpPr txBox="1">
            <a:spLocks noChangeArrowheads="1"/>
          </p:cNvSpPr>
          <p:nvPr/>
        </p:nvSpPr>
        <p:spPr bwMode="auto">
          <a:xfrm>
            <a:off x="990600" y="5821680"/>
            <a:ext cx="5562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200">
                <a:solidFill>
                  <a:schemeClr val="tx1"/>
                </a:solidFill>
                <a:latin typeface="Arial" panose="020B0604020202020204" pitchFamily="34" charset="0"/>
                <a:ea typeface="MS PGothic" panose="020B0600070205080204" pitchFamily="34" charset="-128"/>
              </a:defRPr>
            </a:lvl1pPr>
            <a:lvl2pPr>
              <a:defRPr sz="5200">
                <a:solidFill>
                  <a:schemeClr val="tx1"/>
                </a:solidFill>
                <a:latin typeface="Arial" panose="020B0604020202020204" pitchFamily="34" charset="0"/>
                <a:ea typeface="MS PGothic" panose="020B0600070205080204" pitchFamily="34" charset="-128"/>
              </a:defRPr>
            </a:lvl2pPr>
            <a:lvl3pPr>
              <a:defRPr sz="5200">
                <a:solidFill>
                  <a:schemeClr val="tx1"/>
                </a:solidFill>
                <a:latin typeface="Arial" panose="020B0604020202020204" pitchFamily="34" charset="0"/>
                <a:ea typeface="MS PGothic" panose="020B0600070205080204" pitchFamily="34" charset="-128"/>
              </a:defRPr>
            </a:lvl3pPr>
            <a:lvl4pPr>
              <a:defRPr sz="5200">
                <a:solidFill>
                  <a:schemeClr val="tx1"/>
                </a:solidFill>
                <a:latin typeface="Arial" panose="020B0604020202020204" pitchFamily="34" charset="0"/>
                <a:ea typeface="MS PGothic" panose="020B0600070205080204" pitchFamily="34" charset="-128"/>
              </a:defRPr>
            </a:lvl4pPr>
            <a:lvl5pPr>
              <a:defRPr sz="5200">
                <a:solidFill>
                  <a:schemeClr val="tx1"/>
                </a:solidFill>
                <a:latin typeface="Arial" panose="020B0604020202020204" pitchFamily="34" charset="0"/>
                <a:ea typeface="MS PGothic" panose="020B0600070205080204" pitchFamily="34" charset="-128"/>
              </a:defRPr>
            </a:lvl5pPr>
            <a:lvl6pPr marL="57848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6pPr>
            <a:lvl7pPr marL="62420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7pPr>
            <a:lvl8pPr marL="66992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8pPr>
            <a:lvl9pPr marL="71564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9pPr>
          </a:lstStyle>
          <a:p>
            <a:pPr marL="0" indent="0">
              <a:buClr>
                <a:srgbClr val="000000"/>
              </a:buClr>
            </a:pPr>
            <a:r>
              <a:rPr lang="en-US" altLang="en-US" sz="2400" dirty="0">
                <a:solidFill>
                  <a:srgbClr val="000000"/>
                </a:solidFill>
              </a:rPr>
              <a:t>On March 13</a:t>
            </a:r>
            <a:r>
              <a:rPr lang="en-US" altLang="en-US" sz="2400" baseline="30000" dirty="0">
                <a:solidFill>
                  <a:srgbClr val="000000"/>
                </a:solidFill>
              </a:rPr>
              <a:t>th</a:t>
            </a:r>
            <a:r>
              <a:rPr lang="en-US" altLang="en-US" sz="2400" dirty="0">
                <a:solidFill>
                  <a:srgbClr val="000000"/>
                </a:solidFill>
              </a:rPr>
              <a:t>, 2020, the University of Colorado Hospital postponed all elective surgeries. Since the COVID-19 pandemic is the first pandemic to arise since vascular surgery became a distinct specialty, guidelines for triaging vascular surgeries were primarily based on physician experiences rather than objective data. The goal of this study was to determine the impact that surgery postponement had on patient mortality.</a:t>
            </a:r>
          </a:p>
        </p:txBody>
      </p:sp>
      <p:sp>
        <p:nvSpPr>
          <p:cNvPr id="2064" name="TextBox 21"/>
          <p:cNvSpPr txBox="1">
            <a:spLocks noChangeArrowheads="1"/>
          </p:cNvSpPr>
          <p:nvPr/>
        </p:nvSpPr>
        <p:spPr bwMode="auto">
          <a:xfrm>
            <a:off x="26060400" y="5791200"/>
            <a:ext cx="5562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200">
                <a:solidFill>
                  <a:schemeClr val="tx1"/>
                </a:solidFill>
                <a:latin typeface="Arial" panose="020B0604020202020204" pitchFamily="34" charset="0"/>
                <a:ea typeface="MS PGothic" panose="020B0600070205080204" pitchFamily="34" charset="-128"/>
              </a:defRPr>
            </a:lvl1pPr>
            <a:lvl2pPr>
              <a:defRPr sz="5200">
                <a:solidFill>
                  <a:schemeClr val="tx1"/>
                </a:solidFill>
                <a:latin typeface="Arial" panose="020B0604020202020204" pitchFamily="34" charset="0"/>
                <a:ea typeface="MS PGothic" panose="020B0600070205080204" pitchFamily="34" charset="-128"/>
              </a:defRPr>
            </a:lvl2pPr>
            <a:lvl3pPr>
              <a:defRPr sz="5200">
                <a:solidFill>
                  <a:schemeClr val="tx1"/>
                </a:solidFill>
                <a:latin typeface="Arial" panose="020B0604020202020204" pitchFamily="34" charset="0"/>
                <a:ea typeface="MS PGothic" panose="020B0600070205080204" pitchFamily="34" charset="-128"/>
              </a:defRPr>
            </a:lvl3pPr>
            <a:lvl4pPr>
              <a:defRPr sz="5200">
                <a:solidFill>
                  <a:schemeClr val="tx1"/>
                </a:solidFill>
                <a:latin typeface="Arial" panose="020B0604020202020204" pitchFamily="34" charset="0"/>
                <a:ea typeface="MS PGothic" panose="020B0600070205080204" pitchFamily="34" charset="-128"/>
              </a:defRPr>
            </a:lvl4pPr>
            <a:lvl5pPr>
              <a:defRPr sz="5200">
                <a:solidFill>
                  <a:schemeClr val="tx1"/>
                </a:solidFill>
                <a:latin typeface="Arial" panose="020B0604020202020204" pitchFamily="34" charset="0"/>
                <a:ea typeface="MS PGothic" panose="020B0600070205080204" pitchFamily="34" charset="-128"/>
              </a:defRPr>
            </a:lvl5pPr>
            <a:lvl6pPr marL="57848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6pPr>
            <a:lvl7pPr marL="62420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7pPr>
            <a:lvl8pPr marL="66992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8pPr>
            <a:lvl9pPr marL="71564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9pPr>
          </a:lstStyle>
          <a:p>
            <a:pPr>
              <a:buClr>
                <a:srgbClr val="000000"/>
              </a:buClr>
              <a:buFont typeface="Arial" panose="020B0604020202020204" pitchFamily="34" charset="0"/>
              <a:buChar char="•"/>
            </a:pPr>
            <a:r>
              <a:rPr lang="en-US" altLang="en-US" sz="2400" dirty="0">
                <a:solidFill>
                  <a:srgbClr val="000000"/>
                </a:solidFill>
              </a:rPr>
              <a:t>Widespread delays and cancellations, while possibly necessary due to COVID-19 pandemic-related factors, could represent a significant number of additional deaths. </a:t>
            </a:r>
          </a:p>
          <a:p>
            <a:pPr>
              <a:buClr>
                <a:srgbClr val="000000"/>
              </a:buClr>
              <a:buFont typeface="Arial" panose="020B0604020202020204" pitchFamily="34" charset="0"/>
              <a:buChar char="•"/>
            </a:pPr>
            <a:r>
              <a:rPr lang="en-US" altLang="en-US" sz="2400" dirty="0">
                <a:solidFill>
                  <a:srgbClr val="000000"/>
                </a:solidFill>
              </a:rPr>
              <a:t>The data suggests that females may be at unique risk of delay-related mortality. </a:t>
            </a:r>
          </a:p>
          <a:p>
            <a:pPr>
              <a:buClr>
                <a:srgbClr val="000000"/>
              </a:buClr>
              <a:buFont typeface="Arial" panose="020B0604020202020204" pitchFamily="34" charset="0"/>
              <a:buChar char="•"/>
            </a:pPr>
            <a:r>
              <a:rPr lang="en-US" altLang="en-US" sz="2400" dirty="0">
                <a:solidFill>
                  <a:srgbClr val="000000"/>
                </a:solidFill>
              </a:rPr>
              <a:t>Further research could identify patients at a higher risk of mortality and could allow better decision making in times of healthcare resource rationing during global crises.</a:t>
            </a:r>
          </a:p>
          <a:p>
            <a:pPr>
              <a:buClr>
                <a:srgbClr val="000000"/>
              </a:buClr>
              <a:buFont typeface="Arial" panose="020B0604020202020204" pitchFamily="34" charset="0"/>
              <a:buChar char="•"/>
            </a:pPr>
            <a:endParaRPr lang="en-US" altLang="en-US" sz="2400" dirty="0">
              <a:solidFill>
                <a:srgbClr val="000000"/>
              </a:solidFill>
            </a:endParaRPr>
          </a:p>
        </p:txBody>
      </p:sp>
      <p:sp>
        <p:nvSpPr>
          <p:cNvPr id="2065" name="TextBox 22"/>
          <p:cNvSpPr txBox="1">
            <a:spLocks noChangeArrowheads="1"/>
          </p:cNvSpPr>
          <p:nvPr/>
        </p:nvSpPr>
        <p:spPr bwMode="auto">
          <a:xfrm>
            <a:off x="990600" y="11716068"/>
            <a:ext cx="55626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200">
                <a:solidFill>
                  <a:schemeClr val="tx1"/>
                </a:solidFill>
                <a:latin typeface="Arial" panose="020B0604020202020204" pitchFamily="34" charset="0"/>
                <a:ea typeface="MS PGothic" panose="020B0600070205080204" pitchFamily="34" charset="-128"/>
              </a:defRPr>
            </a:lvl1pPr>
            <a:lvl2pPr>
              <a:defRPr sz="5200">
                <a:solidFill>
                  <a:schemeClr val="tx1"/>
                </a:solidFill>
                <a:latin typeface="Arial" panose="020B0604020202020204" pitchFamily="34" charset="0"/>
                <a:ea typeface="MS PGothic" panose="020B0600070205080204" pitchFamily="34" charset="-128"/>
              </a:defRPr>
            </a:lvl2pPr>
            <a:lvl3pPr>
              <a:defRPr sz="5200">
                <a:solidFill>
                  <a:schemeClr val="tx1"/>
                </a:solidFill>
                <a:latin typeface="Arial" panose="020B0604020202020204" pitchFamily="34" charset="0"/>
                <a:ea typeface="MS PGothic" panose="020B0600070205080204" pitchFamily="34" charset="-128"/>
              </a:defRPr>
            </a:lvl3pPr>
            <a:lvl4pPr>
              <a:defRPr sz="5200">
                <a:solidFill>
                  <a:schemeClr val="tx1"/>
                </a:solidFill>
                <a:latin typeface="Arial" panose="020B0604020202020204" pitchFamily="34" charset="0"/>
                <a:ea typeface="MS PGothic" panose="020B0600070205080204" pitchFamily="34" charset="-128"/>
              </a:defRPr>
            </a:lvl4pPr>
            <a:lvl5pPr>
              <a:defRPr sz="5200">
                <a:solidFill>
                  <a:schemeClr val="tx1"/>
                </a:solidFill>
                <a:latin typeface="Arial" panose="020B0604020202020204" pitchFamily="34" charset="0"/>
                <a:ea typeface="MS PGothic" panose="020B0600070205080204" pitchFamily="34" charset="-128"/>
              </a:defRPr>
            </a:lvl5pPr>
            <a:lvl6pPr marL="57848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6pPr>
            <a:lvl7pPr marL="62420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7pPr>
            <a:lvl8pPr marL="66992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8pPr>
            <a:lvl9pPr marL="71564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9pPr>
          </a:lstStyle>
          <a:p>
            <a:pPr marL="0" indent="0">
              <a:buClr>
                <a:srgbClr val="000000"/>
              </a:buClr>
            </a:pPr>
            <a:r>
              <a:rPr lang="en-US" altLang="en-US" sz="2400" dirty="0">
                <a:solidFill>
                  <a:srgbClr val="000000"/>
                </a:solidFill>
              </a:rPr>
              <a:t>The Vascular Surgery COVID-19 Collaborative (VASCC) was founded in March 2020 by Max </a:t>
            </a:r>
            <a:r>
              <a:rPr lang="en-US" altLang="en-US" sz="2400" dirty="0" err="1">
                <a:solidFill>
                  <a:srgbClr val="000000"/>
                </a:solidFill>
              </a:rPr>
              <a:t>Wohlauer</a:t>
            </a:r>
            <a:r>
              <a:rPr lang="en-US" altLang="en-US" sz="2400" dirty="0">
                <a:solidFill>
                  <a:srgbClr val="000000"/>
                </a:solidFill>
              </a:rPr>
              <a:t>, MD and Robert Cuff, MD to assess the affect of delayed surgeries on vascular surgery patients. VASCC is an international </a:t>
            </a:r>
            <a:r>
              <a:rPr lang="en-US" altLang="en-US" sz="2400" dirty="0" err="1">
                <a:solidFill>
                  <a:srgbClr val="000000"/>
                </a:solidFill>
              </a:rPr>
              <a:t>REDCap</a:t>
            </a:r>
            <a:r>
              <a:rPr lang="en-US" altLang="en-US" sz="2400" dirty="0">
                <a:solidFill>
                  <a:srgbClr val="000000"/>
                </a:solidFill>
              </a:rPr>
              <a:t> registry housed at the University of Colorado where outcomes of patients with delayed vascular surgeries during the COVID-19 pandemic are recorded. Patient conditions consisted of five categories: aortic, carotid, peripheral artery disease (PAD), end-stage renal disease (ESRD), and venous. An interim data analysis of patients from 14 countries who died before their postponed surgeries was performed.</a:t>
            </a:r>
          </a:p>
        </p:txBody>
      </p:sp>
      <p:sp>
        <p:nvSpPr>
          <p:cNvPr id="3" name="TextBox 20">
            <a:extLst>
              <a:ext uri="{FF2B5EF4-FFF2-40B4-BE49-F238E27FC236}">
                <a16:creationId xmlns:a16="http://schemas.microsoft.com/office/drawing/2014/main" id="{D3702766-6C54-E821-B5AE-88FBA86EA891}"/>
              </a:ext>
            </a:extLst>
          </p:cNvPr>
          <p:cNvSpPr txBox="1">
            <a:spLocks noChangeArrowheads="1"/>
          </p:cNvSpPr>
          <p:nvPr/>
        </p:nvSpPr>
        <p:spPr bwMode="auto">
          <a:xfrm>
            <a:off x="26060400" y="12827571"/>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200">
                <a:solidFill>
                  <a:schemeClr val="tx1"/>
                </a:solidFill>
                <a:latin typeface="Arial" panose="020B0604020202020204" pitchFamily="34" charset="0"/>
                <a:ea typeface="MS PGothic" panose="020B0600070205080204" pitchFamily="34" charset="-128"/>
              </a:defRPr>
            </a:lvl1pPr>
            <a:lvl2pPr>
              <a:defRPr sz="5200">
                <a:solidFill>
                  <a:schemeClr val="tx1"/>
                </a:solidFill>
                <a:latin typeface="Arial" panose="020B0604020202020204" pitchFamily="34" charset="0"/>
                <a:ea typeface="MS PGothic" panose="020B0600070205080204" pitchFamily="34" charset="-128"/>
              </a:defRPr>
            </a:lvl2pPr>
            <a:lvl3pPr>
              <a:defRPr sz="5200">
                <a:solidFill>
                  <a:schemeClr val="tx1"/>
                </a:solidFill>
                <a:latin typeface="Arial" panose="020B0604020202020204" pitchFamily="34" charset="0"/>
                <a:ea typeface="MS PGothic" panose="020B0600070205080204" pitchFamily="34" charset="-128"/>
              </a:defRPr>
            </a:lvl3pPr>
            <a:lvl4pPr>
              <a:defRPr sz="5200">
                <a:solidFill>
                  <a:schemeClr val="tx1"/>
                </a:solidFill>
                <a:latin typeface="Arial" panose="020B0604020202020204" pitchFamily="34" charset="0"/>
                <a:ea typeface="MS PGothic" panose="020B0600070205080204" pitchFamily="34" charset="-128"/>
              </a:defRPr>
            </a:lvl4pPr>
            <a:lvl5pPr>
              <a:defRPr sz="5200">
                <a:solidFill>
                  <a:schemeClr val="tx1"/>
                </a:solidFill>
                <a:latin typeface="Arial" panose="020B0604020202020204" pitchFamily="34" charset="0"/>
                <a:ea typeface="MS PGothic" panose="020B0600070205080204" pitchFamily="34" charset="-128"/>
              </a:defRPr>
            </a:lvl5pPr>
            <a:lvl6pPr marL="57848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6pPr>
            <a:lvl7pPr marL="62420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7pPr>
            <a:lvl8pPr marL="66992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8pPr>
            <a:lvl9pPr marL="7156450" indent="-349885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9pPr>
          </a:lstStyle>
          <a:p>
            <a:pPr>
              <a:buClr>
                <a:srgbClr val="000000"/>
              </a:buClr>
              <a:buFont typeface="Arial" panose="020B0604020202020204" pitchFamily="34" charset="0"/>
              <a:buChar char="•"/>
            </a:pPr>
            <a:r>
              <a:rPr lang="en-US" altLang="en-US" sz="2400" dirty="0">
                <a:solidFill>
                  <a:srgbClr val="000000"/>
                </a:solidFill>
              </a:rPr>
              <a:t>No financial disclosures.</a:t>
            </a:r>
          </a:p>
        </p:txBody>
      </p:sp>
      <p:grpSp>
        <p:nvGrpSpPr>
          <p:cNvPr id="9" name="Group 8">
            <a:extLst>
              <a:ext uri="{FF2B5EF4-FFF2-40B4-BE49-F238E27FC236}">
                <a16:creationId xmlns:a16="http://schemas.microsoft.com/office/drawing/2014/main" id="{0235A688-FB76-6C18-DA1C-C312632E6FAB}"/>
              </a:ext>
            </a:extLst>
          </p:cNvPr>
          <p:cNvGrpSpPr/>
          <p:nvPr/>
        </p:nvGrpSpPr>
        <p:grpSpPr>
          <a:xfrm>
            <a:off x="8401022" y="6903720"/>
            <a:ext cx="3729037" cy="1855359"/>
            <a:chOff x="1371600" y="4894720"/>
            <a:chExt cx="3891915" cy="1794152"/>
          </a:xfrm>
        </p:grpSpPr>
        <p:sp>
          <p:nvSpPr>
            <p:cNvPr id="10" name="Rectangle 9">
              <a:extLst>
                <a:ext uri="{FF2B5EF4-FFF2-40B4-BE49-F238E27FC236}">
                  <a16:creationId xmlns:a16="http://schemas.microsoft.com/office/drawing/2014/main" id="{F5958B8E-6DB1-4965-3470-15D57C7B8232}"/>
                </a:ext>
              </a:extLst>
            </p:cNvPr>
            <p:cNvSpPr/>
            <p:nvPr/>
          </p:nvSpPr>
          <p:spPr>
            <a:xfrm>
              <a:off x="1371600" y="4957585"/>
              <a:ext cx="3891915" cy="817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9A2B5C7-5DFC-265C-ED5C-58B4CAD1F849}"/>
                </a:ext>
              </a:extLst>
            </p:cNvPr>
            <p:cNvSpPr/>
            <p:nvPr/>
          </p:nvSpPr>
          <p:spPr>
            <a:xfrm>
              <a:off x="1371600" y="4957585"/>
              <a:ext cx="2137143" cy="817245"/>
            </a:xfrm>
            <a:prstGeom prst="rect">
              <a:avLst/>
            </a:prstGeom>
            <a:solidFill>
              <a:srgbClr val="4F5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Shape 15">
              <a:extLst>
                <a:ext uri="{FF2B5EF4-FFF2-40B4-BE49-F238E27FC236}">
                  <a16:creationId xmlns:a16="http://schemas.microsoft.com/office/drawing/2014/main" id="{D55A8178-6276-37CB-2FB5-94846370BD9D}"/>
                </a:ext>
              </a:extLst>
            </p:cNvPr>
            <p:cNvSpPr/>
            <p:nvPr/>
          </p:nvSpPr>
          <p:spPr>
            <a:xfrm>
              <a:off x="1371600" y="4894720"/>
              <a:ext cx="3891915" cy="942975"/>
            </a:xfrm>
            <a:custGeom>
              <a:avLst/>
              <a:gdLst>
                <a:gd name="connsiteX0" fmla="*/ 4710647 w 5189220"/>
                <a:gd name="connsiteY0" fmla="*/ 371475 h 1257300"/>
                <a:gd name="connsiteX1" fmla="*/ 4647782 w 5189220"/>
                <a:gd name="connsiteY1" fmla="*/ 381000 h 1257300"/>
                <a:gd name="connsiteX2" fmla="*/ 4567772 w 5189220"/>
                <a:gd name="connsiteY2" fmla="*/ 422910 h 1257300"/>
                <a:gd name="connsiteX3" fmla="*/ 4556342 w 5189220"/>
                <a:gd name="connsiteY3" fmla="*/ 443865 h 1257300"/>
                <a:gd name="connsiteX4" fmla="*/ 4503002 w 5189220"/>
                <a:gd name="connsiteY4" fmla="*/ 670560 h 1257300"/>
                <a:gd name="connsiteX5" fmla="*/ 4501097 w 5189220"/>
                <a:gd name="connsiteY5" fmla="*/ 680085 h 1257300"/>
                <a:gd name="connsiteX6" fmla="*/ 4539197 w 5189220"/>
                <a:gd name="connsiteY6" fmla="*/ 718185 h 1257300"/>
                <a:gd name="connsiteX7" fmla="*/ 4575392 w 5189220"/>
                <a:gd name="connsiteY7" fmla="*/ 689610 h 1257300"/>
                <a:gd name="connsiteX8" fmla="*/ 4615397 w 5189220"/>
                <a:gd name="connsiteY8" fmla="*/ 523875 h 1257300"/>
                <a:gd name="connsiteX9" fmla="*/ 4615397 w 5189220"/>
                <a:gd name="connsiteY9" fmla="*/ 1057275 h 1257300"/>
                <a:gd name="connsiteX10" fmla="*/ 4691597 w 5189220"/>
                <a:gd name="connsiteY10" fmla="*/ 1057275 h 1257300"/>
                <a:gd name="connsiteX11" fmla="*/ 4691597 w 5189220"/>
                <a:gd name="connsiteY11" fmla="*/ 714375 h 1257300"/>
                <a:gd name="connsiteX12" fmla="*/ 4729697 w 5189220"/>
                <a:gd name="connsiteY12" fmla="*/ 714375 h 1257300"/>
                <a:gd name="connsiteX13" fmla="*/ 4729697 w 5189220"/>
                <a:gd name="connsiteY13" fmla="*/ 1057275 h 1257300"/>
                <a:gd name="connsiteX14" fmla="*/ 4805897 w 5189220"/>
                <a:gd name="connsiteY14" fmla="*/ 1057275 h 1257300"/>
                <a:gd name="connsiteX15" fmla="*/ 4805897 w 5189220"/>
                <a:gd name="connsiteY15" fmla="*/ 521970 h 1257300"/>
                <a:gd name="connsiteX16" fmla="*/ 4845902 w 5189220"/>
                <a:gd name="connsiteY16" fmla="*/ 687705 h 1257300"/>
                <a:gd name="connsiteX17" fmla="*/ 4882097 w 5189220"/>
                <a:gd name="connsiteY17" fmla="*/ 716280 h 1257300"/>
                <a:gd name="connsiteX18" fmla="*/ 4920197 w 5189220"/>
                <a:gd name="connsiteY18" fmla="*/ 678180 h 1257300"/>
                <a:gd name="connsiteX19" fmla="*/ 4918292 w 5189220"/>
                <a:gd name="connsiteY19" fmla="*/ 668655 h 1257300"/>
                <a:gd name="connsiteX20" fmla="*/ 4864952 w 5189220"/>
                <a:gd name="connsiteY20" fmla="*/ 441960 h 1257300"/>
                <a:gd name="connsiteX21" fmla="*/ 4853522 w 5189220"/>
                <a:gd name="connsiteY21" fmla="*/ 421005 h 1257300"/>
                <a:gd name="connsiteX22" fmla="*/ 4773512 w 5189220"/>
                <a:gd name="connsiteY22" fmla="*/ 379095 h 1257300"/>
                <a:gd name="connsiteX23" fmla="*/ 4710647 w 5189220"/>
                <a:gd name="connsiteY23" fmla="*/ 371475 h 1257300"/>
                <a:gd name="connsiteX24" fmla="*/ 4240414 w 5189220"/>
                <a:gd name="connsiteY24" fmla="*/ 371475 h 1257300"/>
                <a:gd name="connsiteX25" fmla="*/ 4177549 w 5189220"/>
                <a:gd name="connsiteY25" fmla="*/ 381000 h 1257300"/>
                <a:gd name="connsiteX26" fmla="*/ 4097539 w 5189220"/>
                <a:gd name="connsiteY26" fmla="*/ 422910 h 1257300"/>
                <a:gd name="connsiteX27" fmla="*/ 4086109 w 5189220"/>
                <a:gd name="connsiteY27" fmla="*/ 443865 h 1257300"/>
                <a:gd name="connsiteX28" fmla="*/ 4032769 w 5189220"/>
                <a:gd name="connsiteY28" fmla="*/ 670560 h 1257300"/>
                <a:gd name="connsiteX29" fmla="*/ 4030864 w 5189220"/>
                <a:gd name="connsiteY29" fmla="*/ 680085 h 1257300"/>
                <a:gd name="connsiteX30" fmla="*/ 4068964 w 5189220"/>
                <a:gd name="connsiteY30" fmla="*/ 718185 h 1257300"/>
                <a:gd name="connsiteX31" fmla="*/ 4105159 w 5189220"/>
                <a:gd name="connsiteY31" fmla="*/ 689610 h 1257300"/>
                <a:gd name="connsiteX32" fmla="*/ 4145164 w 5189220"/>
                <a:gd name="connsiteY32" fmla="*/ 523875 h 1257300"/>
                <a:gd name="connsiteX33" fmla="*/ 4145164 w 5189220"/>
                <a:gd name="connsiteY33" fmla="*/ 1057275 h 1257300"/>
                <a:gd name="connsiteX34" fmla="*/ 4221364 w 5189220"/>
                <a:gd name="connsiteY34" fmla="*/ 1057275 h 1257300"/>
                <a:gd name="connsiteX35" fmla="*/ 4221364 w 5189220"/>
                <a:gd name="connsiteY35" fmla="*/ 714375 h 1257300"/>
                <a:gd name="connsiteX36" fmla="*/ 4259464 w 5189220"/>
                <a:gd name="connsiteY36" fmla="*/ 714375 h 1257300"/>
                <a:gd name="connsiteX37" fmla="*/ 4259464 w 5189220"/>
                <a:gd name="connsiteY37" fmla="*/ 1057275 h 1257300"/>
                <a:gd name="connsiteX38" fmla="*/ 4335664 w 5189220"/>
                <a:gd name="connsiteY38" fmla="*/ 1057275 h 1257300"/>
                <a:gd name="connsiteX39" fmla="*/ 4335664 w 5189220"/>
                <a:gd name="connsiteY39" fmla="*/ 521970 h 1257300"/>
                <a:gd name="connsiteX40" fmla="*/ 4375669 w 5189220"/>
                <a:gd name="connsiteY40" fmla="*/ 687705 h 1257300"/>
                <a:gd name="connsiteX41" fmla="*/ 4411864 w 5189220"/>
                <a:gd name="connsiteY41" fmla="*/ 716280 h 1257300"/>
                <a:gd name="connsiteX42" fmla="*/ 4449964 w 5189220"/>
                <a:gd name="connsiteY42" fmla="*/ 678180 h 1257300"/>
                <a:gd name="connsiteX43" fmla="*/ 4448059 w 5189220"/>
                <a:gd name="connsiteY43" fmla="*/ 668655 h 1257300"/>
                <a:gd name="connsiteX44" fmla="*/ 4394719 w 5189220"/>
                <a:gd name="connsiteY44" fmla="*/ 441960 h 1257300"/>
                <a:gd name="connsiteX45" fmla="*/ 4383289 w 5189220"/>
                <a:gd name="connsiteY45" fmla="*/ 421005 h 1257300"/>
                <a:gd name="connsiteX46" fmla="*/ 4303279 w 5189220"/>
                <a:gd name="connsiteY46" fmla="*/ 379095 h 1257300"/>
                <a:gd name="connsiteX47" fmla="*/ 4240414 w 5189220"/>
                <a:gd name="connsiteY47" fmla="*/ 371475 h 1257300"/>
                <a:gd name="connsiteX48" fmla="*/ 3770184 w 5189220"/>
                <a:gd name="connsiteY48" fmla="*/ 371475 h 1257300"/>
                <a:gd name="connsiteX49" fmla="*/ 3707319 w 5189220"/>
                <a:gd name="connsiteY49" fmla="*/ 381000 h 1257300"/>
                <a:gd name="connsiteX50" fmla="*/ 3627309 w 5189220"/>
                <a:gd name="connsiteY50" fmla="*/ 422910 h 1257300"/>
                <a:gd name="connsiteX51" fmla="*/ 3615879 w 5189220"/>
                <a:gd name="connsiteY51" fmla="*/ 443865 h 1257300"/>
                <a:gd name="connsiteX52" fmla="*/ 3562539 w 5189220"/>
                <a:gd name="connsiteY52" fmla="*/ 670560 h 1257300"/>
                <a:gd name="connsiteX53" fmla="*/ 3560634 w 5189220"/>
                <a:gd name="connsiteY53" fmla="*/ 680085 h 1257300"/>
                <a:gd name="connsiteX54" fmla="*/ 3598734 w 5189220"/>
                <a:gd name="connsiteY54" fmla="*/ 718185 h 1257300"/>
                <a:gd name="connsiteX55" fmla="*/ 3634929 w 5189220"/>
                <a:gd name="connsiteY55" fmla="*/ 689610 h 1257300"/>
                <a:gd name="connsiteX56" fmla="*/ 3674934 w 5189220"/>
                <a:gd name="connsiteY56" fmla="*/ 523875 h 1257300"/>
                <a:gd name="connsiteX57" fmla="*/ 3674934 w 5189220"/>
                <a:gd name="connsiteY57" fmla="*/ 1057275 h 1257300"/>
                <a:gd name="connsiteX58" fmla="*/ 3751134 w 5189220"/>
                <a:gd name="connsiteY58" fmla="*/ 1057275 h 1257300"/>
                <a:gd name="connsiteX59" fmla="*/ 3751134 w 5189220"/>
                <a:gd name="connsiteY59" fmla="*/ 714375 h 1257300"/>
                <a:gd name="connsiteX60" fmla="*/ 3789234 w 5189220"/>
                <a:gd name="connsiteY60" fmla="*/ 714375 h 1257300"/>
                <a:gd name="connsiteX61" fmla="*/ 3789234 w 5189220"/>
                <a:gd name="connsiteY61" fmla="*/ 1057275 h 1257300"/>
                <a:gd name="connsiteX62" fmla="*/ 3865434 w 5189220"/>
                <a:gd name="connsiteY62" fmla="*/ 1057275 h 1257300"/>
                <a:gd name="connsiteX63" fmla="*/ 3865434 w 5189220"/>
                <a:gd name="connsiteY63" fmla="*/ 521970 h 1257300"/>
                <a:gd name="connsiteX64" fmla="*/ 3905439 w 5189220"/>
                <a:gd name="connsiteY64" fmla="*/ 687705 h 1257300"/>
                <a:gd name="connsiteX65" fmla="*/ 3941634 w 5189220"/>
                <a:gd name="connsiteY65" fmla="*/ 716280 h 1257300"/>
                <a:gd name="connsiteX66" fmla="*/ 3979734 w 5189220"/>
                <a:gd name="connsiteY66" fmla="*/ 678180 h 1257300"/>
                <a:gd name="connsiteX67" fmla="*/ 3977829 w 5189220"/>
                <a:gd name="connsiteY67" fmla="*/ 668655 h 1257300"/>
                <a:gd name="connsiteX68" fmla="*/ 3924489 w 5189220"/>
                <a:gd name="connsiteY68" fmla="*/ 441960 h 1257300"/>
                <a:gd name="connsiteX69" fmla="*/ 3913059 w 5189220"/>
                <a:gd name="connsiteY69" fmla="*/ 421005 h 1257300"/>
                <a:gd name="connsiteX70" fmla="*/ 3833049 w 5189220"/>
                <a:gd name="connsiteY70" fmla="*/ 379095 h 1257300"/>
                <a:gd name="connsiteX71" fmla="*/ 3770184 w 5189220"/>
                <a:gd name="connsiteY71" fmla="*/ 371475 h 1257300"/>
                <a:gd name="connsiteX72" fmla="*/ 3299954 w 5189220"/>
                <a:gd name="connsiteY72" fmla="*/ 371475 h 1257300"/>
                <a:gd name="connsiteX73" fmla="*/ 3237089 w 5189220"/>
                <a:gd name="connsiteY73" fmla="*/ 381000 h 1257300"/>
                <a:gd name="connsiteX74" fmla="*/ 3157079 w 5189220"/>
                <a:gd name="connsiteY74" fmla="*/ 422910 h 1257300"/>
                <a:gd name="connsiteX75" fmla="*/ 3145649 w 5189220"/>
                <a:gd name="connsiteY75" fmla="*/ 443865 h 1257300"/>
                <a:gd name="connsiteX76" fmla="*/ 3092309 w 5189220"/>
                <a:gd name="connsiteY76" fmla="*/ 670560 h 1257300"/>
                <a:gd name="connsiteX77" fmla="*/ 3090404 w 5189220"/>
                <a:gd name="connsiteY77" fmla="*/ 680085 h 1257300"/>
                <a:gd name="connsiteX78" fmla="*/ 3128504 w 5189220"/>
                <a:gd name="connsiteY78" fmla="*/ 718185 h 1257300"/>
                <a:gd name="connsiteX79" fmla="*/ 3164699 w 5189220"/>
                <a:gd name="connsiteY79" fmla="*/ 689610 h 1257300"/>
                <a:gd name="connsiteX80" fmla="*/ 3204704 w 5189220"/>
                <a:gd name="connsiteY80" fmla="*/ 523875 h 1257300"/>
                <a:gd name="connsiteX81" fmla="*/ 3204704 w 5189220"/>
                <a:gd name="connsiteY81" fmla="*/ 1057275 h 1257300"/>
                <a:gd name="connsiteX82" fmla="*/ 3280904 w 5189220"/>
                <a:gd name="connsiteY82" fmla="*/ 1057275 h 1257300"/>
                <a:gd name="connsiteX83" fmla="*/ 3280904 w 5189220"/>
                <a:gd name="connsiteY83" fmla="*/ 714375 h 1257300"/>
                <a:gd name="connsiteX84" fmla="*/ 3319004 w 5189220"/>
                <a:gd name="connsiteY84" fmla="*/ 714375 h 1257300"/>
                <a:gd name="connsiteX85" fmla="*/ 3319004 w 5189220"/>
                <a:gd name="connsiteY85" fmla="*/ 1057275 h 1257300"/>
                <a:gd name="connsiteX86" fmla="*/ 3395204 w 5189220"/>
                <a:gd name="connsiteY86" fmla="*/ 1057275 h 1257300"/>
                <a:gd name="connsiteX87" fmla="*/ 3395204 w 5189220"/>
                <a:gd name="connsiteY87" fmla="*/ 521970 h 1257300"/>
                <a:gd name="connsiteX88" fmla="*/ 3435209 w 5189220"/>
                <a:gd name="connsiteY88" fmla="*/ 687705 h 1257300"/>
                <a:gd name="connsiteX89" fmla="*/ 3471404 w 5189220"/>
                <a:gd name="connsiteY89" fmla="*/ 716280 h 1257300"/>
                <a:gd name="connsiteX90" fmla="*/ 3509504 w 5189220"/>
                <a:gd name="connsiteY90" fmla="*/ 678180 h 1257300"/>
                <a:gd name="connsiteX91" fmla="*/ 3507599 w 5189220"/>
                <a:gd name="connsiteY91" fmla="*/ 668655 h 1257300"/>
                <a:gd name="connsiteX92" fmla="*/ 3454259 w 5189220"/>
                <a:gd name="connsiteY92" fmla="*/ 441960 h 1257300"/>
                <a:gd name="connsiteX93" fmla="*/ 3442829 w 5189220"/>
                <a:gd name="connsiteY93" fmla="*/ 421005 h 1257300"/>
                <a:gd name="connsiteX94" fmla="*/ 3362819 w 5189220"/>
                <a:gd name="connsiteY94" fmla="*/ 379095 h 1257300"/>
                <a:gd name="connsiteX95" fmla="*/ 3299954 w 5189220"/>
                <a:gd name="connsiteY95" fmla="*/ 371475 h 1257300"/>
                <a:gd name="connsiteX96" fmla="*/ 2829724 w 5189220"/>
                <a:gd name="connsiteY96" fmla="*/ 371475 h 1257300"/>
                <a:gd name="connsiteX97" fmla="*/ 2766859 w 5189220"/>
                <a:gd name="connsiteY97" fmla="*/ 381000 h 1257300"/>
                <a:gd name="connsiteX98" fmla="*/ 2686849 w 5189220"/>
                <a:gd name="connsiteY98" fmla="*/ 422910 h 1257300"/>
                <a:gd name="connsiteX99" fmla="*/ 2675419 w 5189220"/>
                <a:gd name="connsiteY99" fmla="*/ 443865 h 1257300"/>
                <a:gd name="connsiteX100" fmla="*/ 2622079 w 5189220"/>
                <a:gd name="connsiteY100" fmla="*/ 670560 h 1257300"/>
                <a:gd name="connsiteX101" fmla="*/ 2620174 w 5189220"/>
                <a:gd name="connsiteY101" fmla="*/ 680085 h 1257300"/>
                <a:gd name="connsiteX102" fmla="*/ 2658274 w 5189220"/>
                <a:gd name="connsiteY102" fmla="*/ 718185 h 1257300"/>
                <a:gd name="connsiteX103" fmla="*/ 2694469 w 5189220"/>
                <a:gd name="connsiteY103" fmla="*/ 689610 h 1257300"/>
                <a:gd name="connsiteX104" fmla="*/ 2734474 w 5189220"/>
                <a:gd name="connsiteY104" fmla="*/ 523875 h 1257300"/>
                <a:gd name="connsiteX105" fmla="*/ 2734474 w 5189220"/>
                <a:gd name="connsiteY105" fmla="*/ 1057275 h 1257300"/>
                <a:gd name="connsiteX106" fmla="*/ 2810674 w 5189220"/>
                <a:gd name="connsiteY106" fmla="*/ 1057275 h 1257300"/>
                <a:gd name="connsiteX107" fmla="*/ 2810674 w 5189220"/>
                <a:gd name="connsiteY107" fmla="*/ 714375 h 1257300"/>
                <a:gd name="connsiteX108" fmla="*/ 2848774 w 5189220"/>
                <a:gd name="connsiteY108" fmla="*/ 714375 h 1257300"/>
                <a:gd name="connsiteX109" fmla="*/ 2848774 w 5189220"/>
                <a:gd name="connsiteY109" fmla="*/ 1057275 h 1257300"/>
                <a:gd name="connsiteX110" fmla="*/ 2924974 w 5189220"/>
                <a:gd name="connsiteY110" fmla="*/ 1057275 h 1257300"/>
                <a:gd name="connsiteX111" fmla="*/ 2924974 w 5189220"/>
                <a:gd name="connsiteY111" fmla="*/ 521970 h 1257300"/>
                <a:gd name="connsiteX112" fmla="*/ 2964979 w 5189220"/>
                <a:gd name="connsiteY112" fmla="*/ 687705 h 1257300"/>
                <a:gd name="connsiteX113" fmla="*/ 3001174 w 5189220"/>
                <a:gd name="connsiteY113" fmla="*/ 716280 h 1257300"/>
                <a:gd name="connsiteX114" fmla="*/ 3039274 w 5189220"/>
                <a:gd name="connsiteY114" fmla="*/ 678180 h 1257300"/>
                <a:gd name="connsiteX115" fmla="*/ 3037369 w 5189220"/>
                <a:gd name="connsiteY115" fmla="*/ 668655 h 1257300"/>
                <a:gd name="connsiteX116" fmla="*/ 2984029 w 5189220"/>
                <a:gd name="connsiteY116" fmla="*/ 441960 h 1257300"/>
                <a:gd name="connsiteX117" fmla="*/ 2972599 w 5189220"/>
                <a:gd name="connsiteY117" fmla="*/ 421005 h 1257300"/>
                <a:gd name="connsiteX118" fmla="*/ 2892589 w 5189220"/>
                <a:gd name="connsiteY118" fmla="*/ 379095 h 1257300"/>
                <a:gd name="connsiteX119" fmla="*/ 2829724 w 5189220"/>
                <a:gd name="connsiteY119" fmla="*/ 371475 h 1257300"/>
                <a:gd name="connsiteX120" fmla="*/ 2359494 w 5189220"/>
                <a:gd name="connsiteY120" fmla="*/ 371475 h 1257300"/>
                <a:gd name="connsiteX121" fmla="*/ 2296629 w 5189220"/>
                <a:gd name="connsiteY121" fmla="*/ 381000 h 1257300"/>
                <a:gd name="connsiteX122" fmla="*/ 2216619 w 5189220"/>
                <a:gd name="connsiteY122" fmla="*/ 422910 h 1257300"/>
                <a:gd name="connsiteX123" fmla="*/ 2205189 w 5189220"/>
                <a:gd name="connsiteY123" fmla="*/ 443865 h 1257300"/>
                <a:gd name="connsiteX124" fmla="*/ 2151849 w 5189220"/>
                <a:gd name="connsiteY124" fmla="*/ 670560 h 1257300"/>
                <a:gd name="connsiteX125" fmla="*/ 2149944 w 5189220"/>
                <a:gd name="connsiteY125" fmla="*/ 680085 h 1257300"/>
                <a:gd name="connsiteX126" fmla="*/ 2188044 w 5189220"/>
                <a:gd name="connsiteY126" fmla="*/ 718185 h 1257300"/>
                <a:gd name="connsiteX127" fmla="*/ 2224239 w 5189220"/>
                <a:gd name="connsiteY127" fmla="*/ 689610 h 1257300"/>
                <a:gd name="connsiteX128" fmla="*/ 2264244 w 5189220"/>
                <a:gd name="connsiteY128" fmla="*/ 523875 h 1257300"/>
                <a:gd name="connsiteX129" fmla="*/ 2264244 w 5189220"/>
                <a:gd name="connsiteY129" fmla="*/ 1057275 h 1257300"/>
                <a:gd name="connsiteX130" fmla="*/ 2340444 w 5189220"/>
                <a:gd name="connsiteY130" fmla="*/ 1057275 h 1257300"/>
                <a:gd name="connsiteX131" fmla="*/ 2340444 w 5189220"/>
                <a:gd name="connsiteY131" fmla="*/ 714375 h 1257300"/>
                <a:gd name="connsiteX132" fmla="*/ 2378544 w 5189220"/>
                <a:gd name="connsiteY132" fmla="*/ 714375 h 1257300"/>
                <a:gd name="connsiteX133" fmla="*/ 2378544 w 5189220"/>
                <a:gd name="connsiteY133" fmla="*/ 1057275 h 1257300"/>
                <a:gd name="connsiteX134" fmla="*/ 2454744 w 5189220"/>
                <a:gd name="connsiteY134" fmla="*/ 1057275 h 1257300"/>
                <a:gd name="connsiteX135" fmla="*/ 2454744 w 5189220"/>
                <a:gd name="connsiteY135" fmla="*/ 521970 h 1257300"/>
                <a:gd name="connsiteX136" fmla="*/ 2494749 w 5189220"/>
                <a:gd name="connsiteY136" fmla="*/ 687705 h 1257300"/>
                <a:gd name="connsiteX137" fmla="*/ 2530944 w 5189220"/>
                <a:gd name="connsiteY137" fmla="*/ 716280 h 1257300"/>
                <a:gd name="connsiteX138" fmla="*/ 2569044 w 5189220"/>
                <a:gd name="connsiteY138" fmla="*/ 678180 h 1257300"/>
                <a:gd name="connsiteX139" fmla="*/ 2567139 w 5189220"/>
                <a:gd name="connsiteY139" fmla="*/ 668655 h 1257300"/>
                <a:gd name="connsiteX140" fmla="*/ 2513799 w 5189220"/>
                <a:gd name="connsiteY140" fmla="*/ 441960 h 1257300"/>
                <a:gd name="connsiteX141" fmla="*/ 2502369 w 5189220"/>
                <a:gd name="connsiteY141" fmla="*/ 421005 h 1257300"/>
                <a:gd name="connsiteX142" fmla="*/ 2422359 w 5189220"/>
                <a:gd name="connsiteY142" fmla="*/ 379095 h 1257300"/>
                <a:gd name="connsiteX143" fmla="*/ 2359494 w 5189220"/>
                <a:gd name="connsiteY143" fmla="*/ 371475 h 1257300"/>
                <a:gd name="connsiteX144" fmla="*/ 1889264 w 5189220"/>
                <a:gd name="connsiteY144" fmla="*/ 371475 h 1257300"/>
                <a:gd name="connsiteX145" fmla="*/ 1826399 w 5189220"/>
                <a:gd name="connsiteY145" fmla="*/ 381000 h 1257300"/>
                <a:gd name="connsiteX146" fmla="*/ 1746389 w 5189220"/>
                <a:gd name="connsiteY146" fmla="*/ 422910 h 1257300"/>
                <a:gd name="connsiteX147" fmla="*/ 1734959 w 5189220"/>
                <a:gd name="connsiteY147" fmla="*/ 443865 h 1257300"/>
                <a:gd name="connsiteX148" fmla="*/ 1681619 w 5189220"/>
                <a:gd name="connsiteY148" fmla="*/ 670560 h 1257300"/>
                <a:gd name="connsiteX149" fmla="*/ 1679714 w 5189220"/>
                <a:gd name="connsiteY149" fmla="*/ 680085 h 1257300"/>
                <a:gd name="connsiteX150" fmla="*/ 1717814 w 5189220"/>
                <a:gd name="connsiteY150" fmla="*/ 718185 h 1257300"/>
                <a:gd name="connsiteX151" fmla="*/ 1754009 w 5189220"/>
                <a:gd name="connsiteY151" fmla="*/ 689610 h 1257300"/>
                <a:gd name="connsiteX152" fmla="*/ 1794014 w 5189220"/>
                <a:gd name="connsiteY152" fmla="*/ 523875 h 1257300"/>
                <a:gd name="connsiteX153" fmla="*/ 1794014 w 5189220"/>
                <a:gd name="connsiteY153" fmla="*/ 1057275 h 1257300"/>
                <a:gd name="connsiteX154" fmla="*/ 1870214 w 5189220"/>
                <a:gd name="connsiteY154" fmla="*/ 1057275 h 1257300"/>
                <a:gd name="connsiteX155" fmla="*/ 1870214 w 5189220"/>
                <a:gd name="connsiteY155" fmla="*/ 714375 h 1257300"/>
                <a:gd name="connsiteX156" fmla="*/ 1908314 w 5189220"/>
                <a:gd name="connsiteY156" fmla="*/ 714375 h 1257300"/>
                <a:gd name="connsiteX157" fmla="*/ 1908314 w 5189220"/>
                <a:gd name="connsiteY157" fmla="*/ 1057275 h 1257300"/>
                <a:gd name="connsiteX158" fmla="*/ 1984514 w 5189220"/>
                <a:gd name="connsiteY158" fmla="*/ 1057275 h 1257300"/>
                <a:gd name="connsiteX159" fmla="*/ 1984514 w 5189220"/>
                <a:gd name="connsiteY159" fmla="*/ 521970 h 1257300"/>
                <a:gd name="connsiteX160" fmla="*/ 2024519 w 5189220"/>
                <a:gd name="connsiteY160" fmla="*/ 687705 h 1257300"/>
                <a:gd name="connsiteX161" fmla="*/ 2060714 w 5189220"/>
                <a:gd name="connsiteY161" fmla="*/ 716280 h 1257300"/>
                <a:gd name="connsiteX162" fmla="*/ 2098814 w 5189220"/>
                <a:gd name="connsiteY162" fmla="*/ 678180 h 1257300"/>
                <a:gd name="connsiteX163" fmla="*/ 2096909 w 5189220"/>
                <a:gd name="connsiteY163" fmla="*/ 668655 h 1257300"/>
                <a:gd name="connsiteX164" fmla="*/ 2043569 w 5189220"/>
                <a:gd name="connsiteY164" fmla="*/ 441960 h 1257300"/>
                <a:gd name="connsiteX165" fmla="*/ 2032139 w 5189220"/>
                <a:gd name="connsiteY165" fmla="*/ 421005 h 1257300"/>
                <a:gd name="connsiteX166" fmla="*/ 1952129 w 5189220"/>
                <a:gd name="connsiteY166" fmla="*/ 379095 h 1257300"/>
                <a:gd name="connsiteX167" fmla="*/ 1889264 w 5189220"/>
                <a:gd name="connsiteY167" fmla="*/ 371475 h 1257300"/>
                <a:gd name="connsiteX168" fmla="*/ 1419034 w 5189220"/>
                <a:gd name="connsiteY168" fmla="*/ 371475 h 1257300"/>
                <a:gd name="connsiteX169" fmla="*/ 1356169 w 5189220"/>
                <a:gd name="connsiteY169" fmla="*/ 381000 h 1257300"/>
                <a:gd name="connsiteX170" fmla="*/ 1276159 w 5189220"/>
                <a:gd name="connsiteY170" fmla="*/ 422910 h 1257300"/>
                <a:gd name="connsiteX171" fmla="*/ 1264729 w 5189220"/>
                <a:gd name="connsiteY171" fmla="*/ 443865 h 1257300"/>
                <a:gd name="connsiteX172" fmla="*/ 1211389 w 5189220"/>
                <a:gd name="connsiteY172" fmla="*/ 670560 h 1257300"/>
                <a:gd name="connsiteX173" fmla="*/ 1209484 w 5189220"/>
                <a:gd name="connsiteY173" fmla="*/ 680085 h 1257300"/>
                <a:gd name="connsiteX174" fmla="*/ 1247584 w 5189220"/>
                <a:gd name="connsiteY174" fmla="*/ 718185 h 1257300"/>
                <a:gd name="connsiteX175" fmla="*/ 1283779 w 5189220"/>
                <a:gd name="connsiteY175" fmla="*/ 689610 h 1257300"/>
                <a:gd name="connsiteX176" fmla="*/ 1323784 w 5189220"/>
                <a:gd name="connsiteY176" fmla="*/ 523875 h 1257300"/>
                <a:gd name="connsiteX177" fmla="*/ 1323784 w 5189220"/>
                <a:gd name="connsiteY177" fmla="*/ 1057275 h 1257300"/>
                <a:gd name="connsiteX178" fmla="*/ 1399984 w 5189220"/>
                <a:gd name="connsiteY178" fmla="*/ 1057275 h 1257300"/>
                <a:gd name="connsiteX179" fmla="*/ 1399984 w 5189220"/>
                <a:gd name="connsiteY179" fmla="*/ 714375 h 1257300"/>
                <a:gd name="connsiteX180" fmla="*/ 1438084 w 5189220"/>
                <a:gd name="connsiteY180" fmla="*/ 714375 h 1257300"/>
                <a:gd name="connsiteX181" fmla="*/ 1438084 w 5189220"/>
                <a:gd name="connsiteY181" fmla="*/ 1057275 h 1257300"/>
                <a:gd name="connsiteX182" fmla="*/ 1514284 w 5189220"/>
                <a:gd name="connsiteY182" fmla="*/ 1057275 h 1257300"/>
                <a:gd name="connsiteX183" fmla="*/ 1514284 w 5189220"/>
                <a:gd name="connsiteY183" fmla="*/ 521970 h 1257300"/>
                <a:gd name="connsiteX184" fmla="*/ 1554289 w 5189220"/>
                <a:gd name="connsiteY184" fmla="*/ 687705 h 1257300"/>
                <a:gd name="connsiteX185" fmla="*/ 1590484 w 5189220"/>
                <a:gd name="connsiteY185" fmla="*/ 716280 h 1257300"/>
                <a:gd name="connsiteX186" fmla="*/ 1628584 w 5189220"/>
                <a:gd name="connsiteY186" fmla="*/ 678180 h 1257300"/>
                <a:gd name="connsiteX187" fmla="*/ 1626679 w 5189220"/>
                <a:gd name="connsiteY187" fmla="*/ 668655 h 1257300"/>
                <a:gd name="connsiteX188" fmla="*/ 1573339 w 5189220"/>
                <a:gd name="connsiteY188" fmla="*/ 441960 h 1257300"/>
                <a:gd name="connsiteX189" fmla="*/ 1561909 w 5189220"/>
                <a:gd name="connsiteY189" fmla="*/ 421005 h 1257300"/>
                <a:gd name="connsiteX190" fmla="*/ 1481899 w 5189220"/>
                <a:gd name="connsiteY190" fmla="*/ 379095 h 1257300"/>
                <a:gd name="connsiteX191" fmla="*/ 1419034 w 5189220"/>
                <a:gd name="connsiteY191" fmla="*/ 371475 h 1257300"/>
                <a:gd name="connsiteX192" fmla="*/ 948804 w 5189220"/>
                <a:gd name="connsiteY192" fmla="*/ 371475 h 1257300"/>
                <a:gd name="connsiteX193" fmla="*/ 885939 w 5189220"/>
                <a:gd name="connsiteY193" fmla="*/ 381000 h 1257300"/>
                <a:gd name="connsiteX194" fmla="*/ 805929 w 5189220"/>
                <a:gd name="connsiteY194" fmla="*/ 422910 h 1257300"/>
                <a:gd name="connsiteX195" fmla="*/ 794499 w 5189220"/>
                <a:gd name="connsiteY195" fmla="*/ 443865 h 1257300"/>
                <a:gd name="connsiteX196" fmla="*/ 741159 w 5189220"/>
                <a:gd name="connsiteY196" fmla="*/ 670560 h 1257300"/>
                <a:gd name="connsiteX197" fmla="*/ 739254 w 5189220"/>
                <a:gd name="connsiteY197" fmla="*/ 680085 h 1257300"/>
                <a:gd name="connsiteX198" fmla="*/ 777354 w 5189220"/>
                <a:gd name="connsiteY198" fmla="*/ 718185 h 1257300"/>
                <a:gd name="connsiteX199" fmla="*/ 813549 w 5189220"/>
                <a:gd name="connsiteY199" fmla="*/ 689610 h 1257300"/>
                <a:gd name="connsiteX200" fmla="*/ 853554 w 5189220"/>
                <a:gd name="connsiteY200" fmla="*/ 523875 h 1257300"/>
                <a:gd name="connsiteX201" fmla="*/ 853554 w 5189220"/>
                <a:gd name="connsiteY201" fmla="*/ 1057275 h 1257300"/>
                <a:gd name="connsiteX202" fmla="*/ 929754 w 5189220"/>
                <a:gd name="connsiteY202" fmla="*/ 1057275 h 1257300"/>
                <a:gd name="connsiteX203" fmla="*/ 929754 w 5189220"/>
                <a:gd name="connsiteY203" fmla="*/ 714375 h 1257300"/>
                <a:gd name="connsiteX204" fmla="*/ 967854 w 5189220"/>
                <a:gd name="connsiteY204" fmla="*/ 714375 h 1257300"/>
                <a:gd name="connsiteX205" fmla="*/ 967854 w 5189220"/>
                <a:gd name="connsiteY205" fmla="*/ 1057275 h 1257300"/>
                <a:gd name="connsiteX206" fmla="*/ 1044054 w 5189220"/>
                <a:gd name="connsiteY206" fmla="*/ 1057275 h 1257300"/>
                <a:gd name="connsiteX207" fmla="*/ 1044054 w 5189220"/>
                <a:gd name="connsiteY207" fmla="*/ 521970 h 1257300"/>
                <a:gd name="connsiteX208" fmla="*/ 1084059 w 5189220"/>
                <a:gd name="connsiteY208" fmla="*/ 687705 h 1257300"/>
                <a:gd name="connsiteX209" fmla="*/ 1120254 w 5189220"/>
                <a:gd name="connsiteY209" fmla="*/ 716280 h 1257300"/>
                <a:gd name="connsiteX210" fmla="*/ 1158354 w 5189220"/>
                <a:gd name="connsiteY210" fmla="*/ 678180 h 1257300"/>
                <a:gd name="connsiteX211" fmla="*/ 1156449 w 5189220"/>
                <a:gd name="connsiteY211" fmla="*/ 668655 h 1257300"/>
                <a:gd name="connsiteX212" fmla="*/ 1103109 w 5189220"/>
                <a:gd name="connsiteY212" fmla="*/ 441960 h 1257300"/>
                <a:gd name="connsiteX213" fmla="*/ 1091679 w 5189220"/>
                <a:gd name="connsiteY213" fmla="*/ 421005 h 1257300"/>
                <a:gd name="connsiteX214" fmla="*/ 1011669 w 5189220"/>
                <a:gd name="connsiteY214" fmla="*/ 379095 h 1257300"/>
                <a:gd name="connsiteX215" fmla="*/ 948804 w 5189220"/>
                <a:gd name="connsiteY215" fmla="*/ 371475 h 1257300"/>
                <a:gd name="connsiteX216" fmla="*/ 478574 w 5189220"/>
                <a:gd name="connsiteY216" fmla="*/ 371475 h 1257300"/>
                <a:gd name="connsiteX217" fmla="*/ 415709 w 5189220"/>
                <a:gd name="connsiteY217" fmla="*/ 381000 h 1257300"/>
                <a:gd name="connsiteX218" fmla="*/ 335699 w 5189220"/>
                <a:gd name="connsiteY218" fmla="*/ 422910 h 1257300"/>
                <a:gd name="connsiteX219" fmla="*/ 324269 w 5189220"/>
                <a:gd name="connsiteY219" fmla="*/ 443865 h 1257300"/>
                <a:gd name="connsiteX220" fmla="*/ 270929 w 5189220"/>
                <a:gd name="connsiteY220" fmla="*/ 670560 h 1257300"/>
                <a:gd name="connsiteX221" fmla="*/ 269024 w 5189220"/>
                <a:gd name="connsiteY221" fmla="*/ 680085 h 1257300"/>
                <a:gd name="connsiteX222" fmla="*/ 307124 w 5189220"/>
                <a:gd name="connsiteY222" fmla="*/ 718185 h 1257300"/>
                <a:gd name="connsiteX223" fmla="*/ 343319 w 5189220"/>
                <a:gd name="connsiteY223" fmla="*/ 689610 h 1257300"/>
                <a:gd name="connsiteX224" fmla="*/ 383324 w 5189220"/>
                <a:gd name="connsiteY224" fmla="*/ 523875 h 1257300"/>
                <a:gd name="connsiteX225" fmla="*/ 383324 w 5189220"/>
                <a:gd name="connsiteY225" fmla="*/ 1057275 h 1257300"/>
                <a:gd name="connsiteX226" fmla="*/ 459524 w 5189220"/>
                <a:gd name="connsiteY226" fmla="*/ 1057275 h 1257300"/>
                <a:gd name="connsiteX227" fmla="*/ 459524 w 5189220"/>
                <a:gd name="connsiteY227" fmla="*/ 714375 h 1257300"/>
                <a:gd name="connsiteX228" fmla="*/ 497624 w 5189220"/>
                <a:gd name="connsiteY228" fmla="*/ 714375 h 1257300"/>
                <a:gd name="connsiteX229" fmla="*/ 497624 w 5189220"/>
                <a:gd name="connsiteY229" fmla="*/ 1057275 h 1257300"/>
                <a:gd name="connsiteX230" fmla="*/ 573824 w 5189220"/>
                <a:gd name="connsiteY230" fmla="*/ 1057275 h 1257300"/>
                <a:gd name="connsiteX231" fmla="*/ 573824 w 5189220"/>
                <a:gd name="connsiteY231" fmla="*/ 521970 h 1257300"/>
                <a:gd name="connsiteX232" fmla="*/ 613829 w 5189220"/>
                <a:gd name="connsiteY232" fmla="*/ 687705 h 1257300"/>
                <a:gd name="connsiteX233" fmla="*/ 650024 w 5189220"/>
                <a:gd name="connsiteY233" fmla="*/ 716280 h 1257300"/>
                <a:gd name="connsiteX234" fmla="*/ 688124 w 5189220"/>
                <a:gd name="connsiteY234" fmla="*/ 678180 h 1257300"/>
                <a:gd name="connsiteX235" fmla="*/ 686219 w 5189220"/>
                <a:gd name="connsiteY235" fmla="*/ 668655 h 1257300"/>
                <a:gd name="connsiteX236" fmla="*/ 632879 w 5189220"/>
                <a:gd name="connsiteY236" fmla="*/ 441960 h 1257300"/>
                <a:gd name="connsiteX237" fmla="*/ 621449 w 5189220"/>
                <a:gd name="connsiteY237" fmla="*/ 421005 h 1257300"/>
                <a:gd name="connsiteX238" fmla="*/ 541439 w 5189220"/>
                <a:gd name="connsiteY238" fmla="*/ 379095 h 1257300"/>
                <a:gd name="connsiteX239" fmla="*/ 478574 w 5189220"/>
                <a:gd name="connsiteY239" fmla="*/ 371475 h 1257300"/>
                <a:gd name="connsiteX240" fmla="*/ 4710647 w 5189220"/>
                <a:gd name="connsiteY240" fmla="*/ 200025 h 1257300"/>
                <a:gd name="connsiteX241" fmla="*/ 4634447 w 5189220"/>
                <a:gd name="connsiteY241" fmla="*/ 276225 h 1257300"/>
                <a:gd name="connsiteX242" fmla="*/ 4710647 w 5189220"/>
                <a:gd name="connsiteY242" fmla="*/ 352425 h 1257300"/>
                <a:gd name="connsiteX243" fmla="*/ 4786847 w 5189220"/>
                <a:gd name="connsiteY243" fmla="*/ 276225 h 1257300"/>
                <a:gd name="connsiteX244" fmla="*/ 4710647 w 5189220"/>
                <a:gd name="connsiteY244" fmla="*/ 200025 h 1257300"/>
                <a:gd name="connsiteX245" fmla="*/ 4240414 w 5189220"/>
                <a:gd name="connsiteY245" fmla="*/ 200025 h 1257300"/>
                <a:gd name="connsiteX246" fmla="*/ 4164214 w 5189220"/>
                <a:gd name="connsiteY246" fmla="*/ 276225 h 1257300"/>
                <a:gd name="connsiteX247" fmla="*/ 4240414 w 5189220"/>
                <a:gd name="connsiteY247" fmla="*/ 352425 h 1257300"/>
                <a:gd name="connsiteX248" fmla="*/ 4316614 w 5189220"/>
                <a:gd name="connsiteY248" fmla="*/ 276225 h 1257300"/>
                <a:gd name="connsiteX249" fmla="*/ 4240414 w 5189220"/>
                <a:gd name="connsiteY249" fmla="*/ 200025 h 1257300"/>
                <a:gd name="connsiteX250" fmla="*/ 3770184 w 5189220"/>
                <a:gd name="connsiteY250" fmla="*/ 200025 h 1257300"/>
                <a:gd name="connsiteX251" fmla="*/ 3693984 w 5189220"/>
                <a:gd name="connsiteY251" fmla="*/ 276225 h 1257300"/>
                <a:gd name="connsiteX252" fmla="*/ 3770184 w 5189220"/>
                <a:gd name="connsiteY252" fmla="*/ 352425 h 1257300"/>
                <a:gd name="connsiteX253" fmla="*/ 3846384 w 5189220"/>
                <a:gd name="connsiteY253" fmla="*/ 276225 h 1257300"/>
                <a:gd name="connsiteX254" fmla="*/ 3770184 w 5189220"/>
                <a:gd name="connsiteY254" fmla="*/ 200025 h 1257300"/>
                <a:gd name="connsiteX255" fmla="*/ 3299954 w 5189220"/>
                <a:gd name="connsiteY255" fmla="*/ 200025 h 1257300"/>
                <a:gd name="connsiteX256" fmla="*/ 3223754 w 5189220"/>
                <a:gd name="connsiteY256" fmla="*/ 276225 h 1257300"/>
                <a:gd name="connsiteX257" fmla="*/ 3299954 w 5189220"/>
                <a:gd name="connsiteY257" fmla="*/ 352425 h 1257300"/>
                <a:gd name="connsiteX258" fmla="*/ 3376154 w 5189220"/>
                <a:gd name="connsiteY258" fmla="*/ 276225 h 1257300"/>
                <a:gd name="connsiteX259" fmla="*/ 3299954 w 5189220"/>
                <a:gd name="connsiteY259" fmla="*/ 200025 h 1257300"/>
                <a:gd name="connsiteX260" fmla="*/ 2829724 w 5189220"/>
                <a:gd name="connsiteY260" fmla="*/ 200025 h 1257300"/>
                <a:gd name="connsiteX261" fmla="*/ 2753524 w 5189220"/>
                <a:gd name="connsiteY261" fmla="*/ 276225 h 1257300"/>
                <a:gd name="connsiteX262" fmla="*/ 2829724 w 5189220"/>
                <a:gd name="connsiteY262" fmla="*/ 352425 h 1257300"/>
                <a:gd name="connsiteX263" fmla="*/ 2905924 w 5189220"/>
                <a:gd name="connsiteY263" fmla="*/ 276225 h 1257300"/>
                <a:gd name="connsiteX264" fmla="*/ 2829724 w 5189220"/>
                <a:gd name="connsiteY264" fmla="*/ 200025 h 1257300"/>
                <a:gd name="connsiteX265" fmla="*/ 2359494 w 5189220"/>
                <a:gd name="connsiteY265" fmla="*/ 200025 h 1257300"/>
                <a:gd name="connsiteX266" fmla="*/ 2283294 w 5189220"/>
                <a:gd name="connsiteY266" fmla="*/ 276225 h 1257300"/>
                <a:gd name="connsiteX267" fmla="*/ 2359494 w 5189220"/>
                <a:gd name="connsiteY267" fmla="*/ 352425 h 1257300"/>
                <a:gd name="connsiteX268" fmla="*/ 2435694 w 5189220"/>
                <a:gd name="connsiteY268" fmla="*/ 276225 h 1257300"/>
                <a:gd name="connsiteX269" fmla="*/ 2359494 w 5189220"/>
                <a:gd name="connsiteY269" fmla="*/ 200025 h 1257300"/>
                <a:gd name="connsiteX270" fmla="*/ 1889264 w 5189220"/>
                <a:gd name="connsiteY270" fmla="*/ 200025 h 1257300"/>
                <a:gd name="connsiteX271" fmla="*/ 1813064 w 5189220"/>
                <a:gd name="connsiteY271" fmla="*/ 276225 h 1257300"/>
                <a:gd name="connsiteX272" fmla="*/ 1889264 w 5189220"/>
                <a:gd name="connsiteY272" fmla="*/ 352425 h 1257300"/>
                <a:gd name="connsiteX273" fmla="*/ 1965464 w 5189220"/>
                <a:gd name="connsiteY273" fmla="*/ 276225 h 1257300"/>
                <a:gd name="connsiteX274" fmla="*/ 1889264 w 5189220"/>
                <a:gd name="connsiteY274" fmla="*/ 200025 h 1257300"/>
                <a:gd name="connsiteX275" fmla="*/ 1419034 w 5189220"/>
                <a:gd name="connsiteY275" fmla="*/ 200025 h 1257300"/>
                <a:gd name="connsiteX276" fmla="*/ 1342834 w 5189220"/>
                <a:gd name="connsiteY276" fmla="*/ 276225 h 1257300"/>
                <a:gd name="connsiteX277" fmla="*/ 1419034 w 5189220"/>
                <a:gd name="connsiteY277" fmla="*/ 352425 h 1257300"/>
                <a:gd name="connsiteX278" fmla="*/ 1495234 w 5189220"/>
                <a:gd name="connsiteY278" fmla="*/ 276225 h 1257300"/>
                <a:gd name="connsiteX279" fmla="*/ 1419034 w 5189220"/>
                <a:gd name="connsiteY279" fmla="*/ 200025 h 1257300"/>
                <a:gd name="connsiteX280" fmla="*/ 948804 w 5189220"/>
                <a:gd name="connsiteY280" fmla="*/ 200025 h 1257300"/>
                <a:gd name="connsiteX281" fmla="*/ 872604 w 5189220"/>
                <a:gd name="connsiteY281" fmla="*/ 276225 h 1257300"/>
                <a:gd name="connsiteX282" fmla="*/ 948804 w 5189220"/>
                <a:gd name="connsiteY282" fmla="*/ 352425 h 1257300"/>
                <a:gd name="connsiteX283" fmla="*/ 1025004 w 5189220"/>
                <a:gd name="connsiteY283" fmla="*/ 276225 h 1257300"/>
                <a:gd name="connsiteX284" fmla="*/ 948804 w 5189220"/>
                <a:gd name="connsiteY284" fmla="*/ 200025 h 1257300"/>
                <a:gd name="connsiteX285" fmla="*/ 478574 w 5189220"/>
                <a:gd name="connsiteY285" fmla="*/ 200025 h 1257300"/>
                <a:gd name="connsiteX286" fmla="*/ 402374 w 5189220"/>
                <a:gd name="connsiteY286" fmla="*/ 276225 h 1257300"/>
                <a:gd name="connsiteX287" fmla="*/ 478574 w 5189220"/>
                <a:gd name="connsiteY287" fmla="*/ 352425 h 1257300"/>
                <a:gd name="connsiteX288" fmla="*/ 554774 w 5189220"/>
                <a:gd name="connsiteY288" fmla="*/ 276225 h 1257300"/>
                <a:gd name="connsiteX289" fmla="*/ 478574 w 5189220"/>
                <a:gd name="connsiteY289" fmla="*/ 200025 h 1257300"/>
                <a:gd name="connsiteX290" fmla="*/ 0 w 5189220"/>
                <a:gd name="connsiteY290" fmla="*/ 0 h 1257300"/>
                <a:gd name="connsiteX291" fmla="*/ 5189220 w 5189220"/>
                <a:gd name="connsiteY291" fmla="*/ 0 h 1257300"/>
                <a:gd name="connsiteX292" fmla="*/ 5189220 w 5189220"/>
                <a:gd name="connsiteY292" fmla="*/ 1257300 h 1257300"/>
                <a:gd name="connsiteX293" fmla="*/ 0 w 5189220"/>
                <a:gd name="connsiteY293" fmla="*/ 125730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5189220" h="1257300">
                  <a:moveTo>
                    <a:pt x="4710647" y="371475"/>
                  </a:moveTo>
                  <a:cubicBezTo>
                    <a:pt x="4689692" y="371475"/>
                    <a:pt x="4668737" y="375285"/>
                    <a:pt x="4647782" y="381000"/>
                  </a:cubicBezTo>
                  <a:cubicBezTo>
                    <a:pt x="4617302" y="388620"/>
                    <a:pt x="4590632" y="403860"/>
                    <a:pt x="4567772" y="422910"/>
                  </a:cubicBezTo>
                  <a:cubicBezTo>
                    <a:pt x="4562057" y="428625"/>
                    <a:pt x="4558247" y="436245"/>
                    <a:pt x="4556342" y="443865"/>
                  </a:cubicBezTo>
                  <a:lnTo>
                    <a:pt x="4503002" y="670560"/>
                  </a:lnTo>
                  <a:cubicBezTo>
                    <a:pt x="4503002" y="672465"/>
                    <a:pt x="4501097" y="676275"/>
                    <a:pt x="4501097" y="680085"/>
                  </a:cubicBezTo>
                  <a:cubicBezTo>
                    <a:pt x="4501097" y="701040"/>
                    <a:pt x="4518242" y="718185"/>
                    <a:pt x="4539197" y="718185"/>
                  </a:cubicBezTo>
                  <a:cubicBezTo>
                    <a:pt x="4556342" y="718185"/>
                    <a:pt x="4571582" y="704850"/>
                    <a:pt x="4575392" y="689610"/>
                  </a:cubicBezTo>
                  <a:lnTo>
                    <a:pt x="4615397" y="523875"/>
                  </a:lnTo>
                  <a:lnTo>
                    <a:pt x="4615397" y="1057275"/>
                  </a:lnTo>
                  <a:lnTo>
                    <a:pt x="4691597" y="1057275"/>
                  </a:lnTo>
                  <a:lnTo>
                    <a:pt x="4691597" y="714375"/>
                  </a:lnTo>
                  <a:lnTo>
                    <a:pt x="4729697" y="714375"/>
                  </a:lnTo>
                  <a:lnTo>
                    <a:pt x="4729697" y="1057275"/>
                  </a:lnTo>
                  <a:lnTo>
                    <a:pt x="4805897" y="1057275"/>
                  </a:lnTo>
                  <a:lnTo>
                    <a:pt x="4805897" y="521970"/>
                  </a:lnTo>
                  <a:lnTo>
                    <a:pt x="4845902" y="687705"/>
                  </a:lnTo>
                  <a:cubicBezTo>
                    <a:pt x="4849712" y="702945"/>
                    <a:pt x="4864952" y="716280"/>
                    <a:pt x="4882097" y="716280"/>
                  </a:cubicBezTo>
                  <a:cubicBezTo>
                    <a:pt x="4903052" y="716280"/>
                    <a:pt x="4920197" y="699135"/>
                    <a:pt x="4920197" y="678180"/>
                  </a:cubicBezTo>
                  <a:cubicBezTo>
                    <a:pt x="4920197" y="674370"/>
                    <a:pt x="4918292" y="670560"/>
                    <a:pt x="4918292" y="668655"/>
                  </a:cubicBezTo>
                  <a:lnTo>
                    <a:pt x="4864952" y="441960"/>
                  </a:lnTo>
                  <a:cubicBezTo>
                    <a:pt x="4863047" y="434340"/>
                    <a:pt x="4859237" y="426720"/>
                    <a:pt x="4853522" y="421005"/>
                  </a:cubicBezTo>
                  <a:cubicBezTo>
                    <a:pt x="4830662" y="401955"/>
                    <a:pt x="4803992" y="388620"/>
                    <a:pt x="4773512" y="379095"/>
                  </a:cubicBezTo>
                  <a:cubicBezTo>
                    <a:pt x="4752557" y="375285"/>
                    <a:pt x="4731602" y="371475"/>
                    <a:pt x="4710647" y="371475"/>
                  </a:cubicBezTo>
                  <a:close/>
                  <a:moveTo>
                    <a:pt x="4240414" y="371475"/>
                  </a:moveTo>
                  <a:cubicBezTo>
                    <a:pt x="4219459" y="371475"/>
                    <a:pt x="4198504" y="375285"/>
                    <a:pt x="4177549" y="381000"/>
                  </a:cubicBezTo>
                  <a:cubicBezTo>
                    <a:pt x="4147069" y="388620"/>
                    <a:pt x="4120399" y="403860"/>
                    <a:pt x="4097539" y="422910"/>
                  </a:cubicBezTo>
                  <a:cubicBezTo>
                    <a:pt x="4091824" y="428625"/>
                    <a:pt x="4088014" y="436245"/>
                    <a:pt x="4086109" y="443865"/>
                  </a:cubicBezTo>
                  <a:lnTo>
                    <a:pt x="4032769" y="670560"/>
                  </a:lnTo>
                  <a:cubicBezTo>
                    <a:pt x="4032769" y="672465"/>
                    <a:pt x="4030864" y="676275"/>
                    <a:pt x="4030864" y="680085"/>
                  </a:cubicBezTo>
                  <a:cubicBezTo>
                    <a:pt x="4030864" y="701040"/>
                    <a:pt x="4048009" y="718185"/>
                    <a:pt x="4068964" y="718185"/>
                  </a:cubicBezTo>
                  <a:cubicBezTo>
                    <a:pt x="4086109" y="718185"/>
                    <a:pt x="4101349" y="704850"/>
                    <a:pt x="4105159" y="689610"/>
                  </a:cubicBezTo>
                  <a:lnTo>
                    <a:pt x="4145164" y="523875"/>
                  </a:lnTo>
                  <a:lnTo>
                    <a:pt x="4145164" y="1057275"/>
                  </a:lnTo>
                  <a:lnTo>
                    <a:pt x="4221364" y="1057275"/>
                  </a:lnTo>
                  <a:lnTo>
                    <a:pt x="4221364" y="714375"/>
                  </a:lnTo>
                  <a:lnTo>
                    <a:pt x="4259464" y="714375"/>
                  </a:lnTo>
                  <a:lnTo>
                    <a:pt x="4259464" y="1057275"/>
                  </a:lnTo>
                  <a:lnTo>
                    <a:pt x="4335664" y="1057275"/>
                  </a:lnTo>
                  <a:lnTo>
                    <a:pt x="4335664" y="521970"/>
                  </a:lnTo>
                  <a:lnTo>
                    <a:pt x="4375669" y="687705"/>
                  </a:lnTo>
                  <a:cubicBezTo>
                    <a:pt x="4379479" y="702945"/>
                    <a:pt x="4394719" y="716280"/>
                    <a:pt x="4411864" y="716280"/>
                  </a:cubicBezTo>
                  <a:cubicBezTo>
                    <a:pt x="4432819" y="716280"/>
                    <a:pt x="4449964" y="699135"/>
                    <a:pt x="4449964" y="678180"/>
                  </a:cubicBezTo>
                  <a:cubicBezTo>
                    <a:pt x="4449964" y="674370"/>
                    <a:pt x="4448059" y="670560"/>
                    <a:pt x="4448059" y="668655"/>
                  </a:cubicBezTo>
                  <a:lnTo>
                    <a:pt x="4394719" y="441960"/>
                  </a:lnTo>
                  <a:cubicBezTo>
                    <a:pt x="4392814" y="434340"/>
                    <a:pt x="4389004" y="426720"/>
                    <a:pt x="4383289" y="421005"/>
                  </a:cubicBezTo>
                  <a:cubicBezTo>
                    <a:pt x="4360429" y="401955"/>
                    <a:pt x="4333759" y="388620"/>
                    <a:pt x="4303279" y="379095"/>
                  </a:cubicBezTo>
                  <a:cubicBezTo>
                    <a:pt x="4282324" y="375285"/>
                    <a:pt x="4261369" y="371475"/>
                    <a:pt x="4240414" y="371475"/>
                  </a:cubicBezTo>
                  <a:close/>
                  <a:moveTo>
                    <a:pt x="3770184" y="371475"/>
                  </a:moveTo>
                  <a:cubicBezTo>
                    <a:pt x="3749229" y="371475"/>
                    <a:pt x="3728274" y="375285"/>
                    <a:pt x="3707319" y="381000"/>
                  </a:cubicBezTo>
                  <a:cubicBezTo>
                    <a:pt x="3676839" y="388620"/>
                    <a:pt x="3650169" y="403860"/>
                    <a:pt x="3627309" y="422910"/>
                  </a:cubicBezTo>
                  <a:cubicBezTo>
                    <a:pt x="3621594" y="428625"/>
                    <a:pt x="3617784" y="436245"/>
                    <a:pt x="3615879" y="443865"/>
                  </a:cubicBezTo>
                  <a:lnTo>
                    <a:pt x="3562539" y="670560"/>
                  </a:lnTo>
                  <a:cubicBezTo>
                    <a:pt x="3562539" y="672465"/>
                    <a:pt x="3560634" y="676275"/>
                    <a:pt x="3560634" y="680085"/>
                  </a:cubicBezTo>
                  <a:cubicBezTo>
                    <a:pt x="3560634" y="701040"/>
                    <a:pt x="3577779" y="718185"/>
                    <a:pt x="3598734" y="718185"/>
                  </a:cubicBezTo>
                  <a:cubicBezTo>
                    <a:pt x="3615879" y="718185"/>
                    <a:pt x="3631119" y="704850"/>
                    <a:pt x="3634929" y="689610"/>
                  </a:cubicBezTo>
                  <a:lnTo>
                    <a:pt x="3674934" y="523875"/>
                  </a:lnTo>
                  <a:lnTo>
                    <a:pt x="3674934" y="1057275"/>
                  </a:lnTo>
                  <a:lnTo>
                    <a:pt x="3751134" y="1057275"/>
                  </a:lnTo>
                  <a:lnTo>
                    <a:pt x="3751134" y="714375"/>
                  </a:lnTo>
                  <a:lnTo>
                    <a:pt x="3789234" y="714375"/>
                  </a:lnTo>
                  <a:lnTo>
                    <a:pt x="3789234" y="1057275"/>
                  </a:lnTo>
                  <a:lnTo>
                    <a:pt x="3865434" y="1057275"/>
                  </a:lnTo>
                  <a:lnTo>
                    <a:pt x="3865434" y="521970"/>
                  </a:lnTo>
                  <a:lnTo>
                    <a:pt x="3905439" y="687705"/>
                  </a:lnTo>
                  <a:cubicBezTo>
                    <a:pt x="3909249" y="702945"/>
                    <a:pt x="3924489" y="716280"/>
                    <a:pt x="3941634" y="716280"/>
                  </a:cubicBezTo>
                  <a:cubicBezTo>
                    <a:pt x="3962589" y="716280"/>
                    <a:pt x="3979734" y="699135"/>
                    <a:pt x="3979734" y="678180"/>
                  </a:cubicBezTo>
                  <a:cubicBezTo>
                    <a:pt x="3979734" y="674370"/>
                    <a:pt x="3977829" y="670560"/>
                    <a:pt x="3977829" y="668655"/>
                  </a:cubicBezTo>
                  <a:lnTo>
                    <a:pt x="3924489" y="441960"/>
                  </a:lnTo>
                  <a:cubicBezTo>
                    <a:pt x="3922584" y="434340"/>
                    <a:pt x="3918774" y="426720"/>
                    <a:pt x="3913059" y="421005"/>
                  </a:cubicBezTo>
                  <a:cubicBezTo>
                    <a:pt x="3890199" y="401955"/>
                    <a:pt x="3863529" y="388620"/>
                    <a:pt x="3833049" y="379095"/>
                  </a:cubicBezTo>
                  <a:cubicBezTo>
                    <a:pt x="3812094" y="375285"/>
                    <a:pt x="3791139" y="371475"/>
                    <a:pt x="3770184" y="371475"/>
                  </a:cubicBezTo>
                  <a:close/>
                  <a:moveTo>
                    <a:pt x="3299954" y="371475"/>
                  </a:moveTo>
                  <a:cubicBezTo>
                    <a:pt x="3278999" y="371475"/>
                    <a:pt x="3258044" y="375285"/>
                    <a:pt x="3237089" y="381000"/>
                  </a:cubicBezTo>
                  <a:cubicBezTo>
                    <a:pt x="3206609" y="388620"/>
                    <a:pt x="3179939" y="403860"/>
                    <a:pt x="3157079" y="422910"/>
                  </a:cubicBezTo>
                  <a:cubicBezTo>
                    <a:pt x="3151364" y="428625"/>
                    <a:pt x="3147554" y="436245"/>
                    <a:pt x="3145649" y="443865"/>
                  </a:cubicBezTo>
                  <a:lnTo>
                    <a:pt x="3092309" y="670560"/>
                  </a:lnTo>
                  <a:cubicBezTo>
                    <a:pt x="3092309" y="672465"/>
                    <a:pt x="3090404" y="676275"/>
                    <a:pt x="3090404" y="680085"/>
                  </a:cubicBezTo>
                  <a:cubicBezTo>
                    <a:pt x="3090404" y="701040"/>
                    <a:pt x="3107549" y="718185"/>
                    <a:pt x="3128504" y="718185"/>
                  </a:cubicBezTo>
                  <a:cubicBezTo>
                    <a:pt x="3145649" y="718185"/>
                    <a:pt x="3160889" y="704850"/>
                    <a:pt x="3164699" y="689610"/>
                  </a:cubicBezTo>
                  <a:lnTo>
                    <a:pt x="3204704" y="523875"/>
                  </a:lnTo>
                  <a:lnTo>
                    <a:pt x="3204704" y="1057275"/>
                  </a:lnTo>
                  <a:lnTo>
                    <a:pt x="3280904" y="1057275"/>
                  </a:lnTo>
                  <a:lnTo>
                    <a:pt x="3280904" y="714375"/>
                  </a:lnTo>
                  <a:lnTo>
                    <a:pt x="3319004" y="714375"/>
                  </a:lnTo>
                  <a:lnTo>
                    <a:pt x="3319004" y="1057275"/>
                  </a:lnTo>
                  <a:lnTo>
                    <a:pt x="3395204" y="1057275"/>
                  </a:lnTo>
                  <a:lnTo>
                    <a:pt x="3395204" y="521970"/>
                  </a:lnTo>
                  <a:lnTo>
                    <a:pt x="3435209" y="687705"/>
                  </a:lnTo>
                  <a:cubicBezTo>
                    <a:pt x="3439019" y="702945"/>
                    <a:pt x="3454259" y="716280"/>
                    <a:pt x="3471404" y="716280"/>
                  </a:cubicBezTo>
                  <a:cubicBezTo>
                    <a:pt x="3492359" y="716280"/>
                    <a:pt x="3509504" y="699135"/>
                    <a:pt x="3509504" y="678180"/>
                  </a:cubicBezTo>
                  <a:cubicBezTo>
                    <a:pt x="3509504" y="674370"/>
                    <a:pt x="3507599" y="670560"/>
                    <a:pt x="3507599" y="668655"/>
                  </a:cubicBezTo>
                  <a:lnTo>
                    <a:pt x="3454259" y="441960"/>
                  </a:lnTo>
                  <a:cubicBezTo>
                    <a:pt x="3452354" y="434340"/>
                    <a:pt x="3448544" y="426720"/>
                    <a:pt x="3442829" y="421005"/>
                  </a:cubicBezTo>
                  <a:cubicBezTo>
                    <a:pt x="3419969" y="401955"/>
                    <a:pt x="3393299" y="388620"/>
                    <a:pt x="3362819" y="379095"/>
                  </a:cubicBezTo>
                  <a:cubicBezTo>
                    <a:pt x="3341864" y="375285"/>
                    <a:pt x="3320909" y="371475"/>
                    <a:pt x="3299954" y="371475"/>
                  </a:cubicBezTo>
                  <a:close/>
                  <a:moveTo>
                    <a:pt x="2829724" y="371475"/>
                  </a:moveTo>
                  <a:cubicBezTo>
                    <a:pt x="2808769" y="371475"/>
                    <a:pt x="2787814" y="375285"/>
                    <a:pt x="2766859" y="381000"/>
                  </a:cubicBezTo>
                  <a:cubicBezTo>
                    <a:pt x="2736379" y="388620"/>
                    <a:pt x="2709709" y="403860"/>
                    <a:pt x="2686849" y="422910"/>
                  </a:cubicBezTo>
                  <a:cubicBezTo>
                    <a:pt x="2681134" y="428625"/>
                    <a:pt x="2677324" y="436245"/>
                    <a:pt x="2675419" y="443865"/>
                  </a:cubicBezTo>
                  <a:lnTo>
                    <a:pt x="2622079" y="670560"/>
                  </a:lnTo>
                  <a:cubicBezTo>
                    <a:pt x="2622079" y="672465"/>
                    <a:pt x="2620174" y="676275"/>
                    <a:pt x="2620174" y="680085"/>
                  </a:cubicBezTo>
                  <a:cubicBezTo>
                    <a:pt x="2620174" y="701040"/>
                    <a:pt x="2637319" y="718185"/>
                    <a:pt x="2658274" y="718185"/>
                  </a:cubicBezTo>
                  <a:cubicBezTo>
                    <a:pt x="2675419" y="718185"/>
                    <a:pt x="2690659" y="704850"/>
                    <a:pt x="2694469" y="689610"/>
                  </a:cubicBezTo>
                  <a:lnTo>
                    <a:pt x="2734474" y="523875"/>
                  </a:lnTo>
                  <a:lnTo>
                    <a:pt x="2734474" y="1057275"/>
                  </a:lnTo>
                  <a:lnTo>
                    <a:pt x="2810674" y="1057275"/>
                  </a:lnTo>
                  <a:lnTo>
                    <a:pt x="2810674" y="714375"/>
                  </a:lnTo>
                  <a:lnTo>
                    <a:pt x="2848774" y="714375"/>
                  </a:lnTo>
                  <a:lnTo>
                    <a:pt x="2848774" y="1057275"/>
                  </a:lnTo>
                  <a:lnTo>
                    <a:pt x="2924974" y="1057275"/>
                  </a:lnTo>
                  <a:lnTo>
                    <a:pt x="2924974" y="521970"/>
                  </a:lnTo>
                  <a:lnTo>
                    <a:pt x="2964979" y="687705"/>
                  </a:lnTo>
                  <a:cubicBezTo>
                    <a:pt x="2968789" y="702945"/>
                    <a:pt x="2984029" y="716280"/>
                    <a:pt x="3001174" y="716280"/>
                  </a:cubicBezTo>
                  <a:cubicBezTo>
                    <a:pt x="3022129" y="716280"/>
                    <a:pt x="3039274" y="699135"/>
                    <a:pt x="3039274" y="678180"/>
                  </a:cubicBezTo>
                  <a:cubicBezTo>
                    <a:pt x="3039274" y="674370"/>
                    <a:pt x="3037369" y="670560"/>
                    <a:pt x="3037369" y="668655"/>
                  </a:cubicBezTo>
                  <a:lnTo>
                    <a:pt x="2984029" y="441960"/>
                  </a:lnTo>
                  <a:cubicBezTo>
                    <a:pt x="2982124" y="434340"/>
                    <a:pt x="2978314" y="426720"/>
                    <a:pt x="2972599" y="421005"/>
                  </a:cubicBezTo>
                  <a:cubicBezTo>
                    <a:pt x="2949739" y="401955"/>
                    <a:pt x="2923069" y="388620"/>
                    <a:pt x="2892589" y="379095"/>
                  </a:cubicBezTo>
                  <a:cubicBezTo>
                    <a:pt x="2871634" y="375285"/>
                    <a:pt x="2850679" y="371475"/>
                    <a:pt x="2829724" y="371475"/>
                  </a:cubicBezTo>
                  <a:close/>
                  <a:moveTo>
                    <a:pt x="2359494" y="371475"/>
                  </a:moveTo>
                  <a:cubicBezTo>
                    <a:pt x="2338539" y="371475"/>
                    <a:pt x="2317584" y="375285"/>
                    <a:pt x="2296629" y="381000"/>
                  </a:cubicBezTo>
                  <a:cubicBezTo>
                    <a:pt x="2266149" y="388620"/>
                    <a:pt x="2239479" y="403860"/>
                    <a:pt x="2216619" y="422910"/>
                  </a:cubicBezTo>
                  <a:cubicBezTo>
                    <a:pt x="2210904" y="428625"/>
                    <a:pt x="2207094" y="436245"/>
                    <a:pt x="2205189" y="443865"/>
                  </a:cubicBezTo>
                  <a:lnTo>
                    <a:pt x="2151849" y="670560"/>
                  </a:lnTo>
                  <a:cubicBezTo>
                    <a:pt x="2151849" y="672465"/>
                    <a:pt x="2149944" y="676275"/>
                    <a:pt x="2149944" y="680085"/>
                  </a:cubicBezTo>
                  <a:cubicBezTo>
                    <a:pt x="2149944" y="701040"/>
                    <a:pt x="2167089" y="718185"/>
                    <a:pt x="2188044" y="718185"/>
                  </a:cubicBezTo>
                  <a:cubicBezTo>
                    <a:pt x="2205189" y="718185"/>
                    <a:pt x="2220429" y="704850"/>
                    <a:pt x="2224239" y="689610"/>
                  </a:cubicBezTo>
                  <a:lnTo>
                    <a:pt x="2264244" y="523875"/>
                  </a:lnTo>
                  <a:lnTo>
                    <a:pt x="2264244" y="1057275"/>
                  </a:lnTo>
                  <a:lnTo>
                    <a:pt x="2340444" y="1057275"/>
                  </a:lnTo>
                  <a:lnTo>
                    <a:pt x="2340444" y="714375"/>
                  </a:lnTo>
                  <a:lnTo>
                    <a:pt x="2378544" y="714375"/>
                  </a:lnTo>
                  <a:lnTo>
                    <a:pt x="2378544" y="1057275"/>
                  </a:lnTo>
                  <a:lnTo>
                    <a:pt x="2454744" y="1057275"/>
                  </a:lnTo>
                  <a:lnTo>
                    <a:pt x="2454744" y="521970"/>
                  </a:lnTo>
                  <a:lnTo>
                    <a:pt x="2494749" y="687705"/>
                  </a:lnTo>
                  <a:cubicBezTo>
                    <a:pt x="2498559" y="702945"/>
                    <a:pt x="2513799" y="716280"/>
                    <a:pt x="2530944" y="716280"/>
                  </a:cubicBezTo>
                  <a:cubicBezTo>
                    <a:pt x="2551899" y="716280"/>
                    <a:pt x="2569044" y="699135"/>
                    <a:pt x="2569044" y="678180"/>
                  </a:cubicBezTo>
                  <a:cubicBezTo>
                    <a:pt x="2569044" y="674370"/>
                    <a:pt x="2567139" y="670560"/>
                    <a:pt x="2567139" y="668655"/>
                  </a:cubicBezTo>
                  <a:lnTo>
                    <a:pt x="2513799" y="441960"/>
                  </a:lnTo>
                  <a:cubicBezTo>
                    <a:pt x="2511894" y="434340"/>
                    <a:pt x="2508084" y="426720"/>
                    <a:pt x="2502369" y="421005"/>
                  </a:cubicBezTo>
                  <a:cubicBezTo>
                    <a:pt x="2479509" y="401955"/>
                    <a:pt x="2452839" y="388620"/>
                    <a:pt x="2422359" y="379095"/>
                  </a:cubicBezTo>
                  <a:cubicBezTo>
                    <a:pt x="2401404" y="375285"/>
                    <a:pt x="2380449" y="371475"/>
                    <a:pt x="2359494" y="371475"/>
                  </a:cubicBezTo>
                  <a:close/>
                  <a:moveTo>
                    <a:pt x="1889264" y="371475"/>
                  </a:moveTo>
                  <a:cubicBezTo>
                    <a:pt x="1868309" y="371475"/>
                    <a:pt x="1847354" y="375285"/>
                    <a:pt x="1826399" y="381000"/>
                  </a:cubicBezTo>
                  <a:cubicBezTo>
                    <a:pt x="1795919" y="388620"/>
                    <a:pt x="1769249" y="403860"/>
                    <a:pt x="1746389" y="422910"/>
                  </a:cubicBezTo>
                  <a:cubicBezTo>
                    <a:pt x="1740674" y="428625"/>
                    <a:pt x="1736864" y="436245"/>
                    <a:pt x="1734959" y="443865"/>
                  </a:cubicBezTo>
                  <a:lnTo>
                    <a:pt x="1681619" y="670560"/>
                  </a:lnTo>
                  <a:cubicBezTo>
                    <a:pt x="1681619" y="672465"/>
                    <a:pt x="1679714" y="676275"/>
                    <a:pt x="1679714" y="680085"/>
                  </a:cubicBezTo>
                  <a:cubicBezTo>
                    <a:pt x="1679714" y="701040"/>
                    <a:pt x="1696859" y="718185"/>
                    <a:pt x="1717814" y="718185"/>
                  </a:cubicBezTo>
                  <a:cubicBezTo>
                    <a:pt x="1734959" y="718185"/>
                    <a:pt x="1750199" y="704850"/>
                    <a:pt x="1754009" y="689610"/>
                  </a:cubicBezTo>
                  <a:lnTo>
                    <a:pt x="1794014" y="523875"/>
                  </a:lnTo>
                  <a:lnTo>
                    <a:pt x="1794014" y="1057275"/>
                  </a:lnTo>
                  <a:lnTo>
                    <a:pt x="1870214" y="1057275"/>
                  </a:lnTo>
                  <a:lnTo>
                    <a:pt x="1870214" y="714375"/>
                  </a:lnTo>
                  <a:lnTo>
                    <a:pt x="1908314" y="714375"/>
                  </a:lnTo>
                  <a:lnTo>
                    <a:pt x="1908314" y="1057275"/>
                  </a:lnTo>
                  <a:lnTo>
                    <a:pt x="1984514" y="1057275"/>
                  </a:lnTo>
                  <a:lnTo>
                    <a:pt x="1984514" y="521970"/>
                  </a:lnTo>
                  <a:lnTo>
                    <a:pt x="2024519" y="687705"/>
                  </a:lnTo>
                  <a:cubicBezTo>
                    <a:pt x="2028329" y="702945"/>
                    <a:pt x="2043569" y="716280"/>
                    <a:pt x="2060714" y="716280"/>
                  </a:cubicBezTo>
                  <a:cubicBezTo>
                    <a:pt x="2081669" y="716280"/>
                    <a:pt x="2098814" y="699135"/>
                    <a:pt x="2098814" y="678180"/>
                  </a:cubicBezTo>
                  <a:cubicBezTo>
                    <a:pt x="2098814" y="674370"/>
                    <a:pt x="2096909" y="670560"/>
                    <a:pt x="2096909" y="668655"/>
                  </a:cubicBezTo>
                  <a:lnTo>
                    <a:pt x="2043569" y="441960"/>
                  </a:lnTo>
                  <a:cubicBezTo>
                    <a:pt x="2041664" y="434340"/>
                    <a:pt x="2037854" y="426720"/>
                    <a:pt x="2032139" y="421005"/>
                  </a:cubicBezTo>
                  <a:cubicBezTo>
                    <a:pt x="2009279" y="401955"/>
                    <a:pt x="1982609" y="388620"/>
                    <a:pt x="1952129" y="379095"/>
                  </a:cubicBezTo>
                  <a:cubicBezTo>
                    <a:pt x="1931174" y="375285"/>
                    <a:pt x="1910219" y="371475"/>
                    <a:pt x="1889264" y="371475"/>
                  </a:cubicBezTo>
                  <a:close/>
                  <a:moveTo>
                    <a:pt x="1419034" y="371475"/>
                  </a:moveTo>
                  <a:cubicBezTo>
                    <a:pt x="1398079" y="371475"/>
                    <a:pt x="1377124" y="375285"/>
                    <a:pt x="1356169" y="381000"/>
                  </a:cubicBezTo>
                  <a:cubicBezTo>
                    <a:pt x="1325689" y="388620"/>
                    <a:pt x="1299019" y="403860"/>
                    <a:pt x="1276159" y="422910"/>
                  </a:cubicBezTo>
                  <a:cubicBezTo>
                    <a:pt x="1270444" y="428625"/>
                    <a:pt x="1266634" y="436245"/>
                    <a:pt x="1264729" y="443865"/>
                  </a:cubicBezTo>
                  <a:lnTo>
                    <a:pt x="1211389" y="670560"/>
                  </a:lnTo>
                  <a:cubicBezTo>
                    <a:pt x="1211389" y="672465"/>
                    <a:pt x="1209484" y="676275"/>
                    <a:pt x="1209484" y="680085"/>
                  </a:cubicBezTo>
                  <a:cubicBezTo>
                    <a:pt x="1209484" y="701040"/>
                    <a:pt x="1226629" y="718185"/>
                    <a:pt x="1247584" y="718185"/>
                  </a:cubicBezTo>
                  <a:cubicBezTo>
                    <a:pt x="1264729" y="718185"/>
                    <a:pt x="1279969" y="704850"/>
                    <a:pt x="1283779" y="689610"/>
                  </a:cubicBezTo>
                  <a:lnTo>
                    <a:pt x="1323784" y="523875"/>
                  </a:lnTo>
                  <a:lnTo>
                    <a:pt x="1323784" y="1057275"/>
                  </a:lnTo>
                  <a:lnTo>
                    <a:pt x="1399984" y="1057275"/>
                  </a:lnTo>
                  <a:lnTo>
                    <a:pt x="1399984" y="714375"/>
                  </a:lnTo>
                  <a:lnTo>
                    <a:pt x="1438084" y="714375"/>
                  </a:lnTo>
                  <a:lnTo>
                    <a:pt x="1438084" y="1057275"/>
                  </a:lnTo>
                  <a:lnTo>
                    <a:pt x="1514284" y="1057275"/>
                  </a:lnTo>
                  <a:lnTo>
                    <a:pt x="1514284" y="521970"/>
                  </a:lnTo>
                  <a:lnTo>
                    <a:pt x="1554289" y="687705"/>
                  </a:lnTo>
                  <a:cubicBezTo>
                    <a:pt x="1558099" y="702945"/>
                    <a:pt x="1573339" y="716280"/>
                    <a:pt x="1590484" y="716280"/>
                  </a:cubicBezTo>
                  <a:cubicBezTo>
                    <a:pt x="1611439" y="716280"/>
                    <a:pt x="1628584" y="699135"/>
                    <a:pt x="1628584" y="678180"/>
                  </a:cubicBezTo>
                  <a:cubicBezTo>
                    <a:pt x="1628584" y="674370"/>
                    <a:pt x="1626679" y="670560"/>
                    <a:pt x="1626679" y="668655"/>
                  </a:cubicBezTo>
                  <a:lnTo>
                    <a:pt x="1573339" y="441960"/>
                  </a:lnTo>
                  <a:cubicBezTo>
                    <a:pt x="1571434" y="434340"/>
                    <a:pt x="1567624" y="426720"/>
                    <a:pt x="1561909" y="421005"/>
                  </a:cubicBezTo>
                  <a:cubicBezTo>
                    <a:pt x="1539049" y="401955"/>
                    <a:pt x="1512379" y="388620"/>
                    <a:pt x="1481899" y="379095"/>
                  </a:cubicBezTo>
                  <a:cubicBezTo>
                    <a:pt x="1460944" y="375285"/>
                    <a:pt x="1439989" y="371475"/>
                    <a:pt x="1419034" y="371475"/>
                  </a:cubicBezTo>
                  <a:close/>
                  <a:moveTo>
                    <a:pt x="948804" y="371475"/>
                  </a:moveTo>
                  <a:cubicBezTo>
                    <a:pt x="927849" y="371475"/>
                    <a:pt x="906894" y="375285"/>
                    <a:pt x="885939" y="381000"/>
                  </a:cubicBezTo>
                  <a:cubicBezTo>
                    <a:pt x="855459" y="388620"/>
                    <a:pt x="828789" y="403860"/>
                    <a:pt x="805929" y="422910"/>
                  </a:cubicBezTo>
                  <a:cubicBezTo>
                    <a:pt x="800214" y="428625"/>
                    <a:pt x="796404" y="436245"/>
                    <a:pt x="794499" y="443865"/>
                  </a:cubicBezTo>
                  <a:lnTo>
                    <a:pt x="741159" y="670560"/>
                  </a:lnTo>
                  <a:cubicBezTo>
                    <a:pt x="741159" y="672465"/>
                    <a:pt x="739254" y="676275"/>
                    <a:pt x="739254" y="680085"/>
                  </a:cubicBezTo>
                  <a:cubicBezTo>
                    <a:pt x="739254" y="701040"/>
                    <a:pt x="756399" y="718185"/>
                    <a:pt x="777354" y="718185"/>
                  </a:cubicBezTo>
                  <a:cubicBezTo>
                    <a:pt x="794499" y="718185"/>
                    <a:pt x="809739" y="704850"/>
                    <a:pt x="813549" y="689610"/>
                  </a:cubicBezTo>
                  <a:lnTo>
                    <a:pt x="853554" y="523875"/>
                  </a:lnTo>
                  <a:lnTo>
                    <a:pt x="853554" y="1057275"/>
                  </a:lnTo>
                  <a:lnTo>
                    <a:pt x="929754" y="1057275"/>
                  </a:lnTo>
                  <a:lnTo>
                    <a:pt x="929754" y="714375"/>
                  </a:lnTo>
                  <a:lnTo>
                    <a:pt x="967854" y="714375"/>
                  </a:lnTo>
                  <a:lnTo>
                    <a:pt x="967854" y="1057275"/>
                  </a:lnTo>
                  <a:lnTo>
                    <a:pt x="1044054" y="1057275"/>
                  </a:lnTo>
                  <a:lnTo>
                    <a:pt x="1044054" y="521970"/>
                  </a:lnTo>
                  <a:lnTo>
                    <a:pt x="1084059" y="687705"/>
                  </a:lnTo>
                  <a:cubicBezTo>
                    <a:pt x="1087869" y="702945"/>
                    <a:pt x="1103109" y="716280"/>
                    <a:pt x="1120254" y="716280"/>
                  </a:cubicBezTo>
                  <a:cubicBezTo>
                    <a:pt x="1141209" y="716280"/>
                    <a:pt x="1158354" y="699135"/>
                    <a:pt x="1158354" y="678180"/>
                  </a:cubicBezTo>
                  <a:cubicBezTo>
                    <a:pt x="1158354" y="674370"/>
                    <a:pt x="1156449" y="670560"/>
                    <a:pt x="1156449" y="668655"/>
                  </a:cubicBezTo>
                  <a:lnTo>
                    <a:pt x="1103109" y="441960"/>
                  </a:lnTo>
                  <a:cubicBezTo>
                    <a:pt x="1101204" y="434340"/>
                    <a:pt x="1097394" y="426720"/>
                    <a:pt x="1091679" y="421005"/>
                  </a:cubicBezTo>
                  <a:cubicBezTo>
                    <a:pt x="1068819" y="401955"/>
                    <a:pt x="1042149" y="388620"/>
                    <a:pt x="1011669" y="379095"/>
                  </a:cubicBezTo>
                  <a:cubicBezTo>
                    <a:pt x="990714" y="375285"/>
                    <a:pt x="969759" y="371475"/>
                    <a:pt x="948804" y="371475"/>
                  </a:cubicBezTo>
                  <a:close/>
                  <a:moveTo>
                    <a:pt x="478574" y="371475"/>
                  </a:moveTo>
                  <a:cubicBezTo>
                    <a:pt x="457619" y="371475"/>
                    <a:pt x="436664" y="375285"/>
                    <a:pt x="415709" y="381000"/>
                  </a:cubicBezTo>
                  <a:cubicBezTo>
                    <a:pt x="385229" y="388620"/>
                    <a:pt x="358559" y="403860"/>
                    <a:pt x="335699" y="422910"/>
                  </a:cubicBezTo>
                  <a:cubicBezTo>
                    <a:pt x="329984" y="428625"/>
                    <a:pt x="326174" y="436245"/>
                    <a:pt x="324269" y="443865"/>
                  </a:cubicBezTo>
                  <a:lnTo>
                    <a:pt x="270929" y="670560"/>
                  </a:lnTo>
                  <a:cubicBezTo>
                    <a:pt x="270929" y="672465"/>
                    <a:pt x="269024" y="676275"/>
                    <a:pt x="269024" y="680085"/>
                  </a:cubicBezTo>
                  <a:cubicBezTo>
                    <a:pt x="269024" y="701040"/>
                    <a:pt x="286169" y="718185"/>
                    <a:pt x="307124" y="718185"/>
                  </a:cubicBezTo>
                  <a:cubicBezTo>
                    <a:pt x="324269" y="718185"/>
                    <a:pt x="339509" y="704850"/>
                    <a:pt x="343319" y="689610"/>
                  </a:cubicBezTo>
                  <a:lnTo>
                    <a:pt x="383324" y="523875"/>
                  </a:lnTo>
                  <a:lnTo>
                    <a:pt x="383324" y="1057275"/>
                  </a:lnTo>
                  <a:lnTo>
                    <a:pt x="459524" y="1057275"/>
                  </a:lnTo>
                  <a:lnTo>
                    <a:pt x="459524" y="714375"/>
                  </a:lnTo>
                  <a:lnTo>
                    <a:pt x="497624" y="714375"/>
                  </a:lnTo>
                  <a:lnTo>
                    <a:pt x="497624" y="1057275"/>
                  </a:lnTo>
                  <a:lnTo>
                    <a:pt x="573824" y="1057275"/>
                  </a:lnTo>
                  <a:lnTo>
                    <a:pt x="573824" y="521970"/>
                  </a:lnTo>
                  <a:lnTo>
                    <a:pt x="613829" y="687705"/>
                  </a:lnTo>
                  <a:cubicBezTo>
                    <a:pt x="617639" y="702945"/>
                    <a:pt x="632879" y="716280"/>
                    <a:pt x="650024" y="716280"/>
                  </a:cubicBezTo>
                  <a:cubicBezTo>
                    <a:pt x="670979" y="716280"/>
                    <a:pt x="688124" y="699135"/>
                    <a:pt x="688124" y="678180"/>
                  </a:cubicBezTo>
                  <a:cubicBezTo>
                    <a:pt x="688124" y="674370"/>
                    <a:pt x="686219" y="670560"/>
                    <a:pt x="686219" y="668655"/>
                  </a:cubicBezTo>
                  <a:lnTo>
                    <a:pt x="632879" y="441960"/>
                  </a:lnTo>
                  <a:cubicBezTo>
                    <a:pt x="630974" y="434340"/>
                    <a:pt x="627164" y="426720"/>
                    <a:pt x="621449" y="421005"/>
                  </a:cubicBezTo>
                  <a:cubicBezTo>
                    <a:pt x="598589" y="401955"/>
                    <a:pt x="571919" y="388620"/>
                    <a:pt x="541439" y="379095"/>
                  </a:cubicBezTo>
                  <a:cubicBezTo>
                    <a:pt x="520484" y="375285"/>
                    <a:pt x="499529" y="371475"/>
                    <a:pt x="478574" y="371475"/>
                  </a:cubicBezTo>
                  <a:close/>
                  <a:moveTo>
                    <a:pt x="4710647" y="200025"/>
                  </a:moveTo>
                  <a:cubicBezTo>
                    <a:pt x="4668563" y="200025"/>
                    <a:pt x="4634447" y="234141"/>
                    <a:pt x="4634447" y="276225"/>
                  </a:cubicBezTo>
                  <a:cubicBezTo>
                    <a:pt x="4634447" y="318309"/>
                    <a:pt x="4668563" y="352425"/>
                    <a:pt x="4710647" y="352425"/>
                  </a:cubicBezTo>
                  <a:cubicBezTo>
                    <a:pt x="4752731" y="352425"/>
                    <a:pt x="4786847" y="318309"/>
                    <a:pt x="4786847" y="276225"/>
                  </a:cubicBezTo>
                  <a:cubicBezTo>
                    <a:pt x="4786847" y="234141"/>
                    <a:pt x="4752731" y="200025"/>
                    <a:pt x="4710647" y="200025"/>
                  </a:cubicBezTo>
                  <a:close/>
                  <a:moveTo>
                    <a:pt x="4240414" y="200025"/>
                  </a:moveTo>
                  <a:cubicBezTo>
                    <a:pt x="4198330" y="200025"/>
                    <a:pt x="4164214" y="234141"/>
                    <a:pt x="4164214" y="276225"/>
                  </a:cubicBezTo>
                  <a:cubicBezTo>
                    <a:pt x="4164214" y="318309"/>
                    <a:pt x="4198330" y="352425"/>
                    <a:pt x="4240414" y="352425"/>
                  </a:cubicBezTo>
                  <a:cubicBezTo>
                    <a:pt x="4282498" y="352425"/>
                    <a:pt x="4316614" y="318309"/>
                    <a:pt x="4316614" y="276225"/>
                  </a:cubicBezTo>
                  <a:cubicBezTo>
                    <a:pt x="4316614" y="234141"/>
                    <a:pt x="4282498" y="200025"/>
                    <a:pt x="4240414" y="200025"/>
                  </a:cubicBezTo>
                  <a:close/>
                  <a:moveTo>
                    <a:pt x="3770184" y="200025"/>
                  </a:moveTo>
                  <a:cubicBezTo>
                    <a:pt x="3728100" y="200025"/>
                    <a:pt x="3693984" y="234141"/>
                    <a:pt x="3693984" y="276225"/>
                  </a:cubicBezTo>
                  <a:cubicBezTo>
                    <a:pt x="3693984" y="318309"/>
                    <a:pt x="3728100" y="352425"/>
                    <a:pt x="3770184" y="352425"/>
                  </a:cubicBezTo>
                  <a:cubicBezTo>
                    <a:pt x="3812268" y="352425"/>
                    <a:pt x="3846384" y="318309"/>
                    <a:pt x="3846384" y="276225"/>
                  </a:cubicBezTo>
                  <a:cubicBezTo>
                    <a:pt x="3846384" y="234141"/>
                    <a:pt x="3812268" y="200025"/>
                    <a:pt x="3770184" y="200025"/>
                  </a:cubicBezTo>
                  <a:close/>
                  <a:moveTo>
                    <a:pt x="3299954" y="200025"/>
                  </a:moveTo>
                  <a:cubicBezTo>
                    <a:pt x="3257870" y="200025"/>
                    <a:pt x="3223754" y="234141"/>
                    <a:pt x="3223754" y="276225"/>
                  </a:cubicBezTo>
                  <a:cubicBezTo>
                    <a:pt x="3223754" y="318309"/>
                    <a:pt x="3257870" y="352425"/>
                    <a:pt x="3299954" y="352425"/>
                  </a:cubicBezTo>
                  <a:cubicBezTo>
                    <a:pt x="3342038" y="352425"/>
                    <a:pt x="3376154" y="318309"/>
                    <a:pt x="3376154" y="276225"/>
                  </a:cubicBezTo>
                  <a:cubicBezTo>
                    <a:pt x="3376154" y="234141"/>
                    <a:pt x="3342038" y="200025"/>
                    <a:pt x="3299954" y="200025"/>
                  </a:cubicBezTo>
                  <a:close/>
                  <a:moveTo>
                    <a:pt x="2829724" y="200025"/>
                  </a:moveTo>
                  <a:cubicBezTo>
                    <a:pt x="2787640" y="200025"/>
                    <a:pt x="2753524" y="234141"/>
                    <a:pt x="2753524" y="276225"/>
                  </a:cubicBezTo>
                  <a:cubicBezTo>
                    <a:pt x="2753524" y="318309"/>
                    <a:pt x="2787640" y="352425"/>
                    <a:pt x="2829724" y="352425"/>
                  </a:cubicBezTo>
                  <a:cubicBezTo>
                    <a:pt x="2871808" y="352425"/>
                    <a:pt x="2905924" y="318309"/>
                    <a:pt x="2905924" y="276225"/>
                  </a:cubicBezTo>
                  <a:cubicBezTo>
                    <a:pt x="2905924" y="234141"/>
                    <a:pt x="2871808" y="200025"/>
                    <a:pt x="2829724" y="200025"/>
                  </a:cubicBezTo>
                  <a:close/>
                  <a:moveTo>
                    <a:pt x="2359494" y="200025"/>
                  </a:moveTo>
                  <a:cubicBezTo>
                    <a:pt x="2317410" y="200025"/>
                    <a:pt x="2283294" y="234141"/>
                    <a:pt x="2283294" y="276225"/>
                  </a:cubicBezTo>
                  <a:cubicBezTo>
                    <a:pt x="2283294" y="318309"/>
                    <a:pt x="2317410" y="352425"/>
                    <a:pt x="2359494" y="352425"/>
                  </a:cubicBezTo>
                  <a:cubicBezTo>
                    <a:pt x="2401578" y="352425"/>
                    <a:pt x="2435694" y="318309"/>
                    <a:pt x="2435694" y="276225"/>
                  </a:cubicBezTo>
                  <a:cubicBezTo>
                    <a:pt x="2435694" y="234141"/>
                    <a:pt x="2401578" y="200025"/>
                    <a:pt x="2359494" y="200025"/>
                  </a:cubicBezTo>
                  <a:close/>
                  <a:moveTo>
                    <a:pt x="1889264" y="200025"/>
                  </a:moveTo>
                  <a:cubicBezTo>
                    <a:pt x="1847180" y="200025"/>
                    <a:pt x="1813064" y="234141"/>
                    <a:pt x="1813064" y="276225"/>
                  </a:cubicBezTo>
                  <a:cubicBezTo>
                    <a:pt x="1813064" y="318309"/>
                    <a:pt x="1847180" y="352425"/>
                    <a:pt x="1889264" y="352425"/>
                  </a:cubicBezTo>
                  <a:cubicBezTo>
                    <a:pt x="1931348" y="352425"/>
                    <a:pt x="1965464" y="318309"/>
                    <a:pt x="1965464" y="276225"/>
                  </a:cubicBezTo>
                  <a:cubicBezTo>
                    <a:pt x="1965464" y="234141"/>
                    <a:pt x="1931348" y="200025"/>
                    <a:pt x="1889264" y="200025"/>
                  </a:cubicBezTo>
                  <a:close/>
                  <a:moveTo>
                    <a:pt x="1419034" y="200025"/>
                  </a:moveTo>
                  <a:cubicBezTo>
                    <a:pt x="1376950" y="200025"/>
                    <a:pt x="1342834" y="234141"/>
                    <a:pt x="1342834" y="276225"/>
                  </a:cubicBezTo>
                  <a:cubicBezTo>
                    <a:pt x="1342834" y="318309"/>
                    <a:pt x="1376950" y="352425"/>
                    <a:pt x="1419034" y="352425"/>
                  </a:cubicBezTo>
                  <a:cubicBezTo>
                    <a:pt x="1461118" y="352425"/>
                    <a:pt x="1495234" y="318309"/>
                    <a:pt x="1495234" y="276225"/>
                  </a:cubicBezTo>
                  <a:cubicBezTo>
                    <a:pt x="1495234" y="234141"/>
                    <a:pt x="1461118" y="200025"/>
                    <a:pt x="1419034" y="200025"/>
                  </a:cubicBezTo>
                  <a:close/>
                  <a:moveTo>
                    <a:pt x="948804" y="200025"/>
                  </a:moveTo>
                  <a:cubicBezTo>
                    <a:pt x="906720" y="200025"/>
                    <a:pt x="872604" y="234141"/>
                    <a:pt x="872604" y="276225"/>
                  </a:cubicBezTo>
                  <a:cubicBezTo>
                    <a:pt x="872604" y="318309"/>
                    <a:pt x="906720" y="352425"/>
                    <a:pt x="948804" y="352425"/>
                  </a:cubicBezTo>
                  <a:cubicBezTo>
                    <a:pt x="990888" y="352425"/>
                    <a:pt x="1025004" y="318309"/>
                    <a:pt x="1025004" y="276225"/>
                  </a:cubicBezTo>
                  <a:cubicBezTo>
                    <a:pt x="1025004" y="234141"/>
                    <a:pt x="990888" y="200025"/>
                    <a:pt x="948804" y="200025"/>
                  </a:cubicBezTo>
                  <a:close/>
                  <a:moveTo>
                    <a:pt x="478574" y="200025"/>
                  </a:moveTo>
                  <a:cubicBezTo>
                    <a:pt x="436490" y="200025"/>
                    <a:pt x="402374" y="234141"/>
                    <a:pt x="402374" y="276225"/>
                  </a:cubicBezTo>
                  <a:cubicBezTo>
                    <a:pt x="402374" y="318309"/>
                    <a:pt x="436490" y="352425"/>
                    <a:pt x="478574" y="352425"/>
                  </a:cubicBezTo>
                  <a:cubicBezTo>
                    <a:pt x="520658" y="352425"/>
                    <a:pt x="554774" y="318309"/>
                    <a:pt x="554774" y="276225"/>
                  </a:cubicBezTo>
                  <a:cubicBezTo>
                    <a:pt x="554774" y="234141"/>
                    <a:pt x="520658" y="200025"/>
                    <a:pt x="478574" y="200025"/>
                  </a:cubicBezTo>
                  <a:close/>
                  <a:moveTo>
                    <a:pt x="0" y="0"/>
                  </a:moveTo>
                  <a:lnTo>
                    <a:pt x="5189220" y="0"/>
                  </a:lnTo>
                  <a:lnTo>
                    <a:pt x="5189220" y="1257300"/>
                  </a:lnTo>
                  <a:lnTo>
                    <a:pt x="0" y="12573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Speech Bubble: Rectangle 16">
              <a:extLst>
                <a:ext uri="{FF2B5EF4-FFF2-40B4-BE49-F238E27FC236}">
                  <a16:creationId xmlns:a16="http://schemas.microsoft.com/office/drawing/2014/main" id="{22779B68-F6D9-9F30-BE19-AB2EEA6D09AF}"/>
                </a:ext>
              </a:extLst>
            </p:cNvPr>
            <p:cNvSpPr/>
            <p:nvPr/>
          </p:nvSpPr>
          <p:spPr>
            <a:xfrm>
              <a:off x="1371600" y="5837694"/>
              <a:ext cx="3891915" cy="297180"/>
            </a:xfrm>
            <a:prstGeom prst="wedgeRectCallout">
              <a:avLst>
                <a:gd name="adj1" fmla="val -3212"/>
                <a:gd name="adj2" fmla="val 162499"/>
              </a:avLst>
            </a:prstGeom>
            <a:solidFill>
              <a:srgbClr val="4F57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noProof="1"/>
                <a:t>Male</a:t>
              </a:r>
            </a:p>
          </p:txBody>
        </p:sp>
        <p:sp>
          <p:nvSpPr>
            <p:cNvPr id="14" name="TextBox 13">
              <a:extLst>
                <a:ext uri="{FF2B5EF4-FFF2-40B4-BE49-F238E27FC236}">
                  <a16:creationId xmlns:a16="http://schemas.microsoft.com/office/drawing/2014/main" id="{DF23B5EC-32D2-19B2-00EA-C6D521B12578}"/>
                </a:ext>
              </a:extLst>
            </p:cNvPr>
            <p:cNvSpPr txBox="1"/>
            <p:nvPr/>
          </p:nvSpPr>
          <p:spPr>
            <a:xfrm>
              <a:off x="3251835" y="6134874"/>
              <a:ext cx="1955985" cy="553998"/>
            </a:xfrm>
            <a:prstGeom prst="rect">
              <a:avLst/>
            </a:prstGeom>
            <a:noFill/>
          </p:spPr>
          <p:txBody>
            <a:bodyPr wrap="none" rtlCol="0">
              <a:spAutoFit/>
            </a:bodyPr>
            <a:lstStyle/>
            <a:p>
              <a:r>
                <a:rPr lang="en-US" sz="3000" b="1" dirty="0">
                  <a:solidFill>
                    <a:srgbClr val="000000"/>
                  </a:solidFill>
                </a:rPr>
                <a:t>587 (56%)</a:t>
              </a:r>
            </a:p>
          </p:txBody>
        </p:sp>
      </p:grpSp>
      <p:grpSp>
        <p:nvGrpSpPr>
          <p:cNvPr id="15" name="Group 14">
            <a:extLst>
              <a:ext uri="{FF2B5EF4-FFF2-40B4-BE49-F238E27FC236}">
                <a16:creationId xmlns:a16="http://schemas.microsoft.com/office/drawing/2014/main" id="{DAC343DC-334D-0AFD-2D1A-DD99F6E22F99}"/>
              </a:ext>
            </a:extLst>
          </p:cNvPr>
          <p:cNvGrpSpPr/>
          <p:nvPr/>
        </p:nvGrpSpPr>
        <p:grpSpPr>
          <a:xfrm>
            <a:off x="8407372" y="9079992"/>
            <a:ext cx="3893898" cy="1855358"/>
            <a:chOff x="5604110" y="4894720"/>
            <a:chExt cx="4093935" cy="1794151"/>
          </a:xfrm>
        </p:grpSpPr>
        <p:sp>
          <p:nvSpPr>
            <p:cNvPr id="16" name="Rectangle 15">
              <a:extLst>
                <a:ext uri="{FF2B5EF4-FFF2-40B4-BE49-F238E27FC236}">
                  <a16:creationId xmlns:a16="http://schemas.microsoft.com/office/drawing/2014/main" id="{F1CC779A-A24C-869C-AFC4-15AD772E982B}"/>
                </a:ext>
              </a:extLst>
            </p:cNvPr>
            <p:cNvSpPr/>
            <p:nvPr/>
          </p:nvSpPr>
          <p:spPr>
            <a:xfrm>
              <a:off x="5806130" y="5164456"/>
              <a:ext cx="3891915" cy="817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B7A03253-F632-3824-3C6C-F021192A895F}"/>
                </a:ext>
              </a:extLst>
            </p:cNvPr>
            <p:cNvSpPr/>
            <p:nvPr/>
          </p:nvSpPr>
          <p:spPr>
            <a:xfrm>
              <a:off x="5604110" y="4957585"/>
              <a:ext cx="1774885" cy="817245"/>
            </a:xfrm>
            <a:prstGeom prst="rect">
              <a:avLst/>
            </a:prstGeom>
            <a:solidFill>
              <a:srgbClr val="FF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reeform: Shape 14">
              <a:extLst>
                <a:ext uri="{FF2B5EF4-FFF2-40B4-BE49-F238E27FC236}">
                  <a16:creationId xmlns:a16="http://schemas.microsoft.com/office/drawing/2014/main" id="{27DF0C82-7D46-6E8A-EF24-631E29CF2CD0}"/>
                </a:ext>
              </a:extLst>
            </p:cNvPr>
            <p:cNvSpPr/>
            <p:nvPr/>
          </p:nvSpPr>
          <p:spPr>
            <a:xfrm>
              <a:off x="5604111" y="4894720"/>
              <a:ext cx="3891915" cy="942975"/>
            </a:xfrm>
            <a:custGeom>
              <a:avLst/>
              <a:gdLst>
                <a:gd name="connsiteX0" fmla="*/ 4711594 w 5189220"/>
                <a:gd name="connsiteY0" fmla="*/ 371475 h 1257300"/>
                <a:gd name="connsiteX1" fmla="*/ 4667779 w 5189220"/>
                <a:gd name="connsiteY1" fmla="*/ 375285 h 1257300"/>
                <a:gd name="connsiteX2" fmla="*/ 4587769 w 5189220"/>
                <a:gd name="connsiteY2" fmla="*/ 407670 h 1257300"/>
                <a:gd name="connsiteX3" fmla="*/ 4572529 w 5189220"/>
                <a:gd name="connsiteY3" fmla="*/ 428625 h 1257300"/>
                <a:gd name="connsiteX4" fmla="*/ 4502044 w 5189220"/>
                <a:gd name="connsiteY4" fmla="*/ 664845 h 1257300"/>
                <a:gd name="connsiteX5" fmla="*/ 4528714 w 5189220"/>
                <a:gd name="connsiteY5" fmla="*/ 712470 h 1257300"/>
                <a:gd name="connsiteX6" fmla="*/ 4540144 w 5189220"/>
                <a:gd name="connsiteY6" fmla="*/ 714375 h 1257300"/>
                <a:gd name="connsiteX7" fmla="*/ 4576339 w 5189220"/>
                <a:gd name="connsiteY7" fmla="*/ 687705 h 1257300"/>
                <a:gd name="connsiteX8" fmla="*/ 4635394 w 5189220"/>
                <a:gd name="connsiteY8" fmla="*/ 487680 h 1257300"/>
                <a:gd name="connsiteX9" fmla="*/ 4635394 w 5189220"/>
                <a:gd name="connsiteY9" fmla="*/ 554355 h 1257300"/>
                <a:gd name="connsiteX10" fmla="*/ 4564909 w 5189220"/>
                <a:gd name="connsiteY10" fmla="*/ 790575 h 1257300"/>
                <a:gd name="connsiteX11" fmla="*/ 4616344 w 5189220"/>
                <a:gd name="connsiteY11" fmla="*/ 790575 h 1257300"/>
                <a:gd name="connsiteX12" fmla="*/ 4616344 w 5189220"/>
                <a:gd name="connsiteY12" fmla="*/ 1057275 h 1257300"/>
                <a:gd name="connsiteX13" fmla="*/ 4692544 w 5189220"/>
                <a:gd name="connsiteY13" fmla="*/ 1057275 h 1257300"/>
                <a:gd name="connsiteX14" fmla="*/ 4692544 w 5189220"/>
                <a:gd name="connsiteY14" fmla="*/ 790575 h 1257300"/>
                <a:gd name="connsiteX15" fmla="*/ 4730644 w 5189220"/>
                <a:gd name="connsiteY15" fmla="*/ 790575 h 1257300"/>
                <a:gd name="connsiteX16" fmla="*/ 4730644 w 5189220"/>
                <a:gd name="connsiteY16" fmla="*/ 1057275 h 1257300"/>
                <a:gd name="connsiteX17" fmla="*/ 4806844 w 5189220"/>
                <a:gd name="connsiteY17" fmla="*/ 1057275 h 1257300"/>
                <a:gd name="connsiteX18" fmla="*/ 4806844 w 5189220"/>
                <a:gd name="connsiteY18" fmla="*/ 790575 h 1257300"/>
                <a:gd name="connsiteX19" fmla="*/ 4858279 w 5189220"/>
                <a:gd name="connsiteY19" fmla="*/ 790575 h 1257300"/>
                <a:gd name="connsiteX20" fmla="*/ 4787794 w 5189220"/>
                <a:gd name="connsiteY20" fmla="*/ 554355 h 1257300"/>
                <a:gd name="connsiteX21" fmla="*/ 4787794 w 5189220"/>
                <a:gd name="connsiteY21" fmla="*/ 487680 h 1257300"/>
                <a:gd name="connsiteX22" fmla="*/ 4846849 w 5189220"/>
                <a:gd name="connsiteY22" fmla="*/ 687705 h 1257300"/>
                <a:gd name="connsiteX23" fmla="*/ 4883044 w 5189220"/>
                <a:gd name="connsiteY23" fmla="*/ 714375 h 1257300"/>
                <a:gd name="connsiteX24" fmla="*/ 4894474 w 5189220"/>
                <a:gd name="connsiteY24" fmla="*/ 712470 h 1257300"/>
                <a:gd name="connsiteX25" fmla="*/ 4919239 w 5189220"/>
                <a:gd name="connsiteY25" fmla="*/ 664845 h 1257300"/>
                <a:gd name="connsiteX26" fmla="*/ 4850659 w 5189220"/>
                <a:gd name="connsiteY26" fmla="*/ 428625 h 1257300"/>
                <a:gd name="connsiteX27" fmla="*/ 4835419 w 5189220"/>
                <a:gd name="connsiteY27" fmla="*/ 407670 h 1257300"/>
                <a:gd name="connsiteX28" fmla="*/ 4755409 w 5189220"/>
                <a:gd name="connsiteY28" fmla="*/ 375285 h 1257300"/>
                <a:gd name="connsiteX29" fmla="*/ 4711594 w 5189220"/>
                <a:gd name="connsiteY29" fmla="*/ 371475 h 1257300"/>
                <a:gd name="connsiteX30" fmla="*/ 4241361 w 5189220"/>
                <a:gd name="connsiteY30" fmla="*/ 371475 h 1257300"/>
                <a:gd name="connsiteX31" fmla="*/ 4197546 w 5189220"/>
                <a:gd name="connsiteY31" fmla="*/ 375285 h 1257300"/>
                <a:gd name="connsiteX32" fmla="*/ 4117536 w 5189220"/>
                <a:gd name="connsiteY32" fmla="*/ 407670 h 1257300"/>
                <a:gd name="connsiteX33" fmla="*/ 4102296 w 5189220"/>
                <a:gd name="connsiteY33" fmla="*/ 428625 h 1257300"/>
                <a:gd name="connsiteX34" fmla="*/ 4031811 w 5189220"/>
                <a:gd name="connsiteY34" fmla="*/ 664845 h 1257300"/>
                <a:gd name="connsiteX35" fmla="*/ 4058481 w 5189220"/>
                <a:gd name="connsiteY35" fmla="*/ 712470 h 1257300"/>
                <a:gd name="connsiteX36" fmla="*/ 4069911 w 5189220"/>
                <a:gd name="connsiteY36" fmla="*/ 714375 h 1257300"/>
                <a:gd name="connsiteX37" fmla="*/ 4106106 w 5189220"/>
                <a:gd name="connsiteY37" fmla="*/ 687705 h 1257300"/>
                <a:gd name="connsiteX38" fmla="*/ 4165161 w 5189220"/>
                <a:gd name="connsiteY38" fmla="*/ 487680 h 1257300"/>
                <a:gd name="connsiteX39" fmla="*/ 4165161 w 5189220"/>
                <a:gd name="connsiteY39" fmla="*/ 554355 h 1257300"/>
                <a:gd name="connsiteX40" fmla="*/ 4094676 w 5189220"/>
                <a:gd name="connsiteY40" fmla="*/ 790575 h 1257300"/>
                <a:gd name="connsiteX41" fmla="*/ 4146111 w 5189220"/>
                <a:gd name="connsiteY41" fmla="*/ 790575 h 1257300"/>
                <a:gd name="connsiteX42" fmla="*/ 4146111 w 5189220"/>
                <a:gd name="connsiteY42" fmla="*/ 1057275 h 1257300"/>
                <a:gd name="connsiteX43" fmla="*/ 4222311 w 5189220"/>
                <a:gd name="connsiteY43" fmla="*/ 1057275 h 1257300"/>
                <a:gd name="connsiteX44" fmla="*/ 4222311 w 5189220"/>
                <a:gd name="connsiteY44" fmla="*/ 790575 h 1257300"/>
                <a:gd name="connsiteX45" fmla="*/ 4260411 w 5189220"/>
                <a:gd name="connsiteY45" fmla="*/ 790575 h 1257300"/>
                <a:gd name="connsiteX46" fmla="*/ 4260411 w 5189220"/>
                <a:gd name="connsiteY46" fmla="*/ 1057275 h 1257300"/>
                <a:gd name="connsiteX47" fmla="*/ 4336611 w 5189220"/>
                <a:gd name="connsiteY47" fmla="*/ 1057275 h 1257300"/>
                <a:gd name="connsiteX48" fmla="*/ 4336611 w 5189220"/>
                <a:gd name="connsiteY48" fmla="*/ 790575 h 1257300"/>
                <a:gd name="connsiteX49" fmla="*/ 4388046 w 5189220"/>
                <a:gd name="connsiteY49" fmla="*/ 790575 h 1257300"/>
                <a:gd name="connsiteX50" fmla="*/ 4317561 w 5189220"/>
                <a:gd name="connsiteY50" fmla="*/ 554355 h 1257300"/>
                <a:gd name="connsiteX51" fmla="*/ 4317561 w 5189220"/>
                <a:gd name="connsiteY51" fmla="*/ 487680 h 1257300"/>
                <a:gd name="connsiteX52" fmla="*/ 4376616 w 5189220"/>
                <a:gd name="connsiteY52" fmla="*/ 687705 h 1257300"/>
                <a:gd name="connsiteX53" fmla="*/ 4412811 w 5189220"/>
                <a:gd name="connsiteY53" fmla="*/ 714375 h 1257300"/>
                <a:gd name="connsiteX54" fmla="*/ 4424241 w 5189220"/>
                <a:gd name="connsiteY54" fmla="*/ 712470 h 1257300"/>
                <a:gd name="connsiteX55" fmla="*/ 4449006 w 5189220"/>
                <a:gd name="connsiteY55" fmla="*/ 664845 h 1257300"/>
                <a:gd name="connsiteX56" fmla="*/ 4380426 w 5189220"/>
                <a:gd name="connsiteY56" fmla="*/ 428625 h 1257300"/>
                <a:gd name="connsiteX57" fmla="*/ 4365186 w 5189220"/>
                <a:gd name="connsiteY57" fmla="*/ 407670 h 1257300"/>
                <a:gd name="connsiteX58" fmla="*/ 4285176 w 5189220"/>
                <a:gd name="connsiteY58" fmla="*/ 375285 h 1257300"/>
                <a:gd name="connsiteX59" fmla="*/ 4241361 w 5189220"/>
                <a:gd name="connsiteY59" fmla="*/ 371475 h 1257300"/>
                <a:gd name="connsiteX60" fmla="*/ 3771131 w 5189220"/>
                <a:gd name="connsiteY60" fmla="*/ 371475 h 1257300"/>
                <a:gd name="connsiteX61" fmla="*/ 3727316 w 5189220"/>
                <a:gd name="connsiteY61" fmla="*/ 375285 h 1257300"/>
                <a:gd name="connsiteX62" fmla="*/ 3647306 w 5189220"/>
                <a:gd name="connsiteY62" fmla="*/ 407670 h 1257300"/>
                <a:gd name="connsiteX63" fmla="*/ 3632066 w 5189220"/>
                <a:gd name="connsiteY63" fmla="*/ 428625 h 1257300"/>
                <a:gd name="connsiteX64" fmla="*/ 3561581 w 5189220"/>
                <a:gd name="connsiteY64" fmla="*/ 664845 h 1257300"/>
                <a:gd name="connsiteX65" fmla="*/ 3588251 w 5189220"/>
                <a:gd name="connsiteY65" fmla="*/ 712470 h 1257300"/>
                <a:gd name="connsiteX66" fmla="*/ 3599681 w 5189220"/>
                <a:gd name="connsiteY66" fmla="*/ 714375 h 1257300"/>
                <a:gd name="connsiteX67" fmla="*/ 3635876 w 5189220"/>
                <a:gd name="connsiteY67" fmla="*/ 687705 h 1257300"/>
                <a:gd name="connsiteX68" fmla="*/ 3694931 w 5189220"/>
                <a:gd name="connsiteY68" fmla="*/ 487680 h 1257300"/>
                <a:gd name="connsiteX69" fmla="*/ 3694931 w 5189220"/>
                <a:gd name="connsiteY69" fmla="*/ 554355 h 1257300"/>
                <a:gd name="connsiteX70" fmla="*/ 3624446 w 5189220"/>
                <a:gd name="connsiteY70" fmla="*/ 790575 h 1257300"/>
                <a:gd name="connsiteX71" fmla="*/ 3675881 w 5189220"/>
                <a:gd name="connsiteY71" fmla="*/ 790575 h 1257300"/>
                <a:gd name="connsiteX72" fmla="*/ 3675881 w 5189220"/>
                <a:gd name="connsiteY72" fmla="*/ 1057275 h 1257300"/>
                <a:gd name="connsiteX73" fmla="*/ 3752081 w 5189220"/>
                <a:gd name="connsiteY73" fmla="*/ 1057275 h 1257300"/>
                <a:gd name="connsiteX74" fmla="*/ 3752081 w 5189220"/>
                <a:gd name="connsiteY74" fmla="*/ 790575 h 1257300"/>
                <a:gd name="connsiteX75" fmla="*/ 3790181 w 5189220"/>
                <a:gd name="connsiteY75" fmla="*/ 790575 h 1257300"/>
                <a:gd name="connsiteX76" fmla="*/ 3790181 w 5189220"/>
                <a:gd name="connsiteY76" fmla="*/ 1057275 h 1257300"/>
                <a:gd name="connsiteX77" fmla="*/ 3866381 w 5189220"/>
                <a:gd name="connsiteY77" fmla="*/ 1057275 h 1257300"/>
                <a:gd name="connsiteX78" fmla="*/ 3866381 w 5189220"/>
                <a:gd name="connsiteY78" fmla="*/ 790575 h 1257300"/>
                <a:gd name="connsiteX79" fmla="*/ 3917816 w 5189220"/>
                <a:gd name="connsiteY79" fmla="*/ 790575 h 1257300"/>
                <a:gd name="connsiteX80" fmla="*/ 3847331 w 5189220"/>
                <a:gd name="connsiteY80" fmla="*/ 554355 h 1257300"/>
                <a:gd name="connsiteX81" fmla="*/ 3847331 w 5189220"/>
                <a:gd name="connsiteY81" fmla="*/ 487680 h 1257300"/>
                <a:gd name="connsiteX82" fmla="*/ 3906386 w 5189220"/>
                <a:gd name="connsiteY82" fmla="*/ 687705 h 1257300"/>
                <a:gd name="connsiteX83" fmla="*/ 3942581 w 5189220"/>
                <a:gd name="connsiteY83" fmla="*/ 714375 h 1257300"/>
                <a:gd name="connsiteX84" fmla="*/ 3954011 w 5189220"/>
                <a:gd name="connsiteY84" fmla="*/ 712470 h 1257300"/>
                <a:gd name="connsiteX85" fmla="*/ 3978776 w 5189220"/>
                <a:gd name="connsiteY85" fmla="*/ 664845 h 1257300"/>
                <a:gd name="connsiteX86" fmla="*/ 3910196 w 5189220"/>
                <a:gd name="connsiteY86" fmla="*/ 428625 h 1257300"/>
                <a:gd name="connsiteX87" fmla="*/ 3894956 w 5189220"/>
                <a:gd name="connsiteY87" fmla="*/ 407670 h 1257300"/>
                <a:gd name="connsiteX88" fmla="*/ 3814946 w 5189220"/>
                <a:gd name="connsiteY88" fmla="*/ 375285 h 1257300"/>
                <a:gd name="connsiteX89" fmla="*/ 3771131 w 5189220"/>
                <a:gd name="connsiteY89" fmla="*/ 371475 h 1257300"/>
                <a:gd name="connsiteX90" fmla="*/ 3300901 w 5189220"/>
                <a:gd name="connsiteY90" fmla="*/ 371475 h 1257300"/>
                <a:gd name="connsiteX91" fmla="*/ 3257086 w 5189220"/>
                <a:gd name="connsiteY91" fmla="*/ 375285 h 1257300"/>
                <a:gd name="connsiteX92" fmla="*/ 3177076 w 5189220"/>
                <a:gd name="connsiteY92" fmla="*/ 407670 h 1257300"/>
                <a:gd name="connsiteX93" fmla="*/ 3161836 w 5189220"/>
                <a:gd name="connsiteY93" fmla="*/ 428625 h 1257300"/>
                <a:gd name="connsiteX94" fmla="*/ 3091351 w 5189220"/>
                <a:gd name="connsiteY94" fmla="*/ 664845 h 1257300"/>
                <a:gd name="connsiteX95" fmla="*/ 3118021 w 5189220"/>
                <a:gd name="connsiteY95" fmla="*/ 712470 h 1257300"/>
                <a:gd name="connsiteX96" fmla="*/ 3129451 w 5189220"/>
                <a:gd name="connsiteY96" fmla="*/ 714375 h 1257300"/>
                <a:gd name="connsiteX97" fmla="*/ 3165646 w 5189220"/>
                <a:gd name="connsiteY97" fmla="*/ 687705 h 1257300"/>
                <a:gd name="connsiteX98" fmla="*/ 3224701 w 5189220"/>
                <a:gd name="connsiteY98" fmla="*/ 487680 h 1257300"/>
                <a:gd name="connsiteX99" fmla="*/ 3224701 w 5189220"/>
                <a:gd name="connsiteY99" fmla="*/ 554355 h 1257300"/>
                <a:gd name="connsiteX100" fmla="*/ 3154216 w 5189220"/>
                <a:gd name="connsiteY100" fmla="*/ 790575 h 1257300"/>
                <a:gd name="connsiteX101" fmla="*/ 3205651 w 5189220"/>
                <a:gd name="connsiteY101" fmla="*/ 790575 h 1257300"/>
                <a:gd name="connsiteX102" fmla="*/ 3205651 w 5189220"/>
                <a:gd name="connsiteY102" fmla="*/ 1057275 h 1257300"/>
                <a:gd name="connsiteX103" fmla="*/ 3281851 w 5189220"/>
                <a:gd name="connsiteY103" fmla="*/ 1057275 h 1257300"/>
                <a:gd name="connsiteX104" fmla="*/ 3281851 w 5189220"/>
                <a:gd name="connsiteY104" fmla="*/ 790575 h 1257300"/>
                <a:gd name="connsiteX105" fmla="*/ 3319951 w 5189220"/>
                <a:gd name="connsiteY105" fmla="*/ 790575 h 1257300"/>
                <a:gd name="connsiteX106" fmla="*/ 3319951 w 5189220"/>
                <a:gd name="connsiteY106" fmla="*/ 1057275 h 1257300"/>
                <a:gd name="connsiteX107" fmla="*/ 3396151 w 5189220"/>
                <a:gd name="connsiteY107" fmla="*/ 1057275 h 1257300"/>
                <a:gd name="connsiteX108" fmla="*/ 3396151 w 5189220"/>
                <a:gd name="connsiteY108" fmla="*/ 790575 h 1257300"/>
                <a:gd name="connsiteX109" fmla="*/ 3447586 w 5189220"/>
                <a:gd name="connsiteY109" fmla="*/ 790575 h 1257300"/>
                <a:gd name="connsiteX110" fmla="*/ 3377101 w 5189220"/>
                <a:gd name="connsiteY110" fmla="*/ 554355 h 1257300"/>
                <a:gd name="connsiteX111" fmla="*/ 3377101 w 5189220"/>
                <a:gd name="connsiteY111" fmla="*/ 487680 h 1257300"/>
                <a:gd name="connsiteX112" fmla="*/ 3436156 w 5189220"/>
                <a:gd name="connsiteY112" fmla="*/ 687705 h 1257300"/>
                <a:gd name="connsiteX113" fmla="*/ 3472351 w 5189220"/>
                <a:gd name="connsiteY113" fmla="*/ 714375 h 1257300"/>
                <a:gd name="connsiteX114" fmla="*/ 3483781 w 5189220"/>
                <a:gd name="connsiteY114" fmla="*/ 712470 h 1257300"/>
                <a:gd name="connsiteX115" fmla="*/ 3508546 w 5189220"/>
                <a:gd name="connsiteY115" fmla="*/ 664845 h 1257300"/>
                <a:gd name="connsiteX116" fmla="*/ 3439966 w 5189220"/>
                <a:gd name="connsiteY116" fmla="*/ 428625 h 1257300"/>
                <a:gd name="connsiteX117" fmla="*/ 3424726 w 5189220"/>
                <a:gd name="connsiteY117" fmla="*/ 407670 h 1257300"/>
                <a:gd name="connsiteX118" fmla="*/ 3344716 w 5189220"/>
                <a:gd name="connsiteY118" fmla="*/ 375285 h 1257300"/>
                <a:gd name="connsiteX119" fmla="*/ 3300901 w 5189220"/>
                <a:gd name="connsiteY119" fmla="*/ 371475 h 1257300"/>
                <a:gd name="connsiteX120" fmla="*/ 2830671 w 5189220"/>
                <a:gd name="connsiteY120" fmla="*/ 371475 h 1257300"/>
                <a:gd name="connsiteX121" fmla="*/ 2786856 w 5189220"/>
                <a:gd name="connsiteY121" fmla="*/ 375285 h 1257300"/>
                <a:gd name="connsiteX122" fmla="*/ 2706846 w 5189220"/>
                <a:gd name="connsiteY122" fmla="*/ 407670 h 1257300"/>
                <a:gd name="connsiteX123" fmla="*/ 2691606 w 5189220"/>
                <a:gd name="connsiteY123" fmla="*/ 428625 h 1257300"/>
                <a:gd name="connsiteX124" fmla="*/ 2621121 w 5189220"/>
                <a:gd name="connsiteY124" fmla="*/ 664845 h 1257300"/>
                <a:gd name="connsiteX125" fmla="*/ 2647791 w 5189220"/>
                <a:gd name="connsiteY125" fmla="*/ 712470 h 1257300"/>
                <a:gd name="connsiteX126" fmla="*/ 2659221 w 5189220"/>
                <a:gd name="connsiteY126" fmla="*/ 714375 h 1257300"/>
                <a:gd name="connsiteX127" fmla="*/ 2695416 w 5189220"/>
                <a:gd name="connsiteY127" fmla="*/ 687705 h 1257300"/>
                <a:gd name="connsiteX128" fmla="*/ 2754471 w 5189220"/>
                <a:gd name="connsiteY128" fmla="*/ 487680 h 1257300"/>
                <a:gd name="connsiteX129" fmla="*/ 2754471 w 5189220"/>
                <a:gd name="connsiteY129" fmla="*/ 554355 h 1257300"/>
                <a:gd name="connsiteX130" fmla="*/ 2683986 w 5189220"/>
                <a:gd name="connsiteY130" fmla="*/ 790575 h 1257300"/>
                <a:gd name="connsiteX131" fmla="*/ 2735421 w 5189220"/>
                <a:gd name="connsiteY131" fmla="*/ 790575 h 1257300"/>
                <a:gd name="connsiteX132" fmla="*/ 2735421 w 5189220"/>
                <a:gd name="connsiteY132" fmla="*/ 1057275 h 1257300"/>
                <a:gd name="connsiteX133" fmla="*/ 2811621 w 5189220"/>
                <a:gd name="connsiteY133" fmla="*/ 1057275 h 1257300"/>
                <a:gd name="connsiteX134" fmla="*/ 2811621 w 5189220"/>
                <a:gd name="connsiteY134" fmla="*/ 790575 h 1257300"/>
                <a:gd name="connsiteX135" fmla="*/ 2849721 w 5189220"/>
                <a:gd name="connsiteY135" fmla="*/ 790575 h 1257300"/>
                <a:gd name="connsiteX136" fmla="*/ 2849721 w 5189220"/>
                <a:gd name="connsiteY136" fmla="*/ 1057275 h 1257300"/>
                <a:gd name="connsiteX137" fmla="*/ 2925921 w 5189220"/>
                <a:gd name="connsiteY137" fmla="*/ 1057275 h 1257300"/>
                <a:gd name="connsiteX138" fmla="*/ 2925921 w 5189220"/>
                <a:gd name="connsiteY138" fmla="*/ 790575 h 1257300"/>
                <a:gd name="connsiteX139" fmla="*/ 2977356 w 5189220"/>
                <a:gd name="connsiteY139" fmla="*/ 790575 h 1257300"/>
                <a:gd name="connsiteX140" fmla="*/ 2906871 w 5189220"/>
                <a:gd name="connsiteY140" fmla="*/ 554355 h 1257300"/>
                <a:gd name="connsiteX141" fmla="*/ 2906871 w 5189220"/>
                <a:gd name="connsiteY141" fmla="*/ 487680 h 1257300"/>
                <a:gd name="connsiteX142" fmla="*/ 2965926 w 5189220"/>
                <a:gd name="connsiteY142" fmla="*/ 687705 h 1257300"/>
                <a:gd name="connsiteX143" fmla="*/ 3002121 w 5189220"/>
                <a:gd name="connsiteY143" fmla="*/ 714375 h 1257300"/>
                <a:gd name="connsiteX144" fmla="*/ 3013551 w 5189220"/>
                <a:gd name="connsiteY144" fmla="*/ 712470 h 1257300"/>
                <a:gd name="connsiteX145" fmla="*/ 3038316 w 5189220"/>
                <a:gd name="connsiteY145" fmla="*/ 664845 h 1257300"/>
                <a:gd name="connsiteX146" fmla="*/ 2969736 w 5189220"/>
                <a:gd name="connsiteY146" fmla="*/ 428625 h 1257300"/>
                <a:gd name="connsiteX147" fmla="*/ 2954496 w 5189220"/>
                <a:gd name="connsiteY147" fmla="*/ 407670 h 1257300"/>
                <a:gd name="connsiteX148" fmla="*/ 2874486 w 5189220"/>
                <a:gd name="connsiteY148" fmla="*/ 375285 h 1257300"/>
                <a:gd name="connsiteX149" fmla="*/ 2830671 w 5189220"/>
                <a:gd name="connsiteY149" fmla="*/ 371475 h 1257300"/>
                <a:gd name="connsiteX150" fmla="*/ 2360441 w 5189220"/>
                <a:gd name="connsiteY150" fmla="*/ 371475 h 1257300"/>
                <a:gd name="connsiteX151" fmla="*/ 2316626 w 5189220"/>
                <a:gd name="connsiteY151" fmla="*/ 375285 h 1257300"/>
                <a:gd name="connsiteX152" fmla="*/ 2236616 w 5189220"/>
                <a:gd name="connsiteY152" fmla="*/ 407670 h 1257300"/>
                <a:gd name="connsiteX153" fmla="*/ 2221376 w 5189220"/>
                <a:gd name="connsiteY153" fmla="*/ 428625 h 1257300"/>
                <a:gd name="connsiteX154" fmla="*/ 2150891 w 5189220"/>
                <a:gd name="connsiteY154" fmla="*/ 664845 h 1257300"/>
                <a:gd name="connsiteX155" fmla="*/ 2177561 w 5189220"/>
                <a:gd name="connsiteY155" fmla="*/ 712470 h 1257300"/>
                <a:gd name="connsiteX156" fmla="*/ 2188991 w 5189220"/>
                <a:gd name="connsiteY156" fmla="*/ 714375 h 1257300"/>
                <a:gd name="connsiteX157" fmla="*/ 2225186 w 5189220"/>
                <a:gd name="connsiteY157" fmla="*/ 687705 h 1257300"/>
                <a:gd name="connsiteX158" fmla="*/ 2284241 w 5189220"/>
                <a:gd name="connsiteY158" fmla="*/ 487680 h 1257300"/>
                <a:gd name="connsiteX159" fmla="*/ 2284241 w 5189220"/>
                <a:gd name="connsiteY159" fmla="*/ 554355 h 1257300"/>
                <a:gd name="connsiteX160" fmla="*/ 2213756 w 5189220"/>
                <a:gd name="connsiteY160" fmla="*/ 790575 h 1257300"/>
                <a:gd name="connsiteX161" fmla="*/ 2265191 w 5189220"/>
                <a:gd name="connsiteY161" fmla="*/ 790575 h 1257300"/>
                <a:gd name="connsiteX162" fmla="*/ 2265191 w 5189220"/>
                <a:gd name="connsiteY162" fmla="*/ 1057275 h 1257300"/>
                <a:gd name="connsiteX163" fmla="*/ 2341391 w 5189220"/>
                <a:gd name="connsiteY163" fmla="*/ 1057275 h 1257300"/>
                <a:gd name="connsiteX164" fmla="*/ 2341391 w 5189220"/>
                <a:gd name="connsiteY164" fmla="*/ 790575 h 1257300"/>
                <a:gd name="connsiteX165" fmla="*/ 2379491 w 5189220"/>
                <a:gd name="connsiteY165" fmla="*/ 790575 h 1257300"/>
                <a:gd name="connsiteX166" fmla="*/ 2379491 w 5189220"/>
                <a:gd name="connsiteY166" fmla="*/ 1057275 h 1257300"/>
                <a:gd name="connsiteX167" fmla="*/ 2455691 w 5189220"/>
                <a:gd name="connsiteY167" fmla="*/ 1057275 h 1257300"/>
                <a:gd name="connsiteX168" fmla="*/ 2455691 w 5189220"/>
                <a:gd name="connsiteY168" fmla="*/ 790575 h 1257300"/>
                <a:gd name="connsiteX169" fmla="*/ 2507126 w 5189220"/>
                <a:gd name="connsiteY169" fmla="*/ 790575 h 1257300"/>
                <a:gd name="connsiteX170" fmla="*/ 2436641 w 5189220"/>
                <a:gd name="connsiteY170" fmla="*/ 554355 h 1257300"/>
                <a:gd name="connsiteX171" fmla="*/ 2436641 w 5189220"/>
                <a:gd name="connsiteY171" fmla="*/ 487680 h 1257300"/>
                <a:gd name="connsiteX172" fmla="*/ 2495696 w 5189220"/>
                <a:gd name="connsiteY172" fmla="*/ 687705 h 1257300"/>
                <a:gd name="connsiteX173" fmla="*/ 2531891 w 5189220"/>
                <a:gd name="connsiteY173" fmla="*/ 714375 h 1257300"/>
                <a:gd name="connsiteX174" fmla="*/ 2543321 w 5189220"/>
                <a:gd name="connsiteY174" fmla="*/ 712470 h 1257300"/>
                <a:gd name="connsiteX175" fmla="*/ 2568086 w 5189220"/>
                <a:gd name="connsiteY175" fmla="*/ 664845 h 1257300"/>
                <a:gd name="connsiteX176" fmla="*/ 2499506 w 5189220"/>
                <a:gd name="connsiteY176" fmla="*/ 428625 h 1257300"/>
                <a:gd name="connsiteX177" fmla="*/ 2484266 w 5189220"/>
                <a:gd name="connsiteY177" fmla="*/ 407670 h 1257300"/>
                <a:gd name="connsiteX178" fmla="*/ 2404256 w 5189220"/>
                <a:gd name="connsiteY178" fmla="*/ 375285 h 1257300"/>
                <a:gd name="connsiteX179" fmla="*/ 2360441 w 5189220"/>
                <a:gd name="connsiteY179" fmla="*/ 371475 h 1257300"/>
                <a:gd name="connsiteX180" fmla="*/ 1890211 w 5189220"/>
                <a:gd name="connsiteY180" fmla="*/ 371475 h 1257300"/>
                <a:gd name="connsiteX181" fmla="*/ 1846396 w 5189220"/>
                <a:gd name="connsiteY181" fmla="*/ 375285 h 1257300"/>
                <a:gd name="connsiteX182" fmla="*/ 1766386 w 5189220"/>
                <a:gd name="connsiteY182" fmla="*/ 407670 h 1257300"/>
                <a:gd name="connsiteX183" fmla="*/ 1751146 w 5189220"/>
                <a:gd name="connsiteY183" fmla="*/ 428625 h 1257300"/>
                <a:gd name="connsiteX184" fmla="*/ 1680661 w 5189220"/>
                <a:gd name="connsiteY184" fmla="*/ 664845 h 1257300"/>
                <a:gd name="connsiteX185" fmla="*/ 1707331 w 5189220"/>
                <a:gd name="connsiteY185" fmla="*/ 712470 h 1257300"/>
                <a:gd name="connsiteX186" fmla="*/ 1718761 w 5189220"/>
                <a:gd name="connsiteY186" fmla="*/ 714375 h 1257300"/>
                <a:gd name="connsiteX187" fmla="*/ 1754956 w 5189220"/>
                <a:gd name="connsiteY187" fmla="*/ 687705 h 1257300"/>
                <a:gd name="connsiteX188" fmla="*/ 1814011 w 5189220"/>
                <a:gd name="connsiteY188" fmla="*/ 487680 h 1257300"/>
                <a:gd name="connsiteX189" fmla="*/ 1814011 w 5189220"/>
                <a:gd name="connsiteY189" fmla="*/ 554355 h 1257300"/>
                <a:gd name="connsiteX190" fmla="*/ 1743526 w 5189220"/>
                <a:gd name="connsiteY190" fmla="*/ 790575 h 1257300"/>
                <a:gd name="connsiteX191" fmla="*/ 1794961 w 5189220"/>
                <a:gd name="connsiteY191" fmla="*/ 790575 h 1257300"/>
                <a:gd name="connsiteX192" fmla="*/ 1794961 w 5189220"/>
                <a:gd name="connsiteY192" fmla="*/ 1057275 h 1257300"/>
                <a:gd name="connsiteX193" fmla="*/ 1871161 w 5189220"/>
                <a:gd name="connsiteY193" fmla="*/ 1057275 h 1257300"/>
                <a:gd name="connsiteX194" fmla="*/ 1871161 w 5189220"/>
                <a:gd name="connsiteY194" fmla="*/ 790575 h 1257300"/>
                <a:gd name="connsiteX195" fmla="*/ 1909261 w 5189220"/>
                <a:gd name="connsiteY195" fmla="*/ 790575 h 1257300"/>
                <a:gd name="connsiteX196" fmla="*/ 1909261 w 5189220"/>
                <a:gd name="connsiteY196" fmla="*/ 1057275 h 1257300"/>
                <a:gd name="connsiteX197" fmla="*/ 1985461 w 5189220"/>
                <a:gd name="connsiteY197" fmla="*/ 1057275 h 1257300"/>
                <a:gd name="connsiteX198" fmla="*/ 1985461 w 5189220"/>
                <a:gd name="connsiteY198" fmla="*/ 790575 h 1257300"/>
                <a:gd name="connsiteX199" fmla="*/ 2036896 w 5189220"/>
                <a:gd name="connsiteY199" fmla="*/ 790575 h 1257300"/>
                <a:gd name="connsiteX200" fmla="*/ 1966411 w 5189220"/>
                <a:gd name="connsiteY200" fmla="*/ 554355 h 1257300"/>
                <a:gd name="connsiteX201" fmla="*/ 1966411 w 5189220"/>
                <a:gd name="connsiteY201" fmla="*/ 487680 h 1257300"/>
                <a:gd name="connsiteX202" fmla="*/ 2025466 w 5189220"/>
                <a:gd name="connsiteY202" fmla="*/ 687705 h 1257300"/>
                <a:gd name="connsiteX203" fmla="*/ 2061661 w 5189220"/>
                <a:gd name="connsiteY203" fmla="*/ 714375 h 1257300"/>
                <a:gd name="connsiteX204" fmla="*/ 2073091 w 5189220"/>
                <a:gd name="connsiteY204" fmla="*/ 712470 h 1257300"/>
                <a:gd name="connsiteX205" fmla="*/ 2097856 w 5189220"/>
                <a:gd name="connsiteY205" fmla="*/ 664845 h 1257300"/>
                <a:gd name="connsiteX206" fmla="*/ 2029276 w 5189220"/>
                <a:gd name="connsiteY206" fmla="*/ 428625 h 1257300"/>
                <a:gd name="connsiteX207" fmla="*/ 2014036 w 5189220"/>
                <a:gd name="connsiteY207" fmla="*/ 407670 h 1257300"/>
                <a:gd name="connsiteX208" fmla="*/ 1934026 w 5189220"/>
                <a:gd name="connsiteY208" fmla="*/ 375285 h 1257300"/>
                <a:gd name="connsiteX209" fmla="*/ 1890211 w 5189220"/>
                <a:gd name="connsiteY209" fmla="*/ 371475 h 1257300"/>
                <a:gd name="connsiteX210" fmla="*/ 1419981 w 5189220"/>
                <a:gd name="connsiteY210" fmla="*/ 371475 h 1257300"/>
                <a:gd name="connsiteX211" fmla="*/ 1376166 w 5189220"/>
                <a:gd name="connsiteY211" fmla="*/ 375285 h 1257300"/>
                <a:gd name="connsiteX212" fmla="*/ 1296156 w 5189220"/>
                <a:gd name="connsiteY212" fmla="*/ 407670 h 1257300"/>
                <a:gd name="connsiteX213" fmla="*/ 1280916 w 5189220"/>
                <a:gd name="connsiteY213" fmla="*/ 428625 h 1257300"/>
                <a:gd name="connsiteX214" fmla="*/ 1210431 w 5189220"/>
                <a:gd name="connsiteY214" fmla="*/ 664845 h 1257300"/>
                <a:gd name="connsiteX215" fmla="*/ 1237101 w 5189220"/>
                <a:gd name="connsiteY215" fmla="*/ 712470 h 1257300"/>
                <a:gd name="connsiteX216" fmla="*/ 1248531 w 5189220"/>
                <a:gd name="connsiteY216" fmla="*/ 714375 h 1257300"/>
                <a:gd name="connsiteX217" fmla="*/ 1284726 w 5189220"/>
                <a:gd name="connsiteY217" fmla="*/ 687705 h 1257300"/>
                <a:gd name="connsiteX218" fmla="*/ 1343781 w 5189220"/>
                <a:gd name="connsiteY218" fmla="*/ 487680 h 1257300"/>
                <a:gd name="connsiteX219" fmla="*/ 1343781 w 5189220"/>
                <a:gd name="connsiteY219" fmla="*/ 554355 h 1257300"/>
                <a:gd name="connsiteX220" fmla="*/ 1273296 w 5189220"/>
                <a:gd name="connsiteY220" fmla="*/ 790575 h 1257300"/>
                <a:gd name="connsiteX221" fmla="*/ 1324731 w 5189220"/>
                <a:gd name="connsiteY221" fmla="*/ 790575 h 1257300"/>
                <a:gd name="connsiteX222" fmla="*/ 1324731 w 5189220"/>
                <a:gd name="connsiteY222" fmla="*/ 1057275 h 1257300"/>
                <a:gd name="connsiteX223" fmla="*/ 1400931 w 5189220"/>
                <a:gd name="connsiteY223" fmla="*/ 1057275 h 1257300"/>
                <a:gd name="connsiteX224" fmla="*/ 1400931 w 5189220"/>
                <a:gd name="connsiteY224" fmla="*/ 790575 h 1257300"/>
                <a:gd name="connsiteX225" fmla="*/ 1439031 w 5189220"/>
                <a:gd name="connsiteY225" fmla="*/ 790575 h 1257300"/>
                <a:gd name="connsiteX226" fmla="*/ 1439031 w 5189220"/>
                <a:gd name="connsiteY226" fmla="*/ 1057275 h 1257300"/>
                <a:gd name="connsiteX227" fmla="*/ 1515231 w 5189220"/>
                <a:gd name="connsiteY227" fmla="*/ 1057275 h 1257300"/>
                <a:gd name="connsiteX228" fmla="*/ 1515231 w 5189220"/>
                <a:gd name="connsiteY228" fmla="*/ 790575 h 1257300"/>
                <a:gd name="connsiteX229" fmla="*/ 1566666 w 5189220"/>
                <a:gd name="connsiteY229" fmla="*/ 790575 h 1257300"/>
                <a:gd name="connsiteX230" fmla="*/ 1496181 w 5189220"/>
                <a:gd name="connsiteY230" fmla="*/ 554355 h 1257300"/>
                <a:gd name="connsiteX231" fmla="*/ 1496181 w 5189220"/>
                <a:gd name="connsiteY231" fmla="*/ 487680 h 1257300"/>
                <a:gd name="connsiteX232" fmla="*/ 1555236 w 5189220"/>
                <a:gd name="connsiteY232" fmla="*/ 687705 h 1257300"/>
                <a:gd name="connsiteX233" fmla="*/ 1591431 w 5189220"/>
                <a:gd name="connsiteY233" fmla="*/ 714375 h 1257300"/>
                <a:gd name="connsiteX234" fmla="*/ 1602861 w 5189220"/>
                <a:gd name="connsiteY234" fmla="*/ 712470 h 1257300"/>
                <a:gd name="connsiteX235" fmla="*/ 1627626 w 5189220"/>
                <a:gd name="connsiteY235" fmla="*/ 664845 h 1257300"/>
                <a:gd name="connsiteX236" fmla="*/ 1559046 w 5189220"/>
                <a:gd name="connsiteY236" fmla="*/ 428625 h 1257300"/>
                <a:gd name="connsiteX237" fmla="*/ 1543806 w 5189220"/>
                <a:gd name="connsiteY237" fmla="*/ 407670 h 1257300"/>
                <a:gd name="connsiteX238" fmla="*/ 1463796 w 5189220"/>
                <a:gd name="connsiteY238" fmla="*/ 375285 h 1257300"/>
                <a:gd name="connsiteX239" fmla="*/ 1419981 w 5189220"/>
                <a:gd name="connsiteY239" fmla="*/ 371475 h 1257300"/>
                <a:gd name="connsiteX240" fmla="*/ 949751 w 5189220"/>
                <a:gd name="connsiteY240" fmla="*/ 371475 h 1257300"/>
                <a:gd name="connsiteX241" fmla="*/ 905936 w 5189220"/>
                <a:gd name="connsiteY241" fmla="*/ 375285 h 1257300"/>
                <a:gd name="connsiteX242" fmla="*/ 825927 w 5189220"/>
                <a:gd name="connsiteY242" fmla="*/ 407670 h 1257300"/>
                <a:gd name="connsiteX243" fmla="*/ 810686 w 5189220"/>
                <a:gd name="connsiteY243" fmla="*/ 428625 h 1257300"/>
                <a:gd name="connsiteX244" fmla="*/ 740201 w 5189220"/>
                <a:gd name="connsiteY244" fmla="*/ 664845 h 1257300"/>
                <a:gd name="connsiteX245" fmla="*/ 766871 w 5189220"/>
                <a:gd name="connsiteY245" fmla="*/ 712470 h 1257300"/>
                <a:gd name="connsiteX246" fmla="*/ 778301 w 5189220"/>
                <a:gd name="connsiteY246" fmla="*/ 714375 h 1257300"/>
                <a:gd name="connsiteX247" fmla="*/ 814496 w 5189220"/>
                <a:gd name="connsiteY247" fmla="*/ 687705 h 1257300"/>
                <a:gd name="connsiteX248" fmla="*/ 873551 w 5189220"/>
                <a:gd name="connsiteY248" fmla="*/ 487680 h 1257300"/>
                <a:gd name="connsiteX249" fmla="*/ 873551 w 5189220"/>
                <a:gd name="connsiteY249" fmla="*/ 554355 h 1257300"/>
                <a:gd name="connsiteX250" fmla="*/ 803066 w 5189220"/>
                <a:gd name="connsiteY250" fmla="*/ 790575 h 1257300"/>
                <a:gd name="connsiteX251" fmla="*/ 854501 w 5189220"/>
                <a:gd name="connsiteY251" fmla="*/ 790575 h 1257300"/>
                <a:gd name="connsiteX252" fmla="*/ 854501 w 5189220"/>
                <a:gd name="connsiteY252" fmla="*/ 1057275 h 1257300"/>
                <a:gd name="connsiteX253" fmla="*/ 930701 w 5189220"/>
                <a:gd name="connsiteY253" fmla="*/ 1057275 h 1257300"/>
                <a:gd name="connsiteX254" fmla="*/ 930701 w 5189220"/>
                <a:gd name="connsiteY254" fmla="*/ 790575 h 1257300"/>
                <a:gd name="connsiteX255" fmla="*/ 968801 w 5189220"/>
                <a:gd name="connsiteY255" fmla="*/ 790575 h 1257300"/>
                <a:gd name="connsiteX256" fmla="*/ 968801 w 5189220"/>
                <a:gd name="connsiteY256" fmla="*/ 1057275 h 1257300"/>
                <a:gd name="connsiteX257" fmla="*/ 1045001 w 5189220"/>
                <a:gd name="connsiteY257" fmla="*/ 1057275 h 1257300"/>
                <a:gd name="connsiteX258" fmla="*/ 1045001 w 5189220"/>
                <a:gd name="connsiteY258" fmla="*/ 790575 h 1257300"/>
                <a:gd name="connsiteX259" fmla="*/ 1096436 w 5189220"/>
                <a:gd name="connsiteY259" fmla="*/ 790575 h 1257300"/>
                <a:gd name="connsiteX260" fmla="*/ 1025951 w 5189220"/>
                <a:gd name="connsiteY260" fmla="*/ 554355 h 1257300"/>
                <a:gd name="connsiteX261" fmla="*/ 1025951 w 5189220"/>
                <a:gd name="connsiteY261" fmla="*/ 487680 h 1257300"/>
                <a:gd name="connsiteX262" fmla="*/ 1085006 w 5189220"/>
                <a:gd name="connsiteY262" fmla="*/ 687705 h 1257300"/>
                <a:gd name="connsiteX263" fmla="*/ 1121201 w 5189220"/>
                <a:gd name="connsiteY263" fmla="*/ 714375 h 1257300"/>
                <a:gd name="connsiteX264" fmla="*/ 1132631 w 5189220"/>
                <a:gd name="connsiteY264" fmla="*/ 712470 h 1257300"/>
                <a:gd name="connsiteX265" fmla="*/ 1157396 w 5189220"/>
                <a:gd name="connsiteY265" fmla="*/ 664845 h 1257300"/>
                <a:gd name="connsiteX266" fmla="*/ 1088816 w 5189220"/>
                <a:gd name="connsiteY266" fmla="*/ 428625 h 1257300"/>
                <a:gd name="connsiteX267" fmla="*/ 1073576 w 5189220"/>
                <a:gd name="connsiteY267" fmla="*/ 407670 h 1257300"/>
                <a:gd name="connsiteX268" fmla="*/ 993566 w 5189220"/>
                <a:gd name="connsiteY268" fmla="*/ 375285 h 1257300"/>
                <a:gd name="connsiteX269" fmla="*/ 949751 w 5189220"/>
                <a:gd name="connsiteY269" fmla="*/ 371475 h 1257300"/>
                <a:gd name="connsiteX270" fmla="*/ 479522 w 5189220"/>
                <a:gd name="connsiteY270" fmla="*/ 371475 h 1257300"/>
                <a:gd name="connsiteX271" fmla="*/ 435707 w 5189220"/>
                <a:gd name="connsiteY271" fmla="*/ 375285 h 1257300"/>
                <a:gd name="connsiteX272" fmla="*/ 355697 w 5189220"/>
                <a:gd name="connsiteY272" fmla="*/ 407670 h 1257300"/>
                <a:gd name="connsiteX273" fmla="*/ 340456 w 5189220"/>
                <a:gd name="connsiteY273" fmla="*/ 428625 h 1257300"/>
                <a:gd name="connsiteX274" fmla="*/ 269971 w 5189220"/>
                <a:gd name="connsiteY274" fmla="*/ 664845 h 1257300"/>
                <a:gd name="connsiteX275" fmla="*/ 296641 w 5189220"/>
                <a:gd name="connsiteY275" fmla="*/ 712470 h 1257300"/>
                <a:gd name="connsiteX276" fmla="*/ 308071 w 5189220"/>
                <a:gd name="connsiteY276" fmla="*/ 714375 h 1257300"/>
                <a:gd name="connsiteX277" fmla="*/ 344266 w 5189220"/>
                <a:gd name="connsiteY277" fmla="*/ 687705 h 1257300"/>
                <a:gd name="connsiteX278" fmla="*/ 403322 w 5189220"/>
                <a:gd name="connsiteY278" fmla="*/ 487680 h 1257300"/>
                <a:gd name="connsiteX279" fmla="*/ 403322 w 5189220"/>
                <a:gd name="connsiteY279" fmla="*/ 554355 h 1257300"/>
                <a:gd name="connsiteX280" fmla="*/ 332837 w 5189220"/>
                <a:gd name="connsiteY280" fmla="*/ 790575 h 1257300"/>
                <a:gd name="connsiteX281" fmla="*/ 384272 w 5189220"/>
                <a:gd name="connsiteY281" fmla="*/ 790575 h 1257300"/>
                <a:gd name="connsiteX282" fmla="*/ 384272 w 5189220"/>
                <a:gd name="connsiteY282" fmla="*/ 1057275 h 1257300"/>
                <a:gd name="connsiteX283" fmla="*/ 460472 w 5189220"/>
                <a:gd name="connsiteY283" fmla="*/ 1057275 h 1257300"/>
                <a:gd name="connsiteX284" fmla="*/ 460472 w 5189220"/>
                <a:gd name="connsiteY284" fmla="*/ 790575 h 1257300"/>
                <a:gd name="connsiteX285" fmla="*/ 498572 w 5189220"/>
                <a:gd name="connsiteY285" fmla="*/ 790575 h 1257300"/>
                <a:gd name="connsiteX286" fmla="*/ 498572 w 5189220"/>
                <a:gd name="connsiteY286" fmla="*/ 1057275 h 1257300"/>
                <a:gd name="connsiteX287" fmla="*/ 574772 w 5189220"/>
                <a:gd name="connsiteY287" fmla="*/ 1057275 h 1257300"/>
                <a:gd name="connsiteX288" fmla="*/ 574772 w 5189220"/>
                <a:gd name="connsiteY288" fmla="*/ 790575 h 1257300"/>
                <a:gd name="connsiteX289" fmla="*/ 626207 w 5189220"/>
                <a:gd name="connsiteY289" fmla="*/ 790575 h 1257300"/>
                <a:gd name="connsiteX290" fmla="*/ 555722 w 5189220"/>
                <a:gd name="connsiteY290" fmla="*/ 554355 h 1257300"/>
                <a:gd name="connsiteX291" fmla="*/ 555722 w 5189220"/>
                <a:gd name="connsiteY291" fmla="*/ 487680 h 1257300"/>
                <a:gd name="connsiteX292" fmla="*/ 614777 w 5189220"/>
                <a:gd name="connsiteY292" fmla="*/ 687705 h 1257300"/>
                <a:gd name="connsiteX293" fmla="*/ 650972 w 5189220"/>
                <a:gd name="connsiteY293" fmla="*/ 714375 h 1257300"/>
                <a:gd name="connsiteX294" fmla="*/ 662402 w 5189220"/>
                <a:gd name="connsiteY294" fmla="*/ 712470 h 1257300"/>
                <a:gd name="connsiteX295" fmla="*/ 687167 w 5189220"/>
                <a:gd name="connsiteY295" fmla="*/ 664845 h 1257300"/>
                <a:gd name="connsiteX296" fmla="*/ 618586 w 5189220"/>
                <a:gd name="connsiteY296" fmla="*/ 428625 h 1257300"/>
                <a:gd name="connsiteX297" fmla="*/ 603347 w 5189220"/>
                <a:gd name="connsiteY297" fmla="*/ 407670 h 1257300"/>
                <a:gd name="connsiteX298" fmla="*/ 523337 w 5189220"/>
                <a:gd name="connsiteY298" fmla="*/ 375285 h 1257300"/>
                <a:gd name="connsiteX299" fmla="*/ 479522 w 5189220"/>
                <a:gd name="connsiteY299" fmla="*/ 371475 h 1257300"/>
                <a:gd name="connsiteX300" fmla="*/ 4711594 w 5189220"/>
                <a:gd name="connsiteY300" fmla="*/ 200025 h 1257300"/>
                <a:gd name="connsiteX301" fmla="*/ 4635394 w 5189220"/>
                <a:gd name="connsiteY301" fmla="*/ 276225 h 1257300"/>
                <a:gd name="connsiteX302" fmla="*/ 4711594 w 5189220"/>
                <a:gd name="connsiteY302" fmla="*/ 352425 h 1257300"/>
                <a:gd name="connsiteX303" fmla="*/ 4787794 w 5189220"/>
                <a:gd name="connsiteY303" fmla="*/ 276225 h 1257300"/>
                <a:gd name="connsiteX304" fmla="*/ 4711594 w 5189220"/>
                <a:gd name="connsiteY304" fmla="*/ 200025 h 1257300"/>
                <a:gd name="connsiteX305" fmla="*/ 4241361 w 5189220"/>
                <a:gd name="connsiteY305" fmla="*/ 200025 h 1257300"/>
                <a:gd name="connsiteX306" fmla="*/ 4165161 w 5189220"/>
                <a:gd name="connsiteY306" fmla="*/ 276225 h 1257300"/>
                <a:gd name="connsiteX307" fmla="*/ 4241361 w 5189220"/>
                <a:gd name="connsiteY307" fmla="*/ 352425 h 1257300"/>
                <a:gd name="connsiteX308" fmla="*/ 4317561 w 5189220"/>
                <a:gd name="connsiteY308" fmla="*/ 276225 h 1257300"/>
                <a:gd name="connsiteX309" fmla="*/ 4241361 w 5189220"/>
                <a:gd name="connsiteY309" fmla="*/ 200025 h 1257300"/>
                <a:gd name="connsiteX310" fmla="*/ 3771131 w 5189220"/>
                <a:gd name="connsiteY310" fmla="*/ 200025 h 1257300"/>
                <a:gd name="connsiteX311" fmla="*/ 3694931 w 5189220"/>
                <a:gd name="connsiteY311" fmla="*/ 276225 h 1257300"/>
                <a:gd name="connsiteX312" fmla="*/ 3771131 w 5189220"/>
                <a:gd name="connsiteY312" fmla="*/ 352425 h 1257300"/>
                <a:gd name="connsiteX313" fmla="*/ 3847331 w 5189220"/>
                <a:gd name="connsiteY313" fmla="*/ 276225 h 1257300"/>
                <a:gd name="connsiteX314" fmla="*/ 3771131 w 5189220"/>
                <a:gd name="connsiteY314" fmla="*/ 200025 h 1257300"/>
                <a:gd name="connsiteX315" fmla="*/ 3300901 w 5189220"/>
                <a:gd name="connsiteY315" fmla="*/ 200025 h 1257300"/>
                <a:gd name="connsiteX316" fmla="*/ 3224701 w 5189220"/>
                <a:gd name="connsiteY316" fmla="*/ 276225 h 1257300"/>
                <a:gd name="connsiteX317" fmla="*/ 3300901 w 5189220"/>
                <a:gd name="connsiteY317" fmla="*/ 352425 h 1257300"/>
                <a:gd name="connsiteX318" fmla="*/ 3377101 w 5189220"/>
                <a:gd name="connsiteY318" fmla="*/ 276225 h 1257300"/>
                <a:gd name="connsiteX319" fmla="*/ 3300901 w 5189220"/>
                <a:gd name="connsiteY319" fmla="*/ 200025 h 1257300"/>
                <a:gd name="connsiteX320" fmla="*/ 2830671 w 5189220"/>
                <a:gd name="connsiteY320" fmla="*/ 200025 h 1257300"/>
                <a:gd name="connsiteX321" fmla="*/ 2754471 w 5189220"/>
                <a:gd name="connsiteY321" fmla="*/ 276225 h 1257300"/>
                <a:gd name="connsiteX322" fmla="*/ 2830671 w 5189220"/>
                <a:gd name="connsiteY322" fmla="*/ 352425 h 1257300"/>
                <a:gd name="connsiteX323" fmla="*/ 2906871 w 5189220"/>
                <a:gd name="connsiteY323" fmla="*/ 276225 h 1257300"/>
                <a:gd name="connsiteX324" fmla="*/ 2830671 w 5189220"/>
                <a:gd name="connsiteY324" fmla="*/ 200025 h 1257300"/>
                <a:gd name="connsiteX325" fmla="*/ 2360441 w 5189220"/>
                <a:gd name="connsiteY325" fmla="*/ 200025 h 1257300"/>
                <a:gd name="connsiteX326" fmla="*/ 2284241 w 5189220"/>
                <a:gd name="connsiteY326" fmla="*/ 276225 h 1257300"/>
                <a:gd name="connsiteX327" fmla="*/ 2360441 w 5189220"/>
                <a:gd name="connsiteY327" fmla="*/ 352425 h 1257300"/>
                <a:gd name="connsiteX328" fmla="*/ 2436641 w 5189220"/>
                <a:gd name="connsiteY328" fmla="*/ 276225 h 1257300"/>
                <a:gd name="connsiteX329" fmla="*/ 2360441 w 5189220"/>
                <a:gd name="connsiteY329" fmla="*/ 200025 h 1257300"/>
                <a:gd name="connsiteX330" fmla="*/ 1890211 w 5189220"/>
                <a:gd name="connsiteY330" fmla="*/ 200025 h 1257300"/>
                <a:gd name="connsiteX331" fmla="*/ 1814011 w 5189220"/>
                <a:gd name="connsiteY331" fmla="*/ 276225 h 1257300"/>
                <a:gd name="connsiteX332" fmla="*/ 1890211 w 5189220"/>
                <a:gd name="connsiteY332" fmla="*/ 352425 h 1257300"/>
                <a:gd name="connsiteX333" fmla="*/ 1966411 w 5189220"/>
                <a:gd name="connsiteY333" fmla="*/ 276225 h 1257300"/>
                <a:gd name="connsiteX334" fmla="*/ 1890211 w 5189220"/>
                <a:gd name="connsiteY334" fmla="*/ 200025 h 1257300"/>
                <a:gd name="connsiteX335" fmla="*/ 1419981 w 5189220"/>
                <a:gd name="connsiteY335" fmla="*/ 200025 h 1257300"/>
                <a:gd name="connsiteX336" fmla="*/ 1343781 w 5189220"/>
                <a:gd name="connsiteY336" fmla="*/ 276225 h 1257300"/>
                <a:gd name="connsiteX337" fmla="*/ 1419981 w 5189220"/>
                <a:gd name="connsiteY337" fmla="*/ 352425 h 1257300"/>
                <a:gd name="connsiteX338" fmla="*/ 1496181 w 5189220"/>
                <a:gd name="connsiteY338" fmla="*/ 276225 h 1257300"/>
                <a:gd name="connsiteX339" fmla="*/ 1419981 w 5189220"/>
                <a:gd name="connsiteY339" fmla="*/ 200025 h 1257300"/>
                <a:gd name="connsiteX340" fmla="*/ 949751 w 5189220"/>
                <a:gd name="connsiteY340" fmla="*/ 200025 h 1257300"/>
                <a:gd name="connsiteX341" fmla="*/ 873551 w 5189220"/>
                <a:gd name="connsiteY341" fmla="*/ 276225 h 1257300"/>
                <a:gd name="connsiteX342" fmla="*/ 949751 w 5189220"/>
                <a:gd name="connsiteY342" fmla="*/ 352425 h 1257300"/>
                <a:gd name="connsiteX343" fmla="*/ 1025951 w 5189220"/>
                <a:gd name="connsiteY343" fmla="*/ 276225 h 1257300"/>
                <a:gd name="connsiteX344" fmla="*/ 949751 w 5189220"/>
                <a:gd name="connsiteY344" fmla="*/ 200025 h 1257300"/>
                <a:gd name="connsiteX345" fmla="*/ 479522 w 5189220"/>
                <a:gd name="connsiteY345" fmla="*/ 200025 h 1257300"/>
                <a:gd name="connsiteX346" fmla="*/ 403322 w 5189220"/>
                <a:gd name="connsiteY346" fmla="*/ 276225 h 1257300"/>
                <a:gd name="connsiteX347" fmla="*/ 479522 w 5189220"/>
                <a:gd name="connsiteY347" fmla="*/ 352425 h 1257300"/>
                <a:gd name="connsiteX348" fmla="*/ 555722 w 5189220"/>
                <a:gd name="connsiteY348" fmla="*/ 276225 h 1257300"/>
                <a:gd name="connsiteX349" fmla="*/ 479522 w 5189220"/>
                <a:gd name="connsiteY349" fmla="*/ 200025 h 1257300"/>
                <a:gd name="connsiteX350" fmla="*/ 0 w 5189220"/>
                <a:gd name="connsiteY350" fmla="*/ 0 h 1257300"/>
                <a:gd name="connsiteX351" fmla="*/ 5189220 w 5189220"/>
                <a:gd name="connsiteY351" fmla="*/ 0 h 1257300"/>
                <a:gd name="connsiteX352" fmla="*/ 5189220 w 5189220"/>
                <a:gd name="connsiteY352" fmla="*/ 1257300 h 1257300"/>
                <a:gd name="connsiteX353" fmla="*/ 0 w 5189220"/>
                <a:gd name="connsiteY353" fmla="*/ 125730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5189220" h="1257300">
                  <a:moveTo>
                    <a:pt x="4711594" y="371475"/>
                  </a:moveTo>
                  <a:cubicBezTo>
                    <a:pt x="4696354" y="371475"/>
                    <a:pt x="4683019" y="373380"/>
                    <a:pt x="4667779" y="375285"/>
                  </a:cubicBezTo>
                  <a:cubicBezTo>
                    <a:pt x="4637299" y="381000"/>
                    <a:pt x="4610629" y="392430"/>
                    <a:pt x="4587769" y="407670"/>
                  </a:cubicBezTo>
                  <a:cubicBezTo>
                    <a:pt x="4580149" y="413385"/>
                    <a:pt x="4574434" y="419100"/>
                    <a:pt x="4572529" y="428625"/>
                  </a:cubicBezTo>
                  <a:lnTo>
                    <a:pt x="4502044" y="664845"/>
                  </a:lnTo>
                  <a:cubicBezTo>
                    <a:pt x="4496329" y="685800"/>
                    <a:pt x="4507759" y="706755"/>
                    <a:pt x="4528714" y="712470"/>
                  </a:cubicBezTo>
                  <a:cubicBezTo>
                    <a:pt x="4532524" y="714375"/>
                    <a:pt x="4536334" y="714375"/>
                    <a:pt x="4540144" y="714375"/>
                  </a:cubicBezTo>
                  <a:cubicBezTo>
                    <a:pt x="4557289" y="714375"/>
                    <a:pt x="4572529" y="702945"/>
                    <a:pt x="4576339" y="687705"/>
                  </a:cubicBezTo>
                  <a:lnTo>
                    <a:pt x="4635394" y="487680"/>
                  </a:lnTo>
                  <a:lnTo>
                    <a:pt x="4635394" y="554355"/>
                  </a:lnTo>
                  <a:lnTo>
                    <a:pt x="4564909" y="790575"/>
                  </a:lnTo>
                  <a:lnTo>
                    <a:pt x="4616344" y="790575"/>
                  </a:lnTo>
                  <a:lnTo>
                    <a:pt x="4616344" y="1057275"/>
                  </a:lnTo>
                  <a:lnTo>
                    <a:pt x="4692544" y="1057275"/>
                  </a:lnTo>
                  <a:lnTo>
                    <a:pt x="4692544" y="790575"/>
                  </a:lnTo>
                  <a:lnTo>
                    <a:pt x="4730644" y="790575"/>
                  </a:lnTo>
                  <a:lnTo>
                    <a:pt x="4730644" y="1057275"/>
                  </a:lnTo>
                  <a:lnTo>
                    <a:pt x="4806844" y="1057275"/>
                  </a:lnTo>
                  <a:lnTo>
                    <a:pt x="4806844" y="790575"/>
                  </a:lnTo>
                  <a:lnTo>
                    <a:pt x="4858279" y="790575"/>
                  </a:lnTo>
                  <a:lnTo>
                    <a:pt x="4787794" y="554355"/>
                  </a:lnTo>
                  <a:lnTo>
                    <a:pt x="4787794" y="487680"/>
                  </a:lnTo>
                  <a:lnTo>
                    <a:pt x="4846849" y="687705"/>
                  </a:lnTo>
                  <a:cubicBezTo>
                    <a:pt x="4852564" y="704850"/>
                    <a:pt x="4867804" y="714375"/>
                    <a:pt x="4883044" y="714375"/>
                  </a:cubicBezTo>
                  <a:cubicBezTo>
                    <a:pt x="4886854" y="714375"/>
                    <a:pt x="4890664" y="714375"/>
                    <a:pt x="4894474" y="712470"/>
                  </a:cubicBezTo>
                  <a:cubicBezTo>
                    <a:pt x="4913524" y="706755"/>
                    <a:pt x="4924954" y="685800"/>
                    <a:pt x="4919239" y="664845"/>
                  </a:cubicBezTo>
                  <a:lnTo>
                    <a:pt x="4850659" y="428625"/>
                  </a:lnTo>
                  <a:cubicBezTo>
                    <a:pt x="4848754" y="419100"/>
                    <a:pt x="4843039" y="411480"/>
                    <a:pt x="4835419" y="407670"/>
                  </a:cubicBezTo>
                  <a:cubicBezTo>
                    <a:pt x="4812559" y="392430"/>
                    <a:pt x="4785889" y="382905"/>
                    <a:pt x="4755409" y="375285"/>
                  </a:cubicBezTo>
                  <a:cubicBezTo>
                    <a:pt x="4740169" y="373380"/>
                    <a:pt x="4726834" y="371475"/>
                    <a:pt x="4711594" y="371475"/>
                  </a:cubicBezTo>
                  <a:close/>
                  <a:moveTo>
                    <a:pt x="4241361" y="371475"/>
                  </a:moveTo>
                  <a:cubicBezTo>
                    <a:pt x="4226121" y="371475"/>
                    <a:pt x="4212786" y="373380"/>
                    <a:pt x="4197546" y="375285"/>
                  </a:cubicBezTo>
                  <a:cubicBezTo>
                    <a:pt x="4167066" y="381000"/>
                    <a:pt x="4140396" y="392430"/>
                    <a:pt x="4117536" y="407670"/>
                  </a:cubicBezTo>
                  <a:cubicBezTo>
                    <a:pt x="4109916" y="413385"/>
                    <a:pt x="4104201" y="419100"/>
                    <a:pt x="4102296" y="428625"/>
                  </a:cubicBezTo>
                  <a:lnTo>
                    <a:pt x="4031811" y="664845"/>
                  </a:lnTo>
                  <a:cubicBezTo>
                    <a:pt x="4026096" y="685800"/>
                    <a:pt x="4037526" y="706755"/>
                    <a:pt x="4058481" y="712470"/>
                  </a:cubicBezTo>
                  <a:cubicBezTo>
                    <a:pt x="4062291" y="714375"/>
                    <a:pt x="4066101" y="714375"/>
                    <a:pt x="4069911" y="714375"/>
                  </a:cubicBezTo>
                  <a:cubicBezTo>
                    <a:pt x="4087056" y="714375"/>
                    <a:pt x="4102296" y="702945"/>
                    <a:pt x="4106106" y="687705"/>
                  </a:cubicBezTo>
                  <a:lnTo>
                    <a:pt x="4165161" y="487680"/>
                  </a:lnTo>
                  <a:lnTo>
                    <a:pt x="4165161" y="554355"/>
                  </a:lnTo>
                  <a:lnTo>
                    <a:pt x="4094676" y="790575"/>
                  </a:lnTo>
                  <a:lnTo>
                    <a:pt x="4146111" y="790575"/>
                  </a:lnTo>
                  <a:lnTo>
                    <a:pt x="4146111" y="1057275"/>
                  </a:lnTo>
                  <a:lnTo>
                    <a:pt x="4222311" y="1057275"/>
                  </a:lnTo>
                  <a:lnTo>
                    <a:pt x="4222311" y="790575"/>
                  </a:lnTo>
                  <a:lnTo>
                    <a:pt x="4260411" y="790575"/>
                  </a:lnTo>
                  <a:lnTo>
                    <a:pt x="4260411" y="1057275"/>
                  </a:lnTo>
                  <a:lnTo>
                    <a:pt x="4336611" y="1057275"/>
                  </a:lnTo>
                  <a:lnTo>
                    <a:pt x="4336611" y="790575"/>
                  </a:lnTo>
                  <a:lnTo>
                    <a:pt x="4388046" y="790575"/>
                  </a:lnTo>
                  <a:lnTo>
                    <a:pt x="4317561" y="554355"/>
                  </a:lnTo>
                  <a:lnTo>
                    <a:pt x="4317561" y="487680"/>
                  </a:lnTo>
                  <a:lnTo>
                    <a:pt x="4376616" y="687705"/>
                  </a:lnTo>
                  <a:cubicBezTo>
                    <a:pt x="4382331" y="704850"/>
                    <a:pt x="4397571" y="714375"/>
                    <a:pt x="4412811" y="714375"/>
                  </a:cubicBezTo>
                  <a:cubicBezTo>
                    <a:pt x="4416621" y="714375"/>
                    <a:pt x="4420431" y="714375"/>
                    <a:pt x="4424241" y="712470"/>
                  </a:cubicBezTo>
                  <a:cubicBezTo>
                    <a:pt x="4443291" y="706755"/>
                    <a:pt x="4454721" y="685800"/>
                    <a:pt x="4449006" y="664845"/>
                  </a:cubicBezTo>
                  <a:lnTo>
                    <a:pt x="4380426" y="428625"/>
                  </a:lnTo>
                  <a:cubicBezTo>
                    <a:pt x="4378521" y="419100"/>
                    <a:pt x="4372806" y="411480"/>
                    <a:pt x="4365186" y="407670"/>
                  </a:cubicBezTo>
                  <a:cubicBezTo>
                    <a:pt x="4342326" y="392430"/>
                    <a:pt x="4315656" y="382905"/>
                    <a:pt x="4285176" y="375285"/>
                  </a:cubicBezTo>
                  <a:cubicBezTo>
                    <a:pt x="4269936" y="373380"/>
                    <a:pt x="4256601" y="371475"/>
                    <a:pt x="4241361" y="371475"/>
                  </a:cubicBezTo>
                  <a:close/>
                  <a:moveTo>
                    <a:pt x="3771131" y="371475"/>
                  </a:moveTo>
                  <a:cubicBezTo>
                    <a:pt x="3755891" y="371475"/>
                    <a:pt x="3742556" y="373380"/>
                    <a:pt x="3727316" y="375285"/>
                  </a:cubicBezTo>
                  <a:cubicBezTo>
                    <a:pt x="3696836" y="381000"/>
                    <a:pt x="3670166" y="392430"/>
                    <a:pt x="3647306" y="407670"/>
                  </a:cubicBezTo>
                  <a:cubicBezTo>
                    <a:pt x="3639686" y="413385"/>
                    <a:pt x="3633971" y="419100"/>
                    <a:pt x="3632066" y="428625"/>
                  </a:cubicBezTo>
                  <a:lnTo>
                    <a:pt x="3561581" y="664845"/>
                  </a:lnTo>
                  <a:cubicBezTo>
                    <a:pt x="3555866" y="685800"/>
                    <a:pt x="3567296" y="706755"/>
                    <a:pt x="3588251" y="712470"/>
                  </a:cubicBezTo>
                  <a:cubicBezTo>
                    <a:pt x="3592061" y="714375"/>
                    <a:pt x="3595871" y="714375"/>
                    <a:pt x="3599681" y="714375"/>
                  </a:cubicBezTo>
                  <a:cubicBezTo>
                    <a:pt x="3616826" y="714375"/>
                    <a:pt x="3632066" y="702945"/>
                    <a:pt x="3635876" y="687705"/>
                  </a:cubicBezTo>
                  <a:lnTo>
                    <a:pt x="3694931" y="487680"/>
                  </a:lnTo>
                  <a:lnTo>
                    <a:pt x="3694931" y="554355"/>
                  </a:lnTo>
                  <a:lnTo>
                    <a:pt x="3624446" y="790575"/>
                  </a:lnTo>
                  <a:lnTo>
                    <a:pt x="3675881" y="790575"/>
                  </a:lnTo>
                  <a:lnTo>
                    <a:pt x="3675881" y="1057275"/>
                  </a:lnTo>
                  <a:lnTo>
                    <a:pt x="3752081" y="1057275"/>
                  </a:lnTo>
                  <a:lnTo>
                    <a:pt x="3752081" y="790575"/>
                  </a:lnTo>
                  <a:lnTo>
                    <a:pt x="3790181" y="790575"/>
                  </a:lnTo>
                  <a:lnTo>
                    <a:pt x="3790181" y="1057275"/>
                  </a:lnTo>
                  <a:lnTo>
                    <a:pt x="3866381" y="1057275"/>
                  </a:lnTo>
                  <a:lnTo>
                    <a:pt x="3866381" y="790575"/>
                  </a:lnTo>
                  <a:lnTo>
                    <a:pt x="3917816" y="790575"/>
                  </a:lnTo>
                  <a:lnTo>
                    <a:pt x="3847331" y="554355"/>
                  </a:lnTo>
                  <a:lnTo>
                    <a:pt x="3847331" y="487680"/>
                  </a:lnTo>
                  <a:lnTo>
                    <a:pt x="3906386" y="687705"/>
                  </a:lnTo>
                  <a:cubicBezTo>
                    <a:pt x="3912101" y="704850"/>
                    <a:pt x="3927341" y="714375"/>
                    <a:pt x="3942581" y="714375"/>
                  </a:cubicBezTo>
                  <a:cubicBezTo>
                    <a:pt x="3946391" y="714375"/>
                    <a:pt x="3950201" y="714375"/>
                    <a:pt x="3954011" y="712470"/>
                  </a:cubicBezTo>
                  <a:cubicBezTo>
                    <a:pt x="3973061" y="706755"/>
                    <a:pt x="3984491" y="685800"/>
                    <a:pt x="3978776" y="664845"/>
                  </a:cubicBezTo>
                  <a:lnTo>
                    <a:pt x="3910196" y="428625"/>
                  </a:lnTo>
                  <a:cubicBezTo>
                    <a:pt x="3908291" y="419100"/>
                    <a:pt x="3902576" y="411480"/>
                    <a:pt x="3894956" y="407670"/>
                  </a:cubicBezTo>
                  <a:cubicBezTo>
                    <a:pt x="3872096" y="392430"/>
                    <a:pt x="3845426" y="382905"/>
                    <a:pt x="3814946" y="375285"/>
                  </a:cubicBezTo>
                  <a:cubicBezTo>
                    <a:pt x="3799706" y="373380"/>
                    <a:pt x="3786371" y="371475"/>
                    <a:pt x="3771131" y="371475"/>
                  </a:cubicBezTo>
                  <a:close/>
                  <a:moveTo>
                    <a:pt x="3300901" y="371475"/>
                  </a:moveTo>
                  <a:cubicBezTo>
                    <a:pt x="3285661" y="371475"/>
                    <a:pt x="3272326" y="373380"/>
                    <a:pt x="3257086" y="375285"/>
                  </a:cubicBezTo>
                  <a:cubicBezTo>
                    <a:pt x="3226606" y="381000"/>
                    <a:pt x="3199936" y="392430"/>
                    <a:pt x="3177076" y="407670"/>
                  </a:cubicBezTo>
                  <a:cubicBezTo>
                    <a:pt x="3169456" y="413385"/>
                    <a:pt x="3163741" y="419100"/>
                    <a:pt x="3161836" y="428625"/>
                  </a:cubicBezTo>
                  <a:lnTo>
                    <a:pt x="3091351" y="664845"/>
                  </a:lnTo>
                  <a:cubicBezTo>
                    <a:pt x="3085636" y="685800"/>
                    <a:pt x="3097066" y="706755"/>
                    <a:pt x="3118021" y="712470"/>
                  </a:cubicBezTo>
                  <a:cubicBezTo>
                    <a:pt x="3121831" y="714375"/>
                    <a:pt x="3125641" y="714375"/>
                    <a:pt x="3129451" y="714375"/>
                  </a:cubicBezTo>
                  <a:cubicBezTo>
                    <a:pt x="3146596" y="714375"/>
                    <a:pt x="3161836" y="702945"/>
                    <a:pt x="3165646" y="687705"/>
                  </a:cubicBezTo>
                  <a:lnTo>
                    <a:pt x="3224701" y="487680"/>
                  </a:lnTo>
                  <a:lnTo>
                    <a:pt x="3224701" y="554355"/>
                  </a:lnTo>
                  <a:lnTo>
                    <a:pt x="3154216" y="790575"/>
                  </a:lnTo>
                  <a:lnTo>
                    <a:pt x="3205651" y="790575"/>
                  </a:lnTo>
                  <a:lnTo>
                    <a:pt x="3205651" y="1057275"/>
                  </a:lnTo>
                  <a:lnTo>
                    <a:pt x="3281851" y="1057275"/>
                  </a:lnTo>
                  <a:lnTo>
                    <a:pt x="3281851" y="790575"/>
                  </a:lnTo>
                  <a:lnTo>
                    <a:pt x="3319951" y="790575"/>
                  </a:lnTo>
                  <a:lnTo>
                    <a:pt x="3319951" y="1057275"/>
                  </a:lnTo>
                  <a:lnTo>
                    <a:pt x="3396151" y="1057275"/>
                  </a:lnTo>
                  <a:lnTo>
                    <a:pt x="3396151" y="790575"/>
                  </a:lnTo>
                  <a:lnTo>
                    <a:pt x="3447586" y="790575"/>
                  </a:lnTo>
                  <a:lnTo>
                    <a:pt x="3377101" y="554355"/>
                  </a:lnTo>
                  <a:lnTo>
                    <a:pt x="3377101" y="487680"/>
                  </a:lnTo>
                  <a:lnTo>
                    <a:pt x="3436156" y="687705"/>
                  </a:lnTo>
                  <a:cubicBezTo>
                    <a:pt x="3441871" y="704850"/>
                    <a:pt x="3457111" y="714375"/>
                    <a:pt x="3472351" y="714375"/>
                  </a:cubicBezTo>
                  <a:cubicBezTo>
                    <a:pt x="3476161" y="714375"/>
                    <a:pt x="3479971" y="714375"/>
                    <a:pt x="3483781" y="712470"/>
                  </a:cubicBezTo>
                  <a:cubicBezTo>
                    <a:pt x="3502831" y="706755"/>
                    <a:pt x="3514261" y="685800"/>
                    <a:pt x="3508546" y="664845"/>
                  </a:cubicBezTo>
                  <a:lnTo>
                    <a:pt x="3439966" y="428625"/>
                  </a:lnTo>
                  <a:cubicBezTo>
                    <a:pt x="3438061" y="419100"/>
                    <a:pt x="3432346" y="411480"/>
                    <a:pt x="3424726" y="407670"/>
                  </a:cubicBezTo>
                  <a:cubicBezTo>
                    <a:pt x="3401866" y="392430"/>
                    <a:pt x="3375196" y="382905"/>
                    <a:pt x="3344716" y="375285"/>
                  </a:cubicBezTo>
                  <a:cubicBezTo>
                    <a:pt x="3329476" y="373380"/>
                    <a:pt x="3316141" y="371475"/>
                    <a:pt x="3300901" y="371475"/>
                  </a:cubicBezTo>
                  <a:close/>
                  <a:moveTo>
                    <a:pt x="2830671" y="371475"/>
                  </a:moveTo>
                  <a:cubicBezTo>
                    <a:pt x="2815431" y="371475"/>
                    <a:pt x="2802096" y="373380"/>
                    <a:pt x="2786856" y="375285"/>
                  </a:cubicBezTo>
                  <a:cubicBezTo>
                    <a:pt x="2756376" y="381000"/>
                    <a:pt x="2729706" y="392430"/>
                    <a:pt x="2706846" y="407670"/>
                  </a:cubicBezTo>
                  <a:cubicBezTo>
                    <a:pt x="2699226" y="413385"/>
                    <a:pt x="2693511" y="419100"/>
                    <a:pt x="2691606" y="428625"/>
                  </a:cubicBezTo>
                  <a:lnTo>
                    <a:pt x="2621121" y="664845"/>
                  </a:lnTo>
                  <a:cubicBezTo>
                    <a:pt x="2615406" y="685800"/>
                    <a:pt x="2626836" y="706755"/>
                    <a:pt x="2647791" y="712470"/>
                  </a:cubicBezTo>
                  <a:cubicBezTo>
                    <a:pt x="2651601" y="714375"/>
                    <a:pt x="2655411" y="714375"/>
                    <a:pt x="2659221" y="714375"/>
                  </a:cubicBezTo>
                  <a:cubicBezTo>
                    <a:pt x="2676366" y="714375"/>
                    <a:pt x="2691606" y="702945"/>
                    <a:pt x="2695416" y="687705"/>
                  </a:cubicBezTo>
                  <a:lnTo>
                    <a:pt x="2754471" y="487680"/>
                  </a:lnTo>
                  <a:lnTo>
                    <a:pt x="2754471" y="554355"/>
                  </a:lnTo>
                  <a:lnTo>
                    <a:pt x="2683986" y="790575"/>
                  </a:lnTo>
                  <a:lnTo>
                    <a:pt x="2735421" y="790575"/>
                  </a:lnTo>
                  <a:lnTo>
                    <a:pt x="2735421" y="1057275"/>
                  </a:lnTo>
                  <a:lnTo>
                    <a:pt x="2811621" y="1057275"/>
                  </a:lnTo>
                  <a:lnTo>
                    <a:pt x="2811621" y="790575"/>
                  </a:lnTo>
                  <a:lnTo>
                    <a:pt x="2849721" y="790575"/>
                  </a:lnTo>
                  <a:lnTo>
                    <a:pt x="2849721" y="1057275"/>
                  </a:lnTo>
                  <a:lnTo>
                    <a:pt x="2925921" y="1057275"/>
                  </a:lnTo>
                  <a:lnTo>
                    <a:pt x="2925921" y="790575"/>
                  </a:lnTo>
                  <a:lnTo>
                    <a:pt x="2977356" y="790575"/>
                  </a:lnTo>
                  <a:lnTo>
                    <a:pt x="2906871" y="554355"/>
                  </a:lnTo>
                  <a:lnTo>
                    <a:pt x="2906871" y="487680"/>
                  </a:lnTo>
                  <a:lnTo>
                    <a:pt x="2965926" y="687705"/>
                  </a:lnTo>
                  <a:cubicBezTo>
                    <a:pt x="2971641" y="704850"/>
                    <a:pt x="2986881" y="714375"/>
                    <a:pt x="3002121" y="714375"/>
                  </a:cubicBezTo>
                  <a:cubicBezTo>
                    <a:pt x="3005931" y="714375"/>
                    <a:pt x="3009741" y="714375"/>
                    <a:pt x="3013551" y="712470"/>
                  </a:cubicBezTo>
                  <a:cubicBezTo>
                    <a:pt x="3032601" y="706755"/>
                    <a:pt x="3044031" y="685800"/>
                    <a:pt x="3038316" y="664845"/>
                  </a:cubicBezTo>
                  <a:lnTo>
                    <a:pt x="2969736" y="428625"/>
                  </a:lnTo>
                  <a:cubicBezTo>
                    <a:pt x="2967831" y="419100"/>
                    <a:pt x="2962116" y="411480"/>
                    <a:pt x="2954496" y="407670"/>
                  </a:cubicBezTo>
                  <a:cubicBezTo>
                    <a:pt x="2931636" y="392430"/>
                    <a:pt x="2904966" y="382905"/>
                    <a:pt x="2874486" y="375285"/>
                  </a:cubicBezTo>
                  <a:cubicBezTo>
                    <a:pt x="2859246" y="373380"/>
                    <a:pt x="2845911" y="371475"/>
                    <a:pt x="2830671" y="371475"/>
                  </a:cubicBezTo>
                  <a:close/>
                  <a:moveTo>
                    <a:pt x="2360441" y="371475"/>
                  </a:moveTo>
                  <a:cubicBezTo>
                    <a:pt x="2345201" y="371475"/>
                    <a:pt x="2331866" y="373380"/>
                    <a:pt x="2316626" y="375285"/>
                  </a:cubicBezTo>
                  <a:cubicBezTo>
                    <a:pt x="2286146" y="381000"/>
                    <a:pt x="2259476" y="392430"/>
                    <a:pt x="2236616" y="407670"/>
                  </a:cubicBezTo>
                  <a:cubicBezTo>
                    <a:pt x="2228996" y="413385"/>
                    <a:pt x="2223281" y="419100"/>
                    <a:pt x="2221376" y="428625"/>
                  </a:cubicBezTo>
                  <a:lnTo>
                    <a:pt x="2150891" y="664845"/>
                  </a:lnTo>
                  <a:cubicBezTo>
                    <a:pt x="2145176" y="685800"/>
                    <a:pt x="2156606" y="706755"/>
                    <a:pt x="2177561" y="712470"/>
                  </a:cubicBezTo>
                  <a:cubicBezTo>
                    <a:pt x="2181371" y="714375"/>
                    <a:pt x="2185181" y="714375"/>
                    <a:pt x="2188991" y="714375"/>
                  </a:cubicBezTo>
                  <a:cubicBezTo>
                    <a:pt x="2206136" y="714375"/>
                    <a:pt x="2221376" y="702945"/>
                    <a:pt x="2225186" y="687705"/>
                  </a:cubicBezTo>
                  <a:lnTo>
                    <a:pt x="2284241" y="487680"/>
                  </a:lnTo>
                  <a:lnTo>
                    <a:pt x="2284241" y="554355"/>
                  </a:lnTo>
                  <a:lnTo>
                    <a:pt x="2213756" y="790575"/>
                  </a:lnTo>
                  <a:lnTo>
                    <a:pt x="2265191" y="790575"/>
                  </a:lnTo>
                  <a:lnTo>
                    <a:pt x="2265191" y="1057275"/>
                  </a:lnTo>
                  <a:lnTo>
                    <a:pt x="2341391" y="1057275"/>
                  </a:lnTo>
                  <a:lnTo>
                    <a:pt x="2341391" y="790575"/>
                  </a:lnTo>
                  <a:lnTo>
                    <a:pt x="2379491" y="790575"/>
                  </a:lnTo>
                  <a:lnTo>
                    <a:pt x="2379491" y="1057275"/>
                  </a:lnTo>
                  <a:lnTo>
                    <a:pt x="2455691" y="1057275"/>
                  </a:lnTo>
                  <a:lnTo>
                    <a:pt x="2455691" y="790575"/>
                  </a:lnTo>
                  <a:lnTo>
                    <a:pt x="2507126" y="790575"/>
                  </a:lnTo>
                  <a:lnTo>
                    <a:pt x="2436641" y="554355"/>
                  </a:lnTo>
                  <a:lnTo>
                    <a:pt x="2436641" y="487680"/>
                  </a:lnTo>
                  <a:lnTo>
                    <a:pt x="2495696" y="687705"/>
                  </a:lnTo>
                  <a:cubicBezTo>
                    <a:pt x="2501411" y="704850"/>
                    <a:pt x="2516651" y="714375"/>
                    <a:pt x="2531891" y="714375"/>
                  </a:cubicBezTo>
                  <a:cubicBezTo>
                    <a:pt x="2535701" y="714375"/>
                    <a:pt x="2539511" y="714375"/>
                    <a:pt x="2543321" y="712470"/>
                  </a:cubicBezTo>
                  <a:cubicBezTo>
                    <a:pt x="2562371" y="706755"/>
                    <a:pt x="2573801" y="685800"/>
                    <a:pt x="2568086" y="664845"/>
                  </a:cubicBezTo>
                  <a:lnTo>
                    <a:pt x="2499506" y="428625"/>
                  </a:lnTo>
                  <a:cubicBezTo>
                    <a:pt x="2497601" y="419100"/>
                    <a:pt x="2491886" y="411480"/>
                    <a:pt x="2484266" y="407670"/>
                  </a:cubicBezTo>
                  <a:cubicBezTo>
                    <a:pt x="2461406" y="392430"/>
                    <a:pt x="2434736" y="382905"/>
                    <a:pt x="2404256" y="375285"/>
                  </a:cubicBezTo>
                  <a:cubicBezTo>
                    <a:pt x="2389016" y="373380"/>
                    <a:pt x="2375681" y="371475"/>
                    <a:pt x="2360441" y="371475"/>
                  </a:cubicBezTo>
                  <a:close/>
                  <a:moveTo>
                    <a:pt x="1890211" y="371475"/>
                  </a:moveTo>
                  <a:cubicBezTo>
                    <a:pt x="1874971" y="371475"/>
                    <a:pt x="1861636" y="373380"/>
                    <a:pt x="1846396" y="375285"/>
                  </a:cubicBezTo>
                  <a:cubicBezTo>
                    <a:pt x="1815916" y="381000"/>
                    <a:pt x="1789246" y="392430"/>
                    <a:pt x="1766386" y="407670"/>
                  </a:cubicBezTo>
                  <a:cubicBezTo>
                    <a:pt x="1758766" y="413385"/>
                    <a:pt x="1753051" y="419100"/>
                    <a:pt x="1751146" y="428625"/>
                  </a:cubicBezTo>
                  <a:lnTo>
                    <a:pt x="1680661" y="664845"/>
                  </a:lnTo>
                  <a:cubicBezTo>
                    <a:pt x="1674946" y="685800"/>
                    <a:pt x="1686376" y="706755"/>
                    <a:pt x="1707331" y="712470"/>
                  </a:cubicBezTo>
                  <a:cubicBezTo>
                    <a:pt x="1711141" y="714375"/>
                    <a:pt x="1714951" y="714375"/>
                    <a:pt x="1718761" y="714375"/>
                  </a:cubicBezTo>
                  <a:cubicBezTo>
                    <a:pt x="1735906" y="714375"/>
                    <a:pt x="1751146" y="702945"/>
                    <a:pt x="1754956" y="687705"/>
                  </a:cubicBezTo>
                  <a:lnTo>
                    <a:pt x="1814011" y="487680"/>
                  </a:lnTo>
                  <a:lnTo>
                    <a:pt x="1814011" y="554355"/>
                  </a:lnTo>
                  <a:lnTo>
                    <a:pt x="1743526" y="790575"/>
                  </a:lnTo>
                  <a:lnTo>
                    <a:pt x="1794961" y="790575"/>
                  </a:lnTo>
                  <a:lnTo>
                    <a:pt x="1794961" y="1057275"/>
                  </a:lnTo>
                  <a:lnTo>
                    <a:pt x="1871161" y="1057275"/>
                  </a:lnTo>
                  <a:lnTo>
                    <a:pt x="1871161" y="790575"/>
                  </a:lnTo>
                  <a:lnTo>
                    <a:pt x="1909261" y="790575"/>
                  </a:lnTo>
                  <a:lnTo>
                    <a:pt x="1909261" y="1057275"/>
                  </a:lnTo>
                  <a:lnTo>
                    <a:pt x="1985461" y="1057275"/>
                  </a:lnTo>
                  <a:lnTo>
                    <a:pt x="1985461" y="790575"/>
                  </a:lnTo>
                  <a:lnTo>
                    <a:pt x="2036896" y="790575"/>
                  </a:lnTo>
                  <a:lnTo>
                    <a:pt x="1966411" y="554355"/>
                  </a:lnTo>
                  <a:lnTo>
                    <a:pt x="1966411" y="487680"/>
                  </a:lnTo>
                  <a:lnTo>
                    <a:pt x="2025466" y="687705"/>
                  </a:lnTo>
                  <a:cubicBezTo>
                    <a:pt x="2031181" y="704850"/>
                    <a:pt x="2046421" y="714375"/>
                    <a:pt x="2061661" y="714375"/>
                  </a:cubicBezTo>
                  <a:cubicBezTo>
                    <a:pt x="2065471" y="714375"/>
                    <a:pt x="2069281" y="714375"/>
                    <a:pt x="2073091" y="712470"/>
                  </a:cubicBezTo>
                  <a:cubicBezTo>
                    <a:pt x="2092141" y="706755"/>
                    <a:pt x="2103571" y="685800"/>
                    <a:pt x="2097856" y="664845"/>
                  </a:cubicBezTo>
                  <a:lnTo>
                    <a:pt x="2029276" y="428625"/>
                  </a:lnTo>
                  <a:cubicBezTo>
                    <a:pt x="2027371" y="419100"/>
                    <a:pt x="2021656" y="411480"/>
                    <a:pt x="2014036" y="407670"/>
                  </a:cubicBezTo>
                  <a:cubicBezTo>
                    <a:pt x="1991176" y="392430"/>
                    <a:pt x="1964506" y="382905"/>
                    <a:pt x="1934026" y="375285"/>
                  </a:cubicBezTo>
                  <a:cubicBezTo>
                    <a:pt x="1918786" y="373380"/>
                    <a:pt x="1905451" y="371475"/>
                    <a:pt x="1890211" y="371475"/>
                  </a:cubicBezTo>
                  <a:close/>
                  <a:moveTo>
                    <a:pt x="1419981" y="371475"/>
                  </a:moveTo>
                  <a:cubicBezTo>
                    <a:pt x="1404741" y="371475"/>
                    <a:pt x="1391406" y="373380"/>
                    <a:pt x="1376166" y="375285"/>
                  </a:cubicBezTo>
                  <a:cubicBezTo>
                    <a:pt x="1345686" y="381000"/>
                    <a:pt x="1319016" y="392430"/>
                    <a:pt x="1296156" y="407670"/>
                  </a:cubicBezTo>
                  <a:cubicBezTo>
                    <a:pt x="1288536" y="413385"/>
                    <a:pt x="1282821" y="419100"/>
                    <a:pt x="1280916" y="428625"/>
                  </a:cubicBezTo>
                  <a:lnTo>
                    <a:pt x="1210431" y="664845"/>
                  </a:lnTo>
                  <a:cubicBezTo>
                    <a:pt x="1204716" y="685800"/>
                    <a:pt x="1216146" y="706755"/>
                    <a:pt x="1237101" y="712470"/>
                  </a:cubicBezTo>
                  <a:cubicBezTo>
                    <a:pt x="1240911" y="714375"/>
                    <a:pt x="1244721" y="714375"/>
                    <a:pt x="1248531" y="714375"/>
                  </a:cubicBezTo>
                  <a:cubicBezTo>
                    <a:pt x="1265676" y="714375"/>
                    <a:pt x="1280916" y="702945"/>
                    <a:pt x="1284726" y="687705"/>
                  </a:cubicBezTo>
                  <a:lnTo>
                    <a:pt x="1343781" y="487680"/>
                  </a:lnTo>
                  <a:lnTo>
                    <a:pt x="1343781" y="554355"/>
                  </a:lnTo>
                  <a:lnTo>
                    <a:pt x="1273296" y="790575"/>
                  </a:lnTo>
                  <a:lnTo>
                    <a:pt x="1324731" y="790575"/>
                  </a:lnTo>
                  <a:lnTo>
                    <a:pt x="1324731" y="1057275"/>
                  </a:lnTo>
                  <a:lnTo>
                    <a:pt x="1400931" y="1057275"/>
                  </a:lnTo>
                  <a:lnTo>
                    <a:pt x="1400931" y="790575"/>
                  </a:lnTo>
                  <a:lnTo>
                    <a:pt x="1439031" y="790575"/>
                  </a:lnTo>
                  <a:lnTo>
                    <a:pt x="1439031" y="1057275"/>
                  </a:lnTo>
                  <a:lnTo>
                    <a:pt x="1515231" y="1057275"/>
                  </a:lnTo>
                  <a:lnTo>
                    <a:pt x="1515231" y="790575"/>
                  </a:lnTo>
                  <a:lnTo>
                    <a:pt x="1566666" y="790575"/>
                  </a:lnTo>
                  <a:lnTo>
                    <a:pt x="1496181" y="554355"/>
                  </a:lnTo>
                  <a:lnTo>
                    <a:pt x="1496181" y="487680"/>
                  </a:lnTo>
                  <a:lnTo>
                    <a:pt x="1555236" y="687705"/>
                  </a:lnTo>
                  <a:cubicBezTo>
                    <a:pt x="1560951" y="704850"/>
                    <a:pt x="1576191" y="714375"/>
                    <a:pt x="1591431" y="714375"/>
                  </a:cubicBezTo>
                  <a:cubicBezTo>
                    <a:pt x="1595241" y="714375"/>
                    <a:pt x="1599051" y="714375"/>
                    <a:pt x="1602861" y="712470"/>
                  </a:cubicBezTo>
                  <a:cubicBezTo>
                    <a:pt x="1621911" y="706755"/>
                    <a:pt x="1633341" y="685800"/>
                    <a:pt x="1627626" y="664845"/>
                  </a:cubicBezTo>
                  <a:lnTo>
                    <a:pt x="1559046" y="428625"/>
                  </a:lnTo>
                  <a:cubicBezTo>
                    <a:pt x="1557141" y="419100"/>
                    <a:pt x="1551426" y="411480"/>
                    <a:pt x="1543806" y="407670"/>
                  </a:cubicBezTo>
                  <a:cubicBezTo>
                    <a:pt x="1520946" y="392430"/>
                    <a:pt x="1494276" y="382905"/>
                    <a:pt x="1463796" y="375285"/>
                  </a:cubicBezTo>
                  <a:cubicBezTo>
                    <a:pt x="1448556" y="373380"/>
                    <a:pt x="1435221" y="371475"/>
                    <a:pt x="1419981" y="371475"/>
                  </a:cubicBezTo>
                  <a:close/>
                  <a:moveTo>
                    <a:pt x="949751" y="371475"/>
                  </a:moveTo>
                  <a:cubicBezTo>
                    <a:pt x="934511" y="371475"/>
                    <a:pt x="921176" y="373380"/>
                    <a:pt x="905936" y="375285"/>
                  </a:cubicBezTo>
                  <a:cubicBezTo>
                    <a:pt x="875456" y="381000"/>
                    <a:pt x="848786" y="392430"/>
                    <a:pt x="825927" y="407670"/>
                  </a:cubicBezTo>
                  <a:cubicBezTo>
                    <a:pt x="818306" y="413385"/>
                    <a:pt x="812591" y="419100"/>
                    <a:pt x="810686" y="428625"/>
                  </a:cubicBezTo>
                  <a:lnTo>
                    <a:pt x="740201" y="664845"/>
                  </a:lnTo>
                  <a:cubicBezTo>
                    <a:pt x="734486" y="685800"/>
                    <a:pt x="745917" y="706755"/>
                    <a:pt x="766871" y="712470"/>
                  </a:cubicBezTo>
                  <a:cubicBezTo>
                    <a:pt x="770682" y="714375"/>
                    <a:pt x="774492" y="714375"/>
                    <a:pt x="778301" y="714375"/>
                  </a:cubicBezTo>
                  <a:cubicBezTo>
                    <a:pt x="795447" y="714375"/>
                    <a:pt x="810686" y="702945"/>
                    <a:pt x="814496" y="687705"/>
                  </a:cubicBezTo>
                  <a:lnTo>
                    <a:pt x="873551" y="487680"/>
                  </a:lnTo>
                  <a:lnTo>
                    <a:pt x="873551" y="554355"/>
                  </a:lnTo>
                  <a:lnTo>
                    <a:pt x="803066" y="790575"/>
                  </a:lnTo>
                  <a:lnTo>
                    <a:pt x="854501" y="790575"/>
                  </a:lnTo>
                  <a:lnTo>
                    <a:pt x="854501" y="1057275"/>
                  </a:lnTo>
                  <a:lnTo>
                    <a:pt x="930701" y="1057275"/>
                  </a:lnTo>
                  <a:lnTo>
                    <a:pt x="930701" y="790575"/>
                  </a:lnTo>
                  <a:lnTo>
                    <a:pt x="968801" y="790575"/>
                  </a:lnTo>
                  <a:lnTo>
                    <a:pt x="968801" y="1057275"/>
                  </a:lnTo>
                  <a:lnTo>
                    <a:pt x="1045001" y="1057275"/>
                  </a:lnTo>
                  <a:lnTo>
                    <a:pt x="1045001" y="790575"/>
                  </a:lnTo>
                  <a:lnTo>
                    <a:pt x="1096436" y="790575"/>
                  </a:lnTo>
                  <a:lnTo>
                    <a:pt x="1025951" y="554355"/>
                  </a:lnTo>
                  <a:lnTo>
                    <a:pt x="1025951" y="487680"/>
                  </a:lnTo>
                  <a:lnTo>
                    <a:pt x="1085006" y="687705"/>
                  </a:lnTo>
                  <a:cubicBezTo>
                    <a:pt x="1090721" y="704850"/>
                    <a:pt x="1105961" y="714375"/>
                    <a:pt x="1121201" y="714375"/>
                  </a:cubicBezTo>
                  <a:cubicBezTo>
                    <a:pt x="1125011" y="714375"/>
                    <a:pt x="1128821" y="714375"/>
                    <a:pt x="1132631" y="712470"/>
                  </a:cubicBezTo>
                  <a:cubicBezTo>
                    <a:pt x="1151681" y="706755"/>
                    <a:pt x="1163111" y="685800"/>
                    <a:pt x="1157396" y="664845"/>
                  </a:cubicBezTo>
                  <a:lnTo>
                    <a:pt x="1088816" y="428625"/>
                  </a:lnTo>
                  <a:cubicBezTo>
                    <a:pt x="1086911" y="419100"/>
                    <a:pt x="1081196" y="411480"/>
                    <a:pt x="1073576" y="407670"/>
                  </a:cubicBezTo>
                  <a:cubicBezTo>
                    <a:pt x="1050716" y="392430"/>
                    <a:pt x="1024046" y="382905"/>
                    <a:pt x="993566" y="375285"/>
                  </a:cubicBezTo>
                  <a:cubicBezTo>
                    <a:pt x="978326" y="373380"/>
                    <a:pt x="964991" y="371475"/>
                    <a:pt x="949751" y="371475"/>
                  </a:cubicBezTo>
                  <a:close/>
                  <a:moveTo>
                    <a:pt x="479522" y="371475"/>
                  </a:moveTo>
                  <a:cubicBezTo>
                    <a:pt x="464281" y="371475"/>
                    <a:pt x="450947" y="373380"/>
                    <a:pt x="435707" y="375285"/>
                  </a:cubicBezTo>
                  <a:cubicBezTo>
                    <a:pt x="405227" y="381000"/>
                    <a:pt x="378557" y="392430"/>
                    <a:pt x="355697" y="407670"/>
                  </a:cubicBezTo>
                  <a:cubicBezTo>
                    <a:pt x="348077" y="413385"/>
                    <a:pt x="342361" y="419100"/>
                    <a:pt x="340456" y="428625"/>
                  </a:cubicBezTo>
                  <a:lnTo>
                    <a:pt x="269971" y="664845"/>
                  </a:lnTo>
                  <a:cubicBezTo>
                    <a:pt x="264256" y="685800"/>
                    <a:pt x="275687" y="706755"/>
                    <a:pt x="296641" y="712470"/>
                  </a:cubicBezTo>
                  <a:cubicBezTo>
                    <a:pt x="300452" y="714375"/>
                    <a:pt x="304262" y="714375"/>
                    <a:pt x="308071" y="714375"/>
                  </a:cubicBezTo>
                  <a:cubicBezTo>
                    <a:pt x="325217" y="714375"/>
                    <a:pt x="340456" y="702945"/>
                    <a:pt x="344266" y="687705"/>
                  </a:cubicBezTo>
                  <a:lnTo>
                    <a:pt x="403322" y="487680"/>
                  </a:lnTo>
                  <a:lnTo>
                    <a:pt x="403322" y="554355"/>
                  </a:lnTo>
                  <a:lnTo>
                    <a:pt x="332837" y="790575"/>
                  </a:lnTo>
                  <a:lnTo>
                    <a:pt x="384272" y="790575"/>
                  </a:lnTo>
                  <a:lnTo>
                    <a:pt x="384272" y="1057275"/>
                  </a:lnTo>
                  <a:lnTo>
                    <a:pt x="460472" y="1057275"/>
                  </a:lnTo>
                  <a:lnTo>
                    <a:pt x="460472" y="790575"/>
                  </a:lnTo>
                  <a:lnTo>
                    <a:pt x="498572" y="790575"/>
                  </a:lnTo>
                  <a:lnTo>
                    <a:pt x="498572" y="1057275"/>
                  </a:lnTo>
                  <a:lnTo>
                    <a:pt x="574772" y="1057275"/>
                  </a:lnTo>
                  <a:lnTo>
                    <a:pt x="574772" y="790575"/>
                  </a:lnTo>
                  <a:lnTo>
                    <a:pt x="626207" y="790575"/>
                  </a:lnTo>
                  <a:lnTo>
                    <a:pt x="555722" y="554355"/>
                  </a:lnTo>
                  <a:lnTo>
                    <a:pt x="555722" y="487680"/>
                  </a:lnTo>
                  <a:lnTo>
                    <a:pt x="614777" y="687705"/>
                  </a:lnTo>
                  <a:cubicBezTo>
                    <a:pt x="620491" y="704850"/>
                    <a:pt x="635732" y="714375"/>
                    <a:pt x="650972" y="714375"/>
                  </a:cubicBezTo>
                  <a:cubicBezTo>
                    <a:pt x="654782" y="714375"/>
                    <a:pt x="658592" y="714375"/>
                    <a:pt x="662402" y="712470"/>
                  </a:cubicBezTo>
                  <a:cubicBezTo>
                    <a:pt x="681452" y="706755"/>
                    <a:pt x="692881" y="685800"/>
                    <a:pt x="687167" y="664845"/>
                  </a:cubicBezTo>
                  <a:lnTo>
                    <a:pt x="618586" y="428625"/>
                  </a:lnTo>
                  <a:cubicBezTo>
                    <a:pt x="616681" y="419100"/>
                    <a:pt x="610967" y="411480"/>
                    <a:pt x="603347" y="407670"/>
                  </a:cubicBezTo>
                  <a:cubicBezTo>
                    <a:pt x="580487" y="392430"/>
                    <a:pt x="553817" y="382905"/>
                    <a:pt x="523337" y="375285"/>
                  </a:cubicBezTo>
                  <a:cubicBezTo>
                    <a:pt x="508097" y="373380"/>
                    <a:pt x="494761" y="371475"/>
                    <a:pt x="479522" y="371475"/>
                  </a:cubicBezTo>
                  <a:close/>
                  <a:moveTo>
                    <a:pt x="4711594" y="200025"/>
                  </a:moveTo>
                  <a:cubicBezTo>
                    <a:pt x="4669510" y="200025"/>
                    <a:pt x="4635394" y="234141"/>
                    <a:pt x="4635394" y="276225"/>
                  </a:cubicBezTo>
                  <a:cubicBezTo>
                    <a:pt x="4635394" y="318309"/>
                    <a:pt x="4669510" y="352425"/>
                    <a:pt x="4711594" y="352425"/>
                  </a:cubicBezTo>
                  <a:cubicBezTo>
                    <a:pt x="4753678" y="352425"/>
                    <a:pt x="4787794" y="318309"/>
                    <a:pt x="4787794" y="276225"/>
                  </a:cubicBezTo>
                  <a:cubicBezTo>
                    <a:pt x="4787794" y="234141"/>
                    <a:pt x="4753678" y="200025"/>
                    <a:pt x="4711594" y="200025"/>
                  </a:cubicBezTo>
                  <a:close/>
                  <a:moveTo>
                    <a:pt x="4241361" y="200025"/>
                  </a:moveTo>
                  <a:cubicBezTo>
                    <a:pt x="4199277" y="200025"/>
                    <a:pt x="4165161" y="234141"/>
                    <a:pt x="4165161" y="276225"/>
                  </a:cubicBezTo>
                  <a:cubicBezTo>
                    <a:pt x="4165161" y="318309"/>
                    <a:pt x="4199277" y="352425"/>
                    <a:pt x="4241361" y="352425"/>
                  </a:cubicBezTo>
                  <a:cubicBezTo>
                    <a:pt x="4283445" y="352425"/>
                    <a:pt x="4317561" y="318309"/>
                    <a:pt x="4317561" y="276225"/>
                  </a:cubicBezTo>
                  <a:cubicBezTo>
                    <a:pt x="4317561" y="234141"/>
                    <a:pt x="4283445" y="200025"/>
                    <a:pt x="4241361" y="200025"/>
                  </a:cubicBezTo>
                  <a:close/>
                  <a:moveTo>
                    <a:pt x="3771131" y="200025"/>
                  </a:moveTo>
                  <a:cubicBezTo>
                    <a:pt x="3729047" y="200025"/>
                    <a:pt x="3694931" y="234141"/>
                    <a:pt x="3694931" y="276225"/>
                  </a:cubicBezTo>
                  <a:cubicBezTo>
                    <a:pt x="3694931" y="318309"/>
                    <a:pt x="3729047" y="352425"/>
                    <a:pt x="3771131" y="352425"/>
                  </a:cubicBezTo>
                  <a:cubicBezTo>
                    <a:pt x="3813215" y="352425"/>
                    <a:pt x="3847331" y="318309"/>
                    <a:pt x="3847331" y="276225"/>
                  </a:cubicBezTo>
                  <a:cubicBezTo>
                    <a:pt x="3847331" y="234141"/>
                    <a:pt x="3813215" y="200025"/>
                    <a:pt x="3771131" y="200025"/>
                  </a:cubicBezTo>
                  <a:close/>
                  <a:moveTo>
                    <a:pt x="3300901" y="200025"/>
                  </a:moveTo>
                  <a:cubicBezTo>
                    <a:pt x="3258817" y="200025"/>
                    <a:pt x="3224701" y="234141"/>
                    <a:pt x="3224701" y="276225"/>
                  </a:cubicBezTo>
                  <a:cubicBezTo>
                    <a:pt x="3224701" y="318309"/>
                    <a:pt x="3258817" y="352425"/>
                    <a:pt x="3300901" y="352425"/>
                  </a:cubicBezTo>
                  <a:cubicBezTo>
                    <a:pt x="3342985" y="352425"/>
                    <a:pt x="3377101" y="318309"/>
                    <a:pt x="3377101" y="276225"/>
                  </a:cubicBezTo>
                  <a:cubicBezTo>
                    <a:pt x="3377101" y="234141"/>
                    <a:pt x="3342985" y="200025"/>
                    <a:pt x="3300901" y="200025"/>
                  </a:cubicBezTo>
                  <a:close/>
                  <a:moveTo>
                    <a:pt x="2830671" y="200025"/>
                  </a:moveTo>
                  <a:cubicBezTo>
                    <a:pt x="2788587" y="200025"/>
                    <a:pt x="2754471" y="234141"/>
                    <a:pt x="2754471" y="276225"/>
                  </a:cubicBezTo>
                  <a:cubicBezTo>
                    <a:pt x="2754471" y="318309"/>
                    <a:pt x="2788587" y="352425"/>
                    <a:pt x="2830671" y="352425"/>
                  </a:cubicBezTo>
                  <a:cubicBezTo>
                    <a:pt x="2872755" y="352425"/>
                    <a:pt x="2906871" y="318309"/>
                    <a:pt x="2906871" y="276225"/>
                  </a:cubicBezTo>
                  <a:cubicBezTo>
                    <a:pt x="2906871" y="234141"/>
                    <a:pt x="2872755" y="200025"/>
                    <a:pt x="2830671" y="200025"/>
                  </a:cubicBezTo>
                  <a:close/>
                  <a:moveTo>
                    <a:pt x="2360441" y="200025"/>
                  </a:moveTo>
                  <a:cubicBezTo>
                    <a:pt x="2318357" y="200025"/>
                    <a:pt x="2284241" y="234141"/>
                    <a:pt x="2284241" y="276225"/>
                  </a:cubicBezTo>
                  <a:cubicBezTo>
                    <a:pt x="2284241" y="318309"/>
                    <a:pt x="2318357" y="352425"/>
                    <a:pt x="2360441" y="352425"/>
                  </a:cubicBezTo>
                  <a:cubicBezTo>
                    <a:pt x="2402525" y="352425"/>
                    <a:pt x="2436641" y="318309"/>
                    <a:pt x="2436641" y="276225"/>
                  </a:cubicBezTo>
                  <a:cubicBezTo>
                    <a:pt x="2436641" y="234141"/>
                    <a:pt x="2402525" y="200025"/>
                    <a:pt x="2360441" y="200025"/>
                  </a:cubicBezTo>
                  <a:close/>
                  <a:moveTo>
                    <a:pt x="1890211" y="200025"/>
                  </a:moveTo>
                  <a:cubicBezTo>
                    <a:pt x="1848127" y="200025"/>
                    <a:pt x="1814011" y="234141"/>
                    <a:pt x="1814011" y="276225"/>
                  </a:cubicBezTo>
                  <a:cubicBezTo>
                    <a:pt x="1814011" y="318309"/>
                    <a:pt x="1848127" y="352425"/>
                    <a:pt x="1890211" y="352425"/>
                  </a:cubicBezTo>
                  <a:cubicBezTo>
                    <a:pt x="1932295" y="352425"/>
                    <a:pt x="1966411" y="318309"/>
                    <a:pt x="1966411" y="276225"/>
                  </a:cubicBezTo>
                  <a:cubicBezTo>
                    <a:pt x="1966411" y="234141"/>
                    <a:pt x="1932295" y="200025"/>
                    <a:pt x="1890211" y="200025"/>
                  </a:cubicBezTo>
                  <a:close/>
                  <a:moveTo>
                    <a:pt x="1419981" y="200025"/>
                  </a:moveTo>
                  <a:cubicBezTo>
                    <a:pt x="1377897" y="200025"/>
                    <a:pt x="1343781" y="234141"/>
                    <a:pt x="1343781" y="276225"/>
                  </a:cubicBezTo>
                  <a:cubicBezTo>
                    <a:pt x="1343781" y="318309"/>
                    <a:pt x="1377897" y="352425"/>
                    <a:pt x="1419981" y="352425"/>
                  </a:cubicBezTo>
                  <a:cubicBezTo>
                    <a:pt x="1462065" y="352425"/>
                    <a:pt x="1496181" y="318309"/>
                    <a:pt x="1496181" y="276225"/>
                  </a:cubicBezTo>
                  <a:cubicBezTo>
                    <a:pt x="1496181" y="234141"/>
                    <a:pt x="1462065" y="200025"/>
                    <a:pt x="1419981" y="200025"/>
                  </a:cubicBezTo>
                  <a:close/>
                  <a:moveTo>
                    <a:pt x="949751" y="200025"/>
                  </a:moveTo>
                  <a:cubicBezTo>
                    <a:pt x="907667" y="200025"/>
                    <a:pt x="873551" y="234141"/>
                    <a:pt x="873551" y="276225"/>
                  </a:cubicBezTo>
                  <a:cubicBezTo>
                    <a:pt x="873551" y="318309"/>
                    <a:pt x="907667" y="352425"/>
                    <a:pt x="949751" y="352425"/>
                  </a:cubicBezTo>
                  <a:cubicBezTo>
                    <a:pt x="991835" y="352425"/>
                    <a:pt x="1025951" y="318309"/>
                    <a:pt x="1025951" y="276225"/>
                  </a:cubicBezTo>
                  <a:cubicBezTo>
                    <a:pt x="1025951" y="234141"/>
                    <a:pt x="991835" y="200025"/>
                    <a:pt x="949751" y="200025"/>
                  </a:cubicBezTo>
                  <a:close/>
                  <a:moveTo>
                    <a:pt x="479522" y="200025"/>
                  </a:moveTo>
                  <a:cubicBezTo>
                    <a:pt x="437437" y="200025"/>
                    <a:pt x="403322" y="234141"/>
                    <a:pt x="403322" y="276225"/>
                  </a:cubicBezTo>
                  <a:cubicBezTo>
                    <a:pt x="403322" y="318309"/>
                    <a:pt x="437437" y="352425"/>
                    <a:pt x="479522" y="352425"/>
                  </a:cubicBezTo>
                  <a:cubicBezTo>
                    <a:pt x="521606" y="352425"/>
                    <a:pt x="555722" y="318309"/>
                    <a:pt x="555722" y="276225"/>
                  </a:cubicBezTo>
                  <a:cubicBezTo>
                    <a:pt x="555722" y="234141"/>
                    <a:pt x="521606" y="200025"/>
                    <a:pt x="479522" y="200025"/>
                  </a:cubicBezTo>
                  <a:close/>
                  <a:moveTo>
                    <a:pt x="0" y="0"/>
                  </a:moveTo>
                  <a:lnTo>
                    <a:pt x="5189220" y="0"/>
                  </a:lnTo>
                  <a:lnTo>
                    <a:pt x="5189220" y="1257300"/>
                  </a:lnTo>
                  <a:lnTo>
                    <a:pt x="0" y="12573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Speech Bubble: Rectangle 18">
              <a:extLst>
                <a:ext uri="{FF2B5EF4-FFF2-40B4-BE49-F238E27FC236}">
                  <a16:creationId xmlns:a16="http://schemas.microsoft.com/office/drawing/2014/main" id="{B87EC59F-9525-F704-389B-84CC7373F457}"/>
                </a:ext>
              </a:extLst>
            </p:cNvPr>
            <p:cNvSpPr/>
            <p:nvPr/>
          </p:nvSpPr>
          <p:spPr>
            <a:xfrm>
              <a:off x="5604111" y="5837694"/>
              <a:ext cx="3891915" cy="297180"/>
            </a:xfrm>
            <a:prstGeom prst="wedgeRectCallout">
              <a:avLst>
                <a:gd name="adj1" fmla="val -3212"/>
                <a:gd name="adj2" fmla="val 162499"/>
              </a:avLst>
            </a:prstGeom>
            <a:solidFill>
              <a:srgbClr val="FFA7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noProof="1"/>
                <a:t>Female</a:t>
              </a:r>
            </a:p>
          </p:txBody>
        </p:sp>
        <p:sp>
          <p:nvSpPr>
            <p:cNvPr id="20" name="TextBox 19">
              <a:extLst>
                <a:ext uri="{FF2B5EF4-FFF2-40B4-BE49-F238E27FC236}">
                  <a16:creationId xmlns:a16="http://schemas.microsoft.com/office/drawing/2014/main" id="{21E36C43-AF67-4086-7AFB-B977F40B833C}"/>
                </a:ext>
              </a:extLst>
            </p:cNvPr>
            <p:cNvSpPr txBox="1"/>
            <p:nvPr/>
          </p:nvSpPr>
          <p:spPr>
            <a:xfrm>
              <a:off x="7484346" y="6134873"/>
              <a:ext cx="1955985" cy="553998"/>
            </a:xfrm>
            <a:prstGeom prst="rect">
              <a:avLst/>
            </a:prstGeom>
            <a:noFill/>
          </p:spPr>
          <p:txBody>
            <a:bodyPr wrap="none" rtlCol="0">
              <a:spAutoFit/>
            </a:bodyPr>
            <a:lstStyle/>
            <a:p>
              <a:r>
                <a:rPr lang="en-US" sz="3000" b="1" dirty="0">
                  <a:solidFill>
                    <a:srgbClr val="000000"/>
                  </a:solidFill>
                </a:rPr>
                <a:t>461 (44%)</a:t>
              </a:r>
            </a:p>
          </p:txBody>
        </p:sp>
      </p:grpSp>
      <p:grpSp>
        <p:nvGrpSpPr>
          <p:cNvPr id="21" name="Group 20">
            <a:extLst>
              <a:ext uri="{FF2B5EF4-FFF2-40B4-BE49-F238E27FC236}">
                <a16:creationId xmlns:a16="http://schemas.microsoft.com/office/drawing/2014/main" id="{204A464E-C8A6-A419-5F83-0664745D249F}"/>
              </a:ext>
            </a:extLst>
          </p:cNvPr>
          <p:cNvGrpSpPr/>
          <p:nvPr/>
        </p:nvGrpSpPr>
        <p:grpSpPr>
          <a:xfrm>
            <a:off x="12496800" y="6907641"/>
            <a:ext cx="3729037" cy="1855359"/>
            <a:chOff x="1371600" y="4894720"/>
            <a:chExt cx="3891915" cy="1794152"/>
          </a:xfrm>
        </p:grpSpPr>
        <p:sp>
          <p:nvSpPr>
            <p:cNvPr id="22" name="Rectangle 21">
              <a:extLst>
                <a:ext uri="{FF2B5EF4-FFF2-40B4-BE49-F238E27FC236}">
                  <a16:creationId xmlns:a16="http://schemas.microsoft.com/office/drawing/2014/main" id="{EE2569F9-EFC7-FDE4-369F-7926D4FD6DFC}"/>
                </a:ext>
              </a:extLst>
            </p:cNvPr>
            <p:cNvSpPr/>
            <p:nvPr/>
          </p:nvSpPr>
          <p:spPr>
            <a:xfrm>
              <a:off x="1371600" y="4957585"/>
              <a:ext cx="3891915" cy="817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7F8782CF-4DA0-C792-8DA4-810C41C8B0E3}"/>
                </a:ext>
              </a:extLst>
            </p:cNvPr>
            <p:cNvSpPr/>
            <p:nvPr/>
          </p:nvSpPr>
          <p:spPr>
            <a:xfrm>
              <a:off x="1371600" y="4957585"/>
              <a:ext cx="1775637" cy="817245"/>
            </a:xfrm>
            <a:prstGeom prst="rect">
              <a:avLst/>
            </a:prstGeom>
            <a:solidFill>
              <a:srgbClr val="4F5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15">
              <a:extLst>
                <a:ext uri="{FF2B5EF4-FFF2-40B4-BE49-F238E27FC236}">
                  <a16:creationId xmlns:a16="http://schemas.microsoft.com/office/drawing/2014/main" id="{1768B628-FE1C-4944-ED0A-DAE05280B1EB}"/>
                </a:ext>
              </a:extLst>
            </p:cNvPr>
            <p:cNvSpPr/>
            <p:nvPr/>
          </p:nvSpPr>
          <p:spPr>
            <a:xfrm>
              <a:off x="1371600" y="4894720"/>
              <a:ext cx="3891915" cy="942975"/>
            </a:xfrm>
            <a:custGeom>
              <a:avLst/>
              <a:gdLst>
                <a:gd name="connsiteX0" fmla="*/ 4710647 w 5189220"/>
                <a:gd name="connsiteY0" fmla="*/ 371475 h 1257300"/>
                <a:gd name="connsiteX1" fmla="*/ 4647782 w 5189220"/>
                <a:gd name="connsiteY1" fmla="*/ 381000 h 1257300"/>
                <a:gd name="connsiteX2" fmla="*/ 4567772 w 5189220"/>
                <a:gd name="connsiteY2" fmla="*/ 422910 h 1257300"/>
                <a:gd name="connsiteX3" fmla="*/ 4556342 w 5189220"/>
                <a:gd name="connsiteY3" fmla="*/ 443865 h 1257300"/>
                <a:gd name="connsiteX4" fmla="*/ 4503002 w 5189220"/>
                <a:gd name="connsiteY4" fmla="*/ 670560 h 1257300"/>
                <a:gd name="connsiteX5" fmla="*/ 4501097 w 5189220"/>
                <a:gd name="connsiteY5" fmla="*/ 680085 h 1257300"/>
                <a:gd name="connsiteX6" fmla="*/ 4539197 w 5189220"/>
                <a:gd name="connsiteY6" fmla="*/ 718185 h 1257300"/>
                <a:gd name="connsiteX7" fmla="*/ 4575392 w 5189220"/>
                <a:gd name="connsiteY7" fmla="*/ 689610 h 1257300"/>
                <a:gd name="connsiteX8" fmla="*/ 4615397 w 5189220"/>
                <a:gd name="connsiteY8" fmla="*/ 523875 h 1257300"/>
                <a:gd name="connsiteX9" fmla="*/ 4615397 w 5189220"/>
                <a:gd name="connsiteY9" fmla="*/ 1057275 h 1257300"/>
                <a:gd name="connsiteX10" fmla="*/ 4691597 w 5189220"/>
                <a:gd name="connsiteY10" fmla="*/ 1057275 h 1257300"/>
                <a:gd name="connsiteX11" fmla="*/ 4691597 w 5189220"/>
                <a:gd name="connsiteY11" fmla="*/ 714375 h 1257300"/>
                <a:gd name="connsiteX12" fmla="*/ 4729697 w 5189220"/>
                <a:gd name="connsiteY12" fmla="*/ 714375 h 1257300"/>
                <a:gd name="connsiteX13" fmla="*/ 4729697 w 5189220"/>
                <a:gd name="connsiteY13" fmla="*/ 1057275 h 1257300"/>
                <a:gd name="connsiteX14" fmla="*/ 4805897 w 5189220"/>
                <a:gd name="connsiteY14" fmla="*/ 1057275 h 1257300"/>
                <a:gd name="connsiteX15" fmla="*/ 4805897 w 5189220"/>
                <a:gd name="connsiteY15" fmla="*/ 521970 h 1257300"/>
                <a:gd name="connsiteX16" fmla="*/ 4845902 w 5189220"/>
                <a:gd name="connsiteY16" fmla="*/ 687705 h 1257300"/>
                <a:gd name="connsiteX17" fmla="*/ 4882097 w 5189220"/>
                <a:gd name="connsiteY17" fmla="*/ 716280 h 1257300"/>
                <a:gd name="connsiteX18" fmla="*/ 4920197 w 5189220"/>
                <a:gd name="connsiteY18" fmla="*/ 678180 h 1257300"/>
                <a:gd name="connsiteX19" fmla="*/ 4918292 w 5189220"/>
                <a:gd name="connsiteY19" fmla="*/ 668655 h 1257300"/>
                <a:gd name="connsiteX20" fmla="*/ 4864952 w 5189220"/>
                <a:gd name="connsiteY20" fmla="*/ 441960 h 1257300"/>
                <a:gd name="connsiteX21" fmla="*/ 4853522 w 5189220"/>
                <a:gd name="connsiteY21" fmla="*/ 421005 h 1257300"/>
                <a:gd name="connsiteX22" fmla="*/ 4773512 w 5189220"/>
                <a:gd name="connsiteY22" fmla="*/ 379095 h 1257300"/>
                <a:gd name="connsiteX23" fmla="*/ 4710647 w 5189220"/>
                <a:gd name="connsiteY23" fmla="*/ 371475 h 1257300"/>
                <a:gd name="connsiteX24" fmla="*/ 4240414 w 5189220"/>
                <a:gd name="connsiteY24" fmla="*/ 371475 h 1257300"/>
                <a:gd name="connsiteX25" fmla="*/ 4177549 w 5189220"/>
                <a:gd name="connsiteY25" fmla="*/ 381000 h 1257300"/>
                <a:gd name="connsiteX26" fmla="*/ 4097539 w 5189220"/>
                <a:gd name="connsiteY26" fmla="*/ 422910 h 1257300"/>
                <a:gd name="connsiteX27" fmla="*/ 4086109 w 5189220"/>
                <a:gd name="connsiteY27" fmla="*/ 443865 h 1257300"/>
                <a:gd name="connsiteX28" fmla="*/ 4032769 w 5189220"/>
                <a:gd name="connsiteY28" fmla="*/ 670560 h 1257300"/>
                <a:gd name="connsiteX29" fmla="*/ 4030864 w 5189220"/>
                <a:gd name="connsiteY29" fmla="*/ 680085 h 1257300"/>
                <a:gd name="connsiteX30" fmla="*/ 4068964 w 5189220"/>
                <a:gd name="connsiteY30" fmla="*/ 718185 h 1257300"/>
                <a:gd name="connsiteX31" fmla="*/ 4105159 w 5189220"/>
                <a:gd name="connsiteY31" fmla="*/ 689610 h 1257300"/>
                <a:gd name="connsiteX32" fmla="*/ 4145164 w 5189220"/>
                <a:gd name="connsiteY32" fmla="*/ 523875 h 1257300"/>
                <a:gd name="connsiteX33" fmla="*/ 4145164 w 5189220"/>
                <a:gd name="connsiteY33" fmla="*/ 1057275 h 1257300"/>
                <a:gd name="connsiteX34" fmla="*/ 4221364 w 5189220"/>
                <a:gd name="connsiteY34" fmla="*/ 1057275 h 1257300"/>
                <a:gd name="connsiteX35" fmla="*/ 4221364 w 5189220"/>
                <a:gd name="connsiteY35" fmla="*/ 714375 h 1257300"/>
                <a:gd name="connsiteX36" fmla="*/ 4259464 w 5189220"/>
                <a:gd name="connsiteY36" fmla="*/ 714375 h 1257300"/>
                <a:gd name="connsiteX37" fmla="*/ 4259464 w 5189220"/>
                <a:gd name="connsiteY37" fmla="*/ 1057275 h 1257300"/>
                <a:gd name="connsiteX38" fmla="*/ 4335664 w 5189220"/>
                <a:gd name="connsiteY38" fmla="*/ 1057275 h 1257300"/>
                <a:gd name="connsiteX39" fmla="*/ 4335664 w 5189220"/>
                <a:gd name="connsiteY39" fmla="*/ 521970 h 1257300"/>
                <a:gd name="connsiteX40" fmla="*/ 4375669 w 5189220"/>
                <a:gd name="connsiteY40" fmla="*/ 687705 h 1257300"/>
                <a:gd name="connsiteX41" fmla="*/ 4411864 w 5189220"/>
                <a:gd name="connsiteY41" fmla="*/ 716280 h 1257300"/>
                <a:gd name="connsiteX42" fmla="*/ 4449964 w 5189220"/>
                <a:gd name="connsiteY42" fmla="*/ 678180 h 1257300"/>
                <a:gd name="connsiteX43" fmla="*/ 4448059 w 5189220"/>
                <a:gd name="connsiteY43" fmla="*/ 668655 h 1257300"/>
                <a:gd name="connsiteX44" fmla="*/ 4394719 w 5189220"/>
                <a:gd name="connsiteY44" fmla="*/ 441960 h 1257300"/>
                <a:gd name="connsiteX45" fmla="*/ 4383289 w 5189220"/>
                <a:gd name="connsiteY45" fmla="*/ 421005 h 1257300"/>
                <a:gd name="connsiteX46" fmla="*/ 4303279 w 5189220"/>
                <a:gd name="connsiteY46" fmla="*/ 379095 h 1257300"/>
                <a:gd name="connsiteX47" fmla="*/ 4240414 w 5189220"/>
                <a:gd name="connsiteY47" fmla="*/ 371475 h 1257300"/>
                <a:gd name="connsiteX48" fmla="*/ 3770184 w 5189220"/>
                <a:gd name="connsiteY48" fmla="*/ 371475 h 1257300"/>
                <a:gd name="connsiteX49" fmla="*/ 3707319 w 5189220"/>
                <a:gd name="connsiteY49" fmla="*/ 381000 h 1257300"/>
                <a:gd name="connsiteX50" fmla="*/ 3627309 w 5189220"/>
                <a:gd name="connsiteY50" fmla="*/ 422910 h 1257300"/>
                <a:gd name="connsiteX51" fmla="*/ 3615879 w 5189220"/>
                <a:gd name="connsiteY51" fmla="*/ 443865 h 1257300"/>
                <a:gd name="connsiteX52" fmla="*/ 3562539 w 5189220"/>
                <a:gd name="connsiteY52" fmla="*/ 670560 h 1257300"/>
                <a:gd name="connsiteX53" fmla="*/ 3560634 w 5189220"/>
                <a:gd name="connsiteY53" fmla="*/ 680085 h 1257300"/>
                <a:gd name="connsiteX54" fmla="*/ 3598734 w 5189220"/>
                <a:gd name="connsiteY54" fmla="*/ 718185 h 1257300"/>
                <a:gd name="connsiteX55" fmla="*/ 3634929 w 5189220"/>
                <a:gd name="connsiteY55" fmla="*/ 689610 h 1257300"/>
                <a:gd name="connsiteX56" fmla="*/ 3674934 w 5189220"/>
                <a:gd name="connsiteY56" fmla="*/ 523875 h 1257300"/>
                <a:gd name="connsiteX57" fmla="*/ 3674934 w 5189220"/>
                <a:gd name="connsiteY57" fmla="*/ 1057275 h 1257300"/>
                <a:gd name="connsiteX58" fmla="*/ 3751134 w 5189220"/>
                <a:gd name="connsiteY58" fmla="*/ 1057275 h 1257300"/>
                <a:gd name="connsiteX59" fmla="*/ 3751134 w 5189220"/>
                <a:gd name="connsiteY59" fmla="*/ 714375 h 1257300"/>
                <a:gd name="connsiteX60" fmla="*/ 3789234 w 5189220"/>
                <a:gd name="connsiteY60" fmla="*/ 714375 h 1257300"/>
                <a:gd name="connsiteX61" fmla="*/ 3789234 w 5189220"/>
                <a:gd name="connsiteY61" fmla="*/ 1057275 h 1257300"/>
                <a:gd name="connsiteX62" fmla="*/ 3865434 w 5189220"/>
                <a:gd name="connsiteY62" fmla="*/ 1057275 h 1257300"/>
                <a:gd name="connsiteX63" fmla="*/ 3865434 w 5189220"/>
                <a:gd name="connsiteY63" fmla="*/ 521970 h 1257300"/>
                <a:gd name="connsiteX64" fmla="*/ 3905439 w 5189220"/>
                <a:gd name="connsiteY64" fmla="*/ 687705 h 1257300"/>
                <a:gd name="connsiteX65" fmla="*/ 3941634 w 5189220"/>
                <a:gd name="connsiteY65" fmla="*/ 716280 h 1257300"/>
                <a:gd name="connsiteX66" fmla="*/ 3979734 w 5189220"/>
                <a:gd name="connsiteY66" fmla="*/ 678180 h 1257300"/>
                <a:gd name="connsiteX67" fmla="*/ 3977829 w 5189220"/>
                <a:gd name="connsiteY67" fmla="*/ 668655 h 1257300"/>
                <a:gd name="connsiteX68" fmla="*/ 3924489 w 5189220"/>
                <a:gd name="connsiteY68" fmla="*/ 441960 h 1257300"/>
                <a:gd name="connsiteX69" fmla="*/ 3913059 w 5189220"/>
                <a:gd name="connsiteY69" fmla="*/ 421005 h 1257300"/>
                <a:gd name="connsiteX70" fmla="*/ 3833049 w 5189220"/>
                <a:gd name="connsiteY70" fmla="*/ 379095 h 1257300"/>
                <a:gd name="connsiteX71" fmla="*/ 3770184 w 5189220"/>
                <a:gd name="connsiteY71" fmla="*/ 371475 h 1257300"/>
                <a:gd name="connsiteX72" fmla="*/ 3299954 w 5189220"/>
                <a:gd name="connsiteY72" fmla="*/ 371475 h 1257300"/>
                <a:gd name="connsiteX73" fmla="*/ 3237089 w 5189220"/>
                <a:gd name="connsiteY73" fmla="*/ 381000 h 1257300"/>
                <a:gd name="connsiteX74" fmla="*/ 3157079 w 5189220"/>
                <a:gd name="connsiteY74" fmla="*/ 422910 h 1257300"/>
                <a:gd name="connsiteX75" fmla="*/ 3145649 w 5189220"/>
                <a:gd name="connsiteY75" fmla="*/ 443865 h 1257300"/>
                <a:gd name="connsiteX76" fmla="*/ 3092309 w 5189220"/>
                <a:gd name="connsiteY76" fmla="*/ 670560 h 1257300"/>
                <a:gd name="connsiteX77" fmla="*/ 3090404 w 5189220"/>
                <a:gd name="connsiteY77" fmla="*/ 680085 h 1257300"/>
                <a:gd name="connsiteX78" fmla="*/ 3128504 w 5189220"/>
                <a:gd name="connsiteY78" fmla="*/ 718185 h 1257300"/>
                <a:gd name="connsiteX79" fmla="*/ 3164699 w 5189220"/>
                <a:gd name="connsiteY79" fmla="*/ 689610 h 1257300"/>
                <a:gd name="connsiteX80" fmla="*/ 3204704 w 5189220"/>
                <a:gd name="connsiteY80" fmla="*/ 523875 h 1257300"/>
                <a:gd name="connsiteX81" fmla="*/ 3204704 w 5189220"/>
                <a:gd name="connsiteY81" fmla="*/ 1057275 h 1257300"/>
                <a:gd name="connsiteX82" fmla="*/ 3280904 w 5189220"/>
                <a:gd name="connsiteY82" fmla="*/ 1057275 h 1257300"/>
                <a:gd name="connsiteX83" fmla="*/ 3280904 w 5189220"/>
                <a:gd name="connsiteY83" fmla="*/ 714375 h 1257300"/>
                <a:gd name="connsiteX84" fmla="*/ 3319004 w 5189220"/>
                <a:gd name="connsiteY84" fmla="*/ 714375 h 1257300"/>
                <a:gd name="connsiteX85" fmla="*/ 3319004 w 5189220"/>
                <a:gd name="connsiteY85" fmla="*/ 1057275 h 1257300"/>
                <a:gd name="connsiteX86" fmla="*/ 3395204 w 5189220"/>
                <a:gd name="connsiteY86" fmla="*/ 1057275 h 1257300"/>
                <a:gd name="connsiteX87" fmla="*/ 3395204 w 5189220"/>
                <a:gd name="connsiteY87" fmla="*/ 521970 h 1257300"/>
                <a:gd name="connsiteX88" fmla="*/ 3435209 w 5189220"/>
                <a:gd name="connsiteY88" fmla="*/ 687705 h 1257300"/>
                <a:gd name="connsiteX89" fmla="*/ 3471404 w 5189220"/>
                <a:gd name="connsiteY89" fmla="*/ 716280 h 1257300"/>
                <a:gd name="connsiteX90" fmla="*/ 3509504 w 5189220"/>
                <a:gd name="connsiteY90" fmla="*/ 678180 h 1257300"/>
                <a:gd name="connsiteX91" fmla="*/ 3507599 w 5189220"/>
                <a:gd name="connsiteY91" fmla="*/ 668655 h 1257300"/>
                <a:gd name="connsiteX92" fmla="*/ 3454259 w 5189220"/>
                <a:gd name="connsiteY92" fmla="*/ 441960 h 1257300"/>
                <a:gd name="connsiteX93" fmla="*/ 3442829 w 5189220"/>
                <a:gd name="connsiteY93" fmla="*/ 421005 h 1257300"/>
                <a:gd name="connsiteX94" fmla="*/ 3362819 w 5189220"/>
                <a:gd name="connsiteY94" fmla="*/ 379095 h 1257300"/>
                <a:gd name="connsiteX95" fmla="*/ 3299954 w 5189220"/>
                <a:gd name="connsiteY95" fmla="*/ 371475 h 1257300"/>
                <a:gd name="connsiteX96" fmla="*/ 2829724 w 5189220"/>
                <a:gd name="connsiteY96" fmla="*/ 371475 h 1257300"/>
                <a:gd name="connsiteX97" fmla="*/ 2766859 w 5189220"/>
                <a:gd name="connsiteY97" fmla="*/ 381000 h 1257300"/>
                <a:gd name="connsiteX98" fmla="*/ 2686849 w 5189220"/>
                <a:gd name="connsiteY98" fmla="*/ 422910 h 1257300"/>
                <a:gd name="connsiteX99" fmla="*/ 2675419 w 5189220"/>
                <a:gd name="connsiteY99" fmla="*/ 443865 h 1257300"/>
                <a:gd name="connsiteX100" fmla="*/ 2622079 w 5189220"/>
                <a:gd name="connsiteY100" fmla="*/ 670560 h 1257300"/>
                <a:gd name="connsiteX101" fmla="*/ 2620174 w 5189220"/>
                <a:gd name="connsiteY101" fmla="*/ 680085 h 1257300"/>
                <a:gd name="connsiteX102" fmla="*/ 2658274 w 5189220"/>
                <a:gd name="connsiteY102" fmla="*/ 718185 h 1257300"/>
                <a:gd name="connsiteX103" fmla="*/ 2694469 w 5189220"/>
                <a:gd name="connsiteY103" fmla="*/ 689610 h 1257300"/>
                <a:gd name="connsiteX104" fmla="*/ 2734474 w 5189220"/>
                <a:gd name="connsiteY104" fmla="*/ 523875 h 1257300"/>
                <a:gd name="connsiteX105" fmla="*/ 2734474 w 5189220"/>
                <a:gd name="connsiteY105" fmla="*/ 1057275 h 1257300"/>
                <a:gd name="connsiteX106" fmla="*/ 2810674 w 5189220"/>
                <a:gd name="connsiteY106" fmla="*/ 1057275 h 1257300"/>
                <a:gd name="connsiteX107" fmla="*/ 2810674 w 5189220"/>
                <a:gd name="connsiteY107" fmla="*/ 714375 h 1257300"/>
                <a:gd name="connsiteX108" fmla="*/ 2848774 w 5189220"/>
                <a:gd name="connsiteY108" fmla="*/ 714375 h 1257300"/>
                <a:gd name="connsiteX109" fmla="*/ 2848774 w 5189220"/>
                <a:gd name="connsiteY109" fmla="*/ 1057275 h 1257300"/>
                <a:gd name="connsiteX110" fmla="*/ 2924974 w 5189220"/>
                <a:gd name="connsiteY110" fmla="*/ 1057275 h 1257300"/>
                <a:gd name="connsiteX111" fmla="*/ 2924974 w 5189220"/>
                <a:gd name="connsiteY111" fmla="*/ 521970 h 1257300"/>
                <a:gd name="connsiteX112" fmla="*/ 2964979 w 5189220"/>
                <a:gd name="connsiteY112" fmla="*/ 687705 h 1257300"/>
                <a:gd name="connsiteX113" fmla="*/ 3001174 w 5189220"/>
                <a:gd name="connsiteY113" fmla="*/ 716280 h 1257300"/>
                <a:gd name="connsiteX114" fmla="*/ 3039274 w 5189220"/>
                <a:gd name="connsiteY114" fmla="*/ 678180 h 1257300"/>
                <a:gd name="connsiteX115" fmla="*/ 3037369 w 5189220"/>
                <a:gd name="connsiteY115" fmla="*/ 668655 h 1257300"/>
                <a:gd name="connsiteX116" fmla="*/ 2984029 w 5189220"/>
                <a:gd name="connsiteY116" fmla="*/ 441960 h 1257300"/>
                <a:gd name="connsiteX117" fmla="*/ 2972599 w 5189220"/>
                <a:gd name="connsiteY117" fmla="*/ 421005 h 1257300"/>
                <a:gd name="connsiteX118" fmla="*/ 2892589 w 5189220"/>
                <a:gd name="connsiteY118" fmla="*/ 379095 h 1257300"/>
                <a:gd name="connsiteX119" fmla="*/ 2829724 w 5189220"/>
                <a:gd name="connsiteY119" fmla="*/ 371475 h 1257300"/>
                <a:gd name="connsiteX120" fmla="*/ 2359494 w 5189220"/>
                <a:gd name="connsiteY120" fmla="*/ 371475 h 1257300"/>
                <a:gd name="connsiteX121" fmla="*/ 2296629 w 5189220"/>
                <a:gd name="connsiteY121" fmla="*/ 381000 h 1257300"/>
                <a:gd name="connsiteX122" fmla="*/ 2216619 w 5189220"/>
                <a:gd name="connsiteY122" fmla="*/ 422910 h 1257300"/>
                <a:gd name="connsiteX123" fmla="*/ 2205189 w 5189220"/>
                <a:gd name="connsiteY123" fmla="*/ 443865 h 1257300"/>
                <a:gd name="connsiteX124" fmla="*/ 2151849 w 5189220"/>
                <a:gd name="connsiteY124" fmla="*/ 670560 h 1257300"/>
                <a:gd name="connsiteX125" fmla="*/ 2149944 w 5189220"/>
                <a:gd name="connsiteY125" fmla="*/ 680085 h 1257300"/>
                <a:gd name="connsiteX126" fmla="*/ 2188044 w 5189220"/>
                <a:gd name="connsiteY126" fmla="*/ 718185 h 1257300"/>
                <a:gd name="connsiteX127" fmla="*/ 2224239 w 5189220"/>
                <a:gd name="connsiteY127" fmla="*/ 689610 h 1257300"/>
                <a:gd name="connsiteX128" fmla="*/ 2264244 w 5189220"/>
                <a:gd name="connsiteY128" fmla="*/ 523875 h 1257300"/>
                <a:gd name="connsiteX129" fmla="*/ 2264244 w 5189220"/>
                <a:gd name="connsiteY129" fmla="*/ 1057275 h 1257300"/>
                <a:gd name="connsiteX130" fmla="*/ 2340444 w 5189220"/>
                <a:gd name="connsiteY130" fmla="*/ 1057275 h 1257300"/>
                <a:gd name="connsiteX131" fmla="*/ 2340444 w 5189220"/>
                <a:gd name="connsiteY131" fmla="*/ 714375 h 1257300"/>
                <a:gd name="connsiteX132" fmla="*/ 2378544 w 5189220"/>
                <a:gd name="connsiteY132" fmla="*/ 714375 h 1257300"/>
                <a:gd name="connsiteX133" fmla="*/ 2378544 w 5189220"/>
                <a:gd name="connsiteY133" fmla="*/ 1057275 h 1257300"/>
                <a:gd name="connsiteX134" fmla="*/ 2454744 w 5189220"/>
                <a:gd name="connsiteY134" fmla="*/ 1057275 h 1257300"/>
                <a:gd name="connsiteX135" fmla="*/ 2454744 w 5189220"/>
                <a:gd name="connsiteY135" fmla="*/ 521970 h 1257300"/>
                <a:gd name="connsiteX136" fmla="*/ 2494749 w 5189220"/>
                <a:gd name="connsiteY136" fmla="*/ 687705 h 1257300"/>
                <a:gd name="connsiteX137" fmla="*/ 2530944 w 5189220"/>
                <a:gd name="connsiteY137" fmla="*/ 716280 h 1257300"/>
                <a:gd name="connsiteX138" fmla="*/ 2569044 w 5189220"/>
                <a:gd name="connsiteY138" fmla="*/ 678180 h 1257300"/>
                <a:gd name="connsiteX139" fmla="*/ 2567139 w 5189220"/>
                <a:gd name="connsiteY139" fmla="*/ 668655 h 1257300"/>
                <a:gd name="connsiteX140" fmla="*/ 2513799 w 5189220"/>
                <a:gd name="connsiteY140" fmla="*/ 441960 h 1257300"/>
                <a:gd name="connsiteX141" fmla="*/ 2502369 w 5189220"/>
                <a:gd name="connsiteY141" fmla="*/ 421005 h 1257300"/>
                <a:gd name="connsiteX142" fmla="*/ 2422359 w 5189220"/>
                <a:gd name="connsiteY142" fmla="*/ 379095 h 1257300"/>
                <a:gd name="connsiteX143" fmla="*/ 2359494 w 5189220"/>
                <a:gd name="connsiteY143" fmla="*/ 371475 h 1257300"/>
                <a:gd name="connsiteX144" fmla="*/ 1889264 w 5189220"/>
                <a:gd name="connsiteY144" fmla="*/ 371475 h 1257300"/>
                <a:gd name="connsiteX145" fmla="*/ 1826399 w 5189220"/>
                <a:gd name="connsiteY145" fmla="*/ 381000 h 1257300"/>
                <a:gd name="connsiteX146" fmla="*/ 1746389 w 5189220"/>
                <a:gd name="connsiteY146" fmla="*/ 422910 h 1257300"/>
                <a:gd name="connsiteX147" fmla="*/ 1734959 w 5189220"/>
                <a:gd name="connsiteY147" fmla="*/ 443865 h 1257300"/>
                <a:gd name="connsiteX148" fmla="*/ 1681619 w 5189220"/>
                <a:gd name="connsiteY148" fmla="*/ 670560 h 1257300"/>
                <a:gd name="connsiteX149" fmla="*/ 1679714 w 5189220"/>
                <a:gd name="connsiteY149" fmla="*/ 680085 h 1257300"/>
                <a:gd name="connsiteX150" fmla="*/ 1717814 w 5189220"/>
                <a:gd name="connsiteY150" fmla="*/ 718185 h 1257300"/>
                <a:gd name="connsiteX151" fmla="*/ 1754009 w 5189220"/>
                <a:gd name="connsiteY151" fmla="*/ 689610 h 1257300"/>
                <a:gd name="connsiteX152" fmla="*/ 1794014 w 5189220"/>
                <a:gd name="connsiteY152" fmla="*/ 523875 h 1257300"/>
                <a:gd name="connsiteX153" fmla="*/ 1794014 w 5189220"/>
                <a:gd name="connsiteY153" fmla="*/ 1057275 h 1257300"/>
                <a:gd name="connsiteX154" fmla="*/ 1870214 w 5189220"/>
                <a:gd name="connsiteY154" fmla="*/ 1057275 h 1257300"/>
                <a:gd name="connsiteX155" fmla="*/ 1870214 w 5189220"/>
                <a:gd name="connsiteY155" fmla="*/ 714375 h 1257300"/>
                <a:gd name="connsiteX156" fmla="*/ 1908314 w 5189220"/>
                <a:gd name="connsiteY156" fmla="*/ 714375 h 1257300"/>
                <a:gd name="connsiteX157" fmla="*/ 1908314 w 5189220"/>
                <a:gd name="connsiteY157" fmla="*/ 1057275 h 1257300"/>
                <a:gd name="connsiteX158" fmla="*/ 1984514 w 5189220"/>
                <a:gd name="connsiteY158" fmla="*/ 1057275 h 1257300"/>
                <a:gd name="connsiteX159" fmla="*/ 1984514 w 5189220"/>
                <a:gd name="connsiteY159" fmla="*/ 521970 h 1257300"/>
                <a:gd name="connsiteX160" fmla="*/ 2024519 w 5189220"/>
                <a:gd name="connsiteY160" fmla="*/ 687705 h 1257300"/>
                <a:gd name="connsiteX161" fmla="*/ 2060714 w 5189220"/>
                <a:gd name="connsiteY161" fmla="*/ 716280 h 1257300"/>
                <a:gd name="connsiteX162" fmla="*/ 2098814 w 5189220"/>
                <a:gd name="connsiteY162" fmla="*/ 678180 h 1257300"/>
                <a:gd name="connsiteX163" fmla="*/ 2096909 w 5189220"/>
                <a:gd name="connsiteY163" fmla="*/ 668655 h 1257300"/>
                <a:gd name="connsiteX164" fmla="*/ 2043569 w 5189220"/>
                <a:gd name="connsiteY164" fmla="*/ 441960 h 1257300"/>
                <a:gd name="connsiteX165" fmla="*/ 2032139 w 5189220"/>
                <a:gd name="connsiteY165" fmla="*/ 421005 h 1257300"/>
                <a:gd name="connsiteX166" fmla="*/ 1952129 w 5189220"/>
                <a:gd name="connsiteY166" fmla="*/ 379095 h 1257300"/>
                <a:gd name="connsiteX167" fmla="*/ 1889264 w 5189220"/>
                <a:gd name="connsiteY167" fmla="*/ 371475 h 1257300"/>
                <a:gd name="connsiteX168" fmla="*/ 1419034 w 5189220"/>
                <a:gd name="connsiteY168" fmla="*/ 371475 h 1257300"/>
                <a:gd name="connsiteX169" fmla="*/ 1356169 w 5189220"/>
                <a:gd name="connsiteY169" fmla="*/ 381000 h 1257300"/>
                <a:gd name="connsiteX170" fmla="*/ 1276159 w 5189220"/>
                <a:gd name="connsiteY170" fmla="*/ 422910 h 1257300"/>
                <a:gd name="connsiteX171" fmla="*/ 1264729 w 5189220"/>
                <a:gd name="connsiteY171" fmla="*/ 443865 h 1257300"/>
                <a:gd name="connsiteX172" fmla="*/ 1211389 w 5189220"/>
                <a:gd name="connsiteY172" fmla="*/ 670560 h 1257300"/>
                <a:gd name="connsiteX173" fmla="*/ 1209484 w 5189220"/>
                <a:gd name="connsiteY173" fmla="*/ 680085 h 1257300"/>
                <a:gd name="connsiteX174" fmla="*/ 1247584 w 5189220"/>
                <a:gd name="connsiteY174" fmla="*/ 718185 h 1257300"/>
                <a:gd name="connsiteX175" fmla="*/ 1283779 w 5189220"/>
                <a:gd name="connsiteY175" fmla="*/ 689610 h 1257300"/>
                <a:gd name="connsiteX176" fmla="*/ 1323784 w 5189220"/>
                <a:gd name="connsiteY176" fmla="*/ 523875 h 1257300"/>
                <a:gd name="connsiteX177" fmla="*/ 1323784 w 5189220"/>
                <a:gd name="connsiteY177" fmla="*/ 1057275 h 1257300"/>
                <a:gd name="connsiteX178" fmla="*/ 1399984 w 5189220"/>
                <a:gd name="connsiteY178" fmla="*/ 1057275 h 1257300"/>
                <a:gd name="connsiteX179" fmla="*/ 1399984 w 5189220"/>
                <a:gd name="connsiteY179" fmla="*/ 714375 h 1257300"/>
                <a:gd name="connsiteX180" fmla="*/ 1438084 w 5189220"/>
                <a:gd name="connsiteY180" fmla="*/ 714375 h 1257300"/>
                <a:gd name="connsiteX181" fmla="*/ 1438084 w 5189220"/>
                <a:gd name="connsiteY181" fmla="*/ 1057275 h 1257300"/>
                <a:gd name="connsiteX182" fmla="*/ 1514284 w 5189220"/>
                <a:gd name="connsiteY182" fmla="*/ 1057275 h 1257300"/>
                <a:gd name="connsiteX183" fmla="*/ 1514284 w 5189220"/>
                <a:gd name="connsiteY183" fmla="*/ 521970 h 1257300"/>
                <a:gd name="connsiteX184" fmla="*/ 1554289 w 5189220"/>
                <a:gd name="connsiteY184" fmla="*/ 687705 h 1257300"/>
                <a:gd name="connsiteX185" fmla="*/ 1590484 w 5189220"/>
                <a:gd name="connsiteY185" fmla="*/ 716280 h 1257300"/>
                <a:gd name="connsiteX186" fmla="*/ 1628584 w 5189220"/>
                <a:gd name="connsiteY186" fmla="*/ 678180 h 1257300"/>
                <a:gd name="connsiteX187" fmla="*/ 1626679 w 5189220"/>
                <a:gd name="connsiteY187" fmla="*/ 668655 h 1257300"/>
                <a:gd name="connsiteX188" fmla="*/ 1573339 w 5189220"/>
                <a:gd name="connsiteY188" fmla="*/ 441960 h 1257300"/>
                <a:gd name="connsiteX189" fmla="*/ 1561909 w 5189220"/>
                <a:gd name="connsiteY189" fmla="*/ 421005 h 1257300"/>
                <a:gd name="connsiteX190" fmla="*/ 1481899 w 5189220"/>
                <a:gd name="connsiteY190" fmla="*/ 379095 h 1257300"/>
                <a:gd name="connsiteX191" fmla="*/ 1419034 w 5189220"/>
                <a:gd name="connsiteY191" fmla="*/ 371475 h 1257300"/>
                <a:gd name="connsiteX192" fmla="*/ 948804 w 5189220"/>
                <a:gd name="connsiteY192" fmla="*/ 371475 h 1257300"/>
                <a:gd name="connsiteX193" fmla="*/ 885939 w 5189220"/>
                <a:gd name="connsiteY193" fmla="*/ 381000 h 1257300"/>
                <a:gd name="connsiteX194" fmla="*/ 805929 w 5189220"/>
                <a:gd name="connsiteY194" fmla="*/ 422910 h 1257300"/>
                <a:gd name="connsiteX195" fmla="*/ 794499 w 5189220"/>
                <a:gd name="connsiteY195" fmla="*/ 443865 h 1257300"/>
                <a:gd name="connsiteX196" fmla="*/ 741159 w 5189220"/>
                <a:gd name="connsiteY196" fmla="*/ 670560 h 1257300"/>
                <a:gd name="connsiteX197" fmla="*/ 739254 w 5189220"/>
                <a:gd name="connsiteY197" fmla="*/ 680085 h 1257300"/>
                <a:gd name="connsiteX198" fmla="*/ 777354 w 5189220"/>
                <a:gd name="connsiteY198" fmla="*/ 718185 h 1257300"/>
                <a:gd name="connsiteX199" fmla="*/ 813549 w 5189220"/>
                <a:gd name="connsiteY199" fmla="*/ 689610 h 1257300"/>
                <a:gd name="connsiteX200" fmla="*/ 853554 w 5189220"/>
                <a:gd name="connsiteY200" fmla="*/ 523875 h 1257300"/>
                <a:gd name="connsiteX201" fmla="*/ 853554 w 5189220"/>
                <a:gd name="connsiteY201" fmla="*/ 1057275 h 1257300"/>
                <a:gd name="connsiteX202" fmla="*/ 929754 w 5189220"/>
                <a:gd name="connsiteY202" fmla="*/ 1057275 h 1257300"/>
                <a:gd name="connsiteX203" fmla="*/ 929754 w 5189220"/>
                <a:gd name="connsiteY203" fmla="*/ 714375 h 1257300"/>
                <a:gd name="connsiteX204" fmla="*/ 967854 w 5189220"/>
                <a:gd name="connsiteY204" fmla="*/ 714375 h 1257300"/>
                <a:gd name="connsiteX205" fmla="*/ 967854 w 5189220"/>
                <a:gd name="connsiteY205" fmla="*/ 1057275 h 1257300"/>
                <a:gd name="connsiteX206" fmla="*/ 1044054 w 5189220"/>
                <a:gd name="connsiteY206" fmla="*/ 1057275 h 1257300"/>
                <a:gd name="connsiteX207" fmla="*/ 1044054 w 5189220"/>
                <a:gd name="connsiteY207" fmla="*/ 521970 h 1257300"/>
                <a:gd name="connsiteX208" fmla="*/ 1084059 w 5189220"/>
                <a:gd name="connsiteY208" fmla="*/ 687705 h 1257300"/>
                <a:gd name="connsiteX209" fmla="*/ 1120254 w 5189220"/>
                <a:gd name="connsiteY209" fmla="*/ 716280 h 1257300"/>
                <a:gd name="connsiteX210" fmla="*/ 1158354 w 5189220"/>
                <a:gd name="connsiteY210" fmla="*/ 678180 h 1257300"/>
                <a:gd name="connsiteX211" fmla="*/ 1156449 w 5189220"/>
                <a:gd name="connsiteY211" fmla="*/ 668655 h 1257300"/>
                <a:gd name="connsiteX212" fmla="*/ 1103109 w 5189220"/>
                <a:gd name="connsiteY212" fmla="*/ 441960 h 1257300"/>
                <a:gd name="connsiteX213" fmla="*/ 1091679 w 5189220"/>
                <a:gd name="connsiteY213" fmla="*/ 421005 h 1257300"/>
                <a:gd name="connsiteX214" fmla="*/ 1011669 w 5189220"/>
                <a:gd name="connsiteY214" fmla="*/ 379095 h 1257300"/>
                <a:gd name="connsiteX215" fmla="*/ 948804 w 5189220"/>
                <a:gd name="connsiteY215" fmla="*/ 371475 h 1257300"/>
                <a:gd name="connsiteX216" fmla="*/ 478574 w 5189220"/>
                <a:gd name="connsiteY216" fmla="*/ 371475 h 1257300"/>
                <a:gd name="connsiteX217" fmla="*/ 415709 w 5189220"/>
                <a:gd name="connsiteY217" fmla="*/ 381000 h 1257300"/>
                <a:gd name="connsiteX218" fmla="*/ 335699 w 5189220"/>
                <a:gd name="connsiteY218" fmla="*/ 422910 h 1257300"/>
                <a:gd name="connsiteX219" fmla="*/ 324269 w 5189220"/>
                <a:gd name="connsiteY219" fmla="*/ 443865 h 1257300"/>
                <a:gd name="connsiteX220" fmla="*/ 270929 w 5189220"/>
                <a:gd name="connsiteY220" fmla="*/ 670560 h 1257300"/>
                <a:gd name="connsiteX221" fmla="*/ 269024 w 5189220"/>
                <a:gd name="connsiteY221" fmla="*/ 680085 h 1257300"/>
                <a:gd name="connsiteX222" fmla="*/ 307124 w 5189220"/>
                <a:gd name="connsiteY222" fmla="*/ 718185 h 1257300"/>
                <a:gd name="connsiteX223" fmla="*/ 343319 w 5189220"/>
                <a:gd name="connsiteY223" fmla="*/ 689610 h 1257300"/>
                <a:gd name="connsiteX224" fmla="*/ 383324 w 5189220"/>
                <a:gd name="connsiteY224" fmla="*/ 523875 h 1257300"/>
                <a:gd name="connsiteX225" fmla="*/ 383324 w 5189220"/>
                <a:gd name="connsiteY225" fmla="*/ 1057275 h 1257300"/>
                <a:gd name="connsiteX226" fmla="*/ 459524 w 5189220"/>
                <a:gd name="connsiteY226" fmla="*/ 1057275 h 1257300"/>
                <a:gd name="connsiteX227" fmla="*/ 459524 w 5189220"/>
                <a:gd name="connsiteY227" fmla="*/ 714375 h 1257300"/>
                <a:gd name="connsiteX228" fmla="*/ 497624 w 5189220"/>
                <a:gd name="connsiteY228" fmla="*/ 714375 h 1257300"/>
                <a:gd name="connsiteX229" fmla="*/ 497624 w 5189220"/>
                <a:gd name="connsiteY229" fmla="*/ 1057275 h 1257300"/>
                <a:gd name="connsiteX230" fmla="*/ 573824 w 5189220"/>
                <a:gd name="connsiteY230" fmla="*/ 1057275 h 1257300"/>
                <a:gd name="connsiteX231" fmla="*/ 573824 w 5189220"/>
                <a:gd name="connsiteY231" fmla="*/ 521970 h 1257300"/>
                <a:gd name="connsiteX232" fmla="*/ 613829 w 5189220"/>
                <a:gd name="connsiteY232" fmla="*/ 687705 h 1257300"/>
                <a:gd name="connsiteX233" fmla="*/ 650024 w 5189220"/>
                <a:gd name="connsiteY233" fmla="*/ 716280 h 1257300"/>
                <a:gd name="connsiteX234" fmla="*/ 688124 w 5189220"/>
                <a:gd name="connsiteY234" fmla="*/ 678180 h 1257300"/>
                <a:gd name="connsiteX235" fmla="*/ 686219 w 5189220"/>
                <a:gd name="connsiteY235" fmla="*/ 668655 h 1257300"/>
                <a:gd name="connsiteX236" fmla="*/ 632879 w 5189220"/>
                <a:gd name="connsiteY236" fmla="*/ 441960 h 1257300"/>
                <a:gd name="connsiteX237" fmla="*/ 621449 w 5189220"/>
                <a:gd name="connsiteY237" fmla="*/ 421005 h 1257300"/>
                <a:gd name="connsiteX238" fmla="*/ 541439 w 5189220"/>
                <a:gd name="connsiteY238" fmla="*/ 379095 h 1257300"/>
                <a:gd name="connsiteX239" fmla="*/ 478574 w 5189220"/>
                <a:gd name="connsiteY239" fmla="*/ 371475 h 1257300"/>
                <a:gd name="connsiteX240" fmla="*/ 4710647 w 5189220"/>
                <a:gd name="connsiteY240" fmla="*/ 200025 h 1257300"/>
                <a:gd name="connsiteX241" fmla="*/ 4634447 w 5189220"/>
                <a:gd name="connsiteY241" fmla="*/ 276225 h 1257300"/>
                <a:gd name="connsiteX242" fmla="*/ 4710647 w 5189220"/>
                <a:gd name="connsiteY242" fmla="*/ 352425 h 1257300"/>
                <a:gd name="connsiteX243" fmla="*/ 4786847 w 5189220"/>
                <a:gd name="connsiteY243" fmla="*/ 276225 h 1257300"/>
                <a:gd name="connsiteX244" fmla="*/ 4710647 w 5189220"/>
                <a:gd name="connsiteY244" fmla="*/ 200025 h 1257300"/>
                <a:gd name="connsiteX245" fmla="*/ 4240414 w 5189220"/>
                <a:gd name="connsiteY245" fmla="*/ 200025 h 1257300"/>
                <a:gd name="connsiteX246" fmla="*/ 4164214 w 5189220"/>
                <a:gd name="connsiteY246" fmla="*/ 276225 h 1257300"/>
                <a:gd name="connsiteX247" fmla="*/ 4240414 w 5189220"/>
                <a:gd name="connsiteY247" fmla="*/ 352425 h 1257300"/>
                <a:gd name="connsiteX248" fmla="*/ 4316614 w 5189220"/>
                <a:gd name="connsiteY248" fmla="*/ 276225 h 1257300"/>
                <a:gd name="connsiteX249" fmla="*/ 4240414 w 5189220"/>
                <a:gd name="connsiteY249" fmla="*/ 200025 h 1257300"/>
                <a:gd name="connsiteX250" fmla="*/ 3770184 w 5189220"/>
                <a:gd name="connsiteY250" fmla="*/ 200025 h 1257300"/>
                <a:gd name="connsiteX251" fmla="*/ 3693984 w 5189220"/>
                <a:gd name="connsiteY251" fmla="*/ 276225 h 1257300"/>
                <a:gd name="connsiteX252" fmla="*/ 3770184 w 5189220"/>
                <a:gd name="connsiteY252" fmla="*/ 352425 h 1257300"/>
                <a:gd name="connsiteX253" fmla="*/ 3846384 w 5189220"/>
                <a:gd name="connsiteY253" fmla="*/ 276225 h 1257300"/>
                <a:gd name="connsiteX254" fmla="*/ 3770184 w 5189220"/>
                <a:gd name="connsiteY254" fmla="*/ 200025 h 1257300"/>
                <a:gd name="connsiteX255" fmla="*/ 3299954 w 5189220"/>
                <a:gd name="connsiteY255" fmla="*/ 200025 h 1257300"/>
                <a:gd name="connsiteX256" fmla="*/ 3223754 w 5189220"/>
                <a:gd name="connsiteY256" fmla="*/ 276225 h 1257300"/>
                <a:gd name="connsiteX257" fmla="*/ 3299954 w 5189220"/>
                <a:gd name="connsiteY257" fmla="*/ 352425 h 1257300"/>
                <a:gd name="connsiteX258" fmla="*/ 3376154 w 5189220"/>
                <a:gd name="connsiteY258" fmla="*/ 276225 h 1257300"/>
                <a:gd name="connsiteX259" fmla="*/ 3299954 w 5189220"/>
                <a:gd name="connsiteY259" fmla="*/ 200025 h 1257300"/>
                <a:gd name="connsiteX260" fmla="*/ 2829724 w 5189220"/>
                <a:gd name="connsiteY260" fmla="*/ 200025 h 1257300"/>
                <a:gd name="connsiteX261" fmla="*/ 2753524 w 5189220"/>
                <a:gd name="connsiteY261" fmla="*/ 276225 h 1257300"/>
                <a:gd name="connsiteX262" fmla="*/ 2829724 w 5189220"/>
                <a:gd name="connsiteY262" fmla="*/ 352425 h 1257300"/>
                <a:gd name="connsiteX263" fmla="*/ 2905924 w 5189220"/>
                <a:gd name="connsiteY263" fmla="*/ 276225 h 1257300"/>
                <a:gd name="connsiteX264" fmla="*/ 2829724 w 5189220"/>
                <a:gd name="connsiteY264" fmla="*/ 200025 h 1257300"/>
                <a:gd name="connsiteX265" fmla="*/ 2359494 w 5189220"/>
                <a:gd name="connsiteY265" fmla="*/ 200025 h 1257300"/>
                <a:gd name="connsiteX266" fmla="*/ 2283294 w 5189220"/>
                <a:gd name="connsiteY266" fmla="*/ 276225 h 1257300"/>
                <a:gd name="connsiteX267" fmla="*/ 2359494 w 5189220"/>
                <a:gd name="connsiteY267" fmla="*/ 352425 h 1257300"/>
                <a:gd name="connsiteX268" fmla="*/ 2435694 w 5189220"/>
                <a:gd name="connsiteY268" fmla="*/ 276225 h 1257300"/>
                <a:gd name="connsiteX269" fmla="*/ 2359494 w 5189220"/>
                <a:gd name="connsiteY269" fmla="*/ 200025 h 1257300"/>
                <a:gd name="connsiteX270" fmla="*/ 1889264 w 5189220"/>
                <a:gd name="connsiteY270" fmla="*/ 200025 h 1257300"/>
                <a:gd name="connsiteX271" fmla="*/ 1813064 w 5189220"/>
                <a:gd name="connsiteY271" fmla="*/ 276225 h 1257300"/>
                <a:gd name="connsiteX272" fmla="*/ 1889264 w 5189220"/>
                <a:gd name="connsiteY272" fmla="*/ 352425 h 1257300"/>
                <a:gd name="connsiteX273" fmla="*/ 1965464 w 5189220"/>
                <a:gd name="connsiteY273" fmla="*/ 276225 h 1257300"/>
                <a:gd name="connsiteX274" fmla="*/ 1889264 w 5189220"/>
                <a:gd name="connsiteY274" fmla="*/ 200025 h 1257300"/>
                <a:gd name="connsiteX275" fmla="*/ 1419034 w 5189220"/>
                <a:gd name="connsiteY275" fmla="*/ 200025 h 1257300"/>
                <a:gd name="connsiteX276" fmla="*/ 1342834 w 5189220"/>
                <a:gd name="connsiteY276" fmla="*/ 276225 h 1257300"/>
                <a:gd name="connsiteX277" fmla="*/ 1419034 w 5189220"/>
                <a:gd name="connsiteY277" fmla="*/ 352425 h 1257300"/>
                <a:gd name="connsiteX278" fmla="*/ 1495234 w 5189220"/>
                <a:gd name="connsiteY278" fmla="*/ 276225 h 1257300"/>
                <a:gd name="connsiteX279" fmla="*/ 1419034 w 5189220"/>
                <a:gd name="connsiteY279" fmla="*/ 200025 h 1257300"/>
                <a:gd name="connsiteX280" fmla="*/ 948804 w 5189220"/>
                <a:gd name="connsiteY280" fmla="*/ 200025 h 1257300"/>
                <a:gd name="connsiteX281" fmla="*/ 872604 w 5189220"/>
                <a:gd name="connsiteY281" fmla="*/ 276225 h 1257300"/>
                <a:gd name="connsiteX282" fmla="*/ 948804 w 5189220"/>
                <a:gd name="connsiteY282" fmla="*/ 352425 h 1257300"/>
                <a:gd name="connsiteX283" fmla="*/ 1025004 w 5189220"/>
                <a:gd name="connsiteY283" fmla="*/ 276225 h 1257300"/>
                <a:gd name="connsiteX284" fmla="*/ 948804 w 5189220"/>
                <a:gd name="connsiteY284" fmla="*/ 200025 h 1257300"/>
                <a:gd name="connsiteX285" fmla="*/ 478574 w 5189220"/>
                <a:gd name="connsiteY285" fmla="*/ 200025 h 1257300"/>
                <a:gd name="connsiteX286" fmla="*/ 402374 w 5189220"/>
                <a:gd name="connsiteY286" fmla="*/ 276225 h 1257300"/>
                <a:gd name="connsiteX287" fmla="*/ 478574 w 5189220"/>
                <a:gd name="connsiteY287" fmla="*/ 352425 h 1257300"/>
                <a:gd name="connsiteX288" fmla="*/ 554774 w 5189220"/>
                <a:gd name="connsiteY288" fmla="*/ 276225 h 1257300"/>
                <a:gd name="connsiteX289" fmla="*/ 478574 w 5189220"/>
                <a:gd name="connsiteY289" fmla="*/ 200025 h 1257300"/>
                <a:gd name="connsiteX290" fmla="*/ 0 w 5189220"/>
                <a:gd name="connsiteY290" fmla="*/ 0 h 1257300"/>
                <a:gd name="connsiteX291" fmla="*/ 5189220 w 5189220"/>
                <a:gd name="connsiteY291" fmla="*/ 0 h 1257300"/>
                <a:gd name="connsiteX292" fmla="*/ 5189220 w 5189220"/>
                <a:gd name="connsiteY292" fmla="*/ 1257300 h 1257300"/>
                <a:gd name="connsiteX293" fmla="*/ 0 w 5189220"/>
                <a:gd name="connsiteY293" fmla="*/ 125730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5189220" h="1257300">
                  <a:moveTo>
                    <a:pt x="4710647" y="371475"/>
                  </a:moveTo>
                  <a:cubicBezTo>
                    <a:pt x="4689692" y="371475"/>
                    <a:pt x="4668737" y="375285"/>
                    <a:pt x="4647782" y="381000"/>
                  </a:cubicBezTo>
                  <a:cubicBezTo>
                    <a:pt x="4617302" y="388620"/>
                    <a:pt x="4590632" y="403860"/>
                    <a:pt x="4567772" y="422910"/>
                  </a:cubicBezTo>
                  <a:cubicBezTo>
                    <a:pt x="4562057" y="428625"/>
                    <a:pt x="4558247" y="436245"/>
                    <a:pt x="4556342" y="443865"/>
                  </a:cubicBezTo>
                  <a:lnTo>
                    <a:pt x="4503002" y="670560"/>
                  </a:lnTo>
                  <a:cubicBezTo>
                    <a:pt x="4503002" y="672465"/>
                    <a:pt x="4501097" y="676275"/>
                    <a:pt x="4501097" y="680085"/>
                  </a:cubicBezTo>
                  <a:cubicBezTo>
                    <a:pt x="4501097" y="701040"/>
                    <a:pt x="4518242" y="718185"/>
                    <a:pt x="4539197" y="718185"/>
                  </a:cubicBezTo>
                  <a:cubicBezTo>
                    <a:pt x="4556342" y="718185"/>
                    <a:pt x="4571582" y="704850"/>
                    <a:pt x="4575392" y="689610"/>
                  </a:cubicBezTo>
                  <a:lnTo>
                    <a:pt x="4615397" y="523875"/>
                  </a:lnTo>
                  <a:lnTo>
                    <a:pt x="4615397" y="1057275"/>
                  </a:lnTo>
                  <a:lnTo>
                    <a:pt x="4691597" y="1057275"/>
                  </a:lnTo>
                  <a:lnTo>
                    <a:pt x="4691597" y="714375"/>
                  </a:lnTo>
                  <a:lnTo>
                    <a:pt x="4729697" y="714375"/>
                  </a:lnTo>
                  <a:lnTo>
                    <a:pt x="4729697" y="1057275"/>
                  </a:lnTo>
                  <a:lnTo>
                    <a:pt x="4805897" y="1057275"/>
                  </a:lnTo>
                  <a:lnTo>
                    <a:pt x="4805897" y="521970"/>
                  </a:lnTo>
                  <a:lnTo>
                    <a:pt x="4845902" y="687705"/>
                  </a:lnTo>
                  <a:cubicBezTo>
                    <a:pt x="4849712" y="702945"/>
                    <a:pt x="4864952" y="716280"/>
                    <a:pt x="4882097" y="716280"/>
                  </a:cubicBezTo>
                  <a:cubicBezTo>
                    <a:pt x="4903052" y="716280"/>
                    <a:pt x="4920197" y="699135"/>
                    <a:pt x="4920197" y="678180"/>
                  </a:cubicBezTo>
                  <a:cubicBezTo>
                    <a:pt x="4920197" y="674370"/>
                    <a:pt x="4918292" y="670560"/>
                    <a:pt x="4918292" y="668655"/>
                  </a:cubicBezTo>
                  <a:lnTo>
                    <a:pt x="4864952" y="441960"/>
                  </a:lnTo>
                  <a:cubicBezTo>
                    <a:pt x="4863047" y="434340"/>
                    <a:pt x="4859237" y="426720"/>
                    <a:pt x="4853522" y="421005"/>
                  </a:cubicBezTo>
                  <a:cubicBezTo>
                    <a:pt x="4830662" y="401955"/>
                    <a:pt x="4803992" y="388620"/>
                    <a:pt x="4773512" y="379095"/>
                  </a:cubicBezTo>
                  <a:cubicBezTo>
                    <a:pt x="4752557" y="375285"/>
                    <a:pt x="4731602" y="371475"/>
                    <a:pt x="4710647" y="371475"/>
                  </a:cubicBezTo>
                  <a:close/>
                  <a:moveTo>
                    <a:pt x="4240414" y="371475"/>
                  </a:moveTo>
                  <a:cubicBezTo>
                    <a:pt x="4219459" y="371475"/>
                    <a:pt x="4198504" y="375285"/>
                    <a:pt x="4177549" y="381000"/>
                  </a:cubicBezTo>
                  <a:cubicBezTo>
                    <a:pt x="4147069" y="388620"/>
                    <a:pt x="4120399" y="403860"/>
                    <a:pt x="4097539" y="422910"/>
                  </a:cubicBezTo>
                  <a:cubicBezTo>
                    <a:pt x="4091824" y="428625"/>
                    <a:pt x="4088014" y="436245"/>
                    <a:pt x="4086109" y="443865"/>
                  </a:cubicBezTo>
                  <a:lnTo>
                    <a:pt x="4032769" y="670560"/>
                  </a:lnTo>
                  <a:cubicBezTo>
                    <a:pt x="4032769" y="672465"/>
                    <a:pt x="4030864" y="676275"/>
                    <a:pt x="4030864" y="680085"/>
                  </a:cubicBezTo>
                  <a:cubicBezTo>
                    <a:pt x="4030864" y="701040"/>
                    <a:pt x="4048009" y="718185"/>
                    <a:pt x="4068964" y="718185"/>
                  </a:cubicBezTo>
                  <a:cubicBezTo>
                    <a:pt x="4086109" y="718185"/>
                    <a:pt x="4101349" y="704850"/>
                    <a:pt x="4105159" y="689610"/>
                  </a:cubicBezTo>
                  <a:lnTo>
                    <a:pt x="4145164" y="523875"/>
                  </a:lnTo>
                  <a:lnTo>
                    <a:pt x="4145164" y="1057275"/>
                  </a:lnTo>
                  <a:lnTo>
                    <a:pt x="4221364" y="1057275"/>
                  </a:lnTo>
                  <a:lnTo>
                    <a:pt x="4221364" y="714375"/>
                  </a:lnTo>
                  <a:lnTo>
                    <a:pt x="4259464" y="714375"/>
                  </a:lnTo>
                  <a:lnTo>
                    <a:pt x="4259464" y="1057275"/>
                  </a:lnTo>
                  <a:lnTo>
                    <a:pt x="4335664" y="1057275"/>
                  </a:lnTo>
                  <a:lnTo>
                    <a:pt x="4335664" y="521970"/>
                  </a:lnTo>
                  <a:lnTo>
                    <a:pt x="4375669" y="687705"/>
                  </a:lnTo>
                  <a:cubicBezTo>
                    <a:pt x="4379479" y="702945"/>
                    <a:pt x="4394719" y="716280"/>
                    <a:pt x="4411864" y="716280"/>
                  </a:cubicBezTo>
                  <a:cubicBezTo>
                    <a:pt x="4432819" y="716280"/>
                    <a:pt x="4449964" y="699135"/>
                    <a:pt x="4449964" y="678180"/>
                  </a:cubicBezTo>
                  <a:cubicBezTo>
                    <a:pt x="4449964" y="674370"/>
                    <a:pt x="4448059" y="670560"/>
                    <a:pt x="4448059" y="668655"/>
                  </a:cubicBezTo>
                  <a:lnTo>
                    <a:pt x="4394719" y="441960"/>
                  </a:lnTo>
                  <a:cubicBezTo>
                    <a:pt x="4392814" y="434340"/>
                    <a:pt x="4389004" y="426720"/>
                    <a:pt x="4383289" y="421005"/>
                  </a:cubicBezTo>
                  <a:cubicBezTo>
                    <a:pt x="4360429" y="401955"/>
                    <a:pt x="4333759" y="388620"/>
                    <a:pt x="4303279" y="379095"/>
                  </a:cubicBezTo>
                  <a:cubicBezTo>
                    <a:pt x="4282324" y="375285"/>
                    <a:pt x="4261369" y="371475"/>
                    <a:pt x="4240414" y="371475"/>
                  </a:cubicBezTo>
                  <a:close/>
                  <a:moveTo>
                    <a:pt x="3770184" y="371475"/>
                  </a:moveTo>
                  <a:cubicBezTo>
                    <a:pt x="3749229" y="371475"/>
                    <a:pt x="3728274" y="375285"/>
                    <a:pt x="3707319" y="381000"/>
                  </a:cubicBezTo>
                  <a:cubicBezTo>
                    <a:pt x="3676839" y="388620"/>
                    <a:pt x="3650169" y="403860"/>
                    <a:pt x="3627309" y="422910"/>
                  </a:cubicBezTo>
                  <a:cubicBezTo>
                    <a:pt x="3621594" y="428625"/>
                    <a:pt x="3617784" y="436245"/>
                    <a:pt x="3615879" y="443865"/>
                  </a:cubicBezTo>
                  <a:lnTo>
                    <a:pt x="3562539" y="670560"/>
                  </a:lnTo>
                  <a:cubicBezTo>
                    <a:pt x="3562539" y="672465"/>
                    <a:pt x="3560634" y="676275"/>
                    <a:pt x="3560634" y="680085"/>
                  </a:cubicBezTo>
                  <a:cubicBezTo>
                    <a:pt x="3560634" y="701040"/>
                    <a:pt x="3577779" y="718185"/>
                    <a:pt x="3598734" y="718185"/>
                  </a:cubicBezTo>
                  <a:cubicBezTo>
                    <a:pt x="3615879" y="718185"/>
                    <a:pt x="3631119" y="704850"/>
                    <a:pt x="3634929" y="689610"/>
                  </a:cubicBezTo>
                  <a:lnTo>
                    <a:pt x="3674934" y="523875"/>
                  </a:lnTo>
                  <a:lnTo>
                    <a:pt x="3674934" y="1057275"/>
                  </a:lnTo>
                  <a:lnTo>
                    <a:pt x="3751134" y="1057275"/>
                  </a:lnTo>
                  <a:lnTo>
                    <a:pt x="3751134" y="714375"/>
                  </a:lnTo>
                  <a:lnTo>
                    <a:pt x="3789234" y="714375"/>
                  </a:lnTo>
                  <a:lnTo>
                    <a:pt x="3789234" y="1057275"/>
                  </a:lnTo>
                  <a:lnTo>
                    <a:pt x="3865434" y="1057275"/>
                  </a:lnTo>
                  <a:lnTo>
                    <a:pt x="3865434" y="521970"/>
                  </a:lnTo>
                  <a:lnTo>
                    <a:pt x="3905439" y="687705"/>
                  </a:lnTo>
                  <a:cubicBezTo>
                    <a:pt x="3909249" y="702945"/>
                    <a:pt x="3924489" y="716280"/>
                    <a:pt x="3941634" y="716280"/>
                  </a:cubicBezTo>
                  <a:cubicBezTo>
                    <a:pt x="3962589" y="716280"/>
                    <a:pt x="3979734" y="699135"/>
                    <a:pt x="3979734" y="678180"/>
                  </a:cubicBezTo>
                  <a:cubicBezTo>
                    <a:pt x="3979734" y="674370"/>
                    <a:pt x="3977829" y="670560"/>
                    <a:pt x="3977829" y="668655"/>
                  </a:cubicBezTo>
                  <a:lnTo>
                    <a:pt x="3924489" y="441960"/>
                  </a:lnTo>
                  <a:cubicBezTo>
                    <a:pt x="3922584" y="434340"/>
                    <a:pt x="3918774" y="426720"/>
                    <a:pt x="3913059" y="421005"/>
                  </a:cubicBezTo>
                  <a:cubicBezTo>
                    <a:pt x="3890199" y="401955"/>
                    <a:pt x="3863529" y="388620"/>
                    <a:pt x="3833049" y="379095"/>
                  </a:cubicBezTo>
                  <a:cubicBezTo>
                    <a:pt x="3812094" y="375285"/>
                    <a:pt x="3791139" y="371475"/>
                    <a:pt x="3770184" y="371475"/>
                  </a:cubicBezTo>
                  <a:close/>
                  <a:moveTo>
                    <a:pt x="3299954" y="371475"/>
                  </a:moveTo>
                  <a:cubicBezTo>
                    <a:pt x="3278999" y="371475"/>
                    <a:pt x="3258044" y="375285"/>
                    <a:pt x="3237089" y="381000"/>
                  </a:cubicBezTo>
                  <a:cubicBezTo>
                    <a:pt x="3206609" y="388620"/>
                    <a:pt x="3179939" y="403860"/>
                    <a:pt x="3157079" y="422910"/>
                  </a:cubicBezTo>
                  <a:cubicBezTo>
                    <a:pt x="3151364" y="428625"/>
                    <a:pt x="3147554" y="436245"/>
                    <a:pt x="3145649" y="443865"/>
                  </a:cubicBezTo>
                  <a:lnTo>
                    <a:pt x="3092309" y="670560"/>
                  </a:lnTo>
                  <a:cubicBezTo>
                    <a:pt x="3092309" y="672465"/>
                    <a:pt x="3090404" y="676275"/>
                    <a:pt x="3090404" y="680085"/>
                  </a:cubicBezTo>
                  <a:cubicBezTo>
                    <a:pt x="3090404" y="701040"/>
                    <a:pt x="3107549" y="718185"/>
                    <a:pt x="3128504" y="718185"/>
                  </a:cubicBezTo>
                  <a:cubicBezTo>
                    <a:pt x="3145649" y="718185"/>
                    <a:pt x="3160889" y="704850"/>
                    <a:pt x="3164699" y="689610"/>
                  </a:cubicBezTo>
                  <a:lnTo>
                    <a:pt x="3204704" y="523875"/>
                  </a:lnTo>
                  <a:lnTo>
                    <a:pt x="3204704" y="1057275"/>
                  </a:lnTo>
                  <a:lnTo>
                    <a:pt x="3280904" y="1057275"/>
                  </a:lnTo>
                  <a:lnTo>
                    <a:pt x="3280904" y="714375"/>
                  </a:lnTo>
                  <a:lnTo>
                    <a:pt x="3319004" y="714375"/>
                  </a:lnTo>
                  <a:lnTo>
                    <a:pt x="3319004" y="1057275"/>
                  </a:lnTo>
                  <a:lnTo>
                    <a:pt x="3395204" y="1057275"/>
                  </a:lnTo>
                  <a:lnTo>
                    <a:pt x="3395204" y="521970"/>
                  </a:lnTo>
                  <a:lnTo>
                    <a:pt x="3435209" y="687705"/>
                  </a:lnTo>
                  <a:cubicBezTo>
                    <a:pt x="3439019" y="702945"/>
                    <a:pt x="3454259" y="716280"/>
                    <a:pt x="3471404" y="716280"/>
                  </a:cubicBezTo>
                  <a:cubicBezTo>
                    <a:pt x="3492359" y="716280"/>
                    <a:pt x="3509504" y="699135"/>
                    <a:pt x="3509504" y="678180"/>
                  </a:cubicBezTo>
                  <a:cubicBezTo>
                    <a:pt x="3509504" y="674370"/>
                    <a:pt x="3507599" y="670560"/>
                    <a:pt x="3507599" y="668655"/>
                  </a:cubicBezTo>
                  <a:lnTo>
                    <a:pt x="3454259" y="441960"/>
                  </a:lnTo>
                  <a:cubicBezTo>
                    <a:pt x="3452354" y="434340"/>
                    <a:pt x="3448544" y="426720"/>
                    <a:pt x="3442829" y="421005"/>
                  </a:cubicBezTo>
                  <a:cubicBezTo>
                    <a:pt x="3419969" y="401955"/>
                    <a:pt x="3393299" y="388620"/>
                    <a:pt x="3362819" y="379095"/>
                  </a:cubicBezTo>
                  <a:cubicBezTo>
                    <a:pt x="3341864" y="375285"/>
                    <a:pt x="3320909" y="371475"/>
                    <a:pt x="3299954" y="371475"/>
                  </a:cubicBezTo>
                  <a:close/>
                  <a:moveTo>
                    <a:pt x="2829724" y="371475"/>
                  </a:moveTo>
                  <a:cubicBezTo>
                    <a:pt x="2808769" y="371475"/>
                    <a:pt x="2787814" y="375285"/>
                    <a:pt x="2766859" y="381000"/>
                  </a:cubicBezTo>
                  <a:cubicBezTo>
                    <a:pt x="2736379" y="388620"/>
                    <a:pt x="2709709" y="403860"/>
                    <a:pt x="2686849" y="422910"/>
                  </a:cubicBezTo>
                  <a:cubicBezTo>
                    <a:pt x="2681134" y="428625"/>
                    <a:pt x="2677324" y="436245"/>
                    <a:pt x="2675419" y="443865"/>
                  </a:cubicBezTo>
                  <a:lnTo>
                    <a:pt x="2622079" y="670560"/>
                  </a:lnTo>
                  <a:cubicBezTo>
                    <a:pt x="2622079" y="672465"/>
                    <a:pt x="2620174" y="676275"/>
                    <a:pt x="2620174" y="680085"/>
                  </a:cubicBezTo>
                  <a:cubicBezTo>
                    <a:pt x="2620174" y="701040"/>
                    <a:pt x="2637319" y="718185"/>
                    <a:pt x="2658274" y="718185"/>
                  </a:cubicBezTo>
                  <a:cubicBezTo>
                    <a:pt x="2675419" y="718185"/>
                    <a:pt x="2690659" y="704850"/>
                    <a:pt x="2694469" y="689610"/>
                  </a:cubicBezTo>
                  <a:lnTo>
                    <a:pt x="2734474" y="523875"/>
                  </a:lnTo>
                  <a:lnTo>
                    <a:pt x="2734474" y="1057275"/>
                  </a:lnTo>
                  <a:lnTo>
                    <a:pt x="2810674" y="1057275"/>
                  </a:lnTo>
                  <a:lnTo>
                    <a:pt x="2810674" y="714375"/>
                  </a:lnTo>
                  <a:lnTo>
                    <a:pt x="2848774" y="714375"/>
                  </a:lnTo>
                  <a:lnTo>
                    <a:pt x="2848774" y="1057275"/>
                  </a:lnTo>
                  <a:lnTo>
                    <a:pt x="2924974" y="1057275"/>
                  </a:lnTo>
                  <a:lnTo>
                    <a:pt x="2924974" y="521970"/>
                  </a:lnTo>
                  <a:lnTo>
                    <a:pt x="2964979" y="687705"/>
                  </a:lnTo>
                  <a:cubicBezTo>
                    <a:pt x="2968789" y="702945"/>
                    <a:pt x="2984029" y="716280"/>
                    <a:pt x="3001174" y="716280"/>
                  </a:cubicBezTo>
                  <a:cubicBezTo>
                    <a:pt x="3022129" y="716280"/>
                    <a:pt x="3039274" y="699135"/>
                    <a:pt x="3039274" y="678180"/>
                  </a:cubicBezTo>
                  <a:cubicBezTo>
                    <a:pt x="3039274" y="674370"/>
                    <a:pt x="3037369" y="670560"/>
                    <a:pt x="3037369" y="668655"/>
                  </a:cubicBezTo>
                  <a:lnTo>
                    <a:pt x="2984029" y="441960"/>
                  </a:lnTo>
                  <a:cubicBezTo>
                    <a:pt x="2982124" y="434340"/>
                    <a:pt x="2978314" y="426720"/>
                    <a:pt x="2972599" y="421005"/>
                  </a:cubicBezTo>
                  <a:cubicBezTo>
                    <a:pt x="2949739" y="401955"/>
                    <a:pt x="2923069" y="388620"/>
                    <a:pt x="2892589" y="379095"/>
                  </a:cubicBezTo>
                  <a:cubicBezTo>
                    <a:pt x="2871634" y="375285"/>
                    <a:pt x="2850679" y="371475"/>
                    <a:pt x="2829724" y="371475"/>
                  </a:cubicBezTo>
                  <a:close/>
                  <a:moveTo>
                    <a:pt x="2359494" y="371475"/>
                  </a:moveTo>
                  <a:cubicBezTo>
                    <a:pt x="2338539" y="371475"/>
                    <a:pt x="2317584" y="375285"/>
                    <a:pt x="2296629" y="381000"/>
                  </a:cubicBezTo>
                  <a:cubicBezTo>
                    <a:pt x="2266149" y="388620"/>
                    <a:pt x="2239479" y="403860"/>
                    <a:pt x="2216619" y="422910"/>
                  </a:cubicBezTo>
                  <a:cubicBezTo>
                    <a:pt x="2210904" y="428625"/>
                    <a:pt x="2207094" y="436245"/>
                    <a:pt x="2205189" y="443865"/>
                  </a:cubicBezTo>
                  <a:lnTo>
                    <a:pt x="2151849" y="670560"/>
                  </a:lnTo>
                  <a:cubicBezTo>
                    <a:pt x="2151849" y="672465"/>
                    <a:pt x="2149944" y="676275"/>
                    <a:pt x="2149944" y="680085"/>
                  </a:cubicBezTo>
                  <a:cubicBezTo>
                    <a:pt x="2149944" y="701040"/>
                    <a:pt x="2167089" y="718185"/>
                    <a:pt x="2188044" y="718185"/>
                  </a:cubicBezTo>
                  <a:cubicBezTo>
                    <a:pt x="2205189" y="718185"/>
                    <a:pt x="2220429" y="704850"/>
                    <a:pt x="2224239" y="689610"/>
                  </a:cubicBezTo>
                  <a:lnTo>
                    <a:pt x="2264244" y="523875"/>
                  </a:lnTo>
                  <a:lnTo>
                    <a:pt x="2264244" y="1057275"/>
                  </a:lnTo>
                  <a:lnTo>
                    <a:pt x="2340444" y="1057275"/>
                  </a:lnTo>
                  <a:lnTo>
                    <a:pt x="2340444" y="714375"/>
                  </a:lnTo>
                  <a:lnTo>
                    <a:pt x="2378544" y="714375"/>
                  </a:lnTo>
                  <a:lnTo>
                    <a:pt x="2378544" y="1057275"/>
                  </a:lnTo>
                  <a:lnTo>
                    <a:pt x="2454744" y="1057275"/>
                  </a:lnTo>
                  <a:lnTo>
                    <a:pt x="2454744" y="521970"/>
                  </a:lnTo>
                  <a:lnTo>
                    <a:pt x="2494749" y="687705"/>
                  </a:lnTo>
                  <a:cubicBezTo>
                    <a:pt x="2498559" y="702945"/>
                    <a:pt x="2513799" y="716280"/>
                    <a:pt x="2530944" y="716280"/>
                  </a:cubicBezTo>
                  <a:cubicBezTo>
                    <a:pt x="2551899" y="716280"/>
                    <a:pt x="2569044" y="699135"/>
                    <a:pt x="2569044" y="678180"/>
                  </a:cubicBezTo>
                  <a:cubicBezTo>
                    <a:pt x="2569044" y="674370"/>
                    <a:pt x="2567139" y="670560"/>
                    <a:pt x="2567139" y="668655"/>
                  </a:cubicBezTo>
                  <a:lnTo>
                    <a:pt x="2513799" y="441960"/>
                  </a:lnTo>
                  <a:cubicBezTo>
                    <a:pt x="2511894" y="434340"/>
                    <a:pt x="2508084" y="426720"/>
                    <a:pt x="2502369" y="421005"/>
                  </a:cubicBezTo>
                  <a:cubicBezTo>
                    <a:pt x="2479509" y="401955"/>
                    <a:pt x="2452839" y="388620"/>
                    <a:pt x="2422359" y="379095"/>
                  </a:cubicBezTo>
                  <a:cubicBezTo>
                    <a:pt x="2401404" y="375285"/>
                    <a:pt x="2380449" y="371475"/>
                    <a:pt x="2359494" y="371475"/>
                  </a:cubicBezTo>
                  <a:close/>
                  <a:moveTo>
                    <a:pt x="1889264" y="371475"/>
                  </a:moveTo>
                  <a:cubicBezTo>
                    <a:pt x="1868309" y="371475"/>
                    <a:pt x="1847354" y="375285"/>
                    <a:pt x="1826399" y="381000"/>
                  </a:cubicBezTo>
                  <a:cubicBezTo>
                    <a:pt x="1795919" y="388620"/>
                    <a:pt x="1769249" y="403860"/>
                    <a:pt x="1746389" y="422910"/>
                  </a:cubicBezTo>
                  <a:cubicBezTo>
                    <a:pt x="1740674" y="428625"/>
                    <a:pt x="1736864" y="436245"/>
                    <a:pt x="1734959" y="443865"/>
                  </a:cubicBezTo>
                  <a:lnTo>
                    <a:pt x="1681619" y="670560"/>
                  </a:lnTo>
                  <a:cubicBezTo>
                    <a:pt x="1681619" y="672465"/>
                    <a:pt x="1679714" y="676275"/>
                    <a:pt x="1679714" y="680085"/>
                  </a:cubicBezTo>
                  <a:cubicBezTo>
                    <a:pt x="1679714" y="701040"/>
                    <a:pt x="1696859" y="718185"/>
                    <a:pt x="1717814" y="718185"/>
                  </a:cubicBezTo>
                  <a:cubicBezTo>
                    <a:pt x="1734959" y="718185"/>
                    <a:pt x="1750199" y="704850"/>
                    <a:pt x="1754009" y="689610"/>
                  </a:cubicBezTo>
                  <a:lnTo>
                    <a:pt x="1794014" y="523875"/>
                  </a:lnTo>
                  <a:lnTo>
                    <a:pt x="1794014" y="1057275"/>
                  </a:lnTo>
                  <a:lnTo>
                    <a:pt x="1870214" y="1057275"/>
                  </a:lnTo>
                  <a:lnTo>
                    <a:pt x="1870214" y="714375"/>
                  </a:lnTo>
                  <a:lnTo>
                    <a:pt x="1908314" y="714375"/>
                  </a:lnTo>
                  <a:lnTo>
                    <a:pt x="1908314" y="1057275"/>
                  </a:lnTo>
                  <a:lnTo>
                    <a:pt x="1984514" y="1057275"/>
                  </a:lnTo>
                  <a:lnTo>
                    <a:pt x="1984514" y="521970"/>
                  </a:lnTo>
                  <a:lnTo>
                    <a:pt x="2024519" y="687705"/>
                  </a:lnTo>
                  <a:cubicBezTo>
                    <a:pt x="2028329" y="702945"/>
                    <a:pt x="2043569" y="716280"/>
                    <a:pt x="2060714" y="716280"/>
                  </a:cubicBezTo>
                  <a:cubicBezTo>
                    <a:pt x="2081669" y="716280"/>
                    <a:pt x="2098814" y="699135"/>
                    <a:pt x="2098814" y="678180"/>
                  </a:cubicBezTo>
                  <a:cubicBezTo>
                    <a:pt x="2098814" y="674370"/>
                    <a:pt x="2096909" y="670560"/>
                    <a:pt x="2096909" y="668655"/>
                  </a:cubicBezTo>
                  <a:lnTo>
                    <a:pt x="2043569" y="441960"/>
                  </a:lnTo>
                  <a:cubicBezTo>
                    <a:pt x="2041664" y="434340"/>
                    <a:pt x="2037854" y="426720"/>
                    <a:pt x="2032139" y="421005"/>
                  </a:cubicBezTo>
                  <a:cubicBezTo>
                    <a:pt x="2009279" y="401955"/>
                    <a:pt x="1982609" y="388620"/>
                    <a:pt x="1952129" y="379095"/>
                  </a:cubicBezTo>
                  <a:cubicBezTo>
                    <a:pt x="1931174" y="375285"/>
                    <a:pt x="1910219" y="371475"/>
                    <a:pt x="1889264" y="371475"/>
                  </a:cubicBezTo>
                  <a:close/>
                  <a:moveTo>
                    <a:pt x="1419034" y="371475"/>
                  </a:moveTo>
                  <a:cubicBezTo>
                    <a:pt x="1398079" y="371475"/>
                    <a:pt x="1377124" y="375285"/>
                    <a:pt x="1356169" y="381000"/>
                  </a:cubicBezTo>
                  <a:cubicBezTo>
                    <a:pt x="1325689" y="388620"/>
                    <a:pt x="1299019" y="403860"/>
                    <a:pt x="1276159" y="422910"/>
                  </a:cubicBezTo>
                  <a:cubicBezTo>
                    <a:pt x="1270444" y="428625"/>
                    <a:pt x="1266634" y="436245"/>
                    <a:pt x="1264729" y="443865"/>
                  </a:cubicBezTo>
                  <a:lnTo>
                    <a:pt x="1211389" y="670560"/>
                  </a:lnTo>
                  <a:cubicBezTo>
                    <a:pt x="1211389" y="672465"/>
                    <a:pt x="1209484" y="676275"/>
                    <a:pt x="1209484" y="680085"/>
                  </a:cubicBezTo>
                  <a:cubicBezTo>
                    <a:pt x="1209484" y="701040"/>
                    <a:pt x="1226629" y="718185"/>
                    <a:pt x="1247584" y="718185"/>
                  </a:cubicBezTo>
                  <a:cubicBezTo>
                    <a:pt x="1264729" y="718185"/>
                    <a:pt x="1279969" y="704850"/>
                    <a:pt x="1283779" y="689610"/>
                  </a:cubicBezTo>
                  <a:lnTo>
                    <a:pt x="1323784" y="523875"/>
                  </a:lnTo>
                  <a:lnTo>
                    <a:pt x="1323784" y="1057275"/>
                  </a:lnTo>
                  <a:lnTo>
                    <a:pt x="1399984" y="1057275"/>
                  </a:lnTo>
                  <a:lnTo>
                    <a:pt x="1399984" y="714375"/>
                  </a:lnTo>
                  <a:lnTo>
                    <a:pt x="1438084" y="714375"/>
                  </a:lnTo>
                  <a:lnTo>
                    <a:pt x="1438084" y="1057275"/>
                  </a:lnTo>
                  <a:lnTo>
                    <a:pt x="1514284" y="1057275"/>
                  </a:lnTo>
                  <a:lnTo>
                    <a:pt x="1514284" y="521970"/>
                  </a:lnTo>
                  <a:lnTo>
                    <a:pt x="1554289" y="687705"/>
                  </a:lnTo>
                  <a:cubicBezTo>
                    <a:pt x="1558099" y="702945"/>
                    <a:pt x="1573339" y="716280"/>
                    <a:pt x="1590484" y="716280"/>
                  </a:cubicBezTo>
                  <a:cubicBezTo>
                    <a:pt x="1611439" y="716280"/>
                    <a:pt x="1628584" y="699135"/>
                    <a:pt x="1628584" y="678180"/>
                  </a:cubicBezTo>
                  <a:cubicBezTo>
                    <a:pt x="1628584" y="674370"/>
                    <a:pt x="1626679" y="670560"/>
                    <a:pt x="1626679" y="668655"/>
                  </a:cubicBezTo>
                  <a:lnTo>
                    <a:pt x="1573339" y="441960"/>
                  </a:lnTo>
                  <a:cubicBezTo>
                    <a:pt x="1571434" y="434340"/>
                    <a:pt x="1567624" y="426720"/>
                    <a:pt x="1561909" y="421005"/>
                  </a:cubicBezTo>
                  <a:cubicBezTo>
                    <a:pt x="1539049" y="401955"/>
                    <a:pt x="1512379" y="388620"/>
                    <a:pt x="1481899" y="379095"/>
                  </a:cubicBezTo>
                  <a:cubicBezTo>
                    <a:pt x="1460944" y="375285"/>
                    <a:pt x="1439989" y="371475"/>
                    <a:pt x="1419034" y="371475"/>
                  </a:cubicBezTo>
                  <a:close/>
                  <a:moveTo>
                    <a:pt x="948804" y="371475"/>
                  </a:moveTo>
                  <a:cubicBezTo>
                    <a:pt x="927849" y="371475"/>
                    <a:pt x="906894" y="375285"/>
                    <a:pt x="885939" y="381000"/>
                  </a:cubicBezTo>
                  <a:cubicBezTo>
                    <a:pt x="855459" y="388620"/>
                    <a:pt x="828789" y="403860"/>
                    <a:pt x="805929" y="422910"/>
                  </a:cubicBezTo>
                  <a:cubicBezTo>
                    <a:pt x="800214" y="428625"/>
                    <a:pt x="796404" y="436245"/>
                    <a:pt x="794499" y="443865"/>
                  </a:cubicBezTo>
                  <a:lnTo>
                    <a:pt x="741159" y="670560"/>
                  </a:lnTo>
                  <a:cubicBezTo>
                    <a:pt x="741159" y="672465"/>
                    <a:pt x="739254" y="676275"/>
                    <a:pt x="739254" y="680085"/>
                  </a:cubicBezTo>
                  <a:cubicBezTo>
                    <a:pt x="739254" y="701040"/>
                    <a:pt x="756399" y="718185"/>
                    <a:pt x="777354" y="718185"/>
                  </a:cubicBezTo>
                  <a:cubicBezTo>
                    <a:pt x="794499" y="718185"/>
                    <a:pt x="809739" y="704850"/>
                    <a:pt x="813549" y="689610"/>
                  </a:cubicBezTo>
                  <a:lnTo>
                    <a:pt x="853554" y="523875"/>
                  </a:lnTo>
                  <a:lnTo>
                    <a:pt x="853554" y="1057275"/>
                  </a:lnTo>
                  <a:lnTo>
                    <a:pt x="929754" y="1057275"/>
                  </a:lnTo>
                  <a:lnTo>
                    <a:pt x="929754" y="714375"/>
                  </a:lnTo>
                  <a:lnTo>
                    <a:pt x="967854" y="714375"/>
                  </a:lnTo>
                  <a:lnTo>
                    <a:pt x="967854" y="1057275"/>
                  </a:lnTo>
                  <a:lnTo>
                    <a:pt x="1044054" y="1057275"/>
                  </a:lnTo>
                  <a:lnTo>
                    <a:pt x="1044054" y="521970"/>
                  </a:lnTo>
                  <a:lnTo>
                    <a:pt x="1084059" y="687705"/>
                  </a:lnTo>
                  <a:cubicBezTo>
                    <a:pt x="1087869" y="702945"/>
                    <a:pt x="1103109" y="716280"/>
                    <a:pt x="1120254" y="716280"/>
                  </a:cubicBezTo>
                  <a:cubicBezTo>
                    <a:pt x="1141209" y="716280"/>
                    <a:pt x="1158354" y="699135"/>
                    <a:pt x="1158354" y="678180"/>
                  </a:cubicBezTo>
                  <a:cubicBezTo>
                    <a:pt x="1158354" y="674370"/>
                    <a:pt x="1156449" y="670560"/>
                    <a:pt x="1156449" y="668655"/>
                  </a:cubicBezTo>
                  <a:lnTo>
                    <a:pt x="1103109" y="441960"/>
                  </a:lnTo>
                  <a:cubicBezTo>
                    <a:pt x="1101204" y="434340"/>
                    <a:pt x="1097394" y="426720"/>
                    <a:pt x="1091679" y="421005"/>
                  </a:cubicBezTo>
                  <a:cubicBezTo>
                    <a:pt x="1068819" y="401955"/>
                    <a:pt x="1042149" y="388620"/>
                    <a:pt x="1011669" y="379095"/>
                  </a:cubicBezTo>
                  <a:cubicBezTo>
                    <a:pt x="990714" y="375285"/>
                    <a:pt x="969759" y="371475"/>
                    <a:pt x="948804" y="371475"/>
                  </a:cubicBezTo>
                  <a:close/>
                  <a:moveTo>
                    <a:pt x="478574" y="371475"/>
                  </a:moveTo>
                  <a:cubicBezTo>
                    <a:pt x="457619" y="371475"/>
                    <a:pt x="436664" y="375285"/>
                    <a:pt x="415709" y="381000"/>
                  </a:cubicBezTo>
                  <a:cubicBezTo>
                    <a:pt x="385229" y="388620"/>
                    <a:pt x="358559" y="403860"/>
                    <a:pt x="335699" y="422910"/>
                  </a:cubicBezTo>
                  <a:cubicBezTo>
                    <a:pt x="329984" y="428625"/>
                    <a:pt x="326174" y="436245"/>
                    <a:pt x="324269" y="443865"/>
                  </a:cubicBezTo>
                  <a:lnTo>
                    <a:pt x="270929" y="670560"/>
                  </a:lnTo>
                  <a:cubicBezTo>
                    <a:pt x="270929" y="672465"/>
                    <a:pt x="269024" y="676275"/>
                    <a:pt x="269024" y="680085"/>
                  </a:cubicBezTo>
                  <a:cubicBezTo>
                    <a:pt x="269024" y="701040"/>
                    <a:pt x="286169" y="718185"/>
                    <a:pt x="307124" y="718185"/>
                  </a:cubicBezTo>
                  <a:cubicBezTo>
                    <a:pt x="324269" y="718185"/>
                    <a:pt x="339509" y="704850"/>
                    <a:pt x="343319" y="689610"/>
                  </a:cubicBezTo>
                  <a:lnTo>
                    <a:pt x="383324" y="523875"/>
                  </a:lnTo>
                  <a:lnTo>
                    <a:pt x="383324" y="1057275"/>
                  </a:lnTo>
                  <a:lnTo>
                    <a:pt x="459524" y="1057275"/>
                  </a:lnTo>
                  <a:lnTo>
                    <a:pt x="459524" y="714375"/>
                  </a:lnTo>
                  <a:lnTo>
                    <a:pt x="497624" y="714375"/>
                  </a:lnTo>
                  <a:lnTo>
                    <a:pt x="497624" y="1057275"/>
                  </a:lnTo>
                  <a:lnTo>
                    <a:pt x="573824" y="1057275"/>
                  </a:lnTo>
                  <a:lnTo>
                    <a:pt x="573824" y="521970"/>
                  </a:lnTo>
                  <a:lnTo>
                    <a:pt x="613829" y="687705"/>
                  </a:lnTo>
                  <a:cubicBezTo>
                    <a:pt x="617639" y="702945"/>
                    <a:pt x="632879" y="716280"/>
                    <a:pt x="650024" y="716280"/>
                  </a:cubicBezTo>
                  <a:cubicBezTo>
                    <a:pt x="670979" y="716280"/>
                    <a:pt x="688124" y="699135"/>
                    <a:pt x="688124" y="678180"/>
                  </a:cubicBezTo>
                  <a:cubicBezTo>
                    <a:pt x="688124" y="674370"/>
                    <a:pt x="686219" y="670560"/>
                    <a:pt x="686219" y="668655"/>
                  </a:cubicBezTo>
                  <a:lnTo>
                    <a:pt x="632879" y="441960"/>
                  </a:lnTo>
                  <a:cubicBezTo>
                    <a:pt x="630974" y="434340"/>
                    <a:pt x="627164" y="426720"/>
                    <a:pt x="621449" y="421005"/>
                  </a:cubicBezTo>
                  <a:cubicBezTo>
                    <a:pt x="598589" y="401955"/>
                    <a:pt x="571919" y="388620"/>
                    <a:pt x="541439" y="379095"/>
                  </a:cubicBezTo>
                  <a:cubicBezTo>
                    <a:pt x="520484" y="375285"/>
                    <a:pt x="499529" y="371475"/>
                    <a:pt x="478574" y="371475"/>
                  </a:cubicBezTo>
                  <a:close/>
                  <a:moveTo>
                    <a:pt x="4710647" y="200025"/>
                  </a:moveTo>
                  <a:cubicBezTo>
                    <a:pt x="4668563" y="200025"/>
                    <a:pt x="4634447" y="234141"/>
                    <a:pt x="4634447" y="276225"/>
                  </a:cubicBezTo>
                  <a:cubicBezTo>
                    <a:pt x="4634447" y="318309"/>
                    <a:pt x="4668563" y="352425"/>
                    <a:pt x="4710647" y="352425"/>
                  </a:cubicBezTo>
                  <a:cubicBezTo>
                    <a:pt x="4752731" y="352425"/>
                    <a:pt x="4786847" y="318309"/>
                    <a:pt x="4786847" y="276225"/>
                  </a:cubicBezTo>
                  <a:cubicBezTo>
                    <a:pt x="4786847" y="234141"/>
                    <a:pt x="4752731" y="200025"/>
                    <a:pt x="4710647" y="200025"/>
                  </a:cubicBezTo>
                  <a:close/>
                  <a:moveTo>
                    <a:pt x="4240414" y="200025"/>
                  </a:moveTo>
                  <a:cubicBezTo>
                    <a:pt x="4198330" y="200025"/>
                    <a:pt x="4164214" y="234141"/>
                    <a:pt x="4164214" y="276225"/>
                  </a:cubicBezTo>
                  <a:cubicBezTo>
                    <a:pt x="4164214" y="318309"/>
                    <a:pt x="4198330" y="352425"/>
                    <a:pt x="4240414" y="352425"/>
                  </a:cubicBezTo>
                  <a:cubicBezTo>
                    <a:pt x="4282498" y="352425"/>
                    <a:pt x="4316614" y="318309"/>
                    <a:pt x="4316614" y="276225"/>
                  </a:cubicBezTo>
                  <a:cubicBezTo>
                    <a:pt x="4316614" y="234141"/>
                    <a:pt x="4282498" y="200025"/>
                    <a:pt x="4240414" y="200025"/>
                  </a:cubicBezTo>
                  <a:close/>
                  <a:moveTo>
                    <a:pt x="3770184" y="200025"/>
                  </a:moveTo>
                  <a:cubicBezTo>
                    <a:pt x="3728100" y="200025"/>
                    <a:pt x="3693984" y="234141"/>
                    <a:pt x="3693984" y="276225"/>
                  </a:cubicBezTo>
                  <a:cubicBezTo>
                    <a:pt x="3693984" y="318309"/>
                    <a:pt x="3728100" y="352425"/>
                    <a:pt x="3770184" y="352425"/>
                  </a:cubicBezTo>
                  <a:cubicBezTo>
                    <a:pt x="3812268" y="352425"/>
                    <a:pt x="3846384" y="318309"/>
                    <a:pt x="3846384" y="276225"/>
                  </a:cubicBezTo>
                  <a:cubicBezTo>
                    <a:pt x="3846384" y="234141"/>
                    <a:pt x="3812268" y="200025"/>
                    <a:pt x="3770184" y="200025"/>
                  </a:cubicBezTo>
                  <a:close/>
                  <a:moveTo>
                    <a:pt x="3299954" y="200025"/>
                  </a:moveTo>
                  <a:cubicBezTo>
                    <a:pt x="3257870" y="200025"/>
                    <a:pt x="3223754" y="234141"/>
                    <a:pt x="3223754" y="276225"/>
                  </a:cubicBezTo>
                  <a:cubicBezTo>
                    <a:pt x="3223754" y="318309"/>
                    <a:pt x="3257870" y="352425"/>
                    <a:pt x="3299954" y="352425"/>
                  </a:cubicBezTo>
                  <a:cubicBezTo>
                    <a:pt x="3342038" y="352425"/>
                    <a:pt x="3376154" y="318309"/>
                    <a:pt x="3376154" y="276225"/>
                  </a:cubicBezTo>
                  <a:cubicBezTo>
                    <a:pt x="3376154" y="234141"/>
                    <a:pt x="3342038" y="200025"/>
                    <a:pt x="3299954" y="200025"/>
                  </a:cubicBezTo>
                  <a:close/>
                  <a:moveTo>
                    <a:pt x="2829724" y="200025"/>
                  </a:moveTo>
                  <a:cubicBezTo>
                    <a:pt x="2787640" y="200025"/>
                    <a:pt x="2753524" y="234141"/>
                    <a:pt x="2753524" y="276225"/>
                  </a:cubicBezTo>
                  <a:cubicBezTo>
                    <a:pt x="2753524" y="318309"/>
                    <a:pt x="2787640" y="352425"/>
                    <a:pt x="2829724" y="352425"/>
                  </a:cubicBezTo>
                  <a:cubicBezTo>
                    <a:pt x="2871808" y="352425"/>
                    <a:pt x="2905924" y="318309"/>
                    <a:pt x="2905924" y="276225"/>
                  </a:cubicBezTo>
                  <a:cubicBezTo>
                    <a:pt x="2905924" y="234141"/>
                    <a:pt x="2871808" y="200025"/>
                    <a:pt x="2829724" y="200025"/>
                  </a:cubicBezTo>
                  <a:close/>
                  <a:moveTo>
                    <a:pt x="2359494" y="200025"/>
                  </a:moveTo>
                  <a:cubicBezTo>
                    <a:pt x="2317410" y="200025"/>
                    <a:pt x="2283294" y="234141"/>
                    <a:pt x="2283294" y="276225"/>
                  </a:cubicBezTo>
                  <a:cubicBezTo>
                    <a:pt x="2283294" y="318309"/>
                    <a:pt x="2317410" y="352425"/>
                    <a:pt x="2359494" y="352425"/>
                  </a:cubicBezTo>
                  <a:cubicBezTo>
                    <a:pt x="2401578" y="352425"/>
                    <a:pt x="2435694" y="318309"/>
                    <a:pt x="2435694" y="276225"/>
                  </a:cubicBezTo>
                  <a:cubicBezTo>
                    <a:pt x="2435694" y="234141"/>
                    <a:pt x="2401578" y="200025"/>
                    <a:pt x="2359494" y="200025"/>
                  </a:cubicBezTo>
                  <a:close/>
                  <a:moveTo>
                    <a:pt x="1889264" y="200025"/>
                  </a:moveTo>
                  <a:cubicBezTo>
                    <a:pt x="1847180" y="200025"/>
                    <a:pt x="1813064" y="234141"/>
                    <a:pt x="1813064" y="276225"/>
                  </a:cubicBezTo>
                  <a:cubicBezTo>
                    <a:pt x="1813064" y="318309"/>
                    <a:pt x="1847180" y="352425"/>
                    <a:pt x="1889264" y="352425"/>
                  </a:cubicBezTo>
                  <a:cubicBezTo>
                    <a:pt x="1931348" y="352425"/>
                    <a:pt x="1965464" y="318309"/>
                    <a:pt x="1965464" y="276225"/>
                  </a:cubicBezTo>
                  <a:cubicBezTo>
                    <a:pt x="1965464" y="234141"/>
                    <a:pt x="1931348" y="200025"/>
                    <a:pt x="1889264" y="200025"/>
                  </a:cubicBezTo>
                  <a:close/>
                  <a:moveTo>
                    <a:pt x="1419034" y="200025"/>
                  </a:moveTo>
                  <a:cubicBezTo>
                    <a:pt x="1376950" y="200025"/>
                    <a:pt x="1342834" y="234141"/>
                    <a:pt x="1342834" y="276225"/>
                  </a:cubicBezTo>
                  <a:cubicBezTo>
                    <a:pt x="1342834" y="318309"/>
                    <a:pt x="1376950" y="352425"/>
                    <a:pt x="1419034" y="352425"/>
                  </a:cubicBezTo>
                  <a:cubicBezTo>
                    <a:pt x="1461118" y="352425"/>
                    <a:pt x="1495234" y="318309"/>
                    <a:pt x="1495234" y="276225"/>
                  </a:cubicBezTo>
                  <a:cubicBezTo>
                    <a:pt x="1495234" y="234141"/>
                    <a:pt x="1461118" y="200025"/>
                    <a:pt x="1419034" y="200025"/>
                  </a:cubicBezTo>
                  <a:close/>
                  <a:moveTo>
                    <a:pt x="948804" y="200025"/>
                  </a:moveTo>
                  <a:cubicBezTo>
                    <a:pt x="906720" y="200025"/>
                    <a:pt x="872604" y="234141"/>
                    <a:pt x="872604" y="276225"/>
                  </a:cubicBezTo>
                  <a:cubicBezTo>
                    <a:pt x="872604" y="318309"/>
                    <a:pt x="906720" y="352425"/>
                    <a:pt x="948804" y="352425"/>
                  </a:cubicBezTo>
                  <a:cubicBezTo>
                    <a:pt x="990888" y="352425"/>
                    <a:pt x="1025004" y="318309"/>
                    <a:pt x="1025004" y="276225"/>
                  </a:cubicBezTo>
                  <a:cubicBezTo>
                    <a:pt x="1025004" y="234141"/>
                    <a:pt x="990888" y="200025"/>
                    <a:pt x="948804" y="200025"/>
                  </a:cubicBezTo>
                  <a:close/>
                  <a:moveTo>
                    <a:pt x="478574" y="200025"/>
                  </a:moveTo>
                  <a:cubicBezTo>
                    <a:pt x="436490" y="200025"/>
                    <a:pt x="402374" y="234141"/>
                    <a:pt x="402374" y="276225"/>
                  </a:cubicBezTo>
                  <a:cubicBezTo>
                    <a:pt x="402374" y="318309"/>
                    <a:pt x="436490" y="352425"/>
                    <a:pt x="478574" y="352425"/>
                  </a:cubicBezTo>
                  <a:cubicBezTo>
                    <a:pt x="520658" y="352425"/>
                    <a:pt x="554774" y="318309"/>
                    <a:pt x="554774" y="276225"/>
                  </a:cubicBezTo>
                  <a:cubicBezTo>
                    <a:pt x="554774" y="234141"/>
                    <a:pt x="520658" y="200025"/>
                    <a:pt x="478574" y="200025"/>
                  </a:cubicBezTo>
                  <a:close/>
                  <a:moveTo>
                    <a:pt x="0" y="0"/>
                  </a:moveTo>
                  <a:lnTo>
                    <a:pt x="5189220" y="0"/>
                  </a:lnTo>
                  <a:lnTo>
                    <a:pt x="5189220" y="1257300"/>
                  </a:lnTo>
                  <a:lnTo>
                    <a:pt x="0" y="12573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Speech Bubble: Rectangle 16">
              <a:extLst>
                <a:ext uri="{FF2B5EF4-FFF2-40B4-BE49-F238E27FC236}">
                  <a16:creationId xmlns:a16="http://schemas.microsoft.com/office/drawing/2014/main" id="{F195BD85-208A-DA20-7C36-C0C6A350AA78}"/>
                </a:ext>
              </a:extLst>
            </p:cNvPr>
            <p:cNvSpPr/>
            <p:nvPr/>
          </p:nvSpPr>
          <p:spPr>
            <a:xfrm>
              <a:off x="1371600" y="5837694"/>
              <a:ext cx="3891915" cy="297180"/>
            </a:xfrm>
            <a:prstGeom prst="wedgeRectCallout">
              <a:avLst>
                <a:gd name="adj1" fmla="val -3212"/>
                <a:gd name="adj2" fmla="val 162499"/>
              </a:avLst>
            </a:prstGeom>
            <a:solidFill>
              <a:srgbClr val="4F57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noProof="1"/>
                <a:t>Male</a:t>
              </a:r>
            </a:p>
          </p:txBody>
        </p:sp>
        <p:sp>
          <p:nvSpPr>
            <p:cNvPr id="26" name="TextBox 25">
              <a:extLst>
                <a:ext uri="{FF2B5EF4-FFF2-40B4-BE49-F238E27FC236}">
                  <a16:creationId xmlns:a16="http://schemas.microsoft.com/office/drawing/2014/main" id="{DDBBBE04-3BFE-C2FD-01A4-1A1C10C9F504}"/>
                </a:ext>
              </a:extLst>
            </p:cNvPr>
            <p:cNvSpPr txBox="1"/>
            <p:nvPr/>
          </p:nvSpPr>
          <p:spPr>
            <a:xfrm>
              <a:off x="3251835" y="6134874"/>
              <a:ext cx="1742785" cy="553998"/>
            </a:xfrm>
            <a:prstGeom prst="rect">
              <a:avLst/>
            </a:prstGeom>
            <a:noFill/>
          </p:spPr>
          <p:txBody>
            <a:bodyPr wrap="none" rtlCol="0">
              <a:spAutoFit/>
            </a:bodyPr>
            <a:lstStyle/>
            <a:p>
              <a:r>
                <a:rPr lang="en-US" sz="3000" b="1" dirty="0">
                  <a:solidFill>
                    <a:srgbClr val="000000"/>
                  </a:solidFill>
                </a:rPr>
                <a:t>13 (45%)</a:t>
              </a:r>
            </a:p>
          </p:txBody>
        </p:sp>
      </p:grpSp>
      <p:grpSp>
        <p:nvGrpSpPr>
          <p:cNvPr id="27" name="Group 26">
            <a:extLst>
              <a:ext uri="{FF2B5EF4-FFF2-40B4-BE49-F238E27FC236}">
                <a16:creationId xmlns:a16="http://schemas.microsoft.com/office/drawing/2014/main" id="{602A9CC2-C25A-344D-2534-A434FEF17E2F}"/>
              </a:ext>
            </a:extLst>
          </p:cNvPr>
          <p:cNvGrpSpPr/>
          <p:nvPr/>
        </p:nvGrpSpPr>
        <p:grpSpPr>
          <a:xfrm>
            <a:off x="12496798" y="9082794"/>
            <a:ext cx="3962401" cy="1855358"/>
            <a:chOff x="5604110" y="4894720"/>
            <a:chExt cx="4093935" cy="1794151"/>
          </a:xfrm>
        </p:grpSpPr>
        <p:sp>
          <p:nvSpPr>
            <p:cNvPr id="28" name="Rectangle 27">
              <a:extLst>
                <a:ext uri="{FF2B5EF4-FFF2-40B4-BE49-F238E27FC236}">
                  <a16:creationId xmlns:a16="http://schemas.microsoft.com/office/drawing/2014/main" id="{E616963F-EABA-ECAF-233E-D19A756D1719}"/>
                </a:ext>
              </a:extLst>
            </p:cNvPr>
            <p:cNvSpPr/>
            <p:nvPr/>
          </p:nvSpPr>
          <p:spPr>
            <a:xfrm>
              <a:off x="5806130" y="5164456"/>
              <a:ext cx="3891915" cy="817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74E3BC"/>
                </a:solidFill>
                <a:highlight>
                  <a:srgbClr val="74E3BC"/>
                </a:highlight>
              </a:endParaRPr>
            </a:p>
          </p:txBody>
        </p:sp>
        <p:sp>
          <p:nvSpPr>
            <p:cNvPr id="29" name="Rectangle 28">
              <a:extLst>
                <a:ext uri="{FF2B5EF4-FFF2-40B4-BE49-F238E27FC236}">
                  <a16:creationId xmlns:a16="http://schemas.microsoft.com/office/drawing/2014/main" id="{C91D5B0C-554B-CF0E-8E65-2A236F2367BF}"/>
                </a:ext>
              </a:extLst>
            </p:cNvPr>
            <p:cNvSpPr/>
            <p:nvPr/>
          </p:nvSpPr>
          <p:spPr>
            <a:xfrm>
              <a:off x="5604110" y="4957585"/>
              <a:ext cx="2136392" cy="817245"/>
            </a:xfrm>
            <a:prstGeom prst="rect">
              <a:avLst/>
            </a:prstGeom>
            <a:solidFill>
              <a:srgbClr val="FF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74E3BC"/>
                </a:solidFill>
                <a:highlight>
                  <a:srgbClr val="74E3BC"/>
                </a:highlight>
              </a:endParaRPr>
            </a:p>
          </p:txBody>
        </p:sp>
        <p:sp>
          <p:nvSpPr>
            <p:cNvPr id="30" name="Freeform: Shape 14">
              <a:extLst>
                <a:ext uri="{FF2B5EF4-FFF2-40B4-BE49-F238E27FC236}">
                  <a16:creationId xmlns:a16="http://schemas.microsoft.com/office/drawing/2014/main" id="{41CE343B-79C0-2755-611B-746398D277EF}"/>
                </a:ext>
              </a:extLst>
            </p:cNvPr>
            <p:cNvSpPr/>
            <p:nvPr/>
          </p:nvSpPr>
          <p:spPr>
            <a:xfrm>
              <a:off x="5604111" y="4894720"/>
              <a:ext cx="3891915" cy="942975"/>
            </a:xfrm>
            <a:custGeom>
              <a:avLst/>
              <a:gdLst>
                <a:gd name="connsiteX0" fmla="*/ 4711594 w 5189220"/>
                <a:gd name="connsiteY0" fmla="*/ 371475 h 1257300"/>
                <a:gd name="connsiteX1" fmla="*/ 4667779 w 5189220"/>
                <a:gd name="connsiteY1" fmla="*/ 375285 h 1257300"/>
                <a:gd name="connsiteX2" fmla="*/ 4587769 w 5189220"/>
                <a:gd name="connsiteY2" fmla="*/ 407670 h 1257300"/>
                <a:gd name="connsiteX3" fmla="*/ 4572529 w 5189220"/>
                <a:gd name="connsiteY3" fmla="*/ 428625 h 1257300"/>
                <a:gd name="connsiteX4" fmla="*/ 4502044 w 5189220"/>
                <a:gd name="connsiteY4" fmla="*/ 664845 h 1257300"/>
                <a:gd name="connsiteX5" fmla="*/ 4528714 w 5189220"/>
                <a:gd name="connsiteY5" fmla="*/ 712470 h 1257300"/>
                <a:gd name="connsiteX6" fmla="*/ 4540144 w 5189220"/>
                <a:gd name="connsiteY6" fmla="*/ 714375 h 1257300"/>
                <a:gd name="connsiteX7" fmla="*/ 4576339 w 5189220"/>
                <a:gd name="connsiteY7" fmla="*/ 687705 h 1257300"/>
                <a:gd name="connsiteX8" fmla="*/ 4635394 w 5189220"/>
                <a:gd name="connsiteY8" fmla="*/ 487680 h 1257300"/>
                <a:gd name="connsiteX9" fmla="*/ 4635394 w 5189220"/>
                <a:gd name="connsiteY9" fmla="*/ 554355 h 1257300"/>
                <a:gd name="connsiteX10" fmla="*/ 4564909 w 5189220"/>
                <a:gd name="connsiteY10" fmla="*/ 790575 h 1257300"/>
                <a:gd name="connsiteX11" fmla="*/ 4616344 w 5189220"/>
                <a:gd name="connsiteY11" fmla="*/ 790575 h 1257300"/>
                <a:gd name="connsiteX12" fmla="*/ 4616344 w 5189220"/>
                <a:gd name="connsiteY12" fmla="*/ 1057275 h 1257300"/>
                <a:gd name="connsiteX13" fmla="*/ 4692544 w 5189220"/>
                <a:gd name="connsiteY13" fmla="*/ 1057275 h 1257300"/>
                <a:gd name="connsiteX14" fmla="*/ 4692544 w 5189220"/>
                <a:gd name="connsiteY14" fmla="*/ 790575 h 1257300"/>
                <a:gd name="connsiteX15" fmla="*/ 4730644 w 5189220"/>
                <a:gd name="connsiteY15" fmla="*/ 790575 h 1257300"/>
                <a:gd name="connsiteX16" fmla="*/ 4730644 w 5189220"/>
                <a:gd name="connsiteY16" fmla="*/ 1057275 h 1257300"/>
                <a:gd name="connsiteX17" fmla="*/ 4806844 w 5189220"/>
                <a:gd name="connsiteY17" fmla="*/ 1057275 h 1257300"/>
                <a:gd name="connsiteX18" fmla="*/ 4806844 w 5189220"/>
                <a:gd name="connsiteY18" fmla="*/ 790575 h 1257300"/>
                <a:gd name="connsiteX19" fmla="*/ 4858279 w 5189220"/>
                <a:gd name="connsiteY19" fmla="*/ 790575 h 1257300"/>
                <a:gd name="connsiteX20" fmla="*/ 4787794 w 5189220"/>
                <a:gd name="connsiteY20" fmla="*/ 554355 h 1257300"/>
                <a:gd name="connsiteX21" fmla="*/ 4787794 w 5189220"/>
                <a:gd name="connsiteY21" fmla="*/ 487680 h 1257300"/>
                <a:gd name="connsiteX22" fmla="*/ 4846849 w 5189220"/>
                <a:gd name="connsiteY22" fmla="*/ 687705 h 1257300"/>
                <a:gd name="connsiteX23" fmla="*/ 4883044 w 5189220"/>
                <a:gd name="connsiteY23" fmla="*/ 714375 h 1257300"/>
                <a:gd name="connsiteX24" fmla="*/ 4894474 w 5189220"/>
                <a:gd name="connsiteY24" fmla="*/ 712470 h 1257300"/>
                <a:gd name="connsiteX25" fmla="*/ 4919239 w 5189220"/>
                <a:gd name="connsiteY25" fmla="*/ 664845 h 1257300"/>
                <a:gd name="connsiteX26" fmla="*/ 4850659 w 5189220"/>
                <a:gd name="connsiteY26" fmla="*/ 428625 h 1257300"/>
                <a:gd name="connsiteX27" fmla="*/ 4835419 w 5189220"/>
                <a:gd name="connsiteY27" fmla="*/ 407670 h 1257300"/>
                <a:gd name="connsiteX28" fmla="*/ 4755409 w 5189220"/>
                <a:gd name="connsiteY28" fmla="*/ 375285 h 1257300"/>
                <a:gd name="connsiteX29" fmla="*/ 4711594 w 5189220"/>
                <a:gd name="connsiteY29" fmla="*/ 371475 h 1257300"/>
                <a:gd name="connsiteX30" fmla="*/ 4241361 w 5189220"/>
                <a:gd name="connsiteY30" fmla="*/ 371475 h 1257300"/>
                <a:gd name="connsiteX31" fmla="*/ 4197546 w 5189220"/>
                <a:gd name="connsiteY31" fmla="*/ 375285 h 1257300"/>
                <a:gd name="connsiteX32" fmla="*/ 4117536 w 5189220"/>
                <a:gd name="connsiteY32" fmla="*/ 407670 h 1257300"/>
                <a:gd name="connsiteX33" fmla="*/ 4102296 w 5189220"/>
                <a:gd name="connsiteY33" fmla="*/ 428625 h 1257300"/>
                <a:gd name="connsiteX34" fmla="*/ 4031811 w 5189220"/>
                <a:gd name="connsiteY34" fmla="*/ 664845 h 1257300"/>
                <a:gd name="connsiteX35" fmla="*/ 4058481 w 5189220"/>
                <a:gd name="connsiteY35" fmla="*/ 712470 h 1257300"/>
                <a:gd name="connsiteX36" fmla="*/ 4069911 w 5189220"/>
                <a:gd name="connsiteY36" fmla="*/ 714375 h 1257300"/>
                <a:gd name="connsiteX37" fmla="*/ 4106106 w 5189220"/>
                <a:gd name="connsiteY37" fmla="*/ 687705 h 1257300"/>
                <a:gd name="connsiteX38" fmla="*/ 4165161 w 5189220"/>
                <a:gd name="connsiteY38" fmla="*/ 487680 h 1257300"/>
                <a:gd name="connsiteX39" fmla="*/ 4165161 w 5189220"/>
                <a:gd name="connsiteY39" fmla="*/ 554355 h 1257300"/>
                <a:gd name="connsiteX40" fmla="*/ 4094676 w 5189220"/>
                <a:gd name="connsiteY40" fmla="*/ 790575 h 1257300"/>
                <a:gd name="connsiteX41" fmla="*/ 4146111 w 5189220"/>
                <a:gd name="connsiteY41" fmla="*/ 790575 h 1257300"/>
                <a:gd name="connsiteX42" fmla="*/ 4146111 w 5189220"/>
                <a:gd name="connsiteY42" fmla="*/ 1057275 h 1257300"/>
                <a:gd name="connsiteX43" fmla="*/ 4222311 w 5189220"/>
                <a:gd name="connsiteY43" fmla="*/ 1057275 h 1257300"/>
                <a:gd name="connsiteX44" fmla="*/ 4222311 w 5189220"/>
                <a:gd name="connsiteY44" fmla="*/ 790575 h 1257300"/>
                <a:gd name="connsiteX45" fmla="*/ 4260411 w 5189220"/>
                <a:gd name="connsiteY45" fmla="*/ 790575 h 1257300"/>
                <a:gd name="connsiteX46" fmla="*/ 4260411 w 5189220"/>
                <a:gd name="connsiteY46" fmla="*/ 1057275 h 1257300"/>
                <a:gd name="connsiteX47" fmla="*/ 4336611 w 5189220"/>
                <a:gd name="connsiteY47" fmla="*/ 1057275 h 1257300"/>
                <a:gd name="connsiteX48" fmla="*/ 4336611 w 5189220"/>
                <a:gd name="connsiteY48" fmla="*/ 790575 h 1257300"/>
                <a:gd name="connsiteX49" fmla="*/ 4388046 w 5189220"/>
                <a:gd name="connsiteY49" fmla="*/ 790575 h 1257300"/>
                <a:gd name="connsiteX50" fmla="*/ 4317561 w 5189220"/>
                <a:gd name="connsiteY50" fmla="*/ 554355 h 1257300"/>
                <a:gd name="connsiteX51" fmla="*/ 4317561 w 5189220"/>
                <a:gd name="connsiteY51" fmla="*/ 487680 h 1257300"/>
                <a:gd name="connsiteX52" fmla="*/ 4376616 w 5189220"/>
                <a:gd name="connsiteY52" fmla="*/ 687705 h 1257300"/>
                <a:gd name="connsiteX53" fmla="*/ 4412811 w 5189220"/>
                <a:gd name="connsiteY53" fmla="*/ 714375 h 1257300"/>
                <a:gd name="connsiteX54" fmla="*/ 4424241 w 5189220"/>
                <a:gd name="connsiteY54" fmla="*/ 712470 h 1257300"/>
                <a:gd name="connsiteX55" fmla="*/ 4449006 w 5189220"/>
                <a:gd name="connsiteY55" fmla="*/ 664845 h 1257300"/>
                <a:gd name="connsiteX56" fmla="*/ 4380426 w 5189220"/>
                <a:gd name="connsiteY56" fmla="*/ 428625 h 1257300"/>
                <a:gd name="connsiteX57" fmla="*/ 4365186 w 5189220"/>
                <a:gd name="connsiteY57" fmla="*/ 407670 h 1257300"/>
                <a:gd name="connsiteX58" fmla="*/ 4285176 w 5189220"/>
                <a:gd name="connsiteY58" fmla="*/ 375285 h 1257300"/>
                <a:gd name="connsiteX59" fmla="*/ 4241361 w 5189220"/>
                <a:gd name="connsiteY59" fmla="*/ 371475 h 1257300"/>
                <a:gd name="connsiteX60" fmla="*/ 3771131 w 5189220"/>
                <a:gd name="connsiteY60" fmla="*/ 371475 h 1257300"/>
                <a:gd name="connsiteX61" fmla="*/ 3727316 w 5189220"/>
                <a:gd name="connsiteY61" fmla="*/ 375285 h 1257300"/>
                <a:gd name="connsiteX62" fmla="*/ 3647306 w 5189220"/>
                <a:gd name="connsiteY62" fmla="*/ 407670 h 1257300"/>
                <a:gd name="connsiteX63" fmla="*/ 3632066 w 5189220"/>
                <a:gd name="connsiteY63" fmla="*/ 428625 h 1257300"/>
                <a:gd name="connsiteX64" fmla="*/ 3561581 w 5189220"/>
                <a:gd name="connsiteY64" fmla="*/ 664845 h 1257300"/>
                <a:gd name="connsiteX65" fmla="*/ 3588251 w 5189220"/>
                <a:gd name="connsiteY65" fmla="*/ 712470 h 1257300"/>
                <a:gd name="connsiteX66" fmla="*/ 3599681 w 5189220"/>
                <a:gd name="connsiteY66" fmla="*/ 714375 h 1257300"/>
                <a:gd name="connsiteX67" fmla="*/ 3635876 w 5189220"/>
                <a:gd name="connsiteY67" fmla="*/ 687705 h 1257300"/>
                <a:gd name="connsiteX68" fmla="*/ 3694931 w 5189220"/>
                <a:gd name="connsiteY68" fmla="*/ 487680 h 1257300"/>
                <a:gd name="connsiteX69" fmla="*/ 3694931 w 5189220"/>
                <a:gd name="connsiteY69" fmla="*/ 554355 h 1257300"/>
                <a:gd name="connsiteX70" fmla="*/ 3624446 w 5189220"/>
                <a:gd name="connsiteY70" fmla="*/ 790575 h 1257300"/>
                <a:gd name="connsiteX71" fmla="*/ 3675881 w 5189220"/>
                <a:gd name="connsiteY71" fmla="*/ 790575 h 1257300"/>
                <a:gd name="connsiteX72" fmla="*/ 3675881 w 5189220"/>
                <a:gd name="connsiteY72" fmla="*/ 1057275 h 1257300"/>
                <a:gd name="connsiteX73" fmla="*/ 3752081 w 5189220"/>
                <a:gd name="connsiteY73" fmla="*/ 1057275 h 1257300"/>
                <a:gd name="connsiteX74" fmla="*/ 3752081 w 5189220"/>
                <a:gd name="connsiteY74" fmla="*/ 790575 h 1257300"/>
                <a:gd name="connsiteX75" fmla="*/ 3790181 w 5189220"/>
                <a:gd name="connsiteY75" fmla="*/ 790575 h 1257300"/>
                <a:gd name="connsiteX76" fmla="*/ 3790181 w 5189220"/>
                <a:gd name="connsiteY76" fmla="*/ 1057275 h 1257300"/>
                <a:gd name="connsiteX77" fmla="*/ 3866381 w 5189220"/>
                <a:gd name="connsiteY77" fmla="*/ 1057275 h 1257300"/>
                <a:gd name="connsiteX78" fmla="*/ 3866381 w 5189220"/>
                <a:gd name="connsiteY78" fmla="*/ 790575 h 1257300"/>
                <a:gd name="connsiteX79" fmla="*/ 3917816 w 5189220"/>
                <a:gd name="connsiteY79" fmla="*/ 790575 h 1257300"/>
                <a:gd name="connsiteX80" fmla="*/ 3847331 w 5189220"/>
                <a:gd name="connsiteY80" fmla="*/ 554355 h 1257300"/>
                <a:gd name="connsiteX81" fmla="*/ 3847331 w 5189220"/>
                <a:gd name="connsiteY81" fmla="*/ 487680 h 1257300"/>
                <a:gd name="connsiteX82" fmla="*/ 3906386 w 5189220"/>
                <a:gd name="connsiteY82" fmla="*/ 687705 h 1257300"/>
                <a:gd name="connsiteX83" fmla="*/ 3942581 w 5189220"/>
                <a:gd name="connsiteY83" fmla="*/ 714375 h 1257300"/>
                <a:gd name="connsiteX84" fmla="*/ 3954011 w 5189220"/>
                <a:gd name="connsiteY84" fmla="*/ 712470 h 1257300"/>
                <a:gd name="connsiteX85" fmla="*/ 3978776 w 5189220"/>
                <a:gd name="connsiteY85" fmla="*/ 664845 h 1257300"/>
                <a:gd name="connsiteX86" fmla="*/ 3910196 w 5189220"/>
                <a:gd name="connsiteY86" fmla="*/ 428625 h 1257300"/>
                <a:gd name="connsiteX87" fmla="*/ 3894956 w 5189220"/>
                <a:gd name="connsiteY87" fmla="*/ 407670 h 1257300"/>
                <a:gd name="connsiteX88" fmla="*/ 3814946 w 5189220"/>
                <a:gd name="connsiteY88" fmla="*/ 375285 h 1257300"/>
                <a:gd name="connsiteX89" fmla="*/ 3771131 w 5189220"/>
                <a:gd name="connsiteY89" fmla="*/ 371475 h 1257300"/>
                <a:gd name="connsiteX90" fmla="*/ 3300901 w 5189220"/>
                <a:gd name="connsiteY90" fmla="*/ 371475 h 1257300"/>
                <a:gd name="connsiteX91" fmla="*/ 3257086 w 5189220"/>
                <a:gd name="connsiteY91" fmla="*/ 375285 h 1257300"/>
                <a:gd name="connsiteX92" fmla="*/ 3177076 w 5189220"/>
                <a:gd name="connsiteY92" fmla="*/ 407670 h 1257300"/>
                <a:gd name="connsiteX93" fmla="*/ 3161836 w 5189220"/>
                <a:gd name="connsiteY93" fmla="*/ 428625 h 1257300"/>
                <a:gd name="connsiteX94" fmla="*/ 3091351 w 5189220"/>
                <a:gd name="connsiteY94" fmla="*/ 664845 h 1257300"/>
                <a:gd name="connsiteX95" fmla="*/ 3118021 w 5189220"/>
                <a:gd name="connsiteY95" fmla="*/ 712470 h 1257300"/>
                <a:gd name="connsiteX96" fmla="*/ 3129451 w 5189220"/>
                <a:gd name="connsiteY96" fmla="*/ 714375 h 1257300"/>
                <a:gd name="connsiteX97" fmla="*/ 3165646 w 5189220"/>
                <a:gd name="connsiteY97" fmla="*/ 687705 h 1257300"/>
                <a:gd name="connsiteX98" fmla="*/ 3224701 w 5189220"/>
                <a:gd name="connsiteY98" fmla="*/ 487680 h 1257300"/>
                <a:gd name="connsiteX99" fmla="*/ 3224701 w 5189220"/>
                <a:gd name="connsiteY99" fmla="*/ 554355 h 1257300"/>
                <a:gd name="connsiteX100" fmla="*/ 3154216 w 5189220"/>
                <a:gd name="connsiteY100" fmla="*/ 790575 h 1257300"/>
                <a:gd name="connsiteX101" fmla="*/ 3205651 w 5189220"/>
                <a:gd name="connsiteY101" fmla="*/ 790575 h 1257300"/>
                <a:gd name="connsiteX102" fmla="*/ 3205651 w 5189220"/>
                <a:gd name="connsiteY102" fmla="*/ 1057275 h 1257300"/>
                <a:gd name="connsiteX103" fmla="*/ 3281851 w 5189220"/>
                <a:gd name="connsiteY103" fmla="*/ 1057275 h 1257300"/>
                <a:gd name="connsiteX104" fmla="*/ 3281851 w 5189220"/>
                <a:gd name="connsiteY104" fmla="*/ 790575 h 1257300"/>
                <a:gd name="connsiteX105" fmla="*/ 3319951 w 5189220"/>
                <a:gd name="connsiteY105" fmla="*/ 790575 h 1257300"/>
                <a:gd name="connsiteX106" fmla="*/ 3319951 w 5189220"/>
                <a:gd name="connsiteY106" fmla="*/ 1057275 h 1257300"/>
                <a:gd name="connsiteX107" fmla="*/ 3396151 w 5189220"/>
                <a:gd name="connsiteY107" fmla="*/ 1057275 h 1257300"/>
                <a:gd name="connsiteX108" fmla="*/ 3396151 w 5189220"/>
                <a:gd name="connsiteY108" fmla="*/ 790575 h 1257300"/>
                <a:gd name="connsiteX109" fmla="*/ 3447586 w 5189220"/>
                <a:gd name="connsiteY109" fmla="*/ 790575 h 1257300"/>
                <a:gd name="connsiteX110" fmla="*/ 3377101 w 5189220"/>
                <a:gd name="connsiteY110" fmla="*/ 554355 h 1257300"/>
                <a:gd name="connsiteX111" fmla="*/ 3377101 w 5189220"/>
                <a:gd name="connsiteY111" fmla="*/ 487680 h 1257300"/>
                <a:gd name="connsiteX112" fmla="*/ 3436156 w 5189220"/>
                <a:gd name="connsiteY112" fmla="*/ 687705 h 1257300"/>
                <a:gd name="connsiteX113" fmla="*/ 3472351 w 5189220"/>
                <a:gd name="connsiteY113" fmla="*/ 714375 h 1257300"/>
                <a:gd name="connsiteX114" fmla="*/ 3483781 w 5189220"/>
                <a:gd name="connsiteY114" fmla="*/ 712470 h 1257300"/>
                <a:gd name="connsiteX115" fmla="*/ 3508546 w 5189220"/>
                <a:gd name="connsiteY115" fmla="*/ 664845 h 1257300"/>
                <a:gd name="connsiteX116" fmla="*/ 3439966 w 5189220"/>
                <a:gd name="connsiteY116" fmla="*/ 428625 h 1257300"/>
                <a:gd name="connsiteX117" fmla="*/ 3424726 w 5189220"/>
                <a:gd name="connsiteY117" fmla="*/ 407670 h 1257300"/>
                <a:gd name="connsiteX118" fmla="*/ 3344716 w 5189220"/>
                <a:gd name="connsiteY118" fmla="*/ 375285 h 1257300"/>
                <a:gd name="connsiteX119" fmla="*/ 3300901 w 5189220"/>
                <a:gd name="connsiteY119" fmla="*/ 371475 h 1257300"/>
                <a:gd name="connsiteX120" fmla="*/ 2830671 w 5189220"/>
                <a:gd name="connsiteY120" fmla="*/ 371475 h 1257300"/>
                <a:gd name="connsiteX121" fmla="*/ 2786856 w 5189220"/>
                <a:gd name="connsiteY121" fmla="*/ 375285 h 1257300"/>
                <a:gd name="connsiteX122" fmla="*/ 2706846 w 5189220"/>
                <a:gd name="connsiteY122" fmla="*/ 407670 h 1257300"/>
                <a:gd name="connsiteX123" fmla="*/ 2691606 w 5189220"/>
                <a:gd name="connsiteY123" fmla="*/ 428625 h 1257300"/>
                <a:gd name="connsiteX124" fmla="*/ 2621121 w 5189220"/>
                <a:gd name="connsiteY124" fmla="*/ 664845 h 1257300"/>
                <a:gd name="connsiteX125" fmla="*/ 2647791 w 5189220"/>
                <a:gd name="connsiteY125" fmla="*/ 712470 h 1257300"/>
                <a:gd name="connsiteX126" fmla="*/ 2659221 w 5189220"/>
                <a:gd name="connsiteY126" fmla="*/ 714375 h 1257300"/>
                <a:gd name="connsiteX127" fmla="*/ 2695416 w 5189220"/>
                <a:gd name="connsiteY127" fmla="*/ 687705 h 1257300"/>
                <a:gd name="connsiteX128" fmla="*/ 2754471 w 5189220"/>
                <a:gd name="connsiteY128" fmla="*/ 487680 h 1257300"/>
                <a:gd name="connsiteX129" fmla="*/ 2754471 w 5189220"/>
                <a:gd name="connsiteY129" fmla="*/ 554355 h 1257300"/>
                <a:gd name="connsiteX130" fmla="*/ 2683986 w 5189220"/>
                <a:gd name="connsiteY130" fmla="*/ 790575 h 1257300"/>
                <a:gd name="connsiteX131" fmla="*/ 2735421 w 5189220"/>
                <a:gd name="connsiteY131" fmla="*/ 790575 h 1257300"/>
                <a:gd name="connsiteX132" fmla="*/ 2735421 w 5189220"/>
                <a:gd name="connsiteY132" fmla="*/ 1057275 h 1257300"/>
                <a:gd name="connsiteX133" fmla="*/ 2811621 w 5189220"/>
                <a:gd name="connsiteY133" fmla="*/ 1057275 h 1257300"/>
                <a:gd name="connsiteX134" fmla="*/ 2811621 w 5189220"/>
                <a:gd name="connsiteY134" fmla="*/ 790575 h 1257300"/>
                <a:gd name="connsiteX135" fmla="*/ 2849721 w 5189220"/>
                <a:gd name="connsiteY135" fmla="*/ 790575 h 1257300"/>
                <a:gd name="connsiteX136" fmla="*/ 2849721 w 5189220"/>
                <a:gd name="connsiteY136" fmla="*/ 1057275 h 1257300"/>
                <a:gd name="connsiteX137" fmla="*/ 2925921 w 5189220"/>
                <a:gd name="connsiteY137" fmla="*/ 1057275 h 1257300"/>
                <a:gd name="connsiteX138" fmla="*/ 2925921 w 5189220"/>
                <a:gd name="connsiteY138" fmla="*/ 790575 h 1257300"/>
                <a:gd name="connsiteX139" fmla="*/ 2977356 w 5189220"/>
                <a:gd name="connsiteY139" fmla="*/ 790575 h 1257300"/>
                <a:gd name="connsiteX140" fmla="*/ 2906871 w 5189220"/>
                <a:gd name="connsiteY140" fmla="*/ 554355 h 1257300"/>
                <a:gd name="connsiteX141" fmla="*/ 2906871 w 5189220"/>
                <a:gd name="connsiteY141" fmla="*/ 487680 h 1257300"/>
                <a:gd name="connsiteX142" fmla="*/ 2965926 w 5189220"/>
                <a:gd name="connsiteY142" fmla="*/ 687705 h 1257300"/>
                <a:gd name="connsiteX143" fmla="*/ 3002121 w 5189220"/>
                <a:gd name="connsiteY143" fmla="*/ 714375 h 1257300"/>
                <a:gd name="connsiteX144" fmla="*/ 3013551 w 5189220"/>
                <a:gd name="connsiteY144" fmla="*/ 712470 h 1257300"/>
                <a:gd name="connsiteX145" fmla="*/ 3038316 w 5189220"/>
                <a:gd name="connsiteY145" fmla="*/ 664845 h 1257300"/>
                <a:gd name="connsiteX146" fmla="*/ 2969736 w 5189220"/>
                <a:gd name="connsiteY146" fmla="*/ 428625 h 1257300"/>
                <a:gd name="connsiteX147" fmla="*/ 2954496 w 5189220"/>
                <a:gd name="connsiteY147" fmla="*/ 407670 h 1257300"/>
                <a:gd name="connsiteX148" fmla="*/ 2874486 w 5189220"/>
                <a:gd name="connsiteY148" fmla="*/ 375285 h 1257300"/>
                <a:gd name="connsiteX149" fmla="*/ 2830671 w 5189220"/>
                <a:gd name="connsiteY149" fmla="*/ 371475 h 1257300"/>
                <a:gd name="connsiteX150" fmla="*/ 2360441 w 5189220"/>
                <a:gd name="connsiteY150" fmla="*/ 371475 h 1257300"/>
                <a:gd name="connsiteX151" fmla="*/ 2316626 w 5189220"/>
                <a:gd name="connsiteY151" fmla="*/ 375285 h 1257300"/>
                <a:gd name="connsiteX152" fmla="*/ 2236616 w 5189220"/>
                <a:gd name="connsiteY152" fmla="*/ 407670 h 1257300"/>
                <a:gd name="connsiteX153" fmla="*/ 2221376 w 5189220"/>
                <a:gd name="connsiteY153" fmla="*/ 428625 h 1257300"/>
                <a:gd name="connsiteX154" fmla="*/ 2150891 w 5189220"/>
                <a:gd name="connsiteY154" fmla="*/ 664845 h 1257300"/>
                <a:gd name="connsiteX155" fmla="*/ 2177561 w 5189220"/>
                <a:gd name="connsiteY155" fmla="*/ 712470 h 1257300"/>
                <a:gd name="connsiteX156" fmla="*/ 2188991 w 5189220"/>
                <a:gd name="connsiteY156" fmla="*/ 714375 h 1257300"/>
                <a:gd name="connsiteX157" fmla="*/ 2225186 w 5189220"/>
                <a:gd name="connsiteY157" fmla="*/ 687705 h 1257300"/>
                <a:gd name="connsiteX158" fmla="*/ 2284241 w 5189220"/>
                <a:gd name="connsiteY158" fmla="*/ 487680 h 1257300"/>
                <a:gd name="connsiteX159" fmla="*/ 2284241 w 5189220"/>
                <a:gd name="connsiteY159" fmla="*/ 554355 h 1257300"/>
                <a:gd name="connsiteX160" fmla="*/ 2213756 w 5189220"/>
                <a:gd name="connsiteY160" fmla="*/ 790575 h 1257300"/>
                <a:gd name="connsiteX161" fmla="*/ 2265191 w 5189220"/>
                <a:gd name="connsiteY161" fmla="*/ 790575 h 1257300"/>
                <a:gd name="connsiteX162" fmla="*/ 2265191 w 5189220"/>
                <a:gd name="connsiteY162" fmla="*/ 1057275 h 1257300"/>
                <a:gd name="connsiteX163" fmla="*/ 2341391 w 5189220"/>
                <a:gd name="connsiteY163" fmla="*/ 1057275 h 1257300"/>
                <a:gd name="connsiteX164" fmla="*/ 2341391 w 5189220"/>
                <a:gd name="connsiteY164" fmla="*/ 790575 h 1257300"/>
                <a:gd name="connsiteX165" fmla="*/ 2379491 w 5189220"/>
                <a:gd name="connsiteY165" fmla="*/ 790575 h 1257300"/>
                <a:gd name="connsiteX166" fmla="*/ 2379491 w 5189220"/>
                <a:gd name="connsiteY166" fmla="*/ 1057275 h 1257300"/>
                <a:gd name="connsiteX167" fmla="*/ 2455691 w 5189220"/>
                <a:gd name="connsiteY167" fmla="*/ 1057275 h 1257300"/>
                <a:gd name="connsiteX168" fmla="*/ 2455691 w 5189220"/>
                <a:gd name="connsiteY168" fmla="*/ 790575 h 1257300"/>
                <a:gd name="connsiteX169" fmla="*/ 2507126 w 5189220"/>
                <a:gd name="connsiteY169" fmla="*/ 790575 h 1257300"/>
                <a:gd name="connsiteX170" fmla="*/ 2436641 w 5189220"/>
                <a:gd name="connsiteY170" fmla="*/ 554355 h 1257300"/>
                <a:gd name="connsiteX171" fmla="*/ 2436641 w 5189220"/>
                <a:gd name="connsiteY171" fmla="*/ 487680 h 1257300"/>
                <a:gd name="connsiteX172" fmla="*/ 2495696 w 5189220"/>
                <a:gd name="connsiteY172" fmla="*/ 687705 h 1257300"/>
                <a:gd name="connsiteX173" fmla="*/ 2531891 w 5189220"/>
                <a:gd name="connsiteY173" fmla="*/ 714375 h 1257300"/>
                <a:gd name="connsiteX174" fmla="*/ 2543321 w 5189220"/>
                <a:gd name="connsiteY174" fmla="*/ 712470 h 1257300"/>
                <a:gd name="connsiteX175" fmla="*/ 2568086 w 5189220"/>
                <a:gd name="connsiteY175" fmla="*/ 664845 h 1257300"/>
                <a:gd name="connsiteX176" fmla="*/ 2499506 w 5189220"/>
                <a:gd name="connsiteY176" fmla="*/ 428625 h 1257300"/>
                <a:gd name="connsiteX177" fmla="*/ 2484266 w 5189220"/>
                <a:gd name="connsiteY177" fmla="*/ 407670 h 1257300"/>
                <a:gd name="connsiteX178" fmla="*/ 2404256 w 5189220"/>
                <a:gd name="connsiteY178" fmla="*/ 375285 h 1257300"/>
                <a:gd name="connsiteX179" fmla="*/ 2360441 w 5189220"/>
                <a:gd name="connsiteY179" fmla="*/ 371475 h 1257300"/>
                <a:gd name="connsiteX180" fmla="*/ 1890211 w 5189220"/>
                <a:gd name="connsiteY180" fmla="*/ 371475 h 1257300"/>
                <a:gd name="connsiteX181" fmla="*/ 1846396 w 5189220"/>
                <a:gd name="connsiteY181" fmla="*/ 375285 h 1257300"/>
                <a:gd name="connsiteX182" fmla="*/ 1766386 w 5189220"/>
                <a:gd name="connsiteY182" fmla="*/ 407670 h 1257300"/>
                <a:gd name="connsiteX183" fmla="*/ 1751146 w 5189220"/>
                <a:gd name="connsiteY183" fmla="*/ 428625 h 1257300"/>
                <a:gd name="connsiteX184" fmla="*/ 1680661 w 5189220"/>
                <a:gd name="connsiteY184" fmla="*/ 664845 h 1257300"/>
                <a:gd name="connsiteX185" fmla="*/ 1707331 w 5189220"/>
                <a:gd name="connsiteY185" fmla="*/ 712470 h 1257300"/>
                <a:gd name="connsiteX186" fmla="*/ 1718761 w 5189220"/>
                <a:gd name="connsiteY186" fmla="*/ 714375 h 1257300"/>
                <a:gd name="connsiteX187" fmla="*/ 1754956 w 5189220"/>
                <a:gd name="connsiteY187" fmla="*/ 687705 h 1257300"/>
                <a:gd name="connsiteX188" fmla="*/ 1814011 w 5189220"/>
                <a:gd name="connsiteY188" fmla="*/ 487680 h 1257300"/>
                <a:gd name="connsiteX189" fmla="*/ 1814011 w 5189220"/>
                <a:gd name="connsiteY189" fmla="*/ 554355 h 1257300"/>
                <a:gd name="connsiteX190" fmla="*/ 1743526 w 5189220"/>
                <a:gd name="connsiteY190" fmla="*/ 790575 h 1257300"/>
                <a:gd name="connsiteX191" fmla="*/ 1794961 w 5189220"/>
                <a:gd name="connsiteY191" fmla="*/ 790575 h 1257300"/>
                <a:gd name="connsiteX192" fmla="*/ 1794961 w 5189220"/>
                <a:gd name="connsiteY192" fmla="*/ 1057275 h 1257300"/>
                <a:gd name="connsiteX193" fmla="*/ 1871161 w 5189220"/>
                <a:gd name="connsiteY193" fmla="*/ 1057275 h 1257300"/>
                <a:gd name="connsiteX194" fmla="*/ 1871161 w 5189220"/>
                <a:gd name="connsiteY194" fmla="*/ 790575 h 1257300"/>
                <a:gd name="connsiteX195" fmla="*/ 1909261 w 5189220"/>
                <a:gd name="connsiteY195" fmla="*/ 790575 h 1257300"/>
                <a:gd name="connsiteX196" fmla="*/ 1909261 w 5189220"/>
                <a:gd name="connsiteY196" fmla="*/ 1057275 h 1257300"/>
                <a:gd name="connsiteX197" fmla="*/ 1985461 w 5189220"/>
                <a:gd name="connsiteY197" fmla="*/ 1057275 h 1257300"/>
                <a:gd name="connsiteX198" fmla="*/ 1985461 w 5189220"/>
                <a:gd name="connsiteY198" fmla="*/ 790575 h 1257300"/>
                <a:gd name="connsiteX199" fmla="*/ 2036896 w 5189220"/>
                <a:gd name="connsiteY199" fmla="*/ 790575 h 1257300"/>
                <a:gd name="connsiteX200" fmla="*/ 1966411 w 5189220"/>
                <a:gd name="connsiteY200" fmla="*/ 554355 h 1257300"/>
                <a:gd name="connsiteX201" fmla="*/ 1966411 w 5189220"/>
                <a:gd name="connsiteY201" fmla="*/ 487680 h 1257300"/>
                <a:gd name="connsiteX202" fmla="*/ 2025466 w 5189220"/>
                <a:gd name="connsiteY202" fmla="*/ 687705 h 1257300"/>
                <a:gd name="connsiteX203" fmla="*/ 2061661 w 5189220"/>
                <a:gd name="connsiteY203" fmla="*/ 714375 h 1257300"/>
                <a:gd name="connsiteX204" fmla="*/ 2073091 w 5189220"/>
                <a:gd name="connsiteY204" fmla="*/ 712470 h 1257300"/>
                <a:gd name="connsiteX205" fmla="*/ 2097856 w 5189220"/>
                <a:gd name="connsiteY205" fmla="*/ 664845 h 1257300"/>
                <a:gd name="connsiteX206" fmla="*/ 2029276 w 5189220"/>
                <a:gd name="connsiteY206" fmla="*/ 428625 h 1257300"/>
                <a:gd name="connsiteX207" fmla="*/ 2014036 w 5189220"/>
                <a:gd name="connsiteY207" fmla="*/ 407670 h 1257300"/>
                <a:gd name="connsiteX208" fmla="*/ 1934026 w 5189220"/>
                <a:gd name="connsiteY208" fmla="*/ 375285 h 1257300"/>
                <a:gd name="connsiteX209" fmla="*/ 1890211 w 5189220"/>
                <a:gd name="connsiteY209" fmla="*/ 371475 h 1257300"/>
                <a:gd name="connsiteX210" fmla="*/ 1419981 w 5189220"/>
                <a:gd name="connsiteY210" fmla="*/ 371475 h 1257300"/>
                <a:gd name="connsiteX211" fmla="*/ 1376166 w 5189220"/>
                <a:gd name="connsiteY211" fmla="*/ 375285 h 1257300"/>
                <a:gd name="connsiteX212" fmla="*/ 1296156 w 5189220"/>
                <a:gd name="connsiteY212" fmla="*/ 407670 h 1257300"/>
                <a:gd name="connsiteX213" fmla="*/ 1280916 w 5189220"/>
                <a:gd name="connsiteY213" fmla="*/ 428625 h 1257300"/>
                <a:gd name="connsiteX214" fmla="*/ 1210431 w 5189220"/>
                <a:gd name="connsiteY214" fmla="*/ 664845 h 1257300"/>
                <a:gd name="connsiteX215" fmla="*/ 1237101 w 5189220"/>
                <a:gd name="connsiteY215" fmla="*/ 712470 h 1257300"/>
                <a:gd name="connsiteX216" fmla="*/ 1248531 w 5189220"/>
                <a:gd name="connsiteY216" fmla="*/ 714375 h 1257300"/>
                <a:gd name="connsiteX217" fmla="*/ 1284726 w 5189220"/>
                <a:gd name="connsiteY217" fmla="*/ 687705 h 1257300"/>
                <a:gd name="connsiteX218" fmla="*/ 1343781 w 5189220"/>
                <a:gd name="connsiteY218" fmla="*/ 487680 h 1257300"/>
                <a:gd name="connsiteX219" fmla="*/ 1343781 w 5189220"/>
                <a:gd name="connsiteY219" fmla="*/ 554355 h 1257300"/>
                <a:gd name="connsiteX220" fmla="*/ 1273296 w 5189220"/>
                <a:gd name="connsiteY220" fmla="*/ 790575 h 1257300"/>
                <a:gd name="connsiteX221" fmla="*/ 1324731 w 5189220"/>
                <a:gd name="connsiteY221" fmla="*/ 790575 h 1257300"/>
                <a:gd name="connsiteX222" fmla="*/ 1324731 w 5189220"/>
                <a:gd name="connsiteY222" fmla="*/ 1057275 h 1257300"/>
                <a:gd name="connsiteX223" fmla="*/ 1400931 w 5189220"/>
                <a:gd name="connsiteY223" fmla="*/ 1057275 h 1257300"/>
                <a:gd name="connsiteX224" fmla="*/ 1400931 w 5189220"/>
                <a:gd name="connsiteY224" fmla="*/ 790575 h 1257300"/>
                <a:gd name="connsiteX225" fmla="*/ 1439031 w 5189220"/>
                <a:gd name="connsiteY225" fmla="*/ 790575 h 1257300"/>
                <a:gd name="connsiteX226" fmla="*/ 1439031 w 5189220"/>
                <a:gd name="connsiteY226" fmla="*/ 1057275 h 1257300"/>
                <a:gd name="connsiteX227" fmla="*/ 1515231 w 5189220"/>
                <a:gd name="connsiteY227" fmla="*/ 1057275 h 1257300"/>
                <a:gd name="connsiteX228" fmla="*/ 1515231 w 5189220"/>
                <a:gd name="connsiteY228" fmla="*/ 790575 h 1257300"/>
                <a:gd name="connsiteX229" fmla="*/ 1566666 w 5189220"/>
                <a:gd name="connsiteY229" fmla="*/ 790575 h 1257300"/>
                <a:gd name="connsiteX230" fmla="*/ 1496181 w 5189220"/>
                <a:gd name="connsiteY230" fmla="*/ 554355 h 1257300"/>
                <a:gd name="connsiteX231" fmla="*/ 1496181 w 5189220"/>
                <a:gd name="connsiteY231" fmla="*/ 487680 h 1257300"/>
                <a:gd name="connsiteX232" fmla="*/ 1555236 w 5189220"/>
                <a:gd name="connsiteY232" fmla="*/ 687705 h 1257300"/>
                <a:gd name="connsiteX233" fmla="*/ 1591431 w 5189220"/>
                <a:gd name="connsiteY233" fmla="*/ 714375 h 1257300"/>
                <a:gd name="connsiteX234" fmla="*/ 1602861 w 5189220"/>
                <a:gd name="connsiteY234" fmla="*/ 712470 h 1257300"/>
                <a:gd name="connsiteX235" fmla="*/ 1627626 w 5189220"/>
                <a:gd name="connsiteY235" fmla="*/ 664845 h 1257300"/>
                <a:gd name="connsiteX236" fmla="*/ 1559046 w 5189220"/>
                <a:gd name="connsiteY236" fmla="*/ 428625 h 1257300"/>
                <a:gd name="connsiteX237" fmla="*/ 1543806 w 5189220"/>
                <a:gd name="connsiteY237" fmla="*/ 407670 h 1257300"/>
                <a:gd name="connsiteX238" fmla="*/ 1463796 w 5189220"/>
                <a:gd name="connsiteY238" fmla="*/ 375285 h 1257300"/>
                <a:gd name="connsiteX239" fmla="*/ 1419981 w 5189220"/>
                <a:gd name="connsiteY239" fmla="*/ 371475 h 1257300"/>
                <a:gd name="connsiteX240" fmla="*/ 949751 w 5189220"/>
                <a:gd name="connsiteY240" fmla="*/ 371475 h 1257300"/>
                <a:gd name="connsiteX241" fmla="*/ 905936 w 5189220"/>
                <a:gd name="connsiteY241" fmla="*/ 375285 h 1257300"/>
                <a:gd name="connsiteX242" fmla="*/ 825927 w 5189220"/>
                <a:gd name="connsiteY242" fmla="*/ 407670 h 1257300"/>
                <a:gd name="connsiteX243" fmla="*/ 810686 w 5189220"/>
                <a:gd name="connsiteY243" fmla="*/ 428625 h 1257300"/>
                <a:gd name="connsiteX244" fmla="*/ 740201 w 5189220"/>
                <a:gd name="connsiteY244" fmla="*/ 664845 h 1257300"/>
                <a:gd name="connsiteX245" fmla="*/ 766871 w 5189220"/>
                <a:gd name="connsiteY245" fmla="*/ 712470 h 1257300"/>
                <a:gd name="connsiteX246" fmla="*/ 778301 w 5189220"/>
                <a:gd name="connsiteY246" fmla="*/ 714375 h 1257300"/>
                <a:gd name="connsiteX247" fmla="*/ 814496 w 5189220"/>
                <a:gd name="connsiteY247" fmla="*/ 687705 h 1257300"/>
                <a:gd name="connsiteX248" fmla="*/ 873551 w 5189220"/>
                <a:gd name="connsiteY248" fmla="*/ 487680 h 1257300"/>
                <a:gd name="connsiteX249" fmla="*/ 873551 w 5189220"/>
                <a:gd name="connsiteY249" fmla="*/ 554355 h 1257300"/>
                <a:gd name="connsiteX250" fmla="*/ 803066 w 5189220"/>
                <a:gd name="connsiteY250" fmla="*/ 790575 h 1257300"/>
                <a:gd name="connsiteX251" fmla="*/ 854501 w 5189220"/>
                <a:gd name="connsiteY251" fmla="*/ 790575 h 1257300"/>
                <a:gd name="connsiteX252" fmla="*/ 854501 w 5189220"/>
                <a:gd name="connsiteY252" fmla="*/ 1057275 h 1257300"/>
                <a:gd name="connsiteX253" fmla="*/ 930701 w 5189220"/>
                <a:gd name="connsiteY253" fmla="*/ 1057275 h 1257300"/>
                <a:gd name="connsiteX254" fmla="*/ 930701 w 5189220"/>
                <a:gd name="connsiteY254" fmla="*/ 790575 h 1257300"/>
                <a:gd name="connsiteX255" fmla="*/ 968801 w 5189220"/>
                <a:gd name="connsiteY255" fmla="*/ 790575 h 1257300"/>
                <a:gd name="connsiteX256" fmla="*/ 968801 w 5189220"/>
                <a:gd name="connsiteY256" fmla="*/ 1057275 h 1257300"/>
                <a:gd name="connsiteX257" fmla="*/ 1045001 w 5189220"/>
                <a:gd name="connsiteY257" fmla="*/ 1057275 h 1257300"/>
                <a:gd name="connsiteX258" fmla="*/ 1045001 w 5189220"/>
                <a:gd name="connsiteY258" fmla="*/ 790575 h 1257300"/>
                <a:gd name="connsiteX259" fmla="*/ 1096436 w 5189220"/>
                <a:gd name="connsiteY259" fmla="*/ 790575 h 1257300"/>
                <a:gd name="connsiteX260" fmla="*/ 1025951 w 5189220"/>
                <a:gd name="connsiteY260" fmla="*/ 554355 h 1257300"/>
                <a:gd name="connsiteX261" fmla="*/ 1025951 w 5189220"/>
                <a:gd name="connsiteY261" fmla="*/ 487680 h 1257300"/>
                <a:gd name="connsiteX262" fmla="*/ 1085006 w 5189220"/>
                <a:gd name="connsiteY262" fmla="*/ 687705 h 1257300"/>
                <a:gd name="connsiteX263" fmla="*/ 1121201 w 5189220"/>
                <a:gd name="connsiteY263" fmla="*/ 714375 h 1257300"/>
                <a:gd name="connsiteX264" fmla="*/ 1132631 w 5189220"/>
                <a:gd name="connsiteY264" fmla="*/ 712470 h 1257300"/>
                <a:gd name="connsiteX265" fmla="*/ 1157396 w 5189220"/>
                <a:gd name="connsiteY265" fmla="*/ 664845 h 1257300"/>
                <a:gd name="connsiteX266" fmla="*/ 1088816 w 5189220"/>
                <a:gd name="connsiteY266" fmla="*/ 428625 h 1257300"/>
                <a:gd name="connsiteX267" fmla="*/ 1073576 w 5189220"/>
                <a:gd name="connsiteY267" fmla="*/ 407670 h 1257300"/>
                <a:gd name="connsiteX268" fmla="*/ 993566 w 5189220"/>
                <a:gd name="connsiteY268" fmla="*/ 375285 h 1257300"/>
                <a:gd name="connsiteX269" fmla="*/ 949751 w 5189220"/>
                <a:gd name="connsiteY269" fmla="*/ 371475 h 1257300"/>
                <a:gd name="connsiteX270" fmla="*/ 479522 w 5189220"/>
                <a:gd name="connsiteY270" fmla="*/ 371475 h 1257300"/>
                <a:gd name="connsiteX271" fmla="*/ 435707 w 5189220"/>
                <a:gd name="connsiteY271" fmla="*/ 375285 h 1257300"/>
                <a:gd name="connsiteX272" fmla="*/ 355697 w 5189220"/>
                <a:gd name="connsiteY272" fmla="*/ 407670 h 1257300"/>
                <a:gd name="connsiteX273" fmla="*/ 340456 w 5189220"/>
                <a:gd name="connsiteY273" fmla="*/ 428625 h 1257300"/>
                <a:gd name="connsiteX274" fmla="*/ 269971 w 5189220"/>
                <a:gd name="connsiteY274" fmla="*/ 664845 h 1257300"/>
                <a:gd name="connsiteX275" fmla="*/ 296641 w 5189220"/>
                <a:gd name="connsiteY275" fmla="*/ 712470 h 1257300"/>
                <a:gd name="connsiteX276" fmla="*/ 308071 w 5189220"/>
                <a:gd name="connsiteY276" fmla="*/ 714375 h 1257300"/>
                <a:gd name="connsiteX277" fmla="*/ 344266 w 5189220"/>
                <a:gd name="connsiteY277" fmla="*/ 687705 h 1257300"/>
                <a:gd name="connsiteX278" fmla="*/ 403322 w 5189220"/>
                <a:gd name="connsiteY278" fmla="*/ 487680 h 1257300"/>
                <a:gd name="connsiteX279" fmla="*/ 403322 w 5189220"/>
                <a:gd name="connsiteY279" fmla="*/ 554355 h 1257300"/>
                <a:gd name="connsiteX280" fmla="*/ 332837 w 5189220"/>
                <a:gd name="connsiteY280" fmla="*/ 790575 h 1257300"/>
                <a:gd name="connsiteX281" fmla="*/ 384272 w 5189220"/>
                <a:gd name="connsiteY281" fmla="*/ 790575 h 1257300"/>
                <a:gd name="connsiteX282" fmla="*/ 384272 w 5189220"/>
                <a:gd name="connsiteY282" fmla="*/ 1057275 h 1257300"/>
                <a:gd name="connsiteX283" fmla="*/ 460472 w 5189220"/>
                <a:gd name="connsiteY283" fmla="*/ 1057275 h 1257300"/>
                <a:gd name="connsiteX284" fmla="*/ 460472 w 5189220"/>
                <a:gd name="connsiteY284" fmla="*/ 790575 h 1257300"/>
                <a:gd name="connsiteX285" fmla="*/ 498572 w 5189220"/>
                <a:gd name="connsiteY285" fmla="*/ 790575 h 1257300"/>
                <a:gd name="connsiteX286" fmla="*/ 498572 w 5189220"/>
                <a:gd name="connsiteY286" fmla="*/ 1057275 h 1257300"/>
                <a:gd name="connsiteX287" fmla="*/ 574772 w 5189220"/>
                <a:gd name="connsiteY287" fmla="*/ 1057275 h 1257300"/>
                <a:gd name="connsiteX288" fmla="*/ 574772 w 5189220"/>
                <a:gd name="connsiteY288" fmla="*/ 790575 h 1257300"/>
                <a:gd name="connsiteX289" fmla="*/ 626207 w 5189220"/>
                <a:gd name="connsiteY289" fmla="*/ 790575 h 1257300"/>
                <a:gd name="connsiteX290" fmla="*/ 555722 w 5189220"/>
                <a:gd name="connsiteY290" fmla="*/ 554355 h 1257300"/>
                <a:gd name="connsiteX291" fmla="*/ 555722 w 5189220"/>
                <a:gd name="connsiteY291" fmla="*/ 487680 h 1257300"/>
                <a:gd name="connsiteX292" fmla="*/ 614777 w 5189220"/>
                <a:gd name="connsiteY292" fmla="*/ 687705 h 1257300"/>
                <a:gd name="connsiteX293" fmla="*/ 650972 w 5189220"/>
                <a:gd name="connsiteY293" fmla="*/ 714375 h 1257300"/>
                <a:gd name="connsiteX294" fmla="*/ 662402 w 5189220"/>
                <a:gd name="connsiteY294" fmla="*/ 712470 h 1257300"/>
                <a:gd name="connsiteX295" fmla="*/ 687167 w 5189220"/>
                <a:gd name="connsiteY295" fmla="*/ 664845 h 1257300"/>
                <a:gd name="connsiteX296" fmla="*/ 618586 w 5189220"/>
                <a:gd name="connsiteY296" fmla="*/ 428625 h 1257300"/>
                <a:gd name="connsiteX297" fmla="*/ 603347 w 5189220"/>
                <a:gd name="connsiteY297" fmla="*/ 407670 h 1257300"/>
                <a:gd name="connsiteX298" fmla="*/ 523337 w 5189220"/>
                <a:gd name="connsiteY298" fmla="*/ 375285 h 1257300"/>
                <a:gd name="connsiteX299" fmla="*/ 479522 w 5189220"/>
                <a:gd name="connsiteY299" fmla="*/ 371475 h 1257300"/>
                <a:gd name="connsiteX300" fmla="*/ 4711594 w 5189220"/>
                <a:gd name="connsiteY300" fmla="*/ 200025 h 1257300"/>
                <a:gd name="connsiteX301" fmla="*/ 4635394 w 5189220"/>
                <a:gd name="connsiteY301" fmla="*/ 276225 h 1257300"/>
                <a:gd name="connsiteX302" fmla="*/ 4711594 w 5189220"/>
                <a:gd name="connsiteY302" fmla="*/ 352425 h 1257300"/>
                <a:gd name="connsiteX303" fmla="*/ 4787794 w 5189220"/>
                <a:gd name="connsiteY303" fmla="*/ 276225 h 1257300"/>
                <a:gd name="connsiteX304" fmla="*/ 4711594 w 5189220"/>
                <a:gd name="connsiteY304" fmla="*/ 200025 h 1257300"/>
                <a:gd name="connsiteX305" fmla="*/ 4241361 w 5189220"/>
                <a:gd name="connsiteY305" fmla="*/ 200025 h 1257300"/>
                <a:gd name="connsiteX306" fmla="*/ 4165161 w 5189220"/>
                <a:gd name="connsiteY306" fmla="*/ 276225 h 1257300"/>
                <a:gd name="connsiteX307" fmla="*/ 4241361 w 5189220"/>
                <a:gd name="connsiteY307" fmla="*/ 352425 h 1257300"/>
                <a:gd name="connsiteX308" fmla="*/ 4317561 w 5189220"/>
                <a:gd name="connsiteY308" fmla="*/ 276225 h 1257300"/>
                <a:gd name="connsiteX309" fmla="*/ 4241361 w 5189220"/>
                <a:gd name="connsiteY309" fmla="*/ 200025 h 1257300"/>
                <a:gd name="connsiteX310" fmla="*/ 3771131 w 5189220"/>
                <a:gd name="connsiteY310" fmla="*/ 200025 h 1257300"/>
                <a:gd name="connsiteX311" fmla="*/ 3694931 w 5189220"/>
                <a:gd name="connsiteY311" fmla="*/ 276225 h 1257300"/>
                <a:gd name="connsiteX312" fmla="*/ 3771131 w 5189220"/>
                <a:gd name="connsiteY312" fmla="*/ 352425 h 1257300"/>
                <a:gd name="connsiteX313" fmla="*/ 3847331 w 5189220"/>
                <a:gd name="connsiteY313" fmla="*/ 276225 h 1257300"/>
                <a:gd name="connsiteX314" fmla="*/ 3771131 w 5189220"/>
                <a:gd name="connsiteY314" fmla="*/ 200025 h 1257300"/>
                <a:gd name="connsiteX315" fmla="*/ 3300901 w 5189220"/>
                <a:gd name="connsiteY315" fmla="*/ 200025 h 1257300"/>
                <a:gd name="connsiteX316" fmla="*/ 3224701 w 5189220"/>
                <a:gd name="connsiteY316" fmla="*/ 276225 h 1257300"/>
                <a:gd name="connsiteX317" fmla="*/ 3300901 w 5189220"/>
                <a:gd name="connsiteY317" fmla="*/ 352425 h 1257300"/>
                <a:gd name="connsiteX318" fmla="*/ 3377101 w 5189220"/>
                <a:gd name="connsiteY318" fmla="*/ 276225 h 1257300"/>
                <a:gd name="connsiteX319" fmla="*/ 3300901 w 5189220"/>
                <a:gd name="connsiteY319" fmla="*/ 200025 h 1257300"/>
                <a:gd name="connsiteX320" fmla="*/ 2830671 w 5189220"/>
                <a:gd name="connsiteY320" fmla="*/ 200025 h 1257300"/>
                <a:gd name="connsiteX321" fmla="*/ 2754471 w 5189220"/>
                <a:gd name="connsiteY321" fmla="*/ 276225 h 1257300"/>
                <a:gd name="connsiteX322" fmla="*/ 2830671 w 5189220"/>
                <a:gd name="connsiteY322" fmla="*/ 352425 h 1257300"/>
                <a:gd name="connsiteX323" fmla="*/ 2906871 w 5189220"/>
                <a:gd name="connsiteY323" fmla="*/ 276225 h 1257300"/>
                <a:gd name="connsiteX324" fmla="*/ 2830671 w 5189220"/>
                <a:gd name="connsiteY324" fmla="*/ 200025 h 1257300"/>
                <a:gd name="connsiteX325" fmla="*/ 2360441 w 5189220"/>
                <a:gd name="connsiteY325" fmla="*/ 200025 h 1257300"/>
                <a:gd name="connsiteX326" fmla="*/ 2284241 w 5189220"/>
                <a:gd name="connsiteY326" fmla="*/ 276225 h 1257300"/>
                <a:gd name="connsiteX327" fmla="*/ 2360441 w 5189220"/>
                <a:gd name="connsiteY327" fmla="*/ 352425 h 1257300"/>
                <a:gd name="connsiteX328" fmla="*/ 2436641 w 5189220"/>
                <a:gd name="connsiteY328" fmla="*/ 276225 h 1257300"/>
                <a:gd name="connsiteX329" fmla="*/ 2360441 w 5189220"/>
                <a:gd name="connsiteY329" fmla="*/ 200025 h 1257300"/>
                <a:gd name="connsiteX330" fmla="*/ 1890211 w 5189220"/>
                <a:gd name="connsiteY330" fmla="*/ 200025 h 1257300"/>
                <a:gd name="connsiteX331" fmla="*/ 1814011 w 5189220"/>
                <a:gd name="connsiteY331" fmla="*/ 276225 h 1257300"/>
                <a:gd name="connsiteX332" fmla="*/ 1890211 w 5189220"/>
                <a:gd name="connsiteY332" fmla="*/ 352425 h 1257300"/>
                <a:gd name="connsiteX333" fmla="*/ 1966411 w 5189220"/>
                <a:gd name="connsiteY333" fmla="*/ 276225 h 1257300"/>
                <a:gd name="connsiteX334" fmla="*/ 1890211 w 5189220"/>
                <a:gd name="connsiteY334" fmla="*/ 200025 h 1257300"/>
                <a:gd name="connsiteX335" fmla="*/ 1419981 w 5189220"/>
                <a:gd name="connsiteY335" fmla="*/ 200025 h 1257300"/>
                <a:gd name="connsiteX336" fmla="*/ 1343781 w 5189220"/>
                <a:gd name="connsiteY336" fmla="*/ 276225 h 1257300"/>
                <a:gd name="connsiteX337" fmla="*/ 1419981 w 5189220"/>
                <a:gd name="connsiteY337" fmla="*/ 352425 h 1257300"/>
                <a:gd name="connsiteX338" fmla="*/ 1496181 w 5189220"/>
                <a:gd name="connsiteY338" fmla="*/ 276225 h 1257300"/>
                <a:gd name="connsiteX339" fmla="*/ 1419981 w 5189220"/>
                <a:gd name="connsiteY339" fmla="*/ 200025 h 1257300"/>
                <a:gd name="connsiteX340" fmla="*/ 949751 w 5189220"/>
                <a:gd name="connsiteY340" fmla="*/ 200025 h 1257300"/>
                <a:gd name="connsiteX341" fmla="*/ 873551 w 5189220"/>
                <a:gd name="connsiteY341" fmla="*/ 276225 h 1257300"/>
                <a:gd name="connsiteX342" fmla="*/ 949751 w 5189220"/>
                <a:gd name="connsiteY342" fmla="*/ 352425 h 1257300"/>
                <a:gd name="connsiteX343" fmla="*/ 1025951 w 5189220"/>
                <a:gd name="connsiteY343" fmla="*/ 276225 h 1257300"/>
                <a:gd name="connsiteX344" fmla="*/ 949751 w 5189220"/>
                <a:gd name="connsiteY344" fmla="*/ 200025 h 1257300"/>
                <a:gd name="connsiteX345" fmla="*/ 479522 w 5189220"/>
                <a:gd name="connsiteY345" fmla="*/ 200025 h 1257300"/>
                <a:gd name="connsiteX346" fmla="*/ 403322 w 5189220"/>
                <a:gd name="connsiteY346" fmla="*/ 276225 h 1257300"/>
                <a:gd name="connsiteX347" fmla="*/ 479522 w 5189220"/>
                <a:gd name="connsiteY347" fmla="*/ 352425 h 1257300"/>
                <a:gd name="connsiteX348" fmla="*/ 555722 w 5189220"/>
                <a:gd name="connsiteY348" fmla="*/ 276225 h 1257300"/>
                <a:gd name="connsiteX349" fmla="*/ 479522 w 5189220"/>
                <a:gd name="connsiteY349" fmla="*/ 200025 h 1257300"/>
                <a:gd name="connsiteX350" fmla="*/ 0 w 5189220"/>
                <a:gd name="connsiteY350" fmla="*/ 0 h 1257300"/>
                <a:gd name="connsiteX351" fmla="*/ 5189220 w 5189220"/>
                <a:gd name="connsiteY351" fmla="*/ 0 h 1257300"/>
                <a:gd name="connsiteX352" fmla="*/ 5189220 w 5189220"/>
                <a:gd name="connsiteY352" fmla="*/ 1257300 h 1257300"/>
                <a:gd name="connsiteX353" fmla="*/ 0 w 5189220"/>
                <a:gd name="connsiteY353" fmla="*/ 125730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5189220" h="1257300">
                  <a:moveTo>
                    <a:pt x="4711594" y="371475"/>
                  </a:moveTo>
                  <a:cubicBezTo>
                    <a:pt x="4696354" y="371475"/>
                    <a:pt x="4683019" y="373380"/>
                    <a:pt x="4667779" y="375285"/>
                  </a:cubicBezTo>
                  <a:cubicBezTo>
                    <a:pt x="4637299" y="381000"/>
                    <a:pt x="4610629" y="392430"/>
                    <a:pt x="4587769" y="407670"/>
                  </a:cubicBezTo>
                  <a:cubicBezTo>
                    <a:pt x="4580149" y="413385"/>
                    <a:pt x="4574434" y="419100"/>
                    <a:pt x="4572529" y="428625"/>
                  </a:cubicBezTo>
                  <a:lnTo>
                    <a:pt x="4502044" y="664845"/>
                  </a:lnTo>
                  <a:cubicBezTo>
                    <a:pt x="4496329" y="685800"/>
                    <a:pt x="4507759" y="706755"/>
                    <a:pt x="4528714" y="712470"/>
                  </a:cubicBezTo>
                  <a:cubicBezTo>
                    <a:pt x="4532524" y="714375"/>
                    <a:pt x="4536334" y="714375"/>
                    <a:pt x="4540144" y="714375"/>
                  </a:cubicBezTo>
                  <a:cubicBezTo>
                    <a:pt x="4557289" y="714375"/>
                    <a:pt x="4572529" y="702945"/>
                    <a:pt x="4576339" y="687705"/>
                  </a:cubicBezTo>
                  <a:lnTo>
                    <a:pt x="4635394" y="487680"/>
                  </a:lnTo>
                  <a:lnTo>
                    <a:pt x="4635394" y="554355"/>
                  </a:lnTo>
                  <a:lnTo>
                    <a:pt x="4564909" y="790575"/>
                  </a:lnTo>
                  <a:lnTo>
                    <a:pt x="4616344" y="790575"/>
                  </a:lnTo>
                  <a:lnTo>
                    <a:pt x="4616344" y="1057275"/>
                  </a:lnTo>
                  <a:lnTo>
                    <a:pt x="4692544" y="1057275"/>
                  </a:lnTo>
                  <a:lnTo>
                    <a:pt x="4692544" y="790575"/>
                  </a:lnTo>
                  <a:lnTo>
                    <a:pt x="4730644" y="790575"/>
                  </a:lnTo>
                  <a:lnTo>
                    <a:pt x="4730644" y="1057275"/>
                  </a:lnTo>
                  <a:lnTo>
                    <a:pt x="4806844" y="1057275"/>
                  </a:lnTo>
                  <a:lnTo>
                    <a:pt x="4806844" y="790575"/>
                  </a:lnTo>
                  <a:lnTo>
                    <a:pt x="4858279" y="790575"/>
                  </a:lnTo>
                  <a:lnTo>
                    <a:pt x="4787794" y="554355"/>
                  </a:lnTo>
                  <a:lnTo>
                    <a:pt x="4787794" y="487680"/>
                  </a:lnTo>
                  <a:lnTo>
                    <a:pt x="4846849" y="687705"/>
                  </a:lnTo>
                  <a:cubicBezTo>
                    <a:pt x="4852564" y="704850"/>
                    <a:pt x="4867804" y="714375"/>
                    <a:pt x="4883044" y="714375"/>
                  </a:cubicBezTo>
                  <a:cubicBezTo>
                    <a:pt x="4886854" y="714375"/>
                    <a:pt x="4890664" y="714375"/>
                    <a:pt x="4894474" y="712470"/>
                  </a:cubicBezTo>
                  <a:cubicBezTo>
                    <a:pt x="4913524" y="706755"/>
                    <a:pt x="4924954" y="685800"/>
                    <a:pt x="4919239" y="664845"/>
                  </a:cubicBezTo>
                  <a:lnTo>
                    <a:pt x="4850659" y="428625"/>
                  </a:lnTo>
                  <a:cubicBezTo>
                    <a:pt x="4848754" y="419100"/>
                    <a:pt x="4843039" y="411480"/>
                    <a:pt x="4835419" y="407670"/>
                  </a:cubicBezTo>
                  <a:cubicBezTo>
                    <a:pt x="4812559" y="392430"/>
                    <a:pt x="4785889" y="382905"/>
                    <a:pt x="4755409" y="375285"/>
                  </a:cubicBezTo>
                  <a:cubicBezTo>
                    <a:pt x="4740169" y="373380"/>
                    <a:pt x="4726834" y="371475"/>
                    <a:pt x="4711594" y="371475"/>
                  </a:cubicBezTo>
                  <a:close/>
                  <a:moveTo>
                    <a:pt x="4241361" y="371475"/>
                  </a:moveTo>
                  <a:cubicBezTo>
                    <a:pt x="4226121" y="371475"/>
                    <a:pt x="4212786" y="373380"/>
                    <a:pt x="4197546" y="375285"/>
                  </a:cubicBezTo>
                  <a:cubicBezTo>
                    <a:pt x="4167066" y="381000"/>
                    <a:pt x="4140396" y="392430"/>
                    <a:pt x="4117536" y="407670"/>
                  </a:cubicBezTo>
                  <a:cubicBezTo>
                    <a:pt x="4109916" y="413385"/>
                    <a:pt x="4104201" y="419100"/>
                    <a:pt x="4102296" y="428625"/>
                  </a:cubicBezTo>
                  <a:lnTo>
                    <a:pt x="4031811" y="664845"/>
                  </a:lnTo>
                  <a:cubicBezTo>
                    <a:pt x="4026096" y="685800"/>
                    <a:pt x="4037526" y="706755"/>
                    <a:pt x="4058481" y="712470"/>
                  </a:cubicBezTo>
                  <a:cubicBezTo>
                    <a:pt x="4062291" y="714375"/>
                    <a:pt x="4066101" y="714375"/>
                    <a:pt x="4069911" y="714375"/>
                  </a:cubicBezTo>
                  <a:cubicBezTo>
                    <a:pt x="4087056" y="714375"/>
                    <a:pt x="4102296" y="702945"/>
                    <a:pt x="4106106" y="687705"/>
                  </a:cubicBezTo>
                  <a:lnTo>
                    <a:pt x="4165161" y="487680"/>
                  </a:lnTo>
                  <a:lnTo>
                    <a:pt x="4165161" y="554355"/>
                  </a:lnTo>
                  <a:lnTo>
                    <a:pt x="4094676" y="790575"/>
                  </a:lnTo>
                  <a:lnTo>
                    <a:pt x="4146111" y="790575"/>
                  </a:lnTo>
                  <a:lnTo>
                    <a:pt x="4146111" y="1057275"/>
                  </a:lnTo>
                  <a:lnTo>
                    <a:pt x="4222311" y="1057275"/>
                  </a:lnTo>
                  <a:lnTo>
                    <a:pt x="4222311" y="790575"/>
                  </a:lnTo>
                  <a:lnTo>
                    <a:pt x="4260411" y="790575"/>
                  </a:lnTo>
                  <a:lnTo>
                    <a:pt x="4260411" y="1057275"/>
                  </a:lnTo>
                  <a:lnTo>
                    <a:pt x="4336611" y="1057275"/>
                  </a:lnTo>
                  <a:lnTo>
                    <a:pt x="4336611" y="790575"/>
                  </a:lnTo>
                  <a:lnTo>
                    <a:pt x="4388046" y="790575"/>
                  </a:lnTo>
                  <a:lnTo>
                    <a:pt x="4317561" y="554355"/>
                  </a:lnTo>
                  <a:lnTo>
                    <a:pt x="4317561" y="487680"/>
                  </a:lnTo>
                  <a:lnTo>
                    <a:pt x="4376616" y="687705"/>
                  </a:lnTo>
                  <a:cubicBezTo>
                    <a:pt x="4382331" y="704850"/>
                    <a:pt x="4397571" y="714375"/>
                    <a:pt x="4412811" y="714375"/>
                  </a:cubicBezTo>
                  <a:cubicBezTo>
                    <a:pt x="4416621" y="714375"/>
                    <a:pt x="4420431" y="714375"/>
                    <a:pt x="4424241" y="712470"/>
                  </a:cubicBezTo>
                  <a:cubicBezTo>
                    <a:pt x="4443291" y="706755"/>
                    <a:pt x="4454721" y="685800"/>
                    <a:pt x="4449006" y="664845"/>
                  </a:cubicBezTo>
                  <a:lnTo>
                    <a:pt x="4380426" y="428625"/>
                  </a:lnTo>
                  <a:cubicBezTo>
                    <a:pt x="4378521" y="419100"/>
                    <a:pt x="4372806" y="411480"/>
                    <a:pt x="4365186" y="407670"/>
                  </a:cubicBezTo>
                  <a:cubicBezTo>
                    <a:pt x="4342326" y="392430"/>
                    <a:pt x="4315656" y="382905"/>
                    <a:pt x="4285176" y="375285"/>
                  </a:cubicBezTo>
                  <a:cubicBezTo>
                    <a:pt x="4269936" y="373380"/>
                    <a:pt x="4256601" y="371475"/>
                    <a:pt x="4241361" y="371475"/>
                  </a:cubicBezTo>
                  <a:close/>
                  <a:moveTo>
                    <a:pt x="3771131" y="371475"/>
                  </a:moveTo>
                  <a:cubicBezTo>
                    <a:pt x="3755891" y="371475"/>
                    <a:pt x="3742556" y="373380"/>
                    <a:pt x="3727316" y="375285"/>
                  </a:cubicBezTo>
                  <a:cubicBezTo>
                    <a:pt x="3696836" y="381000"/>
                    <a:pt x="3670166" y="392430"/>
                    <a:pt x="3647306" y="407670"/>
                  </a:cubicBezTo>
                  <a:cubicBezTo>
                    <a:pt x="3639686" y="413385"/>
                    <a:pt x="3633971" y="419100"/>
                    <a:pt x="3632066" y="428625"/>
                  </a:cubicBezTo>
                  <a:lnTo>
                    <a:pt x="3561581" y="664845"/>
                  </a:lnTo>
                  <a:cubicBezTo>
                    <a:pt x="3555866" y="685800"/>
                    <a:pt x="3567296" y="706755"/>
                    <a:pt x="3588251" y="712470"/>
                  </a:cubicBezTo>
                  <a:cubicBezTo>
                    <a:pt x="3592061" y="714375"/>
                    <a:pt x="3595871" y="714375"/>
                    <a:pt x="3599681" y="714375"/>
                  </a:cubicBezTo>
                  <a:cubicBezTo>
                    <a:pt x="3616826" y="714375"/>
                    <a:pt x="3632066" y="702945"/>
                    <a:pt x="3635876" y="687705"/>
                  </a:cubicBezTo>
                  <a:lnTo>
                    <a:pt x="3694931" y="487680"/>
                  </a:lnTo>
                  <a:lnTo>
                    <a:pt x="3694931" y="554355"/>
                  </a:lnTo>
                  <a:lnTo>
                    <a:pt x="3624446" y="790575"/>
                  </a:lnTo>
                  <a:lnTo>
                    <a:pt x="3675881" y="790575"/>
                  </a:lnTo>
                  <a:lnTo>
                    <a:pt x="3675881" y="1057275"/>
                  </a:lnTo>
                  <a:lnTo>
                    <a:pt x="3752081" y="1057275"/>
                  </a:lnTo>
                  <a:lnTo>
                    <a:pt x="3752081" y="790575"/>
                  </a:lnTo>
                  <a:lnTo>
                    <a:pt x="3790181" y="790575"/>
                  </a:lnTo>
                  <a:lnTo>
                    <a:pt x="3790181" y="1057275"/>
                  </a:lnTo>
                  <a:lnTo>
                    <a:pt x="3866381" y="1057275"/>
                  </a:lnTo>
                  <a:lnTo>
                    <a:pt x="3866381" y="790575"/>
                  </a:lnTo>
                  <a:lnTo>
                    <a:pt x="3917816" y="790575"/>
                  </a:lnTo>
                  <a:lnTo>
                    <a:pt x="3847331" y="554355"/>
                  </a:lnTo>
                  <a:lnTo>
                    <a:pt x="3847331" y="487680"/>
                  </a:lnTo>
                  <a:lnTo>
                    <a:pt x="3906386" y="687705"/>
                  </a:lnTo>
                  <a:cubicBezTo>
                    <a:pt x="3912101" y="704850"/>
                    <a:pt x="3927341" y="714375"/>
                    <a:pt x="3942581" y="714375"/>
                  </a:cubicBezTo>
                  <a:cubicBezTo>
                    <a:pt x="3946391" y="714375"/>
                    <a:pt x="3950201" y="714375"/>
                    <a:pt x="3954011" y="712470"/>
                  </a:cubicBezTo>
                  <a:cubicBezTo>
                    <a:pt x="3973061" y="706755"/>
                    <a:pt x="3984491" y="685800"/>
                    <a:pt x="3978776" y="664845"/>
                  </a:cubicBezTo>
                  <a:lnTo>
                    <a:pt x="3910196" y="428625"/>
                  </a:lnTo>
                  <a:cubicBezTo>
                    <a:pt x="3908291" y="419100"/>
                    <a:pt x="3902576" y="411480"/>
                    <a:pt x="3894956" y="407670"/>
                  </a:cubicBezTo>
                  <a:cubicBezTo>
                    <a:pt x="3872096" y="392430"/>
                    <a:pt x="3845426" y="382905"/>
                    <a:pt x="3814946" y="375285"/>
                  </a:cubicBezTo>
                  <a:cubicBezTo>
                    <a:pt x="3799706" y="373380"/>
                    <a:pt x="3786371" y="371475"/>
                    <a:pt x="3771131" y="371475"/>
                  </a:cubicBezTo>
                  <a:close/>
                  <a:moveTo>
                    <a:pt x="3300901" y="371475"/>
                  </a:moveTo>
                  <a:cubicBezTo>
                    <a:pt x="3285661" y="371475"/>
                    <a:pt x="3272326" y="373380"/>
                    <a:pt x="3257086" y="375285"/>
                  </a:cubicBezTo>
                  <a:cubicBezTo>
                    <a:pt x="3226606" y="381000"/>
                    <a:pt x="3199936" y="392430"/>
                    <a:pt x="3177076" y="407670"/>
                  </a:cubicBezTo>
                  <a:cubicBezTo>
                    <a:pt x="3169456" y="413385"/>
                    <a:pt x="3163741" y="419100"/>
                    <a:pt x="3161836" y="428625"/>
                  </a:cubicBezTo>
                  <a:lnTo>
                    <a:pt x="3091351" y="664845"/>
                  </a:lnTo>
                  <a:cubicBezTo>
                    <a:pt x="3085636" y="685800"/>
                    <a:pt x="3097066" y="706755"/>
                    <a:pt x="3118021" y="712470"/>
                  </a:cubicBezTo>
                  <a:cubicBezTo>
                    <a:pt x="3121831" y="714375"/>
                    <a:pt x="3125641" y="714375"/>
                    <a:pt x="3129451" y="714375"/>
                  </a:cubicBezTo>
                  <a:cubicBezTo>
                    <a:pt x="3146596" y="714375"/>
                    <a:pt x="3161836" y="702945"/>
                    <a:pt x="3165646" y="687705"/>
                  </a:cubicBezTo>
                  <a:lnTo>
                    <a:pt x="3224701" y="487680"/>
                  </a:lnTo>
                  <a:lnTo>
                    <a:pt x="3224701" y="554355"/>
                  </a:lnTo>
                  <a:lnTo>
                    <a:pt x="3154216" y="790575"/>
                  </a:lnTo>
                  <a:lnTo>
                    <a:pt x="3205651" y="790575"/>
                  </a:lnTo>
                  <a:lnTo>
                    <a:pt x="3205651" y="1057275"/>
                  </a:lnTo>
                  <a:lnTo>
                    <a:pt x="3281851" y="1057275"/>
                  </a:lnTo>
                  <a:lnTo>
                    <a:pt x="3281851" y="790575"/>
                  </a:lnTo>
                  <a:lnTo>
                    <a:pt x="3319951" y="790575"/>
                  </a:lnTo>
                  <a:lnTo>
                    <a:pt x="3319951" y="1057275"/>
                  </a:lnTo>
                  <a:lnTo>
                    <a:pt x="3396151" y="1057275"/>
                  </a:lnTo>
                  <a:lnTo>
                    <a:pt x="3396151" y="790575"/>
                  </a:lnTo>
                  <a:lnTo>
                    <a:pt x="3447586" y="790575"/>
                  </a:lnTo>
                  <a:lnTo>
                    <a:pt x="3377101" y="554355"/>
                  </a:lnTo>
                  <a:lnTo>
                    <a:pt x="3377101" y="487680"/>
                  </a:lnTo>
                  <a:lnTo>
                    <a:pt x="3436156" y="687705"/>
                  </a:lnTo>
                  <a:cubicBezTo>
                    <a:pt x="3441871" y="704850"/>
                    <a:pt x="3457111" y="714375"/>
                    <a:pt x="3472351" y="714375"/>
                  </a:cubicBezTo>
                  <a:cubicBezTo>
                    <a:pt x="3476161" y="714375"/>
                    <a:pt x="3479971" y="714375"/>
                    <a:pt x="3483781" y="712470"/>
                  </a:cubicBezTo>
                  <a:cubicBezTo>
                    <a:pt x="3502831" y="706755"/>
                    <a:pt x="3514261" y="685800"/>
                    <a:pt x="3508546" y="664845"/>
                  </a:cubicBezTo>
                  <a:lnTo>
                    <a:pt x="3439966" y="428625"/>
                  </a:lnTo>
                  <a:cubicBezTo>
                    <a:pt x="3438061" y="419100"/>
                    <a:pt x="3432346" y="411480"/>
                    <a:pt x="3424726" y="407670"/>
                  </a:cubicBezTo>
                  <a:cubicBezTo>
                    <a:pt x="3401866" y="392430"/>
                    <a:pt x="3375196" y="382905"/>
                    <a:pt x="3344716" y="375285"/>
                  </a:cubicBezTo>
                  <a:cubicBezTo>
                    <a:pt x="3329476" y="373380"/>
                    <a:pt x="3316141" y="371475"/>
                    <a:pt x="3300901" y="371475"/>
                  </a:cubicBezTo>
                  <a:close/>
                  <a:moveTo>
                    <a:pt x="2830671" y="371475"/>
                  </a:moveTo>
                  <a:cubicBezTo>
                    <a:pt x="2815431" y="371475"/>
                    <a:pt x="2802096" y="373380"/>
                    <a:pt x="2786856" y="375285"/>
                  </a:cubicBezTo>
                  <a:cubicBezTo>
                    <a:pt x="2756376" y="381000"/>
                    <a:pt x="2729706" y="392430"/>
                    <a:pt x="2706846" y="407670"/>
                  </a:cubicBezTo>
                  <a:cubicBezTo>
                    <a:pt x="2699226" y="413385"/>
                    <a:pt x="2693511" y="419100"/>
                    <a:pt x="2691606" y="428625"/>
                  </a:cubicBezTo>
                  <a:lnTo>
                    <a:pt x="2621121" y="664845"/>
                  </a:lnTo>
                  <a:cubicBezTo>
                    <a:pt x="2615406" y="685800"/>
                    <a:pt x="2626836" y="706755"/>
                    <a:pt x="2647791" y="712470"/>
                  </a:cubicBezTo>
                  <a:cubicBezTo>
                    <a:pt x="2651601" y="714375"/>
                    <a:pt x="2655411" y="714375"/>
                    <a:pt x="2659221" y="714375"/>
                  </a:cubicBezTo>
                  <a:cubicBezTo>
                    <a:pt x="2676366" y="714375"/>
                    <a:pt x="2691606" y="702945"/>
                    <a:pt x="2695416" y="687705"/>
                  </a:cubicBezTo>
                  <a:lnTo>
                    <a:pt x="2754471" y="487680"/>
                  </a:lnTo>
                  <a:lnTo>
                    <a:pt x="2754471" y="554355"/>
                  </a:lnTo>
                  <a:lnTo>
                    <a:pt x="2683986" y="790575"/>
                  </a:lnTo>
                  <a:lnTo>
                    <a:pt x="2735421" y="790575"/>
                  </a:lnTo>
                  <a:lnTo>
                    <a:pt x="2735421" y="1057275"/>
                  </a:lnTo>
                  <a:lnTo>
                    <a:pt x="2811621" y="1057275"/>
                  </a:lnTo>
                  <a:lnTo>
                    <a:pt x="2811621" y="790575"/>
                  </a:lnTo>
                  <a:lnTo>
                    <a:pt x="2849721" y="790575"/>
                  </a:lnTo>
                  <a:lnTo>
                    <a:pt x="2849721" y="1057275"/>
                  </a:lnTo>
                  <a:lnTo>
                    <a:pt x="2925921" y="1057275"/>
                  </a:lnTo>
                  <a:lnTo>
                    <a:pt x="2925921" y="790575"/>
                  </a:lnTo>
                  <a:lnTo>
                    <a:pt x="2977356" y="790575"/>
                  </a:lnTo>
                  <a:lnTo>
                    <a:pt x="2906871" y="554355"/>
                  </a:lnTo>
                  <a:lnTo>
                    <a:pt x="2906871" y="487680"/>
                  </a:lnTo>
                  <a:lnTo>
                    <a:pt x="2965926" y="687705"/>
                  </a:lnTo>
                  <a:cubicBezTo>
                    <a:pt x="2971641" y="704850"/>
                    <a:pt x="2986881" y="714375"/>
                    <a:pt x="3002121" y="714375"/>
                  </a:cubicBezTo>
                  <a:cubicBezTo>
                    <a:pt x="3005931" y="714375"/>
                    <a:pt x="3009741" y="714375"/>
                    <a:pt x="3013551" y="712470"/>
                  </a:cubicBezTo>
                  <a:cubicBezTo>
                    <a:pt x="3032601" y="706755"/>
                    <a:pt x="3044031" y="685800"/>
                    <a:pt x="3038316" y="664845"/>
                  </a:cubicBezTo>
                  <a:lnTo>
                    <a:pt x="2969736" y="428625"/>
                  </a:lnTo>
                  <a:cubicBezTo>
                    <a:pt x="2967831" y="419100"/>
                    <a:pt x="2962116" y="411480"/>
                    <a:pt x="2954496" y="407670"/>
                  </a:cubicBezTo>
                  <a:cubicBezTo>
                    <a:pt x="2931636" y="392430"/>
                    <a:pt x="2904966" y="382905"/>
                    <a:pt x="2874486" y="375285"/>
                  </a:cubicBezTo>
                  <a:cubicBezTo>
                    <a:pt x="2859246" y="373380"/>
                    <a:pt x="2845911" y="371475"/>
                    <a:pt x="2830671" y="371475"/>
                  </a:cubicBezTo>
                  <a:close/>
                  <a:moveTo>
                    <a:pt x="2360441" y="371475"/>
                  </a:moveTo>
                  <a:cubicBezTo>
                    <a:pt x="2345201" y="371475"/>
                    <a:pt x="2331866" y="373380"/>
                    <a:pt x="2316626" y="375285"/>
                  </a:cubicBezTo>
                  <a:cubicBezTo>
                    <a:pt x="2286146" y="381000"/>
                    <a:pt x="2259476" y="392430"/>
                    <a:pt x="2236616" y="407670"/>
                  </a:cubicBezTo>
                  <a:cubicBezTo>
                    <a:pt x="2228996" y="413385"/>
                    <a:pt x="2223281" y="419100"/>
                    <a:pt x="2221376" y="428625"/>
                  </a:cubicBezTo>
                  <a:lnTo>
                    <a:pt x="2150891" y="664845"/>
                  </a:lnTo>
                  <a:cubicBezTo>
                    <a:pt x="2145176" y="685800"/>
                    <a:pt x="2156606" y="706755"/>
                    <a:pt x="2177561" y="712470"/>
                  </a:cubicBezTo>
                  <a:cubicBezTo>
                    <a:pt x="2181371" y="714375"/>
                    <a:pt x="2185181" y="714375"/>
                    <a:pt x="2188991" y="714375"/>
                  </a:cubicBezTo>
                  <a:cubicBezTo>
                    <a:pt x="2206136" y="714375"/>
                    <a:pt x="2221376" y="702945"/>
                    <a:pt x="2225186" y="687705"/>
                  </a:cubicBezTo>
                  <a:lnTo>
                    <a:pt x="2284241" y="487680"/>
                  </a:lnTo>
                  <a:lnTo>
                    <a:pt x="2284241" y="554355"/>
                  </a:lnTo>
                  <a:lnTo>
                    <a:pt x="2213756" y="790575"/>
                  </a:lnTo>
                  <a:lnTo>
                    <a:pt x="2265191" y="790575"/>
                  </a:lnTo>
                  <a:lnTo>
                    <a:pt x="2265191" y="1057275"/>
                  </a:lnTo>
                  <a:lnTo>
                    <a:pt x="2341391" y="1057275"/>
                  </a:lnTo>
                  <a:lnTo>
                    <a:pt x="2341391" y="790575"/>
                  </a:lnTo>
                  <a:lnTo>
                    <a:pt x="2379491" y="790575"/>
                  </a:lnTo>
                  <a:lnTo>
                    <a:pt x="2379491" y="1057275"/>
                  </a:lnTo>
                  <a:lnTo>
                    <a:pt x="2455691" y="1057275"/>
                  </a:lnTo>
                  <a:lnTo>
                    <a:pt x="2455691" y="790575"/>
                  </a:lnTo>
                  <a:lnTo>
                    <a:pt x="2507126" y="790575"/>
                  </a:lnTo>
                  <a:lnTo>
                    <a:pt x="2436641" y="554355"/>
                  </a:lnTo>
                  <a:lnTo>
                    <a:pt x="2436641" y="487680"/>
                  </a:lnTo>
                  <a:lnTo>
                    <a:pt x="2495696" y="687705"/>
                  </a:lnTo>
                  <a:cubicBezTo>
                    <a:pt x="2501411" y="704850"/>
                    <a:pt x="2516651" y="714375"/>
                    <a:pt x="2531891" y="714375"/>
                  </a:cubicBezTo>
                  <a:cubicBezTo>
                    <a:pt x="2535701" y="714375"/>
                    <a:pt x="2539511" y="714375"/>
                    <a:pt x="2543321" y="712470"/>
                  </a:cubicBezTo>
                  <a:cubicBezTo>
                    <a:pt x="2562371" y="706755"/>
                    <a:pt x="2573801" y="685800"/>
                    <a:pt x="2568086" y="664845"/>
                  </a:cubicBezTo>
                  <a:lnTo>
                    <a:pt x="2499506" y="428625"/>
                  </a:lnTo>
                  <a:cubicBezTo>
                    <a:pt x="2497601" y="419100"/>
                    <a:pt x="2491886" y="411480"/>
                    <a:pt x="2484266" y="407670"/>
                  </a:cubicBezTo>
                  <a:cubicBezTo>
                    <a:pt x="2461406" y="392430"/>
                    <a:pt x="2434736" y="382905"/>
                    <a:pt x="2404256" y="375285"/>
                  </a:cubicBezTo>
                  <a:cubicBezTo>
                    <a:pt x="2389016" y="373380"/>
                    <a:pt x="2375681" y="371475"/>
                    <a:pt x="2360441" y="371475"/>
                  </a:cubicBezTo>
                  <a:close/>
                  <a:moveTo>
                    <a:pt x="1890211" y="371475"/>
                  </a:moveTo>
                  <a:cubicBezTo>
                    <a:pt x="1874971" y="371475"/>
                    <a:pt x="1861636" y="373380"/>
                    <a:pt x="1846396" y="375285"/>
                  </a:cubicBezTo>
                  <a:cubicBezTo>
                    <a:pt x="1815916" y="381000"/>
                    <a:pt x="1789246" y="392430"/>
                    <a:pt x="1766386" y="407670"/>
                  </a:cubicBezTo>
                  <a:cubicBezTo>
                    <a:pt x="1758766" y="413385"/>
                    <a:pt x="1753051" y="419100"/>
                    <a:pt x="1751146" y="428625"/>
                  </a:cubicBezTo>
                  <a:lnTo>
                    <a:pt x="1680661" y="664845"/>
                  </a:lnTo>
                  <a:cubicBezTo>
                    <a:pt x="1674946" y="685800"/>
                    <a:pt x="1686376" y="706755"/>
                    <a:pt x="1707331" y="712470"/>
                  </a:cubicBezTo>
                  <a:cubicBezTo>
                    <a:pt x="1711141" y="714375"/>
                    <a:pt x="1714951" y="714375"/>
                    <a:pt x="1718761" y="714375"/>
                  </a:cubicBezTo>
                  <a:cubicBezTo>
                    <a:pt x="1735906" y="714375"/>
                    <a:pt x="1751146" y="702945"/>
                    <a:pt x="1754956" y="687705"/>
                  </a:cubicBezTo>
                  <a:lnTo>
                    <a:pt x="1814011" y="487680"/>
                  </a:lnTo>
                  <a:lnTo>
                    <a:pt x="1814011" y="554355"/>
                  </a:lnTo>
                  <a:lnTo>
                    <a:pt x="1743526" y="790575"/>
                  </a:lnTo>
                  <a:lnTo>
                    <a:pt x="1794961" y="790575"/>
                  </a:lnTo>
                  <a:lnTo>
                    <a:pt x="1794961" y="1057275"/>
                  </a:lnTo>
                  <a:lnTo>
                    <a:pt x="1871161" y="1057275"/>
                  </a:lnTo>
                  <a:lnTo>
                    <a:pt x="1871161" y="790575"/>
                  </a:lnTo>
                  <a:lnTo>
                    <a:pt x="1909261" y="790575"/>
                  </a:lnTo>
                  <a:lnTo>
                    <a:pt x="1909261" y="1057275"/>
                  </a:lnTo>
                  <a:lnTo>
                    <a:pt x="1985461" y="1057275"/>
                  </a:lnTo>
                  <a:lnTo>
                    <a:pt x="1985461" y="790575"/>
                  </a:lnTo>
                  <a:lnTo>
                    <a:pt x="2036896" y="790575"/>
                  </a:lnTo>
                  <a:lnTo>
                    <a:pt x="1966411" y="554355"/>
                  </a:lnTo>
                  <a:lnTo>
                    <a:pt x="1966411" y="487680"/>
                  </a:lnTo>
                  <a:lnTo>
                    <a:pt x="2025466" y="687705"/>
                  </a:lnTo>
                  <a:cubicBezTo>
                    <a:pt x="2031181" y="704850"/>
                    <a:pt x="2046421" y="714375"/>
                    <a:pt x="2061661" y="714375"/>
                  </a:cubicBezTo>
                  <a:cubicBezTo>
                    <a:pt x="2065471" y="714375"/>
                    <a:pt x="2069281" y="714375"/>
                    <a:pt x="2073091" y="712470"/>
                  </a:cubicBezTo>
                  <a:cubicBezTo>
                    <a:pt x="2092141" y="706755"/>
                    <a:pt x="2103571" y="685800"/>
                    <a:pt x="2097856" y="664845"/>
                  </a:cubicBezTo>
                  <a:lnTo>
                    <a:pt x="2029276" y="428625"/>
                  </a:lnTo>
                  <a:cubicBezTo>
                    <a:pt x="2027371" y="419100"/>
                    <a:pt x="2021656" y="411480"/>
                    <a:pt x="2014036" y="407670"/>
                  </a:cubicBezTo>
                  <a:cubicBezTo>
                    <a:pt x="1991176" y="392430"/>
                    <a:pt x="1964506" y="382905"/>
                    <a:pt x="1934026" y="375285"/>
                  </a:cubicBezTo>
                  <a:cubicBezTo>
                    <a:pt x="1918786" y="373380"/>
                    <a:pt x="1905451" y="371475"/>
                    <a:pt x="1890211" y="371475"/>
                  </a:cubicBezTo>
                  <a:close/>
                  <a:moveTo>
                    <a:pt x="1419981" y="371475"/>
                  </a:moveTo>
                  <a:cubicBezTo>
                    <a:pt x="1404741" y="371475"/>
                    <a:pt x="1391406" y="373380"/>
                    <a:pt x="1376166" y="375285"/>
                  </a:cubicBezTo>
                  <a:cubicBezTo>
                    <a:pt x="1345686" y="381000"/>
                    <a:pt x="1319016" y="392430"/>
                    <a:pt x="1296156" y="407670"/>
                  </a:cubicBezTo>
                  <a:cubicBezTo>
                    <a:pt x="1288536" y="413385"/>
                    <a:pt x="1282821" y="419100"/>
                    <a:pt x="1280916" y="428625"/>
                  </a:cubicBezTo>
                  <a:lnTo>
                    <a:pt x="1210431" y="664845"/>
                  </a:lnTo>
                  <a:cubicBezTo>
                    <a:pt x="1204716" y="685800"/>
                    <a:pt x="1216146" y="706755"/>
                    <a:pt x="1237101" y="712470"/>
                  </a:cubicBezTo>
                  <a:cubicBezTo>
                    <a:pt x="1240911" y="714375"/>
                    <a:pt x="1244721" y="714375"/>
                    <a:pt x="1248531" y="714375"/>
                  </a:cubicBezTo>
                  <a:cubicBezTo>
                    <a:pt x="1265676" y="714375"/>
                    <a:pt x="1280916" y="702945"/>
                    <a:pt x="1284726" y="687705"/>
                  </a:cubicBezTo>
                  <a:lnTo>
                    <a:pt x="1343781" y="487680"/>
                  </a:lnTo>
                  <a:lnTo>
                    <a:pt x="1343781" y="554355"/>
                  </a:lnTo>
                  <a:lnTo>
                    <a:pt x="1273296" y="790575"/>
                  </a:lnTo>
                  <a:lnTo>
                    <a:pt x="1324731" y="790575"/>
                  </a:lnTo>
                  <a:lnTo>
                    <a:pt x="1324731" y="1057275"/>
                  </a:lnTo>
                  <a:lnTo>
                    <a:pt x="1400931" y="1057275"/>
                  </a:lnTo>
                  <a:lnTo>
                    <a:pt x="1400931" y="790575"/>
                  </a:lnTo>
                  <a:lnTo>
                    <a:pt x="1439031" y="790575"/>
                  </a:lnTo>
                  <a:lnTo>
                    <a:pt x="1439031" y="1057275"/>
                  </a:lnTo>
                  <a:lnTo>
                    <a:pt x="1515231" y="1057275"/>
                  </a:lnTo>
                  <a:lnTo>
                    <a:pt x="1515231" y="790575"/>
                  </a:lnTo>
                  <a:lnTo>
                    <a:pt x="1566666" y="790575"/>
                  </a:lnTo>
                  <a:lnTo>
                    <a:pt x="1496181" y="554355"/>
                  </a:lnTo>
                  <a:lnTo>
                    <a:pt x="1496181" y="487680"/>
                  </a:lnTo>
                  <a:lnTo>
                    <a:pt x="1555236" y="687705"/>
                  </a:lnTo>
                  <a:cubicBezTo>
                    <a:pt x="1560951" y="704850"/>
                    <a:pt x="1576191" y="714375"/>
                    <a:pt x="1591431" y="714375"/>
                  </a:cubicBezTo>
                  <a:cubicBezTo>
                    <a:pt x="1595241" y="714375"/>
                    <a:pt x="1599051" y="714375"/>
                    <a:pt x="1602861" y="712470"/>
                  </a:cubicBezTo>
                  <a:cubicBezTo>
                    <a:pt x="1621911" y="706755"/>
                    <a:pt x="1633341" y="685800"/>
                    <a:pt x="1627626" y="664845"/>
                  </a:cubicBezTo>
                  <a:lnTo>
                    <a:pt x="1559046" y="428625"/>
                  </a:lnTo>
                  <a:cubicBezTo>
                    <a:pt x="1557141" y="419100"/>
                    <a:pt x="1551426" y="411480"/>
                    <a:pt x="1543806" y="407670"/>
                  </a:cubicBezTo>
                  <a:cubicBezTo>
                    <a:pt x="1520946" y="392430"/>
                    <a:pt x="1494276" y="382905"/>
                    <a:pt x="1463796" y="375285"/>
                  </a:cubicBezTo>
                  <a:cubicBezTo>
                    <a:pt x="1448556" y="373380"/>
                    <a:pt x="1435221" y="371475"/>
                    <a:pt x="1419981" y="371475"/>
                  </a:cubicBezTo>
                  <a:close/>
                  <a:moveTo>
                    <a:pt x="949751" y="371475"/>
                  </a:moveTo>
                  <a:cubicBezTo>
                    <a:pt x="934511" y="371475"/>
                    <a:pt x="921176" y="373380"/>
                    <a:pt x="905936" y="375285"/>
                  </a:cubicBezTo>
                  <a:cubicBezTo>
                    <a:pt x="875456" y="381000"/>
                    <a:pt x="848786" y="392430"/>
                    <a:pt x="825927" y="407670"/>
                  </a:cubicBezTo>
                  <a:cubicBezTo>
                    <a:pt x="818306" y="413385"/>
                    <a:pt x="812591" y="419100"/>
                    <a:pt x="810686" y="428625"/>
                  </a:cubicBezTo>
                  <a:lnTo>
                    <a:pt x="740201" y="664845"/>
                  </a:lnTo>
                  <a:cubicBezTo>
                    <a:pt x="734486" y="685800"/>
                    <a:pt x="745917" y="706755"/>
                    <a:pt x="766871" y="712470"/>
                  </a:cubicBezTo>
                  <a:cubicBezTo>
                    <a:pt x="770682" y="714375"/>
                    <a:pt x="774492" y="714375"/>
                    <a:pt x="778301" y="714375"/>
                  </a:cubicBezTo>
                  <a:cubicBezTo>
                    <a:pt x="795447" y="714375"/>
                    <a:pt x="810686" y="702945"/>
                    <a:pt x="814496" y="687705"/>
                  </a:cubicBezTo>
                  <a:lnTo>
                    <a:pt x="873551" y="487680"/>
                  </a:lnTo>
                  <a:lnTo>
                    <a:pt x="873551" y="554355"/>
                  </a:lnTo>
                  <a:lnTo>
                    <a:pt x="803066" y="790575"/>
                  </a:lnTo>
                  <a:lnTo>
                    <a:pt x="854501" y="790575"/>
                  </a:lnTo>
                  <a:lnTo>
                    <a:pt x="854501" y="1057275"/>
                  </a:lnTo>
                  <a:lnTo>
                    <a:pt x="930701" y="1057275"/>
                  </a:lnTo>
                  <a:lnTo>
                    <a:pt x="930701" y="790575"/>
                  </a:lnTo>
                  <a:lnTo>
                    <a:pt x="968801" y="790575"/>
                  </a:lnTo>
                  <a:lnTo>
                    <a:pt x="968801" y="1057275"/>
                  </a:lnTo>
                  <a:lnTo>
                    <a:pt x="1045001" y="1057275"/>
                  </a:lnTo>
                  <a:lnTo>
                    <a:pt x="1045001" y="790575"/>
                  </a:lnTo>
                  <a:lnTo>
                    <a:pt x="1096436" y="790575"/>
                  </a:lnTo>
                  <a:lnTo>
                    <a:pt x="1025951" y="554355"/>
                  </a:lnTo>
                  <a:lnTo>
                    <a:pt x="1025951" y="487680"/>
                  </a:lnTo>
                  <a:lnTo>
                    <a:pt x="1085006" y="687705"/>
                  </a:lnTo>
                  <a:cubicBezTo>
                    <a:pt x="1090721" y="704850"/>
                    <a:pt x="1105961" y="714375"/>
                    <a:pt x="1121201" y="714375"/>
                  </a:cubicBezTo>
                  <a:cubicBezTo>
                    <a:pt x="1125011" y="714375"/>
                    <a:pt x="1128821" y="714375"/>
                    <a:pt x="1132631" y="712470"/>
                  </a:cubicBezTo>
                  <a:cubicBezTo>
                    <a:pt x="1151681" y="706755"/>
                    <a:pt x="1163111" y="685800"/>
                    <a:pt x="1157396" y="664845"/>
                  </a:cubicBezTo>
                  <a:lnTo>
                    <a:pt x="1088816" y="428625"/>
                  </a:lnTo>
                  <a:cubicBezTo>
                    <a:pt x="1086911" y="419100"/>
                    <a:pt x="1081196" y="411480"/>
                    <a:pt x="1073576" y="407670"/>
                  </a:cubicBezTo>
                  <a:cubicBezTo>
                    <a:pt x="1050716" y="392430"/>
                    <a:pt x="1024046" y="382905"/>
                    <a:pt x="993566" y="375285"/>
                  </a:cubicBezTo>
                  <a:cubicBezTo>
                    <a:pt x="978326" y="373380"/>
                    <a:pt x="964991" y="371475"/>
                    <a:pt x="949751" y="371475"/>
                  </a:cubicBezTo>
                  <a:close/>
                  <a:moveTo>
                    <a:pt x="479522" y="371475"/>
                  </a:moveTo>
                  <a:cubicBezTo>
                    <a:pt x="464281" y="371475"/>
                    <a:pt x="450947" y="373380"/>
                    <a:pt x="435707" y="375285"/>
                  </a:cubicBezTo>
                  <a:cubicBezTo>
                    <a:pt x="405227" y="381000"/>
                    <a:pt x="378557" y="392430"/>
                    <a:pt x="355697" y="407670"/>
                  </a:cubicBezTo>
                  <a:cubicBezTo>
                    <a:pt x="348077" y="413385"/>
                    <a:pt x="342361" y="419100"/>
                    <a:pt x="340456" y="428625"/>
                  </a:cubicBezTo>
                  <a:lnTo>
                    <a:pt x="269971" y="664845"/>
                  </a:lnTo>
                  <a:cubicBezTo>
                    <a:pt x="264256" y="685800"/>
                    <a:pt x="275687" y="706755"/>
                    <a:pt x="296641" y="712470"/>
                  </a:cubicBezTo>
                  <a:cubicBezTo>
                    <a:pt x="300452" y="714375"/>
                    <a:pt x="304262" y="714375"/>
                    <a:pt x="308071" y="714375"/>
                  </a:cubicBezTo>
                  <a:cubicBezTo>
                    <a:pt x="325217" y="714375"/>
                    <a:pt x="340456" y="702945"/>
                    <a:pt x="344266" y="687705"/>
                  </a:cubicBezTo>
                  <a:lnTo>
                    <a:pt x="403322" y="487680"/>
                  </a:lnTo>
                  <a:lnTo>
                    <a:pt x="403322" y="554355"/>
                  </a:lnTo>
                  <a:lnTo>
                    <a:pt x="332837" y="790575"/>
                  </a:lnTo>
                  <a:lnTo>
                    <a:pt x="384272" y="790575"/>
                  </a:lnTo>
                  <a:lnTo>
                    <a:pt x="384272" y="1057275"/>
                  </a:lnTo>
                  <a:lnTo>
                    <a:pt x="460472" y="1057275"/>
                  </a:lnTo>
                  <a:lnTo>
                    <a:pt x="460472" y="790575"/>
                  </a:lnTo>
                  <a:lnTo>
                    <a:pt x="498572" y="790575"/>
                  </a:lnTo>
                  <a:lnTo>
                    <a:pt x="498572" y="1057275"/>
                  </a:lnTo>
                  <a:lnTo>
                    <a:pt x="574772" y="1057275"/>
                  </a:lnTo>
                  <a:lnTo>
                    <a:pt x="574772" y="790575"/>
                  </a:lnTo>
                  <a:lnTo>
                    <a:pt x="626207" y="790575"/>
                  </a:lnTo>
                  <a:lnTo>
                    <a:pt x="555722" y="554355"/>
                  </a:lnTo>
                  <a:lnTo>
                    <a:pt x="555722" y="487680"/>
                  </a:lnTo>
                  <a:lnTo>
                    <a:pt x="614777" y="687705"/>
                  </a:lnTo>
                  <a:cubicBezTo>
                    <a:pt x="620491" y="704850"/>
                    <a:pt x="635732" y="714375"/>
                    <a:pt x="650972" y="714375"/>
                  </a:cubicBezTo>
                  <a:cubicBezTo>
                    <a:pt x="654782" y="714375"/>
                    <a:pt x="658592" y="714375"/>
                    <a:pt x="662402" y="712470"/>
                  </a:cubicBezTo>
                  <a:cubicBezTo>
                    <a:pt x="681452" y="706755"/>
                    <a:pt x="692881" y="685800"/>
                    <a:pt x="687167" y="664845"/>
                  </a:cubicBezTo>
                  <a:lnTo>
                    <a:pt x="618586" y="428625"/>
                  </a:lnTo>
                  <a:cubicBezTo>
                    <a:pt x="616681" y="419100"/>
                    <a:pt x="610967" y="411480"/>
                    <a:pt x="603347" y="407670"/>
                  </a:cubicBezTo>
                  <a:cubicBezTo>
                    <a:pt x="580487" y="392430"/>
                    <a:pt x="553817" y="382905"/>
                    <a:pt x="523337" y="375285"/>
                  </a:cubicBezTo>
                  <a:cubicBezTo>
                    <a:pt x="508097" y="373380"/>
                    <a:pt x="494761" y="371475"/>
                    <a:pt x="479522" y="371475"/>
                  </a:cubicBezTo>
                  <a:close/>
                  <a:moveTo>
                    <a:pt x="4711594" y="200025"/>
                  </a:moveTo>
                  <a:cubicBezTo>
                    <a:pt x="4669510" y="200025"/>
                    <a:pt x="4635394" y="234141"/>
                    <a:pt x="4635394" y="276225"/>
                  </a:cubicBezTo>
                  <a:cubicBezTo>
                    <a:pt x="4635394" y="318309"/>
                    <a:pt x="4669510" y="352425"/>
                    <a:pt x="4711594" y="352425"/>
                  </a:cubicBezTo>
                  <a:cubicBezTo>
                    <a:pt x="4753678" y="352425"/>
                    <a:pt x="4787794" y="318309"/>
                    <a:pt x="4787794" y="276225"/>
                  </a:cubicBezTo>
                  <a:cubicBezTo>
                    <a:pt x="4787794" y="234141"/>
                    <a:pt x="4753678" y="200025"/>
                    <a:pt x="4711594" y="200025"/>
                  </a:cubicBezTo>
                  <a:close/>
                  <a:moveTo>
                    <a:pt x="4241361" y="200025"/>
                  </a:moveTo>
                  <a:cubicBezTo>
                    <a:pt x="4199277" y="200025"/>
                    <a:pt x="4165161" y="234141"/>
                    <a:pt x="4165161" y="276225"/>
                  </a:cubicBezTo>
                  <a:cubicBezTo>
                    <a:pt x="4165161" y="318309"/>
                    <a:pt x="4199277" y="352425"/>
                    <a:pt x="4241361" y="352425"/>
                  </a:cubicBezTo>
                  <a:cubicBezTo>
                    <a:pt x="4283445" y="352425"/>
                    <a:pt x="4317561" y="318309"/>
                    <a:pt x="4317561" y="276225"/>
                  </a:cubicBezTo>
                  <a:cubicBezTo>
                    <a:pt x="4317561" y="234141"/>
                    <a:pt x="4283445" y="200025"/>
                    <a:pt x="4241361" y="200025"/>
                  </a:cubicBezTo>
                  <a:close/>
                  <a:moveTo>
                    <a:pt x="3771131" y="200025"/>
                  </a:moveTo>
                  <a:cubicBezTo>
                    <a:pt x="3729047" y="200025"/>
                    <a:pt x="3694931" y="234141"/>
                    <a:pt x="3694931" y="276225"/>
                  </a:cubicBezTo>
                  <a:cubicBezTo>
                    <a:pt x="3694931" y="318309"/>
                    <a:pt x="3729047" y="352425"/>
                    <a:pt x="3771131" y="352425"/>
                  </a:cubicBezTo>
                  <a:cubicBezTo>
                    <a:pt x="3813215" y="352425"/>
                    <a:pt x="3847331" y="318309"/>
                    <a:pt x="3847331" y="276225"/>
                  </a:cubicBezTo>
                  <a:cubicBezTo>
                    <a:pt x="3847331" y="234141"/>
                    <a:pt x="3813215" y="200025"/>
                    <a:pt x="3771131" y="200025"/>
                  </a:cubicBezTo>
                  <a:close/>
                  <a:moveTo>
                    <a:pt x="3300901" y="200025"/>
                  </a:moveTo>
                  <a:cubicBezTo>
                    <a:pt x="3258817" y="200025"/>
                    <a:pt x="3224701" y="234141"/>
                    <a:pt x="3224701" y="276225"/>
                  </a:cubicBezTo>
                  <a:cubicBezTo>
                    <a:pt x="3224701" y="318309"/>
                    <a:pt x="3258817" y="352425"/>
                    <a:pt x="3300901" y="352425"/>
                  </a:cubicBezTo>
                  <a:cubicBezTo>
                    <a:pt x="3342985" y="352425"/>
                    <a:pt x="3377101" y="318309"/>
                    <a:pt x="3377101" y="276225"/>
                  </a:cubicBezTo>
                  <a:cubicBezTo>
                    <a:pt x="3377101" y="234141"/>
                    <a:pt x="3342985" y="200025"/>
                    <a:pt x="3300901" y="200025"/>
                  </a:cubicBezTo>
                  <a:close/>
                  <a:moveTo>
                    <a:pt x="2830671" y="200025"/>
                  </a:moveTo>
                  <a:cubicBezTo>
                    <a:pt x="2788587" y="200025"/>
                    <a:pt x="2754471" y="234141"/>
                    <a:pt x="2754471" y="276225"/>
                  </a:cubicBezTo>
                  <a:cubicBezTo>
                    <a:pt x="2754471" y="318309"/>
                    <a:pt x="2788587" y="352425"/>
                    <a:pt x="2830671" y="352425"/>
                  </a:cubicBezTo>
                  <a:cubicBezTo>
                    <a:pt x="2872755" y="352425"/>
                    <a:pt x="2906871" y="318309"/>
                    <a:pt x="2906871" y="276225"/>
                  </a:cubicBezTo>
                  <a:cubicBezTo>
                    <a:pt x="2906871" y="234141"/>
                    <a:pt x="2872755" y="200025"/>
                    <a:pt x="2830671" y="200025"/>
                  </a:cubicBezTo>
                  <a:close/>
                  <a:moveTo>
                    <a:pt x="2360441" y="200025"/>
                  </a:moveTo>
                  <a:cubicBezTo>
                    <a:pt x="2318357" y="200025"/>
                    <a:pt x="2284241" y="234141"/>
                    <a:pt x="2284241" y="276225"/>
                  </a:cubicBezTo>
                  <a:cubicBezTo>
                    <a:pt x="2284241" y="318309"/>
                    <a:pt x="2318357" y="352425"/>
                    <a:pt x="2360441" y="352425"/>
                  </a:cubicBezTo>
                  <a:cubicBezTo>
                    <a:pt x="2402525" y="352425"/>
                    <a:pt x="2436641" y="318309"/>
                    <a:pt x="2436641" y="276225"/>
                  </a:cubicBezTo>
                  <a:cubicBezTo>
                    <a:pt x="2436641" y="234141"/>
                    <a:pt x="2402525" y="200025"/>
                    <a:pt x="2360441" y="200025"/>
                  </a:cubicBezTo>
                  <a:close/>
                  <a:moveTo>
                    <a:pt x="1890211" y="200025"/>
                  </a:moveTo>
                  <a:cubicBezTo>
                    <a:pt x="1848127" y="200025"/>
                    <a:pt x="1814011" y="234141"/>
                    <a:pt x="1814011" y="276225"/>
                  </a:cubicBezTo>
                  <a:cubicBezTo>
                    <a:pt x="1814011" y="318309"/>
                    <a:pt x="1848127" y="352425"/>
                    <a:pt x="1890211" y="352425"/>
                  </a:cubicBezTo>
                  <a:cubicBezTo>
                    <a:pt x="1932295" y="352425"/>
                    <a:pt x="1966411" y="318309"/>
                    <a:pt x="1966411" y="276225"/>
                  </a:cubicBezTo>
                  <a:cubicBezTo>
                    <a:pt x="1966411" y="234141"/>
                    <a:pt x="1932295" y="200025"/>
                    <a:pt x="1890211" y="200025"/>
                  </a:cubicBezTo>
                  <a:close/>
                  <a:moveTo>
                    <a:pt x="1419981" y="200025"/>
                  </a:moveTo>
                  <a:cubicBezTo>
                    <a:pt x="1377897" y="200025"/>
                    <a:pt x="1343781" y="234141"/>
                    <a:pt x="1343781" y="276225"/>
                  </a:cubicBezTo>
                  <a:cubicBezTo>
                    <a:pt x="1343781" y="318309"/>
                    <a:pt x="1377897" y="352425"/>
                    <a:pt x="1419981" y="352425"/>
                  </a:cubicBezTo>
                  <a:cubicBezTo>
                    <a:pt x="1462065" y="352425"/>
                    <a:pt x="1496181" y="318309"/>
                    <a:pt x="1496181" y="276225"/>
                  </a:cubicBezTo>
                  <a:cubicBezTo>
                    <a:pt x="1496181" y="234141"/>
                    <a:pt x="1462065" y="200025"/>
                    <a:pt x="1419981" y="200025"/>
                  </a:cubicBezTo>
                  <a:close/>
                  <a:moveTo>
                    <a:pt x="949751" y="200025"/>
                  </a:moveTo>
                  <a:cubicBezTo>
                    <a:pt x="907667" y="200025"/>
                    <a:pt x="873551" y="234141"/>
                    <a:pt x="873551" y="276225"/>
                  </a:cubicBezTo>
                  <a:cubicBezTo>
                    <a:pt x="873551" y="318309"/>
                    <a:pt x="907667" y="352425"/>
                    <a:pt x="949751" y="352425"/>
                  </a:cubicBezTo>
                  <a:cubicBezTo>
                    <a:pt x="991835" y="352425"/>
                    <a:pt x="1025951" y="318309"/>
                    <a:pt x="1025951" y="276225"/>
                  </a:cubicBezTo>
                  <a:cubicBezTo>
                    <a:pt x="1025951" y="234141"/>
                    <a:pt x="991835" y="200025"/>
                    <a:pt x="949751" y="200025"/>
                  </a:cubicBezTo>
                  <a:close/>
                  <a:moveTo>
                    <a:pt x="479522" y="200025"/>
                  </a:moveTo>
                  <a:cubicBezTo>
                    <a:pt x="437437" y="200025"/>
                    <a:pt x="403322" y="234141"/>
                    <a:pt x="403322" y="276225"/>
                  </a:cubicBezTo>
                  <a:cubicBezTo>
                    <a:pt x="403322" y="318309"/>
                    <a:pt x="437437" y="352425"/>
                    <a:pt x="479522" y="352425"/>
                  </a:cubicBezTo>
                  <a:cubicBezTo>
                    <a:pt x="521606" y="352425"/>
                    <a:pt x="555722" y="318309"/>
                    <a:pt x="555722" y="276225"/>
                  </a:cubicBezTo>
                  <a:cubicBezTo>
                    <a:pt x="555722" y="234141"/>
                    <a:pt x="521606" y="200025"/>
                    <a:pt x="479522" y="200025"/>
                  </a:cubicBezTo>
                  <a:close/>
                  <a:moveTo>
                    <a:pt x="0" y="0"/>
                  </a:moveTo>
                  <a:lnTo>
                    <a:pt x="5189220" y="0"/>
                  </a:lnTo>
                  <a:lnTo>
                    <a:pt x="5189220" y="1257300"/>
                  </a:lnTo>
                  <a:lnTo>
                    <a:pt x="0" y="12573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1" name="Speech Bubble: Rectangle 18">
              <a:extLst>
                <a:ext uri="{FF2B5EF4-FFF2-40B4-BE49-F238E27FC236}">
                  <a16:creationId xmlns:a16="http://schemas.microsoft.com/office/drawing/2014/main" id="{E8513E80-372C-3151-7A6F-4763F7B7343D}"/>
                </a:ext>
              </a:extLst>
            </p:cNvPr>
            <p:cNvSpPr/>
            <p:nvPr/>
          </p:nvSpPr>
          <p:spPr>
            <a:xfrm>
              <a:off x="5604111" y="5837694"/>
              <a:ext cx="3891915" cy="297180"/>
            </a:xfrm>
            <a:prstGeom prst="wedgeRectCallout">
              <a:avLst>
                <a:gd name="adj1" fmla="val -3212"/>
                <a:gd name="adj2" fmla="val 162499"/>
              </a:avLst>
            </a:prstGeom>
            <a:solidFill>
              <a:srgbClr val="FFA7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noProof="1"/>
                <a:t>Female</a:t>
              </a:r>
            </a:p>
          </p:txBody>
        </p:sp>
        <p:sp>
          <p:nvSpPr>
            <p:cNvPr id="32" name="TextBox 31">
              <a:extLst>
                <a:ext uri="{FF2B5EF4-FFF2-40B4-BE49-F238E27FC236}">
                  <a16:creationId xmlns:a16="http://schemas.microsoft.com/office/drawing/2014/main" id="{148452A2-4F65-21F8-8425-B7F7782DEA1A}"/>
                </a:ext>
              </a:extLst>
            </p:cNvPr>
            <p:cNvSpPr txBox="1"/>
            <p:nvPr/>
          </p:nvSpPr>
          <p:spPr>
            <a:xfrm>
              <a:off x="7484346" y="6134873"/>
              <a:ext cx="1742785" cy="553998"/>
            </a:xfrm>
            <a:prstGeom prst="rect">
              <a:avLst/>
            </a:prstGeom>
            <a:noFill/>
          </p:spPr>
          <p:txBody>
            <a:bodyPr wrap="none" rtlCol="0">
              <a:spAutoFit/>
            </a:bodyPr>
            <a:lstStyle/>
            <a:p>
              <a:r>
                <a:rPr lang="en-US" sz="3000" b="1" dirty="0">
                  <a:solidFill>
                    <a:srgbClr val="FF0000"/>
                  </a:solidFill>
                </a:rPr>
                <a:t>16 (55%)</a:t>
              </a:r>
            </a:p>
          </p:txBody>
        </p:sp>
      </p:grpSp>
      <p:sp>
        <p:nvSpPr>
          <p:cNvPr id="48" name="Text Box 6940">
            <a:extLst>
              <a:ext uri="{FF2B5EF4-FFF2-40B4-BE49-F238E27FC236}">
                <a16:creationId xmlns:a16="http://schemas.microsoft.com/office/drawing/2014/main" id="{7D730375-5616-69CA-F4FC-B984B6B8C872}"/>
              </a:ext>
            </a:extLst>
          </p:cNvPr>
          <p:cNvSpPr txBox="1">
            <a:spLocks noChangeArrowheads="1"/>
          </p:cNvSpPr>
          <p:nvPr/>
        </p:nvSpPr>
        <p:spPr bwMode="auto">
          <a:xfrm>
            <a:off x="27590750" y="12214224"/>
            <a:ext cx="28067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spAutoFit/>
          </a:bodyPr>
          <a:lstStyle>
            <a:lvl1pPr defTabSz="501650">
              <a:spcBef>
                <a:spcPct val="20000"/>
              </a:spcBef>
              <a:buFont typeface="Arial" panose="020B0604020202020204" pitchFamily="34" charset="0"/>
              <a:buChar char="•"/>
              <a:defRPr sz="9300">
                <a:solidFill>
                  <a:schemeClr val="bg1"/>
                </a:solidFill>
                <a:latin typeface="Arial" panose="020B0604020202020204" pitchFamily="34" charset="0"/>
                <a:ea typeface="MS PGothic" panose="020B0600070205080204" pitchFamily="34" charset="-128"/>
              </a:defRPr>
            </a:lvl1pPr>
            <a:lvl2pPr marL="742950" indent="-285750" defTabSz="501650">
              <a:spcBef>
                <a:spcPct val="20000"/>
              </a:spcBef>
              <a:buFont typeface="Arial" panose="020B0604020202020204" pitchFamily="34" charset="0"/>
              <a:buChar char="–"/>
              <a:defRPr sz="8100">
                <a:solidFill>
                  <a:schemeClr val="bg1"/>
                </a:solidFill>
                <a:latin typeface="Arial" panose="020B0604020202020204" pitchFamily="34" charset="0"/>
                <a:ea typeface="MS PGothic" panose="020B0600070205080204" pitchFamily="34" charset="-128"/>
              </a:defRPr>
            </a:lvl2pPr>
            <a:lvl3pPr marL="1143000" indent="-228600" defTabSz="501650">
              <a:spcBef>
                <a:spcPct val="20000"/>
              </a:spcBef>
              <a:buFont typeface="Arial" panose="020B0604020202020204" pitchFamily="34" charset="0"/>
              <a:buChar char="•"/>
              <a:defRPr sz="7000">
                <a:solidFill>
                  <a:schemeClr val="bg1"/>
                </a:solidFill>
                <a:latin typeface="Arial" panose="020B0604020202020204" pitchFamily="34" charset="0"/>
                <a:ea typeface="MS PGothic" panose="020B0600070205080204" pitchFamily="34" charset="-128"/>
              </a:defRPr>
            </a:lvl3pPr>
            <a:lvl4pPr marL="16002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4pPr>
            <a:lvl5pPr marL="20574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5pPr>
            <a:lvl6pPr marL="25146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6pPr>
            <a:lvl7pPr marL="29718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7pPr>
            <a:lvl8pPr marL="34290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8pPr>
            <a:lvl9pPr marL="38862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3700" b="1" dirty="0">
                <a:solidFill>
                  <a:srgbClr val="000000"/>
                </a:solidFill>
                <a:cs typeface="Arial" panose="020B0604020202020204" pitchFamily="34" charset="0"/>
              </a:rPr>
              <a:t>Disclosures</a:t>
            </a:r>
          </a:p>
        </p:txBody>
      </p:sp>
      <p:pic>
        <p:nvPicPr>
          <p:cNvPr id="49" name="Picture 48">
            <a:extLst>
              <a:ext uri="{FF2B5EF4-FFF2-40B4-BE49-F238E27FC236}">
                <a16:creationId xmlns:a16="http://schemas.microsoft.com/office/drawing/2014/main" id="{9BE0208A-4050-5AC0-8ECB-27715594225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3823" b="3889"/>
          <a:stretch/>
        </p:blipFill>
        <p:spPr>
          <a:xfrm>
            <a:off x="25527000" y="14320207"/>
            <a:ext cx="6744972" cy="3501453"/>
          </a:xfrm>
          <a:prstGeom prst="rect">
            <a:avLst/>
          </a:prstGeom>
          <a:ln>
            <a:noFill/>
          </a:ln>
          <a:effectLst>
            <a:softEdge rad="112500"/>
          </a:effectLst>
        </p:spPr>
      </p:pic>
      <p:pic>
        <p:nvPicPr>
          <p:cNvPr id="2048" name="Content Placeholder 4">
            <a:extLst>
              <a:ext uri="{FF2B5EF4-FFF2-40B4-BE49-F238E27FC236}">
                <a16:creationId xmlns:a16="http://schemas.microsoft.com/office/drawing/2014/main" id="{FE5E3ADB-25F4-8A0C-8A66-984D9F858513}"/>
              </a:ext>
            </a:extLst>
          </p:cNvPr>
          <p:cNvPicPr>
            <a:picLocks noChangeAspect="1"/>
          </p:cNvPicPr>
          <p:nvPr/>
        </p:nvPicPr>
        <p:blipFill rotWithShape="1">
          <a:blip r:embed="rId3"/>
          <a:srcRect b="3924"/>
          <a:stretch/>
        </p:blipFill>
        <p:spPr>
          <a:xfrm>
            <a:off x="16866301" y="5975069"/>
            <a:ext cx="7323855" cy="3704386"/>
          </a:xfrm>
          <a:prstGeom prst="rect">
            <a:avLst/>
          </a:prstGeom>
        </p:spPr>
      </p:pic>
      <p:sp>
        <p:nvSpPr>
          <p:cNvPr id="5" name="TextBox 69">
            <a:extLst>
              <a:ext uri="{FF2B5EF4-FFF2-40B4-BE49-F238E27FC236}">
                <a16:creationId xmlns:a16="http://schemas.microsoft.com/office/drawing/2014/main" id="{77AB9FD1-42D5-3C1C-4189-22FD66AEFB76}"/>
              </a:ext>
            </a:extLst>
          </p:cNvPr>
          <p:cNvSpPr txBox="1">
            <a:spLocks noChangeArrowheads="1"/>
          </p:cNvSpPr>
          <p:nvPr/>
        </p:nvSpPr>
        <p:spPr bwMode="auto">
          <a:xfrm>
            <a:off x="6934200" y="-14605"/>
            <a:ext cx="2560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defRPr sz="5200">
                <a:solidFill>
                  <a:schemeClr val="tx1"/>
                </a:solidFill>
                <a:latin typeface="Arial" panose="020B0604020202020204" pitchFamily="34" charset="0"/>
                <a:ea typeface="MS PGothic" panose="020B0600070205080204" pitchFamily="34" charset="-128"/>
              </a:defRPr>
            </a:lvl1pPr>
            <a:lvl2pPr marL="742950" indent="-285750">
              <a:defRPr sz="5200">
                <a:solidFill>
                  <a:schemeClr val="tx1"/>
                </a:solidFill>
                <a:latin typeface="Arial" panose="020B0604020202020204" pitchFamily="34" charset="0"/>
                <a:ea typeface="MS PGothic" panose="020B0600070205080204" pitchFamily="34" charset="-128"/>
              </a:defRPr>
            </a:lvl2pPr>
            <a:lvl3pPr marL="1143000" indent="-228600">
              <a:defRPr sz="5200">
                <a:solidFill>
                  <a:schemeClr val="tx1"/>
                </a:solidFill>
                <a:latin typeface="Arial" panose="020B0604020202020204" pitchFamily="34" charset="0"/>
                <a:ea typeface="MS PGothic" panose="020B0600070205080204" pitchFamily="34" charset="-128"/>
              </a:defRPr>
            </a:lvl3pPr>
            <a:lvl4pPr marL="1600200" indent="-228600">
              <a:defRPr sz="5200">
                <a:solidFill>
                  <a:schemeClr val="tx1"/>
                </a:solidFill>
                <a:latin typeface="Arial" panose="020B0604020202020204" pitchFamily="34" charset="0"/>
                <a:ea typeface="MS PGothic" panose="020B0600070205080204" pitchFamily="34" charset="-128"/>
              </a:defRPr>
            </a:lvl4pPr>
            <a:lvl5pPr marL="2057400" indent="-228600">
              <a:defRPr sz="5200">
                <a:solidFill>
                  <a:schemeClr val="tx1"/>
                </a:solidFill>
                <a:latin typeface="Arial" panose="020B0604020202020204" pitchFamily="34" charset="0"/>
                <a:ea typeface="MS PGothic" panose="020B0600070205080204" pitchFamily="34" charset="-128"/>
              </a:defRPr>
            </a:lvl5pPr>
            <a:lvl6pPr marL="25146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6pPr>
            <a:lvl7pPr marL="29718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7pPr>
            <a:lvl8pPr marL="34290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8pPr>
            <a:lvl9pPr marL="38862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9pPr>
          </a:lstStyle>
          <a:p>
            <a:pPr algn="ctr" eaLnBrk="1" hangingPunct="1">
              <a:spcAft>
                <a:spcPts val="600"/>
              </a:spcAft>
            </a:pPr>
            <a:r>
              <a:rPr lang="en-US" altLang="en-US" sz="6000" b="1" dirty="0">
                <a:solidFill>
                  <a:schemeClr val="bg1"/>
                </a:solidFill>
                <a:cs typeface="Arial" panose="020B0604020202020204" pitchFamily="34" charset="0"/>
              </a:rPr>
              <a:t>Mortality Associated with Delayed Vascular Surgery During the COVID-19 Pandemic Disproportionately Affects Female Patients </a:t>
            </a:r>
          </a:p>
        </p:txBody>
      </p:sp>
      <p:sp>
        <p:nvSpPr>
          <p:cNvPr id="34" name="TextBox 69">
            <a:extLst>
              <a:ext uri="{FF2B5EF4-FFF2-40B4-BE49-F238E27FC236}">
                <a16:creationId xmlns:a16="http://schemas.microsoft.com/office/drawing/2014/main" id="{E17D546D-2F75-1A47-D449-5644D50AA100}"/>
              </a:ext>
            </a:extLst>
          </p:cNvPr>
          <p:cNvSpPr txBox="1">
            <a:spLocks noChangeArrowheads="1"/>
          </p:cNvSpPr>
          <p:nvPr/>
        </p:nvSpPr>
        <p:spPr bwMode="auto">
          <a:xfrm>
            <a:off x="7400654" y="1759899"/>
            <a:ext cx="251060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defRPr sz="5200">
                <a:solidFill>
                  <a:schemeClr val="tx1"/>
                </a:solidFill>
                <a:latin typeface="Arial" panose="020B0604020202020204" pitchFamily="34" charset="0"/>
                <a:ea typeface="MS PGothic" panose="020B0600070205080204" pitchFamily="34" charset="-128"/>
              </a:defRPr>
            </a:lvl1pPr>
            <a:lvl2pPr marL="742950" indent="-285750">
              <a:defRPr sz="5200">
                <a:solidFill>
                  <a:schemeClr val="tx1"/>
                </a:solidFill>
                <a:latin typeface="Arial" panose="020B0604020202020204" pitchFamily="34" charset="0"/>
                <a:ea typeface="MS PGothic" panose="020B0600070205080204" pitchFamily="34" charset="-128"/>
              </a:defRPr>
            </a:lvl2pPr>
            <a:lvl3pPr marL="1143000" indent="-228600">
              <a:defRPr sz="5200">
                <a:solidFill>
                  <a:schemeClr val="tx1"/>
                </a:solidFill>
                <a:latin typeface="Arial" panose="020B0604020202020204" pitchFamily="34" charset="0"/>
                <a:ea typeface="MS PGothic" panose="020B0600070205080204" pitchFamily="34" charset="-128"/>
              </a:defRPr>
            </a:lvl3pPr>
            <a:lvl4pPr marL="1600200" indent="-228600">
              <a:defRPr sz="5200">
                <a:solidFill>
                  <a:schemeClr val="tx1"/>
                </a:solidFill>
                <a:latin typeface="Arial" panose="020B0604020202020204" pitchFamily="34" charset="0"/>
                <a:ea typeface="MS PGothic" panose="020B0600070205080204" pitchFamily="34" charset="-128"/>
              </a:defRPr>
            </a:lvl4pPr>
            <a:lvl5pPr marL="2057400" indent="-228600">
              <a:defRPr sz="5200">
                <a:solidFill>
                  <a:schemeClr val="tx1"/>
                </a:solidFill>
                <a:latin typeface="Arial" panose="020B0604020202020204" pitchFamily="34" charset="0"/>
                <a:ea typeface="MS PGothic" panose="020B0600070205080204" pitchFamily="34" charset="-128"/>
              </a:defRPr>
            </a:lvl5pPr>
            <a:lvl6pPr marL="25146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6pPr>
            <a:lvl7pPr marL="29718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7pPr>
            <a:lvl8pPr marL="34290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8pPr>
            <a:lvl9pPr marL="38862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9pPr>
          </a:lstStyle>
          <a:p>
            <a:pPr algn="ctr" eaLnBrk="1" hangingPunct="1">
              <a:spcAft>
                <a:spcPts val="1200"/>
              </a:spcAft>
            </a:pPr>
            <a:r>
              <a:rPr lang="en-US" altLang="en-US" sz="3200" dirty="0">
                <a:solidFill>
                  <a:schemeClr val="bg1"/>
                </a:solidFill>
                <a:cs typeface="Arial" panose="020B0604020202020204" pitchFamily="34" charset="0"/>
              </a:rPr>
              <a:t>Ethan Moore BA</a:t>
            </a:r>
            <a:r>
              <a:rPr lang="en-US" altLang="en-US" sz="3200" baseline="30000" dirty="0">
                <a:solidFill>
                  <a:schemeClr val="bg1"/>
                </a:solidFill>
                <a:cs typeface="Arial" panose="020B0604020202020204" pitchFamily="34" charset="0"/>
              </a:rPr>
              <a:t>1</a:t>
            </a:r>
            <a:r>
              <a:rPr lang="en-US" altLang="en-US" sz="3200" dirty="0">
                <a:solidFill>
                  <a:schemeClr val="bg1"/>
                </a:solidFill>
                <a:cs typeface="Arial" panose="020B0604020202020204" pitchFamily="34" charset="0"/>
              </a:rPr>
              <a:t>, Max V. </a:t>
            </a:r>
            <a:r>
              <a:rPr lang="en-US" altLang="en-US" sz="3200" dirty="0" err="1">
                <a:solidFill>
                  <a:schemeClr val="bg1"/>
                </a:solidFill>
                <a:cs typeface="Arial" panose="020B0604020202020204" pitchFamily="34" charset="0"/>
              </a:rPr>
              <a:t>Wohlauer</a:t>
            </a:r>
            <a:r>
              <a:rPr lang="en-US" altLang="en-US" sz="3200" dirty="0">
                <a:solidFill>
                  <a:schemeClr val="bg1"/>
                </a:solidFill>
                <a:cs typeface="Arial" panose="020B0604020202020204" pitchFamily="34" charset="0"/>
              </a:rPr>
              <a:t>, MD</a:t>
            </a:r>
            <a:r>
              <a:rPr lang="en-US" altLang="en-US" sz="3200" baseline="30000" dirty="0">
                <a:solidFill>
                  <a:schemeClr val="bg1"/>
                </a:solidFill>
                <a:cs typeface="Arial" panose="020B0604020202020204" pitchFamily="34" charset="0"/>
              </a:rPr>
              <a:t>1</a:t>
            </a:r>
            <a:r>
              <a:rPr lang="en-US" altLang="en-US" sz="3200" dirty="0">
                <a:solidFill>
                  <a:schemeClr val="bg1"/>
                </a:solidFill>
                <a:cs typeface="Arial" panose="020B0604020202020204" pitchFamily="34" charset="0"/>
              </a:rPr>
              <a:t>, Mahmood </a:t>
            </a:r>
            <a:r>
              <a:rPr lang="en-US" altLang="en-US" sz="3200" dirty="0" err="1">
                <a:solidFill>
                  <a:schemeClr val="bg1"/>
                </a:solidFill>
                <a:cs typeface="Arial" panose="020B0604020202020204" pitchFamily="34" charset="0"/>
              </a:rPr>
              <a:t>Kabeil</a:t>
            </a:r>
            <a:r>
              <a:rPr lang="en-US" altLang="en-US" sz="3200" dirty="0">
                <a:solidFill>
                  <a:schemeClr val="bg1"/>
                </a:solidFill>
                <a:cs typeface="Arial" panose="020B0604020202020204" pitchFamily="34" charset="0"/>
              </a:rPr>
              <a:t>, MD</a:t>
            </a:r>
            <a:r>
              <a:rPr lang="en-US" altLang="en-US" sz="3200" baseline="30000" dirty="0">
                <a:solidFill>
                  <a:schemeClr val="bg1"/>
                </a:solidFill>
                <a:cs typeface="Arial" panose="020B0604020202020204" pitchFamily="34" charset="0"/>
              </a:rPr>
              <a:t>1</a:t>
            </a:r>
            <a:r>
              <a:rPr lang="en-US" altLang="en-US" sz="3200" dirty="0">
                <a:solidFill>
                  <a:schemeClr val="bg1"/>
                </a:solidFill>
                <a:cs typeface="Arial" panose="020B0604020202020204" pitchFamily="34" charset="0"/>
              </a:rPr>
              <a:t>, Riley Gillette, BS</a:t>
            </a:r>
            <a:r>
              <a:rPr lang="en-US" altLang="en-US" sz="3200" baseline="30000" dirty="0">
                <a:solidFill>
                  <a:schemeClr val="bg1"/>
                </a:solidFill>
                <a:cs typeface="Arial" panose="020B0604020202020204" pitchFamily="34" charset="0"/>
              </a:rPr>
              <a:t>1</a:t>
            </a:r>
            <a:r>
              <a:rPr lang="en-US" altLang="en-US" sz="3200" dirty="0">
                <a:solidFill>
                  <a:schemeClr val="bg1"/>
                </a:solidFill>
                <a:cs typeface="Arial" panose="020B0604020202020204" pitchFamily="34" charset="0"/>
              </a:rPr>
              <a:t>, Nicolas J. Mouawad, MD</a:t>
            </a:r>
            <a:r>
              <a:rPr lang="en-US" altLang="en-US" sz="3200" baseline="30000" dirty="0">
                <a:solidFill>
                  <a:schemeClr val="bg1"/>
                </a:solidFill>
                <a:cs typeface="Arial" panose="020B0604020202020204" pitchFamily="34" charset="0"/>
              </a:rPr>
              <a:t>2</a:t>
            </a:r>
            <a:r>
              <a:rPr lang="en-US" altLang="en-US" sz="3200" dirty="0">
                <a:solidFill>
                  <a:schemeClr val="bg1"/>
                </a:solidFill>
                <a:cs typeface="Arial" panose="020B0604020202020204" pitchFamily="34" charset="0"/>
              </a:rPr>
              <a:t>, Jason </a:t>
            </a:r>
            <a:r>
              <a:rPr lang="en-US" altLang="en-US" sz="3200" dirty="0" err="1">
                <a:solidFill>
                  <a:schemeClr val="bg1"/>
                </a:solidFill>
                <a:cs typeface="Arial" panose="020B0604020202020204" pitchFamily="34" charset="0"/>
              </a:rPr>
              <a:t>Chuen</a:t>
            </a:r>
            <a:r>
              <a:rPr lang="en-US" altLang="en-US" sz="3200" dirty="0">
                <a:solidFill>
                  <a:schemeClr val="bg1"/>
                </a:solidFill>
                <a:cs typeface="Arial" panose="020B0604020202020204" pitchFamily="34" charset="0"/>
              </a:rPr>
              <a:t>, MD</a:t>
            </a:r>
            <a:r>
              <a:rPr lang="en-US" altLang="en-US" sz="3200" baseline="30000" dirty="0">
                <a:solidFill>
                  <a:schemeClr val="bg1"/>
                </a:solidFill>
                <a:cs typeface="Arial" panose="020B0604020202020204" pitchFamily="34" charset="0"/>
              </a:rPr>
              <a:t>3</a:t>
            </a:r>
            <a:r>
              <a:rPr lang="en-US" altLang="en-US" sz="3200" dirty="0">
                <a:solidFill>
                  <a:schemeClr val="bg1"/>
                </a:solidFill>
                <a:cs typeface="Arial" panose="020B0604020202020204" pitchFamily="34" charset="0"/>
              </a:rPr>
              <a:t>, Joseph Mills MD</a:t>
            </a:r>
            <a:r>
              <a:rPr lang="en-US" altLang="en-US" sz="3200" baseline="30000" dirty="0">
                <a:solidFill>
                  <a:schemeClr val="bg1"/>
                </a:solidFill>
                <a:cs typeface="Arial" panose="020B0604020202020204" pitchFamily="34" charset="0"/>
              </a:rPr>
              <a:t>4</a:t>
            </a:r>
            <a:r>
              <a:rPr lang="en-US" altLang="en-US" sz="3200" dirty="0">
                <a:solidFill>
                  <a:schemeClr val="bg1"/>
                </a:solidFill>
                <a:cs typeface="Arial" panose="020B0604020202020204" pitchFamily="34" charset="0"/>
              </a:rPr>
              <a:t>, Judith Lin MD</a:t>
            </a:r>
            <a:r>
              <a:rPr lang="en-US" altLang="en-US" sz="3200" baseline="30000" dirty="0">
                <a:solidFill>
                  <a:schemeClr val="bg1"/>
                </a:solidFill>
                <a:cs typeface="Arial" panose="020B0604020202020204" pitchFamily="34" charset="0"/>
              </a:rPr>
              <a:t>5</a:t>
            </a:r>
            <a:r>
              <a:rPr lang="en-US" altLang="en-US" sz="3200" dirty="0">
                <a:solidFill>
                  <a:schemeClr val="bg1"/>
                </a:solidFill>
                <a:cs typeface="Arial" panose="020B0604020202020204" pitchFamily="34" charset="0"/>
              </a:rPr>
              <a:t>, London Guidry Lyons, MD</a:t>
            </a:r>
            <a:r>
              <a:rPr lang="en-US" altLang="en-US" sz="3200" baseline="30000" dirty="0">
                <a:solidFill>
                  <a:schemeClr val="bg1"/>
                </a:solidFill>
                <a:cs typeface="Arial" panose="020B0604020202020204" pitchFamily="34" charset="0"/>
              </a:rPr>
              <a:t>6</a:t>
            </a:r>
            <a:r>
              <a:rPr lang="en-US" altLang="en-US" sz="3200" dirty="0">
                <a:solidFill>
                  <a:schemeClr val="bg1"/>
                </a:solidFill>
                <a:cs typeface="Arial" panose="020B0604020202020204" pitchFamily="34" charset="0"/>
              </a:rPr>
              <a:t>, </a:t>
            </a:r>
            <a:r>
              <a:rPr lang="en-US" altLang="en-US" sz="3200" dirty="0" err="1">
                <a:solidFill>
                  <a:schemeClr val="bg1"/>
                </a:solidFill>
                <a:cs typeface="Arial" panose="020B0604020202020204" pitchFamily="34" charset="0"/>
              </a:rPr>
              <a:t>Issam</a:t>
            </a:r>
            <a:r>
              <a:rPr lang="en-US" altLang="en-US" sz="3200" dirty="0">
                <a:solidFill>
                  <a:schemeClr val="bg1"/>
                </a:solidFill>
                <a:cs typeface="Arial" panose="020B0604020202020204" pitchFamily="34" charset="0"/>
              </a:rPr>
              <a:t> </a:t>
            </a:r>
            <a:r>
              <a:rPr lang="en-US" altLang="en-US" sz="3200" dirty="0" err="1">
                <a:solidFill>
                  <a:schemeClr val="bg1"/>
                </a:solidFill>
                <a:cs typeface="Arial" panose="020B0604020202020204" pitchFamily="34" charset="0"/>
              </a:rPr>
              <a:t>Koleilat</a:t>
            </a:r>
            <a:r>
              <a:rPr lang="en-US" altLang="en-US" sz="3200" dirty="0">
                <a:solidFill>
                  <a:schemeClr val="bg1"/>
                </a:solidFill>
                <a:cs typeface="Arial" panose="020B0604020202020204" pitchFamily="34" charset="0"/>
              </a:rPr>
              <a:t>, MD</a:t>
            </a:r>
            <a:r>
              <a:rPr lang="en-US" altLang="en-US" sz="3200" baseline="30000" dirty="0">
                <a:solidFill>
                  <a:schemeClr val="bg1"/>
                </a:solidFill>
                <a:cs typeface="Arial" panose="020B0604020202020204" pitchFamily="34" charset="0"/>
              </a:rPr>
              <a:t>7</a:t>
            </a:r>
            <a:r>
              <a:rPr lang="en-US" altLang="en-US" sz="3200" dirty="0">
                <a:solidFill>
                  <a:schemeClr val="bg1"/>
                </a:solidFill>
                <a:cs typeface="Arial" panose="020B0604020202020204" pitchFamily="34" charset="0"/>
              </a:rPr>
              <a:t>, Leigh Ann O’Banion</a:t>
            </a:r>
            <a:r>
              <a:rPr lang="en-US" altLang="en-US" sz="3200" baseline="30000" dirty="0">
                <a:solidFill>
                  <a:schemeClr val="bg1"/>
                </a:solidFill>
                <a:cs typeface="Arial" panose="020B0604020202020204" pitchFamily="34" charset="0"/>
              </a:rPr>
              <a:t>8</a:t>
            </a:r>
            <a:r>
              <a:rPr lang="en-US" altLang="en-US" sz="3200" dirty="0">
                <a:solidFill>
                  <a:schemeClr val="bg1"/>
                </a:solidFill>
                <a:cs typeface="Arial" panose="020B0604020202020204" pitchFamily="34" charset="0"/>
              </a:rPr>
              <a:t>, MD, and Robert F. Cuff, MD</a:t>
            </a:r>
            <a:r>
              <a:rPr lang="en-US" altLang="en-US" sz="3200" baseline="30000" dirty="0">
                <a:solidFill>
                  <a:schemeClr val="bg1"/>
                </a:solidFill>
                <a:cs typeface="Arial" panose="020B0604020202020204" pitchFamily="34" charset="0"/>
              </a:rPr>
              <a:t>9</a:t>
            </a:r>
          </a:p>
        </p:txBody>
      </p:sp>
      <p:sp>
        <p:nvSpPr>
          <p:cNvPr id="35" name="TextBox 69">
            <a:extLst>
              <a:ext uri="{FF2B5EF4-FFF2-40B4-BE49-F238E27FC236}">
                <a16:creationId xmlns:a16="http://schemas.microsoft.com/office/drawing/2014/main" id="{2A675889-EA5B-8A28-E224-C25110C242AB}"/>
              </a:ext>
            </a:extLst>
          </p:cNvPr>
          <p:cNvSpPr txBox="1">
            <a:spLocks noChangeArrowheads="1"/>
          </p:cNvSpPr>
          <p:nvPr/>
        </p:nvSpPr>
        <p:spPr bwMode="auto">
          <a:xfrm>
            <a:off x="7106810" y="2795960"/>
            <a:ext cx="25730391" cy="65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defRPr sz="5200">
                <a:solidFill>
                  <a:schemeClr val="tx1"/>
                </a:solidFill>
                <a:latin typeface="Arial" panose="020B0604020202020204" pitchFamily="34" charset="0"/>
                <a:ea typeface="MS PGothic" panose="020B0600070205080204" pitchFamily="34" charset="-128"/>
              </a:defRPr>
            </a:lvl1pPr>
            <a:lvl2pPr marL="742950" indent="-285750">
              <a:defRPr sz="5200">
                <a:solidFill>
                  <a:schemeClr val="tx1"/>
                </a:solidFill>
                <a:latin typeface="Arial" panose="020B0604020202020204" pitchFamily="34" charset="0"/>
                <a:ea typeface="MS PGothic" panose="020B0600070205080204" pitchFamily="34" charset="-128"/>
              </a:defRPr>
            </a:lvl2pPr>
            <a:lvl3pPr marL="1143000" indent="-228600">
              <a:defRPr sz="5200">
                <a:solidFill>
                  <a:schemeClr val="tx1"/>
                </a:solidFill>
                <a:latin typeface="Arial" panose="020B0604020202020204" pitchFamily="34" charset="0"/>
                <a:ea typeface="MS PGothic" panose="020B0600070205080204" pitchFamily="34" charset="-128"/>
              </a:defRPr>
            </a:lvl3pPr>
            <a:lvl4pPr marL="1600200" indent="-228600">
              <a:defRPr sz="5200">
                <a:solidFill>
                  <a:schemeClr val="tx1"/>
                </a:solidFill>
                <a:latin typeface="Arial" panose="020B0604020202020204" pitchFamily="34" charset="0"/>
                <a:ea typeface="MS PGothic" panose="020B0600070205080204" pitchFamily="34" charset="-128"/>
              </a:defRPr>
            </a:lvl4pPr>
            <a:lvl5pPr marL="2057400" indent="-228600">
              <a:defRPr sz="5200">
                <a:solidFill>
                  <a:schemeClr val="tx1"/>
                </a:solidFill>
                <a:latin typeface="Arial" panose="020B0604020202020204" pitchFamily="34" charset="0"/>
                <a:ea typeface="MS PGothic" panose="020B0600070205080204" pitchFamily="34" charset="-128"/>
              </a:defRPr>
            </a:lvl5pPr>
            <a:lvl6pPr marL="25146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6pPr>
            <a:lvl7pPr marL="29718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7pPr>
            <a:lvl8pPr marL="34290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8pPr>
            <a:lvl9pPr marL="3886200" indent="-228600" defTabSz="2663825"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9pPr>
          </a:lstStyle>
          <a:p>
            <a:pPr algn="ctr" eaLnBrk="1" hangingPunct="1">
              <a:spcAft>
                <a:spcPts val="1200"/>
              </a:spcAft>
            </a:pPr>
            <a:r>
              <a:rPr lang="en-US" altLang="en-US" sz="1590" dirty="0">
                <a:solidFill>
                  <a:schemeClr val="bg1"/>
                </a:solidFill>
              </a:rPr>
              <a:t>University of Colorado Anschutz Medical Campus</a:t>
            </a:r>
            <a:r>
              <a:rPr lang="en-US" altLang="en-US" sz="1590" baseline="30000" dirty="0">
                <a:solidFill>
                  <a:schemeClr val="bg1"/>
                </a:solidFill>
              </a:rPr>
              <a:t>1</a:t>
            </a:r>
            <a:r>
              <a:rPr lang="en-US" altLang="en-US" sz="1590" dirty="0">
                <a:solidFill>
                  <a:schemeClr val="bg1"/>
                </a:solidFill>
              </a:rPr>
              <a:t>, McLaren Health System</a:t>
            </a:r>
            <a:r>
              <a:rPr lang="en-US" altLang="en-US" sz="1590" baseline="30000" dirty="0">
                <a:solidFill>
                  <a:schemeClr val="bg1"/>
                </a:solidFill>
              </a:rPr>
              <a:t>2</a:t>
            </a:r>
            <a:r>
              <a:rPr lang="en-US" altLang="en-US" sz="1590" dirty="0">
                <a:solidFill>
                  <a:schemeClr val="bg1"/>
                </a:solidFill>
              </a:rPr>
              <a:t>, Austin Health</a:t>
            </a:r>
            <a:r>
              <a:rPr lang="en-US" altLang="en-US" sz="1590" baseline="30000" dirty="0">
                <a:solidFill>
                  <a:schemeClr val="bg1"/>
                </a:solidFill>
              </a:rPr>
              <a:t>3</a:t>
            </a:r>
            <a:r>
              <a:rPr lang="en-US" altLang="en-US" sz="1590" dirty="0">
                <a:solidFill>
                  <a:schemeClr val="bg1"/>
                </a:solidFill>
              </a:rPr>
              <a:t>, Baylor College of Medicine</a:t>
            </a:r>
            <a:r>
              <a:rPr lang="en-US" altLang="en-US" sz="1590" baseline="30000" dirty="0">
                <a:solidFill>
                  <a:schemeClr val="bg1"/>
                </a:solidFill>
              </a:rPr>
              <a:t>4</a:t>
            </a:r>
            <a:r>
              <a:rPr lang="en-US" altLang="en-US" sz="1590" dirty="0">
                <a:solidFill>
                  <a:schemeClr val="bg1"/>
                </a:solidFill>
              </a:rPr>
              <a:t>, Michigan State University</a:t>
            </a:r>
            <a:r>
              <a:rPr lang="en-US" altLang="en-US" sz="1590" baseline="30000" dirty="0">
                <a:solidFill>
                  <a:schemeClr val="bg1"/>
                </a:solidFill>
              </a:rPr>
              <a:t>5</a:t>
            </a:r>
            <a:r>
              <a:rPr lang="en-US" altLang="en-US" sz="1590" dirty="0">
                <a:solidFill>
                  <a:schemeClr val="bg1"/>
                </a:solidFill>
              </a:rPr>
              <a:t>, Louisiana State University Program</a:t>
            </a:r>
            <a:r>
              <a:rPr lang="en-US" altLang="en-US" sz="1590" baseline="30000" dirty="0">
                <a:solidFill>
                  <a:schemeClr val="bg1"/>
                </a:solidFill>
              </a:rPr>
              <a:t>6</a:t>
            </a:r>
            <a:r>
              <a:rPr lang="en-US" altLang="en-US" sz="1590" dirty="0">
                <a:solidFill>
                  <a:schemeClr val="bg1"/>
                </a:solidFill>
              </a:rPr>
              <a:t>, RWJ/Barnabas Health</a:t>
            </a:r>
            <a:r>
              <a:rPr lang="en-US" altLang="en-US" sz="1590" baseline="30000" dirty="0">
                <a:solidFill>
                  <a:schemeClr val="bg1"/>
                </a:solidFill>
              </a:rPr>
              <a:t>7</a:t>
            </a:r>
            <a:r>
              <a:rPr lang="en-US" altLang="en-US" sz="1590" dirty="0">
                <a:solidFill>
                  <a:schemeClr val="bg1"/>
                </a:solidFill>
              </a:rPr>
              <a:t>, University of California San Francisco (UCSF) Fresno</a:t>
            </a:r>
            <a:r>
              <a:rPr lang="en-US" altLang="en-US" sz="1590" baseline="30000" dirty="0">
                <a:solidFill>
                  <a:schemeClr val="bg1"/>
                </a:solidFill>
              </a:rPr>
              <a:t>8</a:t>
            </a:r>
            <a:r>
              <a:rPr lang="en-US" altLang="en-US" sz="1590" dirty="0">
                <a:solidFill>
                  <a:schemeClr val="bg1"/>
                </a:solidFill>
              </a:rPr>
              <a:t>, Spectrum Health</a:t>
            </a:r>
            <a:r>
              <a:rPr lang="en-US" altLang="en-US" sz="1590" baseline="30000" dirty="0">
                <a:solidFill>
                  <a:schemeClr val="bg1"/>
                </a:solidFill>
              </a:rPr>
              <a:t>9</a:t>
            </a:r>
          </a:p>
        </p:txBody>
      </p:sp>
      <p:sp>
        <p:nvSpPr>
          <p:cNvPr id="36" name="TextBox 35">
            <a:extLst>
              <a:ext uri="{FF2B5EF4-FFF2-40B4-BE49-F238E27FC236}">
                <a16:creationId xmlns:a16="http://schemas.microsoft.com/office/drawing/2014/main" id="{266C3F4A-5F92-86FF-FD24-5B0F82FA8027}"/>
              </a:ext>
            </a:extLst>
          </p:cNvPr>
          <p:cNvSpPr txBox="1"/>
          <p:nvPr/>
        </p:nvSpPr>
        <p:spPr>
          <a:xfrm>
            <a:off x="8500686" y="5847274"/>
            <a:ext cx="2516009" cy="954107"/>
          </a:xfrm>
          <a:prstGeom prst="rect">
            <a:avLst/>
          </a:prstGeom>
          <a:noFill/>
          <a:ln w="57150">
            <a:noFill/>
          </a:ln>
        </p:spPr>
        <p:txBody>
          <a:bodyPr wrap="square" rtlCol="0">
            <a:spAutoFit/>
          </a:bodyPr>
          <a:lstStyle/>
          <a:p>
            <a:pPr algn="ctr"/>
            <a:r>
              <a:rPr lang="en-US" sz="2800" b="1" dirty="0">
                <a:solidFill>
                  <a:srgbClr val="000000"/>
                </a:solidFill>
              </a:rPr>
              <a:t>Total Patients</a:t>
            </a:r>
          </a:p>
          <a:p>
            <a:pPr algn="ctr"/>
            <a:r>
              <a:rPr lang="en-US" sz="2800" b="1" dirty="0">
                <a:solidFill>
                  <a:srgbClr val="000000"/>
                </a:solidFill>
              </a:rPr>
              <a:t>(n=1,050)</a:t>
            </a:r>
          </a:p>
        </p:txBody>
      </p:sp>
      <p:sp>
        <p:nvSpPr>
          <p:cNvPr id="40" name="TextBox 39">
            <a:extLst>
              <a:ext uri="{FF2B5EF4-FFF2-40B4-BE49-F238E27FC236}">
                <a16:creationId xmlns:a16="http://schemas.microsoft.com/office/drawing/2014/main" id="{E33CB092-DA25-BD8B-5D7E-AA45DC9DE51A}"/>
              </a:ext>
            </a:extLst>
          </p:cNvPr>
          <p:cNvSpPr txBox="1"/>
          <p:nvPr/>
        </p:nvSpPr>
        <p:spPr>
          <a:xfrm>
            <a:off x="12425195" y="5522646"/>
            <a:ext cx="3500605" cy="1384995"/>
          </a:xfrm>
          <a:prstGeom prst="rect">
            <a:avLst/>
          </a:prstGeom>
          <a:noFill/>
        </p:spPr>
        <p:txBody>
          <a:bodyPr wrap="square" rtlCol="0">
            <a:spAutoFit/>
          </a:bodyPr>
          <a:lstStyle/>
          <a:p>
            <a:pPr algn="ctr"/>
            <a:r>
              <a:rPr lang="en-US" sz="2800" b="1" dirty="0">
                <a:solidFill>
                  <a:srgbClr val="000000"/>
                </a:solidFill>
              </a:rPr>
              <a:t>Patients Who Died Waiting for Surgery</a:t>
            </a:r>
          </a:p>
          <a:p>
            <a:pPr algn="ctr"/>
            <a:r>
              <a:rPr lang="en-US" sz="2800" b="1" dirty="0">
                <a:solidFill>
                  <a:srgbClr val="000000"/>
                </a:solidFill>
              </a:rPr>
              <a:t>(n=29)</a:t>
            </a:r>
          </a:p>
        </p:txBody>
      </p:sp>
      <p:sp>
        <p:nvSpPr>
          <p:cNvPr id="59" name="Title 1">
            <a:extLst>
              <a:ext uri="{FF2B5EF4-FFF2-40B4-BE49-F238E27FC236}">
                <a16:creationId xmlns:a16="http://schemas.microsoft.com/office/drawing/2014/main" id="{7330587B-C3AB-FC9C-FA55-0A7571E494CB}"/>
              </a:ext>
            </a:extLst>
          </p:cNvPr>
          <p:cNvSpPr txBox="1">
            <a:spLocks/>
          </p:cNvSpPr>
          <p:nvPr/>
        </p:nvSpPr>
        <p:spPr>
          <a:xfrm>
            <a:off x="15671398" y="11032421"/>
            <a:ext cx="10412523" cy="1737536"/>
          </a:xfrm>
          <a:prstGeom prst="rect">
            <a:avLst/>
          </a:prstGeom>
        </p:spPr>
        <p:txBody>
          <a:bodyPr/>
          <a:lstStyle>
            <a:lvl1pPr algn="ctr" defTabSz="2663825" rtl="0" eaLnBrk="0" fontAlgn="base" hangingPunct="0">
              <a:spcBef>
                <a:spcPct val="0"/>
              </a:spcBef>
              <a:spcAft>
                <a:spcPct val="0"/>
              </a:spcAft>
              <a:defRPr sz="12800" kern="1200">
                <a:solidFill>
                  <a:schemeClr val="bg1"/>
                </a:solidFill>
                <a:latin typeface="+mj-lt"/>
                <a:ea typeface="MS PGothic" pitchFamily="34" charset="-128"/>
                <a:cs typeface="ＭＳ Ｐゴシック" charset="0"/>
              </a:defRPr>
            </a:lvl1pPr>
            <a:lvl2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2pPr>
            <a:lvl3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3pPr>
            <a:lvl4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4pPr>
            <a:lvl5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5pPr>
            <a:lvl6pPr marL="457200" algn="ctr" defTabSz="2663825" rtl="0" fontAlgn="base">
              <a:spcBef>
                <a:spcPct val="0"/>
              </a:spcBef>
              <a:spcAft>
                <a:spcPct val="0"/>
              </a:spcAft>
              <a:defRPr sz="12800">
                <a:solidFill>
                  <a:schemeClr val="tx1"/>
                </a:solidFill>
                <a:latin typeface="Calibri" pitchFamily="34" charset="0"/>
              </a:defRPr>
            </a:lvl6pPr>
            <a:lvl7pPr marL="914400" algn="ctr" defTabSz="2663825" rtl="0" fontAlgn="base">
              <a:spcBef>
                <a:spcPct val="0"/>
              </a:spcBef>
              <a:spcAft>
                <a:spcPct val="0"/>
              </a:spcAft>
              <a:defRPr sz="12800">
                <a:solidFill>
                  <a:schemeClr val="tx1"/>
                </a:solidFill>
                <a:latin typeface="Calibri" pitchFamily="34" charset="0"/>
              </a:defRPr>
            </a:lvl7pPr>
            <a:lvl8pPr marL="1371600" algn="ctr" defTabSz="2663825" rtl="0" fontAlgn="base">
              <a:spcBef>
                <a:spcPct val="0"/>
              </a:spcBef>
              <a:spcAft>
                <a:spcPct val="0"/>
              </a:spcAft>
              <a:defRPr sz="12800">
                <a:solidFill>
                  <a:schemeClr val="tx1"/>
                </a:solidFill>
                <a:latin typeface="Calibri" pitchFamily="34" charset="0"/>
              </a:defRPr>
            </a:lvl8pPr>
            <a:lvl9pPr marL="1828800" algn="ctr" defTabSz="2663825" rtl="0" fontAlgn="base">
              <a:spcBef>
                <a:spcPct val="0"/>
              </a:spcBef>
              <a:spcAft>
                <a:spcPct val="0"/>
              </a:spcAft>
              <a:defRPr sz="12800">
                <a:solidFill>
                  <a:schemeClr val="tx1"/>
                </a:solidFill>
                <a:latin typeface="Calibri" pitchFamily="34" charset="0"/>
              </a:defRPr>
            </a:lvl9pPr>
          </a:lstStyle>
          <a:p>
            <a:r>
              <a:rPr lang="en-US" sz="3200" dirty="0">
                <a:solidFill>
                  <a:srgbClr val="000000"/>
                </a:solidFill>
              </a:rPr>
              <a:t>2.8% of Patients Died Waiting for Surgery</a:t>
            </a:r>
          </a:p>
        </p:txBody>
      </p:sp>
      <p:graphicFrame>
        <p:nvGraphicFramePr>
          <p:cNvPr id="60" name="Content Placeholder 3">
            <a:extLst>
              <a:ext uri="{FF2B5EF4-FFF2-40B4-BE49-F238E27FC236}">
                <a16:creationId xmlns:a16="http://schemas.microsoft.com/office/drawing/2014/main" id="{ED874BA3-4D5D-B1A2-176D-00B43AAF0C93}"/>
              </a:ext>
            </a:extLst>
          </p:cNvPr>
          <p:cNvGraphicFramePr>
            <a:graphicFrameLocks/>
          </p:cNvGraphicFramePr>
          <p:nvPr>
            <p:extLst>
              <p:ext uri="{D42A27DB-BD31-4B8C-83A1-F6EECF244321}">
                <p14:modId xmlns:p14="http://schemas.microsoft.com/office/powerpoint/2010/main" val="2637898124"/>
              </p:ext>
            </p:extLst>
          </p:nvPr>
        </p:nvGraphicFramePr>
        <p:xfrm>
          <a:off x="17095744" y="11608043"/>
          <a:ext cx="7498197" cy="5984458"/>
        </p:xfrm>
        <a:graphic>
          <a:graphicData uri="http://schemas.openxmlformats.org/drawingml/2006/table">
            <a:tbl>
              <a:tblPr>
                <a:tableStyleId>{D7AC3CCA-C797-4891-BE02-D94E43425B78}</a:tableStyleId>
              </a:tblPr>
              <a:tblGrid>
                <a:gridCol w="4201468">
                  <a:extLst>
                    <a:ext uri="{9D8B030D-6E8A-4147-A177-3AD203B41FA5}">
                      <a16:colId xmlns:a16="http://schemas.microsoft.com/office/drawing/2014/main" val="2394082987"/>
                    </a:ext>
                  </a:extLst>
                </a:gridCol>
                <a:gridCol w="3296729">
                  <a:extLst>
                    <a:ext uri="{9D8B030D-6E8A-4147-A177-3AD203B41FA5}">
                      <a16:colId xmlns:a16="http://schemas.microsoft.com/office/drawing/2014/main" val="98646334"/>
                    </a:ext>
                  </a:extLst>
                </a:gridCol>
              </a:tblGrid>
              <a:tr h="507525">
                <a:tc>
                  <a:txBody>
                    <a:bodyPr/>
                    <a:lstStyle/>
                    <a:p>
                      <a:pPr algn="l" fontAlgn="b"/>
                      <a:r>
                        <a:rPr lang="en-US" sz="2800" b="1" u="none" strike="noStrike" dirty="0">
                          <a:solidFill>
                            <a:schemeClr val="bg1"/>
                          </a:solidFill>
                          <a:effectLst/>
                        </a:rPr>
                        <a:t>Cause of Death</a:t>
                      </a:r>
                      <a:endParaRPr lang="en-US" sz="28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2800" b="1" i="0" u="none" strike="noStrike" dirty="0">
                          <a:solidFill>
                            <a:srgbClr val="FFFFFF"/>
                          </a:solidFill>
                          <a:effectLst/>
                          <a:latin typeface="+mn-lt"/>
                        </a:rPr>
                        <a:t>Number of Patients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64610815"/>
                  </a:ext>
                </a:extLst>
              </a:tr>
              <a:tr h="561506">
                <a:tc>
                  <a:txBody>
                    <a:bodyPr/>
                    <a:lstStyle/>
                    <a:p>
                      <a:pPr algn="l" fontAlgn="b"/>
                      <a:r>
                        <a:rPr lang="en-US" sz="3200" u="none" strike="noStrike" dirty="0">
                          <a:solidFill>
                            <a:srgbClr val="000000"/>
                          </a:solidFill>
                          <a:effectLst/>
                        </a:rPr>
                        <a:t>Unknown</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200" u="none" strike="noStrike" dirty="0">
                          <a:solidFill>
                            <a:srgbClr val="000000"/>
                          </a:solidFill>
                          <a:effectLst/>
                        </a:rPr>
                        <a:t>12</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6747347"/>
                  </a:ext>
                </a:extLst>
              </a:tr>
              <a:tr h="561506">
                <a:tc>
                  <a:txBody>
                    <a:bodyPr/>
                    <a:lstStyle/>
                    <a:p>
                      <a:pPr algn="l" fontAlgn="b"/>
                      <a:r>
                        <a:rPr lang="en-US" sz="3200" u="none" strike="noStrike" dirty="0">
                          <a:solidFill>
                            <a:srgbClr val="000000"/>
                          </a:solidFill>
                          <a:effectLst/>
                        </a:rPr>
                        <a:t>COVID-19</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3200" u="none" strike="noStrike" dirty="0">
                          <a:solidFill>
                            <a:srgbClr val="000000"/>
                          </a:solidFill>
                          <a:effectLst/>
                        </a:rPr>
                        <a:t>10</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55863000"/>
                  </a:ext>
                </a:extLst>
              </a:tr>
              <a:tr h="561506">
                <a:tc>
                  <a:txBody>
                    <a:bodyPr/>
                    <a:lstStyle/>
                    <a:p>
                      <a:pPr algn="l" fontAlgn="b"/>
                      <a:r>
                        <a:rPr lang="en-US" sz="3200" u="none" strike="noStrike" dirty="0">
                          <a:solidFill>
                            <a:srgbClr val="000000"/>
                          </a:solidFill>
                          <a:effectLst/>
                        </a:rPr>
                        <a:t>Sepsis</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200" u="none" strike="noStrike" dirty="0">
                          <a:solidFill>
                            <a:srgbClr val="000000"/>
                          </a:solidFill>
                          <a:effectLst/>
                        </a:rPr>
                        <a:t>2</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785319"/>
                  </a:ext>
                </a:extLst>
              </a:tr>
              <a:tr h="561506">
                <a:tc>
                  <a:txBody>
                    <a:bodyPr/>
                    <a:lstStyle/>
                    <a:p>
                      <a:pPr algn="l" fontAlgn="b"/>
                      <a:r>
                        <a:rPr lang="en-US" sz="3200" u="none" strike="noStrike" dirty="0">
                          <a:solidFill>
                            <a:srgbClr val="000000"/>
                          </a:solidFill>
                          <a:effectLst/>
                        </a:rPr>
                        <a:t>Aneurysm rupture</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3200" u="none" strike="noStrike" dirty="0">
                          <a:solidFill>
                            <a:srgbClr val="000000"/>
                          </a:solidFill>
                          <a:effectLst/>
                        </a:rPr>
                        <a:t>1</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49650664"/>
                  </a:ext>
                </a:extLst>
              </a:tr>
              <a:tr h="561506">
                <a:tc>
                  <a:txBody>
                    <a:bodyPr/>
                    <a:lstStyle/>
                    <a:p>
                      <a:pPr algn="l" fontAlgn="b"/>
                      <a:r>
                        <a:rPr lang="en-US" sz="3200" u="none" strike="noStrike" dirty="0">
                          <a:solidFill>
                            <a:srgbClr val="000000"/>
                          </a:solidFill>
                          <a:effectLst/>
                        </a:rPr>
                        <a:t>Aorta Rupture</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200" u="none" strike="noStrike" dirty="0">
                          <a:solidFill>
                            <a:srgbClr val="000000"/>
                          </a:solidFill>
                          <a:effectLst/>
                        </a:rPr>
                        <a:t>1</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271609"/>
                  </a:ext>
                </a:extLst>
              </a:tr>
              <a:tr h="561506">
                <a:tc>
                  <a:txBody>
                    <a:bodyPr/>
                    <a:lstStyle/>
                    <a:p>
                      <a:pPr algn="l" fontAlgn="b"/>
                      <a:r>
                        <a:rPr lang="en-US" sz="3200" u="none" strike="noStrike" dirty="0">
                          <a:solidFill>
                            <a:srgbClr val="000000"/>
                          </a:solidFill>
                          <a:effectLst/>
                        </a:rPr>
                        <a:t>Congestive heart failure</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3200" u="none" strike="noStrike" dirty="0">
                          <a:solidFill>
                            <a:srgbClr val="000000"/>
                          </a:solidFill>
                          <a:effectLst/>
                        </a:rPr>
                        <a:t>1</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50145722"/>
                  </a:ext>
                </a:extLst>
              </a:tr>
              <a:tr h="561506">
                <a:tc>
                  <a:txBody>
                    <a:bodyPr/>
                    <a:lstStyle/>
                    <a:p>
                      <a:pPr algn="l" fontAlgn="b"/>
                      <a:r>
                        <a:rPr lang="en-US" sz="3200" u="none" strike="noStrike" dirty="0">
                          <a:solidFill>
                            <a:srgbClr val="000000"/>
                          </a:solidFill>
                          <a:effectLst/>
                        </a:rPr>
                        <a:t>Myocardial infarction</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200" u="none" strike="noStrike" dirty="0">
                          <a:solidFill>
                            <a:srgbClr val="000000"/>
                          </a:solidFill>
                          <a:effectLst/>
                        </a:rPr>
                        <a:t>1</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45129"/>
                  </a:ext>
                </a:extLst>
              </a:tr>
              <a:tr h="561506">
                <a:tc>
                  <a:txBody>
                    <a:bodyPr/>
                    <a:lstStyle/>
                    <a:p>
                      <a:pPr algn="l" fontAlgn="b"/>
                      <a:r>
                        <a:rPr lang="en-US" sz="3200" u="none" strike="noStrike" dirty="0">
                          <a:solidFill>
                            <a:srgbClr val="000000"/>
                          </a:solidFill>
                          <a:effectLst/>
                        </a:rPr>
                        <a:t>Respiratory failure</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3200" u="none" strike="noStrike" dirty="0">
                          <a:solidFill>
                            <a:srgbClr val="000000"/>
                          </a:solidFill>
                          <a:effectLst/>
                        </a:rPr>
                        <a:t>1</a:t>
                      </a:r>
                      <a:endParaRPr lang="en-US" sz="3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8641715"/>
                  </a:ext>
                </a:extLst>
              </a:tr>
              <a:tr h="561506">
                <a:tc>
                  <a:txBody>
                    <a:bodyPr/>
                    <a:lstStyle/>
                    <a:p>
                      <a:pPr algn="l" fontAlgn="b"/>
                      <a:r>
                        <a:rPr lang="en-US" sz="3200" b="1" u="none" strike="noStrike" dirty="0">
                          <a:solidFill>
                            <a:srgbClr val="000000"/>
                          </a:solidFill>
                          <a:effectLst/>
                        </a:rPr>
                        <a:t>Total</a:t>
                      </a:r>
                      <a:endParaRPr lang="en-US" sz="32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200" b="1" u="none" strike="noStrike" dirty="0">
                          <a:solidFill>
                            <a:srgbClr val="000000"/>
                          </a:solidFill>
                          <a:effectLst/>
                        </a:rPr>
                        <a:t>29</a:t>
                      </a:r>
                      <a:endParaRPr lang="en-US" sz="32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4756502"/>
                  </a:ext>
                </a:extLst>
              </a:tr>
            </a:tbl>
          </a:graphicData>
        </a:graphic>
      </p:graphicFrame>
      <p:grpSp>
        <p:nvGrpSpPr>
          <p:cNvPr id="2056" name="Group 2055">
            <a:extLst>
              <a:ext uri="{FF2B5EF4-FFF2-40B4-BE49-F238E27FC236}">
                <a16:creationId xmlns:a16="http://schemas.microsoft.com/office/drawing/2014/main" id="{78778675-558F-D49D-2D73-A353C081124C}"/>
              </a:ext>
            </a:extLst>
          </p:cNvPr>
          <p:cNvGrpSpPr/>
          <p:nvPr/>
        </p:nvGrpSpPr>
        <p:grpSpPr>
          <a:xfrm>
            <a:off x="17201996" y="9630970"/>
            <a:ext cx="8023228" cy="781436"/>
            <a:chOff x="17273092" y="9906349"/>
            <a:chExt cx="8023228" cy="781436"/>
          </a:xfrm>
        </p:grpSpPr>
        <p:pic>
          <p:nvPicPr>
            <p:cNvPr id="2049" name="Picture 2048">
              <a:extLst>
                <a:ext uri="{FF2B5EF4-FFF2-40B4-BE49-F238E27FC236}">
                  <a16:creationId xmlns:a16="http://schemas.microsoft.com/office/drawing/2014/main" id="{CFB55914-C581-9DDE-8E06-8639DA64EFB2}"/>
                </a:ext>
              </a:extLst>
            </p:cNvPr>
            <p:cNvPicPr>
              <a:picLocks noChangeAspect="1"/>
            </p:cNvPicPr>
            <p:nvPr/>
          </p:nvPicPr>
          <p:blipFill>
            <a:blip r:embed="rId4"/>
            <a:stretch>
              <a:fillRect/>
            </a:stretch>
          </p:blipFill>
          <p:spPr>
            <a:xfrm>
              <a:off x="17931876" y="9984739"/>
              <a:ext cx="279400" cy="292100"/>
            </a:xfrm>
            <a:prstGeom prst="rect">
              <a:avLst/>
            </a:prstGeom>
          </p:spPr>
        </p:pic>
        <p:sp>
          <p:nvSpPr>
            <p:cNvPr id="2055" name="Title 1">
              <a:extLst>
                <a:ext uri="{FF2B5EF4-FFF2-40B4-BE49-F238E27FC236}">
                  <a16:creationId xmlns:a16="http://schemas.microsoft.com/office/drawing/2014/main" id="{CD0700A6-684D-AE81-0B36-FBB7F10EEF9B}"/>
                </a:ext>
              </a:extLst>
            </p:cNvPr>
            <p:cNvSpPr txBox="1">
              <a:spLocks/>
            </p:cNvSpPr>
            <p:nvPr/>
          </p:nvSpPr>
          <p:spPr>
            <a:xfrm>
              <a:off x="17273092" y="9906349"/>
              <a:ext cx="8023228" cy="781436"/>
            </a:xfrm>
            <a:prstGeom prst="rect">
              <a:avLst/>
            </a:prstGeom>
          </p:spPr>
          <p:txBody>
            <a:bodyPr/>
            <a:lstStyle>
              <a:lvl1pPr algn="ctr" defTabSz="2663825" rtl="0" eaLnBrk="0" fontAlgn="base" hangingPunct="0">
                <a:spcBef>
                  <a:spcPct val="0"/>
                </a:spcBef>
                <a:spcAft>
                  <a:spcPct val="0"/>
                </a:spcAft>
                <a:defRPr sz="12800" kern="1200">
                  <a:solidFill>
                    <a:schemeClr val="bg1"/>
                  </a:solidFill>
                  <a:latin typeface="+mj-lt"/>
                  <a:ea typeface="MS PGothic" pitchFamily="34" charset="-128"/>
                  <a:cs typeface="ＭＳ Ｐゴシック" charset="0"/>
                </a:defRPr>
              </a:lvl1pPr>
              <a:lvl2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2pPr>
              <a:lvl3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3pPr>
              <a:lvl4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4pPr>
              <a:lvl5pPr algn="ctr" defTabSz="2663825" rtl="0" eaLnBrk="0" fontAlgn="base" hangingPunct="0">
                <a:spcBef>
                  <a:spcPct val="0"/>
                </a:spcBef>
                <a:spcAft>
                  <a:spcPct val="0"/>
                </a:spcAft>
                <a:defRPr sz="12800">
                  <a:solidFill>
                    <a:schemeClr val="bg1"/>
                  </a:solidFill>
                  <a:latin typeface="Arial" charset="0"/>
                  <a:ea typeface="MS PGothic" pitchFamily="34" charset="-128"/>
                  <a:cs typeface="ＭＳ Ｐゴシック" charset="0"/>
                </a:defRPr>
              </a:lvl5pPr>
              <a:lvl6pPr marL="457200" algn="ctr" defTabSz="2663825" rtl="0" fontAlgn="base">
                <a:spcBef>
                  <a:spcPct val="0"/>
                </a:spcBef>
                <a:spcAft>
                  <a:spcPct val="0"/>
                </a:spcAft>
                <a:defRPr sz="12800">
                  <a:solidFill>
                    <a:schemeClr val="tx1"/>
                  </a:solidFill>
                  <a:latin typeface="Calibri" pitchFamily="34" charset="0"/>
                </a:defRPr>
              </a:lvl6pPr>
              <a:lvl7pPr marL="914400" algn="ctr" defTabSz="2663825" rtl="0" fontAlgn="base">
                <a:spcBef>
                  <a:spcPct val="0"/>
                </a:spcBef>
                <a:spcAft>
                  <a:spcPct val="0"/>
                </a:spcAft>
                <a:defRPr sz="12800">
                  <a:solidFill>
                    <a:schemeClr val="tx1"/>
                  </a:solidFill>
                  <a:latin typeface="Calibri" pitchFamily="34" charset="0"/>
                </a:defRPr>
              </a:lvl7pPr>
              <a:lvl8pPr marL="1371600" algn="ctr" defTabSz="2663825" rtl="0" fontAlgn="base">
                <a:spcBef>
                  <a:spcPct val="0"/>
                </a:spcBef>
                <a:spcAft>
                  <a:spcPct val="0"/>
                </a:spcAft>
                <a:defRPr sz="12800">
                  <a:solidFill>
                    <a:schemeClr val="tx1"/>
                  </a:solidFill>
                  <a:latin typeface="Calibri" pitchFamily="34" charset="0"/>
                </a:defRPr>
              </a:lvl8pPr>
              <a:lvl9pPr marL="1828800" algn="ctr" defTabSz="2663825" rtl="0" fontAlgn="base">
                <a:spcBef>
                  <a:spcPct val="0"/>
                </a:spcBef>
                <a:spcAft>
                  <a:spcPct val="0"/>
                </a:spcAft>
                <a:defRPr sz="12800">
                  <a:solidFill>
                    <a:schemeClr val="tx1"/>
                  </a:solidFill>
                  <a:latin typeface="Calibri" pitchFamily="34" charset="0"/>
                </a:defRPr>
              </a:lvl9pPr>
            </a:lstStyle>
            <a:p>
              <a:r>
                <a:rPr lang="en-US" sz="2400" dirty="0">
                  <a:solidFill>
                    <a:srgbClr val="000000"/>
                  </a:solidFill>
                </a:rPr>
                <a:t>Countries with VASCC patients in the study</a:t>
              </a:r>
            </a:p>
          </p:txBody>
        </p:sp>
      </p:grpSp>
      <p:graphicFrame>
        <p:nvGraphicFramePr>
          <p:cNvPr id="2076" name="Content Placeholder 4">
            <a:extLst>
              <a:ext uri="{FF2B5EF4-FFF2-40B4-BE49-F238E27FC236}">
                <a16:creationId xmlns:a16="http://schemas.microsoft.com/office/drawing/2014/main" id="{3F9B5366-299D-B6F5-FAC7-AAD4BE7175CD}"/>
              </a:ext>
            </a:extLst>
          </p:cNvPr>
          <p:cNvGraphicFramePr>
            <a:graphicFrameLocks/>
          </p:cNvGraphicFramePr>
          <p:nvPr>
            <p:extLst>
              <p:ext uri="{D42A27DB-BD31-4B8C-83A1-F6EECF244321}">
                <p14:modId xmlns:p14="http://schemas.microsoft.com/office/powerpoint/2010/main" val="2687265418"/>
              </p:ext>
            </p:extLst>
          </p:nvPr>
        </p:nvGraphicFramePr>
        <p:xfrm>
          <a:off x="12578009" y="11266495"/>
          <a:ext cx="4089428" cy="67167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77" name="Chart 2076">
            <a:extLst>
              <a:ext uri="{FF2B5EF4-FFF2-40B4-BE49-F238E27FC236}">
                <a16:creationId xmlns:a16="http://schemas.microsoft.com/office/drawing/2014/main" id="{2BE417FA-C99F-9150-E0A1-2E6F8EF3124F}"/>
              </a:ext>
            </a:extLst>
          </p:cNvPr>
          <p:cNvGraphicFramePr>
            <a:graphicFrameLocks/>
          </p:cNvGraphicFramePr>
          <p:nvPr>
            <p:extLst>
              <p:ext uri="{D42A27DB-BD31-4B8C-83A1-F6EECF244321}">
                <p14:modId xmlns:p14="http://schemas.microsoft.com/office/powerpoint/2010/main" val="453356155"/>
              </p:ext>
            </p:extLst>
          </p:nvPr>
        </p:nvGraphicFramePr>
        <p:xfrm>
          <a:off x="8407372" y="11266496"/>
          <a:ext cx="4089428" cy="671670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Office Theme">
  <a:themeElements>
    <a:clrScheme name="Children's Hospital Colorado Colors">
      <a:dk1>
        <a:srgbClr val="0069AA"/>
      </a:dk1>
      <a:lt1>
        <a:srgbClr val="FFFFFF"/>
      </a:lt1>
      <a:dk2>
        <a:srgbClr val="0069AA"/>
      </a:dk2>
      <a:lt2>
        <a:srgbClr val="FFFFFF"/>
      </a:lt2>
      <a:accent1>
        <a:srgbClr val="E31536"/>
      </a:accent1>
      <a:accent2>
        <a:srgbClr val="F8981D"/>
      </a:accent2>
      <a:accent3>
        <a:srgbClr val="FFE04F"/>
      </a:accent3>
      <a:accent4>
        <a:srgbClr val="7AC142"/>
      </a:accent4>
      <a:accent5>
        <a:srgbClr val="00A4E3"/>
      </a:accent5>
      <a:accent6>
        <a:srgbClr val="7A68AE"/>
      </a:accent6>
      <a:hlink>
        <a:srgbClr val="FFFFFF"/>
      </a:hlink>
      <a:folHlink>
        <a:srgbClr val="D60C8C"/>
      </a:folHlink>
    </a:clrScheme>
    <a:fontScheme name="Arial Children's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6957</TotalTime>
  <Words>462</Words>
  <Application>Microsoft Macintosh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The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us001432</dc:creator>
  <cp:lastModifiedBy>Moore, Ethan</cp:lastModifiedBy>
  <cp:revision>130</cp:revision>
  <dcterms:created xsi:type="dcterms:W3CDTF">2011-11-07T20:05:04Z</dcterms:created>
  <dcterms:modified xsi:type="dcterms:W3CDTF">2022-11-16T19:25:27Z</dcterms:modified>
</cp:coreProperties>
</file>