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2918400" cy="19202400"/>
  <p:notesSz cx="9296400" cy="14770100"/>
  <p:defaultTextStyle>
    <a:defPPr>
      <a:defRPr lang="en-US"/>
    </a:defPPr>
    <a:lvl1pPr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1pPr>
    <a:lvl2pPr marL="1331913" indent="-874713"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2pPr>
    <a:lvl3pPr marL="2663825" indent="-1749425"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3pPr>
    <a:lvl4pPr marL="3995738" indent="-2624138"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4pPr>
    <a:lvl5pPr marL="5327650" indent="-3498850" algn="l" defTabSz="2663825" rtl="0" eaLnBrk="0" fontAlgn="base" hangingPunct="0">
      <a:spcBef>
        <a:spcPct val="0"/>
      </a:spcBef>
      <a:spcAft>
        <a:spcPct val="0"/>
      </a:spcAft>
      <a:defRPr sz="5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5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048">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D2743"/>
    <a:srgbClr val="CFB87C"/>
    <a:srgbClr val="004C84"/>
    <a:srgbClr val="4D483E"/>
    <a:srgbClr val="4F81B5"/>
    <a:srgbClr val="00355D"/>
    <a:srgbClr val="033B65"/>
    <a:srgbClr val="49729C"/>
    <a:srgbClr val="6A6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6" d="100"/>
          <a:sy n="16" d="100"/>
        </p:scale>
        <p:origin x="1080" y="60"/>
      </p:cViewPr>
      <p:guideLst>
        <p:guide orient="horz" pos="6048"/>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bg1"/>
                </a:solidFill>
              </a:defRPr>
            </a:lvl1pPr>
            <a:lvl2pPr marL="1332298" indent="0" algn="ctr">
              <a:buNone/>
              <a:defRPr>
                <a:solidFill>
                  <a:schemeClr val="tx1">
                    <a:tint val="75000"/>
                  </a:schemeClr>
                </a:solidFill>
              </a:defRPr>
            </a:lvl2pPr>
            <a:lvl3pPr marL="2664595" indent="0" algn="ctr">
              <a:buNone/>
              <a:defRPr>
                <a:solidFill>
                  <a:schemeClr val="tx1">
                    <a:tint val="75000"/>
                  </a:schemeClr>
                </a:solidFill>
              </a:defRPr>
            </a:lvl3pPr>
            <a:lvl4pPr marL="3996893" indent="0" algn="ctr">
              <a:buNone/>
              <a:defRPr>
                <a:solidFill>
                  <a:schemeClr val="tx1">
                    <a:tint val="75000"/>
                  </a:schemeClr>
                </a:solidFill>
              </a:defRPr>
            </a:lvl4pPr>
            <a:lvl5pPr marL="5329190" indent="0" algn="ctr">
              <a:buNone/>
              <a:defRPr>
                <a:solidFill>
                  <a:schemeClr val="tx1">
                    <a:tint val="75000"/>
                  </a:schemeClr>
                </a:solidFill>
              </a:defRPr>
            </a:lvl5pPr>
            <a:lvl6pPr marL="6661488" indent="0" algn="ctr">
              <a:buNone/>
              <a:defRPr>
                <a:solidFill>
                  <a:schemeClr val="tx1">
                    <a:tint val="75000"/>
                  </a:schemeClr>
                </a:solidFill>
              </a:defRPr>
            </a:lvl6pPr>
            <a:lvl7pPr marL="7993786" indent="0" algn="ctr">
              <a:buNone/>
              <a:defRPr>
                <a:solidFill>
                  <a:schemeClr val="tx1">
                    <a:tint val="75000"/>
                  </a:schemeClr>
                </a:solidFill>
              </a:defRPr>
            </a:lvl7pPr>
            <a:lvl8pPr marL="9326083" indent="0" algn="ctr">
              <a:buNone/>
              <a:defRPr>
                <a:solidFill>
                  <a:schemeClr val="tx1">
                    <a:tint val="75000"/>
                  </a:schemeClr>
                </a:solidFill>
              </a:defRPr>
            </a:lvl8pPr>
            <a:lvl9pPr marL="10658381"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BED694CE-9D49-43DE-B685-B81A1CEC8FFE}" type="datetimeFigureOut">
              <a:rPr lang="en-US" altLang="en-US"/>
              <a:pPr>
                <a:defRPr/>
              </a:pPr>
              <a:t>12/13/2022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FE3E5DF9-E933-43FA-98C1-0130BE28AA1A}" type="slidenum">
              <a:rPr lang="en-US" altLang="en-US"/>
              <a:pPr>
                <a:defRPr/>
              </a:pPr>
              <a:t>‹#›</a:t>
            </a:fld>
            <a:endParaRPr lang="en-US" altLang="en-US"/>
          </a:p>
        </p:txBody>
      </p:sp>
    </p:spTree>
    <p:extLst>
      <p:ext uri="{BB962C8B-B14F-4D97-AF65-F5344CB8AC3E}">
        <p14:creationId xmlns:p14="http://schemas.microsoft.com/office/powerpoint/2010/main" val="327633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219BF7C2-A2E9-463A-956C-5DF70F102322}" type="datetimeFigureOut">
              <a:rPr lang="en-US" altLang="en-US"/>
              <a:pPr>
                <a:defRPr/>
              </a:pPr>
              <a:t>12/13/2022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FA30EB91-33FB-434A-B92F-BCBF0109B362}" type="slidenum">
              <a:rPr lang="en-US" altLang="en-US"/>
              <a:pPr>
                <a:defRPr/>
              </a:pPr>
              <a:t>‹#›</a:t>
            </a:fld>
            <a:endParaRPr lang="en-US" altLang="en-US"/>
          </a:p>
        </p:txBody>
      </p:sp>
    </p:spTree>
    <p:extLst>
      <p:ext uri="{BB962C8B-B14F-4D97-AF65-F5344CB8AC3E}">
        <p14:creationId xmlns:p14="http://schemas.microsoft.com/office/powerpoint/2010/main" val="134956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785152" y="3689350"/>
            <a:ext cx="34067117" cy="786453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1" y="3689350"/>
            <a:ext cx="101664133" cy="786453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1C1EE452-E39B-4DF9-9D32-E422DEACBBFC}" type="datetimeFigureOut">
              <a:rPr lang="en-US" altLang="en-US"/>
              <a:pPr>
                <a:defRPr/>
              </a:pPr>
              <a:t>12/13/2022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3B7DC932-E722-498B-A8DF-A37418B2A7D0}" type="slidenum">
              <a:rPr lang="en-US" altLang="en-US"/>
              <a:pPr>
                <a:defRPr/>
              </a:pPr>
              <a:t>‹#›</a:t>
            </a:fld>
            <a:endParaRPr lang="en-US" altLang="en-US"/>
          </a:p>
        </p:txBody>
      </p:sp>
    </p:spTree>
    <p:extLst>
      <p:ext uri="{BB962C8B-B14F-4D97-AF65-F5344CB8AC3E}">
        <p14:creationId xmlns:p14="http://schemas.microsoft.com/office/powerpoint/2010/main" val="423594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81FEF718-85A8-49E7-9C69-C18E2DCAD143}" type="datetimeFigureOut">
              <a:rPr lang="en-US" altLang="en-US"/>
              <a:pPr>
                <a:defRPr/>
              </a:pPr>
              <a:t>12/13/2022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B4E80775-D5E3-44B3-AEA5-D9F65EC5A1E5}" type="slidenum">
              <a:rPr lang="en-US" altLang="en-US"/>
              <a:pPr>
                <a:defRPr/>
              </a:pPr>
              <a:t>‹#›</a:t>
            </a:fld>
            <a:endParaRPr lang="en-US" altLang="en-US"/>
          </a:p>
        </p:txBody>
      </p:sp>
    </p:spTree>
    <p:extLst>
      <p:ext uri="{BB962C8B-B14F-4D97-AF65-F5344CB8AC3E}">
        <p14:creationId xmlns:p14="http://schemas.microsoft.com/office/powerpoint/2010/main" val="337598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p:spPr>
        <p:txBody>
          <a:bodyPr anchor="t"/>
          <a:lstStyle>
            <a:lvl1pPr algn="l">
              <a:defRPr sz="11600" b="1" cap="all"/>
            </a:lvl1pPr>
          </a:lstStyle>
          <a:p>
            <a:r>
              <a:rPr lang="en-US"/>
              <a:t>Click to edit Master title style</a:t>
            </a:r>
          </a:p>
        </p:txBody>
      </p:sp>
      <p:sp>
        <p:nvSpPr>
          <p:cNvPr id="3" name="Text Placeholder 2"/>
          <p:cNvSpPr>
            <a:spLocks noGrp="1"/>
          </p:cNvSpPr>
          <p:nvPr>
            <p:ph type="body" idx="1"/>
          </p:nvPr>
        </p:nvSpPr>
        <p:spPr>
          <a:xfrm>
            <a:off x="2600327" y="8138798"/>
            <a:ext cx="27980640" cy="4200524"/>
          </a:xfrm>
        </p:spPr>
        <p:txBody>
          <a:bodyPr anchor="b"/>
          <a:lstStyle>
            <a:lvl1pPr marL="0" indent="0">
              <a:buNone/>
              <a:defRPr sz="5800">
                <a:solidFill>
                  <a:schemeClr val="tx1">
                    <a:tint val="75000"/>
                  </a:schemeClr>
                </a:solidFill>
              </a:defRPr>
            </a:lvl1pPr>
            <a:lvl2pPr marL="1332298" indent="0">
              <a:buNone/>
              <a:defRPr sz="5200">
                <a:solidFill>
                  <a:schemeClr val="tx1">
                    <a:tint val="75000"/>
                  </a:schemeClr>
                </a:solidFill>
              </a:defRPr>
            </a:lvl2pPr>
            <a:lvl3pPr marL="2664595" indent="0">
              <a:buNone/>
              <a:defRPr sz="4700">
                <a:solidFill>
                  <a:schemeClr val="tx1">
                    <a:tint val="75000"/>
                  </a:schemeClr>
                </a:solidFill>
              </a:defRPr>
            </a:lvl3pPr>
            <a:lvl4pPr marL="3996893" indent="0">
              <a:buNone/>
              <a:defRPr sz="4100">
                <a:solidFill>
                  <a:schemeClr val="tx1">
                    <a:tint val="75000"/>
                  </a:schemeClr>
                </a:solidFill>
              </a:defRPr>
            </a:lvl4pPr>
            <a:lvl5pPr marL="5329190" indent="0">
              <a:buNone/>
              <a:defRPr sz="4100">
                <a:solidFill>
                  <a:schemeClr val="tx1">
                    <a:tint val="75000"/>
                  </a:schemeClr>
                </a:solidFill>
              </a:defRPr>
            </a:lvl5pPr>
            <a:lvl6pPr marL="6661488" indent="0">
              <a:buNone/>
              <a:defRPr sz="4100">
                <a:solidFill>
                  <a:schemeClr val="tx1">
                    <a:tint val="75000"/>
                  </a:schemeClr>
                </a:solidFill>
              </a:defRPr>
            </a:lvl6pPr>
            <a:lvl7pPr marL="7993786" indent="0">
              <a:buNone/>
              <a:defRPr sz="4100">
                <a:solidFill>
                  <a:schemeClr val="tx1">
                    <a:tint val="75000"/>
                  </a:schemeClr>
                </a:solidFill>
              </a:defRPr>
            </a:lvl7pPr>
            <a:lvl8pPr marL="9326083" indent="0">
              <a:buNone/>
              <a:defRPr sz="4100">
                <a:solidFill>
                  <a:schemeClr val="tx1">
                    <a:tint val="75000"/>
                  </a:schemeClr>
                </a:solidFill>
              </a:defRPr>
            </a:lvl8pPr>
            <a:lvl9pPr marL="10658381" indent="0">
              <a:buNone/>
              <a:defRPr sz="4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DD806034-AF99-4789-8607-3A51AD64A597}" type="datetimeFigureOut">
              <a:rPr lang="en-US" altLang="en-US"/>
              <a:pPr>
                <a:defRPr/>
              </a:pPr>
              <a:t>12/13/2022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0DB98B34-7E0B-42FF-9A67-62C89BA74F67}" type="slidenum">
              <a:rPr lang="en-US" altLang="en-US"/>
              <a:pPr>
                <a:defRPr/>
              </a:pPr>
              <a:t>‹#›</a:t>
            </a:fld>
            <a:endParaRPr lang="en-US" altLang="en-US"/>
          </a:p>
        </p:txBody>
      </p:sp>
    </p:spTree>
    <p:extLst>
      <p:ext uri="{BB962C8B-B14F-4D97-AF65-F5344CB8AC3E}">
        <p14:creationId xmlns:p14="http://schemas.microsoft.com/office/powerpoint/2010/main" val="38388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72379" y="21504910"/>
            <a:ext cx="67865623" cy="60829826"/>
          </a:xfrm>
        </p:spPr>
        <p:txBody>
          <a:bodyPr/>
          <a:lstStyle>
            <a:lvl1pPr>
              <a:defRPr sz="81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986644" y="21504910"/>
            <a:ext cx="67865627" cy="60829826"/>
          </a:xfrm>
        </p:spPr>
        <p:txBody>
          <a:bodyPr/>
          <a:lstStyle>
            <a:lvl1pPr>
              <a:defRPr sz="81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75F66499-C2DE-4308-A303-969B4D64C10A}" type="datetimeFigureOut">
              <a:rPr lang="en-US" altLang="en-US"/>
              <a:pPr>
                <a:defRPr/>
              </a:pPr>
              <a:t>12/13/2022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33929D21-E018-4C0B-A0A2-F6FDF7A408AE}" type="slidenum">
              <a:rPr lang="en-US" altLang="en-US"/>
              <a:pPr>
                <a:defRPr/>
              </a:pPr>
              <a:t>‹#›</a:t>
            </a:fld>
            <a:endParaRPr lang="en-US" altLang="en-US"/>
          </a:p>
        </p:txBody>
      </p:sp>
    </p:spTree>
    <p:extLst>
      <p:ext uri="{BB962C8B-B14F-4D97-AF65-F5344CB8AC3E}">
        <p14:creationId xmlns:p14="http://schemas.microsoft.com/office/powerpoint/2010/main" val="224461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298316"/>
            <a:ext cx="14544677" cy="1791334"/>
          </a:xfrm>
        </p:spPr>
        <p:txBody>
          <a:bodyPr anchor="b"/>
          <a:lstStyle>
            <a:lvl1pPr marL="0" indent="0">
              <a:buNone/>
              <a:defRPr sz="7000" b="1"/>
            </a:lvl1pPr>
            <a:lvl2pPr marL="1332298" indent="0">
              <a:buNone/>
              <a:defRPr sz="5800" b="1"/>
            </a:lvl2pPr>
            <a:lvl3pPr marL="2664595" indent="0">
              <a:buNone/>
              <a:defRPr sz="5200" b="1"/>
            </a:lvl3pPr>
            <a:lvl4pPr marL="3996893" indent="0">
              <a:buNone/>
              <a:defRPr sz="4700" b="1"/>
            </a:lvl4pPr>
            <a:lvl5pPr marL="5329190" indent="0">
              <a:buNone/>
              <a:defRPr sz="4700" b="1"/>
            </a:lvl5pPr>
            <a:lvl6pPr marL="6661488" indent="0">
              <a:buNone/>
              <a:defRPr sz="4700" b="1"/>
            </a:lvl6pPr>
            <a:lvl7pPr marL="7993786" indent="0">
              <a:buNone/>
              <a:defRPr sz="4700" b="1"/>
            </a:lvl7pPr>
            <a:lvl8pPr marL="9326083" indent="0">
              <a:buNone/>
              <a:defRPr sz="4700" b="1"/>
            </a:lvl8pPr>
            <a:lvl9pPr marL="10658381" indent="0">
              <a:buNone/>
              <a:defRPr sz="4700" b="1"/>
            </a:lvl9pPr>
          </a:lstStyle>
          <a:p>
            <a:pPr lvl="0"/>
            <a:r>
              <a:rPr lang="en-US"/>
              <a:t>Click to edit Master text styles</a:t>
            </a:r>
          </a:p>
        </p:txBody>
      </p:sp>
      <p:sp>
        <p:nvSpPr>
          <p:cNvPr id="4" name="Content Placeholder 3"/>
          <p:cNvSpPr>
            <a:spLocks noGrp="1"/>
          </p:cNvSpPr>
          <p:nvPr>
            <p:ph sz="half" idx="2"/>
          </p:nvPr>
        </p:nvSpPr>
        <p:spPr>
          <a:xfrm>
            <a:off x="1645922" y="6089650"/>
            <a:ext cx="14544677" cy="11063606"/>
          </a:xfr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5" y="4298316"/>
            <a:ext cx="14550390" cy="1791334"/>
          </a:xfrm>
        </p:spPr>
        <p:txBody>
          <a:bodyPr anchor="b"/>
          <a:lstStyle>
            <a:lvl1pPr marL="0" indent="0">
              <a:buNone/>
              <a:defRPr sz="7000" b="1"/>
            </a:lvl1pPr>
            <a:lvl2pPr marL="1332298" indent="0">
              <a:buNone/>
              <a:defRPr sz="5800" b="1"/>
            </a:lvl2pPr>
            <a:lvl3pPr marL="2664595" indent="0">
              <a:buNone/>
              <a:defRPr sz="5200" b="1"/>
            </a:lvl3pPr>
            <a:lvl4pPr marL="3996893" indent="0">
              <a:buNone/>
              <a:defRPr sz="4700" b="1"/>
            </a:lvl4pPr>
            <a:lvl5pPr marL="5329190" indent="0">
              <a:buNone/>
              <a:defRPr sz="4700" b="1"/>
            </a:lvl5pPr>
            <a:lvl6pPr marL="6661488" indent="0">
              <a:buNone/>
              <a:defRPr sz="4700" b="1"/>
            </a:lvl6pPr>
            <a:lvl7pPr marL="7993786" indent="0">
              <a:buNone/>
              <a:defRPr sz="4700" b="1"/>
            </a:lvl7pPr>
            <a:lvl8pPr marL="9326083" indent="0">
              <a:buNone/>
              <a:defRPr sz="4700" b="1"/>
            </a:lvl8pPr>
            <a:lvl9pPr marL="10658381" indent="0">
              <a:buNone/>
              <a:defRPr sz="4700" b="1"/>
            </a:lvl9pPr>
          </a:lstStyle>
          <a:p>
            <a:pPr lvl="0"/>
            <a:r>
              <a:rPr lang="en-US"/>
              <a:t>Click to edit Master text styles</a:t>
            </a:r>
          </a:p>
        </p:txBody>
      </p:sp>
      <p:sp>
        <p:nvSpPr>
          <p:cNvPr id="6" name="Content Placeholder 5"/>
          <p:cNvSpPr>
            <a:spLocks noGrp="1"/>
          </p:cNvSpPr>
          <p:nvPr>
            <p:ph sz="quarter" idx="4"/>
          </p:nvPr>
        </p:nvSpPr>
        <p:spPr>
          <a:xfrm>
            <a:off x="16722095" y="6089650"/>
            <a:ext cx="14550390" cy="11063606"/>
          </a:xfr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518CEDB8-6701-401F-A937-5937E869D2FC}" type="datetimeFigureOut">
              <a:rPr lang="en-US" altLang="en-US"/>
              <a:pPr>
                <a:defRPr/>
              </a:pPr>
              <a:t>12/13/2022</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9C070877-84D9-4256-85B7-121B231690B3}" type="slidenum">
              <a:rPr lang="en-US" altLang="en-US"/>
              <a:pPr>
                <a:defRPr/>
              </a:pPr>
              <a:t>‹#›</a:t>
            </a:fld>
            <a:endParaRPr lang="en-US" altLang="en-US"/>
          </a:p>
        </p:txBody>
      </p:sp>
    </p:spTree>
    <p:extLst>
      <p:ext uri="{BB962C8B-B14F-4D97-AF65-F5344CB8AC3E}">
        <p14:creationId xmlns:p14="http://schemas.microsoft.com/office/powerpoint/2010/main" val="176602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77983402-2AA7-49EE-9236-0CE5C2B84BC5}" type="datetimeFigureOut">
              <a:rPr lang="en-US" altLang="en-US"/>
              <a:pPr>
                <a:defRPr/>
              </a:pPr>
              <a:t>12/13/2022</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F5DB6C79-27A9-4661-8246-BBC81CC2001E}" type="slidenum">
              <a:rPr lang="en-US" altLang="en-US"/>
              <a:pPr>
                <a:defRPr/>
              </a:pPr>
              <a:t>‹#›</a:t>
            </a:fld>
            <a:endParaRPr lang="en-US" altLang="en-US"/>
          </a:p>
        </p:txBody>
      </p:sp>
    </p:spTree>
    <p:extLst>
      <p:ext uri="{BB962C8B-B14F-4D97-AF65-F5344CB8AC3E}">
        <p14:creationId xmlns:p14="http://schemas.microsoft.com/office/powerpoint/2010/main" val="249599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9CAB65C8-1330-4EC0-A3B6-6C411473655C}" type="datetimeFigureOut">
              <a:rPr lang="en-US" altLang="en-US"/>
              <a:pPr>
                <a:defRPr/>
              </a:pPr>
              <a:t>12/13/2022</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E3F2CD9E-5E88-4938-AA22-B317A1CEED98}" type="slidenum">
              <a:rPr lang="en-US" altLang="en-US"/>
              <a:pPr>
                <a:defRPr/>
              </a:pPr>
              <a:t>‹#›</a:t>
            </a:fld>
            <a:endParaRPr lang="en-US" altLang="en-US"/>
          </a:p>
        </p:txBody>
      </p:sp>
    </p:spTree>
    <p:extLst>
      <p:ext uri="{BB962C8B-B14F-4D97-AF65-F5344CB8AC3E}">
        <p14:creationId xmlns:p14="http://schemas.microsoft.com/office/powerpoint/2010/main" val="18923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764540"/>
            <a:ext cx="10829927" cy="3253740"/>
          </a:xfrm>
        </p:spPr>
        <p:txBody>
          <a:bodyPr anchor="b"/>
          <a:lstStyle>
            <a:lvl1pPr algn="l">
              <a:defRPr sz="5800" b="1"/>
            </a:lvl1pPr>
          </a:lstStyle>
          <a:p>
            <a:r>
              <a:rPr lang="en-US"/>
              <a:t>Click to edit Master title style</a:t>
            </a:r>
          </a:p>
        </p:txBody>
      </p:sp>
      <p:sp>
        <p:nvSpPr>
          <p:cNvPr id="3" name="Content Placeholder 2"/>
          <p:cNvSpPr>
            <a:spLocks noGrp="1"/>
          </p:cNvSpPr>
          <p:nvPr>
            <p:ph idx="1"/>
          </p:nvPr>
        </p:nvSpPr>
        <p:spPr>
          <a:xfrm>
            <a:off x="12870180" y="764542"/>
            <a:ext cx="18402300" cy="16388716"/>
          </a:xfr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4" y="4018282"/>
            <a:ext cx="10829927" cy="13134976"/>
          </a:xfrm>
        </p:spPr>
        <p:txBody>
          <a:bodyPr/>
          <a:lstStyle>
            <a:lvl1pPr marL="0" indent="0">
              <a:buNone/>
              <a:defRPr sz="4100"/>
            </a:lvl1pPr>
            <a:lvl2pPr marL="1332298" indent="0">
              <a:buNone/>
              <a:defRPr sz="3500"/>
            </a:lvl2pPr>
            <a:lvl3pPr marL="2664595" indent="0">
              <a:buNone/>
              <a:defRPr sz="2900"/>
            </a:lvl3pPr>
            <a:lvl4pPr marL="3996893" indent="0">
              <a:buNone/>
              <a:defRPr sz="2600"/>
            </a:lvl4pPr>
            <a:lvl5pPr marL="5329190" indent="0">
              <a:buNone/>
              <a:defRPr sz="2600"/>
            </a:lvl5pPr>
            <a:lvl6pPr marL="6661488" indent="0">
              <a:buNone/>
              <a:defRPr sz="2600"/>
            </a:lvl6pPr>
            <a:lvl7pPr marL="7993786" indent="0">
              <a:buNone/>
              <a:defRPr sz="2600"/>
            </a:lvl7pPr>
            <a:lvl8pPr marL="9326083" indent="0">
              <a:buNone/>
              <a:defRPr sz="2600"/>
            </a:lvl8pPr>
            <a:lvl9pPr marL="10658381" indent="0">
              <a:buNone/>
              <a:defRPr sz="2600"/>
            </a:lvl9pPr>
          </a:lstStyle>
          <a:p>
            <a:pPr lvl="0"/>
            <a:r>
              <a:rPr lang="en-US"/>
              <a:t>Click to edit Master text styles</a:t>
            </a:r>
          </a:p>
        </p:txBody>
      </p:sp>
      <p:sp>
        <p:nvSpPr>
          <p:cNvPr id="5"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C7A75310-F697-4363-A025-806E4E49F475}" type="datetimeFigureOut">
              <a:rPr lang="en-US" altLang="en-US"/>
              <a:pPr>
                <a:defRPr/>
              </a:pPr>
              <a:t>12/13/2022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F8C630B3-1DC0-4CFA-9E5E-B405DF64A241}" type="slidenum">
              <a:rPr lang="en-US" altLang="en-US"/>
              <a:pPr>
                <a:defRPr/>
              </a:pPr>
              <a:t>‹#›</a:t>
            </a:fld>
            <a:endParaRPr lang="en-US" altLang="en-US"/>
          </a:p>
        </p:txBody>
      </p:sp>
    </p:spTree>
    <p:extLst>
      <p:ext uri="{BB962C8B-B14F-4D97-AF65-F5344CB8AC3E}">
        <p14:creationId xmlns:p14="http://schemas.microsoft.com/office/powerpoint/2010/main" val="107387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0"/>
            <a:ext cx="19751040" cy="1586866"/>
          </a:xfrm>
        </p:spPr>
        <p:txBody>
          <a:bodyPr anchor="b"/>
          <a:lstStyle>
            <a:lvl1pPr algn="l">
              <a:defRPr sz="5800" b="1"/>
            </a:lvl1pPr>
          </a:lstStyle>
          <a:p>
            <a:r>
              <a:rPr lang="en-US"/>
              <a:t>Click to edit Master title style</a:t>
            </a:r>
          </a:p>
        </p:txBody>
      </p:sp>
      <p:sp>
        <p:nvSpPr>
          <p:cNvPr id="3" name="Picture Placeholder 2"/>
          <p:cNvSpPr>
            <a:spLocks noGrp="1"/>
          </p:cNvSpPr>
          <p:nvPr>
            <p:ph type="pic" idx="1"/>
          </p:nvPr>
        </p:nvSpPr>
        <p:spPr>
          <a:xfrm>
            <a:off x="6452237" y="1715770"/>
            <a:ext cx="19751040" cy="11521440"/>
          </a:xfrm>
        </p:spPr>
        <p:txBody>
          <a:bodyPr rtlCol="0">
            <a:normAutofit/>
          </a:bodyPr>
          <a:lstStyle>
            <a:lvl1pPr marL="0" indent="0">
              <a:buNone/>
              <a:defRPr sz="9300"/>
            </a:lvl1pPr>
            <a:lvl2pPr marL="1332298" indent="0">
              <a:buNone/>
              <a:defRPr sz="8100"/>
            </a:lvl2pPr>
            <a:lvl3pPr marL="2664595" indent="0">
              <a:buNone/>
              <a:defRPr sz="7000"/>
            </a:lvl3pPr>
            <a:lvl4pPr marL="3996893" indent="0">
              <a:buNone/>
              <a:defRPr sz="5800"/>
            </a:lvl4pPr>
            <a:lvl5pPr marL="5329190" indent="0">
              <a:buNone/>
              <a:defRPr sz="5800"/>
            </a:lvl5pPr>
            <a:lvl6pPr marL="6661488" indent="0">
              <a:buNone/>
              <a:defRPr sz="5800"/>
            </a:lvl6pPr>
            <a:lvl7pPr marL="7993786" indent="0">
              <a:buNone/>
              <a:defRPr sz="5800"/>
            </a:lvl7pPr>
            <a:lvl8pPr marL="9326083" indent="0">
              <a:buNone/>
              <a:defRPr sz="5800"/>
            </a:lvl8pPr>
            <a:lvl9pPr marL="10658381" indent="0">
              <a:buNone/>
              <a:defRPr sz="5800"/>
            </a:lvl9pPr>
          </a:lstStyle>
          <a:p>
            <a:pPr lvl="0"/>
            <a:endParaRPr lang="en-US" noProof="0"/>
          </a:p>
        </p:txBody>
      </p:sp>
      <p:sp>
        <p:nvSpPr>
          <p:cNvPr id="4" name="Text Placeholder 3"/>
          <p:cNvSpPr>
            <a:spLocks noGrp="1"/>
          </p:cNvSpPr>
          <p:nvPr>
            <p:ph type="body" sz="half" idx="2"/>
          </p:nvPr>
        </p:nvSpPr>
        <p:spPr>
          <a:xfrm>
            <a:off x="6452237" y="15028546"/>
            <a:ext cx="19751040" cy="2253614"/>
          </a:xfrm>
        </p:spPr>
        <p:txBody>
          <a:bodyPr/>
          <a:lstStyle>
            <a:lvl1pPr marL="0" indent="0">
              <a:buNone/>
              <a:defRPr sz="4100"/>
            </a:lvl1pPr>
            <a:lvl2pPr marL="1332298" indent="0">
              <a:buNone/>
              <a:defRPr sz="3500"/>
            </a:lvl2pPr>
            <a:lvl3pPr marL="2664595" indent="0">
              <a:buNone/>
              <a:defRPr sz="2900"/>
            </a:lvl3pPr>
            <a:lvl4pPr marL="3996893" indent="0">
              <a:buNone/>
              <a:defRPr sz="2600"/>
            </a:lvl4pPr>
            <a:lvl5pPr marL="5329190" indent="0">
              <a:buNone/>
              <a:defRPr sz="2600"/>
            </a:lvl5pPr>
            <a:lvl6pPr marL="6661488" indent="0">
              <a:buNone/>
              <a:defRPr sz="2600"/>
            </a:lvl6pPr>
            <a:lvl7pPr marL="7993786" indent="0">
              <a:buNone/>
              <a:defRPr sz="2600"/>
            </a:lvl7pPr>
            <a:lvl8pPr marL="9326083" indent="0">
              <a:buNone/>
              <a:defRPr sz="2600"/>
            </a:lvl8pPr>
            <a:lvl9pPr marL="10658381" indent="0">
              <a:buNone/>
              <a:defRPr sz="2600"/>
            </a:lvl9pPr>
          </a:lstStyle>
          <a:p>
            <a:pPr lvl="0"/>
            <a:r>
              <a:rPr lang="en-US"/>
              <a:t>Click to edit Master text styles</a:t>
            </a:r>
          </a:p>
        </p:txBody>
      </p:sp>
      <p:sp>
        <p:nvSpPr>
          <p:cNvPr id="5" name="Date Placeholder 3"/>
          <p:cNvSpPr>
            <a:spLocks noGrp="1"/>
          </p:cNvSpPr>
          <p:nvPr>
            <p:ph type="dt" sz="half" idx="10"/>
          </p:nvPr>
        </p:nvSpPr>
        <p:spPr>
          <a:xfrm>
            <a:off x="1646238" y="17797463"/>
            <a:ext cx="7680325" cy="1022350"/>
          </a:xfrm>
          <a:prstGeom prst="rect">
            <a:avLst/>
          </a:prstGeom>
        </p:spPr>
        <p:txBody>
          <a:bodyPr/>
          <a:lstStyle>
            <a:lvl1pPr>
              <a:defRPr/>
            </a:lvl1pPr>
          </a:lstStyle>
          <a:p>
            <a:pPr>
              <a:defRPr/>
            </a:pPr>
            <a:fld id="{7F887BCF-993B-43CB-8E38-54019005FDD5}" type="datetimeFigureOut">
              <a:rPr lang="en-US" altLang="en-US"/>
              <a:pPr>
                <a:defRPr/>
              </a:pPr>
              <a:t>12/13/2022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xfrm>
            <a:off x="23591838" y="17797463"/>
            <a:ext cx="7680325" cy="1022350"/>
          </a:xfrm>
          <a:prstGeom prst="rect">
            <a:avLst/>
          </a:prstGeom>
        </p:spPr>
        <p:txBody>
          <a:bodyPr/>
          <a:lstStyle>
            <a:lvl1pPr>
              <a:defRPr/>
            </a:lvl1pPr>
          </a:lstStyle>
          <a:p>
            <a:pPr>
              <a:defRPr/>
            </a:pPr>
            <a:fld id="{973CFB48-396A-4A94-A7CD-B554FE49DC62}" type="slidenum">
              <a:rPr lang="en-US" altLang="en-US"/>
              <a:pPr>
                <a:defRPr/>
              </a:pPr>
              <a:t>‹#›</a:t>
            </a:fld>
            <a:endParaRPr lang="en-US" altLang="en-US"/>
          </a:p>
        </p:txBody>
      </p:sp>
    </p:spTree>
    <p:extLst>
      <p:ext uri="{BB962C8B-B14F-4D97-AF65-F5344CB8AC3E}">
        <p14:creationId xmlns:p14="http://schemas.microsoft.com/office/powerpoint/2010/main" val="306125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238" y="768350"/>
            <a:ext cx="296259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6459" tIns="133230" rIns="266459" bIns="13323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646238" y="4479925"/>
            <a:ext cx="29625925" cy="1267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6459" tIns="133230" rIns="266459" bIns="13323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11247438" y="17797463"/>
            <a:ext cx="10423525" cy="1022350"/>
          </a:xfrm>
          <a:prstGeom prst="rect">
            <a:avLst/>
          </a:prstGeom>
        </p:spPr>
        <p:txBody>
          <a:bodyPr vert="horz" wrap="square" lIns="266459" tIns="133230" rIns="266459" bIns="133230" numCol="1" anchor="ctr" anchorCtr="0" compatLnSpc="1">
            <a:prstTxWarp prst="textNoShape">
              <a:avLst/>
            </a:prstTxWarp>
          </a:bodyPr>
          <a:lstStyle>
            <a:lvl1pPr algn="ctr" eaLnBrk="1" hangingPunct="1">
              <a:defRPr sz="3500">
                <a:solidFill>
                  <a:srgbClr val="000000"/>
                </a:solidFill>
                <a:latin typeface="Arial" charset="0"/>
                <a:ea typeface="ＭＳ Ｐゴシック" pitchFamily="34" charset="-128"/>
                <a:cs typeface="+mn-cs"/>
              </a:defRPr>
            </a:lvl1pPr>
          </a:lstStyle>
          <a:p>
            <a:pPr>
              <a:defRPr/>
            </a:pPr>
            <a:r>
              <a:rPr lang="en-US" altLang="en-US" dirty="0"/>
              <a:t>Footer</a:t>
            </a:r>
          </a:p>
        </p:txBody>
      </p:sp>
      <p:sp>
        <p:nvSpPr>
          <p:cNvPr id="8" name="Rectangle 7"/>
          <p:cNvSpPr/>
          <p:nvPr userDrawn="1"/>
        </p:nvSpPr>
        <p:spPr>
          <a:xfrm>
            <a:off x="0" y="0"/>
            <a:ext cx="32918400" cy="3657600"/>
          </a:xfrm>
          <a:prstGeom prst="rect">
            <a:avLst/>
          </a:prstGeom>
          <a:solidFill>
            <a:srgbClr val="CFB8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14400" y="1250311"/>
            <a:ext cx="6760985" cy="12306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63825" rtl="0" eaLnBrk="0" fontAlgn="base" hangingPunct="0">
        <a:spcBef>
          <a:spcPct val="0"/>
        </a:spcBef>
        <a:spcAft>
          <a:spcPct val="0"/>
        </a:spcAft>
        <a:defRPr sz="12800" kern="1200">
          <a:solidFill>
            <a:schemeClr val="bg1"/>
          </a:solidFill>
          <a:latin typeface="+mj-lt"/>
          <a:ea typeface="MS PGothic" pitchFamily="34" charset="-128"/>
          <a:cs typeface="ＭＳ Ｐゴシック" charset="0"/>
        </a:defRPr>
      </a:lvl1pPr>
      <a:lvl2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2pPr>
      <a:lvl3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3pPr>
      <a:lvl4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4pPr>
      <a:lvl5pPr algn="ctr" defTabSz="2663825" rtl="0" eaLnBrk="0" fontAlgn="base" hangingPunct="0">
        <a:spcBef>
          <a:spcPct val="0"/>
        </a:spcBef>
        <a:spcAft>
          <a:spcPct val="0"/>
        </a:spcAft>
        <a:defRPr sz="12800">
          <a:solidFill>
            <a:schemeClr val="bg1"/>
          </a:solidFill>
          <a:latin typeface="Arial" charset="0"/>
          <a:ea typeface="MS PGothic" pitchFamily="34" charset="-128"/>
          <a:cs typeface="ＭＳ Ｐゴシック" charset="0"/>
        </a:defRPr>
      </a:lvl5pPr>
      <a:lvl6pPr marL="457200" algn="ctr" defTabSz="2663825" rtl="0" fontAlgn="base">
        <a:spcBef>
          <a:spcPct val="0"/>
        </a:spcBef>
        <a:spcAft>
          <a:spcPct val="0"/>
        </a:spcAft>
        <a:defRPr sz="12800">
          <a:solidFill>
            <a:schemeClr val="tx1"/>
          </a:solidFill>
          <a:latin typeface="Calibri" pitchFamily="34" charset="0"/>
        </a:defRPr>
      </a:lvl6pPr>
      <a:lvl7pPr marL="914400" algn="ctr" defTabSz="2663825" rtl="0" fontAlgn="base">
        <a:spcBef>
          <a:spcPct val="0"/>
        </a:spcBef>
        <a:spcAft>
          <a:spcPct val="0"/>
        </a:spcAft>
        <a:defRPr sz="12800">
          <a:solidFill>
            <a:schemeClr val="tx1"/>
          </a:solidFill>
          <a:latin typeface="Calibri" pitchFamily="34" charset="0"/>
        </a:defRPr>
      </a:lvl7pPr>
      <a:lvl8pPr marL="1371600" algn="ctr" defTabSz="2663825" rtl="0" fontAlgn="base">
        <a:spcBef>
          <a:spcPct val="0"/>
        </a:spcBef>
        <a:spcAft>
          <a:spcPct val="0"/>
        </a:spcAft>
        <a:defRPr sz="12800">
          <a:solidFill>
            <a:schemeClr val="tx1"/>
          </a:solidFill>
          <a:latin typeface="Calibri" pitchFamily="34" charset="0"/>
        </a:defRPr>
      </a:lvl8pPr>
      <a:lvl9pPr marL="1828800" algn="ctr" defTabSz="2663825" rtl="0" fontAlgn="base">
        <a:spcBef>
          <a:spcPct val="0"/>
        </a:spcBef>
        <a:spcAft>
          <a:spcPct val="0"/>
        </a:spcAft>
        <a:defRPr sz="12800">
          <a:solidFill>
            <a:schemeClr val="tx1"/>
          </a:solidFill>
          <a:latin typeface="Calibri" pitchFamily="34" charset="0"/>
        </a:defRPr>
      </a:lvl9pPr>
    </p:titleStyle>
    <p:bodyStyle>
      <a:lvl1pPr marL="998538" indent="-998538" algn="l" defTabSz="2663825" rtl="0" eaLnBrk="0" fontAlgn="base" hangingPunct="0">
        <a:spcBef>
          <a:spcPct val="20000"/>
        </a:spcBef>
        <a:spcAft>
          <a:spcPct val="0"/>
        </a:spcAft>
        <a:buFont typeface="Arial" panose="020B0604020202020204" pitchFamily="34" charset="0"/>
        <a:buChar char="•"/>
        <a:defRPr sz="9300" kern="1200">
          <a:solidFill>
            <a:schemeClr val="bg1"/>
          </a:solidFill>
          <a:latin typeface="+mn-lt"/>
          <a:ea typeface="MS PGothic" pitchFamily="34" charset="-128"/>
          <a:cs typeface="ＭＳ Ｐゴシック" charset="0"/>
        </a:defRPr>
      </a:lvl1pPr>
      <a:lvl2pPr marL="2163763" indent="-831850" algn="l" defTabSz="2663825" rtl="0" eaLnBrk="0" fontAlgn="base" hangingPunct="0">
        <a:spcBef>
          <a:spcPct val="20000"/>
        </a:spcBef>
        <a:spcAft>
          <a:spcPct val="0"/>
        </a:spcAft>
        <a:buFont typeface="Arial" panose="020B0604020202020204" pitchFamily="34" charset="0"/>
        <a:buChar char="–"/>
        <a:defRPr sz="8100" kern="1200">
          <a:solidFill>
            <a:schemeClr val="bg1"/>
          </a:solidFill>
          <a:latin typeface="+mn-lt"/>
          <a:ea typeface="MS PGothic" pitchFamily="34" charset="-128"/>
          <a:cs typeface="+mn-cs"/>
        </a:defRPr>
      </a:lvl2pPr>
      <a:lvl3pPr marL="3330575" indent="-665163" algn="l" defTabSz="2663825" rtl="0" eaLnBrk="0" fontAlgn="base" hangingPunct="0">
        <a:spcBef>
          <a:spcPct val="20000"/>
        </a:spcBef>
        <a:spcAft>
          <a:spcPct val="0"/>
        </a:spcAft>
        <a:buFont typeface="Arial" panose="020B0604020202020204" pitchFamily="34" charset="0"/>
        <a:buChar char="•"/>
        <a:defRPr sz="7000" kern="1200">
          <a:solidFill>
            <a:schemeClr val="bg1"/>
          </a:solidFill>
          <a:latin typeface="+mn-lt"/>
          <a:ea typeface="MS PGothic" pitchFamily="34" charset="-128"/>
          <a:cs typeface="+mn-cs"/>
        </a:defRPr>
      </a:lvl3pPr>
      <a:lvl4pPr marL="4662488" indent="-665163" algn="l" defTabSz="2663825" rtl="0" eaLnBrk="0" fontAlgn="base" hangingPunct="0">
        <a:spcBef>
          <a:spcPct val="20000"/>
        </a:spcBef>
        <a:spcAft>
          <a:spcPct val="0"/>
        </a:spcAft>
        <a:buFont typeface="Arial" panose="020B0604020202020204" pitchFamily="34" charset="0"/>
        <a:buChar char="–"/>
        <a:defRPr sz="5800" kern="1200">
          <a:solidFill>
            <a:schemeClr val="bg1"/>
          </a:solidFill>
          <a:latin typeface="+mn-lt"/>
          <a:ea typeface="MS PGothic" pitchFamily="34" charset="-128"/>
          <a:cs typeface="+mn-cs"/>
        </a:defRPr>
      </a:lvl4pPr>
      <a:lvl5pPr marL="5994400" indent="-665163" algn="l" defTabSz="2663825" rtl="0" eaLnBrk="0" fontAlgn="base" hangingPunct="0">
        <a:spcBef>
          <a:spcPct val="20000"/>
        </a:spcBef>
        <a:spcAft>
          <a:spcPct val="0"/>
        </a:spcAft>
        <a:buFont typeface="Arial" panose="020B0604020202020204" pitchFamily="34" charset="0"/>
        <a:buChar char="»"/>
        <a:defRPr sz="5800" kern="1200">
          <a:solidFill>
            <a:schemeClr val="bg1"/>
          </a:solidFill>
          <a:latin typeface="+mn-lt"/>
          <a:ea typeface="MS PGothic" pitchFamily="34" charset="-128"/>
          <a:cs typeface="+mn-cs"/>
        </a:defRPr>
      </a:lvl5pPr>
      <a:lvl6pPr marL="7327637"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6pPr>
      <a:lvl7pPr marL="8659934"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7pPr>
      <a:lvl8pPr marL="9992232"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8pPr>
      <a:lvl9pPr marL="11324530" indent="-666149" algn="l" defTabSz="2664595" rtl="0" eaLnBrk="1" latinLnBrk="0" hangingPunct="1">
        <a:spcBef>
          <a:spcPct val="20000"/>
        </a:spcBef>
        <a:buFont typeface="Arial" pitchFamily="34" charset="0"/>
        <a:buChar char="•"/>
        <a:defRPr sz="5800" kern="1200">
          <a:solidFill>
            <a:schemeClr val="tx1"/>
          </a:solidFill>
          <a:latin typeface="+mn-lt"/>
          <a:ea typeface="+mn-ea"/>
          <a:cs typeface="+mn-cs"/>
        </a:defRPr>
      </a:lvl9pPr>
    </p:bodyStyle>
    <p:otherStyle>
      <a:defPPr>
        <a:defRPr lang="en-US"/>
      </a:defPPr>
      <a:lvl1pPr marL="0" algn="l" defTabSz="2664595" rtl="0" eaLnBrk="1" latinLnBrk="0" hangingPunct="1">
        <a:defRPr sz="5200" kern="1200">
          <a:solidFill>
            <a:schemeClr val="tx1"/>
          </a:solidFill>
          <a:latin typeface="+mn-lt"/>
          <a:ea typeface="+mn-ea"/>
          <a:cs typeface="+mn-cs"/>
        </a:defRPr>
      </a:lvl1pPr>
      <a:lvl2pPr marL="1332298" algn="l" defTabSz="2664595" rtl="0" eaLnBrk="1" latinLnBrk="0" hangingPunct="1">
        <a:defRPr sz="5200" kern="1200">
          <a:solidFill>
            <a:schemeClr val="tx1"/>
          </a:solidFill>
          <a:latin typeface="+mn-lt"/>
          <a:ea typeface="+mn-ea"/>
          <a:cs typeface="+mn-cs"/>
        </a:defRPr>
      </a:lvl2pPr>
      <a:lvl3pPr marL="2664595" algn="l" defTabSz="2664595" rtl="0" eaLnBrk="1" latinLnBrk="0" hangingPunct="1">
        <a:defRPr sz="5200" kern="1200">
          <a:solidFill>
            <a:schemeClr val="tx1"/>
          </a:solidFill>
          <a:latin typeface="+mn-lt"/>
          <a:ea typeface="+mn-ea"/>
          <a:cs typeface="+mn-cs"/>
        </a:defRPr>
      </a:lvl3pPr>
      <a:lvl4pPr marL="3996893" algn="l" defTabSz="2664595" rtl="0" eaLnBrk="1" latinLnBrk="0" hangingPunct="1">
        <a:defRPr sz="5200" kern="1200">
          <a:solidFill>
            <a:schemeClr val="tx1"/>
          </a:solidFill>
          <a:latin typeface="+mn-lt"/>
          <a:ea typeface="+mn-ea"/>
          <a:cs typeface="+mn-cs"/>
        </a:defRPr>
      </a:lvl4pPr>
      <a:lvl5pPr marL="5329190" algn="l" defTabSz="2664595" rtl="0" eaLnBrk="1" latinLnBrk="0" hangingPunct="1">
        <a:defRPr sz="5200" kern="1200">
          <a:solidFill>
            <a:schemeClr val="tx1"/>
          </a:solidFill>
          <a:latin typeface="+mn-lt"/>
          <a:ea typeface="+mn-ea"/>
          <a:cs typeface="+mn-cs"/>
        </a:defRPr>
      </a:lvl5pPr>
      <a:lvl6pPr marL="6661488" algn="l" defTabSz="2664595" rtl="0" eaLnBrk="1" latinLnBrk="0" hangingPunct="1">
        <a:defRPr sz="5200" kern="1200">
          <a:solidFill>
            <a:schemeClr val="tx1"/>
          </a:solidFill>
          <a:latin typeface="+mn-lt"/>
          <a:ea typeface="+mn-ea"/>
          <a:cs typeface="+mn-cs"/>
        </a:defRPr>
      </a:lvl6pPr>
      <a:lvl7pPr marL="7993786" algn="l" defTabSz="2664595" rtl="0" eaLnBrk="1" latinLnBrk="0" hangingPunct="1">
        <a:defRPr sz="5200" kern="1200">
          <a:solidFill>
            <a:schemeClr val="tx1"/>
          </a:solidFill>
          <a:latin typeface="+mn-lt"/>
          <a:ea typeface="+mn-ea"/>
          <a:cs typeface="+mn-cs"/>
        </a:defRPr>
      </a:lvl7pPr>
      <a:lvl8pPr marL="9326083" algn="l" defTabSz="2664595" rtl="0" eaLnBrk="1" latinLnBrk="0" hangingPunct="1">
        <a:defRPr sz="5200" kern="1200">
          <a:solidFill>
            <a:schemeClr val="tx1"/>
          </a:solidFill>
          <a:latin typeface="+mn-lt"/>
          <a:ea typeface="+mn-ea"/>
          <a:cs typeface="+mn-cs"/>
        </a:defRPr>
      </a:lvl8pPr>
      <a:lvl9pPr marL="10658381" algn="l" defTabSz="2664595"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ext Box 6867"/>
          <p:cNvSpPr txBox="1">
            <a:spLocks noChangeArrowheads="1"/>
          </p:cNvSpPr>
          <p:nvPr/>
        </p:nvSpPr>
        <p:spPr bwMode="auto">
          <a:xfrm>
            <a:off x="2252208" y="4099070"/>
            <a:ext cx="2886076"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Background</a:t>
            </a:r>
          </a:p>
        </p:txBody>
      </p:sp>
      <p:sp>
        <p:nvSpPr>
          <p:cNvPr id="22" name="Text Box 6868"/>
          <p:cNvSpPr txBox="1">
            <a:spLocks noChangeArrowheads="1"/>
          </p:cNvSpPr>
          <p:nvPr/>
        </p:nvSpPr>
        <p:spPr bwMode="auto">
          <a:xfrm>
            <a:off x="2629572" y="11407202"/>
            <a:ext cx="2068512"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Methods</a:t>
            </a:r>
          </a:p>
        </p:txBody>
      </p:sp>
      <p:sp>
        <p:nvSpPr>
          <p:cNvPr id="23" name="Text Box 6940"/>
          <p:cNvSpPr txBox="1">
            <a:spLocks noChangeArrowheads="1"/>
          </p:cNvSpPr>
          <p:nvPr/>
        </p:nvSpPr>
        <p:spPr bwMode="auto">
          <a:xfrm>
            <a:off x="15543212" y="4037807"/>
            <a:ext cx="183197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Results</a:t>
            </a:r>
          </a:p>
        </p:txBody>
      </p:sp>
      <p:sp>
        <p:nvSpPr>
          <p:cNvPr id="26" name="Rectangle 25"/>
          <p:cNvSpPr/>
          <p:nvPr/>
        </p:nvSpPr>
        <p:spPr>
          <a:xfrm>
            <a:off x="166686" y="3922424"/>
            <a:ext cx="6994285" cy="6897976"/>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7" name="Rectangle 26"/>
          <p:cNvSpPr/>
          <p:nvPr/>
        </p:nvSpPr>
        <p:spPr>
          <a:xfrm>
            <a:off x="166687" y="11247953"/>
            <a:ext cx="6994284" cy="6689210"/>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8" name="Rectangle 27"/>
          <p:cNvSpPr/>
          <p:nvPr/>
        </p:nvSpPr>
        <p:spPr>
          <a:xfrm>
            <a:off x="7453142" y="3922424"/>
            <a:ext cx="17984806" cy="14014739"/>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9" name="Text Box 6940"/>
          <p:cNvSpPr txBox="1">
            <a:spLocks noChangeArrowheads="1"/>
          </p:cNvSpPr>
          <p:nvPr/>
        </p:nvSpPr>
        <p:spPr bwMode="auto">
          <a:xfrm>
            <a:off x="27882988" y="15211679"/>
            <a:ext cx="3013162"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Disclosures</a:t>
            </a:r>
          </a:p>
        </p:txBody>
      </p:sp>
      <p:sp>
        <p:nvSpPr>
          <p:cNvPr id="32" name="Rectangle 31"/>
          <p:cNvSpPr/>
          <p:nvPr/>
        </p:nvSpPr>
        <p:spPr>
          <a:xfrm>
            <a:off x="25730119" y="14753408"/>
            <a:ext cx="6980526" cy="2017225"/>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33" name="TextBox 19"/>
          <p:cNvSpPr txBox="1">
            <a:spLocks noChangeArrowheads="1"/>
          </p:cNvSpPr>
          <p:nvPr/>
        </p:nvSpPr>
        <p:spPr bwMode="auto">
          <a:xfrm>
            <a:off x="532418" y="4795421"/>
            <a:ext cx="634420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just">
              <a:buClr>
                <a:srgbClr val="000000"/>
              </a:buClr>
              <a:buFont typeface="Arial" panose="020B0604020202020204" pitchFamily="34" charset="0"/>
              <a:buChar char="•"/>
            </a:pPr>
            <a:r>
              <a:rPr lang="en-US" altLang="en-US" sz="2400" dirty="0" err="1">
                <a:solidFill>
                  <a:srgbClr val="000000"/>
                </a:solidFill>
              </a:rPr>
              <a:t>Frontoorbital</a:t>
            </a:r>
            <a:r>
              <a:rPr lang="en-US" altLang="en-US" sz="2400" dirty="0">
                <a:solidFill>
                  <a:srgbClr val="000000"/>
                </a:solidFill>
              </a:rPr>
              <a:t> advancements (FOA) for craniosynostosis is the gold-standard of treatment to prevent future neurological deficits from restricted calvaria growth</a:t>
            </a:r>
          </a:p>
          <a:p>
            <a:pPr algn="just">
              <a:buClr>
                <a:srgbClr val="000000"/>
              </a:buClr>
              <a:buFont typeface="Arial" panose="020B0604020202020204" pitchFamily="34" charset="0"/>
              <a:buChar char="•"/>
            </a:pPr>
            <a:r>
              <a:rPr lang="en-US" altLang="en-US" sz="2400" dirty="0">
                <a:solidFill>
                  <a:srgbClr val="000000"/>
                </a:solidFill>
              </a:rPr>
              <a:t>Due to many centers operating in isolation, FOA complications and reoperation rates have limited studies completed on a national level</a:t>
            </a:r>
          </a:p>
          <a:p>
            <a:pPr algn="just">
              <a:buClr>
                <a:srgbClr val="000000"/>
              </a:buClr>
              <a:buFont typeface="Arial" panose="020B0604020202020204" pitchFamily="34" charset="0"/>
              <a:buChar char="•"/>
            </a:pPr>
            <a:r>
              <a:rPr lang="en-US" altLang="en-US" sz="2400" dirty="0">
                <a:solidFill>
                  <a:srgbClr val="000000"/>
                </a:solidFill>
              </a:rPr>
              <a:t>This retrospective analysis aims to use a multicenter billing database with more recent data to identify the current demographics of patients undergoing FOA, evaluate the short-term and long-term reoperation rates, and identify intra- and post-operative complication rates</a:t>
            </a:r>
          </a:p>
        </p:txBody>
      </p:sp>
      <p:sp>
        <p:nvSpPr>
          <p:cNvPr id="36" name="TextBox 22"/>
          <p:cNvSpPr txBox="1">
            <a:spLocks noChangeArrowheads="1"/>
          </p:cNvSpPr>
          <p:nvPr/>
        </p:nvSpPr>
        <p:spPr bwMode="auto">
          <a:xfrm>
            <a:off x="523143" y="12028323"/>
            <a:ext cx="634420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just">
              <a:buClr>
                <a:srgbClr val="000000"/>
              </a:buClr>
              <a:buFont typeface="Arial" panose="020B0604020202020204" pitchFamily="34" charset="0"/>
              <a:buChar char="•"/>
            </a:pPr>
            <a:r>
              <a:rPr lang="en-US" altLang="en-US" sz="2400" dirty="0">
                <a:solidFill>
                  <a:srgbClr val="000000"/>
                </a:solidFill>
              </a:rPr>
              <a:t>Consecutive patients needing forehead advancement between 2010 and 2020 were identified from a Pearldiver</a:t>
            </a:r>
            <a:r>
              <a:rPr lang="en-US" altLang="en-US" sz="2400" baseline="30000" dirty="0">
                <a:solidFill>
                  <a:srgbClr val="000000"/>
                </a:solidFill>
              </a:rPr>
              <a:t>TM</a:t>
            </a:r>
            <a:r>
              <a:rPr lang="en-US" altLang="en-US" sz="2400" dirty="0">
                <a:solidFill>
                  <a:srgbClr val="000000"/>
                </a:solidFill>
              </a:rPr>
              <a:t>, a national deidentified aggregate database</a:t>
            </a:r>
          </a:p>
          <a:p>
            <a:pPr algn="just">
              <a:buClr>
                <a:srgbClr val="000000"/>
              </a:buClr>
              <a:buFont typeface="Arial" panose="020B0604020202020204" pitchFamily="34" charset="0"/>
              <a:buChar char="•"/>
            </a:pPr>
            <a:r>
              <a:rPr lang="en-US" altLang="en-US" sz="2400" dirty="0">
                <a:solidFill>
                  <a:srgbClr val="000000"/>
                </a:solidFill>
              </a:rPr>
              <a:t>Patients were eligible for inclusion if they underwent operative treatment of a FOA and were billed with CPT-21175 between the ages 0 and 5 years old.</a:t>
            </a:r>
          </a:p>
          <a:p>
            <a:pPr algn="just">
              <a:buClr>
                <a:srgbClr val="000000"/>
              </a:buClr>
              <a:buFont typeface="Arial" panose="020B0604020202020204" pitchFamily="34" charset="0"/>
              <a:buChar char="•"/>
            </a:pPr>
            <a:r>
              <a:rPr lang="en-US" altLang="en-US" sz="2400" dirty="0">
                <a:solidFill>
                  <a:srgbClr val="000000"/>
                </a:solidFill>
              </a:rPr>
              <a:t>Intra and post-operative complications were queried using CPT, ICD-9, and ICD-10 codes.</a:t>
            </a:r>
          </a:p>
          <a:p>
            <a:pPr algn="just">
              <a:buClr>
                <a:srgbClr val="000000"/>
              </a:buClr>
              <a:buFont typeface="Arial" panose="020B0604020202020204" pitchFamily="34" charset="0"/>
              <a:buChar char="•"/>
            </a:pPr>
            <a:r>
              <a:rPr lang="en-US" altLang="en-US" sz="2400" dirty="0">
                <a:solidFill>
                  <a:srgbClr val="000000"/>
                </a:solidFill>
              </a:rPr>
              <a:t>Post-operative complications were identified 0, 30, 90, 180, and 365 days after surgery and identified based on need for reoperation</a:t>
            </a:r>
          </a:p>
        </p:txBody>
      </p:sp>
      <p:sp>
        <p:nvSpPr>
          <p:cNvPr id="40" name="TextBox 23"/>
          <p:cNvSpPr txBox="1">
            <a:spLocks noChangeArrowheads="1"/>
          </p:cNvSpPr>
          <p:nvPr/>
        </p:nvSpPr>
        <p:spPr bwMode="auto">
          <a:xfrm>
            <a:off x="7769677" y="16914804"/>
            <a:ext cx="72859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Table 1. </a:t>
            </a:r>
            <a:r>
              <a:rPr lang="en-US" altLang="en-US" sz="2400" dirty="0">
                <a:solidFill>
                  <a:srgbClr val="000000"/>
                </a:solidFill>
              </a:rPr>
              <a:t>Demographics of FOA in patients aged 0 to 5 years old</a:t>
            </a:r>
          </a:p>
        </p:txBody>
      </p:sp>
      <p:sp>
        <p:nvSpPr>
          <p:cNvPr id="2" name="TextBox 20">
            <a:extLst>
              <a:ext uri="{FF2B5EF4-FFF2-40B4-BE49-F238E27FC236}">
                <a16:creationId xmlns:a16="http://schemas.microsoft.com/office/drawing/2014/main" id="{5B273949-197A-55B4-F53D-FB9FF06A70A3}"/>
              </a:ext>
            </a:extLst>
          </p:cNvPr>
          <p:cNvSpPr txBox="1">
            <a:spLocks noChangeArrowheads="1"/>
          </p:cNvSpPr>
          <p:nvPr/>
        </p:nvSpPr>
        <p:spPr bwMode="auto">
          <a:xfrm>
            <a:off x="26157461" y="15981878"/>
            <a:ext cx="59717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buClr>
                <a:srgbClr val="000000"/>
              </a:buClr>
              <a:buFont typeface="Arial" panose="020B0604020202020204" pitchFamily="34" charset="0"/>
              <a:buChar char="•"/>
            </a:pPr>
            <a:r>
              <a:rPr lang="en-US" altLang="en-US" sz="2400" dirty="0">
                <a:solidFill>
                  <a:srgbClr val="000000"/>
                </a:solidFill>
              </a:rPr>
              <a:t>None</a:t>
            </a:r>
          </a:p>
        </p:txBody>
      </p:sp>
      <p:sp>
        <p:nvSpPr>
          <p:cNvPr id="9" name="TextBox 23">
            <a:extLst>
              <a:ext uri="{FF2B5EF4-FFF2-40B4-BE49-F238E27FC236}">
                <a16:creationId xmlns:a16="http://schemas.microsoft.com/office/drawing/2014/main" id="{2BF07617-B364-5496-6303-FA4A8EF7223F}"/>
              </a:ext>
            </a:extLst>
          </p:cNvPr>
          <p:cNvSpPr txBox="1">
            <a:spLocks noChangeArrowheads="1"/>
          </p:cNvSpPr>
          <p:nvPr/>
        </p:nvSpPr>
        <p:spPr bwMode="auto">
          <a:xfrm>
            <a:off x="7704450" y="10861337"/>
            <a:ext cx="85892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Table 2. </a:t>
            </a:r>
            <a:r>
              <a:rPr lang="en-US" altLang="en-US" sz="2400" dirty="0">
                <a:solidFill>
                  <a:srgbClr val="000000"/>
                </a:solidFill>
              </a:rPr>
              <a:t>Intra-operative complications based on ICD-9 and ICD-10 codes</a:t>
            </a:r>
          </a:p>
        </p:txBody>
      </p:sp>
      <p:pic>
        <p:nvPicPr>
          <p:cNvPr id="14" name="Picture 13" descr="Shape&#10;&#10;Description automatically generated">
            <a:extLst>
              <a:ext uri="{FF2B5EF4-FFF2-40B4-BE49-F238E27FC236}">
                <a16:creationId xmlns:a16="http://schemas.microsoft.com/office/drawing/2014/main" id="{1D793955-27EC-F5ED-3273-4D957F0D23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87" y="1143000"/>
            <a:ext cx="8312150" cy="1600200"/>
          </a:xfrm>
          <a:prstGeom prst="rect">
            <a:avLst/>
          </a:prstGeom>
        </p:spPr>
      </p:pic>
      <p:sp>
        <p:nvSpPr>
          <p:cNvPr id="2067" name="TextBox 69"/>
          <p:cNvSpPr txBox="1">
            <a:spLocks noChangeArrowheads="1"/>
          </p:cNvSpPr>
          <p:nvPr/>
        </p:nvSpPr>
        <p:spPr bwMode="auto">
          <a:xfrm>
            <a:off x="166686" y="621649"/>
            <a:ext cx="325850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5200">
                <a:solidFill>
                  <a:schemeClr val="tx1"/>
                </a:solidFill>
                <a:latin typeface="Arial" panose="020B0604020202020204" pitchFamily="34" charset="0"/>
                <a:ea typeface="MS PGothic" panose="020B0600070205080204" pitchFamily="34" charset="-128"/>
              </a:defRPr>
            </a:lvl1pPr>
            <a:lvl2pPr marL="742950" indent="-285750">
              <a:defRPr sz="5200">
                <a:solidFill>
                  <a:schemeClr val="tx1"/>
                </a:solidFill>
                <a:latin typeface="Arial" panose="020B0604020202020204" pitchFamily="34" charset="0"/>
                <a:ea typeface="MS PGothic" panose="020B0600070205080204" pitchFamily="34" charset="-128"/>
              </a:defRPr>
            </a:lvl2pPr>
            <a:lvl3pPr marL="1143000" indent="-228600">
              <a:defRPr sz="5200">
                <a:solidFill>
                  <a:schemeClr val="tx1"/>
                </a:solidFill>
                <a:latin typeface="Arial" panose="020B0604020202020204" pitchFamily="34" charset="0"/>
                <a:ea typeface="MS PGothic" panose="020B0600070205080204" pitchFamily="34" charset="-128"/>
              </a:defRPr>
            </a:lvl3pPr>
            <a:lvl4pPr marL="1600200" indent="-228600">
              <a:defRPr sz="5200">
                <a:solidFill>
                  <a:schemeClr val="tx1"/>
                </a:solidFill>
                <a:latin typeface="Arial" panose="020B0604020202020204" pitchFamily="34" charset="0"/>
                <a:ea typeface="MS PGothic" panose="020B0600070205080204" pitchFamily="34" charset="-128"/>
              </a:defRPr>
            </a:lvl4pPr>
            <a:lvl5pPr marL="2057400" indent="-228600">
              <a:defRPr sz="5200">
                <a:solidFill>
                  <a:schemeClr val="tx1"/>
                </a:solidFill>
                <a:latin typeface="Arial" panose="020B0604020202020204" pitchFamily="34" charset="0"/>
                <a:ea typeface="MS PGothic" panose="020B0600070205080204" pitchFamily="34" charset="-128"/>
              </a:defRPr>
            </a:lvl5pPr>
            <a:lvl6pPr marL="25146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29718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34290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3886200" indent="-22860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ctr" eaLnBrk="1" hangingPunct="1">
              <a:spcAft>
                <a:spcPts val="600"/>
              </a:spcAft>
            </a:pPr>
            <a:r>
              <a:rPr lang="en-US" altLang="en-US" sz="5600" b="1" dirty="0">
                <a:solidFill>
                  <a:schemeClr val="bg1"/>
                </a:solidFill>
                <a:cs typeface="Arial" panose="020B0604020202020204" pitchFamily="34" charset="0"/>
              </a:rPr>
              <a:t>National CPT and ICD Surgical Outcomes After Pediatric Front-orbital Advancement Surgery </a:t>
            </a:r>
          </a:p>
          <a:p>
            <a:pPr algn="ctr" eaLnBrk="1" hangingPunct="1">
              <a:spcAft>
                <a:spcPts val="600"/>
              </a:spcAft>
            </a:pPr>
            <a:r>
              <a:rPr lang="en-US" altLang="en-US" sz="3800" dirty="0">
                <a:solidFill>
                  <a:schemeClr val="bg1"/>
                </a:solidFill>
                <a:cs typeface="Arial" panose="020B0604020202020204" pitchFamily="34" charset="0"/>
              </a:rPr>
              <a:t>Anna D. Lee, BS</a:t>
            </a:r>
            <a:r>
              <a:rPr lang="en-US" altLang="en-US" sz="3800" baseline="30000" dirty="0">
                <a:solidFill>
                  <a:schemeClr val="bg1"/>
                </a:solidFill>
                <a:cs typeface="Arial" panose="020B0604020202020204" pitchFamily="34" charset="0"/>
              </a:rPr>
              <a:t>1</a:t>
            </a:r>
            <a:r>
              <a:rPr lang="en-US" altLang="en-US" sz="3800" dirty="0">
                <a:solidFill>
                  <a:schemeClr val="bg1"/>
                </a:solidFill>
                <a:cs typeface="Arial" panose="020B0604020202020204" pitchFamily="34" charset="0"/>
              </a:rPr>
              <a:t>; </a:t>
            </a:r>
            <a:r>
              <a:rPr lang="en-US" sz="3800" dirty="0">
                <a:solidFill>
                  <a:schemeClr val="bg1"/>
                </a:solidFill>
                <a:effectLst/>
                <a:latin typeface="Times New Roman" panose="02020603050405020304" pitchFamily="18" charset="0"/>
                <a:ea typeface="Calibri" panose="020F0502020204030204" pitchFamily="34" charset="0"/>
              </a:rPr>
              <a:t>Elliot Le, MBA, MD</a:t>
            </a:r>
            <a:r>
              <a:rPr lang="en-US" sz="3800" baseline="30000" dirty="0">
                <a:solidFill>
                  <a:schemeClr val="bg1"/>
                </a:solidFill>
                <a:effectLst/>
                <a:latin typeface="Times New Roman" panose="02020603050405020304" pitchFamily="18" charset="0"/>
                <a:ea typeface="Calibri" panose="020F0502020204030204" pitchFamily="34" charset="0"/>
              </a:rPr>
              <a:t>1</a:t>
            </a:r>
            <a:r>
              <a:rPr lang="en-US" sz="3800" dirty="0">
                <a:solidFill>
                  <a:schemeClr val="bg1"/>
                </a:solidFill>
                <a:effectLst/>
                <a:latin typeface="Times New Roman" panose="02020603050405020304" pitchFamily="18" charset="0"/>
                <a:ea typeface="Calibri" panose="020F0502020204030204" pitchFamily="34" charset="0"/>
              </a:rPr>
              <a:t>; Jason Yu, DMD MD</a:t>
            </a:r>
            <a:r>
              <a:rPr lang="en-US" sz="3800" baseline="30000" dirty="0">
                <a:solidFill>
                  <a:schemeClr val="bg1"/>
                </a:solidFill>
                <a:effectLst/>
                <a:latin typeface="Times New Roman" panose="02020603050405020304" pitchFamily="18" charset="0"/>
                <a:ea typeface="Calibri" panose="020F0502020204030204" pitchFamily="34" charset="0"/>
              </a:rPr>
              <a:t>1</a:t>
            </a:r>
            <a:r>
              <a:rPr lang="en-US" sz="3800" dirty="0">
                <a:solidFill>
                  <a:schemeClr val="bg1"/>
                </a:solidFill>
                <a:effectLst/>
                <a:latin typeface="Times New Roman" panose="02020603050405020304" pitchFamily="18" charset="0"/>
                <a:ea typeface="Calibri" panose="020F0502020204030204" pitchFamily="34" charset="0"/>
              </a:rPr>
              <a:t>; Christodoulos </a:t>
            </a:r>
            <a:r>
              <a:rPr lang="en-US" sz="3800" dirty="0" err="1">
                <a:solidFill>
                  <a:schemeClr val="bg1"/>
                </a:solidFill>
                <a:effectLst/>
                <a:latin typeface="Times New Roman" panose="02020603050405020304" pitchFamily="18" charset="0"/>
                <a:ea typeface="Calibri" panose="020F0502020204030204" pitchFamily="34" charset="0"/>
              </a:rPr>
              <a:t>Kaoutzanis</a:t>
            </a:r>
            <a:r>
              <a:rPr lang="en-US" sz="3800" dirty="0">
                <a:solidFill>
                  <a:schemeClr val="bg1"/>
                </a:solidFill>
                <a:effectLst/>
                <a:latin typeface="Times New Roman" panose="02020603050405020304" pitchFamily="18" charset="0"/>
                <a:ea typeface="Calibri" panose="020F0502020204030204" pitchFamily="34" charset="0"/>
              </a:rPr>
              <a:t>, MD</a:t>
            </a:r>
            <a:r>
              <a:rPr lang="en-US" sz="3800" baseline="30000" dirty="0">
                <a:solidFill>
                  <a:schemeClr val="bg1"/>
                </a:solidFill>
                <a:latin typeface="Times New Roman" panose="02020603050405020304" pitchFamily="18" charset="0"/>
                <a:ea typeface="Calibri" panose="020F0502020204030204" pitchFamily="34" charset="0"/>
              </a:rPr>
              <a:t>1</a:t>
            </a:r>
            <a:r>
              <a:rPr lang="en-US" altLang="en-US" sz="3800" dirty="0">
                <a:solidFill>
                  <a:schemeClr val="bg1"/>
                </a:solidFill>
                <a:cs typeface="Arial" panose="020B0604020202020204" pitchFamily="34" charset="0"/>
              </a:rPr>
              <a:t>; David Khechoyan, MD</a:t>
            </a:r>
            <a:r>
              <a:rPr lang="en-US" altLang="en-US" sz="3800" baseline="30000" dirty="0">
                <a:solidFill>
                  <a:schemeClr val="bg1"/>
                </a:solidFill>
                <a:cs typeface="Arial" panose="020B0604020202020204" pitchFamily="34" charset="0"/>
              </a:rPr>
              <a:t>1</a:t>
            </a:r>
            <a:endParaRPr lang="en-US" altLang="en-US" sz="3800" dirty="0">
              <a:solidFill>
                <a:schemeClr val="bg1"/>
              </a:solidFill>
              <a:cs typeface="Arial" panose="020B0604020202020204" pitchFamily="34" charset="0"/>
            </a:endParaRPr>
          </a:p>
          <a:p>
            <a:pPr marL="0" marR="0" algn="ctr">
              <a:spcBef>
                <a:spcPts val="0"/>
              </a:spcBef>
              <a:spcAft>
                <a:spcPts val="0"/>
              </a:spcAft>
            </a:pPr>
            <a:r>
              <a:rPr lang="en-US" sz="2600" baseline="30000" dirty="0">
                <a:solidFill>
                  <a:schemeClr val="bg1"/>
                </a:solidFill>
                <a:effectLst/>
                <a:ea typeface="Times New Roman" panose="02020603050405020304" pitchFamily="18" charset="0"/>
                <a:cs typeface="Arial" panose="020B0604020202020204" pitchFamily="34" charset="0"/>
              </a:rPr>
              <a:t>1 </a:t>
            </a:r>
            <a:r>
              <a:rPr lang="en-US" sz="2600" dirty="0">
                <a:solidFill>
                  <a:schemeClr val="bg1"/>
                </a:solidFill>
                <a:effectLst/>
                <a:ea typeface="Times New Roman" panose="02020603050405020304" pitchFamily="18" charset="0"/>
                <a:cs typeface="Arial" panose="020B0604020202020204" pitchFamily="34" charset="0"/>
              </a:rPr>
              <a:t>Division of Plastic and Reconstructive Surgery, University of Colorado School of Medicine, 13001 E 17th Pl, Aurora, CO 80045</a:t>
            </a:r>
          </a:p>
        </p:txBody>
      </p:sp>
      <p:sp>
        <p:nvSpPr>
          <p:cNvPr id="54" name="Text Box 6867">
            <a:extLst>
              <a:ext uri="{FF2B5EF4-FFF2-40B4-BE49-F238E27FC236}">
                <a16:creationId xmlns:a16="http://schemas.microsoft.com/office/drawing/2014/main" id="{019137F4-45AE-5121-E161-B1EE564385E7}"/>
              </a:ext>
            </a:extLst>
          </p:cNvPr>
          <p:cNvSpPr txBox="1">
            <a:spLocks noChangeArrowheads="1"/>
          </p:cNvSpPr>
          <p:nvPr/>
        </p:nvSpPr>
        <p:spPr bwMode="auto">
          <a:xfrm>
            <a:off x="27878466" y="4099070"/>
            <a:ext cx="2700489"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Conclusion</a:t>
            </a:r>
          </a:p>
        </p:txBody>
      </p:sp>
      <p:pic>
        <p:nvPicPr>
          <p:cNvPr id="62" name="Picture 61" descr="Text&#10;&#10;Description automatically generated">
            <a:extLst>
              <a:ext uri="{FF2B5EF4-FFF2-40B4-BE49-F238E27FC236}">
                <a16:creationId xmlns:a16="http://schemas.microsoft.com/office/drawing/2014/main" id="{33167F76-FB78-79E4-1C07-69AEAB2410BF}"/>
              </a:ext>
            </a:extLst>
          </p:cNvPr>
          <p:cNvPicPr>
            <a:picLocks noChangeAspect="1"/>
          </p:cNvPicPr>
          <p:nvPr/>
        </p:nvPicPr>
        <p:blipFill rotWithShape="1">
          <a:blip r:embed="rId3">
            <a:extLst>
              <a:ext uri="{28A0092B-C50C-407E-A947-70E740481C1C}">
                <a14:useLocalDpi xmlns:a14="http://schemas.microsoft.com/office/drawing/2010/main" val="0"/>
              </a:ext>
            </a:extLst>
          </a:blip>
          <a:srcRect l="88983" t="1" b="-855"/>
          <a:stretch/>
        </p:blipFill>
        <p:spPr>
          <a:xfrm>
            <a:off x="0" y="18127096"/>
            <a:ext cx="32918400" cy="1075303"/>
          </a:xfrm>
          <a:prstGeom prst="rect">
            <a:avLst/>
          </a:prstGeom>
        </p:spPr>
      </p:pic>
      <p:pic>
        <p:nvPicPr>
          <p:cNvPr id="61" name="Picture 60" descr="Text&#10;&#10;Description automatically generated">
            <a:extLst>
              <a:ext uri="{FF2B5EF4-FFF2-40B4-BE49-F238E27FC236}">
                <a16:creationId xmlns:a16="http://schemas.microsoft.com/office/drawing/2014/main" id="{20E666CA-D6A0-C1B1-45C9-98A161ED8C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01950" y="18155111"/>
            <a:ext cx="5994400" cy="977900"/>
          </a:xfrm>
          <a:prstGeom prst="rect">
            <a:avLst/>
          </a:prstGeom>
        </p:spPr>
      </p:pic>
      <p:sp>
        <p:nvSpPr>
          <p:cNvPr id="2048" name="Rectangle 2047">
            <a:extLst>
              <a:ext uri="{FF2B5EF4-FFF2-40B4-BE49-F238E27FC236}">
                <a16:creationId xmlns:a16="http://schemas.microsoft.com/office/drawing/2014/main" id="{4B8F773B-3FDD-C851-E38C-1B029CAD2951}"/>
              </a:ext>
            </a:extLst>
          </p:cNvPr>
          <p:cNvSpPr/>
          <p:nvPr/>
        </p:nvSpPr>
        <p:spPr>
          <a:xfrm>
            <a:off x="25731569" y="3922424"/>
            <a:ext cx="6994285" cy="5069176"/>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049" name="TextBox 19">
            <a:extLst>
              <a:ext uri="{FF2B5EF4-FFF2-40B4-BE49-F238E27FC236}">
                <a16:creationId xmlns:a16="http://schemas.microsoft.com/office/drawing/2014/main" id="{741A6506-2E04-7D27-04D5-9B4317EACF7E}"/>
              </a:ext>
            </a:extLst>
          </p:cNvPr>
          <p:cNvSpPr txBox="1">
            <a:spLocks noChangeArrowheads="1"/>
          </p:cNvSpPr>
          <p:nvPr/>
        </p:nvSpPr>
        <p:spPr bwMode="auto">
          <a:xfrm>
            <a:off x="26097301" y="4795421"/>
            <a:ext cx="634420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just">
              <a:buClr>
                <a:srgbClr val="000000"/>
              </a:buClr>
              <a:buFont typeface="Arial" panose="020B0604020202020204" pitchFamily="34" charset="0"/>
              <a:buChar char="•"/>
            </a:pPr>
            <a:r>
              <a:rPr lang="en-US" altLang="en-US" sz="2400" dirty="0">
                <a:solidFill>
                  <a:srgbClr val="000000"/>
                </a:solidFill>
              </a:rPr>
              <a:t>FOA surgical repair was found to be a safe procedure with a 1.1% re-operation rate 365 days after surgery, and an overall return to surgery rate of 7.15% 365 days after surgery.</a:t>
            </a:r>
          </a:p>
          <a:p>
            <a:pPr algn="just">
              <a:buClr>
                <a:srgbClr val="000000"/>
              </a:buClr>
              <a:buFont typeface="Arial" panose="020B0604020202020204" pitchFamily="34" charset="0"/>
              <a:buChar char="•"/>
            </a:pPr>
            <a:r>
              <a:rPr lang="en-US" altLang="en-US" sz="2400" dirty="0">
                <a:solidFill>
                  <a:srgbClr val="000000"/>
                </a:solidFill>
              </a:rPr>
              <a:t>Surgeons must continue to stay vigilant when treating pediatric craniosynostosis patients to maintain low complication rates and better inform future families of unintentional FOA procedure outcomes</a:t>
            </a:r>
          </a:p>
        </p:txBody>
      </p:sp>
      <p:sp>
        <p:nvSpPr>
          <p:cNvPr id="2050" name="Text Box 6867">
            <a:extLst>
              <a:ext uri="{FF2B5EF4-FFF2-40B4-BE49-F238E27FC236}">
                <a16:creationId xmlns:a16="http://schemas.microsoft.com/office/drawing/2014/main" id="{8DFF044A-89EC-3D96-7FED-108ECFCDD0E5}"/>
              </a:ext>
            </a:extLst>
          </p:cNvPr>
          <p:cNvSpPr txBox="1">
            <a:spLocks noChangeArrowheads="1"/>
          </p:cNvSpPr>
          <p:nvPr/>
        </p:nvSpPr>
        <p:spPr bwMode="auto">
          <a:xfrm>
            <a:off x="27784846" y="9516262"/>
            <a:ext cx="2884835" cy="62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6867" tIns="28433" rIns="56867" bIns="28433">
            <a:spAutoFit/>
          </a:bodyPr>
          <a:lstStyle>
            <a:lvl1pPr defTabSz="501650">
              <a:spcBef>
                <a:spcPct val="20000"/>
              </a:spcBef>
              <a:buFont typeface="Arial" panose="020B0604020202020204" pitchFamily="34" charset="0"/>
              <a:buChar char="•"/>
              <a:defRPr sz="9300">
                <a:solidFill>
                  <a:schemeClr val="bg1"/>
                </a:solidFill>
                <a:latin typeface="Arial" panose="020B0604020202020204" pitchFamily="34" charset="0"/>
                <a:ea typeface="MS PGothic" panose="020B0600070205080204" pitchFamily="34" charset="-128"/>
              </a:defRPr>
            </a:lvl1pPr>
            <a:lvl2pPr marL="742950" indent="-285750" defTabSz="501650">
              <a:spcBef>
                <a:spcPct val="20000"/>
              </a:spcBef>
              <a:buFont typeface="Arial" panose="020B0604020202020204" pitchFamily="34" charset="0"/>
              <a:buChar char="–"/>
              <a:defRPr sz="8100">
                <a:solidFill>
                  <a:schemeClr val="bg1"/>
                </a:solidFill>
                <a:latin typeface="Arial" panose="020B0604020202020204" pitchFamily="34" charset="0"/>
                <a:ea typeface="MS PGothic" panose="020B0600070205080204" pitchFamily="34" charset="-128"/>
              </a:defRPr>
            </a:lvl2pPr>
            <a:lvl3pPr marL="1143000" indent="-228600" defTabSz="501650">
              <a:spcBef>
                <a:spcPct val="20000"/>
              </a:spcBef>
              <a:buFont typeface="Arial" panose="020B0604020202020204" pitchFamily="34" charset="0"/>
              <a:buChar char="•"/>
              <a:defRPr sz="7000">
                <a:solidFill>
                  <a:schemeClr val="bg1"/>
                </a:solidFill>
                <a:latin typeface="Arial" panose="020B0604020202020204" pitchFamily="34" charset="0"/>
                <a:ea typeface="MS PGothic" panose="020B0600070205080204" pitchFamily="34" charset="-128"/>
              </a:defRPr>
            </a:lvl3pPr>
            <a:lvl4pPr marL="16002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4pPr>
            <a:lvl5pPr marL="2057400" indent="-228600" defTabSz="501650">
              <a:spcBef>
                <a:spcPct val="20000"/>
              </a:spcBef>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5pPr>
            <a:lvl6pPr marL="25146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6pPr>
            <a:lvl7pPr marL="29718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7pPr>
            <a:lvl8pPr marL="34290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8pPr>
            <a:lvl9pPr marL="3886200" indent="-228600" defTabSz="501650" eaLnBrk="0" fontAlgn="base" hangingPunct="0">
              <a:spcBef>
                <a:spcPct val="20000"/>
              </a:spcBef>
              <a:spcAft>
                <a:spcPct val="0"/>
              </a:spcAft>
              <a:buFont typeface="Arial" panose="020B0604020202020204" pitchFamily="34" charset="0"/>
              <a:buChar char="»"/>
              <a:defRPr sz="5800">
                <a:solidFill>
                  <a:schemeClr val="bg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3700" b="1" dirty="0">
                <a:solidFill>
                  <a:srgbClr val="000000"/>
                </a:solidFill>
                <a:cs typeface="Arial" panose="020B0604020202020204" pitchFamily="34" charset="0"/>
              </a:rPr>
              <a:t>Implications</a:t>
            </a:r>
          </a:p>
        </p:txBody>
      </p:sp>
      <p:sp>
        <p:nvSpPr>
          <p:cNvPr id="2051" name="Rectangle 2050">
            <a:extLst>
              <a:ext uri="{FF2B5EF4-FFF2-40B4-BE49-F238E27FC236}">
                <a16:creationId xmlns:a16="http://schemas.microsoft.com/office/drawing/2014/main" id="{105D5263-CD4C-24F6-1EA8-431C11F25CA6}"/>
              </a:ext>
            </a:extLst>
          </p:cNvPr>
          <p:cNvSpPr/>
          <p:nvPr/>
        </p:nvSpPr>
        <p:spPr>
          <a:xfrm>
            <a:off x="25730119" y="9339616"/>
            <a:ext cx="6994285" cy="5069176"/>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4C84"/>
              </a:solidFill>
            </a:endParaRPr>
          </a:p>
        </p:txBody>
      </p:sp>
      <p:sp>
        <p:nvSpPr>
          <p:cNvPr id="2052" name="TextBox 19">
            <a:extLst>
              <a:ext uri="{FF2B5EF4-FFF2-40B4-BE49-F238E27FC236}">
                <a16:creationId xmlns:a16="http://schemas.microsoft.com/office/drawing/2014/main" id="{0534FDCA-8535-6445-85C2-1270A57A4F5F}"/>
              </a:ext>
            </a:extLst>
          </p:cNvPr>
          <p:cNvSpPr txBox="1">
            <a:spLocks noChangeArrowheads="1"/>
          </p:cNvSpPr>
          <p:nvPr/>
        </p:nvSpPr>
        <p:spPr bwMode="auto">
          <a:xfrm>
            <a:off x="26095851" y="10212613"/>
            <a:ext cx="634420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5200">
                <a:solidFill>
                  <a:schemeClr val="tx1"/>
                </a:solidFill>
                <a:latin typeface="Arial" panose="020B0604020202020204" pitchFamily="34" charset="0"/>
                <a:ea typeface="MS PGothic" panose="020B0600070205080204" pitchFamily="34" charset="-128"/>
              </a:defRPr>
            </a:lvl1pPr>
            <a:lvl2pPr>
              <a:defRPr sz="5200">
                <a:solidFill>
                  <a:schemeClr val="tx1"/>
                </a:solidFill>
                <a:latin typeface="Arial" panose="020B0604020202020204" pitchFamily="34" charset="0"/>
                <a:ea typeface="MS PGothic" panose="020B0600070205080204" pitchFamily="34" charset="-128"/>
              </a:defRPr>
            </a:lvl2pPr>
            <a:lvl3pPr>
              <a:defRPr sz="5200">
                <a:solidFill>
                  <a:schemeClr val="tx1"/>
                </a:solidFill>
                <a:latin typeface="Arial" panose="020B0604020202020204" pitchFamily="34" charset="0"/>
                <a:ea typeface="MS PGothic" panose="020B0600070205080204" pitchFamily="34" charset="-128"/>
              </a:defRPr>
            </a:lvl3pPr>
            <a:lvl4pPr>
              <a:defRPr sz="5200">
                <a:solidFill>
                  <a:schemeClr val="tx1"/>
                </a:solidFill>
                <a:latin typeface="Arial" panose="020B0604020202020204" pitchFamily="34" charset="0"/>
                <a:ea typeface="MS PGothic" panose="020B0600070205080204" pitchFamily="34" charset="-128"/>
              </a:defRPr>
            </a:lvl4pPr>
            <a:lvl5pPr>
              <a:defRPr sz="5200">
                <a:solidFill>
                  <a:schemeClr val="tx1"/>
                </a:solidFill>
                <a:latin typeface="Arial" panose="020B0604020202020204" pitchFamily="34" charset="0"/>
                <a:ea typeface="MS PGothic" panose="020B0600070205080204" pitchFamily="34" charset="-128"/>
              </a:defRPr>
            </a:lvl5pPr>
            <a:lvl6pPr marL="57848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6pPr>
            <a:lvl7pPr marL="62420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7pPr>
            <a:lvl8pPr marL="66992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8pPr>
            <a:lvl9pPr marL="7156450" indent="-3498850" defTabSz="2663825" eaLnBrk="0" fontAlgn="base" hangingPunct="0">
              <a:spcBef>
                <a:spcPct val="0"/>
              </a:spcBef>
              <a:spcAft>
                <a:spcPct val="0"/>
              </a:spcAft>
              <a:defRPr sz="5200">
                <a:solidFill>
                  <a:schemeClr val="tx1"/>
                </a:solidFill>
                <a:latin typeface="Arial" panose="020B0604020202020204" pitchFamily="34" charset="0"/>
                <a:ea typeface="MS PGothic" panose="020B0600070205080204" pitchFamily="34" charset="-128"/>
              </a:defRPr>
            </a:lvl9pPr>
          </a:lstStyle>
          <a:p>
            <a:pPr algn="just">
              <a:buClr>
                <a:srgbClr val="000000"/>
              </a:buClr>
              <a:buFont typeface="Arial" panose="020B0604020202020204" pitchFamily="34" charset="0"/>
              <a:buChar char="•"/>
            </a:pPr>
            <a:r>
              <a:rPr lang="en-US" altLang="en-US" sz="2400" dirty="0">
                <a:solidFill>
                  <a:srgbClr val="000000"/>
                </a:solidFill>
              </a:rPr>
              <a:t>We effectively address the need to quantify in a multicenter analysis the complications and need for reoperations after FOA</a:t>
            </a:r>
          </a:p>
          <a:p>
            <a:pPr algn="just">
              <a:buClr>
                <a:srgbClr val="000000"/>
              </a:buClr>
              <a:buFont typeface="Arial" panose="020B0604020202020204" pitchFamily="34" charset="0"/>
              <a:buChar char="•"/>
            </a:pPr>
            <a:r>
              <a:rPr lang="en-US" altLang="en-US" sz="2400" dirty="0">
                <a:solidFill>
                  <a:srgbClr val="000000"/>
                </a:solidFill>
              </a:rPr>
              <a:t>This abstract influences the performance of clinicians to remain vigilant in decreasing surgical complications and provides a resource for families to reference when concerned about FOA complications</a:t>
            </a:r>
          </a:p>
        </p:txBody>
      </p:sp>
      <p:pic>
        <p:nvPicPr>
          <p:cNvPr id="2062" name="Picture 2061" descr="Table&#10;&#10;Description automatically generated">
            <a:extLst>
              <a:ext uri="{FF2B5EF4-FFF2-40B4-BE49-F238E27FC236}">
                <a16:creationId xmlns:a16="http://schemas.microsoft.com/office/drawing/2014/main" id="{C8C2B4D7-8858-0C72-7016-65AD33A7F5E2}"/>
              </a:ext>
            </a:extLst>
          </p:cNvPr>
          <p:cNvPicPr>
            <a:picLocks noChangeAspect="1"/>
          </p:cNvPicPr>
          <p:nvPr/>
        </p:nvPicPr>
        <p:blipFill rotWithShape="1">
          <a:blip r:embed="rId4">
            <a:extLst>
              <a:ext uri="{28A0092B-C50C-407E-A947-70E740481C1C}">
                <a14:useLocalDpi xmlns:a14="http://schemas.microsoft.com/office/drawing/2010/main" val="0"/>
              </a:ext>
            </a:extLst>
          </a:blip>
          <a:srcRect r="14338"/>
          <a:stretch/>
        </p:blipFill>
        <p:spPr>
          <a:xfrm>
            <a:off x="7704451" y="4709913"/>
            <a:ext cx="8589296" cy="6067650"/>
          </a:xfrm>
          <a:prstGeom prst="rect">
            <a:avLst/>
          </a:prstGeom>
        </p:spPr>
      </p:pic>
      <p:sp>
        <p:nvSpPr>
          <p:cNvPr id="3" name="TextBox 23">
            <a:extLst>
              <a:ext uri="{FF2B5EF4-FFF2-40B4-BE49-F238E27FC236}">
                <a16:creationId xmlns:a16="http://schemas.microsoft.com/office/drawing/2014/main" id="{4BA2C927-D6B8-38F1-240F-45B5DE6B5293}"/>
              </a:ext>
            </a:extLst>
          </p:cNvPr>
          <p:cNvSpPr txBox="1">
            <a:spLocks noChangeArrowheads="1"/>
          </p:cNvSpPr>
          <p:nvPr/>
        </p:nvSpPr>
        <p:spPr bwMode="auto">
          <a:xfrm>
            <a:off x="14995793" y="16327607"/>
            <a:ext cx="1015293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Figure 2. </a:t>
            </a:r>
            <a:r>
              <a:rPr lang="en-US" altLang="en-US" sz="2400" dirty="0">
                <a:solidFill>
                  <a:srgbClr val="000000"/>
                </a:solidFill>
              </a:rPr>
              <a:t>Post-operative complications identified for patients aged 0-5 years old, based on CPT and ICD codes. Percentage at end of each bar represents total percent of patients who were coded with the complication at the end of 365 days.</a:t>
            </a:r>
          </a:p>
        </p:txBody>
      </p:sp>
      <p:pic>
        <p:nvPicPr>
          <p:cNvPr id="4" name="Picture 3" descr="Diagram&#10;&#10;Description automatically generated with low confidence">
            <a:extLst>
              <a:ext uri="{FF2B5EF4-FFF2-40B4-BE49-F238E27FC236}">
                <a16:creationId xmlns:a16="http://schemas.microsoft.com/office/drawing/2014/main" id="{E0834AB8-76D5-D6A8-AFF6-8D1A1A4955D2}"/>
              </a:ext>
            </a:extLst>
          </p:cNvPr>
          <p:cNvPicPr>
            <a:picLocks noChangeAspect="1"/>
          </p:cNvPicPr>
          <p:nvPr/>
        </p:nvPicPr>
        <p:blipFill rotWithShape="1">
          <a:blip r:embed="rId5">
            <a:extLst>
              <a:ext uri="{28A0092B-C50C-407E-A947-70E740481C1C}">
                <a14:useLocalDpi xmlns:a14="http://schemas.microsoft.com/office/drawing/2010/main" val="0"/>
              </a:ext>
            </a:extLst>
          </a:blip>
          <a:srcRect b="51243"/>
          <a:stretch/>
        </p:blipFill>
        <p:spPr>
          <a:xfrm>
            <a:off x="15669454" y="11315307"/>
            <a:ext cx="9049790" cy="5538071"/>
          </a:xfrm>
          <a:prstGeom prst="rect">
            <a:avLst/>
          </a:prstGeom>
        </p:spPr>
      </p:pic>
      <p:pic>
        <p:nvPicPr>
          <p:cNvPr id="6" name="Picture 5" descr="Table&#10;&#10;Description automatically generated">
            <a:extLst>
              <a:ext uri="{FF2B5EF4-FFF2-40B4-BE49-F238E27FC236}">
                <a16:creationId xmlns:a16="http://schemas.microsoft.com/office/drawing/2014/main" id="{8091E55C-BF1D-8025-1C7D-4790FF5EDC76}"/>
              </a:ext>
            </a:extLst>
          </p:cNvPr>
          <p:cNvPicPr>
            <a:picLocks noChangeAspect="1"/>
          </p:cNvPicPr>
          <p:nvPr/>
        </p:nvPicPr>
        <p:blipFill rotWithShape="1">
          <a:blip r:embed="rId6">
            <a:extLst>
              <a:ext uri="{28A0092B-C50C-407E-A947-70E740481C1C}">
                <a14:useLocalDpi xmlns:a14="http://schemas.microsoft.com/office/drawing/2010/main" val="0"/>
              </a:ext>
            </a:extLst>
          </a:blip>
          <a:srcRect t="793"/>
          <a:stretch/>
        </p:blipFill>
        <p:spPr>
          <a:xfrm>
            <a:off x="9646651" y="11884292"/>
            <a:ext cx="3392874" cy="4840579"/>
          </a:xfrm>
          <a:prstGeom prst="rect">
            <a:avLst/>
          </a:prstGeom>
        </p:spPr>
      </p:pic>
      <p:sp>
        <p:nvSpPr>
          <p:cNvPr id="7" name="TextBox 23">
            <a:extLst>
              <a:ext uri="{FF2B5EF4-FFF2-40B4-BE49-F238E27FC236}">
                <a16:creationId xmlns:a16="http://schemas.microsoft.com/office/drawing/2014/main" id="{06C500A6-33D9-0F07-0435-D5CFCED738EA}"/>
              </a:ext>
            </a:extLst>
          </p:cNvPr>
          <p:cNvSpPr txBox="1">
            <a:spLocks noChangeArrowheads="1"/>
          </p:cNvSpPr>
          <p:nvPr/>
        </p:nvSpPr>
        <p:spPr bwMode="auto">
          <a:xfrm>
            <a:off x="16636405" y="9998239"/>
            <a:ext cx="85892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Figure 1. </a:t>
            </a:r>
            <a:r>
              <a:rPr lang="en-US" altLang="en-US" sz="2400" dirty="0">
                <a:solidFill>
                  <a:srgbClr val="000000"/>
                </a:solidFill>
              </a:rPr>
              <a:t>Example of </a:t>
            </a:r>
            <a:r>
              <a:rPr lang="en-US" altLang="en-US" sz="2400" b="1" dirty="0">
                <a:solidFill>
                  <a:srgbClr val="000000"/>
                </a:solidFill>
              </a:rPr>
              <a:t>(a) </a:t>
            </a:r>
            <a:r>
              <a:rPr lang="en-US" altLang="en-US" sz="2400" dirty="0">
                <a:solidFill>
                  <a:srgbClr val="000000"/>
                </a:solidFill>
              </a:rPr>
              <a:t>scaphocephaly and plagiocephaly in a 3D reconstruction model of the calvarium. Cartoon models of </a:t>
            </a:r>
            <a:r>
              <a:rPr lang="en-US" altLang="en-US" sz="2400" b="1" dirty="0">
                <a:solidFill>
                  <a:srgbClr val="000000"/>
                </a:solidFill>
              </a:rPr>
              <a:t>(b) </a:t>
            </a:r>
            <a:r>
              <a:rPr lang="en-US" altLang="en-US" sz="2400" dirty="0">
                <a:solidFill>
                  <a:srgbClr val="000000"/>
                </a:solidFill>
              </a:rPr>
              <a:t>intact sutures and </a:t>
            </a:r>
            <a:r>
              <a:rPr lang="en-US" altLang="en-US" sz="2400" b="1" dirty="0">
                <a:solidFill>
                  <a:srgbClr val="000000"/>
                </a:solidFill>
              </a:rPr>
              <a:t>(c) </a:t>
            </a:r>
            <a:r>
              <a:rPr lang="en-US" altLang="en-US" sz="2400" dirty="0">
                <a:solidFill>
                  <a:srgbClr val="000000"/>
                </a:solidFill>
              </a:rPr>
              <a:t>the model’s craniosynostoses.</a:t>
            </a:r>
          </a:p>
        </p:txBody>
      </p:sp>
      <p:pic>
        <p:nvPicPr>
          <p:cNvPr id="11" name="Picture 10" descr="A close-up of a human skull&#10;&#10;Description automatically generated with medium confidence">
            <a:extLst>
              <a:ext uri="{FF2B5EF4-FFF2-40B4-BE49-F238E27FC236}">
                <a16:creationId xmlns:a16="http://schemas.microsoft.com/office/drawing/2014/main" id="{97ED43AC-31DF-E3CD-D530-EBD6686C2D67}"/>
              </a:ext>
            </a:extLst>
          </p:cNvPr>
          <p:cNvPicPr>
            <a:picLocks noChangeAspect="1"/>
          </p:cNvPicPr>
          <p:nvPr/>
        </p:nvPicPr>
        <p:blipFill rotWithShape="1">
          <a:blip r:embed="rId7">
            <a:extLst>
              <a:ext uri="{28A0092B-C50C-407E-A947-70E740481C1C}">
                <a14:useLocalDpi xmlns:a14="http://schemas.microsoft.com/office/drawing/2010/main" val="0"/>
              </a:ext>
            </a:extLst>
          </a:blip>
          <a:srcRect l="15447" t="4223" r="10335" b="2648"/>
          <a:stretch/>
        </p:blipFill>
        <p:spPr>
          <a:xfrm>
            <a:off x="17620860" y="5000256"/>
            <a:ext cx="3518413" cy="4742311"/>
          </a:xfrm>
          <a:prstGeom prst="rect">
            <a:avLst/>
          </a:prstGeom>
        </p:spPr>
      </p:pic>
      <p:sp>
        <p:nvSpPr>
          <p:cNvPr id="12" name="Oval 11">
            <a:extLst>
              <a:ext uri="{FF2B5EF4-FFF2-40B4-BE49-F238E27FC236}">
                <a16:creationId xmlns:a16="http://schemas.microsoft.com/office/drawing/2014/main" id="{AB013C70-5625-5F75-7407-3946E886059A}"/>
              </a:ext>
            </a:extLst>
          </p:cNvPr>
          <p:cNvSpPr/>
          <p:nvPr/>
        </p:nvSpPr>
        <p:spPr>
          <a:xfrm>
            <a:off x="22080104" y="4945465"/>
            <a:ext cx="1881662" cy="2274766"/>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907855F-37BE-AAD8-58AB-47F1744C5CA0}"/>
              </a:ext>
            </a:extLst>
          </p:cNvPr>
          <p:cNvCxnSpPr>
            <a:cxnSpLocks/>
            <a:stCxn id="12" idx="1"/>
          </p:cNvCxnSpPr>
          <p:nvPr/>
        </p:nvCxnSpPr>
        <p:spPr>
          <a:xfrm>
            <a:off x="22355667" y="5278597"/>
            <a:ext cx="665268" cy="424528"/>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2EA2F63B-C5C9-A273-F101-AF864705DCAD}"/>
              </a:ext>
            </a:extLst>
          </p:cNvPr>
          <p:cNvCxnSpPr>
            <a:stCxn id="12" idx="7"/>
          </p:cNvCxnSpPr>
          <p:nvPr/>
        </p:nvCxnSpPr>
        <p:spPr>
          <a:xfrm flipH="1">
            <a:off x="23020935" y="5278597"/>
            <a:ext cx="665268" cy="424528"/>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74156A10-4EDD-0498-8C9B-2960ED766C04}"/>
              </a:ext>
            </a:extLst>
          </p:cNvPr>
          <p:cNvCxnSpPr>
            <a:cxnSpLocks/>
            <a:endCxn id="12" idx="3"/>
          </p:cNvCxnSpPr>
          <p:nvPr/>
        </p:nvCxnSpPr>
        <p:spPr>
          <a:xfrm flipH="1">
            <a:off x="22355667" y="6476973"/>
            <a:ext cx="665268" cy="410126"/>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46CB1545-69E5-72DD-C730-42D6AA6E898A}"/>
              </a:ext>
            </a:extLst>
          </p:cNvPr>
          <p:cNvCxnSpPr>
            <a:cxnSpLocks/>
            <a:endCxn id="12" idx="5"/>
          </p:cNvCxnSpPr>
          <p:nvPr/>
        </p:nvCxnSpPr>
        <p:spPr>
          <a:xfrm>
            <a:off x="23020935" y="6476973"/>
            <a:ext cx="665268" cy="410126"/>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45" name="Straight Connector 44">
            <a:extLst>
              <a:ext uri="{FF2B5EF4-FFF2-40B4-BE49-F238E27FC236}">
                <a16:creationId xmlns:a16="http://schemas.microsoft.com/office/drawing/2014/main" id="{5C5D4E56-8ED8-0315-DA52-F013C55EB8BE}"/>
              </a:ext>
            </a:extLst>
          </p:cNvPr>
          <p:cNvCxnSpPr>
            <a:cxnSpLocks/>
          </p:cNvCxnSpPr>
          <p:nvPr/>
        </p:nvCxnSpPr>
        <p:spPr>
          <a:xfrm flipV="1">
            <a:off x="23020935" y="5703125"/>
            <a:ext cx="0" cy="773848"/>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50" name="Oval 49">
            <a:extLst>
              <a:ext uri="{FF2B5EF4-FFF2-40B4-BE49-F238E27FC236}">
                <a16:creationId xmlns:a16="http://schemas.microsoft.com/office/drawing/2014/main" id="{E054EA5E-BDFD-968C-01F4-591A9FA4A259}"/>
              </a:ext>
            </a:extLst>
          </p:cNvPr>
          <p:cNvSpPr/>
          <p:nvPr/>
        </p:nvSpPr>
        <p:spPr>
          <a:xfrm>
            <a:off x="22047421" y="7443690"/>
            <a:ext cx="1881662" cy="2274766"/>
          </a:xfrm>
          <a:prstGeom prst="ellipse">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F94D712E-F0F2-5313-BF8C-A93C06D4EF5B}"/>
              </a:ext>
            </a:extLst>
          </p:cNvPr>
          <p:cNvCxnSpPr>
            <a:cxnSpLocks/>
            <a:stCxn id="50" idx="1"/>
          </p:cNvCxnSpPr>
          <p:nvPr/>
        </p:nvCxnSpPr>
        <p:spPr>
          <a:xfrm>
            <a:off x="22322984" y="7776822"/>
            <a:ext cx="665268" cy="424528"/>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52" name="Straight Connector 51">
            <a:extLst>
              <a:ext uri="{FF2B5EF4-FFF2-40B4-BE49-F238E27FC236}">
                <a16:creationId xmlns:a16="http://schemas.microsoft.com/office/drawing/2014/main" id="{29891466-2A00-0C65-9F35-BE870F2C9202}"/>
              </a:ext>
            </a:extLst>
          </p:cNvPr>
          <p:cNvCxnSpPr>
            <a:stCxn id="50" idx="7"/>
          </p:cNvCxnSpPr>
          <p:nvPr/>
        </p:nvCxnSpPr>
        <p:spPr>
          <a:xfrm flipH="1">
            <a:off x="22988252" y="7776822"/>
            <a:ext cx="665268" cy="424528"/>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53" name="Straight Connector 52">
            <a:extLst>
              <a:ext uri="{FF2B5EF4-FFF2-40B4-BE49-F238E27FC236}">
                <a16:creationId xmlns:a16="http://schemas.microsoft.com/office/drawing/2014/main" id="{6D932392-9CE3-609E-3262-B9EAEA8F3C27}"/>
              </a:ext>
            </a:extLst>
          </p:cNvPr>
          <p:cNvCxnSpPr>
            <a:cxnSpLocks/>
            <a:endCxn id="50" idx="3"/>
          </p:cNvCxnSpPr>
          <p:nvPr/>
        </p:nvCxnSpPr>
        <p:spPr>
          <a:xfrm flipH="1">
            <a:off x="22322984" y="8975198"/>
            <a:ext cx="665268" cy="410126"/>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57" name="TextBox 23">
            <a:extLst>
              <a:ext uri="{FF2B5EF4-FFF2-40B4-BE49-F238E27FC236}">
                <a16:creationId xmlns:a16="http://schemas.microsoft.com/office/drawing/2014/main" id="{8B5439E9-7042-C073-6997-3CD5D978DB64}"/>
              </a:ext>
            </a:extLst>
          </p:cNvPr>
          <p:cNvSpPr txBox="1">
            <a:spLocks noChangeArrowheads="1"/>
          </p:cNvSpPr>
          <p:nvPr/>
        </p:nvSpPr>
        <p:spPr bwMode="auto">
          <a:xfrm>
            <a:off x="17152909" y="4933303"/>
            <a:ext cx="5863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a</a:t>
            </a:r>
          </a:p>
        </p:txBody>
      </p:sp>
      <p:sp>
        <p:nvSpPr>
          <p:cNvPr id="58" name="TextBox 23">
            <a:extLst>
              <a:ext uri="{FF2B5EF4-FFF2-40B4-BE49-F238E27FC236}">
                <a16:creationId xmlns:a16="http://schemas.microsoft.com/office/drawing/2014/main" id="{B97AE404-338C-994B-A857-408495276D0F}"/>
              </a:ext>
            </a:extLst>
          </p:cNvPr>
          <p:cNvSpPr txBox="1">
            <a:spLocks noChangeArrowheads="1"/>
          </p:cNvSpPr>
          <p:nvPr/>
        </p:nvSpPr>
        <p:spPr bwMode="auto">
          <a:xfrm>
            <a:off x="21580745" y="4932904"/>
            <a:ext cx="5863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b</a:t>
            </a:r>
          </a:p>
        </p:txBody>
      </p:sp>
      <p:sp>
        <p:nvSpPr>
          <p:cNvPr id="59" name="TextBox 23">
            <a:extLst>
              <a:ext uri="{FF2B5EF4-FFF2-40B4-BE49-F238E27FC236}">
                <a16:creationId xmlns:a16="http://schemas.microsoft.com/office/drawing/2014/main" id="{1F4B59CE-35AD-34C0-E905-C9F057D2954F}"/>
              </a:ext>
            </a:extLst>
          </p:cNvPr>
          <p:cNvSpPr txBox="1">
            <a:spLocks noChangeArrowheads="1"/>
          </p:cNvSpPr>
          <p:nvPr/>
        </p:nvSpPr>
        <p:spPr bwMode="auto">
          <a:xfrm>
            <a:off x="21579415" y="7357850"/>
            <a:ext cx="5863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buClr>
                <a:schemeClr val="tx1"/>
              </a:buClr>
            </a:pPr>
            <a:r>
              <a:rPr lang="en-US" altLang="en-US" sz="2400" b="1" dirty="0">
                <a:solidFill>
                  <a:srgbClr val="000000"/>
                </a:solidFill>
              </a:rPr>
              <a:t>c</a:t>
            </a:r>
          </a:p>
        </p:txBody>
      </p:sp>
    </p:spTree>
  </p:cSld>
  <p:clrMapOvr>
    <a:masterClrMapping/>
  </p:clrMapOvr>
</p:sld>
</file>

<file path=ppt/theme/theme1.xml><?xml version="1.0" encoding="utf-8"?>
<a:theme xmlns:a="http://schemas.openxmlformats.org/drawingml/2006/main" name="Office Theme">
  <a:themeElements>
    <a:clrScheme name="Children's Hospital Colorado Colors">
      <a:dk1>
        <a:srgbClr val="0069AA"/>
      </a:dk1>
      <a:lt1>
        <a:srgbClr val="FFFFFF"/>
      </a:lt1>
      <a:dk2>
        <a:srgbClr val="0069AA"/>
      </a:dk2>
      <a:lt2>
        <a:srgbClr val="FFFFFF"/>
      </a:lt2>
      <a:accent1>
        <a:srgbClr val="E31536"/>
      </a:accent1>
      <a:accent2>
        <a:srgbClr val="F8981D"/>
      </a:accent2>
      <a:accent3>
        <a:srgbClr val="FFE04F"/>
      </a:accent3>
      <a:accent4>
        <a:srgbClr val="7AC142"/>
      </a:accent4>
      <a:accent5>
        <a:srgbClr val="00A4E3"/>
      </a:accent5>
      <a:accent6>
        <a:srgbClr val="7A68AE"/>
      </a:accent6>
      <a:hlink>
        <a:srgbClr val="FFFFFF"/>
      </a:hlink>
      <a:folHlink>
        <a:srgbClr val="D60C8C"/>
      </a:folHlink>
    </a:clrScheme>
    <a:fontScheme name="Arial Children's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454</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The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us001432</dc:creator>
  <cp:lastModifiedBy>Twichell, Tonia</cp:lastModifiedBy>
  <cp:revision>118</cp:revision>
  <dcterms:created xsi:type="dcterms:W3CDTF">2011-11-07T20:05:04Z</dcterms:created>
  <dcterms:modified xsi:type="dcterms:W3CDTF">2022-12-13T16:24:59Z</dcterms:modified>
</cp:coreProperties>
</file>