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1"/>
  </p:notesMasterIdLst>
  <p:sldIdLst>
    <p:sldId id="413" r:id="rId6"/>
    <p:sldId id="4142" r:id="rId7"/>
    <p:sldId id="4158" r:id="rId8"/>
    <p:sldId id="4144" r:id="rId9"/>
    <p:sldId id="4151" r:id="rId10"/>
    <p:sldId id="4148" r:id="rId11"/>
    <p:sldId id="4199" r:id="rId12"/>
    <p:sldId id="4145" r:id="rId13"/>
    <p:sldId id="4141" r:id="rId14"/>
    <p:sldId id="561" r:id="rId15"/>
    <p:sldId id="562" r:id="rId16"/>
    <p:sldId id="4147" r:id="rId17"/>
    <p:sldId id="4190" r:id="rId18"/>
    <p:sldId id="4182" r:id="rId19"/>
    <p:sldId id="4194" r:id="rId20"/>
    <p:sldId id="4193" r:id="rId21"/>
    <p:sldId id="4195" r:id="rId22"/>
    <p:sldId id="563" r:id="rId23"/>
    <p:sldId id="565" r:id="rId24"/>
    <p:sldId id="4196" r:id="rId25"/>
    <p:sldId id="595" r:id="rId26"/>
    <p:sldId id="4146" r:id="rId27"/>
    <p:sldId id="458" r:id="rId28"/>
    <p:sldId id="567" r:id="rId29"/>
    <p:sldId id="5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FF2B33"/>
    <a:srgbClr val="D883FF"/>
    <a:srgbClr val="FF7E79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85F31D-5F66-0A37-6431-A34E46B26393}" v="6" dt="2025-04-09T19:06:58.613"/>
    <p1510:client id="{B42B1A01-F09C-5146-8071-E29D49B7DE82}" v="12" dt="2025-04-09T18:59:33.825"/>
    <p1510:client id="{BA8D11DB-66AD-BD71-30DA-C794955037E7}" v="3" dt="2025-04-09T02:52:56.6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prish, Nomi" userId="S::nomi.poprish@cuanschutz.edu::efdadc92-1b61-45af-b266-4ff8834df0ce" providerId="AD" clId="Web-{0C07417B-0296-E3C7-1304-A635AB139B00}"/>
    <pc:docChg chg="modSld">
      <pc:chgData name="Poprish, Nomi" userId="S::nomi.poprish@cuanschutz.edu::efdadc92-1b61-45af-b266-4ff8834df0ce" providerId="AD" clId="Web-{0C07417B-0296-E3C7-1304-A635AB139B00}" dt="2025-04-07T16:37:24.819" v="35" actId="20577"/>
      <pc:docMkLst>
        <pc:docMk/>
      </pc:docMkLst>
      <pc:sldChg chg="modSp">
        <pc:chgData name="Poprish, Nomi" userId="S::nomi.poprish@cuanschutz.edu::efdadc92-1b61-45af-b266-4ff8834df0ce" providerId="AD" clId="Web-{0C07417B-0296-E3C7-1304-A635AB139B00}" dt="2025-04-07T16:20:43.953" v="2" actId="20577"/>
        <pc:sldMkLst>
          <pc:docMk/>
          <pc:sldMk cId="2740315580" sldId="4147"/>
        </pc:sldMkLst>
        <pc:spChg chg="mod">
          <ac:chgData name="Poprish, Nomi" userId="S::nomi.poprish@cuanschutz.edu::efdadc92-1b61-45af-b266-4ff8834df0ce" providerId="AD" clId="Web-{0C07417B-0296-E3C7-1304-A635AB139B00}" dt="2025-04-07T16:20:43.953" v="2" actId="20577"/>
          <ac:spMkLst>
            <pc:docMk/>
            <pc:sldMk cId="2740315580" sldId="4147"/>
            <ac:spMk id="3" creationId="{92C802AA-60DC-E846-AA23-CFA6B731989A}"/>
          </ac:spMkLst>
        </pc:spChg>
      </pc:sldChg>
      <pc:sldChg chg="modSp">
        <pc:chgData name="Poprish, Nomi" userId="S::nomi.poprish@cuanschutz.edu::efdadc92-1b61-45af-b266-4ff8834df0ce" providerId="AD" clId="Web-{0C07417B-0296-E3C7-1304-A635AB139B00}" dt="2025-04-07T16:23:16.472" v="30" actId="20577"/>
        <pc:sldMkLst>
          <pc:docMk/>
          <pc:sldMk cId="1039499291" sldId="4182"/>
        </pc:sldMkLst>
        <pc:spChg chg="mod">
          <ac:chgData name="Poprish, Nomi" userId="S::nomi.poprish@cuanschutz.edu::efdadc92-1b61-45af-b266-4ff8834df0ce" providerId="AD" clId="Web-{0C07417B-0296-E3C7-1304-A635AB139B00}" dt="2025-04-07T16:23:16.472" v="30" actId="20577"/>
          <ac:spMkLst>
            <pc:docMk/>
            <pc:sldMk cId="1039499291" sldId="4182"/>
            <ac:spMk id="3" creationId="{8AD77CAC-84F7-36CF-BEE1-77B159306B4A}"/>
          </ac:spMkLst>
        </pc:spChg>
      </pc:sldChg>
      <pc:sldChg chg="modSp">
        <pc:chgData name="Poprish, Nomi" userId="S::nomi.poprish@cuanschutz.edu::efdadc92-1b61-45af-b266-4ff8834df0ce" providerId="AD" clId="Web-{0C07417B-0296-E3C7-1304-A635AB139B00}" dt="2025-04-07T16:27:02.274" v="33" actId="20577"/>
        <pc:sldMkLst>
          <pc:docMk/>
          <pc:sldMk cId="2519917616" sldId="4190"/>
        </pc:sldMkLst>
        <pc:spChg chg="mod">
          <ac:chgData name="Poprish, Nomi" userId="S::nomi.poprish@cuanschutz.edu::efdadc92-1b61-45af-b266-4ff8834df0ce" providerId="AD" clId="Web-{0C07417B-0296-E3C7-1304-A635AB139B00}" dt="2025-04-07T16:27:02.274" v="33" actId="20577"/>
          <ac:spMkLst>
            <pc:docMk/>
            <pc:sldMk cId="2519917616" sldId="4190"/>
            <ac:spMk id="4" creationId="{3860A33D-D902-5E49-8F7A-B27F9FD6DDB7}"/>
          </ac:spMkLst>
        </pc:spChg>
      </pc:sldChg>
      <pc:sldChg chg="modSp">
        <pc:chgData name="Poprish, Nomi" userId="S::nomi.poprish@cuanschutz.edu::efdadc92-1b61-45af-b266-4ff8834df0ce" providerId="AD" clId="Web-{0C07417B-0296-E3C7-1304-A635AB139B00}" dt="2025-04-07T16:37:24.819" v="35" actId="20577"/>
        <pc:sldMkLst>
          <pc:docMk/>
          <pc:sldMk cId="663426498" sldId="4195"/>
        </pc:sldMkLst>
        <pc:spChg chg="mod">
          <ac:chgData name="Poprish, Nomi" userId="S::nomi.poprish@cuanschutz.edu::efdadc92-1b61-45af-b266-4ff8834df0ce" providerId="AD" clId="Web-{0C07417B-0296-E3C7-1304-A635AB139B00}" dt="2025-04-07T16:37:24.819" v="35" actId="20577"/>
          <ac:spMkLst>
            <pc:docMk/>
            <pc:sldMk cId="663426498" sldId="4195"/>
            <ac:spMk id="4" creationId="{B84C1F52-0DF0-3190-1F6D-E9215ED528AB}"/>
          </ac:spMkLst>
        </pc:spChg>
      </pc:sldChg>
    </pc:docChg>
  </pc:docChgLst>
  <pc:docChgLst>
    <pc:chgData name="Stickrath, Chad" userId="827b742d-9964-4a9c-88dd-0bcb505b2a44" providerId="ADAL" clId="{B42B1A01-F09C-5146-8071-E29D49B7DE82}"/>
    <pc:docChg chg="custSel modSld">
      <pc:chgData name="Stickrath, Chad" userId="827b742d-9964-4a9c-88dd-0bcb505b2a44" providerId="ADAL" clId="{B42B1A01-F09C-5146-8071-E29D49B7DE82}" dt="2025-04-09T18:59:33.825" v="518"/>
      <pc:docMkLst>
        <pc:docMk/>
      </pc:docMkLst>
      <pc:sldChg chg="modSp mod">
        <pc:chgData name="Stickrath, Chad" userId="827b742d-9964-4a9c-88dd-0bcb505b2a44" providerId="ADAL" clId="{B42B1A01-F09C-5146-8071-E29D49B7DE82}" dt="2025-04-06T23:31:05.408" v="10" actId="20577"/>
        <pc:sldMkLst>
          <pc:docMk/>
          <pc:sldMk cId="794699002" sldId="413"/>
        </pc:sldMkLst>
        <pc:spChg chg="mod">
          <ac:chgData name="Stickrath, Chad" userId="827b742d-9964-4a9c-88dd-0bcb505b2a44" providerId="ADAL" clId="{B42B1A01-F09C-5146-8071-E29D49B7DE82}" dt="2025-04-06T23:31:05.408" v="10" actId="20577"/>
          <ac:spMkLst>
            <pc:docMk/>
            <pc:sldMk cId="794699002" sldId="413"/>
            <ac:spMk id="3" creationId="{00000000-0000-0000-0000-000000000000}"/>
          </ac:spMkLst>
        </pc:spChg>
      </pc:sldChg>
      <pc:sldChg chg="modSp mod">
        <pc:chgData name="Stickrath, Chad" userId="827b742d-9964-4a9c-88dd-0bcb505b2a44" providerId="ADAL" clId="{B42B1A01-F09C-5146-8071-E29D49B7DE82}" dt="2025-04-07T00:46:13.725" v="398" actId="20577"/>
        <pc:sldMkLst>
          <pc:docMk/>
          <pc:sldMk cId="669495023" sldId="565"/>
        </pc:sldMkLst>
        <pc:spChg chg="mod">
          <ac:chgData name="Stickrath, Chad" userId="827b742d-9964-4a9c-88dd-0bcb505b2a44" providerId="ADAL" clId="{B42B1A01-F09C-5146-8071-E29D49B7DE82}" dt="2025-04-07T00:46:13.725" v="398" actId="20577"/>
          <ac:spMkLst>
            <pc:docMk/>
            <pc:sldMk cId="669495023" sldId="565"/>
            <ac:spMk id="3" creationId="{F328BA54-486A-6340-A698-4056C85B51A6}"/>
          </ac:spMkLst>
        </pc:spChg>
      </pc:sldChg>
      <pc:sldChg chg="modSp mod">
        <pc:chgData name="Stickrath, Chad" userId="827b742d-9964-4a9c-88dd-0bcb505b2a44" providerId="ADAL" clId="{B42B1A01-F09C-5146-8071-E29D49B7DE82}" dt="2025-04-07T00:52:03.616" v="439" actId="20577"/>
        <pc:sldMkLst>
          <pc:docMk/>
          <pc:sldMk cId="313311562" sldId="567"/>
        </pc:sldMkLst>
        <pc:spChg chg="mod">
          <ac:chgData name="Stickrath, Chad" userId="827b742d-9964-4a9c-88dd-0bcb505b2a44" providerId="ADAL" clId="{B42B1A01-F09C-5146-8071-E29D49B7DE82}" dt="2025-04-07T00:52:03.616" v="439" actId="20577"/>
          <ac:spMkLst>
            <pc:docMk/>
            <pc:sldMk cId="313311562" sldId="567"/>
            <ac:spMk id="3" creationId="{660FF05B-F7E3-EF46-A4C5-A81E9F7A28B3}"/>
          </ac:spMkLst>
        </pc:spChg>
      </pc:sldChg>
      <pc:sldChg chg="modSp mod">
        <pc:chgData name="Stickrath, Chad" userId="827b742d-9964-4a9c-88dd-0bcb505b2a44" providerId="ADAL" clId="{B42B1A01-F09C-5146-8071-E29D49B7DE82}" dt="2025-04-07T00:53:33.370" v="486" actId="27636"/>
        <pc:sldMkLst>
          <pc:docMk/>
          <pc:sldMk cId="4146208194" sldId="569"/>
        </pc:sldMkLst>
        <pc:spChg chg="mod">
          <ac:chgData name="Stickrath, Chad" userId="827b742d-9964-4a9c-88dd-0bcb505b2a44" providerId="ADAL" clId="{B42B1A01-F09C-5146-8071-E29D49B7DE82}" dt="2025-04-07T00:53:33.370" v="486" actId="27636"/>
          <ac:spMkLst>
            <pc:docMk/>
            <pc:sldMk cId="4146208194" sldId="569"/>
            <ac:spMk id="3" creationId="{3C3A43A2-C2D8-724F-9DE1-78B27A46F882}"/>
          </ac:spMkLst>
        </pc:spChg>
        <pc:spChg chg="mod">
          <ac:chgData name="Stickrath, Chad" userId="827b742d-9964-4a9c-88dd-0bcb505b2a44" providerId="ADAL" clId="{B42B1A01-F09C-5146-8071-E29D49B7DE82}" dt="2025-04-07T00:53:33.367" v="485" actId="27636"/>
          <ac:spMkLst>
            <pc:docMk/>
            <pc:sldMk cId="4146208194" sldId="569"/>
            <ac:spMk id="4" creationId="{21556D54-02A3-E840-86CB-FEFA6D46C12C}"/>
          </ac:spMkLst>
        </pc:spChg>
      </pc:sldChg>
      <pc:sldChg chg="modSp mod">
        <pc:chgData name="Stickrath, Chad" userId="827b742d-9964-4a9c-88dd-0bcb505b2a44" providerId="ADAL" clId="{B42B1A01-F09C-5146-8071-E29D49B7DE82}" dt="2025-04-07T00:47:45.631" v="416" actId="20577"/>
        <pc:sldMkLst>
          <pc:docMk/>
          <pc:sldMk cId="2711219789" sldId="595"/>
        </pc:sldMkLst>
        <pc:spChg chg="mod">
          <ac:chgData name="Stickrath, Chad" userId="827b742d-9964-4a9c-88dd-0bcb505b2a44" providerId="ADAL" clId="{B42B1A01-F09C-5146-8071-E29D49B7DE82}" dt="2025-04-07T00:47:45.631" v="416" actId="20577"/>
          <ac:spMkLst>
            <pc:docMk/>
            <pc:sldMk cId="2711219789" sldId="595"/>
            <ac:spMk id="3" creationId="{28DEC845-218D-4BF5-2F7B-556019C349B5}"/>
          </ac:spMkLst>
        </pc:spChg>
      </pc:sldChg>
      <pc:sldChg chg="addSp delSp modSp mod modAnim">
        <pc:chgData name="Stickrath, Chad" userId="827b742d-9964-4a9c-88dd-0bcb505b2a44" providerId="ADAL" clId="{B42B1A01-F09C-5146-8071-E29D49B7DE82}" dt="2025-04-07T00:27:45.550" v="99" actId="478"/>
        <pc:sldMkLst>
          <pc:docMk/>
          <pc:sldMk cId="1908128285" sldId="4144"/>
        </pc:sldMkLst>
        <pc:spChg chg="mod">
          <ac:chgData name="Stickrath, Chad" userId="827b742d-9964-4a9c-88dd-0bcb505b2a44" providerId="ADAL" clId="{B42B1A01-F09C-5146-8071-E29D49B7DE82}" dt="2025-04-07T00:24:21.148" v="57" actId="1037"/>
          <ac:spMkLst>
            <pc:docMk/>
            <pc:sldMk cId="1908128285" sldId="4144"/>
            <ac:spMk id="6" creationId="{1B05003E-DB9D-67E1-2CFE-AC3621F35F76}"/>
          </ac:spMkLst>
        </pc:spChg>
        <pc:spChg chg="add mod">
          <ac:chgData name="Stickrath, Chad" userId="827b742d-9964-4a9c-88dd-0bcb505b2a44" providerId="ADAL" clId="{B42B1A01-F09C-5146-8071-E29D49B7DE82}" dt="2025-04-07T00:25:14.647" v="73" actId="208"/>
          <ac:spMkLst>
            <pc:docMk/>
            <pc:sldMk cId="1908128285" sldId="4144"/>
            <ac:spMk id="12" creationId="{F4EC4F86-1F7C-6A8A-CE03-92ED7B01077D}"/>
          </ac:spMkLst>
        </pc:spChg>
        <pc:spChg chg="add mod">
          <ac:chgData name="Stickrath, Chad" userId="827b742d-9964-4a9c-88dd-0bcb505b2a44" providerId="ADAL" clId="{B42B1A01-F09C-5146-8071-E29D49B7DE82}" dt="2025-04-07T00:25:11.717" v="72" actId="208"/>
          <ac:spMkLst>
            <pc:docMk/>
            <pc:sldMk cId="1908128285" sldId="4144"/>
            <ac:spMk id="13" creationId="{C5DCA0C6-4A15-01DF-9090-3AC6FD613091}"/>
          </ac:spMkLst>
        </pc:spChg>
        <pc:picChg chg="add mod">
          <ac:chgData name="Stickrath, Chad" userId="827b742d-9964-4a9c-88dd-0bcb505b2a44" providerId="ADAL" clId="{B42B1A01-F09C-5146-8071-E29D49B7DE82}" dt="2025-04-07T00:27:42.862" v="98" actId="167"/>
          <ac:picMkLst>
            <pc:docMk/>
            <pc:sldMk cId="1908128285" sldId="4144"/>
            <ac:picMk id="14" creationId="{FA70A6CE-7BC4-1193-DAA6-28A07D623DEB}"/>
          </ac:picMkLst>
        </pc:picChg>
      </pc:sldChg>
      <pc:sldChg chg="addSp delSp modSp mod">
        <pc:chgData name="Stickrath, Chad" userId="827b742d-9964-4a9c-88dd-0bcb505b2a44" providerId="ADAL" clId="{B42B1A01-F09C-5146-8071-E29D49B7DE82}" dt="2025-04-07T00:36:52.028" v="164" actId="208"/>
        <pc:sldMkLst>
          <pc:docMk/>
          <pc:sldMk cId="1291513533" sldId="4145"/>
        </pc:sldMkLst>
        <pc:spChg chg="mod">
          <ac:chgData name="Stickrath, Chad" userId="827b742d-9964-4a9c-88dd-0bcb505b2a44" providerId="ADAL" clId="{B42B1A01-F09C-5146-8071-E29D49B7DE82}" dt="2025-04-07T00:35:17.095" v="151" actId="20577"/>
          <ac:spMkLst>
            <pc:docMk/>
            <pc:sldMk cId="1291513533" sldId="4145"/>
            <ac:spMk id="4" creationId="{D5857957-9D6E-0ACF-37AD-39F2902BAEE8}"/>
          </ac:spMkLst>
        </pc:spChg>
        <pc:picChg chg="add mod">
          <ac:chgData name="Stickrath, Chad" userId="827b742d-9964-4a9c-88dd-0bcb505b2a44" providerId="ADAL" clId="{B42B1A01-F09C-5146-8071-E29D49B7DE82}" dt="2025-04-07T00:36:09.694" v="158" actId="208"/>
          <ac:picMkLst>
            <pc:docMk/>
            <pc:sldMk cId="1291513533" sldId="4145"/>
            <ac:picMk id="9" creationId="{95CE1B7F-D642-F135-0669-BCEFFBBB9A01}"/>
          </ac:picMkLst>
        </pc:picChg>
        <pc:picChg chg="add mod">
          <ac:chgData name="Stickrath, Chad" userId="827b742d-9964-4a9c-88dd-0bcb505b2a44" providerId="ADAL" clId="{B42B1A01-F09C-5146-8071-E29D49B7DE82}" dt="2025-04-07T00:36:52.028" v="164" actId="208"/>
          <ac:picMkLst>
            <pc:docMk/>
            <pc:sldMk cId="1291513533" sldId="4145"/>
            <ac:picMk id="10" creationId="{A25BD01A-FE97-0615-AA69-5658E7763813}"/>
          </ac:picMkLst>
        </pc:picChg>
      </pc:sldChg>
      <pc:sldChg chg="addSp delSp modSp mod">
        <pc:chgData name="Stickrath, Chad" userId="827b742d-9964-4a9c-88dd-0bcb505b2a44" providerId="ADAL" clId="{B42B1A01-F09C-5146-8071-E29D49B7DE82}" dt="2025-04-07T00:51:12.737" v="435" actId="1035"/>
        <pc:sldMkLst>
          <pc:docMk/>
          <pc:sldMk cId="845110552" sldId="4146"/>
        </pc:sldMkLst>
        <pc:picChg chg="add mod">
          <ac:chgData name="Stickrath, Chad" userId="827b742d-9964-4a9c-88dd-0bcb505b2a44" providerId="ADAL" clId="{B42B1A01-F09C-5146-8071-E29D49B7DE82}" dt="2025-04-07T00:50:18.534" v="421" actId="14100"/>
          <ac:picMkLst>
            <pc:docMk/>
            <pc:sldMk cId="845110552" sldId="4146"/>
            <ac:picMk id="7" creationId="{E321C076-4760-732C-7B02-225B24B056B4}"/>
          </ac:picMkLst>
        </pc:picChg>
        <pc:picChg chg="add mod">
          <ac:chgData name="Stickrath, Chad" userId="827b742d-9964-4a9c-88dd-0bcb505b2a44" providerId="ADAL" clId="{B42B1A01-F09C-5146-8071-E29D49B7DE82}" dt="2025-04-07T00:50:38.769" v="427" actId="1076"/>
          <ac:picMkLst>
            <pc:docMk/>
            <pc:sldMk cId="845110552" sldId="4146"/>
            <ac:picMk id="8" creationId="{4E3C4FAE-AB38-264E-3B99-A2202BD606C5}"/>
          </ac:picMkLst>
        </pc:picChg>
        <pc:picChg chg="add mod">
          <ac:chgData name="Stickrath, Chad" userId="827b742d-9964-4a9c-88dd-0bcb505b2a44" providerId="ADAL" clId="{B42B1A01-F09C-5146-8071-E29D49B7DE82}" dt="2025-04-07T00:51:12.737" v="435" actId="1035"/>
          <ac:picMkLst>
            <pc:docMk/>
            <pc:sldMk cId="845110552" sldId="4146"/>
            <ac:picMk id="10" creationId="{C12763C0-0374-0FEE-36CC-87B6484F93AA}"/>
          </ac:picMkLst>
        </pc:picChg>
      </pc:sldChg>
      <pc:sldChg chg="modSp mod">
        <pc:chgData name="Stickrath, Chad" userId="827b742d-9964-4a9c-88dd-0bcb505b2a44" providerId="ADAL" clId="{B42B1A01-F09C-5146-8071-E29D49B7DE82}" dt="2025-04-07T00:39:44.759" v="225" actId="20577"/>
        <pc:sldMkLst>
          <pc:docMk/>
          <pc:sldMk cId="2740315580" sldId="4147"/>
        </pc:sldMkLst>
        <pc:spChg chg="mod">
          <ac:chgData name="Stickrath, Chad" userId="827b742d-9964-4a9c-88dd-0bcb505b2a44" providerId="ADAL" clId="{B42B1A01-F09C-5146-8071-E29D49B7DE82}" dt="2025-04-07T00:39:44.759" v="225" actId="20577"/>
          <ac:spMkLst>
            <pc:docMk/>
            <pc:sldMk cId="2740315580" sldId="4147"/>
            <ac:spMk id="3" creationId="{92C802AA-60DC-E846-AA23-CFA6B731989A}"/>
          </ac:spMkLst>
        </pc:spChg>
      </pc:sldChg>
      <pc:sldChg chg="addSp delSp modSp mod">
        <pc:chgData name="Stickrath, Chad" userId="827b742d-9964-4a9c-88dd-0bcb505b2a44" providerId="ADAL" clId="{B42B1A01-F09C-5146-8071-E29D49B7DE82}" dt="2025-04-07T00:29:44.932" v="147" actId="20577"/>
        <pc:sldMkLst>
          <pc:docMk/>
          <pc:sldMk cId="4194306909" sldId="4148"/>
        </pc:sldMkLst>
        <pc:spChg chg="mod">
          <ac:chgData name="Stickrath, Chad" userId="827b742d-9964-4a9c-88dd-0bcb505b2a44" providerId="ADAL" clId="{B42B1A01-F09C-5146-8071-E29D49B7DE82}" dt="2025-04-07T00:29:44.932" v="147" actId="20577"/>
          <ac:spMkLst>
            <pc:docMk/>
            <pc:sldMk cId="4194306909" sldId="4148"/>
            <ac:spMk id="3" creationId="{80492481-4DDE-9B3F-5E52-778ABBE86BBE}"/>
          </ac:spMkLst>
        </pc:spChg>
        <pc:spChg chg="mod">
          <ac:chgData name="Stickrath, Chad" userId="827b742d-9964-4a9c-88dd-0bcb505b2a44" providerId="ADAL" clId="{B42B1A01-F09C-5146-8071-E29D49B7DE82}" dt="2025-04-07T00:29:01.815" v="128" actId="14100"/>
          <ac:spMkLst>
            <pc:docMk/>
            <pc:sldMk cId="4194306909" sldId="4148"/>
            <ac:spMk id="6" creationId="{DD59E509-2A2D-D588-A37E-7FEEDDF37A1F}"/>
          </ac:spMkLst>
        </pc:spChg>
        <pc:spChg chg="mod">
          <ac:chgData name="Stickrath, Chad" userId="827b742d-9964-4a9c-88dd-0bcb505b2a44" providerId="ADAL" clId="{B42B1A01-F09C-5146-8071-E29D49B7DE82}" dt="2025-04-07T00:28:54.610" v="121" actId="1038"/>
          <ac:spMkLst>
            <pc:docMk/>
            <pc:sldMk cId="4194306909" sldId="4148"/>
            <ac:spMk id="7" creationId="{1D85987F-128B-B131-F4A1-2E80FFCE1283}"/>
          </ac:spMkLst>
        </pc:spChg>
        <pc:spChg chg="mod">
          <ac:chgData name="Stickrath, Chad" userId="827b742d-9964-4a9c-88dd-0bcb505b2a44" providerId="ADAL" clId="{B42B1A01-F09C-5146-8071-E29D49B7DE82}" dt="2025-04-07T00:29:06.937" v="130" actId="20577"/>
          <ac:spMkLst>
            <pc:docMk/>
            <pc:sldMk cId="4194306909" sldId="4148"/>
            <ac:spMk id="8" creationId="{2808EF21-5927-4924-6F14-170F7C6D9832}"/>
          </ac:spMkLst>
        </pc:spChg>
        <pc:spChg chg="mod">
          <ac:chgData name="Stickrath, Chad" userId="827b742d-9964-4a9c-88dd-0bcb505b2a44" providerId="ADAL" clId="{B42B1A01-F09C-5146-8071-E29D49B7DE82}" dt="2025-04-07T00:29:09.701" v="132" actId="20577"/>
          <ac:spMkLst>
            <pc:docMk/>
            <pc:sldMk cId="4194306909" sldId="4148"/>
            <ac:spMk id="13" creationId="{30EFF65B-0232-349A-4F75-6CED9B725B25}"/>
          </ac:spMkLst>
        </pc:spChg>
        <pc:picChg chg="add mod">
          <ac:chgData name="Stickrath, Chad" userId="827b742d-9964-4a9c-88dd-0bcb505b2a44" providerId="ADAL" clId="{B42B1A01-F09C-5146-8071-E29D49B7DE82}" dt="2025-04-07T00:28:44.004" v="113" actId="1038"/>
          <ac:picMkLst>
            <pc:docMk/>
            <pc:sldMk cId="4194306909" sldId="4148"/>
            <ac:picMk id="12" creationId="{994D69A6-89FD-17B6-EF10-C4FA1E1F2C20}"/>
          </ac:picMkLst>
        </pc:picChg>
      </pc:sldChg>
      <pc:sldChg chg="modAnim">
        <pc:chgData name="Stickrath, Chad" userId="827b742d-9964-4a9c-88dd-0bcb505b2a44" providerId="ADAL" clId="{B42B1A01-F09C-5146-8071-E29D49B7DE82}" dt="2025-04-09T18:59:33.825" v="518"/>
        <pc:sldMkLst>
          <pc:docMk/>
          <pc:sldMk cId="2209160368" sldId="4158"/>
        </pc:sldMkLst>
      </pc:sldChg>
      <pc:sldChg chg="modSp mod">
        <pc:chgData name="Stickrath, Chad" userId="827b742d-9964-4a9c-88dd-0bcb505b2a44" providerId="ADAL" clId="{B42B1A01-F09C-5146-8071-E29D49B7DE82}" dt="2025-04-07T00:40:02.161" v="235" actId="20577"/>
        <pc:sldMkLst>
          <pc:docMk/>
          <pc:sldMk cId="2519917616" sldId="4190"/>
        </pc:sldMkLst>
        <pc:spChg chg="mod">
          <ac:chgData name="Stickrath, Chad" userId="827b742d-9964-4a9c-88dd-0bcb505b2a44" providerId="ADAL" clId="{B42B1A01-F09C-5146-8071-E29D49B7DE82}" dt="2025-04-07T00:40:02.161" v="235" actId="20577"/>
          <ac:spMkLst>
            <pc:docMk/>
            <pc:sldMk cId="2519917616" sldId="4190"/>
            <ac:spMk id="4" creationId="{3860A33D-D902-5E49-8F7A-B27F9FD6DDB7}"/>
          </ac:spMkLst>
        </pc:spChg>
      </pc:sldChg>
      <pc:sldChg chg="addSp modSp mod modAnim">
        <pc:chgData name="Stickrath, Chad" userId="827b742d-9964-4a9c-88dd-0bcb505b2a44" providerId="ADAL" clId="{B42B1A01-F09C-5146-8071-E29D49B7DE82}" dt="2025-04-07T00:45:58.732" v="394"/>
        <pc:sldMkLst>
          <pc:docMk/>
          <pc:sldMk cId="663426498" sldId="4195"/>
        </pc:sldMkLst>
        <pc:spChg chg="add mod">
          <ac:chgData name="Stickrath, Chad" userId="827b742d-9964-4a9c-88dd-0bcb505b2a44" providerId="ADAL" clId="{B42B1A01-F09C-5146-8071-E29D49B7DE82}" dt="2025-04-07T00:45:53.147" v="393" actId="207"/>
          <ac:spMkLst>
            <pc:docMk/>
            <pc:sldMk cId="663426498" sldId="4195"/>
            <ac:spMk id="3" creationId="{D8164270-E040-2599-9023-480C109F517F}"/>
          </ac:spMkLst>
        </pc:spChg>
      </pc:sldChg>
      <pc:sldChg chg="modSp mod">
        <pc:chgData name="Stickrath, Chad" userId="827b742d-9964-4a9c-88dd-0bcb505b2a44" providerId="ADAL" clId="{B42B1A01-F09C-5146-8071-E29D49B7DE82}" dt="2025-04-07T00:56:26.233" v="506"/>
        <pc:sldMkLst>
          <pc:docMk/>
          <pc:sldMk cId="1165311339" sldId="4196"/>
        </pc:sldMkLst>
        <pc:graphicFrameChg chg="mod modGraphic">
          <ac:chgData name="Stickrath, Chad" userId="827b742d-9964-4a9c-88dd-0bcb505b2a44" providerId="ADAL" clId="{B42B1A01-F09C-5146-8071-E29D49B7DE82}" dt="2025-04-07T00:56:26.233" v="506"/>
          <ac:graphicFrameMkLst>
            <pc:docMk/>
            <pc:sldMk cId="1165311339" sldId="4196"/>
            <ac:graphicFrameMk id="26" creationId="{EB1B3B45-69DA-0F1E-3585-7846ECC3B0E6}"/>
          </ac:graphicFrameMkLst>
        </pc:graphicFrameChg>
      </pc:sldChg>
    </pc:docChg>
  </pc:docChgLst>
  <pc:docChgLst>
    <pc:chgData name="Yseth, Kelley" userId="S::kelley.yseth@cuanschutz.edu::45dfdfb2-e9dd-4fbf-9e2d-8a9f0d6de29a" providerId="AD" clId="Web-{BA8D11DB-66AD-BD71-30DA-C794955037E7}"/>
    <pc:docChg chg="modSld">
      <pc:chgData name="Yseth, Kelley" userId="S::kelley.yseth@cuanschutz.edu::45dfdfb2-e9dd-4fbf-9e2d-8a9f0d6de29a" providerId="AD" clId="Web-{BA8D11DB-66AD-BD71-30DA-C794955037E7}" dt="2025-04-09T02:52:56.263" v="1" actId="20577"/>
      <pc:docMkLst>
        <pc:docMk/>
      </pc:docMkLst>
      <pc:sldChg chg="modSp">
        <pc:chgData name="Yseth, Kelley" userId="S::kelley.yseth@cuanschutz.edu::45dfdfb2-e9dd-4fbf-9e2d-8a9f0d6de29a" providerId="AD" clId="Web-{BA8D11DB-66AD-BD71-30DA-C794955037E7}" dt="2025-04-09T02:52:56.263" v="1" actId="20577"/>
        <pc:sldMkLst>
          <pc:docMk/>
          <pc:sldMk cId="523529308" sldId="562"/>
        </pc:sldMkLst>
        <pc:spChg chg="mod">
          <ac:chgData name="Yseth, Kelley" userId="S::kelley.yseth@cuanschutz.edu::45dfdfb2-e9dd-4fbf-9e2d-8a9f0d6de29a" providerId="AD" clId="Web-{BA8D11DB-66AD-BD71-30DA-C794955037E7}" dt="2025-04-09T02:52:56.263" v="1" actId="20577"/>
          <ac:spMkLst>
            <pc:docMk/>
            <pc:sldMk cId="523529308" sldId="562"/>
            <ac:spMk id="6" creationId="{9171649E-408E-7B49-8566-5259A7174649}"/>
          </ac:spMkLst>
        </pc:spChg>
      </pc:sldChg>
    </pc:docChg>
  </pc:docChgLst>
  <pc:docChgLst>
    <pc:chgData name="Yseth, Kelley" userId="S::kelley.yseth@cuanschutz.edu::45dfdfb2-e9dd-4fbf-9e2d-8a9f0d6de29a" providerId="AD" clId="Web-{EBB1EA20-F041-2E15-6362-3A21384AF3DE}"/>
    <pc:docChg chg="modSld">
      <pc:chgData name="Yseth, Kelley" userId="S::kelley.yseth@cuanschutz.edu::45dfdfb2-e9dd-4fbf-9e2d-8a9f0d6de29a" providerId="AD" clId="Web-{EBB1EA20-F041-2E15-6362-3A21384AF3DE}" dt="2025-04-07T15:18:35.863" v="2" actId="20577"/>
      <pc:docMkLst>
        <pc:docMk/>
      </pc:docMkLst>
      <pc:sldChg chg="modSp">
        <pc:chgData name="Yseth, Kelley" userId="S::kelley.yseth@cuanschutz.edu::45dfdfb2-e9dd-4fbf-9e2d-8a9f0d6de29a" providerId="AD" clId="Web-{EBB1EA20-F041-2E15-6362-3A21384AF3DE}" dt="2025-04-07T15:18:35.863" v="2" actId="20577"/>
        <pc:sldMkLst>
          <pc:docMk/>
          <pc:sldMk cId="4146208194" sldId="569"/>
        </pc:sldMkLst>
        <pc:spChg chg="mod">
          <ac:chgData name="Yseth, Kelley" userId="S::kelley.yseth@cuanschutz.edu::45dfdfb2-e9dd-4fbf-9e2d-8a9f0d6de29a" providerId="AD" clId="Web-{EBB1EA20-F041-2E15-6362-3A21384AF3DE}" dt="2025-04-07T15:18:35.863" v="2" actId="20577"/>
          <ac:spMkLst>
            <pc:docMk/>
            <pc:sldMk cId="4146208194" sldId="569"/>
            <ac:spMk id="3" creationId="{3C3A43A2-C2D8-724F-9DE1-78B27A46F882}"/>
          </ac:spMkLst>
        </pc:spChg>
      </pc:sldChg>
    </pc:docChg>
  </pc:docChgLst>
  <pc:docChgLst>
    <pc:chgData name="Ackels, Jessica" userId="S::jessica.ackels@cuanschutz.edu::6708870f-3a50-4fee-ae99-ac57435dd7e1" providerId="AD" clId="Web-{E061E515-DE7C-E6D4-0AC8-2C3E0E746FAB}"/>
    <pc:docChg chg="modSld">
      <pc:chgData name="Ackels, Jessica" userId="S::jessica.ackels@cuanschutz.edu::6708870f-3a50-4fee-ae99-ac57435dd7e1" providerId="AD" clId="Web-{E061E515-DE7C-E6D4-0AC8-2C3E0E746FAB}" dt="2025-04-07T15:37:19.817" v="4" actId="20577"/>
      <pc:docMkLst>
        <pc:docMk/>
      </pc:docMkLst>
      <pc:sldChg chg="modSp">
        <pc:chgData name="Ackels, Jessica" userId="S::jessica.ackels@cuanschutz.edu::6708870f-3a50-4fee-ae99-ac57435dd7e1" providerId="AD" clId="Web-{E061E515-DE7C-E6D4-0AC8-2C3E0E746FAB}" dt="2025-04-07T15:36:45.410" v="1" actId="20577"/>
        <pc:sldMkLst>
          <pc:docMk/>
          <pc:sldMk cId="3850070405" sldId="458"/>
        </pc:sldMkLst>
        <pc:spChg chg="mod">
          <ac:chgData name="Ackels, Jessica" userId="S::jessica.ackels@cuanschutz.edu::6708870f-3a50-4fee-ae99-ac57435dd7e1" providerId="AD" clId="Web-{E061E515-DE7C-E6D4-0AC8-2C3E0E746FAB}" dt="2025-04-07T15:36:45.410" v="1" actId="20577"/>
          <ac:spMkLst>
            <pc:docMk/>
            <pc:sldMk cId="3850070405" sldId="458"/>
            <ac:spMk id="7" creationId="{06C7E47E-2587-1649-898B-9F9E058728E5}"/>
          </ac:spMkLst>
        </pc:spChg>
      </pc:sldChg>
      <pc:sldChg chg="modSp">
        <pc:chgData name="Ackels, Jessica" userId="S::jessica.ackels@cuanschutz.edu::6708870f-3a50-4fee-ae99-ac57435dd7e1" providerId="AD" clId="Web-{E061E515-DE7C-E6D4-0AC8-2C3E0E746FAB}" dt="2025-04-07T15:37:19.817" v="4" actId="20577"/>
        <pc:sldMkLst>
          <pc:docMk/>
          <pc:sldMk cId="4146208194" sldId="569"/>
        </pc:sldMkLst>
        <pc:spChg chg="mod">
          <ac:chgData name="Ackels, Jessica" userId="S::jessica.ackels@cuanschutz.edu::6708870f-3a50-4fee-ae99-ac57435dd7e1" providerId="AD" clId="Web-{E061E515-DE7C-E6D4-0AC8-2C3E0E746FAB}" dt="2025-04-07T15:37:19.817" v="4" actId="20577"/>
          <ac:spMkLst>
            <pc:docMk/>
            <pc:sldMk cId="4146208194" sldId="569"/>
            <ac:spMk id="3" creationId="{3C3A43A2-C2D8-724F-9DE1-78B27A46F882}"/>
          </ac:spMkLst>
        </pc:spChg>
      </pc:sldChg>
    </pc:docChg>
  </pc:docChgLst>
  <pc:docChgLst>
    <pc:chgData name="Yseth, Kelley" userId="S::kelley.yseth@cuanschutz.edu::45dfdfb2-e9dd-4fbf-9e2d-8a9f0d6de29a" providerId="AD" clId="Web-{EA3EA9CD-1F82-2525-37D8-7C19356FFFBC}"/>
    <pc:docChg chg="modSld">
      <pc:chgData name="Yseth, Kelley" userId="S::kelley.yseth@cuanschutz.edu::45dfdfb2-e9dd-4fbf-9e2d-8a9f0d6de29a" providerId="AD" clId="Web-{EA3EA9CD-1F82-2525-37D8-7C19356FFFBC}" dt="2025-04-07T15:16:25.630" v="94" actId="20577"/>
      <pc:docMkLst>
        <pc:docMk/>
      </pc:docMkLst>
      <pc:sldChg chg="modSp">
        <pc:chgData name="Yseth, Kelley" userId="S::kelley.yseth@cuanschutz.edu::45dfdfb2-e9dd-4fbf-9e2d-8a9f0d6de29a" providerId="AD" clId="Web-{EA3EA9CD-1F82-2525-37D8-7C19356FFFBC}" dt="2025-04-07T15:16:25.630" v="94" actId="20577"/>
        <pc:sldMkLst>
          <pc:docMk/>
          <pc:sldMk cId="4146208194" sldId="569"/>
        </pc:sldMkLst>
        <pc:spChg chg="mod">
          <ac:chgData name="Yseth, Kelley" userId="S::kelley.yseth@cuanschutz.edu::45dfdfb2-e9dd-4fbf-9e2d-8a9f0d6de29a" providerId="AD" clId="Web-{EA3EA9CD-1F82-2525-37D8-7C19356FFFBC}" dt="2025-04-07T15:16:25.630" v="94" actId="20577"/>
          <ac:spMkLst>
            <pc:docMk/>
            <pc:sldMk cId="4146208194" sldId="569"/>
            <ac:spMk id="3" creationId="{3C3A43A2-C2D8-724F-9DE1-78B27A46F882}"/>
          </ac:spMkLst>
        </pc:spChg>
        <pc:spChg chg="mod">
          <ac:chgData name="Yseth, Kelley" userId="S::kelley.yseth@cuanschutz.edu::45dfdfb2-e9dd-4fbf-9e2d-8a9f0d6de29a" providerId="AD" clId="Web-{EA3EA9CD-1F82-2525-37D8-7C19356FFFBC}" dt="2025-04-07T15:16:00.161" v="81" actId="20577"/>
          <ac:spMkLst>
            <pc:docMk/>
            <pc:sldMk cId="4146208194" sldId="569"/>
            <ac:spMk id="4" creationId="{21556D54-02A3-E840-86CB-FEFA6D46C12C}"/>
          </ac:spMkLst>
        </pc:spChg>
      </pc:sldChg>
    </pc:docChg>
  </pc:docChgLst>
  <pc:docChgLst>
    <pc:chgData name="Ackels, Jessica" userId="S::jessica.ackels@cuanschutz.edu::6708870f-3a50-4fee-ae99-ac57435dd7e1" providerId="AD" clId="Web-{06D2EF42-D77D-A742-B475-2554E5559608}"/>
    <pc:docChg chg="modSld">
      <pc:chgData name="Ackels, Jessica" userId="S::jessica.ackels@cuanschutz.edu::6708870f-3a50-4fee-ae99-ac57435dd7e1" providerId="AD" clId="Web-{06D2EF42-D77D-A742-B475-2554E5559608}" dt="2025-04-07T14:48:50.266" v="10" actId="20577"/>
      <pc:docMkLst>
        <pc:docMk/>
      </pc:docMkLst>
      <pc:sldChg chg="modSp">
        <pc:chgData name="Ackels, Jessica" userId="S::jessica.ackels@cuanschutz.edu::6708870f-3a50-4fee-ae99-ac57435dd7e1" providerId="AD" clId="Web-{06D2EF42-D77D-A742-B475-2554E5559608}" dt="2025-04-07T14:48:50.266" v="10" actId="20577"/>
        <pc:sldMkLst>
          <pc:docMk/>
          <pc:sldMk cId="2740315580" sldId="4147"/>
        </pc:sldMkLst>
        <pc:spChg chg="mod">
          <ac:chgData name="Ackels, Jessica" userId="S::jessica.ackels@cuanschutz.edu::6708870f-3a50-4fee-ae99-ac57435dd7e1" providerId="AD" clId="Web-{06D2EF42-D77D-A742-B475-2554E5559608}" dt="2025-04-07T14:48:50.266" v="10" actId="20577"/>
          <ac:spMkLst>
            <pc:docMk/>
            <pc:sldMk cId="2740315580" sldId="4147"/>
            <ac:spMk id="3" creationId="{92C802AA-60DC-E846-AA23-CFA6B731989A}"/>
          </ac:spMkLst>
        </pc:spChg>
      </pc:sldChg>
    </pc:docChg>
  </pc:docChgLst>
  <pc:docChgLst>
    <pc:chgData name="Ackels, Jessica" userId="S::jessica.ackels@cuanschutz.edu::6708870f-3a50-4fee-ae99-ac57435dd7e1" providerId="AD" clId="Web-{EDB73ADA-138A-2E96-27DE-6434AE28B26E}"/>
    <pc:docChg chg="modSld">
      <pc:chgData name="Ackels, Jessica" userId="S::jessica.ackels@cuanschutz.edu::6708870f-3a50-4fee-ae99-ac57435dd7e1" providerId="AD" clId="Web-{EDB73ADA-138A-2E96-27DE-6434AE28B26E}" dt="2025-04-07T15:45:18.474" v="10" actId="20577"/>
      <pc:docMkLst>
        <pc:docMk/>
      </pc:docMkLst>
      <pc:sldChg chg="modSp">
        <pc:chgData name="Ackels, Jessica" userId="S::jessica.ackels@cuanschutz.edu::6708870f-3a50-4fee-ae99-ac57435dd7e1" providerId="AD" clId="Web-{EDB73ADA-138A-2E96-27DE-6434AE28B26E}" dt="2025-04-07T15:45:18.474" v="10" actId="20577"/>
        <pc:sldMkLst>
          <pc:docMk/>
          <pc:sldMk cId="2740315580" sldId="4147"/>
        </pc:sldMkLst>
        <pc:spChg chg="mod">
          <ac:chgData name="Ackels, Jessica" userId="S::jessica.ackels@cuanschutz.edu::6708870f-3a50-4fee-ae99-ac57435dd7e1" providerId="AD" clId="Web-{EDB73ADA-138A-2E96-27DE-6434AE28B26E}" dt="2025-04-07T15:45:18.474" v="10" actId="20577"/>
          <ac:spMkLst>
            <pc:docMk/>
            <pc:sldMk cId="2740315580" sldId="4147"/>
            <ac:spMk id="3" creationId="{92C802AA-60DC-E846-AA23-CFA6B731989A}"/>
          </ac:spMkLst>
        </pc:spChg>
      </pc:sldChg>
    </pc:docChg>
  </pc:docChgLst>
  <pc:docChgLst>
    <pc:chgData name="Poprish, Nomi" userId="S::nomi.poprish@cuanschutz.edu::efdadc92-1b61-45af-b266-4ff8834df0ce" providerId="AD" clId="Web-{4385F31D-5F66-0A37-6431-A34E46B26393}"/>
    <pc:docChg chg="modSld">
      <pc:chgData name="Poprish, Nomi" userId="S::nomi.poprish@cuanschutz.edu::efdadc92-1b61-45af-b266-4ff8834df0ce" providerId="AD" clId="Web-{4385F31D-5F66-0A37-6431-A34E46B26393}" dt="2025-04-09T19:06:58.316" v="4" actId="20577"/>
      <pc:docMkLst>
        <pc:docMk/>
      </pc:docMkLst>
      <pc:sldChg chg="modSp">
        <pc:chgData name="Poprish, Nomi" userId="S::nomi.poprish@cuanschutz.edu::efdadc92-1b61-45af-b266-4ff8834df0ce" providerId="AD" clId="Web-{4385F31D-5F66-0A37-6431-A34E46B26393}" dt="2025-04-09T19:06:58.316" v="4" actId="20577"/>
        <pc:sldMkLst>
          <pc:docMk/>
          <pc:sldMk cId="313311562" sldId="567"/>
        </pc:sldMkLst>
        <pc:spChg chg="mod">
          <ac:chgData name="Poprish, Nomi" userId="S::nomi.poprish@cuanschutz.edu::efdadc92-1b61-45af-b266-4ff8834df0ce" providerId="AD" clId="Web-{4385F31D-5F66-0A37-6431-A34E46B26393}" dt="2025-04-09T19:06:58.316" v="4" actId="20577"/>
          <ac:spMkLst>
            <pc:docMk/>
            <pc:sldMk cId="313311562" sldId="567"/>
            <ac:spMk id="3" creationId="{660FF05B-F7E3-EF46-A4C5-A81E9F7A28B3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9AD4BC-2857-49B0-BEB0-54A12EC30E5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E0F6F4-1B85-45B3-AF66-0145EEAE4188}">
      <dgm:prSet/>
      <dgm:spPr/>
      <dgm:t>
        <a:bodyPr/>
        <a:lstStyle/>
        <a:p>
          <a:r>
            <a:rPr lang="en-US"/>
            <a:t>Welcome &amp; Goals</a:t>
          </a:r>
        </a:p>
      </dgm:t>
    </dgm:pt>
    <dgm:pt modelId="{0EDBC269-79CC-4A34-AC31-8DBD87C751E8}" type="parTrans" cxnId="{AFDBF7D8-14C4-45BD-8CDD-D768F0C78712}">
      <dgm:prSet/>
      <dgm:spPr/>
      <dgm:t>
        <a:bodyPr/>
        <a:lstStyle/>
        <a:p>
          <a:endParaRPr lang="en-US"/>
        </a:p>
      </dgm:t>
    </dgm:pt>
    <dgm:pt modelId="{C7696886-4628-4B89-A096-29335BB6CC7D}" type="sibTrans" cxnId="{AFDBF7D8-14C4-45BD-8CDD-D768F0C78712}">
      <dgm:prSet/>
      <dgm:spPr/>
      <dgm:t>
        <a:bodyPr/>
        <a:lstStyle/>
        <a:p>
          <a:endParaRPr lang="en-US"/>
        </a:p>
      </dgm:t>
    </dgm:pt>
    <dgm:pt modelId="{3090B140-6C1E-4D38-970E-A58D2A720ACD}">
      <dgm:prSet/>
      <dgm:spPr/>
      <dgm:t>
        <a:bodyPr/>
        <a:lstStyle/>
        <a:p>
          <a:r>
            <a:rPr lang="en-US"/>
            <a:t>Timeline Overview</a:t>
          </a:r>
        </a:p>
      </dgm:t>
    </dgm:pt>
    <dgm:pt modelId="{66E9AEB2-D400-4D1C-AB52-05839486BC91}" type="parTrans" cxnId="{0CEBCE72-A25C-4CAF-A093-1753771BCF74}">
      <dgm:prSet/>
      <dgm:spPr/>
      <dgm:t>
        <a:bodyPr/>
        <a:lstStyle/>
        <a:p>
          <a:endParaRPr lang="en-US"/>
        </a:p>
      </dgm:t>
    </dgm:pt>
    <dgm:pt modelId="{DF932F9A-53EB-48F5-A14D-D34E8C7A78ED}" type="sibTrans" cxnId="{0CEBCE72-A25C-4CAF-A093-1753771BCF74}">
      <dgm:prSet/>
      <dgm:spPr/>
      <dgm:t>
        <a:bodyPr/>
        <a:lstStyle/>
        <a:p>
          <a:endParaRPr lang="en-US"/>
        </a:p>
      </dgm:t>
    </dgm:pt>
    <dgm:pt modelId="{A455A907-2378-42FF-9F38-735BE1E6DFC2}">
      <dgm:prSet/>
      <dgm:spPr/>
      <dgm:t>
        <a:bodyPr/>
        <a:lstStyle/>
        <a:p>
          <a:r>
            <a:rPr lang="en-US"/>
            <a:t>Advanced Science Courses</a:t>
          </a:r>
        </a:p>
      </dgm:t>
    </dgm:pt>
    <dgm:pt modelId="{F7E1C432-E745-4101-B72F-1BF13854E88C}" type="parTrans" cxnId="{40449C1D-B26D-4D97-AFA2-A4921ABC5979}">
      <dgm:prSet/>
      <dgm:spPr/>
      <dgm:t>
        <a:bodyPr/>
        <a:lstStyle/>
        <a:p>
          <a:endParaRPr lang="en-US"/>
        </a:p>
      </dgm:t>
    </dgm:pt>
    <dgm:pt modelId="{F1913B66-DFA5-4641-9ECE-7D646DB210E6}" type="sibTrans" cxnId="{40449C1D-B26D-4D97-AFA2-A4921ABC5979}">
      <dgm:prSet/>
      <dgm:spPr/>
      <dgm:t>
        <a:bodyPr/>
        <a:lstStyle/>
        <a:p>
          <a:endParaRPr lang="en-US"/>
        </a:p>
      </dgm:t>
    </dgm:pt>
    <dgm:pt modelId="{9C142E6C-F462-4AF9-8B66-60A8E888902C}">
      <dgm:prSet/>
      <dgm:spPr/>
      <dgm:t>
        <a:bodyPr/>
        <a:lstStyle/>
        <a:p>
          <a:r>
            <a:rPr lang="en-US"/>
            <a:t>Acting Internships &amp; Electives</a:t>
          </a:r>
        </a:p>
      </dgm:t>
    </dgm:pt>
    <dgm:pt modelId="{61A2B5FB-E6AC-40E7-A46F-3501F5CCC9E1}" type="parTrans" cxnId="{41110454-7201-4B55-89E1-3ACDF0C2840C}">
      <dgm:prSet/>
      <dgm:spPr/>
      <dgm:t>
        <a:bodyPr/>
        <a:lstStyle/>
        <a:p>
          <a:endParaRPr lang="en-US"/>
        </a:p>
      </dgm:t>
    </dgm:pt>
    <dgm:pt modelId="{60F6E1C3-840D-4055-A587-576CA769A459}" type="sibTrans" cxnId="{41110454-7201-4B55-89E1-3ACDF0C2840C}">
      <dgm:prSet/>
      <dgm:spPr/>
      <dgm:t>
        <a:bodyPr/>
        <a:lstStyle/>
        <a:p>
          <a:endParaRPr lang="en-US"/>
        </a:p>
      </dgm:t>
    </dgm:pt>
    <dgm:pt modelId="{3ABD41F7-F68C-1145-8A06-CC53FEDC3D47}">
      <dgm:prSet/>
      <dgm:spPr/>
      <dgm:t>
        <a:bodyPr/>
        <a:lstStyle/>
        <a:p>
          <a:r>
            <a:rPr lang="en-US"/>
            <a:t>Trails</a:t>
          </a:r>
        </a:p>
      </dgm:t>
    </dgm:pt>
    <dgm:pt modelId="{9D1CE672-CDC0-0849-A7D6-E9D5792A8346}" type="parTrans" cxnId="{46681065-41A6-F54D-9507-B1A6F29EFA54}">
      <dgm:prSet/>
      <dgm:spPr/>
    </dgm:pt>
    <dgm:pt modelId="{99DA6C0A-10A2-7748-9B35-EB5AA581C6DD}" type="sibTrans" cxnId="{46681065-41A6-F54D-9507-B1A6F29EFA54}">
      <dgm:prSet/>
      <dgm:spPr/>
    </dgm:pt>
    <dgm:pt modelId="{25D20F7A-8829-8B4B-9B00-F96AC76F9D9F}">
      <dgm:prSet/>
      <dgm:spPr/>
      <dgm:t>
        <a:bodyPr/>
        <a:lstStyle/>
        <a:p>
          <a:r>
            <a:rPr lang="en-US"/>
            <a:t>Integrated Science Selectives</a:t>
          </a:r>
        </a:p>
      </dgm:t>
    </dgm:pt>
    <dgm:pt modelId="{879788B7-D070-AD40-9A9E-9B7F4ED2EC57}" type="parTrans" cxnId="{E29460A7-FADF-E048-99CF-B09A056229F5}">
      <dgm:prSet/>
      <dgm:spPr/>
    </dgm:pt>
    <dgm:pt modelId="{449FCA3F-0283-4B48-933A-A77BCE766C38}" type="sibTrans" cxnId="{E29460A7-FADF-E048-99CF-B09A056229F5}">
      <dgm:prSet/>
      <dgm:spPr/>
    </dgm:pt>
    <dgm:pt modelId="{5DC51193-F856-CB4B-B8FA-659E3191ADB2}" type="pres">
      <dgm:prSet presAssocID="{E39AD4BC-2857-49B0-BEB0-54A12EC30E5B}" presName="linear" presStyleCnt="0">
        <dgm:presLayoutVars>
          <dgm:animLvl val="lvl"/>
          <dgm:resizeHandles val="exact"/>
        </dgm:presLayoutVars>
      </dgm:prSet>
      <dgm:spPr/>
    </dgm:pt>
    <dgm:pt modelId="{51D835F9-618F-184C-B2D9-78ADE5E9E5E0}" type="pres">
      <dgm:prSet presAssocID="{BCE0F6F4-1B85-45B3-AF66-0145EEAE418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D6E479B-B442-D945-8249-9EC015A82D1A}" type="pres">
      <dgm:prSet presAssocID="{C7696886-4628-4B89-A096-29335BB6CC7D}" presName="spacer" presStyleCnt="0"/>
      <dgm:spPr/>
    </dgm:pt>
    <dgm:pt modelId="{FF7B14A2-57D2-4843-AC56-D3F6883146C5}" type="pres">
      <dgm:prSet presAssocID="{3090B140-6C1E-4D38-970E-A58D2A720AC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C75A47B-2614-B046-85B5-E7C0D165EF08}" type="pres">
      <dgm:prSet presAssocID="{DF932F9A-53EB-48F5-A14D-D34E8C7A78ED}" presName="spacer" presStyleCnt="0"/>
      <dgm:spPr/>
    </dgm:pt>
    <dgm:pt modelId="{FD0D417A-B23A-DA47-88E5-D24A3781C1AB}" type="pres">
      <dgm:prSet presAssocID="{A455A907-2378-42FF-9F38-735BE1E6DFC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BD7238F-4AF1-4F46-938C-32F0A8C09F5E}" type="pres">
      <dgm:prSet presAssocID="{F1913B66-DFA5-4641-9ECE-7D646DB210E6}" presName="spacer" presStyleCnt="0"/>
      <dgm:spPr/>
    </dgm:pt>
    <dgm:pt modelId="{52E50E10-DAF0-5349-B211-5E4E2D4ACC2C}" type="pres">
      <dgm:prSet presAssocID="{3ABD41F7-F68C-1145-8A06-CC53FEDC3D4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479CFFD-3124-224F-9C03-093371ED068A}" type="pres">
      <dgm:prSet presAssocID="{99DA6C0A-10A2-7748-9B35-EB5AA581C6DD}" presName="spacer" presStyleCnt="0"/>
      <dgm:spPr/>
    </dgm:pt>
    <dgm:pt modelId="{B6AFC790-58F3-8E44-9666-AF447EC95FCF}" type="pres">
      <dgm:prSet presAssocID="{25D20F7A-8829-8B4B-9B00-F96AC76F9D9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E34E00D-6337-6440-B13F-C1C93A4B269D}" type="pres">
      <dgm:prSet presAssocID="{449FCA3F-0283-4B48-933A-A77BCE766C38}" presName="spacer" presStyleCnt="0"/>
      <dgm:spPr/>
    </dgm:pt>
    <dgm:pt modelId="{9773F115-7B2F-6747-A29C-7EACBD0DE86E}" type="pres">
      <dgm:prSet presAssocID="{9C142E6C-F462-4AF9-8B66-60A8E888902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68E8C0A-EC32-F04B-96BF-FBFE6EE7B61F}" type="presOf" srcId="{3090B140-6C1E-4D38-970E-A58D2A720ACD}" destId="{FF7B14A2-57D2-4843-AC56-D3F6883146C5}" srcOrd="0" destOrd="0" presId="urn:microsoft.com/office/officeart/2005/8/layout/vList2"/>
    <dgm:cxn modelId="{40449C1D-B26D-4D97-AFA2-A4921ABC5979}" srcId="{E39AD4BC-2857-49B0-BEB0-54A12EC30E5B}" destId="{A455A907-2378-42FF-9F38-735BE1E6DFC2}" srcOrd="2" destOrd="0" parTransId="{F7E1C432-E745-4101-B72F-1BF13854E88C}" sibTransId="{F1913B66-DFA5-4641-9ECE-7D646DB210E6}"/>
    <dgm:cxn modelId="{DC125F3C-FA6A-AB42-B0D2-DE4DDC104392}" type="presOf" srcId="{25D20F7A-8829-8B4B-9B00-F96AC76F9D9F}" destId="{B6AFC790-58F3-8E44-9666-AF447EC95FCF}" srcOrd="0" destOrd="0" presId="urn:microsoft.com/office/officeart/2005/8/layout/vList2"/>
    <dgm:cxn modelId="{46681065-41A6-F54D-9507-B1A6F29EFA54}" srcId="{E39AD4BC-2857-49B0-BEB0-54A12EC30E5B}" destId="{3ABD41F7-F68C-1145-8A06-CC53FEDC3D47}" srcOrd="3" destOrd="0" parTransId="{9D1CE672-CDC0-0849-A7D6-E9D5792A8346}" sibTransId="{99DA6C0A-10A2-7748-9B35-EB5AA581C6DD}"/>
    <dgm:cxn modelId="{6F004A49-682D-F342-A411-0C506C9BC055}" type="presOf" srcId="{BCE0F6F4-1B85-45B3-AF66-0145EEAE4188}" destId="{51D835F9-618F-184C-B2D9-78ADE5E9E5E0}" srcOrd="0" destOrd="0" presId="urn:microsoft.com/office/officeart/2005/8/layout/vList2"/>
    <dgm:cxn modelId="{0CEBCE72-A25C-4CAF-A093-1753771BCF74}" srcId="{E39AD4BC-2857-49B0-BEB0-54A12EC30E5B}" destId="{3090B140-6C1E-4D38-970E-A58D2A720ACD}" srcOrd="1" destOrd="0" parTransId="{66E9AEB2-D400-4D1C-AB52-05839486BC91}" sibTransId="{DF932F9A-53EB-48F5-A14D-D34E8C7A78ED}"/>
    <dgm:cxn modelId="{41110454-7201-4B55-89E1-3ACDF0C2840C}" srcId="{E39AD4BC-2857-49B0-BEB0-54A12EC30E5B}" destId="{9C142E6C-F462-4AF9-8B66-60A8E888902C}" srcOrd="5" destOrd="0" parTransId="{61A2B5FB-E6AC-40E7-A46F-3501F5CCC9E1}" sibTransId="{60F6E1C3-840D-4055-A587-576CA769A459}"/>
    <dgm:cxn modelId="{E29460A7-FADF-E048-99CF-B09A056229F5}" srcId="{E39AD4BC-2857-49B0-BEB0-54A12EC30E5B}" destId="{25D20F7A-8829-8B4B-9B00-F96AC76F9D9F}" srcOrd="4" destOrd="0" parTransId="{879788B7-D070-AD40-9A9E-9B7F4ED2EC57}" sibTransId="{449FCA3F-0283-4B48-933A-A77BCE766C38}"/>
    <dgm:cxn modelId="{0A79C8A9-BD5E-7C4B-9954-72EDE175458E}" type="presOf" srcId="{E39AD4BC-2857-49B0-BEB0-54A12EC30E5B}" destId="{5DC51193-F856-CB4B-B8FA-659E3191ADB2}" srcOrd="0" destOrd="0" presId="urn:microsoft.com/office/officeart/2005/8/layout/vList2"/>
    <dgm:cxn modelId="{D9177BBE-92D2-9D42-B1E3-CAFC64FBAD4F}" type="presOf" srcId="{3ABD41F7-F68C-1145-8A06-CC53FEDC3D47}" destId="{52E50E10-DAF0-5349-B211-5E4E2D4ACC2C}" srcOrd="0" destOrd="0" presId="urn:microsoft.com/office/officeart/2005/8/layout/vList2"/>
    <dgm:cxn modelId="{8D60BFC6-A9A2-424B-A8D5-4398A3201CAE}" type="presOf" srcId="{9C142E6C-F462-4AF9-8B66-60A8E888902C}" destId="{9773F115-7B2F-6747-A29C-7EACBD0DE86E}" srcOrd="0" destOrd="0" presId="urn:microsoft.com/office/officeart/2005/8/layout/vList2"/>
    <dgm:cxn modelId="{AFDBF7D8-14C4-45BD-8CDD-D768F0C78712}" srcId="{E39AD4BC-2857-49B0-BEB0-54A12EC30E5B}" destId="{BCE0F6F4-1B85-45B3-AF66-0145EEAE4188}" srcOrd="0" destOrd="0" parTransId="{0EDBC269-79CC-4A34-AC31-8DBD87C751E8}" sibTransId="{C7696886-4628-4B89-A096-29335BB6CC7D}"/>
    <dgm:cxn modelId="{9E1D54DE-D447-7E40-8755-FE7CD56F7DE8}" type="presOf" srcId="{A455A907-2378-42FF-9F38-735BE1E6DFC2}" destId="{FD0D417A-B23A-DA47-88E5-D24A3781C1AB}" srcOrd="0" destOrd="0" presId="urn:microsoft.com/office/officeart/2005/8/layout/vList2"/>
    <dgm:cxn modelId="{A9B90DA9-ED9D-A944-B318-A2C5EB8CCD38}" type="presParOf" srcId="{5DC51193-F856-CB4B-B8FA-659E3191ADB2}" destId="{51D835F9-618F-184C-B2D9-78ADE5E9E5E0}" srcOrd="0" destOrd="0" presId="urn:microsoft.com/office/officeart/2005/8/layout/vList2"/>
    <dgm:cxn modelId="{57AC6374-D5D1-FF41-B640-38BAD81B2E4D}" type="presParOf" srcId="{5DC51193-F856-CB4B-B8FA-659E3191ADB2}" destId="{8D6E479B-B442-D945-8249-9EC015A82D1A}" srcOrd="1" destOrd="0" presId="urn:microsoft.com/office/officeart/2005/8/layout/vList2"/>
    <dgm:cxn modelId="{09B10A6C-96E3-854B-BAC1-8B1B87FCBA97}" type="presParOf" srcId="{5DC51193-F856-CB4B-B8FA-659E3191ADB2}" destId="{FF7B14A2-57D2-4843-AC56-D3F6883146C5}" srcOrd="2" destOrd="0" presId="urn:microsoft.com/office/officeart/2005/8/layout/vList2"/>
    <dgm:cxn modelId="{D6A19294-5C76-104B-8997-5091F85029B4}" type="presParOf" srcId="{5DC51193-F856-CB4B-B8FA-659E3191ADB2}" destId="{7C75A47B-2614-B046-85B5-E7C0D165EF08}" srcOrd="3" destOrd="0" presId="urn:microsoft.com/office/officeart/2005/8/layout/vList2"/>
    <dgm:cxn modelId="{E3F353EB-224E-4745-8038-A759D7B072C8}" type="presParOf" srcId="{5DC51193-F856-CB4B-B8FA-659E3191ADB2}" destId="{FD0D417A-B23A-DA47-88E5-D24A3781C1AB}" srcOrd="4" destOrd="0" presId="urn:microsoft.com/office/officeart/2005/8/layout/vList2"/>
    <dgm:cxn modelId="{FC84EB3A-C546-6B47-AB8F-320EAEF6C8BF}" type="presParOf" srcId="{5DC51193-F856-CB4B-B8FA-659E3191ADB2}" destId="{4BD7238F-4AF1-4F46-938C-32F0A8C09F5E}" srcOrd="5" destOrd="0" presId="urn:microsoft.com/office/officeart/2005/8/layout/vList2"/>
    <dgm:cxn modelId="{D20B88DC-1720-C54B-A374-81A12952EC10}" type="presParOf" srcId="{5DC51193-F856-CB4B-B8FA-659E3191ADB2}" destId="{52E50E10-DAF0-5349-B211-5E4E2D4ACC2C}" srcOrd="6" destOrd="0" presId="urn:microsoft.com/office/officeart/2005/8/layout/vList2"/>
    <dgm:cxn modelId="{53C8962B-4A4D-984F-A72D-1A17D4737293}" type="presParOf" srcId="{5DC51193-F856-CB4B-B8FA-659E3191ADB2}" destId="{9479CFFD-3124-224F-9C03-093371ED068A}" srcOrd="7" destOrd="0" presId="urn:microsoft.com/office/officeart/2005/8/layout/vList2"/>
    <dgm:cxn modelId="{7885FB62-544B-634D-B446-AE73CC650B2F}" type="presParOf" srcId="{5DC51193-F856-CB4B-B8FA-659E3191ADB2}" destId="{B6AFC790-58F3-8E44-9666-AF447EC95FCF}" srcOrd="8" destOrd="0" presId="urn:microsoft.com/office/officeart/2005/8/layout/vList2"/>
    <dgm:cxn modelId="{A08F21B5-05C6-3D45-B104-B4419592BB89}" type="presParOf" srcId="{5DC51193-F856-CB4B-B8FA-659E3191ADB2}" destId="{BE34E00D-6337-6440-B13F-C1C93A4B269D}" srcOrd="9" destOrd="0" presId="urn:microsoft.com/office/officeart/2005/8/layout/vList2"/>
    <dgm:cxn modelId="{3867A244-5DA0-6A43-9981-B88165815BC7}" type="presParOf" srcId="{5DC51193-F856-CB4B-B8FA-659E3191ADB2}" destId="{9773F115-7B2F-6747-A29C-7EACBD0DE86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20A594-527D-4A7D-9E4D-71CD932C2BB3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91061DF-228B-4906-BB9E-DA238758E473}">
      <dgm:prSet/>
      <dgm:spPr/>
      <dgm:t>
        <a:bodyPr/>
        <a:lstStyle/>
        <a:p>
          <a:r>
            <a:rPr lang="en-US"/>
            <a:t>Add</a:t>
          </a:r>
        </a:p>
      </dgm:t>
    </dgm:pt>
    <dgm:pt modelId="{0CD0C5FB-5A01-47D4-B754-17043B725812}" type="parTrans" cxnId="{9B5F87C9-B95B-4500-B465-F7A565BE83A0}">
      <dgm:prSet/>
      <dgm:spPr/>
      <dgm:t>
        <a:bodyPr/>
        <a:lstStyle/>
        <a:p>
          <a:endParaRPr lang="en-US"/>
        </a:p>
      </dgm:t>
    </dgm:pt>
    <dgm:pt modelId="{BB066D71-2D5E-46EE-B233-23FCEDE5E6E0}" type="sibTrans" cxnId="{9B5F87C9-B95B-4500-B465-F7A565BE83A0}">
      <dgm:prSet/>
      <dgm:spPr/>
      <dgm:t>
        <a:bodyPr/>
        <a:lstStyle/>
        <a:p>
          <a:endParaRPr lang="en-US"/>
        </a:p>
      </dgm:t>
    </dgm:pt>
    <dgm:pt modelId="{EA770D3D-9EB2-44DE-8C3B-9B0EF7041D48}">
      <dgm:prSet/>
      <dgm:spPr/>
      <dgm:t>
        <a:bodyPr/>
        <a:lstStyle/>
        <a:p>
          <a:r>
            <a:rPr lang="en-US"/>
            <a:t>Depth &amp; Breadth to your Education</a:t>
          </a:r>
        </a:p>
      </dgm:t>
    </dgm:pt>
    <dgm:pt modelId="{C2D1E20B-FFF9-4518-8B32-0E3FE0FD133D}" type="parTrans" cxnId="{8F69B5CD-A09F-45A6-B692-9DFBE4F7F593}">
      <dgm:prSet/>
      <dgm:spPr/>
      <dgm:t>
        <a:bodyPr/>
        <a:lstStyle/>
        <a:p>
          <a:endParaRPr lang="en-US"/>
        </a:p>
      </dgm:t>
    </dgm:pt>
    <dgm:pt modelId="{3CA64DE8-A383-4396-8C8F-70E9EEE2454C}" type="sibTrans" cxnId="{8F69B5CD-A09F-45A6-B692-9DFBE4F7F593}">
      <dgm:prSet/>
      <dgm:spPr/>
      <dgm:t>
        <a:bodyPr/>
        <a:lstStyle/>
        <a:p>
          <a:endParaRPr lang="en-US"/>
        </a:p>
      </dgm:t>
    </dgm:pt>
    <dgm:pt modelId="{CA3089A1-24E2-4C5A-9DA6-0BA6D310F963}">
      <dgm:prSet/>
      <dgm:spPr/>
      <dgm:t>
        <a:bodyPr/>
        <a:lstStyle/>
        <a:p>
          <a:r>
            <a:rPr lang="en-US"/>
            <a:t>Select</a:t>
          </a:r>
        </a:p>
      </dgm:t>
    </dgm:pt>
    <dgm:pt modelId="{78A1EC67-2BD5-4A50-950B-FE839DEC8E0D}" type="parTrans" cxnId="{48D6C90F-79E9-4EE9-BB55-8EE91818E1FE}">
      <dgm:prSet/>
      <dgm:spPr/>
      <dgm:t>
        <a:bodyPr/>
        <a:lstStyle/>
        <a:p>
          <a:endParaRPr lang="en-US"/>
        </a:p>
      </dgm:t>
    </dgm:pt>
    <dgm:pt modelId="{DCB01807-90D4-44E5-8B5C-B1D0EF3FD2AF}" type="sibTrans" cxnId="{48D6C90F-79E9-4EE9-BB55-8EE91818E1FE}">
      <dgm:prSet/>
      <dgm:spPr/>
      <dgm:t>
        <a:bodyPr/>
        <a:lstStyle/>
        <a:p>
          <a:endParaRPr lang="en-US"/>
        </a:p>
      </dgm:t>
    </dgm:pt>
    <dgm:pt modelId="{CC47C60C-066C-4736-AF26-613658638690}">
      <dgm:prSet/>
      <dgm:spPr/>
      <dgm:t>
        <a:bodyPr/>
        <a:lstStyle/>
        <a:p>
          <a:r>
            <a:rPr lang="en-US"/>
            <a:t>A specialty, apply for residency, interview, and match!</a:t>
          </a:r>
        </a:p>
      </dgm:t>
    </dgm:pt>
    <dgm:pt modelId="{0697FA5A-6F32-436D-B60E-FB6EEE7103BD}" type="parTrans" cxnId="{6681D130-5810-4187-8849-F486125E8C5D}">
      <dgm:prSet/>
      <dgm:spPr/>
      <dgm:t>
        <a:bodyPr/>
        <a:lstStyle/>
        <a:p>
          <a:endParaRPr lang="en-US"/>
        </a:p>
      </dgm:t>
    </dgm:pt>
    <dgm:pt modelId="{87DDEDF7-E5F2-47FF-96E4-87C0F8B46065}" type="sibTrans" cxnId="{6681D130-5810-4187-8849-F486125E8C5D}">
      <dgm:prSet/>
      <dgm:spPr/>
      <dgm:t>
        <a:bodyPr/>
        <a:lstStyle/>
        <a:p>
          <a:endParaRPr lang="en-US"/>
        </a:p>
      </dgm:t>
    </dgm:pt>
    <dgm:pt modelId="{AD93D566-8BE0-4C2D-BC78-118BA1B5F606}">
      <dgm:prSet/>
      <dgm:spPr/>
      <dgm:t>
        <a:bodyPr/>
        <a:lstStyle/>
        <a:p>
          <a:r>
            <a:rPr lang="en-US"/>
            <a:t>Strengthen</a:t>
          </a:r>
        </a:p>
      </dgm:t>
    </dgm:pt>
    <dgm:pt modelId="{F3EC527E-962D-4772-980F-C27F7A90BC57}" type="parTrans" cxnId="{7204DE56-69C8-4230-A2AC-D1F66C4FE273}">
      <dgm:prSet/>
      <dgm:spPr/>
      <dgm:t>
        <a:bodyPr/>
        <a:lstStyle/>
        <a:p>
          <a:endParaRPr lang="en-US"/>
        </a:p>
      </dgm:t>
    </dgm:pt>
    <dgm:pt modelId="{CECED174-04C4-4BE3-8D86-4B920CF4AADA}" type="sibTrans" cxnId="{7204DE56-69C8-4230-A2AC-D1F66C4FE273}">
      <dgm:prSet/>
      <dgm:spPr/>
      <dgm:t>
        <a:bodyPr/>
        <a:lstStyle/>
        <a:p>
          <a:endParaRPr lang="en-US"/>
        </a:p>
      </dgm:t>
    </dgm:pt>
    <dgm:pt modelId="{524CEDBE-A8DD-427C-AB3C-598E6FE42F51}">
      <dgm:prSet/>
      <dgm:spPr/>
      <dgm:t>
        <a:bodyPr/>
        <a:lstStyle/>
        <a:p>
          <a:r>
            <a:rPr lang="en-US"/>
            <a:t>Skills needed for your chosen career</a:t>
          </a:r>
        </a:p>
      </dgm:t>
    </dgm:pt>
    <dgm:pt modelId="{C35C599A-B24A-4EF2-B1F6-B73D26D62799}" type="parTrans" cxnId="{DEA8974E-90B4-46E9-A4E3-BC41F684F5F5}">
      <dgm:prSet/>
      <dgm:spPr/>
      <dgm:t>
        <a:bodyPr/>
        <a:lstStyle/>
        <a:p>
          <a:endParaRPr lang="en-US"/>
        </a:p>
      </dgm:t>
    </dgm:pt>
    <dgm:pt modelId="{53216F93-E7E0-47CC-9629-151A6AC58F14}" type="sibTrans" cxnId="{DEA8974E-90B4-46E9-A4E3-BC41F684F5F5}">
      <dgm:prSet/>
      <dgm:spPr/>
      <dgm:t>
        <a:bodyPr/>
        <a:lstStyle/>
        <a:p>
          <a:endParaRPr lang="en-US"/>
        </a:p>
      </dgm:t>
    </dgm:pt>
    <dgm:pt modelId="{97BAAC8D-7DE8-42A6-BDA4-ECCE24F53387}">
      <dgm:prSet/>
      <dgm:spPr/>
      <dgm:t>
        <a:bodyPr/>
        <a:lstStyle/>
        <a:p>
          <a:r>
            <a:rPr lang="en-US"/>
            <a:t>Fill</a:t>
          </a:r>
        </a:p>
      </dgm:t>
    </dgm:pt>
    <dgm:pt modelId="{EEBC6C1D-8B74-4064-A58B-BF855BD902A7}" type="parTrans" cxnId="{49D6A1A3-CC75-461C-994D-22AE2735F2FF}">
      <dgm:prSet/>
      <dgm:spPr/>
      <dgm:t>
        <a:bodyPr/>
        <a:lstStyle/>
        <a:p>
          <a:endParaRPr lang="en-US"/>
        </a:p>
      </dgm:t>
    </dgm:pt>
    <dgm:pt modelId="{200346B8-F82F-4734-9FF3-759875712F62}" type="sibTrans" cxnId="{49D6A1A3-CC75-461C-994D-22AE2735F2FF}">
      <dgm:prSet/>
      <dgm:spPr/>
      <dgm:t>
        <a:bodyPr/>
        <a:lstStyle/>
        <a:p>
          <a:endParaRPr lang="en-US"/>
        </a:p>
      </dgm:t>
    </dgm:pt>
    <dgm:pt modelId="{7026A4B7-9DA6-417C-A8E5-D852C108E7B1}">
      <dgm:prSet/>
      <dgm:spPr/>
      <dgm:t>
        <a:bodyPr/>
        <a:lstStyle/>
        <a:p>
          <a:r>
            <a:rPr lang="en-US"/>
            <a:t>Gaps in your education and ensure that you are competent in all core areas before graduation</a:t>
          </a:r>
        </a:p>
      </dgm:t>
    </dgm:pt>
    <dgm:pt modelId="{E0659E03-0B8A-44B3-BF05-3A6E582E4062}" type="parTrans" cxnId="{3D2240C2-C926-4114-9666-C96225640587}">
      <dgm:prSet/>
      <dgm:spPr/>
      <dgm:t>
        <a:bodyPr/>
        <a:lstStyle/>
        <a:p>
          <a:endParaRPr lang="en-US"/>
        </a:p>
      </dgm:t>
    </dgm:pt>
    <dgm:pt modelId="{A886574F-64FB-4E25-8DE4-5764159A4379}" type="sibTrans" cxnId="{3D2240C2-C926-4114-9666-C96225640587}">
      <dgm:prSet/>
      <dgm:spPr/>
      <dgm:t>
        <a:bodyPr/>
        <a:lstStyle/>
        <a:p>
          <a:endParaRPr lang="en-US"/>
        </a:p>
      </dgm:t>
    </dgm:pt>
    <dgm:pt modelId="{D0E837E2-1911-48B6-9741-C40F8417C599}">
      <dgm:prSet/>
      <dgm:spPr/>
      <dgm:t>
        <a:bodyPr/>
        <a:lstStyle/>
        <a:p>
          <a:r>
            <a:rPr lang="en-US"/>
            <a:t>Explore</a:t>
          </a:r>
        </a:p>
      </dgm:t>
    </dgm:pt>
    <dgm:pt modelId="{8B00BE1E-C0FF-4E03-A6C5-33C64A08302E}" type="parTrans" cxnId="{84B097B6-1693-42F7-A040-5548E60167E4}">
      <dgm:prSet/>
      <dgm:spPr/>
      <dgm:t>
        <a:bodyPr/>
        <a:lstStyle/>
        <a:p>
          <a:endParaRPr lang="en-US"/>
        </a:p>
      </dgm:t>
    </dgm:pt>
    <dgm:pt modelId="{C2777E2B-80B2-4DCF-BAA5-32982FCF6C8D}" type="sibTrans" cxnId="{84B097B6-1693-42F7-A040-5548E60167E4}">
      <dgm:prSet/>
      <dgm:spPr/>
      <dgm:t>
        <a:bodyPr/>
        <a:lstStyle/>
        <a:p>
          <a:endParaRPr lang="en-US"/>
        </a:p>
      </dgm:t>
    </dgm:pt>
    <dgm:pt modelId="{BA4CD273-99C5-4253-82C0-94A3EEE7F947}">
      <dgm:prSet/>
      <dgm:spPr/>
      <dgm:t>
        <a:bodyPr/>
        <a:lstStyle/>
        <a:p>
          <a:r>
            <a:rPr lang="en-US"/>
            <a:t>Areas of medicine that interest you</a:t>
          </a:r>
        </a:p>
      </dgm:t>
    </dgm:pt>
    <dgm:pt modelId="{5250899F-3EDD-4C1F-9431-265CDF412294}" type="parTrans" cxnId="{E04186EF-35CD-4EF8-B55C-D70BA98D8934}">
      <dgm:prSet/>
      <dgm:spPr/>
      <dgm:t>
        <a:bodyPr/>
        <a:lstStyle/>
        <a:p>
          <a:endParaRPr lang="en-US"/>
        </a:p>
      </dgm:t>
    </dgm:pt>
    <dgm:pt modelId="{2893D43C-EFB4-4D7B-9254-928D33B0EDA9}" type="sibTrans" cxnId="{E04186EF-35CD-4EF8-B55C-D70BA98D8934}">
      <dgm:prSet/>
      <dgm:spPr/>
      <dgm:t>
        <a:bodyPr/>
        <a:lstStyle/>
        <a:p>
          <a:endParaRPr lang="en-US"/>
        </a:p>
      </dgm:t>
    </dgm:pt>
    <dgm:pt modelId="{C8D6EB38-0615-5640-9512-B50A359534E2}">
      <dgm:prSet/>
      <dgm:spPr/>
      <dgm:t>
        <a:bodyPr/>
        <a:lstStyle/>
        <a:p>
          <a:r>
            <a:rPr lang="en-US"/>
            <a:t>Skills needed to lead transformation</a:t>
          </a:r>
        </a:p>
      </dgm:t>
    </dgm:pt>
    <dgm:pt modelId="{70A8ECAD-13D8-A241-8C72-B43300EF1A0B}" type="parTrans" cxnId="{46D0AD22-8232-6846-84B8-0DC72B842BB4}">
      <dgm:prSet/>
      <dgm:spPr/>
      <dgm:t>
        <a:bodyPr/>
        <a:lstStyle/>
        <a:p>
          <a:endParaRPr lang="en-US"/>
        </a:p>
      </dgm:t>
    </dgm:pt>
    <dgm:pt modelId="{184AFF0F-DB98-7F48-B44A-19341FC62F94}" type="sibTrans" cxnId="{46D0AD22-8232-6846-84B8-0DC72B842BB4}">
      <dgm:prSet/>
      <dgm:spPr/>
      <dgm:t>
        <a:bodyPr/>
        <a:lstStyle/>
        <a:p>
          <a:endParaRPr lang="en-US"/>
        </a:p>
      </dgm:t>
    </dgm:pt>
    <dgm:pt modelId="{76873E90-28FA-234D-A0F4-1DBD6E1593FE}" type="pres">
      <dgm:prSet presAssocID="{1320A594-527D-4A7D-9E4D-71CD932C2BB3}" presName="Name0" presStyleCnt="0">
        <dgm:presLayoutVars>
          <dgm:dir/>
          <dgm:animLvl val="lvl"/>
          <dgm:resizeHandles val="exact"/>
        </dgm:presLayoutVars>
      </dgm:prSet>
      <dgm:spPr/>
    </dgm:pt>
    <dgm:pt modelId="{2952C2B0-A5EF-D845-965F-1E4CAAF4FAA3}" type="pres">
      <dgm:prSet presAssocID="{D0E837E2-1911-48B6-9741-C40F8417C599}" presName="boxAndChildren" presStyleCnt="0"/>
      <dgm:spPr/>
    </dgm:pt>
    <dgm:pt modelId="{04C9377C-8A8D-F845-93A1-2F00A1936545}" type="pres">
      <dgm:prSet presAssocID="{D0E837E2-1911-48B6-9741-C40F8417C599}" presName="parentTextBox" presStyleLbl="alignNode1" presStyleIdx="0" presStyleCnt="5"/>
      <dgm:spPr/>
    </dgm:pt>
    <dgm:pt modelId="{7D9D16A4-7021-5649-B32E-DDE447B52784}" type="pres">
      <dgm:prSet presAssocID="{D0E837E2-1911-48B6-9741-C40F8417C599}" presName="descendantBox" presStyleLbl="bgAccFollowNode1" presStyleIdx="0" presStyleCnt="5"/>
      <dgm:spPr/>
    </dgm:pt>
    <dgm:pt modelId="{2F160AA6-529F-1E47-902B-3F62DDBD21F8}" type="pres">
      <dgm:prSet presAssocID="{200346B8-F82F-4734-9FF3-759875712F62}" presName="sp" presStyleCnt="0"/>
      <dgm:spPr/>
    </dgm:pt>
    <dgm:pt modelId="{11CA282B-7933-804E-AC3C-16386F5DB95E}" type="pres">
      <dgm:prSet presAssocID="{97BAAC8D-7DE8-42A6-BDA4-ECCE24F53387}" presName="arrowAndChildren" presStyleCnt="0"/>
      <dgm:spPr/>
    </dgm:pt>
    <dgm:pt modelId="{4333C577-22CA-B648-A2AC-683BBD0797C1}" type="pres">
      <dgm:prSet presAssocID="{97BAAC8D-7DE8-42A6-BDA4-ECCE24F53387}" presName="parentTextArrow" presStyleLbl="node1" presStyleIdx="0" presStyleCnt="0"/>
      <dgm:spPr/>
    </dgm:pt>
    <dgm:pt modelId="{28250F2A-EB5D-F84B-A239-6E802212C564}" type="pres">
      <dgm:prSet presAssocID="{97BAAC8D-7DE8-42A6-BDA4-ECCE24F53387}" presName="arrow" presStyleLbl="alignNode1" presStyleIdx="1" presStyleCnt="5"/>
      <dgm:spPr/>
    </dgm:pt>
    <dgm:pt modelId="{F103EA41-D652-9147-9DC3-602520388604}" type="pres">
      <dgm:prSet presAssocID="{97BAAC8D-7DE8-42A6-BDA4-ECCE24F53387}" presName="descendantArrow" presStyleLbl="bgAccFollowNode1" presStyleIdx="1" presStyleCnt="5"/>
      <dgm:spPr/>
    </dgm:pt>
    <dgm:pt modelId="{AD84BB19-CCFD-F14D-A9EF-EF5D3D350BAA}" type="pres">
      <dgm:prSet presAssocID="{CECED174-04C4-4BE3-8D86-4B920CF4AADA}" presName="sp" presStyleCnt="0"/>
      <dgm:spPr/>
    </dgm:pt>
    <dgm:pt modelId="{12B6C15A-493D-9C42-83F2-C8D4C2025112}" type="pres">
      <dgm:prSet presAssocID="{AD93D566-8BE0-4C2D-BC78-118BA1B5F606}" presName="arrowAndChildren" presStyleCnt="0"/>
      <dgm:spPr/>
    </dgm:pt>
    <dgm:pt modelId="{80E59629-0CB8-9E4A-8805-716A92685D6E}" type="pres">
      <dgm:prSet presAssocID="{AD93D566-8BE0-4C2D-BC78-118BA1B5F606}" presName="parentTextArrow" presStyleLbl="node1" presStyleIdx="0" presStyleCnt="0"/>
      <dgm:spPr/>
    </dgm:pt>
    <dgm:pt modelId="{032BCEB5-6EAA-EF4F-949C-3963CEA50088}" type="pres">
      <dgm:prSet presAssocID="{AD93D566-8BE0-4C2D-BC78-118BA1B5F606}" presName="arrow" presStyleLbl="alignNode1" presStyleIdx="2" presStyleCnt="5"/>
      <dgm:spPr/>
    </dgm:pt>
    <dgm:pt modelId="{01C585BD-3085-5246-8D46-78406D28267E}" type="pres">
      <dgm:prSet presAssocID="{AD93D566-8BE0-4C2D-BC78-118BA1B5F606}" presName="descendantArrow" presStyleLbl="bgAccFollowNode1" presStyleIdx="2" presStyleCnt="5"/>
      <dgm:spPr/>
    </dgm:pt>
    <dgm:pt modelId="{1F806513-F23C-B541-8E5F-699C71804224}" type="pres">
      <dgm:prSet presAssocID="{DCB01807-90D4-44E5-8B5C-B1D0EF3FD2AF}" presName="sp" presStyleCnt="0"/>
      <dgm:spPr/>
    </dgm:pt>
    <dgm:pt modelId="{98FA93B8-90AB-D843-97D1-3DB5ED37E596}" type="pres">
      <dgm:prSet presAssocID="{CA3089A1-24E2-4C5A-9DA6-0BA6D310F963}" presName="arrowAndChildren" presStyleCnt="0"/>
      <dgm:spPr/>
    </dgm:pt>
    <dgm:pt modelId="{D7AAF3C6-5911-BF40-93F8-B308F6ABFCF1}" type="pres">
      <dgm:prSet presAssocID="{CA3089A1-24E2-4C5A-9DA6-0BA6D310F963}" presName="parentTextArrow" presStyleLbl="node1" presStyleIdx="0" presStyleCnt="0"/>
      <dgm:spPr/>
    </dgm:pt>
    <dgm:pt modelId="{1CE50457-BC6D-3448-A893-D1A28A3B8CF2}" type="pres">
      <dgm:prSet presAssocID="{CA3089A1-24E2-4C5A-9DA6-0BA6D310F963}" presName="arrow" presStyleLbl="alignNode1" presStyleIdx="3" presStyleCnt="5"/>
      <dgm:spPr/>
    </dgm:pt>
    <dgm:pt modelId="{72EFDA6D-A40F-9549-8D05-07AC0930247C}" type="pres">
      <dgm:prSet presAssocID="{CA3089A1-24E2-4C5A-9DA6-0BA6D310F963}" presName="descendantArrow" presStyleLbl="bgAccFollowNode1" presStyleIdx="3" presStyleCnt="5"/>
      <dgm:spPr/>
    </dgm:pt>
    <dgm:pt modelId="{9EDCF4B9-3F49-0446-864E-F11E07B0B990}" type="pres">
      <dgm:prSet presAssocID="{BB066D71-2D5E-46EE-B233-23FCEDE5E6E0}" presName="sp" presStyleCnt="0"/>
      <dgm:spPr/>
    </dgm:pt>
    <dgm:pt modelId="{602AFB3C-1481-E743-A691-D142330DE9D3}" type="pres">
      <dgm:prSet presAssocID="{091061DF-228B-4906-BB9E-DA238758E473}" presName="arrowAndChildren" presStyleCnt="0"/>
      <dgm:spPr/>
    </dgm:pt>
    <dgm:pt modelId="{FB2A4844-143E-D844-BC4E-EE8C6E25A57A}" type="pres">
      <dgm:prSet presAssocID="{091061DF-228B-4906-BB9E-DA238758E473}" presName="parentTextArrow" presStyleLbl="node1" presStyleIdx="0" presStyleCnt="0"/>
      <dgm:spPr/>
    </dgm:pt>
    <dgm:pt modelId="{7CA63FF0-BCE3-084E-81F0-8C77DD125246}" type="pres">
      <dgm:prSet presAssocID="{091061DF-228B-4906-BB9E-DA238758E473}" presName="arrow" presStyleLbl="alignNode1" presStyleIdx="4" presStyleCnt="5"/>
      <dgm:spPr/>
    </dgm:pt>
    <dgm:pt modelId="{4D717972-1368-DE4F-977F-90BD129ED39C}" type="pres">
      <dgm:prSet presAssocID="{091061DF-228B-4906-BB9E-DA238758E473}" presName="descendantArrow" presStyleLbl="bgAccFollowNode1" presStyleIdx="4" presStyleCnt="5"/>
      <dgm:spPr/>
    </dgm:pt>
  </dgm:ptLst>
  <dgm:cxnLst>
    <dgm:cxn modelId="{57760D04-AD67-904D-BFF5-0D85F20B9775}" type="presOf" srcId="{091061DF-228B-4906-BB9E-DA238758E473}" destId="{7CA63FF0-BCE3-084E-81F0-8C77DD125246}" srcOrd="1" destOrd="0" presId="urn:microsoft.com/office/officeart/2016/7/layout/VerticalDownArrowProcess"/>
    <dgm:cxn modelId="{DB459D0D-0FC3-F04C-A1F9-474547AA223D}" type="presOf" srcId="{C8D6EB38-0615-5640-9512-B50A359534E2}" destId="{01C585BD-3085-5246-8D46-78406D28267E}" srcOrd="0" destOrd="1" presId="urn:microsoft.com/office/officeart/2016/7/layout/VerticalDownArrowProcess"/>
    <dgm:cxn modelId="{48D6C90F-79E9-4EE9-BB55-8EE91818E1FE}" srcId="{1320A594-527D-4A7D-9E4D-71CD932C2BB3}" destId="{CA3089A1-24E2-4C5A-9DA6-0BA6D310F963}" srcOrd="1" destOrd="0" parTransId="{78A1EC67-2BD5-4A50-950B-FE839DEC8E0D}" sibTransId="{DCB01807-90D4-44E5-8B5C-B1D0EF3FD2AF}"/>
    <dgm:cxn modelId="{0B2E1E13-5722-9B4B-863F-D27110DEFDE8}" type="presOf" srcId="{CA3089A1-24E2-4C5A-9DA6-0BA6D310F963}" destId="{D7AAF3C6-5911-BF40-93F8-B308F6ABFCF1}" srcOrd="0" destOrd="0" presId="urn:microsoft.com/office/officeart/2016/7/layout/VerticalDownArrowProcess"/>
    <dgm:cxn modelId="{9838B818-547C-FB4C-9A89-1736DA9F4BF7}" type="presOf" srcId="{97BAAC8D-7DE8-42A6-BDA4-ECCE24F53387}" destId="{28250F2A-EB5D-F84B-A239-6E802212C564}" srcOrd="1" destOrd="0" presId="urn:microsoft.com/office/officeart/2016/7/layout/VerticalDownArrowProcess"/>
    <dgm:cxn modelId="{46D0AD22-8232-6846-84B8-0DC72B842BB4}" srcId="{AD93D566-8BE0-4C2D-BC78-118BA1B5F606}" destId="{C8D6EB38-0615-5640-9512-B50A359534E2}" srcOrd="1" destOrd="0" parTransId="{70A8ECAD-13D8-A241-8C72-B43300EF1A0B}" sibTransId="{184AFF0F-DB98-7F48-B44A-19341FC62F94}"/>
    <dgm:cxn modelId="{36D4D62B-3497-D641-B206-1DFEE63BC878}" type="presOf" srcId="{AD93D566-8BE0-4C2D-BC78-118BA1B5F606}" destId="{80E59629-0CB8-9E4A-8805-716A92685D6E}" srcOrd="0" destOrd="0" presId="urn:microsoft.com/office/officeart/2016/7/layout/VerticalDownArrowProcess"/>
    <dgm:cxn modelId="{6681D130-5810-4187-8849-F486125E8C5D}" srcId="{CA3089A1-24E2-4C5A-9DA6-0BA6D310F963}" destId="{CC47C60C-066C-4736-AF26-613658638690}" srcOrd="0" destOrd="0" parTransId="{0697FA5A-6F32-436D-B60E-FB6EEE7103BD}" sibTransId="{87DDEDF7-E5F2-47FF-96E4-87C0F8B46065}"/>
    <dgm:cxn modelId="{3790FD36-9488-964D-82EE-D6CF028EB4E0}" type="presOf" srcId="{1320A594-527D-4A7D-9E4D-71CD932C2BB3}" destId="{76873E90-28FA-234D-A0F4-1DBD6E1593FE}" srcOrd="0" destOrd="0" presId="urn:microsoft.com/office/officeart/2016/7/layout/VerticalDownArrowProcess"/>
    <dgm:cxn modelId="{2DF1A55B-E770-6A4D-A372-9F9AE6BEA0DE}" type="presOf" srcId="{AD93D566-8BE0-4C2D-BC78-118BA1B5F606}" destId="{032BCEB5-6EAA-EF4F-949C-3963CEA50088}" srcOrd="1" destOrd="0" presId="urn:microsoft.com/office/officeart/2016/7/layout/VerticalDownArrowProcess"/>
    <dgm:cxn modelId="{D02C6F5F-706C-B943-88E4-5261E1769D64}" type="presOf" srcId="{091061DF-228B-4906-BB9E-DA238758E473}" destId="{FB2A4844-143E-D844-BC4E-EE8C6E25A57A}" srcOrd="0" destOrd="0" presId="urn:microsoft.com/office/officeart/2016/7/layout/VerticalDownArrowProcess"/>
    <dgm:cxn modelId="{A01D6B60-901B-854D-8C4F-83A8AEDBCD26}" type="presOf" srcId="{524CEDBE-A8DD-427C-AB3C-598E6FE42F51}" destId="{01C585BD-3085-5246-8D46-78406D28267E}" srcOrd="0" destOrd="0" presId="urn:microsoft.com/office/officeart/2016/7/layout/VerticalDownArrowProcess"/>
    <dgm:cxn modelId="{84A39D43-D0FF-1642-A0F2-F0716DBF7D62}" type="presOf" srcId="{D0E837E2-1911-48B6-9741-C40F8417C599}" destId="{04C9377C-8A8D-F845-93A1-2F00A1936545}" srcOrd="0" destOrd="0" presId="urn:microsoft.com/office/officeart/2016/7/layout/VerticalDownArrowProcess"/>
    <dgm:cxn modelId="{D7B5156A-0523-BE40-930C-65FA156B9AB5}" type="presOf" srcId="{CA3089A1-24E2-4C5A-9DA6-0BA6D310F963}" destId="{1CE50457-BC6D-3448-A893-D1A28A3B8CF2}" srcOrd="1" destOrd="0" presId="urn:microsoft.com/office/officeart/2016/7/layout/VerticalDownArrowProcess"/>
    <dgm:cxn modelId="{DEA8974E-90B4-46E9-A4E3-BC41F684F5F5}" srcId="{AD93D566-8BE0-4C2D-BC78-118BA1B5F606}" destId="{524CEDBE-A8DD-427C-AB3C-598E6FE42F51}" srcOrd="0" destOrd="0" parTransId="{C35C599A-B24A-4EF2-B1F6-B73D26D62799}" sibTransId="{53216F93-E7E0-47CC-9629-151A6AC58F14}"/>
    <dgm:cxn modelId="{7204DE56-69C8-4230-A2AC-D1F66C4FE273}" srcId="{1320A594-527D-4A7D-9E4D-71CD932C2BB3}" destId="{AD93D566-8BE0-4C2D-BC78-118BA1B5F606}" srcOrd="2" destOrd="0" parTransId="{F3EC527E-962D-4772-980F-C27F7A90BC57}" sibTransId="{CECED174-04C4-4BE3-8D86-4B920CF4AADA}"/>
    <dgm:cxn modelId="{C8D63157-1BD4-7048-ADBA-A0A5537EED36}" type="presOf" srcId="{EA770D3D-9EB2-44DE-8C3B-9B0EF7041D48}" destId="{4D717972-1368-DE4F-977F-90BD129ED39C}" srcOrd="0" destOrd="0" presId="urn:microsoft.com/office/officeart/2016/7/layout/VerticalDownArrowProcess"/>
    <dgm:cxn modelId="{AC3E948B-288D-8946-AB9A-91389B7C769F}" type="presOf" srcId="{BA4CD273-99C5-4253-82C0-94A3EEE7F947}" destId="{7D9D16A4-7021-5649-B32E-DDE447B52784}" srcOrd="0" destOrd="0" presId="urn:microsoft.com/office/officeart/2016/7/layout/VerticalDownArrowProcess"/>
    <dgm:cxn modelId="{49D6A1A3-CC75-461C-994D-22AE2735F2FF}" srcId="{1320A594-527D-4A7D-9E4D-71CD932C2BB3}" destId="{97BAAC8D-7DE8-42A6-BDA4-ECCE24F53387}" srcOrd="3" destOrd="0" parTransId="{EEBC6C1D-8B74-4064-A58B-BF855BD902A7}" sibTransId="{200346B8-F82F-4734-9FF3-759875712F62}"/>
    <dgm:cxn modelId="{7702ABA5-92BC-CD4B-A113-890C561F6E0D}" type="presOf" srcId="{CC47C60C-066C-4736-AF26-613658638690}" destId="{72EFDA6D-A40F-9549-8D05-07AC0930247C}" srcOrd="0" destOrd="0" presId="urn:microsoft.com/office/officeart/2016/7/layout/VerticalDownArrowProcess"/>
    <dgm:cxn modelId="{84B097B6-1693-42F7-A040-5548E60167E4}" srcId="{1320A594-527D-4A7D-9E4D-71CD932C2BB3}" destId="{D0E837E2-1911-48B6-9741-C40F8417C599}" srcOrd="4" destOrd="0" parTransId="{8B00BE1E-C0FF-4E03-A6C5-33C64A08302E}" sibTransId="{C2777E2B-80B2-4DCF-BAA5-32982FCF6C8D}"/>
    <dgm:cxn modelId="{241B96B7-9AB9-6546-8BE7-136BD2FCA59C}" type="presOf" srcId="{97BAAC8D-7DE8-42A6-BDA4-ECCE24F53387}" destId="{4333C577-22CA-B648-A2AC-683BBD0797C1}" srcOrd="0" destOrd="0" presId="urn:microsoft.com/office/officeart/2016/7/layout/VerticalDownArrowProcess"/>
    <dgm:cxn modelId="{3D2240C2-C926-4114-9666-C96225640587}" srcId="{97BAAC8D-7DE8-42A6-BDA4-ECCE24F53387}" destId="{7026A4B7-9DA6-417C-A8E5-D852C108E7B1}" srcOrd="0" destOrd="0" parTransId="{E0659E03-0B8A-44B3-BF05-3A6E582E4062}" sibTransId="{A886574F-64FB-4E25-8DE4-5764159A4379}"/>
    <dgm:cxn modelId="{9B5F87C9-B95B-4500-B465-F7A565BE83A0}" srcId="{1320A594-527D-4A7D-9E4D-71CD932C2BB3}" destId="{091061DF-228B-4906-BB9E-DA238758E473}" srcOrd="0" destOrd="0" parTransId="{0CD0C5FB-5A01-47D4-B754-17043B725812}" sibTransId="{BB066D71-2D5E-46EE-B233-23FCEDE5E6E0}"/>
    <dgm:cxn modelId="{8F69B5CD-A09F-45A6-B692-9DFBE4F7F593}" srcId="{091061DF-228B-4906-BB9E-DA238758E473}" destId="{EA770D3D-9EB2-44DE-8C3B-9B0EF7041D48}" srcOrd="0" destOrd="0" parTransId="{C2D1E20B-FFF9-4518-8B32-0E3FE0FD133D}" sibTransId="{3CA64DE8-A383-4396-8C8F-70E9EEE2454C}"/>
    <dgm:cxn modelId="{E04186EF-35CD-4EF8-B55C-D70BA98D8934}" srcId="{D0E837E2-1911-48B6-9741-C40F8417C599}" destId="{BA4CD273-99C5-4253-82C0-94A3EEE7F947}" srcOrd="0" destOrd="0" parTransId="{5250899F-3EDD-4C1F-9431-265CDF412294}" sibTransId="{2893D43C-EFB4-4D7B-9254-928D33B0EDA9}"/>
    <dgm:cxn modelId="{A4AC3EF2-AD6A-3B4C-A77C-889838AA88DB}" type="presOf" srcId="{7026A4B7-9DA6-417C-A8E5-D852C108E7B1}" destId="{F103EA41-D652-9147-9DC3-602520388604}" srcOrd="0" destOrd="0" presId="urn:microsoft.com/office/officeart/2016/7/layout/VerticalDownArrowProcess"/>
    <dgm:cxn modelId="{C4B97EA0-3D67-094F-A96D-3D7FA866121A}" type="presParOf" srcId="{76873E90-28FA-234D-A0F4-1DBD6E1593FE}" destId="{2952C2B0-A5EF-D845-965F-1E4CAAF4FAA3}" srcOrd="0" destOrd="0" presId="urn:microsoft.com/office/officeart/2016/7/layout/VerticalDownArrowProcess"/>
    <dgm:cxn modelId="{5D7F76D2-5877-8040-BB43-73E5EC3AFBFF}" type="presParOf" srcId="{2952C2B0-A5EF-D845-965F-1E4CAAF4FAA3}" destId="{04C9377C-8A8D-F845-93A1-2F00A1936545}" srcOrd="0" destOrd="0" presId="urn:microsoft.com/office/officeart/2016/7/layout/VerticalDownArrowProcess"/>
    <dgm:cxn modelId="{C7EF313C-A0A5-D24C-A5F1-20819A121E47}" type="presParOf" srcId="{2952C2B0-A5EF-D845-965F-1E4CAAF4FAA3}" destId="{7D9D16A4-7021-5649-B32E-DDE447B52784}" srcOrd="1" destOrd="0" presId="urn:microsoft.com/office/officeart/2016/7/layout/VerticalDownArrowProcess"/>
    <dgm:cxn modelId="{A1635637-E519-CE40-A1C6-FA06ABDE40D5}" type="presParOf" srcId="{76873E90-28FA-234D-A0F4-1DBD6E1593FE}" destId="{2F160AA6-529F-1E47-902B-3F62DDBD21F8}" srcOrd="1" destOrd="0" presId="urn:microsoft.com/office/officeart/2016/7/layout/VerticalDownArrowProcess"/>
    <dgm:cxn modelId="{F5CADCD6-DD79-6E4A-B9CE-2994FD5BFCA7}" type="presParOf" srcId="{76873E90-28FA-234D-A0F4-1DBD6E1593FE}" destId="{11CA282B-7933-804E-AC3C-16386F5DB95E}" srcOrd="2" destOrd="0" presId="urn:microsoft.com/office/officeart/2016/7/layout/VerticalDownArrowProcess"/>
    <dgm:cxn modelId="{A772792D-6914-734A-B34A-7DB46013D8F1}" type="presParOf" srcId="{11CA282B-7933-804E-AC3C-16386F5DB95E}" destId="{4333C577-22CA-B648-A2AC-683BBD0797C1}" srcOrd="0" destOrd="0" presId="urn:microsoft.com/office/officeart/2016/7/layout/VerticalDownArrowProcess"/>
    <dgm:cxn modelId="{23BFA2B8-5B97-2F45-B6EB-04A49E145B0C}" type="presParOf" srcId="{11CA282B-7933-804E-AC3C-16386F5DB95E}" destId="{28250F2A-EB5D-F84B-A239-6E802212C564}" srcOrd="1" destOrd="0" presId="urn:microsoft.com/office/officeart/2016/7/layout/VerticalDownArrowProcess"/>
    <dgm:cxn modelId="{6038ADB4-5E85-E84A-9A30-CC9070D51CF3}" type="presParOf" srcId="{11CA282B-7933-804E-AC3C-16386F5DB95E}" destId="{F103EA41-D652-9147-9DC3-602520388604}" srcOrd="2" destOrd="0" presId="urn:microsoft.com/office/officeart/2016/7/layout/VerticalDownArrowProcess"/>
    <dgm:cxn modelId="{4A788F8E-CAE1-BE4A-BC09-DC6BECCFD9B7}" type="presParOf" srcId="{76873E90-28FA-234D-A0F4-1DBD6E1593FE}" destId="{AD84BB19-CCFD-F14D-A9EF-EF5D3D350BAA}" srcOrd="3" destOrd="0" presId="urn:microsoft.com/office/officeart/2016/7/layout/VerticalDownArrowProcess"/>
    <dgm:cxn modelId="{0889F4AC-74B1-5040-BAAC-FDFD93C630AC}" type="presParOf" srcId="{76873E90-28FA-234D-A0F4-1DBD6E1593FE}" destId="{12B6C15A-493D-9C42-83F2-C8D4C2025112}" srcOrd="4" destOrd="0" presId="urn:microsoft.com/office/officeart/2016/7/layout/VerticalDownArrowProcess"/>
    <dgm:cxn modelId="{24129288-B1F4-DD42-959D-87C8C34FE086}" type="presParOf" srcId="{12B6C15A-493D-9C42-83F2-C8D4C2025112}" destId="{80E59629-0CB8-9E4A-8805-716A92685D6E}" srcOrd="0" destOrd="0" presId="urn:microsoft.com/office/officeart/2016/7/layout/VerticalDownArrowProcess"/>
    <dgm:cxn modelId="{EFB539DF-DFBB-2947-9580-0AEC8E163333}" type="presParOf" srcId="{12B6C15A-493D-9C42-83F2-C8D4C2025112}" destId="{032BCEB5-6EAA-EF4F-949C-3963CEA50088}" srcOrd="1" destOrd="0" presId="urn:microsoft.com/office/officeart/2016/7/layout/VerticalDownArrowProcess"/>
    <dgm:cxn modelId="{DD02CB09-5377-644D-AEE8-010B01535965}" type="presParOf" srcId="{12B6C15A-493D-9C42-83F2-C8D4C2025112}" destId="{01C585BD-3085-5246-8D46-78406D28267E}" srcOrd="2" destOrd="0" presId="urn:microsoft.com/office/officeart/2016/7/layout/VerticalDownArrowProcess"/>
    <dgm:cxn modelId="{3AB8EB1B-1F6F-324B-AAC9-EFEE5161A94F}" type="presParOf" srcId="{76873E90-28FA-234D-A0F4-1DBD6E1593FE}" destId="{1F806513-F23C-B541-8E5F-699C71804224}" srcOrd="5" destOrd="0" presId="urn:microsoft.com/office/officeart/2016/7/layout/VerticalDownArrowProcess"/>
    <dgm:cxn modelId="{2971CD0D-2267-BB46-B396-8E11B6EE47EF}" type="presParOf" srcId="{76873E90-28FA-234D-A0F4-1DBD6E1593FE}" destId="{98FA93B8-90AB-D843-97D1-3DB5ED37E596}" srcOrd="6" destOrd="0" presId="urn:microsoft.com/office/officeart/2016/7/layout/VerticalDownArrowProcess"/>
    <dgm:cxn modelId="{FB71D7E8-D4B8-FB4D-9EF5-C99E12BA4FC0}" type="presParOf" srcId="{98FA93B8-90AB-D843-97D1-3DB5ED37E596}" destId="{D7AAF3C6-5911-BF40-93F8-B308F6ABFCF1}" srcOrd="0" destOrd="0" presId="urn:microsoft.com/office/officeart/2016/7/layout/VerticalDownArrowProcess"/>
    <dgm:cxn modelId="{10E585AE-5A82-8045-A527-2168FC1397E2}" type="presParOf" srcId="{98FA93B8-90AB-D843-97D1-3DB5ED37E596}" destId="{1CE50457-BC6D-3448-A893-D1A28A3B8CF2}" srcOrd="1" destOrd="0" presId="urn:microsoft.com/office/officeart/2016/7/layout/VerticalDownArrowProcess"/>
    <dgm:cxn modelId="{EB43607B-9092-D44E-81D1-CC9B9D2BEFBB}" type="presParOf" srcId="{98FA93B8-90AB-D843-97D1-3DB5ED37E596}" destId="{72EFDA6D-A40F-9549-8D05-07AC0930247C}" srcOrd="2" destOrd="0" presId="urn:microsoft.com/office/officeart/2016/7/layout/VerticalDownArrowProcess"/>
    <dgm:cxn modelId="{B9F01B02-2CD1-2A4C-856F-680DD04D535E}" type="presParOf" srcId="{76873E90-28FA-234D-A0F4-1DBD6E1593FE}" destId="{9EDCF4B9-3F49-0446-864E-F11E07B0B990}" srcOrd="7" destOrd="0" presId="urn:microsoft.com/office/officeart/2016/7/layout/VerticalDownArrowProcess"/>
    <dgm:cxn modelId="{70AC1B36-503F-0149-ADB8-DD94B8707E42}" type="presParOf" srcId="{76873E90-28FA-234D-A0F4-1DBD6E1593FE}" destId="{602AFB3C-1481-E743-A691-D142330DE9D3}" srcOrd="8" destOrd="0" presId="urn:microsoft.com/office/officeart/2016/7/layout/VerticalDownArrowProcess"/>
    <dgm:cxn modelId="{6F26248D-FBE4-6046-9C0C-6C2F47CBBE37}" type="presParOf" srcId="{602AFB3C-1481-E743-A691-D142330DE9D3}" destId="{FB2A4844-143E-D844-BC4E-EE8C6E25A57A}" srcOrd="0" destOrd="0" presId="urn:microsoft.com/office/officeart/2016/7/layout/VerticalDownArrowProcess"/>
    <dgm:cxn modelId="{805064CF-B856-2C4A-BB25-131080A74620}" type="presParOf" srcId="{602AFB3C-1481-E743-A691-D142330DE9D3}" destId="{7CA63FF0-BCE3-084E-81F0-8C77DD125246}" srcOrd="1" destOrd="0" presId="urn:microsoft.com/office/officeart/2016/7/layout/VerticalDownArrowProcess"/>
    <dgm:cxn modelId="{F39F9246-7BFC-F343-8E27-F12C2B95AD59}" type="presParOf" srcId="{602AFB3C-1481-E743-A691-D142330DE9D3}" destId="{4D717972-1368-DE4F-977F-90BD129ED39C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1875A0-D2B5-40F1-8582-155ACB502F6A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3ABF4E-B36D-493F-ACFF-35E5DC41764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Medical Knowledge</a:t>
          </a:r>
        </a:p>
      </dgm:t>
    </dgm:pt>
    <dgm:pt modelId="{2297FD77-B39D-42B0-929E-389A533ECAF2}" type="parTrans" cxnId="{1A503FEA-2A75-4276-9267-1050C9997756}">
      <dgm:prSet/>
      <dgm:spPr/>
      <dgm:t>
        <a:bodyPr/>
        <a:lstStyle/>
        <a:p>
          <a:endParaRPr lang="en-US"/>
        </a:p>
      </dgm:t>
    </dgm:pt>
    <dgm:pt modelId="{E3F3B0E1-A145-4590-B1C3-E1D1D2515416}" type="sibTrans" cxnId="{1A503FEA-2A75-4276-9267-1050C9997756}">
      <dgm:prSet/>
      <dgm:spPr/>
      <dgm:t>
        <a:bodyPr/>
        <a:lstStyle/>
        <a:p>
          <a:endParaRPr lang="en-US"/>
        </a:p>
      </dgm:t>
    </dgm:pt>
    <dgm:pt modelId="{20E20ACE-0989-477B-8DC0-AACFC804A0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Mid-Term &amp; Final</a:t>
          </a:r>
        </a:p>
      </dgm:t>
    </dgm:pt>
    <dgm:pt modelId="{B6BAB604-FC77-48E3-9F41-CD4880EA87B4}" type="parTrans" cxnId="{39F0B487-0931-4FA5-8D29-09DE60BAC825}">
      <dgm:prSet/>
      <dgm:spPr/>
      <dgm:t>
        <a:bodyPr/>
        <a:lstStyle/>
        <a:p>
          <a:endParaRPr lang="en-US"/>
        </a:p>
      </dgm:t>
    </dgm:pt>
    <dgm:pt modelId="{09035193-44AE-43CE-9B5B-C0CA1D79AA09}" type="sibTrans" cxnId="{39F0B487-0931-4FA5-8D29-09DE60BAC825}">
      <dgm:prSet/>
      <dgm:spPr/>
      <dgm:t>
        <a:bodyPr/>
        <a:lstStyle/>
        <a:p>
          <a:endParaRPr lang="en-US"/>
        </a:p>
      </dgm:t>
    </dgm:pt>
    <dgm:pt modelId="{F3EE2E42-AA40-4E5C-995C-D0B46FF3A744}">
      <dgm:prSet/>
      <dgm:spPr/>
      <dgm:t>
        <a:bodyPr/>
        <a:lstStyle/>
        <a:p>
          <a:r>
            <a:rPr lang="en-US"/>
            <a:t>Follow Plains Standard Setting &amp; Retake Approach</a:t>
          </a:r>
        </a:p>
      </dgm:t>
    </dgm:pt>
    <dgm:pt modelId="{A9930D1D-35FD-43F7-A522-68509F0D5F9D}" type="parTrans" cxnId="{F32F994D-AA6E-448C-9146-E402CAC7841E}">
      <dgm:prSet/>
      <dgm:spPr/>
      <dgm:t>
        <a:bodyPr/>
        <a:lstStyle/>
        <a:p>
          <a:endParaRPr lang="en-US"/>
        </a:p>
      </dgm:t>
    </dgm:pt>
    <dgm:pt modelId="{766DAFB1-2B50-4851-B4A2-C5402E79F365}" type="sibTrans" cxnId="{F32F994D-AA6E-448C-9146-E402CAC7841E}">
      <dgm:prSet/>
      <dgm:spPr/>
      <dgm:t>
        <a:bodyPr/>
        <a:lstStyle/>
        <a:p>
          <a:endParaRPr lang="en-US"/>
        </a:p>
      </dgm:t>
    </dgm:pt>
    <dgm:pt modelId="{574A1646-EC11-4F2D-8C36-1BE4E26AA4C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Clinical Skills</a:t>
          </a:r>
        </a:p>
      </dgm:t>
    </dgm:pt>
    <dgm:pt modelId="{E62D50DF-7742-4D10-8D9C-D833F281AFE7}" type="parTrans" cxnId="{D543F397-1322-4FD0-B2A8-8179490C5A7C}">
      <dgm:prSet/>
      <dgm:spPr/>
      <dgm:t>
        <a:bodyPr/>
        <a:lstStyle/>
        <a:p>
          <a:endParaRPr lang="en-US"/>
        </a:p>
      </dgm:t>
    </dgm:pt>
    <dgm:pt modelId="{A95D0348-50CF-42F6-BF10-C3F0E0054961}" type="sibTrans" cxnId="{D543F397-1322-4FD0-B2A8-8179490C5A7C}">
      <dgm:prSet/>
      <dgm:spPr/>
      <dgm:t>
        <a:bodyPr/>
        <a:lstStyle/>
        <a:p>
          <a:endParaRPr lang="en-US"/>
        </a:p>
      </dgm:t>
    </dgm:pt>
    <dgm:pt modelId="{86F90276-2504-4770-ACA6-EA7D32E014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Must pass CPE</a:t>
          </a:r>
        </a:p>
      </dgm:t>
    </dgm:pt>
    <dgm:pt modelId="{D2DFC914-56E7-434A-B5E7-124BA40C430F}" type="parTrans" cxnId="{08741E43-BE0B-4E49-82F6-A386E489CD26}">
      <dgm:prSet/>
      <dgm:spPr/>
      <dgm:t>
        <a:bodyPr/>
        <a:lstStyle/>
        <a:p>
          <a:endParaRPr lang="en-US"/>
        </a:p>
      </dgm:t>
    </dgm:pt>
    <dgm:pt modelId="{8D354B68-A1F8-46F7-8948-7CC4A5BEBA48}" type="sibTrans" cxnId="{08741E43-BE0B-4E49-82F6-A386E489CD26}">
      <dgm:prSet/>
      <dgm:spPr/>
      <dgm:t>
        <a:bodyPr/>
        <a:lstStyle/>
        <a:p>
          <a:endParaRPr lang="en-US"/>
        </a:p>
      </dgm:t>
    </dgm:pt>
    <dgm:pt modelId="{2F36F4BD-15C4-4A7D-9D0A-EC5598C144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Brief Clinical Eval for Continuity/Immersion experiences</a:t>
          </a:r>
        </a:p>
      </dgm:t>
    </dgm:pt>
    <dgm:pt modelId="{660EF469-E6F4-4CB4-8D04-CC219D3AD6A4}" type="parTrans" cxnId="{44F55834-B5BC-48B6-B97F-9320F5A68A36}">
      <dgm:prSet/>
      <dgm:spPr/>
      <dgm:t>
        <a:bodyPr/>
        <a:lstStyle/>
        <a:p>
          <a:endParaRPr lang="en-US"/>
        </a:p>
      </dgm:t>
    </dgm:pt>
    <dgm:pt modelId="{D118038A-CDF4-49E9-8EE6-954F31C01039}" type="sibTrans" cxnId="{44F55834-B5BC-48B6-B97F-9320F5A68A36}">
      <dgm:prSet/>
      <dgm:spPr/>
      <dgm:t>
        <a:bodyPr/>
        <a:lstStyle/>
        <a:p>
          <a:endParaRPr lang="en-US"/>
        </a:p>
      </dgm:t>
    </dgm:pt>
    <dgm:pt modelId="{13271F2B-90E0-4594-9DBD-E4CC521447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Attendance at ASC clinical experiences</a:t>
          </a:r>
        </a:p>
      </dgm:t>
    </dgm:pt>
    <dgm:pt modelId="{4307187E-9FB6-4BC5-BE03-9550F0F81CB6}" type="parTrans" cxnId="{9BCD7CEC-FC9C-4B45-8757-A6713ECD7857}">
      <dgm:prSet/>
      <dgm:spPr/>
      <dgm:t>
        <a:bodyPr/>
        <a:lstStyle/>
        <a:p>
          <a:endParaRPr lang="en-US"/>
        </a:p>
      </dgm:t>
    </dgm:pt>
    <dgm:pt modelId="{8B8301A9-A349-4176-89C5-545EABF1A38F}" type="sibTrans" cxnId="{9BCD7CEC-FC9C-4B45-8757-A6713ECD7857}">
      <dgm:prSet/>
      <dgm:spPr/>
      <dgm:t>
        <a:bodyPr/>
        <a:lstStyle/>
        <a:p>
          <a:endParaRPr lang="en-US"/>
        </a:p>
      </dgm:t>
    </dgm:pt>
    <dgm:pt modelId="{35C4E8B0-1597-42E4-ABB4-9B22FAF829C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Curiosity</a:t>
          </a:r>
        </a:p>
      </dgm:t>
    </dgm:pt>
    <dgm:pt modelId="{91C24F1A-0577-4C31-B9C2-B93519BD7519}" type="parTrans" cxnId="{4683CDE6-1479-4BDA-8CBE-2C827BE7BAE4}">
      <dgm:prSet/>
      <dgm:spPr/>
      <dgm:t>
        <a:bodyPr/>
        <a:lstStyle/>
        <a:p>
          <a:endParaRPr lang="en-US"/>
        </a:p>
      </dgm:t>
    </dgm:pt>
    <dgm:pt modelId="{DBEBDF6E-E92A-44F3-BFDE-9FBDF8202C86}" type="sibTrans" cxnId="{4683CDE6-1479-4BDA-8CBE-2C827BE7BAE4}">
      <dgm:prSet/>
      <dgm:spPr/>
      <dgm:t>
        <a:bodyPr/>
        <a:lstStyle/>
        <a:p>
          <a:endParaRPr lang="en-US"/>
        </a:p>
      </dgm:t>
    </dgm:pt>
    <dgm:pt modelId="{BB42EA5A-AB8B-4138-B98C-5BCCCD49F60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FCCE0D9-1B66-40C0-ADEE-451855A83AD6}" type="parTrans" cxnId="{E9508BFF-9D12-4FC4-86BE-7120F6AAD630}">
      <dgm:prSet/>
      <dgm:spPr/>
      <dgm:t>
        <a:bodyPr/>
        <a:lstStyle/>
        <a:p>
          <a:endParaRPr lang="en-US"/>
        </a:p>
      </dgm:t>
    </dgm:pt>
    <dgm:pt modelId="{00259E8E-0459-4DEA-AFC4-D3E2850D0A63}" type="sibTrans" cxnId="{E9508BFF-9D12-4FC4-86BE-7120F6AAD630}">
      <dgm:prSet/>
      <dgm:spPr/>
      <dgm:t>
        <a:bodyPr/>
        <a:lstStyle/>
        <a:p>
          <a:endParaRPr lang="en-US"/>
        </a:p>
      </dgm:t>
    </dgm:pt>
    <dgm:pt modelId="{728EEB01-A0AD-47CA-A7B5-E89AEB5299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Oral Case Based Presentation</a:t>
          </a:r>
        </a:p>
      </dgm:t>
    </dgm:pt>
    <dgm:pt modelId="{3EC822A1-FC08-4A48-839B-28854EDD6D19}" type="parTrans" cxnId="{EE9A4ABC-A01F-4B19-9A76-681D094FF4B3}">
      <dgm:prSet/>
      <dgm:spPr/>
      <dgm:t>
        <a:bodyPr/>
        <a:lstStyle/>
        <a:p>
          <a:endParaRPr lang="en-US"/>
        </a:p>
      </dgm:t>
    </dgm:pt>
    <dgm:pt modelId="{0F9F1A94-90AE-454B-8364-0847CCF3BB39}" type="sibTrans" cxnId="{EE9A4ABC-A01F-4B19-9A76-681D094FF4B3}">
      <dgm:prSet/>
      <dgm:spPr/>
      <dgm:t>
        <a:bodyPr/>
        <a:lstStyle/>
        <a:p>
          <a:endParaRPr lang="en-US"/>
        </a:p>
      </dgm:t>
    </dgm:pt>
    <dgm:pt modelId="{23262C91-BA0D-45FD-BB98-CE5DE683138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Professionalism</a:t>
          </a:r>
        </a:p>
      </dgm:t>
    </dgm:pt>
    <dgm:pt modelId="{6CB8ED9D-E578-4036-9CFC-29A0C9496BB9}" type="parTrans" cxnId="{C35E2E7A-F950-4394-9226-C19E2A2700A7}">
      <dgm:prSet/>
      <dgm:spPr/>
      <dgm:t>
        <a:bodyPr/>
        <a:lstStyle/>
        <a:p>
          <a:endParaRPr lang="en-US"/>
        </a:p>
      </dgm:t>
    </dgm:pt>
    <dgm:pt modelId="{D5C430C7-6181-4F47-97D2-DEF2577508B6}" type="sibTrans" cxnId="{C35E2E7A-F950-4394-9226-C19E2A2700A7}">
      <dgm:prSet/>
      <dgm:spPr/>
      <dgm:t>
        <a:bodyPr/>
        <a:lstStyle/>
        <a:p>
          <a:endParaRPr lang="en-US"/>
        </a:p>
      </dgm:t>
    </dgm:pt>
    <dgm:pt modelId="{C9444EDD-7D57-4CC8-B483-E552E7AAD7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Small group professionalism form for selected didactics</a:t>
          </a:r>
        </a:p>
      </dgm:t>
    </dgm:pt>
    <dgm:pt modelId="{2E9A5439-8E3C-477B-8EC0-FD23ECF83C86}" type="parTrans" cxnId="{405AF7A8-CBD2-450F-A02D-E862C21DD086}">
      <dgm:prSet/>
      <dgm:spPr/>
      <dgm:t>
        <a:bodyPr/>
        <a:lstStyle/>
        <a:p>
          <a:endParaRPr lang="en-US"/>
        </a:p>
      </dgm:t>
    </dgm:pt>
    <dgm:pt modelId="{FC4751E9-0E37-45A6-953C-AAF8112CD2DF}" type="sibTrans" cxnId="{405AF7A8-CBD2-450F-A02D-E862C21DD086}">
      <dgm:prSet/>
      <dgm:spPr/>
      <dgm:t>
        <a:bodyPr/>
        <a:lstStyle/>
        <a:p>
          <a:endParaRPr lang="en-US"/>
        </a:p>
      </dgm:t>
    </dgm:pt>
    <dgm:pt modelId="{176932EA-7C89-604B-9B7D-A2799005BC98}">
      <dgm:prSet/>
      <dgm:spPr/>
      <dgm:t>
        <a:bodyPr/>
        <a:lstStyle/>
        <a:p>
          <a:r>
            <a:rPr lang="en-US"/>
            <a:t>Contain items from each course, non-cumulative</a:t>
          </a:r>
        </a:p>
      </dgm:t>
    </dgm:pt>
    <dgm:pt modelId="{D4DD4212-68CF-4D40-B181-25FDBA77EEFF}" type="parTrans" cxnId="{D52623E7-0F04-D64E-B660-5D4A58376F58}">
      <dgm:prSet/>
      <dgm:spPr/>
      <dgm:t>
        <a:bodyPr/>
        <a:lstStyle/>
        <a:p>
          <a:endParaRPr lang="en-US"/>
        </a:p>
      </dgm:t>
    </dgm:pt>
    <dgm:pt modelId="{3D2E7E61-DC41-5E49-B56A-DE1AA1BA5E71}" type="sibTrans" cxnId="{D52623E7-0F04-D64E-B660-5D4A58376F58}">
      <dgm:prSet/>
      <dgm:spPr/>
      <dgm:t>
        <a:bodyPr/>
        <a:lstStyle/>
        <a:p>
          <a:endParaRPr lang="en-US"/>
        </a:p>
      </dgm:t>
    </dgm:pt>
    <dgm:pt modelId="{E073B625-314A-4331-9F9F-56EFA97A57C1}" type="pres">
      <dgm:prSet presAssocID="{9A1875A0-D2B5-40F1-8582-155ACB502F6A}" presName="root" presStyleCnt="0">
        <dgm:presLayoutVars>
          <dgm:dir/>
          <dgm:resizeHandles val="exact"/>
        </dgm:presLayoutVars>
      </dgm:prSet>
      <dgm:spPr/>
    </dgm:pt>
    <dgm:pt modelId="{695CBC70-96AC-4003-915C-4AF1C7AE4351}" type="pres">
      <dgm:prSet presAssocID="{2C3ABF4E-B36D-493F-ACFF-35E5DC417640}" presName="compNode" presStyleCnt="0"/>
      <dgm:spPr/>
    </dgm:pt>
    <dgm:pt modelId="{999E76AD-9D7B-49A2-9088-E2E93D3096D9}" type="pres">
      <dgm:prSet presAssocID="{2C3ABF4E-B36D-493F-ACFF-35E5DC417640}" presName="iconRect" presStyleLbl="node1" presStyleIdx="0" presStyleCnt="4" custLinFactX="127551" custLinFactNeighborX="200000" custLinFactNeighborY="-614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8F4D67B0-F736-45FA-9A97-DFABA03339BA}" type="pres">
      <dgm:prSet presAssocID="{2C3ABF4E-B36D-493F-ACFF-35E5DC417640}" presName="iconSpace" presStyleCnt="0"/>
      <dgm:spPr/>
    </dgm:pt>
    <dgm:pt modelId="{776D2E86-89A7-435B-91A6-37DF503A2794}" type="pres">
      <dgm:prSet presAssocID="{2C3ABF4E-B36D-493F-ACFF-35E5DC417640}" presName="parTx" presStyleLbl="revTx" presStyleIdx="0" presStyleCnt="8">
        <dgm:presLayoutVars>
          <dgm:chMax val="0"/>
          <dgm:chPref val="0"/>
        </dgm:presLayoutVars>
      </dgm:prSet>
      <dgm:spPr/>
    </dgm:pt>
    <dgm:pt modelId="{0F3BFDBE-B268-4CFB-8B7F-A9D337539971}" type="pres">
      <dgm:prSet presAssocID="{2C3ABF4E-B36D-493F-ACFF-35E5DC417640}" presName="txSpace" presStyleCnt="0"/>
      <dgm:spPr/>
    </dgm:pt>
    <dgm:pt modelId="{BBD7FE3D-E5AE-4A03-ACC8-070EBF43A70B}" type="pres">
      <dgm:prSet presAssocID="{2C3ABF4E-B36D-493F-ACFF-35E5DC417640}" presName="desTx" presStyleLbl="revTx" presStyleIdx="1" presStyleCnt="8">
        <dgm:presLayoutVars/>
      </dgm:prSet>
      <dgm:spPr/>
    </dgm:pt>
    <dgm:pt modelId="{28AC7183-86BA-4366-8DDB-7E11C1091225}" type="pres">
      <dgm:prSet presAssocID="{E3F3B0E1-A145-4590-B1C3-E1D1D2515416}" presName="sibTrans" presStyleCnt="0"/>
      <dgm:spPr/>
    </dgm:pt>
    <dgm:pt modelId="{5DCDF8DE-CD9C-4DF8-9BED-F312EFCF3F84}" type="pres">
      <dgm:prSet presAssocID="{574A1646-EC11-4F2D-8C36-1BE4E26AA4C1}" presName="compNode" presStyleCnt="0"/>
      <dgm:spPr/>
    </dgm:pt>
    <dgm:pt modelId="{DF70ABBF-061B-4BB8-921D-B9544DA1F537}" type="pres">
      <dgm:prSet presAssocID="{574A1646-EC11-4F2D-8C36-1BE4E26AA4C1}" presName="iconRect" presStyleLbl="node1" presStyleIdx="1" presStyleCnt="4" custLinFactX="-136711" custLinFactNeighborX="-200000" custLinFactNeighborY="255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5E667B0-C23C-46B8-B74A-42C8869053CE}" type="pres">
      <dgm:prSet presAssocID="{574A1646-EC11-4F2D-8C36-1BE4E26AA4C1}" presName="iconSpace" presStyleCnt="0"/>
      <dgm:spPr/>
    </dgm:pt>
    <dgm:pt modelId="{2195440D-A654-4BDE-8112-EF680577A75E}" type="pres">
      <dgm:prSet presAssocID="{574A1646-EC11-4F2D-8C36-1BE4E26AA4C1}" presName="parTx" presStyleLbl="revTx" presStyleIdx="2" presStyleCnt="8">
        <dgm:presLayoutVars>
          <dgm:chMax val="0"/>
          <dgm:chPref val="0"/>
        </dgm:presLayoutVars>
      </dgm:prSet>
      <dgm:spPr/>
    </dgm:pt>
    <dgm:pt modelId="{40D20C92-B88C-4649-92A0-6F5314D315C8}" type="pres">
      <dgm:prSet presAssocID="{574A1646-EC11-4F2D-8C36-1BE4E26AA4C1}" presName="txSpace" presStyleCnt="0"/>
      <dgm:spPr/>
    </dgm:pt>
    <dgm:pt modelId="{84C722A7-4E70-432C-AF72-5D237368FB63}" type="pres">
      <dgm:prSet presAssocID="{574A1646-EC11-4F2D-8C36-1BE4E26AA4C1}" presName="desTx" presStyleLbl="revTx" presStyleIdx="3" presStyleCnt="8">
        <dgm:presLayoutVars/>
      </dgm:prSet>
      <dgm:spPr/>
    </dgm:pt>
    <dgm:pt modelId="{CD4757A7-4763-4781-88F2-307079A17F13}" type="pres">
      <dgm:prSet presAssocID="{A95D0348-50CF-42F6-BF10-C3F0E0054961}" presName="sibTrans" presStyleCnt="0"/>
      <dgm:spPr/>
    </dgm:pt>
    <dgm:pt modelId="{906D92D1-8DC0-4188-B87A-903E39D1FD60}" type="pres">
      <dgm:prSet presAssocID="{35C4E8B0-1597-42E4-ABB4-9B22FAF829C7}" presName="compNode" presStyleCnt="0"/>
      <dgm:spPr/>
    </dgm:pt>
    <dgm:pt modelId="{A93A8C4F-1D05-4B39-B3D8-A0E1DB9B1EC0}" type="pres">
      <dgm:prSet presAssocID="{35C4E8B0-1597-42E4-ABB4-9B22FAF829C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8A532D3-2D94-4D0E-B5AE-08C6E4F21B34}" type="pres">
      <dgm:prSet presAssocID="{35C4E8B0-1597-42E4-ABB4-9B22FAF829C7}" presName="iconSpace" presStyleCnt="0"/>
      <dgm:spPr/>
    </dgm:pt>
    <dgm:pt modelId="{6FD21FAF-4A2C-4453-A0D3-0DF6570ECB41}" type="pres">
      <dgm:prSet presAssocID="{35C4E8B0-1597-42E4-ABB4-9B22FAF829C7}" presName="parTx" presStyleLbl="revTx" presStyleIdx="4" presStyleCnt="8">
        <dgm:presLayoutVars>
          <dgm:chMax val="0"/>
          <dgm:chPref val="0"/>
        </dgm:presLayoutVars>
      </dgm:prSet>
      <dgm:spPr/>
    </dgm:pt>
    <dgm:pt modelId="{02E45BE8-3997-41D9-A592-7DA538FAB20C}" type="pres">
      <dgm:prSet presAssocID="{35C4E8B0-1597-42E4-ABB4-9B22FAF829C7}" presName="txSpace" presStyleCnt="0"/>
      <dgm:spPr/>
    </dgm:pt>
    <dgm:pt modelId="{D93C12EF-ED3E-4DC0-A5AB-A4025CC2D260}" type="pres">
      <dgm:prSet presAssocID="{35C4E8B0-1597-42E4-ABB4-9B22FAF829C7}" presName="desTx" presStyleLbl="revTx" presStyleIdx="5" presStyleCnt="8">
        <dgm:presLayoutVars/>
      </dgm:prSet>
      <dgm:spPr/>
    </dgm:pt>
    <dgm:pt modelId="{684555CE-7C5F-49CC-91A5-E3115009E603}" type="pres">
      <dgm:prSet presAssocID="{DBEBDF6E-E92A-44F3-BFDE-9FBDF8202C86}" presName="sibTrans" presStyleCnt="0"/>
      <dgm:spPr/>
    </dgm:pt>
    <dgm:pt modelId="{8918AFB5-798D-4830-8303-F272AFC72820}" type="pres">
      <dgm:prSet presAssocID="{23262C91-BA0D-45FD-BB98-CE5DE683138A}" presName="compNode" presStyleCnt="0"/>
      <dgm:spPr/>
    </dgm:pt>
    <dgm:pt modelId="{95A5931B-D7A9-41F8-BEFE-34D966510F39}" type="pres">
      <dgm:prSet presAssocID="{23262C91-BA0D-45FD-BB98-CE5DE683138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9681C9A-8713-40E4-BC6F-B2EBF84B792F}" type="pres">
      <dgm:prSet presAssocID="{23262C91-BA0D-45FD-BB98-CE5DE683138A}" presName="iconSpace" presStyleCnt="0"/>
      <dgm:spPr/>
    </dgm:pt>
    <dgm:pt modelId="{7B45D404-97D5-4F46-AA3F-3DC0EB9CE5ED}" type="pres">
      <dgm:prSet presAssocID="{23262C91-BA0D-45FD-BB98-CE5DE683138A}" presName="parTx" presStyleLbl="revTx" presStyleIdx="6" presStyleCnt="8">
        <dgm:presLayoutVars>
          <dgm:chMax val="0"/>
          <dgm:chPref val="0"/>
        </dgm:presLayoutVars>
      </dgm:prSet>
      <dgm:spPr/>
    </dgm:pt>
    <dgm:pt modelId="{FD7DAB4D-0067-431C-B997-B9651F6B9E16}" type="pres">
      <dgm:prSet presAssocID="{23262C91-BA0D-45FD-BB98-CE5DE683138A}" presName="txSpace" presStyleCnt="0"/>
      <dgm:spPr/>
    </dgm:pt>
    <dgm:pt modelId="{FDC578F3-AA36-4C55-BBD5-1C017646F032}" type="pres">
      <dgm:prSet presAssocID="{23262C91-BA0D-45FD-BB98-CE5DE683138A}" presName="desTx" presStyleLbl="revTx" presStyleIdx="7" presStyleCnt="8">
        <dgm:presLayoutVars/>
      </dgm:prSet>
      <dgm:spPr/>
    </dgm:pt>
  </dgm:ptLst>
  <dgm:cxnLst>
    <dgm:cxn modelId="{4A807E07-A20D-46D6-B8BC-498DDB897792}" type="presOf" srcId="{728EEB01-A0AD-47CA-A7B5-E89AEB5299B5}" destId="{D93C12EF-ED3E-4DC0-A5AB-A4025CC2D260}" srcOrd="0" destOrd="1" presId="urn:microsoft.com/office/officeart/2018/2/layout/IconLabelDescriptionList"/>
    <dgm:cxn modelId="{B12AA711-665B-46CD-96CF-4CA54EC5F2E3}" type="presOf" srcId="{2C3ABF4E-B36D-493F-ACFF-35E5DC417640}" destId="{776D2E86-89A7-435B-91A6-37DF503A2794}" srcOrd="0" destOrd="0" presId="urn:microsoft.com/office/officeart/2018/2/layout/IconLabelDescriptionList"/>
    <dgm:cxn modelId="{FAF33915-5D5A-45FF-87B0-008EC6772051}" type="presOf" srcId="{9A1875A0-D2B5-40F1-8582-155ACB502F6A}" destId="{E073B625-314A-4331-9F9F-56EFA97A57C1}" srcOrd="0" destOrd="0" presId="urn:microsoft.com/office/officeart/2018/2/layout/IconLabelDescriptionList"/>
    <dgm:cxn modelId="{44F55834-B5BC-48B6-B97F-9320F5A68A36}" srcId="{574A1646-EC11-4F2D-8C36-1BE4E26AA4C1}" destId="{2F36F4BD-15C4-4A7D-9D0A-EC5598C14441}" srcOrd="1" destOrd="0" parTransId="{660EF469-E6F4-4CB4-8D04-CC219D3AD6A4}" sibTransId="{D118038A-CDF4-49E9-8EE6-954F31C01039}"/>
    <dgm:cxn modelId="{1325B660-5508-4DE1-91E0-69585226F7FC}" type="presOf" srcId="{2F36F4BD-15C4-4A7D-9D0A-EC5598C14441}" destId="{84C722A7-4E70-432C-AF72-5D237368FB63}" srcOrd="0" destOrd="1" presId="urn:microsoft.com/office/officeart/2018/2/layout/IconLabelDescriptionList"/>
    <dgm:cxn modelId="{08741E43-BE0B-4E49-82F6-A386E489CD26}" srcId="{574A1646-EC11-4F2D-8C36-1BE4E26AA4C1}" destId="{86F90276-2504-4770-ACA6-EA7D32E01428}" srcOrd="0" destOrd="0" parTransId="{D2DFC914-56E7-434A-B5E7-124BA40C430F}" sibTransId="{8D354B68-A1F8-46F7-8948-7CC4A5BEBA48}"/>
    <dgm:cxn modelId="{D245A746-0B65-4F90-AF64-DE17F297C6A6}" type="presOf" srcId="{23262C91-BA0D-45FD-BB98-CE5DE683138A}" destId="{7B45D404-97D5-4F46-AA3F-3DC0EB9CE5ED}" srcOrd="0" destOrd="0" presId="urn:microsoft.com/office/officeart/2018/2/layout/IconLabelDescriptionList"/>
    <dgm:cxn modelId="{6A14BE49-515F-4FD8-B92D-39FC209D1A82}" type="presOf" srcId="{BB42EA5A-AB8B-4138-B98C-5BCCCD49F608}" destId="{D93C12EF-ED3E-4DC0-A5AB-A4025CC2D260}" srcOrd="0" destOrd="0" presId="urn:microsoft.com/office/officeart/2018/2/layout/IconLabelDescriptionList"/>
    <dgm:cxn modelId="{F32F994D-AA6E-448C-9146-E402CAC7841E}" srcId="{20E20ACE-0989-477B-8DC0-AACFC804A019}" destId="{F3EE2E42-AA40-4E5C-995C-D0B46FF3A744}" srcOrd="1" destOrd="0" parTransId="{A9930D1D-35FD-43F7-A522-68509F0D5F9D}" sibTransId="{766DAFB1-2B50-4851-B4A2-C5402E79F365}"/>
    <dgm:cxn modelId="{BC9AE770-2CB1-4B09-BB36-C7C5518E2AAD}" type="presOf" srcId="{13271F2B-90E0-4594-9DBD-E4CC5214475E}" destId="{84C722A7-4E70-432C-AF72-5D237368FB63}" srcOrd="0" destOrd="2" presId="urn:microsoft.com/office/officeart/2018/2/layout/IconLabelDescriptionList"/>
    <dgm:cxn modelId="{59805D51-B073-457E-8756-A499D357FCEE}" type="presOf" srcId="{20E20ACE-0989-477B-8DC0-AACFC804A019}" destId="{BBD7FE3D-E5AE-4A03-ACC8-070EBF43A70B}" srcOrd="0" destOrd="0" presId="urn:microsoft.com/office/officeart/2018/2/layout/IconLabelDescriptionList"/>
    <dgm:cxn modelId="{C35E2E7A-F950-4394-9226-C19E2A2700A7}" srcId="{9A1875A0-D2B5-40F1-8582-155ACB502F6A}" destId="{23262C91-BA0D-45FD-BB98-CE5DE683138A}" srcOrd="3" destOrd="0" parTransId="{6CB8ED9D-E578-4036-9CFC-29A0C9496BB9}" sibTransId="{D5C430C7-6181-4F47-97D2-DEF2577508B6}"/>
    <dgm:cxn modelId="{B6139381-0C63-1940-9BDB-F7E8366733ED}" type="presOf" srcId="{176932EA-7C89-604B-9B7D-A2799005BC98}" destId="{BBD7FE3D-E5AE-4A03-ACC8-070EBF43A70B}" srcOrd="0" destOrd="1" presId="urn:microsoft.com/office/officeart/2018/2/layout/IconLabelDescriptionList"/>
    <dgm:cxn modelId="{5AD2B786-8A42-4E6F-ABE4-8C5EB7464773}" type="presOf" srcId="{35C4E8B0-1597-42E4-ABB4-9B22FAF829C7}" destId="{6FD21FAF-4A2C-4453-A0D3-0DF6570ECB41}" srcOrd="0" destOrd="0" presId="urn:microsoft.com/office/officeart/2018/2/layout/IconLabelDescriptionList"/>
    <dgm:cxn modelId="{39F0B487-0931-4FA5-8D29-09DE60BAC825}" srcId="{2C3ABF4E-B36D-493F-ACFF-35E5DC417640}" destId="{20E20ACE-0989-477B-8DC0-AACFC804A019}" srcOrd="0" destOrd="0" parTransId="{B6BAB604-FC77-48E3-9F41-CD4880EA87B4}" sibTransId="{09035193-44AE-43CE-9B5B-C0CA1D79AA09}"/>
    <dgm:cxn modelId="{200D0E94-F062-4970-83B2-78F8238FCEC0}" type="presOf" srcId="{86F90276-2504-4770-ACA6-EA7D32E01428}" destId="{84C722A7-4E70-432C-AF72-5D237368FB63}" srcOrd="0" destOrd="0" presId="urn:microsoft.com/office/officeart/2018/2/layout/IconLabelDescriptionList"/>
    <dgm:cxn modelId="{D543F397-1322-4FD0-B2A8-8179490C5A7C}" srcId="{9A1875A0-D2B5-40F1-8582-155ACB502F6A}" destId="{574A1646-EC11-4F2D-8C36-1BE4E26AA4C1}" srcOrd="1" destOrd="0" parTransId="{E62D50DF-7742-4D10-8D9C-D833F281AFE7}" sibTransId="{A95D0348-50CF-42F6-BF10-C3F0E0054961}"/>
    <dgm:cxn modelId="{405AF7A8-CBD2-450F-A02D-E862C21DD086}" srcId="{23262C91-BA0D-45FD-BB98-CE5DE683138A}" destId="{C9444EDD-7D57-4CC8-B483-E552E7AAD7FF}" srcOrd="0" destOrd="0" parTransId="{2E9A5439-8E3C-477B-8EC0-FD23ECF83C86}" sibTransId="{FC4751E9-0E37-45A6-953C-AAF8112CD2DF}"/>
    <dgm:cxn modelId="{CAD429B2-3EF7-4E06-9969-1602B21067FF}" type="presOf" srcId="{574A1646-EC11-4F2D-8C36-1BE4E26AA4C1}" destId="{2195440D-A654-4BDE-8112-EF680577A75E}" srcOrd="0" destOrd="0" presId="urn:microsoft.com/office/officeart/2018/2/layout/IconLabelDescriptionList"/>
    <dgm:cxn modelId="{EE9A4ABC-A01F-4B19-9A76-681D094FF4B3}" srcId="{35C4E8B0-1597-42E4-ABB4-9B22FAF829C7}" destId="{728EEB01-A0AD-47CA-A7B5-E89AEB5299B5}" srcOrd="1" destOrd="0" parTransId="{3EC822A1-FC08-4A48-839B-28854EDD6D19}" sibTransId="{0F9F1A94-90AE-454B-8364-0847CCF3BB39}"/>
    <dgm:cxn modelId="{9AD128BF-BAC6-4DEC-B40D-E4996DED62AD}" type="presOf" srcId="{F3EE2E42-AA40-4E5C-995C-D0B46FF3A744}" destId="{BBD7FE3D-E5AE-4A03-ACC8-070EBF43A70B}" srcOrd="0" destOrd="2" presId="urn:microsoft.com/office/officeart/2018/2/layout/IconLabelDescriptionList"/>
    <dgm:cxn modelId="{D6048FD3-D8F1-49CD-8AE1-BB4EAFF7EC12}" type="presOf" srcId="{C9444EDD-7D57-4CC8-B483-E552E7AAD7FF}" destId="{FDC578F3-AA36-4C55-BBD5-1C017646F032}" srcOrd="0" destOrd="0" presId="urn:microsoft.com/office/officeart/2018/2/layout/IconLabelDescriptionList"/>
    <dgm:cxn modelId="{4683CDE6-1479-4BDA-8CBE-2C827BE7BAE4}" srcId="{9A1875A0-D2B5-40F1-8582-155ACB502F6A}" destId="{35C4E8B0-1597-42E4-ABB4-9B22FAF829C7}" srcOrd="2" destOrd="0" parTransId="{91C24F1A-0577-4C31-B9C2-B93519BD7519}" sibTransId="{DBEBDF6E-E92A-44F3-BFDE-9FBDF8202C86}"/>
    <dgm:cxn modelId="{D52623E7-0F04-D64E-B660-5D4A58376F58}" srcId="{20E20ACE-0989-477B-8DC0-AACFC804A019}" destId="{176932EA-7C89-604B-9B7D-A2799005BC98}" srcOrd="0" destOrd="0" parTransId="{D4DD4212-68CF-4D40-B181-25FDBA77EEFF}" sibTransId="{3D2E7E61-DC41-5E49-B56A-DE1AA1BA5E71}"/>
    <dgm:cxn modelId="{1A503FEA-2A75-4276-9267-1050C9997756}" srcId="{9A1875A0-D2B5-40F1-8582-155ACB502F6A}" destId="{2C3ABF4E-B36D-493F-ACFF-35E5DC417640}" srcOrd="0" destOrd="0" parTransId="{2297FD77-B39D-42B0-929E-389A533ECAF2}" sibTransId="{E3F3B0E1-A145-4590-B1C3-E1D1D2515416}"/>
    <dgm:cxn modelId="{9BCD7CEC-FC9C-4B45-8757-A6713ECD7857}" srcId="{574A1646-EC11-4F2D-8C36-1BE4E26AA4C1}" destId="{13271F2B-90E0-4594-9DBD-E4CC5214475E}" srcOrd="2" destOrd="0" parTransId="{4307187E-9FB6-4BC5-BE03-9550F0F81CB6}" sibTransId="{8B8301A9-A349-4176-89C5-545EABF1A38F}"/>
    <dgm:cxn modelId="{E9508BFF-9D12-4FC4-86BE-7120F6AAD630}" srcId="{35C4E8B0-1597-42E4-ABB4-9B22FAF829C7}" destId="{BB42EA5A-AB8B-4138-B98C-5BCCCD49F608}" srcOrd="0" destOrd="0" parTransId="{4FCCE0D9-1B66-40C0-ADEE-451855A83AD6}" sibTransId="{00259E8E-0459-4DEA-AFC4-D3E2850D0A63}"/>
    <dgm:cxn modelId="{9785F2DA-39C5-43C1-A6AD-24E6ED61C468}" type="presParOf" srcId="{E073B625-314A-4331-9F9F-56EFA97A57C1}" destId="{695CBC70-96AC-4003-915C-4AF1C7AE4351}" srcOrd="0" destOrd="0" presId="urn:microsoft.com/office/officeart/2018/2/layout/IconLabelDescriptionList"/>
    <dgm:cxn modelId="{0CC39101-55E5-4A9B-A380-B9A3D1B6F214}" type="presParOf" srcId="{695CBC70-96AC-4003-915C-4AF1C7AE4351}" destId="{999E76AD-9D7B-49A2-9088-E2E93D3096D9}" srcOrd="0" destOrd="0" presId="urn:microsoft.com/office/officeart/2018/2/layout/IconLabelDescriptionList"/>
    <dgm:cxn modelId="{022EA8F3-BEA0-4DAD-8809-904B8E850A84}" type="presParOf" srcId="{695CBC70-96AC-4003-915C-4AF1C7AE4351}" destId="{8F4D67B0-F736-45FA-9A97-DFABA03339BA}" srcOrd="1" destOrd="0" presId="urn:microsoft.com/office/officeart/2018/2/layout/IconLabelDescriptionList"/>
    <dgm:cxn modelId="{A656732C-F99B-48CC-83E8-76A619E405E5}" type="presParOf" srcId="{695CBC70-96AC-4003-915C-4AF1C7AE4351}" destId="{776D2E86-89A7-435B-91A6-37DF503A2794}" srcOrd="2" destOrd="0" presId="urn:microsoft.com/office/officeart/2018/2/layout/IconLabelDescriptionList"/>
    <dgm:cxn modelId="{A002D197-3549-4939-8D93-3201547BA67C}" type="presParOf" srcId="{695CBC70-96AC-4003-915C-4AF1C7AE4351}" destId="{0F3BFDBE-B268-4CFB-8B7F-A9D337539971}" srcOrd="3" destOrd="0" presId="urn:microsoft.com/office/officeart/2018/2/layout/IconLabelDescriptionList"/>
    <dgm:cxn modelId="{77EEB0FC-58D2-4802-B946-76510AF2707D}" type="presParOf" srcId="{695CBC70-96AC-4003-915C-4AF1C7AE4351}" destId="{BBD7FE3D-E5AE-4A03-ACC8-070EBF43A70B}" srcOrd="4" destOrd="0" presId="urn:microsoft.com/office/officeart/2018/2/layout/IconLabelDescriptionList"/>
    <dgm:cxn modelId="{5A264474-3575-44F3-99C6-8E383F2FA2EF}" type="presParOf" srcId="{E073B625-314A-4331-9F9F-56EFA97A57C1}" destId="{28AC7183-86BA-4366-8DDB-7E11C1091225}" srcOrd="1" destOrd="0" presId="urn:microsoft.com/office/officeart/2018/2/layout/IconLabelDescriptionList"/>
    <dgm:cxn modelId="{9453D155-91F0-49EE-A3E1-24BB6F2DB50E}" type="presParOf" srcId="{E073B625-314A-4331-9F9F-56EFA97A57C1}" destId="{5DCDF8DE-CD9C-4DF8-9BED-F312EFCF3F84}" srcOrd="2" destOrd="0" presId="urn:microsoft.com/office/officeart/2018/2/layout/IconLabelDescriptionList"/>
    <dgm:cxn modelId="{3282F45A-1AA2-4204-AA7D-645CC07696BC}" type="presParOf" srcId="{5DCDF8DE-CD9C-4DF8-9BED-F312EFCF3F84}" destId="{DF70ABBF-061B-4BB8-921D-B9544DA1F537}" srcOrd="0" destOrd="0" presId="urn:microsoft.com/office/officeart/2018/2/layout/IconLabelDescriptionList"/>
    <dgm:cxn modelId="{E68559D2-461A-41E3-920B-5C1EB8D352F6}" type="presParOf" srcId="{5DCDF8DE-CD9C-4DF8-9BED-F312EFCF3F84}" destId="{D5E667B0-C23C-46B8-B74A-42C8869053CE}" srcOrd="1" destOrd="0" presId="urn:microsoft.com/office/officeart/2018/2/layout/IconLabelDescriptionList"/>
    <dgm:cxn modelId="{80F9ECAD-7DE7-4175-8C13-E12D39D62833}" type="presParOf" srcId="{5DCDF8DE-CD9C-4DF8-9BED-F312EFCF3F84}" destId="{2195440D-A654-4BDE-8112-EF680577A75E}" srcOrd="2" destOrd="0" presId="urn:microsoft.com/office/officeart/2018/2/layout/IconLabelDescriptionList"/>
    <dgm:cxn modelId="{09FD5696-495A-4831-BA54-F7DA024D6E82}" type="presParOf" srcId="{5DCDF8DE-CD9C-4DF8-9BED-F312EFCF3F84}" destId="{40D20C92-B88C-4649-92A0-6F5314D315C8}" srcOrd="3" destOrd="0" presId="urn:microsoft.com/office/officeart/2018/2/layout/IconLabelDescriptionList"/>
    <dgm:cxn modelId="{F9A42C0C-A5DC-41B2-B9E6-318CC603B90B}" type="presParOf" srcId="{5DCDF8DE-CD9C-4DF8-9BED-F312EFCF3F84}" destId="{84C722A7-4E70-432C-AF72-5D237368FB63}" srcOrd="4" destOrd="0" presId="urn:microsoft.com/office/officeart/2018/2/layout/IconLabelDescriptionList"/>
    <dgm:cxn modelId="{30ABD567-03BD-4025-86F2-D04480325124}" type="presParOf" srcId="{E073B625-314A-4331-9F9F-56EFA97A57C1}" destId="{CD4757A7-4763-4781-88F2-307079A17F13}" srcOrd="3" destOrd="0" presId="urn:microsoft.com/office/officeart/2018/2/layout/IconLabelDescriptionList"/>
    <dgm:cxn modelId="{48D45710-B991-4DCF-842A-E327A3B1B018}" type="presParOf" srcId="{E073B625-314A-4331-9F9F-56EFA97A57C1}" destId="{906D92D1-8DC0-4188-B87A-903E39D1FD60}" srcOrd="4" destOrd="0" presId="urn:microsoft.com/office/officeart/2018/2/layout/IconLabelDescriptionList"/>
    <dgm:cxn modelId="{063C7638-FA91-450F-A74B-E996A0F1AF88}" type="presParOf" srcId="{906D92D1-8DC0-4188-B87A-903E39D1FD60}" destId="{A93A8C4F-1D05-4B39-B3D8-A0E1DB9B1EC0}" srcOrd="0" destOrd="0" presId="urn:microsoft.com/office/officeart/2018/2/layout/IconLabelDescriptionList"/>
    <dgm:cxn modelId="{E1538C91-1458-43B4-9A52-8BD9F4DCC643}" type="presParOf" srcId="{906D92D1-8DC0-4188-B87A-903E39D1FD60}" destId="{D8A532D3-2D94-4D0E-B5AE-08C6E4F21B34}" srcOrd="1" destOrd="0" presId="urn:microsoft.com/office/officeart/2018/2/layout/IconLabelDescriptionList"/>
    <dgm:cxn modelId="{7AC53D67-1653-40A0-80BA-BE08DF055C4A}" type="presParOf" srcId="{906D92D1-8DC0-4188-B87A-903E39D1FD60}" destId="{6FD21FAF-4A2C-4453-A0D3-0DF6570ECB41}" srcOrd="2" destOrd="0" presId="urn:microsoft.com/office/officeart/2018/2/layout/IconLabelDescriptionList"/>
    <dgm:cxn modelId="{F684841E-7CD6-4B55-B67D-A4B3679E0D83}" type="presParOf" srcId="{906D92D1-8DC0-4188-B87A-903E39D1FD60}" destId="{02E45BE8-3997-41D9-A592-7DA538FAB20C}" srcOrd="3" destOrd="0" presId="urn:microsoft.com/office/officeart/2018/2/layout/IconLabelDescriptionList"/>
    <dgm:cxn modelId="{BAD18708-B006-4F76-94B1-F99650ECE8ED}" type="presParOf" srcId="{906D92D1-8DC0-4188-B87A-903E39D1FD60}" destId="{D93C12EF-ED3E-4DC0-A5AB-A4025CC2D260}" srcOrd="4" destOrd="0" presId="urn:microsoft.com/office/officeart/2018/2/layout/IconLabelDescriptionList"/>
    <dgm:cxn modelId="{B2CBC83C-36D8-4169-AAF8-67D1315AA2C4}" type="presParOf" srcId="{E073B625-314A-4331-9F9F-56EFA97A57C1}" destId="{684555CE-7C5F-49CC-91A5-E3115009E603}" srcOrd="5" destOrd="0" presId="urn:microsoft.com/office/officeart/2018/2/layout/IconLabelDescriptionList"/>
    <dgm:cxn modelId="{C566833C-572C-4F1F-BAE1-E435B8AA0308}" type="presParOf" srcId="{E073B625-314A-4331-9F9F-56EFA97A57C1}" destId="{8918AFB5-798D-4830-8303-F272AFC72820}" srcOrd="6" destOrd="0" presId="urn:microsoft.com/office/officeart/2018/2/layout/IconLabelDescriptionList"/>
    <dgm:cxn modelId="{D4907A86-756B-4EAE-8523-2AF119C2AF98}" type="presParOf" srcId="{8918AFB5-798D-4830-8303-F272AFC72820}" destId="{95A5931B-D7A9-41F8-BEFE-34D966510F39}" srcOrd="0" destOrd="0" presId="urn:microsoft.com/office/officeart/2018/2/layout/IconLabelDescriptionList"/>
    <dgm:cxn modelId="{EC35FCA9-672F-4A6B-B7DE-38CCEB541CE1}" type="presParOf" srcId="{8918AFB5-798D-4830-8303-F272AFC72820}" destId="{69681C9A-8713-40E4-BC6F-B2EBF84B792F}" srcOrd="1" destOrd="0" presId="urn:microsoft.com/office/officeart/2018/2/layout/IconLabelDescriptionList"/>
    <dgm:cxn modelId="{63A1503E-CDB0-48E7-AD1C-9886365590F6}" type="presParOf" srcId="{8918AFB5-798D-4830-8303-F272AFC72820}" destId="{7B45D404-97D5-4F46-AA3F-3DC0EB9CE5ED}" srcOrd="2" destOrd="0" presId="urn:microsoft.com/office/officeart/2018/2/layout/IconLabelDescriptionList"/>
    <dgm:cxn modelId="{9BAE5B89-A33F-413B-9D13-C837906A1FD1}" type="presParOf" srcId="{8918AFB5-798D-4830-8303-F272AFC72820}" destId="{FD7DAB4D-0067-431C-B997-B9651F6B9E16}" srcOrd="3" destOrd="0" presId="urn:microsoft.com/office/officeart/2018/2/layout/IconLabelDescriptionList"/>
    <dgm:cxn modelId="{E465D03C-6CD6-4211-A3D9-7FEEDCA4EB30}" type="presParOf" srcId="{8918AFB5-798D-4830-8303-F272AFC72820}" destId="{FDC578F3-AA36-4C55-BBD5-1C017646F03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8C314C-A158-B34F-A908-54AD278153B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E2ACE391-D6E7-9D43-B090-056970535BFF}">
      <dgm:prSet phldrT="[Text]"/>
      <dgm:spPr/>
      <dgm:t>
        <a:bodyPr/>
        <a:lstStyle/>
        <a:p>
          <a:r>
            <a:rPr lang="en-US"/>
            <a:t>Content- relevant to Internship</a:t>
          </a:r>
        </a:p>
      </dgm:t>
    </dgm:pt>
    <dgm:pt modelId="{E8D2874C-1D91-1D47-9157-99F384E4917C}" type="parTrans" cxnId="{8E44D382-8801-6E45-AB61-F1091AD57C31}">
      <dgm:prSet/>
      <dgm:spPr/>
      <dgm:t>
        <a:bodyPr/>
        <a:lstStyle/>
        <a:p>
          <a:endParaRPr lang="en-US"/>
        </a:p>
      </dgm:t>
    </dgm:pt>
    <dgm:pt modelId="{265F4A32-E774-1B4E-A588-C29DDC27EC96}" type="sibTrans" cxnId="{8E44D382-8801-6E45-AB61-F1091AD57C31}">
      <dgm:prSet/>
      <dgm:spPr/>
      <dgm:t>
        <a:bodyPr/>
        <a:lstStyle/>
        <a:p>
          <a:endParaRPr lang="en-US"/>
        </a:p>
      </dgm:t>
    </dgm:pt>
    <dgm:pt modelId="{814DB42D-1117-3F45-8BF9-6D9D255A6791}">
      <dgm:prSet phldrT="[Text]"/>
      <dgm:spPr/>
      <dgm:t>
        <a:bodyPr/>
        <a:lstStyle/>
        <a:p>
          <a:r>
            <a:rPr lang="en-US"/>
            <a:t>Content Expert</a:t>
          </a:r>
        </a:p>
      </dgm:t>
    </dgm:pt>
    <dgm:pt modelId="{6CF35119-CD6E-8442-95FE-17478C63C11A}" type="parTrans" cxnId="{B1852A2C-087E-2C4B-B414-B978549EC3B3}">
      <dgm:prSet/>
      <dgm:spPr/>
      <dgm:t>
        <a:bodyPr/>
        <a:lstStyle/>
        <a:p>
          <a:endParaRPr lang="en-US"/>
        </a:p>
      </dgm:t>
    </dgm:pt>
    <dgm:pt modelId="{2BA2D321-32AF-F041-890E-EAE0ABC54051}" type="sibTrans" cxnId="{B1852A2C-087E-2C4B-B414-B978549EC3B3}">
      <dgm:prSet/>
      <dgm:spPr/>
      <dgm:t>
        <a:bodyPr/>
        <a:lstStyle/>
        <a:p>
          <a:endParaRPr lang="en-US"/>
        </a:p>
      </dgm:t>
    </dgm:pt>
    <dgm:pt modelId="{C75AA7D2-6DB2-6645-810E-737CC3B17172}">
      <dgm:prSet phldrT="[Text]"/>
      <dgm:spPr/>
      <dgm:t>
        <a:bodyPr/>
        <a:lstStyle/>
        <a:p>
          <a:r>
            <a:rPr lang="en-US"/>
            <a:t>Clinical Specialty</a:t>
          </a:r>
        </a:p>
      </dgm:t>
    </dgm:pt>
    <dgm:pt modelId="{06D57E40-5CA3-D444-B4AC-FD508BF074B0}" type="parTrans" cxnId="{EB52EE7A-044F-F64E-A191-47715309679E}">
      <dgm:prSet/>
      <dgm:spPr/>
      <dgm:t>
        <a:bodyPr/>
        <a:lstStyle/>
        <a:p>
          <a:endParaRPr lang="en-US"/>
        </a:p>
      </dgm:t>
    </dgm:pt>
    <dgm:pt modelId="{DD3E73EA-BF72-0744-8FDB-029943A59ED0}" type="sibTrans" cxnId="{EB52EE7A-044F-F64E-A191-47715309679E}">
      <dgm:prSet/>
      <dgm:spPr/>
      <dgm:t>
        <a:bodyPr/>
        <a:lstStyle/>
        <a:p>
          <a:endParaRPr lang="en-US"/>
        </a:p>
      </dgm:t>
    </dgm:pt>
    <dgm:pt modelId="{4F62B97B-42B8-5243-AD45-F381A30E68B2}" type="pres">
      <dgm:prSet presAssocID="{BF8C314C-A158-B34F-A908-54AD278153B7}" presName="compositeShape" presStyleCnt="0">
        <dgm:presLayoutVars>
          <dgm:chMax val="7"/>
          <dgm:dir/>
          <dgm:resizeHandles val="exact"/>
        </dgm:presLayoutVars>
      </dgm:prSet>
      <dgm:spPr/>
    </dgm:pt>
    <dgm:pt modelId="{24DCA488-4AC1-A640-A75A-74F5BC2B62A5}" type="pres">
      <dgm:prSet presAssocID="{E2ACE391-D6E7-9D43-B090-056970535BFF}" presName="circ1" presStyleLbl="vennNode1" presStyleIdx="0" presStyleCnt="3"/>
      <dgm:spPr/>
    </dgm:pt>
    <dgm:pt modelId="{4821A6A8-C534-D24D-87B1-D12DBA2696F3}" type="pres">
      <dgm:prSet presAssocID="{E2ACE391-D6E7-9D43-B090-056970535BF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4D24888-96A3-A54C-8DE4-4B7EC748A327}" type="pres">
      <dgm:prSet presAssocID="{814DB42D-1117-3F45-8BF9-6D9D255A6791}" presName="circ2" presStyleLbl="vennNode1" presStyleIdx="1" presStyleCnt="3"/>
      <dgm:spPr/>
    </dgm:pt>
    <dgm:pt modelId="{D14E54C8-F7A1-C64D-A6BD-8679B8BA20F1}" type="pres">
      <dgm:prSet presAssocID="{814DB42D-1117-3F45-8BF9-6D9D255A679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323CC5C-5354-CF44-932B-EFD3F41FE351}" type="pres">
      <dgm:prSet presAssocID="{C75AA7D2-6DB2-6645-810E-737CC3B17172}" presName="circ3" presStyleLbl="vennNode1" presStyleIdx="2" presStyleCnt="3"/>
      <dgm:spPr/>
    </dgm:pt>
    <dgm:pt modelId="{04ECD12B-668E-404D-9368-7669DEE09386}" type="pres">
      <dgm:prSet presAssocID="{C75AA7D2-6DB2-6645-810E-737CC3B1717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3662914-3861-1547-A135-071B9FFBA15A}" type="presOf" srcId="{BF8C314C-A158-B34F-A908-54AD278153B7}" destId="{4F62B97B-42B8-5243-AD45-F381A30E68B2}" srcOrd="0" destOrd="0" presId="urn:microsoft.com/office/officeart/2005/8/layout/venn1"/>
    <dgm:cxn modelId="{A29D3B1C-488F-6847-AA6D-F0DA7A80E162}" type="presOf" srcId="{814DB42D-1117-3F45-8BF9-6D9D255A6791}" destId="{94D24888-96A3-A54C-8DE4-4B7EC748A327}" srcOrd="0" destOrd="0" presId="urn:microsoft.com/office/officeart/2005/8/layout/venn1"/>
    <dgm:cxn modelId="{B1C03026-E4E2-7044-82F3-FE9DBFA9CE77}" type="presOf" srcId="{C75AA7D2-6DB2-6645-810E-737CC3B17172}" destId="{04ECD12B-668E-404D-9368-7669DEE09386}" srcOrd="1" destOrd="0" presId="urn:microsoft.com/office/officeart/2005/8/layout/venn1"/>
    <dgm:cxn modelId="{B1852A2C-087E-2C4B-B414-B978549EC3B3}" srcId="{BF8C314C-A158-B34F-A908-54AD278153B7}" destId="{814DB42D-1117-3F45-8BF9-6D9D255A6791}" srcOrd="1" destOrd="0" parTransId="{6CF35119-CD6E-8442-95FE-17478C63C11A}" sibTransId="{2BA2D321-32AF-F041-890E-EAE0ABC54051}"/>
    <dgm:cxn modelId="{EB52EE7A-044F-F64E-A191-47715309679E}" srcId="{BF8C314C-A158-B34F-A908-54AD278153B7}" destId="{C75AA7D2-6DB2-6645-810E-737CC3B17172}" srcOrd="2" destOrd="0" parTransId="{06D57E40-5CA3-D444-B4AC-FD508BF074B0}" sibTransId="{DD3E73EA-BF72-0744-8FDB-029943A59ED0}"/>
    <dgm:cxn modelId="{F9F05B82-18DD-B745-AEE9-AADC9BE7FC8A}" type="presOf" srcId="{E2ACE391-D6E7-9D43-B090-056970535BFF}" destId="{24DCA488-4AC1-A640-A75A-74F5BC2B62A5}" srcOrd="0" destOrd="0" presId="urn:microsoft.com/office/officeart/2005/8/layout/venn1"/>
    <dgm:cxn modelId="{8E44D382-8801-6E45-AB61-F1091AD57C31}" srcId="{BF8C314C-A158-B34F-A908-54AD278153B7}" destId="{E2ACE391-D6E7-9D43-B090-056970535BFF}" srcOrd="0" destOrd="0" parTransId="{E8D2874C-1D91-1D47-9157-99F384E4917C}" sibTransId="{265F4A32-E774-1B4E-A588-C29DDC27EC96}"/>
    <dgm:cxn modelId="{421AA9D2-6F99-D943-9EAD-FB1B12AF24C8}" type="presOf" srcId="{C75AA7D2-6DB2-6645-810E-737CC3B17172}" destId="{6323CC5C-5354-CF44-932B-EFD3F41FE351}" srcOrd="0" destOrd="0" presId="urn:microsoft.com/office/officeart/2005/8/layout/venn1"/>
    <dgm:cxn modelId="{D391E9EA-C842-1247-9C76-BCEFFB6AE1A4}" type="presOf" srcId="{814DB42D-1117-3F45-8BF9-6D9D255A6791}" destId="{D14E54C8-F7A1-C64D-A6BD-8679B8BA20F1}" srcOrd="1" destOrd="0" presId="urn:microsoft.com/office/officeart/2005/8/layout/venn1"/>
    <dgm:cxn modelId="{81E61EF7-9915-3347-AFDA-7EE79B93EF3C}" type="presOf" srcId="{E2ACE391-D6E7-9D43-B090-056970535BFF}" destId="{4821A6A8-C534-D24D-87B1-D12DBA2696F3}" srcOrd="1" destOrd="0" presId="urn:microsoft.com/office/officeart/2005/8/layout/venn1"/>
    <dgm:cxn modelId="{130CDDBB-E707-604F-B9B7-CB9E512368E1}" type="presParOf" srcId="{4F62B97B-42B8-5243-AD45-F381A30E68B2}" destId="{24DCA488-4AC1-A640-A75A-74F5BC2B62A5}" srcOrd="0" destOrd="0" presId="urn:microsoft.com/office/officeart/2005/8/layout/venn1"/>
    <dgm:cxn modelId="{6541914A-087E-1149-A2AE-A6D71431EF51}" type="presParOf" srcId="{4F62B97B-42B8-5243-AD45-F381A30E68B2}" destId="{4821A6A8-C534-D24D-87B1-D12DBA2696F3}" srcOrd="1" destOrd="0" presId="urn:microsoft.com/office/officeart/2005/8/layout/venn1"/>
    <dgm:cxn modelId="{DFBA0924-7157-E144-AD18-422A63936C7C}" type="presParOf" srcId="{4F62B97B-42B8-5243-AD45-F381A30E68B2}" destId="{94D24888-96A3-A54C-8DE4-4B7EC748A327}" srcOrd="2" destOrd="0" presId="urn:microsoft.com/office/officeart/2005/8/layout/venn1"/>
    <dgm:cxn modelId="{9546A5D9-77FA-5245-98FF-79E10F075A6E}" type="presParOf" srcId="{4F62B97B-42B8-5243-AD45-F381A30E68B2}" destId="{D14E54C8-F7A1-C64D-A6BD-8679B8BA20F1}" srcOrd="3" destOrd="0" presId="urn:microsoft.com/office/officeart/2005/8/layout/venn1"/>
    <dgm:cxn modelId="{9C288CBF-0D4A-6F47-B4CD-AA99244F32B7}" type="presParOf" srcId="{4F62B97B-42B8-5243-AD45-F381A30E68B2}" destId="{6323CC5C-5354-CF44-932B-EFD3F41FE351}" srcOrd="4" destOrd="0" presId="urn:microsoft.com/office/officeart/2005/8/layout/venn1"/>
    <dgm:cxn modelId="{46780320-BFB4-1B44-891C-45A56688A934}" type="presParOf" srcId="{4F62B97B-42B8-5243-AD45-F381A30E68B2}" destId="{04ECD12B-668E-404D-9368-7669DEE0938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D835F9-618F-184C-B2D9-78ADE5E9E5E0}">
      <dsp:nvSpPr>
        <dsp:cNvPr id="0" name=""/>
        <dsp:cNvSpPr/>
      </dsp:nvSpPr>
      <dsp:spPr>
        <a:xfrm>
          <a:off x="0" y="38484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Welcome &amp; Goals</a:t>
          </a:r>
        </a:p>
      </dsp:txBody>
      <dsp:txXfrm>
        <a:off x="31613" y="70097"/>
        <a:ext cx="10452374" cy="584369"/>
      </dsp:txXfrm>
    </dsp:sp>
    <dsp:sp modelId="{FF7B14A2-57D2-4843-AC56-D3F6883146C5}">
      <dsp:nvSpPr>
        <dsp:cNvPr id="0" name=""/>
        <dsp:cNvSpPr/>
      </dsp:nvSpPr>
      <dsp:spPr>
        <a:xfrm>
          <a:off x="0" y="763839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Timeline Overview</a:t>
          </a:r>
        </a:p>
      </dsp:txBody>
      <dsp:txXfrm>
        <a:off x="31613" y="795452"/>
        <a:ext cx="10452374" cy="584369"/>
      </dsp:txXfrm>
    </dsp:sp>
    <dsp:sp modelId="{FD0D417A-B23A-DA47-88E5-D24A3781C1AB}">
      <dsp:nvSpPr>
        <dsp:cNvPr id="0" name=""/>
        <dsp:cNvSpPr/>
      </dsp:nvSpPr>
      <dsp:spPr>
        <a:xfrm>
          <a:off x="0" y="1489194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Advanced Science Courses</a:t>
          </a:r>
        </a:p>
      </dsp:txBody>
      <dsp:txXfrm>
        <a:off x="31613" y="1520807"/>
        <a:ext cx="10452374" cy="584369"/>
      </dsp:txXfrm>
    </dsp:sp>
    <dsp:sp modelId="{52E50E10-DAF0-5349-B211-5E4E2D4ACC2C}">
      <dsp:nvSpPr>
        <dsp:cNvPr id="0" name=""/>
        <dsp:cNvSpPr/>
      </dsp:nvSpPr>
      <dsp:spPr>
        <a:xfrm>
          <a:off x="0" y="2214549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Trails</a:t>
          </a:r>
        </a:p>
      </dsp:txBody>
      <dsp:txXfrm>
        <a:off x="31613" y="2246162"/>
        <a:ext cx="10452374" cy="584369"/>
      </dsp:txXfrm>
    </dsp:sp>
    <dsp:sp modelId="{B6AFC790-58F3-8E44-9666-AF447EC95FCF}">
      <dsp:nvSpPr>
        <dsp:cNvPr id="0" name=""/>
        <dsp:cNvSpPr/>
      </dsp:nvSpPr>
      <dsp:spPr>
        <a:xfrm>
          <a:off x="0" y="2939904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Integrated Science Selectives</a:t>
          </a:r>
        </a:p>
      </dsp:txBody>
      <dsp:txXfrm>
        <a:off x="31613" y="2971517"/>
        <a:ext cx="10452374" cy="584369"/>
      </dsp:txXfrm>
    </dsp:sp>
    <dsp:sp modelId="{9773F115-7B2F-6747-A29C-7EACBD0DE86E}">
      <dsp:nvSpPr>
        <dsp:cNvPr id="0" name=""/>
        <dsp:cNvSpPr/>
      </dsp:nvSpPr>
      <dsp:spPr>
        <a:xfrm>
          <a:off x="0" y="3665259"/>
          <a:ext cx="1051560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Acting Internships &amp; Electives</a:t>
          </a:r>
        </a:p>
      </dsp:txBody>
      <dsp:txXfrm>
        <a:off x="31613" y="3696872"/>
        <a:ext cx="10452374" cy="584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9377C-8A8D-F845-93A1-2F00A1936545}">
      <dsp:nvSpPr>
        <dsp:cNvPr id="0" name=""/>
        <dsp:cNvSpPr/>
      </dsp:nvSpPr>
      <dsp:spPr>
        <a:xfrm>
          <a:off x="0" y="3736288"/>
          <a:ext cx="1295400" cy="61296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135128" rIns="92129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Explore</a:t>
          </a:r>
        </a:p>
      </dsp:txBody>
      <dsp:txXfrm>
        <a:off x="0" y="3736288"/>
        <a:ext cx="1295400" cy="612969"/>
      </dsp:txXfrm>
    </dsp:sp>
    <dsp:sp modelId="{7D9D16A4-7021-5649-B32E-DDE447B52784}">
      <dsp:nvSpPr>
        <dsp:cNvPr id="0" name=""/>
        <dsp:cNvSpPr/>
      </dsp:nvSpPr>
      <dsp:spPr>
        <a:xfrm>
          <a:off x="1295400" y="3736288"/>
          <a:ext cx="3886200" cy="61296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30" tIns="139700" rIns="7883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Areas of medicine that interest you</a:t>
          </a:r>
        </a:p>
      </dsp:txBody>
      <dsp:txXfrm>
        <a:off x="1295400" y="3736288"/>
        <a:ext cx="3886200" cy="612969"/>
      </dsp:txXfrm>
    </dsp:sp>
    <dsp:sp modelId="{28250F2A-EB5D-F84B-A239-6E802212C564}">
      <dsp:nvSpPr>
        <dsp:cNvPr id="0" name=""/>
        <dsp:cNvSpPr/>
      </dsp:nvSpPr>
      <dsp:spPr>
        <a:xfrm rot="10800000">
          <a:off x="0" y="2802736"/>
          <a:ext cx="1295400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135128" rIns="92129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Fill</a:t>
          </a:r>
        </a:p>
      </dsp:txBody>
      <dsp:txXfrm rot="-10800000">
        <a:off x="0" y="2802736"/>
        <a:ext cx="1295400" cy="612785"/>
      </dsp:txXfrm>
    </dsp:sp>
    <dsp:sp modelId="{F103EA41-D652-9147-9DC3-602520388604}">
      <dsp:nvSpPr>
        <dsp:cNvPr id="0" name=""/>
        <dsp:cNvSpPr/>
      </dsp:nvSpPr>
      <dsp:spPr>
        <a:xfrm>
          <a:off x="1295400" y="2802736"/>
          <a:ext cx="3886200" cy="612785"/>
        </a:xfrm>
        <a:prstGeom prst="rect">
          <a:avLst/>
        </a:prstGeom>
        <a:solidFill>
          <a:schemeClr val="accent5">
            <a:tint val="40000"/>
            <a:alpha val="90000"/>
            <a:hueOff val="-1684941"/>
            <a:satOff val="-5708"/>
            <a:lumOff val="-73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84941"/>
              <a:satOff val="-5708"/>
              <a:lumOff val="-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30" tIns="139700" rIns="7883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Gaps in your education and ensure that you are competent in all core areas before graduation</a:t>
          </a:r>
        </a:p>
      </dsp:txBody>
      <dsp:txXfrm>
        <a:off x="1295400" y="2802736"/>
        <a:ext cx="3886200" cy="612785"/>
      </dsp:txXfrm>
    </dsp:sp>
    <dsp:sp modelId="{032BCEB5-6EAA-EF4F-949C-3963CEA50088}">
      <dsp:nvSpPr>
        <dsp:cNvPr id="0" name=""/>
        <dsp:cNvSpPr/>
      </dsp:nvSpPr>
      <dsp:spPr>
        <a:xfrm rot="10800000">
          <a:off x="0" y="1869184"/>
          <a:ext cx="1295400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135128" rIns="92129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Strengthen</a:t>
          </a:r>
        </a:p>
      </dsp:txBody>
      <dsp:txXfrm rot="-10800000">
        <a:off x="0" y="1869184"/>
        <a:ext cx="1295400" cy="612785"/>
      </dsp:txXfrm>
    </dsp:sp>
    <dsp:sp modelId="{01C585BD-3085-5246-8D46-78406D28267E}">
      <dsp:nvSpPr>
        <dsp:cNvPr id="0" name=""/>
        <dsp:cNvSpPr/>
      </dsp:nvSpPr>
      <dsp:spPr>
        <a:xfrm>
          <a:off x="1295400" y="1869184"/>
          <a:ext cx="3886200" cy="612785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30" tIns="139700" rIns="7883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Skills needed for your chosen career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Skills needed to lead transformation</a:t>
          </a:r>
        </a:p>
      </dsp:txBody>
      <dsp:txXfrm>
        <a:off x="1295400" y="1869184"/>
        <a:ext cx="3886200" cy="612785"/>
      </dsp:txXfrm>
    </dsp:sp>
    <dsp:sp modelId="{1CE50457-BC6D-3448-A893-D1A28A3B8CF2}">
      <dsp:nvSpPr>
        <dsp:cNvPr id="0" name=""/>
        <dsp:cNvSpPr/>
      </dsp:nvSpPr>
      <dsp:spPr>
        <a:xfrm rot="10800000">
          <a:off x="0" y="935632"/>
          <a:ext cx="1295400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135128" rIns="92129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Select</a:t>
          </a:r>
        </a:p>
      </dsp:txBody>
      <dsp:txXfrm rot="-10800000">
        <a:off x="0" y="935632"/>
        <a:ext cx="1295400" cy="612785"/>
      </dsp:txXfrm>
    </dsp:sp>
    <dsp:sp modelId="{72EFDA6D-A40F-9549-8D05-07AC0930247C}">
      <dsp:nvSpPr>
        <dsp:cNvPr id="0" name=""/>
        <dsp:cNvSpPr/>
      </dsp:nvSpPr>
      <dsp:spPr>
        <a:xfrm>
          <a:off x="1295400" y="935632"/>
          <a:ext cx="3886200" cy="612785"/>
        </a:xfrm>
        <a:prstGeom prst="rect">
          <a:avLst/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054821"/>
              <a:satOff val="-17124"/>
              <a:lumOff val="-2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30" tIns="139700" rIns="7883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 specialty, apply for residency, interview, and match!</a:t>
          </a:r>
        </a:p>
      </dsp:txBody>
      <dsp:txXfrm>
        <a:off x="1295400" y="935632"/>
        <a:ext cx="3886200" cy="612785"/>
      </dsp:txXfrm>
    </dsp:sp>
    <dsp:sp modelId="{7CA63FF0-BCE3-084E-81F0-8C77DD125246}">
      <dsp:nvSpPr>
        <dsp:cNvPr id="0" name=""/>
        <dsp:cNvSpPr/>
      </dsp:nvSpPr>
      <dsp:spPr>
        <a:xfrm rot="10800000">
          <a:off x="0" y="2080"/>
          <a:ext cx="1295400" cy="942746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29" tIns="135128" rIns="92129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Add</a:t>
          </a:r>
        </a:p>
      </dsp:txBody>
      <dsp:txXfrm rot="-10800000">
        <a:off x="0" y="2080"/>
        <a:ext cx="1295400" cy="612785"/>
      </dsp:txXfrm>
    </dsp:sp>
    <dsp:sp modelId="{4D717972-1368-DE4F-977F-90BD129ED39C}">
      <dsp:nvSpPr>
        <dsp:cNvPr id="0" name=""/>
        <dsp:cNvSpPr/>
      </dsp:nvSpPr>
      <dsp:spPr>
        <a:xfrm>
          <a:off x="1295400" y="2080"/>
          <a:ext cx="3886200" cy="612785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30" tIns="139700" rIns="78830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Depth &amp; Breadth to your Education</a:t>
          </a:r>
        </a:p>
      </dsp:txBody>
      <dsp:txXfrm>
        <a:off x="1295400" y="2080"/>
        <a:ext cx="3886200" cy="6127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E76AD-9D7B-49A2-9088-E2E93D3096D9}">
      <dsp:nvSpPr>
        <dsp:cNvPr id="0" name=""/>
        <dsp:cNvSpPr/>
      </dsp:nvSpPr>
      <dsp:spPr>
        <a:xfrm>
          <a:off x="2668165" y="560287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D2E86-89A7-435B-91A6-37DF503A2794}">
      <dsp:nvSpPr>
        <dsp:cNvPr id="0" name=""/>
        <dsp:cNvSpPr/>
      </dsp:nvSpPr>
      <dsp:spPr>
        <a:xfrm>
          <a:off x="8092" y="1556909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Medical Knowledge</a:t>
          </a:r>
        </a:p>
      </dsp:txBody>
      <dsp:txXfrm>
        <a:off x="8092" y="1556909"/>
        <a:ext cx="2320312" cy="348046"/>
      </dsp:txXfrm>
    </dsp:sp>
    <dsp:sp modelId="{BBD7FE3D-E5AE-4A03-ACC8-070EBF43A70B}">
      <dsp:nvSpPr>
        <dsp:cNvPr id="0" name=""/>
        <dsp:cNvSpPr/>
      </dsp:nvSpPr>
      <dsp:spPr>
        <a:xfrm>
          <a:off x="8092" y="1967576"/>
          <a:ext cx="2320312" cy="17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Mid-Term &amp; Final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Contain items from each course, non-cumulative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Follow Plains Standard Setting &amp; Retake Approach</a:t>
          </a:r>
        </a:p>
      </dsp:txBody>
      <dsp:txXfrm>
        <a:off x="8092" y="1967576"/>
        <a:ext cx="2320312" cy="1773593"/>
      </dsp:txXfrm>
    </dsp:sp>
    <dsp:sp modelId="{DF70ABBF-061B-4BB8-921D-B9544DA1F537}">
      <dsp:nvSpPr>
        <dsp:cNvPr id="0" name=""/>
        <dsp:cNvSpPr/>
      </dsp:nvSpPr>
      <dsp:spPr>
        <a:xfrm>
          <a:off x="0" y="630949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5440D-A654-4BDE-8112-EF680577A75E}">
      <dsp:nvSpPr>
        <dsp:cNvPr id="0" name=""/>
        <dsp:cNvSpPr/>
      </dsp:nvSpPr>
      <dsp:spPr>
        <a:xfrm>
          <a:off x="2734460" y="1556909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Clinical Skills</a:t>
          </a:r>
        </a:p>
      </dsp:txBody>
      <dsp:txXfrm>
        <a:off x="2734460" y="1556909"/>
        <a:ext cx="2320312" cy="348046"/>
      </dsp:txXfrm>
    </dsp:sp>
    <dsp:sp modelId="{84C722A7-4E70-432C-AF72-5D237368FB63}">
      <dsp:nvSpPr>
        <dsp:cNvPr id="0" name=""/>
        <dsp:cNvSpPr/>
      </dsp:nvSpPr>
      <dsp:spPr>
        <a:xfrm>
          <a:off x="2734460" y="1967576"/>
          <a:ext cx="2320312" cy="17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Must pass CPE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Brief Clinical Eval for Continuity/Immersion experiences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Attendance at ASC clinical experiences</a:t>
          </a:r>
        </a:p>
      </dsp:txBody>
      <dsp:txXfrm>
        <a:off x="2734460" y="1967576"/>
        <a:ext cx="2320312" cy="1773593"/>
      </dsp:txXfrm>
    </dsp:sp>
    <dsp:sp modelId="{A93A8C4F-1D05-4B39-B3D8-A0E1DB9B1EC0}">
      <dsp:nvSpPr>
        <dsp:cNvPr id="0" name=""/>
        <dsp:cNvSpPr/>
      </dsp:nvSpPr>
      <dsp:spPr>
        <a:xfrm>
          <a:off x="5460827" y="610167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21FAF-4A2C-4453-A0D3-0DF6570ECB41}">
      <dsp:nvSpPr>
        <dsp:cNvPr id="0" name=""/>
        <dsp:cNvSpPr/>
      </dsp:nvSpPr>
      <dsp:spPr>
        <a:xfrm>
          <a:off x="5460827" y="1556909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Curiosity</a:t>
          </a:r>
        </a:p>
      </dsp:txBody>
      <dsp:txXfrm>
        <a:off x="5460827" y="1556909"/>
        <a:ext cx="2320312" cy="348046"/>
      </dsp:txXfrm>
    </dsp:sp>
    <dsp:sp modelId="{D93C12EF-ED3E-4DC0-A5AB-A4025CC2D260}">
      <dsp:nvSpPr>
        <dsp:cNvPr id="0" name=""/>
        <dsp:cNvSpPr/>
      </dsp:nvSpPr>
      <dsp:spPr>
        <a:xfrm>
          <a:off x="5460827" y="1967576"/>
          <a:ext cx="2320312" cy="17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Oral Case Based Presentation</a:t>
          </a:r>
        </a:p>
      </dsp:txBody>
      <dsp:txXfrm>
        <a:off x="5460827" y="1967576"/>
        <a:ext cx="2320312" cy="1773593"/>
      </dsp:txXfrm>
    </dsp:sp>
    <dsp:sp modelId="{95A5931B-D7A9-41F8-BEFE-34D966510F39}">
      <dsp:nvSpPr>
        <dsp:cNvPr id="0" name=""/>
        <dsp:cNvSpPr/>
      </dsp:nvSpPr>
      <dsp:spPr>
        <a:xfrm>
          <a:off x="8187194" y="610167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45D404-97D5-4F46-AA3F-3DC0EB9CE5ED}">
      <dsp:nvSpPr>
        <dsp:cNvPr id="0" name=""/>
        <dsp:cNvSpPr/>
      </dsp:nvSpPr>
      <dsp:spPr>
        <a:xfrm>
          <a:off x="8187194" y="1556909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Professionalism</a:t>
          </a:r>
        </a:p>
      </dsp:txBody>
      <dsp:txXfrm>
        <a:off x="8187194" y="1556909"/>
        <a:ext cx="2320312" cy="348046"/>
      </dsp:txXfrm>
    </dsp:sp>
    <dsp:sp modelId="{FDC578F3-AA36-4C55-BBD5-1C017646F032}">
      <dsp:nvSpPr>
        <dsp:cNvPr id="0" name=""/>
        <dsp:cNvSpPr/>
      </dsp:nvSpPr>
      <dsp:spPr>
        <a:xfrm>
          <a:off x="8187194" y="1967576"/>
          <a:ext cx="2320312" cy="17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Small group professionalism form for selected didactics</a:t>
          </a:r>
        </a:p>
      </dsp:txBody>
      <dsp:txXfrm>
        <a:off x="8187194" y="1967576"/>
        <a:ext cx="2320312" cy="17735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CA488-4AC1-A640-A75A-74F5BC2B62A5}">
      <dsp:nvSpPr>
        <dsp:cNvPr id="0" name=""/>
        <dsp:cNvSpPr/>
      </dsp:nvSpPr>
      <dsp:spPr>
        <a:xfrm>
          <a:off x="4127182" y="56574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Content- relevant to Internship</a:t>
          </a:r>
        </a:p>
      </dsp:txBody>
      <dsp:txXfrm>
        <a:off x="4489259" y="531800"/>
        <a:ext cx="1991423" cy="1222010"/>
      </dsp:txXfrm>
    </dsp:sp>
    <dsp:sp modelId="{94D24888-96A3-A54C-8DE4-4B7EC748A327}">
      <dsp:nvSpPr>
        <dsp:cNvPr id="0" name=""/>
        <dsp:cNvSpPr/>
      </dsp:nvSpPr>
      <dsp:spPr>
        <a:xfrm>
          <a:off x="5107053" y="1753810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Content Expert</a:t>
          </a:r>
        </a:p>
      </dsp:txBody>
      <dsp:txXfrm>
        <a:off x="5937567" y="2455334"/>
        <a:ext cx="1629346" cy="1493567"/>
      </dsp:txXfrm>
    </dsp:sp>
    <dsp:sp modelId="{6323CC5C-5354-CF44-932B-EFD3F41FE351}">
      <dsp:nvSpPr>
        <dsp:cNvPr id="0" name=""/>
        <dsp:cNvSpPr/>
      </dsp:nvSpPr>
      <dsp:spPr>
        <a:xfrm>
          <a:off x="3147311" y="1753810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Clinical Specialty</a:t>
          </a:r>
        </a:p>
      </dsp:txBody>
      <dsp:txXfrm>
        <a:off x="3403028" y="2455334"/>
        <a:ext cx="1629346" cy="1493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10B5B-6A09-984D-A1FA-F521989B8D9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D7C41-1BB8-D14A-A630-874BCDC76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7181E-D082-3442-86A7-773D559C79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3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7C41-1BB8-D14A-A630-874BCDC764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06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93 weeks: 66 required here + 4 weeks Step 1 = 23 weeks left over (5 holiday/break weeks + 18 unstructured)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7C41-1BB8-D14A-A630-874BCDC764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79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7C41-1BB8-D14A-A630-874BCDC764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2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Integrated within a course and across courses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7C41-1BB8-D14A-A630-874BCDC764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73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7C41-1BB8-D14A-A630-874BCDC764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27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days during March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E807E-7281-1645-9833-5136930450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95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Challenges: logistics, congruence in ASCs, scaling the pilots, authentic clinical experiences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7C41-1BB8-D14A-A630-874BCDC764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2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49F2-2B84-3842-877C-A7AF1E966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BEBDD-1AED-9249-B62A-D01708557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E9F87-0C3B-F040-AC9C-D950E0E82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34DB9-557D-B643-8FD2-5805962C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D0FDE-0745-344B-A5E3-18CA832D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14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952B8-99F5-B940-8C32-407FEC02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630F3-E6B7-8549-BD05-F1FB501AD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6384A-B6D3-E847-8FE0-1E8C2DF4B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6974F-9284-2F4C-99F5-8820D1DF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91F25-6987-2D44-9600-C2EED485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1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ABA4A5-8B6C-C548-8C4B-41736F4D5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0981C5-6E5E-144A-8945-67FCA8E99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34D35-2ABA-8648-A391-B104D5CC5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68537-3A45-F04A-863F-993790D7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93435-E830-5145-8E98-14C62462E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22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85803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EF0735B2-FECE-354F-885E-43C5ADA102D7}" type="datetime1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r>
              <a:rPr lang="en-US"/>
              <a:t>Leadership. Curiosity. Commitment.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219200" y="2209800"/>
            <a:ext cx="9753600" cy="24384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4876800"/>
            <a:ext cx="12192000" cy="533400"/>
          </a:xfrm>
        </p:spPr>
        <p:txBody>
          <a:bodyPr/>
          <a:lstStyle>
            <a:lvl1pPr marL="0" indent="0" algn="ctr">
              <a:buNone/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88558" y="6027120"/>
            <a:ext cx="270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Leadership.</a:t>
            </a:r>
          </a:p>
          <a:p>
            <a:r>
              <a:rPr lang="en-US" sz="1600" b="1"/>
              <a:t>Curiosity.</a:t>
            </a:r>
          </a:p>
          <a:p>
            <a:r>
              <a:rPr lang="en-US" sz="1600" b="1"/>
              <a:t>Commitment.</a:t>
            </a:r>
          </a:p>
        </p:txBody>
      </p:sp>
    </p:spTree>
    <p:extLst>
      <p:ext uri="{BB962C8B-B14F-4D97-AF65-F5344CB8AC3E}">
        <p14:creationId xmlns:p14="http://schemas.microsoft.com/office/powerpoint/2010/main" val="1076413896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CE7851C0-44E9-E14A-BCDB-E6450619725C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r>
              <a:rPr lang="en-US"/>
              <a:t>Leadership. Curiosity. Commitment.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1270636"/>
            <a:ext cx="10972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9600" y="1295400"/>
            <a:ext cx="10972800" cy="0"/>
          </a:xfrm>
          <a:prstGeom prst="line">
            <a:avLst/>
          </a:prstGeom>
          <a:ln>
            <a:solidFill>
              <a:srgbClr val="CFB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88558" y="6027120"/>
            <a:ext cx="270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Leadership.</a:t>
            </a:r>
          </a:p>
          <a:p>
            <a:r>
              <a:rPr lang="en-US" sz="1600" b="1"/>
              <a:t>Curiosity.</a:t>
            </a:r>
          </a:p>
          <a:p>
            <a:r>
              <a:rPr lang="en-US" sz="1600" b="1"/>
              <a:t>Commitment.</a:t>
            </a:r>
          </a:p>
        </p:txBody>
      </p:sp>
    </p:spTree>
    <p:extLst>
      <p:ext uri="{BB962C8B-B14F-4D97-AF65-F5344CB8AC3E}">
        <p14:creationId xmlns:p14="http://schemas.microsoft.com/office/powerpoint/2010/main" val="3036542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EF0735B2-FECE-354F-885E-43C5ADA102D7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r>
              <a:rPr lang="en-US"/>
              <a:t>Leadership. Curiosity. Commitment.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8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AC829FD8-D2AA-AB4D-BFAC-6CC0E7F9068D}" type="datetime1">
              <a:rPr lang="en-US" smtClean="0"/>
              <a:t>4/9/2025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r>
              <a:rPr lang="en-US"/>
              <a:t>Leadership. Curiosity. Commitment.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" y="1270636"/>
            <a:ext cx="10972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9600" y="1295400"/>
            <a:ext cx="10972800" cy="0"/>
          </a:xfrm>
          <a:prstGeom prst="line">
            <a:avLst/>
          </a:prstGeom>
          <a:ln>
            <a:solidFill>
              <a:srgbClr val="CFB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488558" y="6027120"/>
            <a:ext cx="270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Leadership.</a:t>
            </a:r>
          </a:p>
          <a:p>
            <a:r>
              <a:rPr lang="en-US" sz="1600" b="1"/>
              <a:t>Curiosity.</a:t>
            </a:r>
          </a:p>
          <a:p>
            <a:r>
              <a:rPr lang="en-US" sz="1600" b="1"/>
              <a:t>Commitment.</a:t>
            </a:r>
          </a:p>
        </p:txBody>
      </p:sp>
    </p:spTree>
    <p:extLst>
      <p:ext uri="{BB962C8B-B14F-4D97-AF65-F5344CB8AC3E}">
        <p14:creationId xmlns:p14="http://schemas.microsoft.com/office/powerpoint/2010/main" val="2140310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8"/>
            <a:ext cx="5386917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8"/>
            <a:ext cx="5389033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2DF81194-7C00-F440-9F20-74AD009965E7}" type="datetime1">
              <a:rPr lang="en-US" smtClean="0"/>
              <a:t>4/9/2025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r>
              <a:rPr lang="en-US"/>
              <a:t>Leadership. Curiosity. Commitment.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1270636"/>
            <a:ext cx="10972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" y="1295400"/>
            <a:ext cx="10972800" cy="0"/>
          </a:xfrm>
          <a:prstGeom prst="line">
            <a:avLst/>
          </a:prstGeom>
          <a:ln>
            <a:solidFill>
              <a:srgbClr val="CFB8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456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fld id="{E40048F8-EAE4-F447-AE40-3AC2FB723E28}" type="datetime1">
              <a:rPr lang="en-US" smtClean="0"/>
              <a:t>4/9/2025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18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/>
          <a:p>
            <a:fld id="{4EC66974-B3C7-7C42-9C27-EAAE0F52CCEF}" type="datetime1">
              <a:rPr lang="en-US" smtClean="0"/>
              <a:t>4/9/2025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75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t"/>
          <a:lstStyle>
            <a:lvl1pPr algn="r"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49847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3822700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/>
          <a:p>
            <a:fld id="{3E0D9F2E-3379-4C40-8258-F09A8E11A93D}" type="datetime1">
              <a:rPr lang="en-US" smtClean="0"/>
              <a:t>4/9/2025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02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E9A15-8889-224A-87FE-A16317B7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E0C56-0FF8-4F4A-94C2-8F5B2A838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DCBA5-B780-B144-91F2-97C745CD1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8A731-F1C0-A840-9A33-36D5E985D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00B2F-47E8-8448-80A3-6039F56A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25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05262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3273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5720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/>
          <a:p>
            <a:fld id="{0B88CBBA-0ADF-5A4D-BA3F-E6F6148C9A92}" type="datetime1">
              <a:rPr lang="en-US" smtClean="0"/>
              <a:t>4/9/2025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2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380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/>
          <a:p>
            <a:fld id="{65AD79D9-4B9A-2D44-8CF0-21FDEDEAE0EF}" type="datetime1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48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59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59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/>
          <a:p>
            <a:fld id="{0591FFFF-B7CC-F948-97CC-941B4BAA4841}" type="datetime1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5562603"/>
            <a:ext cx="2844800" cy="365125"/>
          </a:xfrm>
        </p:spPr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28000" y="6441496"/>
            <a:ext cx="447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www.medschool.ucdenver.edu</a:t>
            </a:r>
          </a:p>
        </p:txBody>
      </p:sp>
    </p:spTree>
    <p:extLst>
      <p:ext uri="{BB962C8B-B14F-4D97-AF65-F5344CB8AC3E}">
        <p14:creationId xmlns:p14="http://schemas.microsoft.com/office/powerpoint/2010/main" val="2279181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35B2-FECE-354F-885E-43C5ADA102D7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12603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70821-F1FC-7F4C-972B-1099F4DA6E42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Leadership. Curiosity. Commitment.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6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92708-06F0-524A-8088-E08C8072A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67CDA-0B0F-0D4B-88C7-520A5DCAE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091F8-568D-0E41-A53E-B6EF4D6D1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7CC20-5553-3D40-A507-73B01A6EC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E3516-659A-2148-956E-7390F006A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5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F4BD-D4B0-314C-8786-05567152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B3772-5C05-5B49-97BE-CAAA3FDC1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0C6C9-416B-7D49-BC2C-AFACCDE7A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451B6-25DA-7244-ACC9-B79D2BA23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CFF45-F8F4-AB4A-9836-12811F20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10B1E-CB08-9340-85E4-F821D0A6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34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4AB56-74B2-F54E-90A0-FAAF6F87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DAF9D-684D-1C44-89E3-86C912B56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BF45C-E0F4-7C4A-9A4E-E20750D98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0A547-F2D9-3D4B-9A25-18C39A72E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F7489-9C1B-4243-AC87-BAAA028DB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50864F-F348-0A49-9629-4CD147B6F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F596B2-F0B9-B941-9E95-69028A46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2A1ABA-8C96-AA4F-BCA6-13BEC7154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2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15D66-14FE-4546-97E4-4EF625C43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35F0B-7CC5-1243-B588-EAA034486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8988F1-1406-A143-B025-DADFF7CD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9ADB2-739E-714A-AD94-47179E87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6D775B-A03D-FF48-AE85-3DB47AA78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A86DA-14F9-FE49-89C4-59241B6B2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ECEEB-7609-EB47-AF3A-84DE1C30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9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D57E1-4B9E-9447-8EF6-90748B90E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82328-42F3-FB45-84F0-AA216651E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6DDED-8A0A-094A-9BD9-FDC0B0856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397FD-8A26-7745-A9F9-458DF937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F2526-6805-1647-BDBD-69A22964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53246-B36F-7B41-8765-8797F73C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00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20F5-0F95-F147-A58E-5C84A1D7F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D70783-C3DE-D540-B33F-68E9E158E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5E3B2-E654-FD48-9351-7EB5B43FA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7E442-9AD9-6142-B36D-F771166FA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48B6-506E-1F48-87F7-6948937AE18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3E553-5FA0-0849-9BC0-25255E29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01574-9271-B240-A4A4-0B0B7AC8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9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gi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4F9DC1-9BEE-3B45-88B4-F962F6EE5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8CD0B-6458-204F-BD4B-625D9BB42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C0C3F-3BEE-1D4B-9FF8-FEB32450E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48B6-506E-1F48-87F7-6948937AE18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2544E-21C9-E941-9628-D0584BB61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213D0-1414-4D45-838A-E2557FEC1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621FB-FCD7-DE4D-B574-754F0A52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0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55784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2A4A3"/>
                </a:solidFill>
              </a:defRPr>
            </a:lvl1pPr>
          </a:lstStyle>
          <a:p>
            <a:fld id="{EF0735B2-FECE-354F-885E-43C5ADA102D7}" type="datetime1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557847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2A4A3"/>
                </a:solidFill>
              </a:defRPr>
            </a:lvl1pPr>
          </a:lstStyle>
          <a:p>
            <a:r>
              <a:rPr lang="en-US"/>
              <a:t>Leadership. Curiosity. Commitment.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55784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2A4A3"/>
                </a:solidFill>
              </a:defRPr>
            </a:lvl1pPr>
          </a:lstStyle>
          <a:p>
            <a:fld id="{75A95DC0-E8A7-E846-91D7-871359B190C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0" y="6091081"/>
            <a:ext cx="4337608" cy="678872"/>
          </a:xfrm>
          <a:prstGeom prst="rect">
            <a:avLst/>
          </a:prstGeom>
        </p:spPr>
      </p:pic>
      <p:pic>
        <p:nvPicPr>
          <p:cNvPr id="9" name="Picture 8" descr="momentum_bar.eps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5953542"/>
            <a:ext cx="12192000" cy="662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88558" y="6027120"/>
            <a:ext cx="270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Leadership.</a:t>
            </a:r>
          </a:p>
          <a:p>
            <a:r>
              <a:rPr lang="en-US" sz="1600" b="1"/>
              <a:t>Curiosity.</a:t>
            </a:r>
          </a:p>
          <a:p>
            <a:r>
              <a:rPr lang="en-US" sz="1600" b="1"/>
              <a:t>Commitment.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6086060"/>
            <a:ext cx="4615543" cy="771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5" y="6066707"/>
            <a:ext cx="3626756" cy="79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4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CFB87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+mj-ea"/>
          <a:cs typeface="HelveticaNeueLT Std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0" i="0" kern="1200">
          <a:solidFill>
            <a:srgbClr val="565A5C"/>
          </a:solidFill>
          <a:latin typeface="HelveticaNeueLT Std"/>
          <a:ea typeface="+mn-ea"/>
          <a:cs typeface="HelveticaNeueLT Std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b="0" kern="1200">
          <a:solidFill>
            <a:srgbClr val="565A5C"/>
          </a:solidFill>
          <a:latin typeface="HelveticaNeueLT Std"/>
          <a:ea typeface="+mn-ea"/>
          <a:cs typeface="HelveticaNeueLT Std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1" kern="1200">
          <a:solidFill>
            <a:srgbClr val="565A5C"/>
          </a:solidFill>
          <a:latin typeface="HelveticaNeueLT Std"/>
          <a:ea typeface="+mn-ea"/>
          <a:cs typeface="HelveticaNeueLT Std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kern="1200">
          <a:solidFill>
            <a:srgbClr val="565A5C"/>
          </a:solidFill>
          <a:latin typeface="HelveticaNeueLT Std"/>
          <a:ea typeface="+mn-ea"/>
          <a:cs typeface="HelveticaNeueLT Std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kern="1200">
          <a:solidFill>
            <a:srgbClr val="565A5C"/>
          </a:solidFill>
          <a:latin typeface="HelveticaNeueLT Std"/>
          <a:ea typeface="+mn-ea"/>
          <a:cs typeface="HelveticaNeueLT St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5.tif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SOM.Alpine-Summit@cuanschutz.ed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cdenver.oasisscheduling.com/public/courses/select_student_level.html" TargetMode="External"/><Relationship Id="rId2" Type="http://schemas.openxmlformats.org/officeDocument/2006/relationships/hyperlink" Target="https://medschool.cuanschutz.edu/education/current-students/curriculum/trek-curriculum/alpine-summit-post-clerkship-phas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picture containing sky, mountain, outdoor, grass&#10;&#10;Description automatically generated">
            <a:extLst>
              <a:ext uri="{FF2B5EF4-FFF2-40B4-BE49-F238E27FC236}">
                <a16:creationId xmlns:a16="http://schemas.microsoft.com/office/drawing/2014/main" id="{7ED6F432-36D6-9344-8988-8A67E2CE5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7" t="4507" r="2988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1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/>
              <a:t>Alpine – Summit Introduction</a:t>
            </a:r>
            <a:endParaRPr lang="en-US" sz="4800" b="1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US" sz="2000"/>
              <a:t>April 2025</a:t>
            </a:r>
          </a:p>
          <a:p>
            <a:pPr algn="l"/>
            <a:r>
              <a:rPr lang="en-US" sz="2000"/>
              <a:t>Chad </a:t>
            </a:r>
            <a:r>
              <a:rPr lang="en-US" sz="2000" err="1"/>
              <a:t>Stickrath</a:t>
            </a:r>
            <a:r>
              <a:rPr lang="en-US" sz="2000"/>
              <a:t>, MD</a:t>
            </a:r>
          </a:p>
          <a:p>
            <a:pPr algn="l"/>
            <a:r>
              <a:rPr lang="en-US" sz="2000"/>
              <a:t>Associate Dean for Post-Clerkship (Alpine-Summit) Curriculum</a:t>
            </a: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699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erson using microscope">
            <a:extLst>
              <a:ext uri="{FF2B5EF4-FFF2-40B4-BE49-F238E27FC236}">
                <a16:creationId xmlns:a16="http://schemas.microsoft.com/office/drawing/2014/main" id="{5F1B8270-9E1D-A509-6561-F6A22E9373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r="12890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1114D4-6C77-2549-991D-E64939ACC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Advanced Integrated Science Courses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B9766-F6EC-084C-A4EE-03FC2F9D7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sz="1900" b="1">
                <a:solidFill>
                  <a:srgbClr val="FFFFFF"/>
                </a:solidFill>
              </a:rPr>
              <a:t>The Advanced Sciences courses will weave together advanced clinical topics and basic science, in order to promote critical thinking, develop clinical reasoning skills and foster the habits of mind of a curiosity-driven physician</a:t>
            </a:r>
          </a:p>
          <a:p>
            <a:endParaRPr lang="en-US" sz="1900" b="1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FFFFFF"/>
                </a:solidFill>
              </a:rPr>
              <a:t>Goals &amp; Values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</a:rPr>
              <a:t>Utilize advanced science concepts in advancing the care for patients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</a:rPr>
              <a:t>Engage in authentic advanced clinical experiences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</a:rPr>
              <a:t>Explain advanced Health System Science concepts in the context of advanced clinical patients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</a:rPr>
              <a:t>Other values of the Advanced Science Courses: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</a:rPr>
              <a:t>Overlap with Step 1 learning and preparation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18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A5EE2CFC-5E49-1B4B-9448-2EFB454B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4018137"/>
            <a:ext cx="5071221" cy="2129586"/>
          </a:xfrm>
          <a:noFill/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ASCs Integrated</a:t>
            </a:r>
            <a:r>
              <a:rPr lang="en-US" sz="4800" b="1" baseline="3000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" name="Picture 1" descr="A close-up of a list&#10;&#10;Description automatically generated">
            <a:extLst>
              <a:ext uri="{FF2B5EF4-FFF2-40B4-BE49-F238E27FC236}">
                <a16:creationId xmlns:a16="http://schemas.microsoft.com/office/drawing/2014/main" id="{B2F813EC-41CE-68E6-88C0-FE98FD785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59" y="908575"/>
            <a:ext cx="10843065" cy="2683656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Oval 111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10150845" y="4270841"/>
            <a:ext cx="1897885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71649E-408E-7B49-8566-5259A7174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128" y="4018143"/>
            <a:ext cx="5909288" cy="2129599"/>
          </a:xfrm>
          <a:noFill/>
        </p:spPr>
        <p:txBody>
          <a:bodyPr anchor="t">
            <a:no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13 weeks*, 3 Courses</a:t>
            </a:r>
          </a:p>
          <a:p>
            <a:pPr lvl="1"/>
            <a:r>
              <a:rPr lang="en-US" sz="1800">
                <a:solidFill>
                  <a:schemeClr val="bg1"/>
                </a:solidFill>
              </a:rPr>
              <a:t>Cardiovascular Connections</a:t>
            </a:r>
            <a:endParaRPr lang="en-US" sz="1800">
              <a:solidFill>
                <a:schemeClr val="bg1"/>
              </a:solidFill>
              <a:ea typeface="Calibri"/>
              <a:cs typeface="Calibri"/>
            </a:endParaRPr>
          </a:p>
          <a:p>
            <a:pPr lvl="1"/>
            <a:r>
              <a:rPr lang="en-US" sz="1800">
                <a:solidFill>
                  <a:schemeClr val="bg1"/>
                </a:solidFill>
              </a:rPr>
              <a:t>Advanced Immunology &amp; Immunotherapy</a:t>
            </a:r>
            <a:endParaRPr lang="en-US" sz="1800">
              <a:solidFill>
                <a:schemeClr val="bg1"/>
              </a:solidFill>
              <a:ea typeface="Calibri"/>
              <a:cs typeface="Calibri"/>
            </a:endParaRPr>
          </a:p>
          <a:p>
            <a:pPr lvl="1"/>
            <a:r>
              <a:rPr lang="en-US" sz="1800">
                <a:solidFill>
                  <a:schemeClr val="bg1"/>
                </a:solidFill>
              </a:rPr>
              <a:t>Advanced Neurosciences</a:t>
            </a:r>
            <a:endParaRPr lang="en-US" sz="180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800">
                <a:solidFill>
                  <a:schemeClr val="bg1"/>
                </a:solidFill>
              </a:rPr>
              <a:t>Week 1 = Classroom Bootcamp Week</a:t>
            </a:r>
            <a:endParaRPr lang="en-US" sz="180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800">
                <a:solidFill>
                  <a:schemeClr val="bg1"/>
                </a:solidFill>
              </a:rPr>
              <a:t>Week 14 = CBSE on Monday, Step planning, Start dedicated</a:t>
            </a:r>
            <a:endParaRPr lang="en-US" sz="180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800">
                <a:solidFill>
                  <a:schemeClr val="bg1"/>
                </a:solidFill>
              </a:rPr>
              <a:t>Monday (AMC) / Monday (FCB) = Didactic Sessions, All Students, All Courses Rotate</a:t>
            </a:r>
            <a:endParaRPr lang="en-US" sz="180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52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3929B-3E01-EE40-BF6A-372B8B6E1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Advanced Science Course Directors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802AA-60DC-E846-AA23-CFA6B7319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/>
              <a:t>Cardiovascular Connections: </a:t>
            </a:r>
          </a:p>
          <a:p>
            <a:pPr lvl="1"/>
            <a:r>
              <a:rPr lang="en-US" sz="2200"/>
              <a:t>AMC: Alexis Tumolo, MD; Joe Burke, MD; Rory Bricker, MD</a:t>
            </a:r>
            <a:endParaRPr lang="en-US" sz="2200">
              <a:cs typeface="Calibri"/>
            </a:endParaRPr>
          </a:p>
          <a:p>
            <a:pPr lvl="1"/>
            <a:r>
              <a:rPr lang="en-US" sz="2200"/>
              <a:t>FCB: Adam Chicco, PhD; Shivanshu Madan, MD</a:t>
            </a:r>
            <a:endParaRPr lang="en-US" sz="2200">
              <a:cs typeface="Calibri"/>
            </a:endParaRPr>
          </a:p>
          <a:p>
            <a:r>
              <a:rPr lang="en-US" sz="2200"/>
              <a:t>Advanced Immunology: </a:t>
            </a:r>
            <a:endParaRPr lang="en-US" sz="2200">
              <a:ea typeface="Calibri"/>
              <a:cs typeface="Calibri"/>
            </a:endParaRPr>
          </a:p>
          <a:p>
            <a:pPr lvl="1"/>
            <a:r>
              <a:rPr lang="en-US" sz="2200"/>
              <a:t>AMC: Lindsey Davis, MD; Suzanne Ngo, MD; KD Nowicki, MD; Elena Hsieh, MD</a:t>
            </a:r>
            <a:endParaRPr lang="en-US" sz="2200">
              <a:ea typeface="Calibri"/>
              <a:cs typeface="Calibri"/>
            </a:endParaRPr>
          </a:p>
          <a:p>
            <a:pPr lvl="1"/>
            <a:r>
              <a:rPr lang="en-US" sz="2200"/>
              <a:t>FCB: Marta Rowh, MD, PhD; Erin Willits, MD</a:t>
            </a:r>
            <a:endParaRPr lang="en-US" sz="2200">
              <a:cs typeface="Calibri"/>
            </a:endParaRPr>
          </a:p>
          <a:p>
            <a:r>
              <a:rPr lang="en-US" sz="2200"/>
              <a:t>Advanced Neurosciences: </a:t>
            </a:r>
            <a:endParaRPr lang="en-US" sz="2200">
              <a:ea typeface="Calibri"/>
              <a:cs typeface="Calibri"/>
            </a:endParaRPr>
          </a:p>
          <a:p>
            <a:pPr lvl="1"/>
            <a:r>
              <a:rPr lang="en-US" sz="2200"/>
              <a:t>AMC: Aaron Carlson, MD; Hannah Gilbert, MD; Maureen </a:t>
            </a:r>
            <a:r>
              <a:rPr lang="en-US" sz="2200" err="1"/>
              <a:t>Stabio</a:t>
            </a:r>
            <a:r>
              <a:rPr lang="en-US" sz="2200"/>
              <a:t>, PhD; </a:t>
            </a:r>
            <a:endParaRPr lang="en-US" sz="2200">
              <a:cs typeface="Calibri"/>
            </a:endParaRPr>
          </a:p>
          <a:p>
            <a:pPr lvl="1"/>
            <a:r>
              <a:rPr lang="en-US" sz="2200"/>
              <a:t>FCB: Tod Clapp, PhD, Barbara Hager, MD</a:t>
            </a:r>
            <a:endParaRPr lang="en-US" sz="2200">
              <a:ea typeface="Calibri"/>
              <a:cs typeface="Calibri"/>
            </a:endParaRPr>
          </a:p>
        </p:txBody>
      </p:sp>
      <p:pic>
        <p:nvPicPr>
          <p:cNvPr id="5" name="Picture 4" descr="Solution dispensed using electronic pipette">
            <a:extLst>
              <a:ext uri="{FF2B5EF4-FFF2-40B4-BE49-F238E27FC236}">
                <a16:creationId xmlns:a16="http://schemas.microsoft.com/office/drawing/2014/main" id="{EECB2DB3-2629-4135-9B75-7A205D426F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3" r="29811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15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EA67-CA66-C24F-9D6E-B49CFE02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Didactics Big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7C8E05-E233-EE6C-BA12-2CF7392FC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71" b="1921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0A33D-D902-5E49-8F7A-B27F9FD6D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One Didactic Day per Week (Monday)</a:t>
            </a:r>
          </a:p>
          <a:p>
            <a:r>
              <a:rPr lang="en-US" sz="1800"/>
              <a:t>Up to 4 hours of prework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/>
              <a:t>TBL, other approaches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/>
              <a:t>Identify Step overlap</a:t>
            </a:r>
            <a:endParaRPr lang="en-US" sz="1800">
              <a:ea typeface="Calibri"/>
              <a:cs typeface="Calibri"/>
            </a:endParaRPr>
          </a:p>
          <a:p>
            <a:r>
              <a:rPr lang="en-US" sz="1800"/>
              <a:t>Required attendance</a:t>
            </a:r>
            <a:endParaRPr lang="en-US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917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B099E-9D5F-CDF3-CD5D-4AA7F2362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Advanced Clinical Learning 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77CAC-84F7-36CF-BEE1-77B159306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/>
              <a:t>Clinically, students spend whole month in one course</a:t>
            </a:r>
          </a:p>
          <a:p>
            <a:r>
              <a:rPr lang="en-US" sz="2000"/>
              <a:t>2 weeks continuity/immersion</a:t>
            </a:r>
            <a:endParaRPr lang="en-US" sz="2000">
              <a:ea typeface="Calibri"/>
              <a:cs typeface="Calibri"/>
            </a:endParaRPr>
          </a:p>
          <a:p>
            <a:pPr lvl="1"/>
            <a:r>
              <a:rPr lang="en-US" sz="2000"/>
              <a:t>1-2 days off per week</a:t>
            </a:r>
            <a:endParaRPr lang="en-US" sz="2000">
              <a:ea typeface="Calibri"/>
              <a:cs typeface="Calibri"/>
            </a:endParaRPr>
          </a:p>
          <a:p>
            <a:pPr lvl="1"/>
            <a:r>
              <a:rPr lang="en-US" sz="2000"/>
              <a:t>1-2 weeks same experience</a:t>
            </a:r>
            <a:endParaRPr lang="en-US" sz="2000">
              <a:ea typeface="Calibri"/>
              <a:cs typeface="Calibri"/>
            </a:endParaRPr>
          </a:p>
          <a:p>
            <a:pPr lvl="1"/>
            <a:r>
              <a:rPr lang="en-US" sz="2000"/>
              <a:t>EG: Inpatient Oncology Consults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/>
              <a:t>2 weeks enrichment </a:t>
            </a:r>
            <a:endParaRPr lang="en-US" sz="2000">
              <a:ea typeface="Calibri"/>
              <a:cs typeface="Calibri"/>
            </a:endParaRPr>
          </a:p>
          <a:p>
            <a:pPr lvl="1"/>
            <a:r>
              <a:rPr lang="en-US" sz="2000"/>
              <a:t>6-8 half-days over 2 weeks of ASC enrichment</a:t>
            </a:r>
            <a:endParaRPr lang="en-US" sz="2000">
              <a:ea typeface="Calibri"/>
              <a:cs typeface="Calibri"/>
            </a:endParaRPr>
          </a:p>
          <a:p>
            <a:pPr lvl="1"/>
            <a:r>
              <a:rPr lang="en-US" sz="2000"/>
              <a:t>Enrichment examples: Transplant conference, Allergy Testing, BAR Lab</a:t>
            </a:r>
            <a:endParaRPr lang="en-US" sz="2000">
              <a:ea typeface="Calibri" panose="020F0502020204030204"/>
              <a:cs typeface="Calibri" panose="020F0502020204030204"/>
            </a:endParaRPr>
          </a:p>
          <a:p>
            <a:pPr lvl="1"/>
            <a:r>
              <a:rPr lang="en-US" sz="2000"/>
              <a:t>CPE</a:t>
            </a:r>
            <a:endParaRPr lang="en-US" sz="2000">
              <a:ea typeface="Calibri"/>
              <a:cs typeface="Calibri"/>
            </a:endParaRPr>
          </a:p>
          <a:p>
            <a:pPr lvl="1"/>
            <a:r>
              <a:rPr lang="en-US" sz="2000"/>
              <a:t>Extended Learning Time: Step correlations, Research, Compass Guide/Specialty Advising, ASC pre-work/oral presentation prep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/>
              <a:t>Preferences for continuity/immersion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/>
              <a:t>Schedule released 1 month ahead</a:t>
            </a:r>
            <a:endParaRPr lang="en-US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499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6F93CA9-F736-E177-CD28-50ACB8D35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544" y="581798"/>
            <a:ext cx="4981255" cy="4656183"/>
          </a:xfrm>
          <a:prstGeom prst="rect">
            <a:avLst/>
          </a:prstGeom>
          <a:ln>
            <a:solidFill>
              <a:schemeClr val="tx1"/>
            </a:solidFill>
          </a:ln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calendar with several days of work&#10;&#10;Description automatically generated with medium confidence">
            <a:extLst>
              <a:ext uri="{FF2B5EF4-FFF2-40B4-BE49-F238E27FC236}">
                <a16:creationId xmlns:a16="http://schemas.microsoft.com/office/drawing/2014/main" id="{176BCBE8-C1DB-3D81-885B-75DFDEDF78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3103" y="555625"/>
            <a:ext cx="4986338" cy="462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D0028-1376-EDFA-77E1-CE112891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(Main Campus) Sample Student Schedules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E676D5-8CDA-72C1-5591-87553A0558C4}"/>
              </a:ext>
            </a:extLst>
          </p:cNvPr>
          <p:cNvSpPr/>
          <p:nvPr/>
        </p:nvSpPr>
        <p:spPr>
          <a:xfrm>
            <a:off x="693103" y="2865120"/>
            <a:ext cx="4986338" cy="23196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6CA5517-11A1-0E5B-A265-03A6BC80AA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67461" y="555625"/>
            <a:ext cx="4980851" cy="46291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217AF2-5379-5313-826B-70514B706F29}"/>
              </a:ext>
            </a:extLst>
          </p:cNvPr>
          <p:cNvSpPr/>
          <p:nvPr/>
        </p:nvSpPr>
        <p:spPr>
          <a:xfrm>
            <a:off x="6367462" y="545465"/>
            <a:ext cx="4986338" cy="23196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A8B617-5AE5-6A4F-9586-2249F446E6BE}"/>
              </a:ext>
            </a:extLst>
          </p:cNvPr>
          <p:cNvSpPr/>
          <p:nvPr/>
        </p:nvSpPr>
        <p:spPr>
          <a:xfrm>
            <a:off x="6357303" y="2951803"/>
            <a:ext cx="4986338" cy="23196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3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BBB9D9-C722-6643-A68E-74A7229E1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ASC Assessments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360267AC-CE5D-9941-2317-5C0EE5C402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2493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val Callout 1">
            <a:extLst>
              <a:ext uri="{FF2B5EF4-FFF2-40B4-BE49-F238E27FC236}">
                <a16:creationId xmlns:a16="http://schemas.microsoft.com/office/drawing/2014/main" id="{58152D7F-E55A-B05F-CFB7-D8C71CFF3979}"/>
              </a:ext>
            </a:extLst>
          </p:cNvPr>
          <p:cNvSpPr/>
          <p:nvPr/>
        </p:nvSpPr>
        <p:spPr>
          <a:xfrm>
            <a:off x="9790642" y="34678"/>
            <a:ext cx="2222938" cy="1986455"/>
          </a:xfrm>
          <a:prstGeom prst="wedgeEllipseCallout">
            <a:avLst>
              <a:gd name="adj1" fmla="val 40575"/>
              <a:gd name="adj2" fmla="val 859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Pass / Fail</a:t>
            </a:r>
          </a:p>
        </p:txBody>
      </p:sp>
    </p:spTree>
    <p:extLst>
      <p:ext uri="{BB962C8B-B14F-4D97-AF65-F5344CB8AC3E}">
        <p14:creationId xmlns:p14="http://schemas.microsoft.com/office/powerpoint/2010/main" val="3583010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6D4528-A066-9DF0-CD85-F526D497A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Step Considerations</a:t>
            </a: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4C1F52-0DF0-3190-1F6D-E9215ED528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/>
              <a:t>ASC is not a step prep course, but material does overlap with Step 1 &amp; 2. </a:t>
            </a:r>
          </a:p>
          <a:p>
            <a:r>
              <a:rPr lang="en-US" sz="1700"/>
              <a:t>More deliberate Step Overlap Indication</a:t>
            </a:r>
            <a:endParaRPr lang="en-US" sz="1700">
              <a:ea typeface="Calibri"/>
              <a:cs typeface="Calibri"/>
            </a:endParaRPr>
          </a:p>
          <a:p>
            <a:r>
              <a:rPr lang="en-US" sz="1700"/>
              <a:t>Week 14 -&gt; Transition to Step</a:t>
            </a:r>
            <a:endParaRPr lang="en-US" sz="1700">
              <a:ea typeface="Calibri"/>
              <a:cs typeface="Calibri"/>
            </a:endParaRPr>
          </a:p>
          <a:p>
            <a:r>
              <a:rPr lang="en-US" sz="1700"/>
              <a:t>Bootcamp Week -&gt; Dr. Seymour intro to Step prep considerations</a:t>
            </a:r>
            <a:endParaRPr lang="en-US" sz="1700">
              <a:ea typeface="Calibri"/>
              <a:cs typeface="Calibri"/>
            </a:endParaRPr>
          </a:p>
          <a:p>
            <a:r>
              <a:rPr lang="en-US" sz="1700"/>
              <a:t>Extended Learning can be used for Step</a:t>
            </a:r>
            <a:endParaRPr lang="en-US" sz="1700">
              <a:ea typeface="Calibri"/>
              <a:cs typeface="Calibri"/>
            </a:endParaRPr>
          </a:p>
          <a:p>
            <a:r>
              <a:rPr lang="en-US" sz="1700"/>
              <a:t>Week 14 -&gt; </a:t>
            </a:r>
            <a:endParaRPr lang="en-US" sz="1700">
              <a:ea typeface="Calibri"/>
              <a:cs typeface="Calibri"/>
            </a:endParaRPr>
          </a:p>
          <a:p>
            <a:pPr lvl="1"/>
            <a:r>
              <a:rPr lang="en-US" sz="1700"/>
              <a:t>Monday is CBSE</a:t>
            </a:r>
          </a:p>
          <a:p>
            <a:pPr lvl="1"/>
            <a:r>
              <a:rPr lang="en-US" sz="1700"/>
              <a:t>Rest of week: meet with Compass Guide individually, start Step Prep</a:t>
            </a:r>
            <a:endParaRPr lang="en-US" sz="1700">
              <a:ea typeface="Calibri"/>
              <a:cs typeface="Calibri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Quick Step Workout for Beginners ...">
            <a:extLst>
              <a:ext uri="{FF2B5EF4-FFF2-40B4-BE49-F238E27FC236}">
                <a16:creationId xmlns:a16="http://schemas.microsoft.com/office/drawing/2014/main" id="{FECC72E5-96CE-43EE-967E-4A5393E85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5" r="20709" b="2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8164270-E040-2599-9023-480C109F517F}"/>
              </a:ext>
            </a:extLst>
          </p:cNvPr>
          <p:cNvSpPr/>
          <p:nvPr/>
        </p:nvSpPr>
        <p:spPr>
          <a:xfrm>
            <a:off x="6555965" y="2477729"/>
            <a:ext cx="4579067" cy="168131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Step 1:</a:t>
            </a:r>
          </a:p>
          <a:p>
            <a:pPr algn="ctr"/>
            <a:r>
              <a:rPr lang="en-US"/>
              <a:t>5 weeks between ASCs and Winter Break</a:t>
            </a:r>
          </a:p>
          <a:p>
            <a:pPr algn="ctr"/>
            <a:r>
              <a:rPr lang="en-US"/>
              <a:t>(2 weeks Winter Break)</a:t>
            </a:r>
          </a:p>
          <a:p>
            <a:pPr algn="ctr"/>
            <a:r>
              <a:rPr lang="en-US"/>
              <a:t>ADDED: 1 week between Winter Break and Trails</a:t>
            </a:r>
          </a:p>
        </p:txBody>
      </p:sp>
    </p:spTree>
    <p:extLst>
      <p:ext uri="{BB962C8B-B14F-4D97-AF65-F5344CB8AC3E}">
        <p14:creationId xmlns:p14="http://schemas.microsoft.com/office/powerpoint/2010/main" val="66342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outdoor, mountain, sky, rock&#10;&#10;Description automatically generated">
            <a:extLst>
              <a:ext uri="{FF2B5EF4-FFF2-40B4-BE49-F238E27FC236}">
                <a16:creationId xmlns:a16="http://schemas.microsoft.com/office/drawing/2014/main" id="{64C00701-F0EC-C645-9666-48BAD4BC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31818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5F87-65D8-8E40-BFFF-93033EB6E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The Trails (non-clinical) Leadership Development</a:t>
            </a:r>
          </a:p>
        </p:txBody>
      </p:sp>
    </p:spTree>
    <p:extLst>
      <p:ext uri="{BB962C8B-B14F-4D97-AF65-F5344CB8AC3E}">
        <p14:creationId xmlns:p14="http://schemas.microsoft.com/office/powerpoint/2010/main" val="4207148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30D8D-EB40-AB40-A115-F21566CE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What Does a Trail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8BA54-486A-6340-A698-4056C85B5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Structure</a:t>
            </a:r>
          </a:p>
          <a:p>
            <a:pPr lvl="1"/>
            <a:r>
              <a:rPr lang="en-US" sz="2200"/>
              <a:t>2 weeks during Jan MS3</a:t>
            </a:r>
          </a:p>
          <a:p>
            <a:pPr lvl="1"/>
            <a:r>
              <a:rPr lang="en-US" sz="2200"/>
              <a:t>2 weeks during Sep-Oct MS4</a:t>
            </a:r>
          </a:p>
          <a:p>
            <a:pPr lvl="2"/>
            <a:r>
              <a:rPr lang="en-US" sz="1800"/>
              <a:t>Distributed Learning &amp; Cohort Activities across Alpine-Summit</a:t>
            </a:r>
          </a:p>
          <a:p>
            <a:pPr lvl="1"/>
            <a:r>
              <a:rPr lang="en-US" sz="2200"/>
              <a:t>Common Trail Requirements</a:t>
            </a:r>
          </a:p>
          <a:p>
            <a:pPr lvl="1"/>
            <a:r>
              <a:rPr lang="en-US" sz="2200"/>
              <a:t>Combo asynchronous and scheduled activities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A787837-8070-5C4F-8306-693E1A745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5" r="859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0828D510-5C50-D04F-BA03-CC8D948734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206568"/>
              </p:ext>
            </p:extLst>
          </p:nvPr>
        </p:nvGraphicFramePr>
        <p:xfrm>
          <a:off x="7365751" y="2433255"/>
          <a:ext cx="3858600" cy="251621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858600">
                  <a:extLst>
                    <a:ext uri="{9D8B030D-6E8A-4147-A177-3AD203B41FA5}">
                      <a16:colId xmlns:a16="http://schemas.microsoft.com/office/drawing/2014/main" val="1449061749"/>
                    </a:ext>
                  </a:extLst>
                </a:gridCol>
              </a:tblGrid>
              <a:tr h="38453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Trails List</a:t>
                      </a:r>
                    </a:p>
                  </a:txBody>
                  <a:tcPr marL="53389" marR="53389" marT="54380" marB="543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429407"/>
                  </a:ext>
                </a:extLst>
              </a:tr>
              <a:tr h="38453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Bioethics &amp; Humanities</a:t>
                      </a:r>
                    </a:p>
                  </a:txBody>
                  <a:tcPr marL="53389" marR="53389" marT="54380" marB="543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4203377"/>
                  </a:ext>
                </a:extLst>
              </a:tr>
              <a:tr h="38453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Medical Education</a:t>
                      </a:r>
                    </a:p>
                  </a:txBody>
                  <a:tcPr marL="53389" marR="53389" marT="54380" marB="543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335780"/>
                  </a:ext>
                </a:extLst>
              </a:tr>
              <a:tr h="624874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Health Systems &amp; Community Leadership (AMC &amp; FCB)</a:t>
                      </a:r>
                    </a:p>
                  </a:txBody>
                  <a:tcPr marL="53389" marR="53389" marT="54380" marB="543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099778"/>
                  </a:ext>
                </a:extLst>
              </a:tr>
              <a:tr h="31802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Research</a:t>
                      </a:r>
                    </a:p>
                  </a:txBody>
                  <a:tcPr marL="53389" marR="53389" marT="54380" marB="543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791235"/>
                  </a:ext>
                </a:extLst>
              </a:tr>
              <a:tr h="31802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One Health (FCB)</a:t>
                      </a:r>
                    </a:p>
                  </a:txBody>
                  <a:tcPr marL="53389" marR="53389" marT="54380" marB="543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7211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49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BF32-DFD9-0044-B4A6-8D67C0C0E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2E272B30-9194-3890-D7F1-246083E7F9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3491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1469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outdoor, nature, mountain&#10;&#10;Description automatically generated">
            <a:extLst>
              <a:ext uri="{FF2B5EF4-FFF2-40B4-BE49-F238E27FC236}">
                <a16:creationId xmlns:a16="http://schemas.microsoft.com/office/drawing/2014/main" id="{2E4266C8-94C1-1936-2DD7-82EEAC52E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29" t="909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349691-704C-3908-67A9-A4B9A4FCC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462" y="806299"/>
            <a:ext cx="4029075" cy="85034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b="1"/>
              <a:t>Trail Directors</a:t>
            </a:r>
          </a:p>
        </p:txBody>
      </p:sp>
      <p:graphicFrame>
        <p:nvGraphicFramePr>
          <p:cNvPr id="26" name="Table 5">
            <a:extLst>
              <a:ext uri="{FF2B5EF4-FFF2-40B4-BE49-F238E27FC236}">
                <a16:creationId xmlns:a16="http://schemas.microsoft.com/office/drawing/2014/main" id="{EB1B3B45-69DA-0F1E-3585-7846ECC3B0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2981"/>
              </p:ext>
            </p:extLst>
          </p:nvPr>
        </p:nvGraphicFramePr>
        <p:xfrm>
          <a:off x="2724150" y="1957388"/>
          <a:ext cx="6743700" cy="433418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97294">
                  <a:extLst>
                    <a:ext uri="{9D8B030D-6E8A-4147-A177-3AD203B41FA5}">
                      <a16:colId xmlns:a16="http://schemas.microsoft.com/office/drawing/2014/main" val="2722796078"/>
                    </a:ext>
                  </a:extLst>
                </a:gridCol>
                <a:gridCol w="3546406">
                  <a:extLst>
                    <a:ext uri="{9D8B030D-6E8A-4147-A177-3AD203B41FA5}">
                      <a16:colId xmlns:a16="http://schemas.microsoft.com/office/drawing/2014/main" val="359542403"/>
                    </a:ext>
                  </a:extLst>
                </a:gridCol>
              </a:tblGrid>
              <a:tr h="460333">
                <a:tc>
                  <a:txBody>
                    <a:bodyPr/>
                    <a:lstStyle/>
                    <a:p>
                      <a:r>
                        <a:rPr lang="en-US" sz="2400"/>
                        <a:t>Trail</a:t>
                      </a:r>
                    </a:p>
                  </a:txBody>
                  <a:tcPr marL="97444" marR="97444" marT="48722" marB="48722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Directors</a:t>
                      </a:r>
                    </a:p>
                  </a:txBody>
                  <a:tcPr marL="97444" marR="97444" marT="48722" marB="48722"/>
                </a:tc>
                <a:extLst>
                  <a:ext uri="{0D108BD9-81ED-4DB2-BD59-A6C34878D82A}">
                    <a16:rowId xmlns:a16="http://schemas.microsoft.com/office/drawing/2014/main" val="1756858913"/>
                  </a:ext>
                </a:extLst>
              </a:tr>
              <a:tr h="774195">
                <a:tc>
                  <a:txBody>
                    <a:bodyPr/>
                    <a:lstStyle/>
                    <a:p>
                      <a:r>
                        <a:rPr lang="en-US" sz="1900"/>
                        <a:t>Bioethics &amp; Humanities</a:t>
                      </a:r>
                    </a:p>
                  </a:txBody>
                  <a:tcPr marL="97444" marR="97444" marT="48722" marB="48722"/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Daniel Goldberg &amp; Brian Jackson</a:t>
                      </a:r>
                    </a:p>
                  </a:txBody>
                  <a:tcPr marL="97444" marR="97444" marT="48722" marB="48722"/>
                </a:tc>
                <a:extLst>
                  <a:ext uri="{0D108BD9-81ED-4DB2-BD59-A6C34878D82A}">
                    <a16:rowId xmlns:a16="http://schemas.microsoft.com/office/drawing/2014/main" val="1134050733"/>
                  </a:ext>
                </a:extLst>
              </a:tr>
              <a:tr h="1088059">
                <a:tc>
                  <a:txBody>
                    <a:bodyPr/>
                    <a:lstStyle/>
                    <a:p>
                      <a:r>
                        <a:rPr lang="en-US" sz="1900"/>
                        <a:t>Health Systems &amp; Community Leadership *FCB version</a:t>
                      </a:r>
                    </a:p>
                  </a:txBody>
                  <a:tcPr marL="97444" marR="97444" marT="48722" marB="48722"/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Ed </a:t>
                      </a:r>
                      <a:r>
                        <a:rPr lang="en-US" sz="1900" err="1"/>
                        <a:t>Havranek</a:t>
                      </a:r>
                      <a:r>
                        <a:rPr lang="en-US" sz="1900"/>
                        <a:t> &amp; Jay MacGregor (*Rebecca Bade at FCB)</a:t>
                      </a:r>
                    </a:p>
                  </a:txBody>
                  <a:tcPr marL="97444" marR="97444" marT="48722" marB="48722"/>
                </a:tc>
                <a:extLst>
                  <a:ext uri="{0D108BD9-81ED-4DB2-BD59-A6C34878D82A}">
                    <a16:rowId xmlns:a16="http://schemas.microsoft.com/office/drawing/2014/main" val="2104771294"/>
                  </a:ext>
                </a:extLst>
              </a:tr>
              <a:tr h="774195">
                <a:tc>
                  <a:txBody>
                    <a:bodyPr/>
                    <a:lstStyle/>
                    <a:p>
                      <a:r>
                        <a:rPr lang="en-US" sz="1900"/>
                        <a:t>Medical Education</a:t>
                      </a:r>
                    </a:p>
                  </a:txBody>
                  <a:tcPr marL="97444" marR="97444" marT="48722" marB="48722"/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Danielle Miller &amp; Nicolle Dyess</a:t>
                      </a:r>
                    </a:p>
                  </a:txBody>
                  <a:tcPr marL="97444" marR="97444" marT="48722" marB="48722"/>
                </a:tc>
                <a:extLst>
                  <a:ext uri="{0D108BD9-81ED-4DB2-BD59-A6C34878D82A}">
                    <a16:rowId xmlns:a16="http://schemas.microsoft.com/office/drawing/2014/main" val="4054056029"/>
                  </a:ext>
                </a:extLst>
              </a:tr>
              <a:tr h="774195">
                <a:tc>
                  <a:txBody>
                    <a:bodyPr/>
                    <a:lstStyle/>
                    <a:p>
                      <a:r>
                        <a:rPr lang="en-US" sz="1900"/>
                        <a:t>Research</a:t>
                      </a:r>
                    </a:p>
                  </a:txBody>
                  <a:tcPr marL="97444" marR="97444" marT="48722" marB="48722"/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Tim Bernard &amp; Meredith Tennis</a:t>
                      </a:r>
                    </a:p>
                  </a:txBody>
                  <a:tcPr marL="97444" marR="97444" marT="48722" marB="48722"/>
                </a:tc>
                <a:extLst>
                  <a:ext uri="{0D108BD9-81ED-4DB2-BD59-A6C34878D82A}">
                    <a16:rowId xmlns:a16="http://schemas.microsoft.com/office/drawing/2014/main" val="2097441093"/>
                  </a:ext>
                </a:extLst>
              </a:tr>
              <a:tr h="460333">
                <a:tc>
                  <a:txBody>
                    <a:bodyPr/>
                    <a:lstStyle/>
                    <a:p>
                      <a:r>
                        <a:rPr lang="en-US" sz="1900"/>
                        <a:t>One Health* FCB Based</a:t>
                      </a:r>
                    </a:p>
                  </a:txBody>
                  <a:tcPr marL="97444" marR="97444" marT="48722" marB="48722"/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Anuja Riles &amp; Nikita </a:t>
                      </a:r>
                      <a:r>
                        <a:rPr lang="en-US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Habermehl</a:t>
                      </a:r>
                      <a:endParaRPr lang="en-US" sz="1900"/>
                    </a:p>
                  </a:txBody>
                  <a:tcPr marL="97444" marR="97444" marT="48722" marB="48722"/>
                </a:tc>
                <a:extLst>
                  <a:ext uri="{0D108BD9-81ED-4DB2-BD59-A6C34878D82A}">
                    <a16:rowId xmlns:a16="http://schemas.microsoft.com/office/drawing/2014/main" val="432337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5311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33803-9A8E-3B1E-1DFF-724B5771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Integrated Science </a:t>
            </a:r>
            <a:r>
              <a:rPr lang="en-US" sz="5400" err="1"/>
              <a:t>Selectives</a:t>
            </a:r>
            <a:endParaRPr lang="en-US" sz="5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EC845-218D-4BF5-2F7B-556019C34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r>
              <a:rPr lang="en-US" sz="2200"/>
              <a:t>Integrated Science </a:t>
            </a:r>
            <a:r>
              <a:rPr lang="en-US" sz="2200" err="1"/>
              <a:t>Selectives</a:t>
            </a:r>
            <a:r>
              <a:rPr lang="en-US" sz="2200"/>
              <a:t> are 4-week courses for Post-clerkship/Advanced Medical Students that integrate biomedical and clinical science learning in various didactic and clinical settings to help students learn about cutting-edge science in a given field, provide a way of thinking about how to advance the edge of the evidence and advanced clinical care, and engage students in self-directed learning.</a:t>
            </a:r>
          </a:p>
          <a:p>
            <a:endParaRPr lang="en-US" sz="2200"/>
          </a:p>
          <a:p>
            <a:r>
              <a:rPr lang="en-US" sz="2200"/>
              <a:t>Examples include Nutrition &amp; Culinary Medicine, Advanced Concepts in Public Health, Climate Change and Environmental Health, Integrated MSK Care, The Frontier of AI &amp; Medicine, Translational Medicine, Global Health, Cancer Biology</a:t>
            </a:r>
          </a:p>
          <a:p>
            <a:endParaRPr lang="en-US" sz="2200"/>
          </a:p>
        </p:txBody>
      </p:sp>
      <p:pic>
        <p:nvPicPr>
          <p:cNvPr id="1026" name="Picture 2" descr="An Integrated Science | An Introduction to Weather | Weather on Earth |  Meteorology">
            <a:extLst>
              <a:ext uri="{FF2B5EF4-FFF2-40B4-BE49-F238E27FC236}">
                <a16:creationId xmlns:a16="http://schemas.microsoft.com/office/drawing/2014/main" id="{3240AD1A-C067-50C1-C4CC-854D27D79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r="1833" b="-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219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42CF0-A2BA-CD01-4B54-BE6A1263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AI &amp; Electives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57957-9D6E-0ACF-37AD-39F2902BA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2719" y="4495568"/>
            <a:ext cx="6586915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Required core AI (4 weeks)</a:t>
            </a:r>
          </a:p>
          <a:p>
            <a:r>
              <a:rPr lang="en-US" sz="1800"/>
              <a:t>Integrated Science Selective (4 wks)</a:t>
            </a:r>
          </a:p>
          <a:p>
            <a:r>
              <a:rPr lang="en-US" sz="1800"/>
              <a:t>Critical Care* (2 wks)</a:t>
            </a:r>
          </a:p>
          <a:p>
            <a:r>
              <a:rPr lang="en-US" sz="1800"/>
              <a:t>Electives, Aways, Research Courses, Non-clinical Courses (28 wks)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21C076-4760-732C-7B02-225B24B05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169" y="92318"/>
            <a:ext cx="3590015" cy="3924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3C4FAE-AB38-264E-3B99-A2202BD60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65" y="237169"/>
            <a:ext cx="3586211" cy="1828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2763C0-0374-0FEE-36CC-87B6484F9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865" y="2055337"/>
            <a:ext cx="3605966" cy="14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10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in a tent&#10;&#10;Description automatically generated">
            <a:extLst>
              <a:ext uri="{FF2B5EF4-FFF2-40B4-BE49-F238E27FC236}">
                <a16:creationId xmlns:a16="http://schemas.microsoft.com/office/drawing/2014/main" id="{0F7749AA-191F-34CB-84A9-5D8A66E7F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30981-0958-474A-993E-20BB386B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02" y="276530"/>
            <a:ext cx="10515600" cy="678976"/>
          </a:xfrm>
        </p:spPr>
        <p:txBody>
          <a:bodyPr>
            <a:normAutofit fontScale="90000"/>
          </a:bodyPr>
          <a:lstStyle/>
          <a:p>
            <a:r>
              <a:rPr lang="en-US"/>
              <a:t>Transition to Residency Basecamp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F53316B-B188-944B-BDFC-252C00C5C0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8197" y="1071650"/>
          <a:ext cx="10969943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BA0A0-43E8-064E-B001-ECF49890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930C-94BE-2941-8CD4-A4607F32106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7377EC-7972-7B49-894E-20AEC2C70AB0}"/>
              </a:ext>
            </a:extLst>
          </p:cNvPr>
          <p:cNvSpPr txBox="1"/>
          <p:nvPr/>
        </p:nvSpPr>
        <p:spPr>
          <a:xfrm>
            <a:off x="8179905" y="276530"/>
            <a:ext cx="3823898" cy="2800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Evidence-based medicine (guideline review)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Radiology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Delivering Serious News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Opioid and Pain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CPR skills (compressions and BVM)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ACLS rhythm interpretation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Resuscitation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Anatomy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Ultrasound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Patient Safety/ Root Cause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7E47E-2587-1649-898B-9F9E058728E5}"/>
              </a:ext>
            </a:extLst>
          </p:cNvPr>
          <p:cNvSpPr txBox="1"/>
          <p:nvPr/>
        </p:nvSpPr>
        <p:spPr>
          <a:xfrm>
            <a:off x="741655" y="1669724"/>
            <a:ext cx="2114014" cy="3970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IM (3-5 cohorts)</a:t>
            </a:r>
          </a:p>
          <a:p>
            <a:endParaRPr lang="en-US"/>
          </a:p>
          <a:p>
            <a:r>
              <a:rPr lang="en-US"/>
              <a:t>Surgery (2 Cohorts)</a:t>
            </a:r>
          </a:p>
          <a:p>
            <a:endParaRPr lang="en-US"/>
          </a:p>
          <a:p>
            <a:r>
              <a:rPr lang="en-US"/>
              <a:t>Anesthesiology</a:t>
            </a:r>
          </a:p>
          <a:p>
            <a:endParaRPr lang="en-US"/>
          </a:p>
          <a:p>
            <a:r>
              <a:rPr lang="en-US"/>
              <a:t>EM</a:t>
            </a:r>
          </a:p>
          <a:p>
            <a:endParaRPr lang="en-US"/>
          </a:p>
          <a:p>
            <a:r>
              <a:rPr lang="en-US"/>
              <a:t>Pediatrics</a:t>
            </a:r>
          </a:p>
          <a:p>
            <a:endParaRPr lang="en-US"/>
          </a:p>
          <a:p>
            <a:r>
              <a:rPr lang="en-US"/>
              <a:t>Family Medicine</a:t>
            </a:r>
          </a:p>
          <a:p>
            <a:endParaRPr lang="en-US"/>
          </a:p>
          <a:p>
            <a:r>
              <a:rPr lang="en-US"/>
              <a:t>OBGYN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4F764-8F7A-204B-BA07-0E187D4E07FE}"/>
              </a:ext>
            </a:extLst>
          </p:cNvPr>
          <p:cNvSpPr txBox="1"/>
          <p:nvPr/>
        </p:nvSpPr>
        <p:spPr>
          <a:xfrm>
            <a:off x="8339470" y="3654883"/>
            <a:ext cx="3504767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Radiology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Ultrasound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Anatomy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Palliative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Psychiatry/Addiction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Transfusion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Critical Care Nursing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Respiratory Therapy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A014EA-31DC-254E-B002-2EB2D3B426F2}"/>
              </a:ext>
            </a:extLst>
          </p:cNvPr>
          <p:cNvSpPr txBox="1"/>
          <p:nvPr/>
        </p:nvSpPr>
        <p:spPr>
          <a:xfrm>
            <a:off x="4147507" y="5796208"/>
            <a:ext cx="415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Small groups hands-on skill sessions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335A89-B324-654E-A88C-85DCC2FA1B1A}"/>
              </a:ext>
            </a:extLst>
          </p:cNvPr>
          <p:cNvSpPr/>
          <p:nvPr/>
        </p:nvSpPr>
        <p:spPr>
          <a:xfrm>
            <a:off x="2532618" y="6460205"/>
            <a:ext cx="8210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https://</a:t>
            </a:r>
            <a:r>
              <a:rPr lang="en-US" err="1"/>
              <a:t>www.ttreducators.com</a:t>
            </a:r>
            <a:r>
              <a:rPr lang="en-US"/>
              <a:t>/program-descriptions/univ-of-</a:t>
            </a:r>
            <a:r>
              <a:rPr lang="en-US" err="1"/>
              <a:t>colorado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7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CE1AC-9E75-EE47-8446-CEAD0B464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Next Steps</a:t>
            </a:r>
          </a:p>
        </p:txBody>
      </p:sp>
      <p:sp>
        <p:nvSpPr>
          <p:cNvPr id="7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FF05B-F7E3-EF46-A4C5-A81E9F7A2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We will email you preference form in 2-3 weeks</a:t>
            </a: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We will email you link to excused absence/personal days request form</a:t>
            </a:r>
            <a:endParaRPr lang="en-US" sz="20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Focus on your core clerkship experience!</a:t>
            </a:r>
            <a:endParaRPr lang="en-US" sz="20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Detailed orientation on first day: </a:t>
            </a:r>
            <a:r>
              <a:rPr lang="en-US" sz="2000" b="1">
                <a:solidFill>
                  <a:schemeClr val="tx1">
                    <a:alpha val="80000"/>
                  </a:schemeClr>
                </a:solidFill>
              </a:rPr>
              <a:t>August 18, 2025</a:t>
            </a:r>
            <a:endParaRPr lang="en-US" sz="2000" b="1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Email our team with questions:</a:t>
            </a:r>
            <a:endParaRPr lang="en-US" sz="20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200" b="1">
                <a:solidFill>
                  <a:schemeClr val="tx1">
                    <a:alpha val="80000"/>
                  </a:schemeClr>
                </a:solidFill>
              </a:rPr>
              <a:t>SOM.Alpine-Summit@cuanschutz.edu</a:t>
            </a:r>
            <a:endParaRPr lang="en-US" sz="2200" b="1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11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3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61C08B-9DA0-2846-9AB6-1A1585AC3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Thanks!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A43A2-C2D8-724F-9DE1-78B27A46F8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3333"/>
            <a:ext cx="5051578" cy="4801128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900"/>
              <a:t>Chad Stickrath, MD</a:t>
            </a:r>
          </a:p>
          <a:p>
            <a:pPr marL="800100" lvl="1"/>
            <a:r>
              <a:rPr lang="en-US" sz="1900"/>
              <a:t>Associate Dean for Medical Education, Post-Clerkship</a:t>
            </a:r>
            <a:endParaRPr lang="en-US" sz="1900">
              <a:ea typeface="Calibri"/>
              <a:cs typeface="Calibri"/>
            </a:endParaRPr>
          </a:p>
          <a:p>
            <a:pPr marL="800100" lvl="1"/>
            <a:endParaRPr lang="en-US" sz="1900"/>
          </a:p>
          <a:p>
            <a:pPr marL="342900"/>
            <a:r>
              <a:rPr lang="en-US" sz="1900"/>
              <a:t>Jessica Ackels</a:t>
            </a:r>
            <a:endParaRPr lang="en-US" sz="1900">
              <a:ea typeface="Calibri"/>
              <a:cs typeface="Calibri"/>
            </a:endParaRPr>
          </a:p>
          <a:p>
            <a:pPr marL="800100" lvl="1"/>
            <a:r>
              <a:rPr lang="en-US" sz="1900"/>
              <a:t>Pre &amp; Post-clerkship Curriculum Manager</a:t>
            </a:r>
            <a:endParaRPr lang="en-US" sz="1900">
              <a:ea typeface="Calibri"/>
              <a:cs typeface="Calibri"/>
            </a:endParaRPr>
          </a:p>
          <a:p>
            <a:pPr marL="800100" lvl="1"/>
            <a:endParaRPr lang="en-US" sz="1900"/>
          </a:p>
          <a:p>
            <a:pPr marL="342900"/>
            <a:r>
              <a:rPr lang="en-US" sz="1900"/>
              <a:t>Alpine Summit Team</a:t>
            </a:r>
            <a:endParaRPr lang="en-US" sz="1900">
              <a:ea typeface="Calibri"/>
              <a:cs typeface="Calibri"/>
            </a:endParaRPr>
          </a:p>
          <a:p>
            <a:pPr marL="800100" lvl="1"/>
            <a:r>
              <a:rPr lang="en-US" sz="1500" err="1"/>
              <a:t>Sabrynne</a:t>
            </a:r>
            <a:r>
              <a:rPr lang="en-US" sz="1500"/>
              <a:t> Buchholz (ASCs, </a:t>
            </a:r>
            <a:r>
              <a:rPr lang="en-US" sz="1500" err="1"/>
              <a:t>Selectives</a:t>
            </a:r>
            <a:r>
              <a:rPr lang="en-US" sz="1500"/>
              <a:t>)</a:t>
            </a:r>
            <a:endParaRPr lang="en-US" sz="1500">
              <a:ea typeface="Calibri"/>
              <a:cs typeface="Calibri"/>
            </a:endParaRPr>
          </a:p>
          <a:p>
            <a:pPr marL="800100" lvl="1"/>
            <a:r>
              <a:rPr lang="en-US" sz="1500"/>
              <a:t>Nomi </a:t>
            </a:r>
            <a:r>
              <a:rPr lang="en-US" sz="1500" err="1"/>
              <a:t>Poprish</a:t>
            </a:r>
            <a:r>
              <a:rPr lang="en-US" sz="1500"/>
              <a:t> (ASCs, Critical Care)</a:t>
            </a:r>
            <a:endParaRPr lang="en-US" sz="1500">
              <a:ea typeface="Calibri"/>
              <a:cs typeface="Calibri"/>
            </a:endParaRPr>
          </a:p>
          <a:p>
            <a:pPr marL="800100" lvl="1"/>
            <a:r>
              <a:rPr lang="en-US" sz="1500"/>
              <a:t>Megan Rhyne (Trails, Basecamps)</a:t>
            </a:r>
            <a:endParaRPr lang="en-US" sz="1500">
              <a:ea typeface="Calibri"/>
              <a:cs typeface="Calibri"/>
            </a:endParaRPr>
          </a:p>
          <a:p>
            <a:pPr marL="800100" lvl="1"/>
            <a:r>
              <a:rPr lang="en-US" sz="1500"/>
              <a:t>Maritza Casillas (AIs, Electives, </a:t>
            </a:r>
            <a:r>
              <a:rPr lang="en-US" sz="1500" err="1"/>
              <a:t>Selectives</a:t>
            </a:r>
            <a:r>
              <a:rPr lang="en-US" sz="1500"/>
              <a:t>)</a:t>
            </a:r>
            <a:endParaRPr lang="en-US" sz="1500">
              <a:ea typeface="Calibri"/>
              <a:cs typeface="Calibri"/>
            </a:endParaRPr>
          </a:p>
          <a:p>
            <a:pPr marL="800100" lvl="1"/>
            <a:r>
              <a:rPr lang="en-US" sz="1500"/>
              <a:t>Jodie Wang (Electives, </a:t>
            </a:r>
            <a:r>
              <a:rPr lang="en-US" sz="1500" err="1"/>
              <a:t>Selectives</a:t>
            </a:r>
            <a:r>
              <a:rPr lang="en-US" sz="1500"/>
              <a:t>)</a:t>
            </a:r>
            <a:endParaRPr lang="en-US" sz="1500">
              <a:ea typeface="Calibri"/>
              <a:cs typeface="Calibri"/>
            </a:endParaRPr>
          </a:p>
          <a:p>
            <a:pPr marL="800100" lvl="1"/>
            <a:r>
              <a:rPr lang="en-US" sz="1500"/>
              <a:t>Mary McGinnis (MSA)</a:t>
            </a:r>
            <a:endParaRPr lang="en-US" sz="1500">
              <a:ea typeface="Calibri"/>
              <a:cs typeface="Calibri"/>
            </a:endParaRPr>
          </a:p>
          <a:p>
            <a:pPr marL="800100" lvl="1"/>
            <a:endParaRPr lang="en-US" sz="1500"/>
          </a:p>
          <a:p>
            <a:pPr marL="342900"/>
            <a:r>
              <a:rPr lang="en-US" sz="1900"/>
              <a:t>Fort Collins Alpine Summit Team</a:t>
            </a:r>
            <a:endParaRPr lang="en-US" sz="1900">
              <a:ea typeface="Calibri"/>
              <a:cs typeface="Calibri"/>
            </a:endParaRPr>
          </a:p>
          <a:p>
            <a:pPr marL="800100" lvl="1"/>
            <a:r>
              <a:rPr lang="en-US" sz="1500"/>
              <a:t>Kelley </a:t>
            </a:r>
            <a:r>
              <a:rPr lang="en-US" sz="1500" err="1"/>
              <a:t>Yseth</a:t>
            </a:r>
            <a:r>
              <a:rPr lang="en-US" sz="1500"/>
              <a:t>, Fort Collins Regional Campus Manager</a:t>
            </a:r>
            <a:endParaRPr lang="en-US" sz="1500">
              <a:ea typeface="Calibri"/>
              <a:cs typeface="Calibri"/>
            </a:endParaRPr>
          </a:p>
          <a:p>
            <a:pPr marL="800100" lvl="1"/>
            <a:r>
              <a:rPr lang="en-US" sz="1500">
                <a:ea typeface="Calibri"/>
                <a:cs typeface="Calibri"/>
              </a:rPr>
              <a:t>Jessica Duncan (ASC)</a:t>
            </a:r>
          </a:p>
          <a:p>
            <a:pPr marL="800100" lvl="1"/>
            <a:r>
              <a:rPr lang="en-US" sz="1500">
                <a:ea typeface="Calibri"/>
                <a:cs typeface="Calibri"/>
              </a:rPr>
              <a:t>Kelli Harris (Electives)</a:t>
            </a:r>
          </a:p>
          <a:p>
            <a:pPr marL="800100" lvl="1"/>
            <a:r>
              <a:rPr lang="en-US" sz="1500">
                <a:ea typeface="Calibri"/>
                <a:cs typeface="Calibri"/>
              </a:rPr>
              <a:t>Michelle Prado –Ferrin (Trails, Basecamps, </a:t>
            </a:r>
            <a:r>
              <a:rPr lang="en-US" sz="1500" err="1">
                <a:ea typeface="Calibri"/>
                <a:cs typeface="Calibri"/>
              </a:rPr>
              <a:t>Selectives</a:t>
            </a:r>
            <a:r>
              <a:rPr lang="en-US" sz="1500">
                <a:ea typeface="Calibri"/>
                <a:cs typeface="Calibri"/>
              </a:rPr>
              <a:t>)</a:t>
            </a:r>
          </a:p>
          <a:p>
            <a:pPr marL="800100" lvl="1"/>
            <a:endParaRPr lang="en-US" sz="1500"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56D54-02A3-E840-86CB-FEFA6D46C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937" y="1693333"/>
            <a:ext cx="5096933" cy="4801129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2400"/>
              <a:t>Basecamp Team, ASC Team, Trails Team, Critical Care Team</a:t>
            </a:r>
          </a:p>
          <a:p>
            <a:r>
              <a:rPr lang="en-US" sz="2400"/>
              <a:t>CSB, FCB Teams</a:t>
            </a:r>
          </a:p>
          <a:p>
            <a:r>
              <a:rPr lang="en-US" sz="2400"/>
              <a:t>Post-Clerkship Course Directors, Coordinators, Faculty</a:t>
            </a:r>
          </a:p>
          <a:p>
            <a:r>
              <a:rPr lang="en-US" sz="2400"/>
              <a:t>Office of Student Life, Office Assessment &amp; Evaluation</a:t>
            </a:r>
            <a:endParaRPr lang="en-US" sz="2000"/>
          </a:p>
          <a:p>
            <a:r>
              <a:rPr lang="en-US" sz="2000"/>
              <a:t>More info</a:t>
            </a:r>
          </a:p>
          <a:p>
            <a:pPr lvl="1"/>
            <a:r>
              <a:rPr lang="en-US" sz="2000"/>
              <a:t>Alpine-Summit Guidebook</a:t>
            </a:r>
          </a:p>
          <a:p>
            <a:pPr lvl="1"/>
            <a:r>
              <a:rPr lang="en-US" sz="2000"/>
              <a:t>Slides to be posted</a:t>
            </a:r>
          </a:p>
          <a:p>
            <a:pPr lvl="1"/>
            <a:r>
              <a:rPr lang="en-US" sz="2000"/>
              <a:t>During orientation on day 1 ASCs</a:t>
            </a:r>
          </a:p>
          <a:p>
            <a:pPr lvl="1"/>
            <a:r>
              <a:rPr lang="en-US" sz="2000"/>
              <a:t>Email with Questions: </a:t>
            </a:r>
            <a:r>
              <a:rPr lang="en-US" sz="2000">
                <a:hlinkClick r:id="rId3"/>
              </a:rPr>
              <a:t>SOM.Alpine-Summit@cuanschutz.edu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6208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177E07-83CC-0309-EB73-710C93F0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Alpine Mission &amp; Goals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81E31C-B8E1-8E5C-1FB2-FEF6C6E53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308" y="1825625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/>
              <a:t>Through a highly tailored curriculum guided by an individual learning plan developed in conjunction with their coach, students will: deepen their knowledge and skills as well-rounded physicians-in-training, choose and prepare for their</a:t>
            </a:r>
            <a:r>
              <a:rPr lang="en-US" sz="2800">
                <a:latin typeface="Calibri Light" panose="020F0302020204030204"/>
              </a:rPr>
              <a:t> </a:t>
            </a:r>
            <a:r>
              <a:rPr lang="en-US" sz="2800"/>
              <a:t>residency and enhance their ability to positively transform the health of their future community beyond their direct clinical practice.</a:t>
            </a:r>
            <a:r>
              <a:rPr lang="en-US" sz="2800">
                <a:latin typeface="Calibri Light" panose="020F0302020204030204"/>
              </a:rPr>
              <a:t> </a:t>
            </a:r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85647BE-CE95-1ABE-5659-71BA03C646D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45646684"/>
              </p:ext>
            </p:extLst>
          </p:nvPr>
        </p:nvGraphicFramePr>
        <p:xfrm>
          <a:off x="6265984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9160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A70A6CE-7BC4-1193-DAA6-28A07D623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3" y="1622400"/>
            <a:ext cx="11533591" cy="4530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68446-F321-A042-9970-4D641783B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Alpine – Summit Timeline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69608EDD-CB95-4F66-B129-05144CCBB077}"/>
              </a:ext>
            </a:extLst>
          </p:cNvPr>
          <p:cNvSpPr/>
          <p:nvPr/>
        </p:nvSpPr>
        <p:spPr>
          <a:xfrm>
            <a:off x="1284536" y="5891816"/>
            <a:ext cx="2426208" cy="882015"/>
          </a:xfrm>
          <a:prstGeom prst="wedgeRectCallout">
            <a:avLst>
              <a:gd name="adj1" fmla="val 14898"/>
              <a:gd name="adj2" fmla="val -3778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Detailed Post-Clerkship &amp; ASC Orientation</a:t>
            </a:r>
          </a:p>
        </p:txBody>
      </p:sp>
      <p:sp>
        <p:nvSpPr>
          <p:cNvPr id="5" name="Up Arrow Callout 4">
            <a:extLst>
              <a:ext uri="{FF2B5EF4-FFF2-40B4-BE49-F238E27FC236}">
                <a16:creationId xmlns:a16="http://schemas.microsoft.com/office/drawing/2014/main" id="{9770B7D3-AC73-AF4C-988A-9D76C479D966}"/>
              </a:ext>
            </a:extLst>
          </p:cNvPr>
          <p:cNvSpPr/>
          <p:nvPr/>
        </p:nvSpPr>
        <p:spPr>
          <a:xfrm>
            <a:off x="3941421" y="3061971"/>
            <a:ext cx="2209203" cy="3698110"/>
          </a:xfrm>
          <a:prstGeom prst="upArrowCallout">
            <a:avLst>
              <a:gd name="adj1" fmla="val 6082"/>
              <a:gd name="adj2" fmla="val 15330"/>
              <a:gd name="adj3" fmla="val 25486"/>
              <a:gd name="adj4" fmla="val 22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AI/Elective Orient Lottery &amp; Specialty Advising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05003E-DB9D-67E1-2CFE-AC3621F35F76}"/>
              </a:ext>
            </a:extLst>
          </p:cNvPr>
          <p:cNvSpPr/>
          <p:nvPr/>
        </p:nvSpPr>
        <p:spPr>
          <a:xfrm>
            <a:off x="5189965" y="1447380"/>
            <a:ext cx="1312929" cy="22102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rgbClr val="FF2B33"/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7454CB-2417-8E5F-9291-147D44D7F783}"/>
              </a:ext>
            </a:extLst>
          </p:cNvPr>
          <p:cNvSpPr/>
          <p:nvPr/>
        </p:nvSpPr>
        <p:spPr>
          <a:xfrm>
            <a:off x="1170213" y="4996209"/>
            <a:ext cx="1148862" cy="7033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rgbClr val="FF2B33"/>
                </a:solidFill>
              </a:ln>
            </a:endParaRPr>
          </a:p>
        </p:txBody>
      </p:sp>
      <p:sp>
        <p:nvSpPr>
          <p:cNvPr id="11" name="Up Arrow Callout 10">
            <a:extLst>
              <a:ext uri="{FF2B5EF4-FFF2-40B4-BE49-F238E27FC236}">
                <a16:creationId xmlns:a16="http://schemas.microsoft.com/office/drawing/2014/main" id="{8EB7AB75-CA97-6FD9-1D4D-248B8BB8AC95}"/>
              </a:ext>
            </a:extLst>
          </p:cNvPr>
          <p:cNvSpPr/>
          <p:nvPr/>
        </p:nvSpPr>
        <p:spPr>
          <a:xfrm>
            <a:off x="6547461" y="3075721"/>
            <a:ext cx="2209203" cy="3698110"/>
          </a:xfrm>
          <a:prstGeom prst="upArrowCallout">
            <a:avLst>
              <a:gd name="adj1" fmla="val 6082"/>
              <a:gd name="adj2" fmla="val 15330"/>
              <a:gd name="adj3" fmla="val 25486"/>
              <a:gd name="adj4" fmla="val 222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More AI/Elective Success Details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EC4F86-1F7C-6A8A-CE03-92ED7B01077D}"/>
              </a:ext>
            </a:extLst>
          </p:cNvPr>
          <p:cNvSpPr/>
          <p:nvPr/>
        </p:nvSpPr>
        <p:spPr>
          <a:xfrm>
            <a:off x="6772199" y="1427320"/>
            <a:ext cx="410265" cy="2210220"/>
          </a:xfrm>
          <a:prstGeom prst="rect">
            <a:avLst/>
          </a:prstGeom>
          <a:noFill/>
          <a:ln w="76200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rgbClr val="FF2B33"/>
                </a:solidFill>
              </a:ln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DCA0C6-4A15-01DF-9090-3AC6FD613091}"/>
              </a:ext>
            </a:extLst>
          </p:cNvPr>
          <p:cNvSpPr/>
          <p:nvPr/>
        </p:nvSpPr>
        <p:spPr>
          <a:xfrm>
            <a:off x="3238680" y="3805916"/>
            <a:ext cx="614253" cy="2324228"/>
          </a:xfrm>
          <a:prstGeom prst="rect">
            <a:avLst/>
          </a:prstGeom>
          <a:noFill/>
          <a:ln w="76200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rgbClr val="FF2B33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0812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BA808E-7DC7-4191-E7C0-1347EB92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Alpine – Summit Requirements</a:t>
            </a: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AA423F-6F25-D492-2058-F7F8240E7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660" y="2203078"/>
            <a:ext cx="5029765" cy="426799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/>
              <a:t>Already on Calendar</a:t>
            </a:r>
            <a:r>
              <a:rPr lang="en-US" sz="1600"/>
              <a:t>:</a:t>
            </a:r>
          </a:p>
          <a:p>
            <a:pPr lvl="1"/>
            <a:r>
              <a:rPr lang="en-US" sz="1600"/>
              <a:t>ASCs – 13+ weeks </a:t>
            </a:r>
          </a:p>
          <a:p>
            <a:pPr lvl="1"/>
            <a:r>
              <a:rPr lang="en-US" sz="1600"/>
              <a:t>Trail – 4 weeks </a:t>
            </a:r>
          </a:p>
          <a:p>
            <a:pPr lvl="1"/>
            <a:r>
              <a:rPr lang="en-US" sz="1600"/>
              <a:t>Pre-Alpine Basecamp – 2 weeks </a:t>
            </a:r>
          </a:p>
          <a:p>
            <a:pPr lvl="1"/>
            <a:r>
              <a:rPr lang="en-US" sz="1600"/>
              <a:t>Transition to Residency Basecamp – 4 weeks</a:t>
            </a:r>
          </a:p>
          <a:p>
            <a:r>
              <a:rPr lang="en-US" sz="2000"/>
              <a:t>Student schedules in Fall Lottery</a:t>
            </a:r>
          </a:p>
          <a:p>
            <a:pPr lvl="1"/>
            <a:r>
              <a:rPr lang="en-US" sz="1600"/>
              <a:t>2-week Critical Care Course or standard 4-week ICU course</a:t>
            </a:r>
          </a:p>
          <a:p>
            <a:pPr lvl="1"/>
            <a:r>
              <a:rPr lang="en-US" sz="1600"/>
              <a:t>Integrated Science Selective – 4 weeks </a:t>
            </a:r>
          </a:p>
          <a:p>
            <a:pPr lvl="1"/>
            <a:r>
              <a:rPr lang="en-US" sz="1600"/>
              <a:t>Required Acting Internship – 4 weeks </a:t>
            </a:r>
          </a:p>
          <a:p>
            <a:pPr lvl="1"/>
            <a:r>
              <a:rPr lang="en-US" sz="1600"/>
              <a:t>Additional Courses – 28 weeks </a:t>
            </a:r>
          </a:p>
          <a:p>
            <a:r>
              <a:rPr lang="en-US" sz="2000"/>
              <a:t>Finish MSA, Complete Other Trail Requirements, Take Step 1 &amp; Step 2 by Deadlines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D5515F-6894-DF79-DD67-43A81B4F39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62545" y="2984778"/>
            <a:ext cx="5508327" cy="2547599"/>
          </a:xfrm>
          <a:prstGeom prst="rect">
            <a:avLst/>
          </a:prstGeom>
        </p:spPr>
      </p:pic>
      <p:sp>
        <p:nvSpPr>
          <p:cNvPr id="28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D70CA4-EF5A-FD8A-E07C-09636A87D93C}"/>
              </a:ext>
            </a:extLst>
          </p:cNvPr>
          <p:cNvSpPr txBox="1"/>
          <p:nvPr/>
        </p:nvSpPr>
        <p:spPr>
          <a:xfrm>
            <a:off x="6368577" y="5740888"/>
            <a:ext cx="478884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Leaves 18+ unstructured weeks for: Step 2, Interviews, Vacation, Weddings, Additional Courses</a:t>
            </a:r>
          </a:p>
        </p:txBody>
      </p:sp>
    </p:spTree>
    <p:extLst>
      <p:ext uri="{BB962C8B-B14F-4D97-AF65-F5344CB8AC3E}">
        <p14:creationId xmlns:p14="http://schemas.microsoft.com/office/powerpoint/2010/main" val="7871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4D69A6-89FD-17B6-EF10-C4FA1E1F2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248" y="1825511"/>
            <a:ext cx="7018352" cy="27566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E08DD-ED65-0761-AA76-5C5B510D0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US" sz="3300">
                <a:solidFill>
                  <a:schemeClr val="bg1"/>
                </a:solidFill>
                <a:highlight>
                  <a:srgbClr val="FF0000"/>
                </a:highlight>
              </a:rPr>
              <a:t>Scheduling Concepts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92481-4DDE-9B3F-5E52-778ABBE86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2"/>
            <a:ext cx="3822192" cy="4078553"/>
          </a:xfrm>
        </p:spPr>
        <p:txBody>
          <a:bodyPr>
            <a:norm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Step 1 Deadline: Jan 11, 2026</a:t>
            </a:r>
          </a:p>
          <a:p>
            <a:r>
              <a:rPr lang="en-US" sz="1400">
                <a:solidFill>
                  <a:schemeClr val="bg1"/>
                </a:solidFill>
              </a:rPr>
              <a:t>Step 2 Deadline July 24th, 2026</a:t>
            </a:r>
          </a:p>
          <a:p>
            <a:pPr lvl="1"/>
            <a:r>
              <a:rPr lang="en-US" sz="1400">
                <a:solidFill>
                  <a:schemeClr val="bg1"/>
                </a:solidFill>
              </a:rPr>
              <a:t>If need score to determine competitiveness for residency -&gt; consider earlier time</a:t>
            </a:r>
          </a:p>
          <a:p>
            <a:pPr lvl="1"/>
            <a:r>
              <a:rPr lang="en-US" sz="1400">
                <a:solidFill>
                  <a:schemeClr val="bg1"/>
                </a:solidFill>
              </a:rPr>
              <a:t>If need early AI/Elective timeframe for additional career exploration, can take later/closer to deadline</a:t>
            </a:r>
          </a:p>
          <a:p>
            <a:pPr lvl="1"/>
            <a:r>
              <a:rPr lang="en-US" sz="1400">
                <a:solidFill>
                  <a:schemeClr val="bg1"/>
                </a:solidFill>
              </a:rPr>
              <a:t>Talk to your specialty advisor</a:t>
            </a:r>
          </a:p>
          <a:p>
            <a:r>
              <a:rPr lang="en-US" sz="1400">
                <a:solidFill>
                  <a:schemeClr val="bg1"/>
                </a:solidFill>
              </a:rPr>
              <a:t>Schedule Individualized Curriculum each fall for following calendar year with Lottery</a:t>
            </a:r>
          </a:p>
          <a:p>
            <a:r>
              <a:rPr lang="en-US" sz="1400">
                <a:solidFill>
                  <a:schemeClr val="bg1"/>
                </a:solidFill>
              </a:rPr>
              <a:t>You have lots of flexibility and unscheduled time in Alpine-Summit!</a:t>
            </a:r>
          </a:p>
          <a:p>
            <a:pPr lvl="1"/>
            <a:r>
              <a:rPr lang="en-US" sz="1400">
                <a:solidFill>
                  <a:srgbClr val="FF0000"/>
                </a:solidFill>
              </a:rPr>
              <a:t>Schedule absences for voluntary situations outside of required curricular elements (in Red)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B01636-F50D-ABAE-9345-31D46D3D4DC4}"/>
              </a:ext>
            </a:extLst>
          </p:cNvPr>
          <p:cNvSpPr/>
          <p:nvPr/>
        </p:nvSpPr>
        <p:spPr>
          <a:xfrm>
            <a:off x="6342246" y="1687559"/>
            <a:ext cx="1703734" cy="14537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9E509-2A2D-D588-A37E-7FEEDDF37A1F}"/>
              </a:ext>
            </a:extLst>
          </p:cNvPr>
          <p:cNvSpPr/>
          <p:nvPr/>
        </p:nvSpPr>
        <p:spPr>
          <a:xfrm>
            <a:off x="9026013" y="1733279"/>
            <a:ext cx="581749" cy="145377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85987F-128B-B131-F4A1-2E80FFCE1283}"/>
              </a:ext>
            </a:extLst>
          </p:cNvPr>
          <p:cNvSpPr/>
          <p:nvPr/>
        </p:nvSpPr>
        <p:spPr>
          <a:xfrm>
            <a:off x="10398452" y="3253713"/>
            <a:ext cx="555171" cy="11506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84F26A-5C0A-6819-F573-452FBC6AB67B}"/>
              </a:ext>
            </a:extLst>
          </p:cNvPr>
          <p:cNvSpPr/>
          <p:nvPr/>
        </p:nvSpPr>
        <p:spPr>
          <a:xfrm>
            <a:off x="6727212" y="3326676"/>
            <a:ext cx="405941" cy="11538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2808EF21-5927-4924-6F14-170F7C6D9832}"/>
              </a:ext>
            </a:extLst>
          </p:cNvPr>
          <p:cNvSpPr/>
          <p:nvPr/>
        </p:nvSpPr>
        <p:spPr>
          <a:xfrm>
            <a:off x="7239853" y="939370"/>
            <a:ext cx="1596980" cy="746760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Lottery for 2026</a:t>
            </a: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30EFF65B-0232-349A-4F75-6CED9B725B25}"/>
              </a:ext>
            </a:extLst>
          </p:cNvPr>
          <p:cNvSpPr/>
          <p:nvPr/>
        </p:nvSpPr>
        <p:spPr>
          <a:xfrm>
            <a:off x="6883115" y="4582116"/>
            <a:ext cx="1596980" cy="746760"/>
          </a:xfrm>
          <a:prstGeom prst="wedgeEllipseCallout">
            <a:avLst>
              <a:gd name="adj1" fmla="val -17016"/>
              <a:gd name="adj2" fmla="val -7627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Lottery for 2027</a:t>
            </a:r>
          </a:p>
        </p:txBody>
      </p:sp>
    </p:spTree>
    <p:extLst>
      <p:ext uri="{BB962C8B-B14F-4D97-AF65-F5344CB8AC3E}">
        <p14:creationId xmlns:p14="http://schemas.microsoft.com/office/powerpoint/2010/main" val="419430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BF37B-0CDF-DA65-FE3C-F1CBB04F8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Attendance / Absences</a:t>
            </a:r>
            <a:br>
              <a:rPr lang="en-US"/>
            </a:br>
            <a:r>
              <a:rPr lang="en-US" sz="2400"/>
              <a:t>(No Carry Over from Foothills)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1757A-F465-48C7-9868-E75DEB1BC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58737"/>
            <a:ext cx="5157787" cy="823912"/>
          </a:xfrm>
        </p:spPr>
        <p:txBody>
          <a:bodyPr/>
          <a:lstStyle/>
          <a:p>
            <a:r>
              <a:rPr lang="en-US"/>
              <a:t>Advanced Science Courses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B85D89-9D26-B5CD-3D2D-CC40CE1A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82649"/>
            <a:ext cx="5157787" cy="368458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Personal Days – 2 Days</a:t>
            </a:r>
          </a:p>
          <a:p>
            <a:pPr lvl="1"/>
            <a:r>
              <a:rPr lang="en-US"/>
              <a:t>Requested via form 60 days in advance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8376E8-A8B1-2F1B-43BD-6937301C2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58737"/>
            <a:ext cx="5183188" cy="823912"/>
          </a:xfrm>
        </p:spPr>
        <p:txBody>
          <a:bodyPr/>
          <a:lstStyle/>
          <a:p>
            <a:r>
              <a:rPr lang="en-US"/>
              <a:t>Rest of Alpine-Summit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6AEF6A-EC64-5F91-01F0-845C1C089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82650"/>
            <a:ext cx="5157787" cy="2671762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Conference – 48 hours per AY (in courses &gt; 2 weeks)</a:t>
            </a:r>
          </a:p>
          <a:p>
            <a:r>
              <a:rPr lang="en-US"/>
              <a:t>4-wk Course – Up to 2 Excused</a:t>
            </a:r>
          </a:p>
          <a:p>
            <a:r>
              <a:rPr lang="en-US"/>
              <a:t>2-wk Course – Up to 1 Excused</a:t>
            </a:r>
          </a:p>
          <a:p>
            <a:r>
              <a:rPr lang="en-US"/>
              <a:t>Total per AY – 5 Excused (after ASCs in Year 3)</a:t>
            </a:r>
          </a:p>
          <a:p>
            <a:pPr lvl="1"/>
            <a:r>
              <a:rPr lang="en-US"/>
              <a:t>Request via form</a:t>
            </a:r>
          </a:p>
          <a:p>
            <a:pPr lvl="1"/>
            <a:r>
              <a:rPr lang="en-US"/>
              <a:t>Professionalism form for non-adherence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ED959E-76F5-E90D-982C-9433F785F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681" y="4954412"/>
            <a:ext cx="4688242" cy="179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6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42CF0-A2BA-CD01-4B54-BE6A1263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Policies &amp; Procedures &amp; Phase IV Guidebook &amp; Oasis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57957-9D6E-0ACF-37AD-39F2902BA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3610" y="2121763"/>
            <a:ext cx="3822192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Guidebook: </a:t>
            </a:r>
            <a:r>
              <a:rPr lang="en-US" sz="2000">
                <a:solidFill>
                  <a:schemeClr val="bg1"/>
                </a:solidFill>
                <a:hlinkClick r:id="rId2"/>
              </a:rPr>
              <a:t>https://medschool.cuanschutz.edu/education/current-students/curriculum/trek-curriculum/alpine-summit-post-clerkship-phase</a:t>
            </a:r>
            <a:endParaRPr lang="en-US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Oasis: </a:t>
            </a:r>
            <a:r>
              <a:rPr lang="en-US" sz="2000">
                <a:solidFill>
                  <a:schemeClr val="bg1"/>
                </a:solidFill>
                <a:hlinkClick r:id="rId3"/>
              </a:rPr>
              <a:t>https://ucdenver.oasisscheduling.com/public/courses/select_student_level.html</a:t>
            </a:r>
            <a:r>
              <a:rPr lang="en-US" sz="200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696C11-40EE-07C3-99ED-97A531CD206C}"/>
              </a:ext>
            </a:extLst>
          </p:cNvPr>
          <p:cNvSpPr/>
          <p:nvPr/>
        </p:nvSpPr>
        <p:spPr>
          <a:xfrm>
            <a:off x="6654298" y="3054094"/>
            <a:ext cx="1361941" cy="1767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30AEE3-80DA-8EC0-AD12-7F945D50B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365" y="3718560"/>
            <a:ext cx="4084025" cy="29645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CE1B7F-D642-F135-0669-BCEFFBBB9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546" y="174846"/>
            <a:ext cx="4953000" cy="332523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5BD01A-FE97-0615-AA69-5658E7763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488" y="4577317"/>
            <a:ext cx="2694039" cy="124707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91513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lorful ink in water">
            <a:extLst>
              <a:ext uri="{FF2B5EF4-FFF2-40B4-BE49-F238E27FC236}">
                <a16:creationId xmlns:a16="http://schemas.microsoft.com/office/drawing/2014/main" id="{1769F00E-4E65-2540-96A9-CB07506A1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1023" b="47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9F9BAC-4894-3444-A227-7ED0F770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1695576"/>
            <a:ext cx="8652938" cy="285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/>
              <a:t>Advanced Science Courses</a:t>
            </a:r>
          </a:p>
        </p:txBody>
      </p:sp>
    </p:spTree>
    <p:extLst>
      <p:ext uri="{BB962C8B-B14F-4D97-AF65-F5344CB8AC3E}">
        <p14:creationId xmlns:p14="http://schemas.microsoft.com/office/powerpoint/2010/main" val="3260508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 S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SOM -LCC template" id="{41924B1E-FAAC-444A-841B-5FA5D26A9F43}" vid="{0A3A2260-8741-DE4B-A7AD-247B17488E9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3e5132-81f6-4aae-a57f-ceaf63b4a9e4">
      <Terms xmlns="http://schemas.microsoft.com/office/infopath/2007/PartnerControls"/>
    </lcf76f155ced4ddcb4097134ff3c332f>
    <TaxCatchAll xmlns="739390ec-7759-4eae-9fff-7a84e222c8f5" xsi:nil="true"/>
    <FileDescription xmlns="db3e5132-81f6-4aae-a57f-ceaf63b4a9e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5163EB9E963546B25A4D1573E3909D" ma:contentTypeVersion="19" ma:contentTypeDescription="Create a new document." ma:contentTypeScope="" ma:versionID="62b488fc0710a16481ffb9aa6f0f2b4f">
  <xsd:schema xmlns:xsd="http://www.w3.org/2001/XMLSchema" xmlns:xs="http://www.w3.org/2001/XMLSchema" xmlns:p="http://schemas.microsoft.com/office/2006/metadata/properties" xmlns:ns2="db3e5132-81f6-4aae-a57f-ceaf63b4a9e4" xmlns:ns3="739390ec-7759-4eae-9fff-7a84e222c8f5" targetNamespace="http://schemas.microsoft.com/office/2006/metadata/properties" ma:root="true" ma:fieldsID="2fe994a4db9a12360f28a4dd630c1bec" ns2:_="" ns3:_="">
    <xsd:import namespace="db3e5132-81f6-4aae-a57f-ceaf63b4a9e4"/>
    <xsd:import namespace="739390ec-7759-4eae-9fff-7a84e222c8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FileDescrip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3e5132-81f6-4aae-a57f-ceaf63b4a9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7310ada-04f1-49d1-83c9-5a60708465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FileDescription" ma:index="24" nillable="true" ma:displayName="File Description" ma:description="Share with Course Directors for any NEW courses." ma:format="Dropdown" ma:internalName="FileDescription">
      <xsd:simpleType>
        <xsd:restriction base="dms:Note">
          <xsd:maxLength value="255"/>
        </xsd:restriction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9390ec-7759-4eae-9fff-7a84e222c8f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e81d406-b1ef-4a19-af41-da598254048f}" ma:internalName="TaxCatchAll" ma:showField="CatchAllData" ma:web="739390ec-7759-4eae-9fff-7a84e222c8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A2852B-2087-4644-B46F-1005D591667F}">
  <ds:schemaRefs>
    <ds:schemaRef ds:uri="739390ec-7759-4eae-9fff-7a84e222c8f5"/>
    <ds:schemaRef ds:uri="db3e5132-81f6-4aae-a57f-ceaf63b4a9e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4EB4FD-4B98-486D-B7FC-F1094E928E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053E40-C45E-4261-B4F7-379DBED7EFD3}">
  <ds:schemaRefs>
    <ds:schemaRef ds:uri="739390ec-7759-4eae-9fff-7a84e222c8f5"/>
    <ds:schemaRef ds:uri="db3e5132-81f6-4aae-a57f-ceaf63b4a9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25</Slides>
  <Notes>8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CU SOM</vt:lpstr>
      <vt:lpstr>Alpine – Summit Introduction</vt:lpstr>
      <vt:lpstr>Agenda</vt:lpstr>
      <vt:lpstr>Alpine Mission &amp; Goals</vt:lpstr>
      <vt:lpstr>Alpine – Summit Timeline</vt:lpstr>
      <vt:lpstr>Alpine – Summit Requirements</vt:lpstr>
      <vt:lpstr>Scheduling Concepts</vt:lpstr>
      <vt:lpstr>Attendance / Absences (No Carry Over from Foothills)</vt:lpstr>
      <vt:lpstr>Policies &amp; Procedures &amp; Phase IV Guidebook &amp; Oasis</vt:lpstr>
      <vt:lpstr>Advanced Science Courses</vt:lpstr>
      <vt:lpstr>Advanced Integrated Science Courses</vt:lpstr>
      <vt:lpstr>ASCs Integrated2</vt:lpstr>
      <vt:lpstr>Advanced Science Course Directors</vt:lpstr>
      <vt:lpstr>Didactics Big Picture</vt:lpstr>
      <vt:lpstr>Advanced Clinical Learning Big Picture</vt:lpstr>
      <vt:lpstr>(Main Campus) Sample Student Schedules</vt:lpstr>
      <vt:lpstr>ASC Assessments</vt:lpstr>
      <vt:lpstr>Step Considerations</vt:lpstr>
      <vt:lpstr>The Trails (non-clinical) Leadership Development</vt:lpstr>
      <vt:lpstr>What Does a Trail Look Like?</vt:lpstr>
      <vt:lpstr>Trail Directors</vt:lpstr>
      <vt:lpstr>Integrated Science Selectives</vt:lpstr>
      <vt:lpstr>AI &amp; Electives</vt:lpstr>
      <vt:lpstr>Transition to Residency Basecamp</vt:lpstr>
      <vt:lpstr>Next Steps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Trek Curriculum Alpine Update</dc:title>
  <dc:creator>Stickrath, Chad</dc:creator>
  <cp:revision>1</cp:revision>
  <dcterms:created xsi:type="dcterms:W3CDTF">2021-02-16T00:22:57Z</dcterms:created>
  <dcterms:modified xsi:type="dcterms:W3CDTF">2025-04-09T19:07:44Z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0x010100CE5163EB9E963546B25A4D1573E3909D</vt:lpwstr>
  </property>
  <property fmtid="{D5CDD505-2E9C-101B-9397-08002B2CF9AE}" pid="3" name="MediaServiceImageTags">
    <vt:lpwstr/>
  </property>
</Properties>
</file>