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</p:sldMasterIdLst>
  <p:notesMasterIdLst>
    <p:notesMasterId r:id="rId31"/>
  </p:notesMasterIdLst>
  <p:sldIdLst>
    <p:sldId id="413" r:id="rId6"/>
    <p:sldId id="4142" r:id="rId7"/>
    <p:sldId id="4158" r:id="rId8"/>
    <p:sldId id="4144" r:id="rId9"/>
    <p:sldId id="4151" r:id="rId10"/>
    <p:sldId id="4148" r:id="rId11"/>
    <p:sldId id="4199" r:id="rId12"/>
    <p:sldId id="4145" r:id="rId13"/>
    <p:sldId id="4141" r:id="rId14"/>
    <p:sldId id="561" r:id="rId15"/>
    <p:sldId id="562" r:id="rId16"/>
    <p:sldId id="4147" r:id="rId17"/>
    <p:sldId id="4190" r:id="rId18"/>
    <p:sldId id="4182" r:id="rId19"/>
    <p:sldId id="4194" r:id="rId20"/>
    <p:sldId id="4193" r:id="rId21"/>
    <p:sldId id="4195" r:id="rId22"/>
    <p:sldId id="563" r:id="rId23"/>
    <p:sldId id="565" r:id="rId24"/>
    <p:sldId id="4196" r:id="rId25"/>
    <p:sldId id="595" r:id="rId26"/>
    <p:sldId id="4146" r:id="rId27"/>
    <p:sldId id="458" r:id="rId28"/>
    <p:sldId id="567" r:id="rId29"/>
    <p:sldId id="569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B33"/>
    <a:srgbClr val="D883FF"/>
    <a:srgbClr val="FF7E79"/>
    <a:srgbClr val="D5FC79"/>
    <a:srgbClr val="00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59C2C12-4E58-A442-8689-39ADCCBA69F3}" v="270" dt="2024-04-08T16:41:18.30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/>
    <p:restoredTop sz="94506"/>
  </p:normalViewPr>
  <p:slideViewPr>
    <p:cSldViewPr snapToGrid="0" snapToObjects="1">
      <p:cViewPr varScale="1">
        <p:scale>
          <a:sx n="84" d="100"/>
          <a:sy n="84" d="100"/>
        </p:scale>
        <p:origin x="184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ickrath, Chad" userId="827b742d-9964-4a9c-88dd-0bcb505b2a44" providerId="ADAL" clId="{68EAD219-8B78-9F4C-9BFF-A04DB7670B56}"/>
    <pc:docChg chg="custSel addSld modSld">
      <pc:chgData name="Stickrath, Chad" userId="827b742d-9964-4a9c-88dd-0bcb505b2a44" providerId="ADAL" clId="{68EAD219-8B78-9F4C-9BFF-A04DB7670B56}" dt="2024-01-30T23:27:29.354" v="673" actId="26606"/>
      <pc:docMkLst>
        <pc:docMk/>
      </pc:docMkLst>
      <pc:sldChg chg="modSp mod">
        <pc:chgData name="Stickrath, Chad" userId="827b742d-9964-4a9c-88dd-0bcb505b2a44" providerId="ADAL" clId="{68EAD219-8B78-9F4C-9BFF-A04DB7670B56}" dt="2024-01-30T22:41:02.421" v="42" actId="20577"/>
        <pc:sldMkLst>
          <pc:docMk/>
          <pc:sldMk cId="794699002" sldId="413"/>
        </pc:sldMkLst>
        <pc:spChg chg="mod">
          <ac:chgData name="Stickrath, Chad" userId="827b742d-9964-4a9c-88dd-0bcb505b2a44" providerId="ADAL" clId="{68EAD219-8B78-9F4C-9BFF-A04DB7670B56}" dt="2024-01-30T22:40:52.648" v="9" actId="20577"/>
          <ac:spMkLst>
            <pc:docMk/>
            <pc:sldMk cId="794699002" sldId="413"/>
            <ac:spMk id="3" creationId="{00000000-0000-0000-0000-000000000000}"/>
          </ac:spMkLst>
        </pc:spChg>
        <pc:spChg chg="mod">
          <ac:chgData name="Stickrath, Chad" userId="827b742d-9964-4a9c-88dd-0bcb505b2a44" providerId="ADAL" clId="{68EAD219-8B78-9F4C-9BFF-A04DB7670B56}" dt="2024-01-30T22:41:02.421" v="42" actId="20577"/>
          <ac:spMkLst>
            <pc:docMk/>
            <pc:sldMk cId="794699002" sldId="413"/>
            <ac:spMk id="8" creationId="{00000000-0000-0000-0000-000000000000}"/>
          </ac:spMkLst>
        </pc:spChg>
      </pc:sldChg>
      <pc:sldChg chg="addSp delSp modSp mod modAnim">
        <pc:chgData name="Stickrath, Chad" userId="827b742d-9964-4a9c-88dd-0bcb505b2a44" providerId="ADAL" clId="{68EAD219-8B78-9F4C-9BFF-A04DB7670B56}" dt="2024-01-30T23:26:22.191" v="668" actId="27614"/>
        <pc:sldMkLst>
          <pc:docMk/>
          <pc:sldMk cId="523529308" sldId="562"/>
        </pc:sldMkLst>
        <pc:spChg chg="mod">
          <ac:chgData name="Stickrath, Chad" userId="827b742d-9964-4a9c-88dd-0bcb505b2a44" providerId="ADAL" clId="{68EAD219-8B78-9F4C-9BFF-A04DB7670B56}" dt="2024-01-30T23:25:37.856" v="665" actId="26606"/>
          <ac:spMkLst>
            <pc:docMk/>
            <pc:sldMk cId="523529308" sldId="562"/>
            <ac:spMk id="5" creationId="{A5EE2CFC-5E49-1B4B-9448-2EFB454B1DDC}"/>
          </ac:spMkLst>
        </pc:spChg>
        <pc:spChg chg="mod ord">
          <ac:chgData name="Stickrath, Chad" userId="827b742d-9964-4a9c-88dd-0bcb505b2a44" providerId="ADAL" clId="{68EAD219-8B78-9F4C-9BFF-A04DB7670B56}" dt="2024-01-30T23:26:18.833" v="667" actId="26606"/>
          <ac:spMkLst>
            <pc:docMk/>
            <pc:sldMk cId="523529308" sldId="562"/>
            <ac:spMk id="6" creationId="{9171649E-408E-7B49-8566-5259A7174649}"/>
          </ac:spMkLst>
        </pc:spChg>
        <pc:spChg chg="del">
          <ac:chgData name="Stickrath, Chad" userId="827b742d-9964-4a9c-88dd-0bcb505b2a44" providerId="ADAL" clId="{68EAD219-8B78-9F4C-9BFF-A04DB7670B56}" dt="2024-01-30T23:25:37.856" v="665" actId="26606"/>
          <ac:spMkLst>
            <pc:docMk/>
            <pc:sldMk cId="523529308" sldId="562"/>
            <ac:spMk id="26" creationId="{081EA652-8C6A-4E69-BEB9-170809474553}"/>
          </ac:spMkLst>
        </pc:spChg>
        <pc:spChg chg="del">
          <ac:chgData name="Stickrath, Chad" userId="827b742d-9964-4a9c-88dd-0bcb505b2a44" providerId="ADAL" clId="{68EAD219-8B78-9F4C-9BFF-A04DB7670B56}" dt="2024-01-30T23:25:37.856" v="665" actId="26606"/>
          <ac:spMkLst>
            <pc:docMk/>
            <pc:sldMk cId="523529308" sldId="562"/>
            <ac:spMk id="28" creationId="{A4026A73-1F7F-49F2-B319-8CA3B3D53269}"/>
          </ac:spMkLst>
        </pc:spChg>
        <pc:spChg chg="del">
          <ac:chgData name="Stickrath, Chad" userId="827b742d-9964-4a9c-88dd-0bcb505b2a44" providerId="ADAL" clId="{68EAD219-8B78-9F4C-9BFF-A04DB7670B56}" dt="2024-01-30T23:25:37.856" v="665" actId="26606"/>
          <ac:spMkLst>
            <pc:docMk/>
            <pc:sldMk cId="523529308" sldId="562"/>
            <ac:spMk id="30" creationId="{5298780A-33B9-4EA2-8F67-DE68AD62841B}"/>
          </ac:spMkLst>
        </pc:spChg>
        <pc:spChg chg="del">
          <ac:chgData name="Stickrath, Chad" userId="827b742d-9964-4a9c-88dd-0bcb505b2a44" providerId="ADAL" clId="{68EAD219-8B78-9F4C-9BFF-A04DB7670B56}" dt="2024-01-30T23:25:37.856" v="665" actId="26606"/>
          <ac:spMkLst>
            <pc:docMk/>
            <pc:sldMk cId="523529308" sldId="562"/>
            <ac:spMk id="32" creationId="{7F488E8B-4E1E-4402-8935-D4E6C02615C7}"/>
          </ac:spMkLst>
        </pc:spChg>
        <pc:spChg chg="add del">
          <ac:chgData name="Stickrath, Chad" userId="827b742d-9964-4a9c-88dd-0bcb505b2a44" providerId="ADAL" clId="{68EAD219-8B78-9F4C-9BFF-A04DB7670B56}" dt="2024-01-30T23:26:18.833" v="667" actId="26606"/>
          <ac:spMkLst>
            <pc:docMk/>
            <pc:sldMk cId="523529308" sldId="562"/>
            <ac:spMk id="39" creationId="{D7A453D2-15D8-4403-815F-291FA16340D9}"/>
          </ac:spMkLst>
        </pc:spChg>
        <pc:spChg chg="add del">
          <ac:chgData name="Stickrath, Chad" userId="827b742d-9964-4a9c-88dd-0bcb505b2a44" providerId="ADAL" clId="{68EAD219-8B78-9F4C-9BFF-A04DB7670B56}" dt="2024-01-30T23:26:18.833" v="667" actId="26606"/>
          <ac:spMkLst>
            <pc:docMk/>
            <pc:sldMk cId="523529308" sldId="562"/>
            <ac:spMk id="41" creationId="{8161EA6B-09CA-445B-AB0D-8DF76FA92DEF}"/>
          </ac:spMkLst>
        </pc:spChg>
        <pc:spChg chg="add del">
          <ac:chgData name="Stickrath, Chad" userId="827b742d-9964-4a9c-88dd-0bcb505b2a44" providerId="ADAL" clId="{68EAD219-8B78-9F4C-9BFF-A04DB7670B56}" dt="2024-01-30T23:26:18.833" v="667" actId="26606"/>
          <ac:spMkLst>
            <pc:docMk/>
            <pc:sldMk cId="523529308" sldId="562"/>
            <ac:spMk id="51" creationId="{B8114C98-A349-4111-A123-E8EAB86ABE30}"/>
          </ac:spMkLst>
        </pc:spChg>
        <pc:spChg chg="add del">
          <ac:chgData name="Stickrath, Chad" userId="827b742d-9964-4a9c-88dd-0bcb505b2a44" providerId="ADAL" clId="{68EAD219-8B78-9F4C-9BFF-A04DB7670B56}" dt="2024-01-30T23:26:18.833" v="667" actId="26606"/>
          <ac:spMkLst>
            <pc:docMk/>
            <pc:sldMk cId="523529308" sldId="562"/>
            <ac:spMk id="59" creationId="{E2D3D3F2-ABBB-4453-B1C5-1BEBF7E4DD56}"/>
          </ac:spMkLst>
        </pc:spChg>
        <pc:spChg chg="add del">
          <ac:chgData name="Stickrath, Chad" userId="827b742d-9964-4a9c-88dd-0bcb505b2a44" providerId="ADAL" clId="{68EAD219-8B78-9F4C-9BFF-A04DB7670B56}" dt="2024-01-30T23:26:18.833" v="667" actId="26606"/>
          <ac:spMkLst>
            <pc:docMk/>
            <pc:sldMk cId="523529308" sldId="562"/>
            <ac:spMk id="73" creationId="{773AEA78-C03B-40B7-9D11-DC022119D577}"/>
          </ac:spMkLst>
        </pc:spChg>
        <pc:spChg chg="add">
          <ac:chgData name="Stickrath, Chad" userId="827b742d-9964-4a9c-88dd-0bcb505b2a44" providerId="ADAL" clId="{68EAD219-8B78-9F4C-9BFF-A04DB7670B56}" dt="2024-01-30T23:26:18.833" v="667" actId="26606"/>
          <ac:spMkLst>
            <pc:docMk/>
            <pc:sldMk cId="523529308" sldId="562"/>
            <ac:spMk id="78" creationId="{D7A453D2-15D8-4403-815F-291FA16340D9}"/>
          </ac:spMkLst>
        </pc:spChg>
        <pc:spChg chg="add">
          <ac:chgData name="Stickrath, Chad" userId="827b742d-9964-4a9c-88dd-0bcb505b2a44" providerId="ADAL" clId="{68EAD219-8B78-9F4C-9BFF-A04DB7670B56}" dt="2024-01-30T23:26:18.833" v="667" actId="26606"/>
          <ac:spMkLst>
            <pc:docMk/>
            <pc:sldMk cId="523529308" sldId="562"/>
            <ac:spMk id="80" creationId="{8161EA6B-09CA-445B-AB0D-8DF76FA92DEF}"/>
          </ac:spMkLst>
        </pc:spChg>
        <pc:spChg chg="add">
          <ac:chgData name="Stickrath, Chad" userId="827b742d-9964-4a9c-88dd-0bcb505b2a44" providerId="ADAL" clId="{68EAD219-8B78-9F4C-9BFF-A04DB7670B56}" dt="2024-01-30T23:26:18.833" v="667" actId="26606"/>
          <ac:spMkLst>
            <pc:docMk/>
            <pc:sldMk cId="523529308" sldId="562"/>
            <ac:spMk id="90" creationId="{B8114C98-A349-4111-A123-E8EAB86ABE30}"/>
          </ac:spMkLst>
        </pc:spChg>
        <pc:spChg chg="add">
          <ac:chgData name="Stickrath, Chad" userId="827b742d-9964-4a9c-88dd-0bcb505b2a44" providerId="ADAL" clId="{68EAD219-8B78-9F4C-9BFF-A04DB7670B56}" dt="2024-01-30T23:26:18.833" v="667" actId="26606"/>
          <ac:spMkLst>
            <pc:docMk/>
            <pc:sldMk cId="523529308" sldId="562"/>
            <ac:spMk id="98" creationId="{E2D3D3F2-ABBB-4453-B1C5-1BEBF7E4DD56}"/>
          </ac:spMkLst>
        </pc:spChg>
        <pc:spChg chg="add">
          <ac:chgData name="Stickrath, Chad" userId="827b742d-9964-4a9c-88dd-0bcb505b2a44" providerId="ADAL" clId="{68EAD219-8B78-9F4C-9BFF-A04DB7670B56}" dt="2024-01-30T23:26:18.833" v="667" actId="26606"/>
          <ac:spMkLst>
            <pc:docMk/>
            <pc:sldMk cId="523529308" sldId="562"/>
            <ac:spMk id="112" creationId="{773AEA78-C03B-40B7-9D11-DC022119D577}"/>
          </ac:spMkLst>
        </pc:spChg>
        <pc:grpChg chg="add del">
          <ac:chgData name="Stickrath, Chad" userId="827b742d-9964-4a9c-88dd-0bcb505b2a44" providerId="ADAL" clId="{68EAD219-8B78-9F4C-9BFF-A04DB7670B56}" dt="2024-01-30T23:26:18.833" v="667" actId="26606"/>
          <ac:grpSpMkLst>
            <pc:docMk/>
            <pc:sldMk cId="523529308" sldId="562"/>
            <ac:grpSpMk id="43" creationId="{913B067F-3154-4968-A886-DF93A787EC44}"/>
          </ac:grpSpMkLst>
        </pc:grpChg>
        <pc:grpChg chg="add del">
          <ac:chgData name="Stickrath, Chad" userId="827b742d-9964-4a9c-88dd-0bcb505b2a44" providerId="ADAL" clId="{68EAD219-8B78-9F4C-9BFF-A04DB7670B56}" dt="2024-01-30T23:26:18.833" v="667" actId="26606"/>
          <ac:grpSpMkLst>
            <pc:docMk/>
            <pc:sldMk cId="523529308" sldId="562"/>
            <ac:grpSpMk id="53" creationId="{670FB431-AE18-414D-92F4-1D12D1991152}"/>
          </ac:grpSpMkLst>
        </pc:grpChg>
        <pc:grpChg chg="add del">
          <ac:chgData name="Stickrath, Chad" userId="827b742d-9964-4a9c-88dd-0bcb505b2a44" providerId="ADAL" clId="{68EAD219-8B78-9F4C-9BFF-A04DB7670B56}" dt="2024-01-30T23:26:18.833" v="667" actId="26606"/>
          <ac:grpSpMkLst>
            <pc:docMk/>
            <pc:sldMk cId="523529308" sldId="562"/>
            <ac:grpSpMk id="61" creationId="{8214E4A5-A0D2-42C4-8D14-D2A7E495F041}"/>
          </ac:grpSpMkLst>
        </pc:grpChg>
        <pc:grpChg chg="add del">
          <ac:chgData name="Stickrath, Chad" userId="827b742d-9964-4a9c-88dd-0bcb505b2a44" providerId="ADAL" clId="{68EAD219-8B78-9F4C-9BFF-A04DB7670B56}" dt="2024-01-30T23:26:18.833" v="667" actId="26606"/>
          <ac:grpSpMkLst>
            <pc:docMk/>
            <pc:sldMk cId="523529308" sldId="562"/>
            <ac:grpSpMk id="67" creationId="{1F4E1649-4D1F-4A91-AF97-A254BFDD524D}"/>
          </ac:grpSpMkLst>
        </pc:grpChg>
        <pc:grpChg chg="add">
          <ac:chgData name="Stickrath, Chad" userId="827b742d-9964-4a9c-88dd-0bcb505b2a44" providerId="ADAL" clId="{68EAD219-8B78-9F4C-9BFF-A04DB7670B56}" dt="2024-01-30T23:26:18.833" v="667" actId="26606"/>
          <ac:grpSpMkLst>
            <pc:docMk/>
            <pc:sldMk cId="523529308" sldId="562"/>
            <ac:grpSpMk id="82" creationId="{913B067F-3154-4968-A886-DF93A787EC44}"/>
          </ac:grpSpMkLst>
        </pc:grpChg>
        <pc:grpChg chg="add">
          <ac:chgData name="Stickrath, Chad" userId="827b742d-9964-4a9c-88dd-0bcb505b2a44" providerId="ADAL" clId="{68EAD219-8B78-9F4C-9BFF-A04DB7670B56}" dt="2024-01-30T23:26:18.833" v="667" actId="26606"/>
          <ac:grpSpMkLst>
            <pc:docMk/>
            <pc:sldMk cId="523529308" sldId="562"/>
            <ac:grpSpMk id="92" creationId="{670FB431-AE18-414D-92F4-1D12D1991152}"/>
          </ac:grpSpMkLst>
        </pc:grpChg>
        <pc:grpChg chg="add">
          <ac:chgData name="Stickrath, Chad" userId="827b742d-9964-4a9c-88dd-0bcb505b2a44" providerId="ADAL" clId="{68EAD219-8B78-9F4C-9BFF-A04DB7670B56}" dt="2024-01-30T23:26:18.833" v="667" actId="26606"/>
          <ac:grpSpMkLst>
            <pc:docMk/>
            <pc:sldMk cId="523529308" sldId="562"/>
            <ac:grpSpMk id="100" creationId="{8214E4A5-A0D2-42C4-8D14-D2A7E495F041}"/>
          </ac:grpSpMkLst>
        </pc:grpChg>
        <pc:grpChg chg="add">
          <ac:chgData name="Stickrath, Chad" userId="827b742d-9964-4a9c-88dd-0bcb505b2a44" providerId="ADAL" clId="{68EAD219-8B78-9F4C-9BFF-A04DB7670B56}" dt="2024-01-30T23:26:18.833" v="667" actId="26606"/>
          <ac:grpSpMkLst>
            <pc:docMk/>
            <pc:sldMk cId="523529308" sldId="562"/>
            <ac:grpSpMk id="106" creationId="{1F4E1649-4D1F-4A91-AF97-A254BFDD524D}"/>
          </ac:grpSpMkLst>
        </pc:grpChg>
        <pc:picChg chg="add mod">
          <ac:chgData name="Stickrath, Chad" userId="827b742d-9964-4a9c-88dd-0bcb505b2a44" providerId="ADAL" clId="{68EAD219-8B78-9F4C-9BFF-A04DB7670B56}" dt="2024-01-30T23:26:22.191" v="668" actId="27614"/>
          <ac:picMkLst>
            <pc:docMk/>
            <pc:sldMk cId="523529308" sldId="562"/>
            <ac:picMk id="2" creationId="{B2F813EC-41CE-68E6-88C0-FE98FD785F44}"/>
          </ac:picMkLst>
        </pc:picChg>
        <pc:cxnChg chg="del">
          <ac:chgData name="Stickrath, Chad" userId="827b742d-9964-4a9c-88dd-0bcb505b2a44" providerId="ADAL" clId="{68EAD219-8B78-9F4C-9BFF-A04DB7670B56}" dt="2024-01-30T23:25:37.856" v="665" actId="26606"/>
          <ac:cxnSpMkLst>
            <pc:docMk/>
            <pc:sldMk cId="523529308" sldId="562"/>
            <ac:cxnSpMk id="34" creationId="{23AAC9B5-8015-485C-ACF9-A750390E9A56}"/>
          </ac:cxnSpMkLst>
        </pc:cxnChg>
      </pc:sldChg>
      <pc:sldChg chg="addSp delSp modSp mod">
        <pc:chgData name="Stickrath, Chad" userId="827b742d-9964-4a9c-88dd-0bcb505b2a44" providerId="ADAL" clId="{68EAD219-8B78-9F4C-9BFF-A04DB7670B56}" dt="2024-01-30T22:44:34.641" v="107" actId="1037"/>
        <pc:sldMkLst>
          <pc:docMk/>
          <pc:sldMk cId="1908128285" sldId="4144"/>
        </pc:sldMkLst>
        <pc:spChg chg="mod">
          <ac:chgData name="Stickrath, Chad" userId="827b742d-9964-4a9c-88dd-0bcb505b2a44" providerId="ADAL" clId="{68EAD219-8B78-9F4C-9BFF-A04DB7670B56}" dt="2024-01-30T22:44:15.754" v="81" actId="1037"/>
          <ac:spMkLst>
            <pc:docMk/>
            <pc:sldMk cId="1908128285" sldId="4144"/>
            <ac:spMk id="3" creationId="{69608EDD-CB95-4F66-B129-05144CCBB077}"/>
          </ac:spMkLst>
        </pc:spChg>
        <pc:spChg chg="mod">
          <ac:chgData name="Stickrath, Chad" userId="827b742d-9964-4a9c-88dd-0bcb505b2a44" providerId="ADAL" clId="{68EAD219-8B78-9F4C-9BFF-A04DB7670B56}" dt="2024-01-30T22:44:26.244" v="98" actId="1037"/>
          <ac:spMkLst>
            <pc:docMk/>
            <pc:sldMk cId="1908128285" sldId="4144"/>
            <ac:spMk id="5" creationId="{9770B7D3-AC73-AF4C-988A-9D76C479D966}"/>
          </ac:spMkLst>
        </pc:spChg>
        <pc:spChg chg="mod">
          <ac:chgData name="Stickrath, Chad" userId="827b742d-9964-4a9c-88dd-0bcb505b2a44" providerId="ADAL" clId="{68EAD219-8B78-9F4C-9BFF-A04DB7670B56}" dt="2024-01-30T22:43:56.498" v="52" actId="1037"/>
          <ac:spMkLst>
            <pc:docMk/>
            <pc:sldMk cId="1908128285" sldId="4144"/>
            <ac:spMk id="6" creationId="{1B05003E-DB9D-67E1-2CFE-AC3621F35F76}"/>
          </ac:spMkLst>
        </pc:spChg>
        <pc:spChg chg="add del mod">
          <ac:chgData name="Stickrath, Chad" userId="827b742d-9964-4a9c-88dd-0bcb505b2a44" providerId="ADAL" clId="{68EAD219-8B78-9F4C-9BFF-A04DB7670B56}" dt="2024-01-30T22:43:14.393" v="44"/>
          <ac:spMkLst>
            <pc:docMk/>
            <pc:sldMk cId="1908128285" sldId="4144"/>
            <ac:spMk id="7" creationId="{120055ED-34A9-4287-2BE3-0213F78ED09B}"/>
          </ac:spMkLst>
        </pc:spChg>
        <pc:spChg chg="mod">
          <ac:chgData name="Stickrath, Chad" userId="827b742d-9964-4a9c-88dd-0bcb505b2a44" providerId="ADAL" clId="{68EAD219-8B78-9F4C-9BFF-A04DB7670B56}" dt="2024-01-30T22:44:06.489" v="70" actId="1036"/>
          <ac:spMkLst>
            <pc:docMk/>
            <pc:sldMk cId="1908128285" sldId="4144"/>
            <ac:spMk id="10" creationId="{6A7454CB-2417-8E5F-9291-147D44D7F783}"/>
          </ac:spMkLst>
        </pc:spChg>
        <pc:spChg chg="mod">
          <ac:chgData name="Stickrath, Chad" userId="827b742d-9964-4a9c-88dd-0bcb505b2a44" providerId="ADAL" clId="{68EAD219-8B78-9F4C-9BFF-A04DB7670B56}" dt="2024-01-30T22:44:34.641" v="107" actId="1037"/>
          <ac:spMkLst>
            <pc:docMk/>
            <pc:sldMk cId="1908128285" sldId="4144"/>
            <ac:spMk id="11" creationId="{8EB7AB75-CA97-6FD9-1D4D-248B8BB8AC95}"/>
          </ac:spMkLst>
        </pc:spChg>
        <pc:picChg chg="add mod">
          <ac:chgData name="Stickrath, Chad" userId="827b742d-9964-4a9c-88dd-0bcb505b2a44" providerId="ADAL" clId="{68EAD219-8B78-9F4C-9BFF-A04DB7670B56}" dt="2024-01-30T22:43:35.528" v="47" actId="167"/>
          <ac:picMkLst>
            <pc:docMk/>
            <pc:sldMk cId="1908128285" sldId="4144"/>
            <ac:picMk id="8" creationId="{A8E80A2C-F68E-E8EA-771C-5733A9FC4972}"/>
          </ac:picMkLst>
        </pc:picChg>
        <pc:picChg chg="del">
          <ac:chgData name="Stickrath, Chad" userId="827b742d-9964-4a9c-88dd-0bcb505b2a44" providerId="ADAL" clId="{68EAD219-8B78-9F4C-9BFF-A04DB7670B56}" dt="2024-01-30T22:42:56.216" v="43" actId="478"/>
          <ac:picMkLst>
            <pc:docMk/>
            <pc:sldMk cId="1908128285" sldId="4144"/>
            <ac:picMk id="14" creationId="{2B22B76E-C8E1-3252-7AE8-A5418CF0C114}"/>
          </ac:picMkLst>
        </pc:picChg>
      </pc:sldChg>
      <pc:sldChg chg="addSp delSp modSp mod">
        <pc:chgData name="Stickrath, Chad" userId="827b742d-9964-4a9c-88dd-0bcb505b2a44" providerId="ADAL" clId="{68EAD219-8B78-9F4C-9BFF-A04DB7670B56}" dt="2024-01-30T22:53:33.421" v="393" actId="14100"/>
        <pc:sldMkLst>
          <pc:docMk/>
          <pc:sldMk cId="1291513533" sldId="4145"/>
        </pc:sldMkLst>
        <pc:spChg chg="mod">
          <ac:chgData name="Stickrath, Chad" userId="827b742d-9964-4a9c-88dd-0bcb505b2a44" providerId="ADAL" clId="{68EAD219-8B78-9F4C-9BFF-A04DB7670B56}" dt="2024-01-30T22:53:33.421" v="393" actId="14100"/>
          <ac:spMkLst>
            <pc:docMk/>
            <pc:sldMk cId="1291513533" sldId="4145"/>
            <ac:spMk id="12" creationId="{F7696C11-40EE-07C3-99ED-97A531CD206C}"/>
          </ac:spMkLst>
        </pc:spChg>
        <pc:picChg chg="add mod">
          <ac:chgData name="Stickrath, Chad" userId="827b742d-9964-4a9c-88dd-0bcb505b2a44" providerId="ADAL" clId="{68EAD219-8B78-9F4C-9BFF-A04DB7670B56}" dt="2024-01-30T22:53:21.505" v="391" actId="167"/>
          <ac:picMkLst>
            <pc:docMk/>
            <pc:sldMk cId="1291513533" sldId="4145"/>
            <ac:picMk id="3" creationId="{D8EBD5BF-1E50-0D7B-6EB8-7CFF01CBE70F}"/>
          </ac:picMkLst>
        </pc:picChg>
        <pc:picChg chg="del">
          <ac:chgData name="Stickrath, Chad" userId="827b742d-9964-4a9c-88dd-0bcb505b2a44" providerId="ADAL" clId="{68EAD219-8B78-9F4C-9BFF-A04DB7670B56}" dt="2024-01-30T22:53:04.522" v="386" actId="478"/>
          <ac:picMkLst>
            <pc:docMk/>
            <pc:sldMk cId="1291513533" sldId="4145"/>
            <ac:picMk id="6" creationId="{FE164097-4EB1-50CF-5BEC-72FA16C17AFC}"/>
          </ac:picMkLst>
        </pc:picChg>
      </pc:sldChg>
      <pc:sldChg chg="addSp modSp mod setBg setClrOvrMap">
        <pc:chgData name="Stickrath, Chad" userId="827b742d-9964-4a9c-88dd-0bcb505b2a44" providerId="ADAL" clId="{68EAD219-8B78-9F4C-9BFF-A04DB7670B56}" dt="2024-01-30T23:27:29.354" v="673" actId="26606"/>
        <pc:sldMkLst>
          <pc:docMk/>
          <pc:sldMk cId="2740315580" sldId="4147"/>
        </pc:sldMkLst>
        <pc:spChg chg="mod">
          <ac:chgData name="Stickrath, Chad" userId="827b742d-9964-4a9c-88dd-0bcb505b2a44" providerId="ADAL" clId="{68EAD219-8B78-9F4C-9BFF-A04DB7670B56}" dt="2024-01-30T23:27:29.354" v="673" actId="26606"/>
          <ac:spMkLst>
            <pc:docMk/>
            <pc:sldMk cId="2740315580" sldId="4147"/>
            <ac:spMk id="2" creationId="{1763929B-3E01-EE40-BF6A-372B8B6E1051}"/>
          </ac:spMkLst>
        </pc:spChg>
        <pc:spChg chg="mod">
          <ac:chgData name="Stickrath, Chad" userId="827b742d-9964-4a9c-88dd-0bcb505b2a44" providerId="ADAL" clId="{68EAD219-8B78-9F4C-9BFF-A04DB7670B56}" dt="2024-01-30T23:27:29.354" v="673" actId="26606"/>
          <ac:spMkLst>
            <pc:docMk/>
            <pc:sldMk cId="2740315580" sldId="4147"/>
            <ac:spMk id="3" creationId="{92C802AA-60DC-E846-AA23-CFA6B731989A}"/>
          </ac:spMkLst>
        </pc:spChg>
        <pc:spChg chg="add">
          <ac:chgData name="Stickrath, Chad" userId="827b742d-9964-4a9c-88dd-0bcb505b2a44" providerId="ADAL" clId="{68EAD219-8B78-9F4C-9BFF-A04DB7670B56}" dt="2024-01-30T23:27:29.354" v="673" actId="26606"/>
          <ac:spMkLst>
            <pc:docMk/>
            <pc:sldMk cId="2740315580" sldId="4147"/>
            <ac:spMk id="10" creationId="{45D37F4E-DDB4-456B-97E0-9937730A039F}"/>
          </ac:spMkLst>
        </pc:spChg>
        <pc:spChg chg="add">
          <ac:chgData name="Stickrath, Chad" userId="827b742d-9964-4a9c-88dd-0bcb505b2a44" providerId="ADAL" clId="{68EAD219-8B78-9F4C-9BFF-A04DB7670B56}" dt="2024-01-30T23:27:29.354" v="673" actId="26606"/>
          <ac:spMkLst>
            <pc:docMk/>
            <pc:sldMk cId="2740315580" sldId="4147"/>
            <ac:spMk id="12" creationId="{B2DD41CD-8F47-4F56-AD12-4E2FF7696987}"/>
          </ac:spMkLst>
        </pc:spChg>
        <pc:picChg chg="mod">
          <ac:chgData name="Stickrath, Chad" userId="827b742d-9964-4a9c-88dd-0bcb505b2a44" providerId="ADAL" clId="{68EAD219-8B78-9F4C-9BFF-A04DB7670B56}" dt="2024-01-30T23:27:29.354" v="673" actId="26606"/>
          <ac:picMkLst>
            <pc:docMk/>
            <pc:sldMk cId="2740315580" sldId="4147"/>
            <ac:picMk id="5" creationId="{EECB2DB3-2629-4135-9B75-7A205D426F15}"/>
          </ac:picMkLst>
        </pc:picChg>
      </pc:sldChg>
      <pc:sldChg chg="modSp mod modAnim">
        <pc:chgData name="Stickrath, Chad" userId="827b742d-9964-4a9c-88dd-0bcb505b2a44" providerId="ADAL" clId="{68EAD219-8B78-9F4C-9BFF-A04DB7670B56}" dt="2024-01-30T22:51:34.628" v="363" actId="20577"/>
        <pc:sldMkLst>
          <pc:docMk/>
          <pc:sldMk cId="4194306909" sldId="4148"/>
        </pc:sldMkLst>
        <pc:spChg chg="mod">
          <ac:chgData name="Stickrath, Chad" userId="827b742d-9964-4a9c-88dd-0bcb505b2a44" providerId="ADAL" clId="{68EAD219-8B78-9F4C-9BFF-A04DB7670B56}" dt="2024-01-30T22:51:00.739" v="277" actId="20577"/>
          <ac:spMkLst>
            <pc:docMk/>
            <pc:sldMk cId="4194306909" sldId="4148"/>
            <ac:spMk id="2" creationId="{AB7E08DD-ED65-0761-AA76-5C5B510D0A8D}"/>
          </ac:spMkLst>
        </pc:spChg>
        <pc:spChg chg="mod">
          <ac:chgData name="Stickrath, Chad" userId="827b742d-9964-4a9c-88dd-0bcb505b2a44" providerId="ADAL" clId="{68EAD219-8B78-9F4C-9BFF-A04DB7670B56}" dt="2024-01-30T22:51:34.628" v="363" actId="20577"/>
          <ac:spMkLst>
            <pc:docMk/>
            <pc:sldMk cId="4194306909" sldId="4148"/>
            <ac:spMk id="3" creationId="{80492481-4DDE-9B3F-5E52-778ABBE86BBE}"/>
          </ac:spMkLst>
        </pc:spChg>
      </pc:sldChg>
      <pc:sldChg chg="modSp mod">
        <pc:chgData name="Stickrath, Chad" userId="827b742d-9964-4a9c-88dd-0bcb505b2a44" providerId="ADAL" clId="{68EAD219-8B78-9F4C-9BFF-A04DB7670B56}" dt="2024-01-30T22:49:41.763" v="266" actId="6549"/>
        <pc:sldMkLst>
          <pc:docMk/>
          <pc:sldMk cId="78711080" sldId="4151"/>
        </pc:sldMkLst>
        <pc:spChg chg="mod">
          <ac:chgData name="Stickrath, Chad" userId="827b742d-9964-4a9c-88dd-0bcb505b2a44" providerId="ADAL" clId="{68EAD219-8B78-9F4C-9BFF-A04DB7670B56}" dt="2024-01-30T22:49:41.763" v="266" actId="6549"/>
          <ac:spMkLst>
            <pc:docMk/>
            <pc:sldMk cId="78711080" sldId="4151"/>
            <ac:spMk id="4" creationId="{A5AA423F-6F25-D492-2058-F7F8240E7F18}"/>
          </ac:spMkLst>
        </pc:spChg>
        <pc:spChg chg="mod">
          <ac:chgData name="Stickrath, Chad" userId="827b742d-9964-4a9c-88dd-0bcb505b2a44" providerId="ADAL" clId="{68EAD219-8B78-9F4C-9BFF-A04DB7670B56}" dt="2024-01-30T22:45:15.608" v="110" actId="20577"/>
          <ac:spMkLst>
            <pc:docMk/>
            <pc:sldMk cId="78711080" sldId="4151"/>
            <ac:spMk id="7" creationId="{A0D70CA4-EF5A-FD8A-E07C-09636A87D93C}"/>
          </ac:spMkLst>
        </pc:spChg>
      </pc:sldChg>
      <pc:sldChg chg="modSp new mod">
        <pc:chgData name="Stickrath, Chad" userId="827b742d-9964-4a9c-88dd-0bcb505b2a44" providerId="ADAL" clId="{68EAD219-8B78-9F4C-9BFF-A04DB7670B56}" dt="2024-01-30T22:52:05.995" v="385" actId="20577"/>
        <pc:sldMkLst>
          <pc:docMk/>
          <pc:sldMk cId="260726916" sldId="4199"/>
        </pc:sldMkLst>
        <pc:spChg chg="mod">
          <ac:chgData name="Stickrath, Chad" userId="827b742d-9964-4a9c-88dd-0bcb505b2a44" providerId="ADAL" clId="{68EAD219-8B78-9F4C-9BFF-A04DB7670B56}" dt="2024-01-30T22:52:05.995" v="385" actId="20577"/>
          <ac:spMkLst>
            <pc:docMk/>
            <pc:sldMk cId="260726916" sldId="4199"/>
            <ac:spMk id="2" creationId="{BA6BF37B-0CDF-DA65-FE3C-F1CBB04F868E}"/>
          </ac:spMkLst>
        </pc:spChg>
      </pc:sldChg>
    </pc:docChg>
  </pc:docChgLst>
  <pc:docChgLst>
    <pc:chgData name="Stickrath, Chad" userId="827b742d-9964-4a9c-88dd-0bcb505b2a44" providerId="ADAL" clId="{E59C2C12-4E58-A442-8689-39ADCCBA69F3}"/>
    <pc:docChg chg="undo custSel delSld modSld">
      <pc:chgData name="Stickrath, Chad" userId="827b742d-9964-4a9c-88dd-0bcb505b2a44" providerId="ADAL" clId="{E59C2C12-4E58-A442-8689-39ADCCBA69F3}" dt="2024-04-10T17:06:29.206" v="2802" actId="27636"/>
      <pc:docMkLst>
        <pc:docMk/>
      </pc:docMkLst>
      <pc:sldChg chg="modSp mod">
        <pc:chgData name="Stickrath, Chad" userId="827b742d-9964-4a9c-88dd-0bcb505b2a44" providerId="ADAL" clId="{E59C2C12-4E58-A442-8689-39ADCCBA69F3}" dt="2024-04-08T14:19:08.327" v="4" actId="20577"/>
        <pc:sldMkLst>
          <pc:docMk/>
          <pc:sldMk cId="794699002" sldId="413"/>
        </pc:sldMkLst>
        <pc:spChg chg="mod">
          <ac:chgData name="Stickrath, Chad" userId="827b742d-9964-4a9c-88dd-0bcb505b2a44" providerId="ADAL" clId="{E59C2C12-4E58-A442-8689-39ADCCBA69F3}" dt="2024-04-08T14:19:08.327" v="4" actId="20577"/>
          <ac:spMkLst>
            <pc:docMk/>
            <pc:sldMk cId="794699002" sldId="413"/>
            <ac:spMk id="3" creationId="{00000000-0000-0000-0000-000000000000}"/>
          </ac:spMkLst>
        </pc:spChg>
      </pc:sldChg>
      <pc:sldChg chg="modSp mod modAnim">
        <pc:chgData name="Stickrath, Chad" userId="827b742d-9964-4a9c-88dd-0bcb505b2a44" providerId="ADAL" clId="{E59C2C12-4E58-A442-8689-39ADCCBA69F3}" dt="2024-04-08T14:40:15.050" v="747" actId="14100"/>
        <pc:sldMkLst>
          <pc:docMk/>
          <pc:sldMk cId="523529308" sldId="562"/>
        </pc:sldMkLst>
        <pc:spChg chg="mod">
          <ac:chgData name="Stickrath, Chad" userId="827b742d-9964-4a9c-88dd-0bcb505b2a44" providerId="ADAL" clId="{E59C2C12-4E58-A442-8689-39ADCCBA69F3}" dt="2024-04-08T14:40:15.050" v="747" actId="14100"/>
          <ac:spMkLst>
            <pc:docMk/>
            <pc:sldMk cId="523529308" sldId="562"/>
            <ac:spMk id="6" creationId="{9171649E-408E-7B49-8566-5259A7174649}"/>
          </ac:spMkLst>
        </pc:spChg>
      </pc:sldChg>
      <pc:sldChg chg="modSp mod">
        <pc:chgData name="Stickrath, Chad" userId="827b742d-9964-4a9c-88dd-0bcb505b2a44" providerId="ADAL" clId="{E59C2C12-4E58-A442-8689-39ADCCBA69F3}" dt="2024-04-08T15:56:12.674" v="1736" actId="20577"/>
        <pc:sldMkLst>
          <pc:docMk/>
          <pc:sldMk cId="669495023" sldId="565"/>
        </pc:sldMkLst>
        <pc:spChg chg="mod">
          <ac:chgData name="Stickrath, Chad" userId="827b742d-9964-4a9c-88dd-0bcb505b2a44" providerId="ADAL" clId="{E59C2C12-4E58-A442-8689-39ADCCBA69F3}" dt="2024-04-08T15:56:12.674" v="1736" actId="20577"/>
          <ac:spMkLst>
            <pc:docMk/>
            <pc:sldMk cId="669495023" sldId="565"/>
            <ac:spMk id="3" creationId="{F328BA54-486A-6340-A698-4056C85B51A6}"/>
          </ac:spMkLst>
        </pc:spChg>
      </pc:sldChg>
      <pc:sldChg chg="modSp mod">
        <pc:chgData name="Stickrath, Chad" userId="827b742d-9964-4a9c-88dd-0bcb505b2a44" providerId="ADAL" clId="{E59C2C12-4E58-A442-8689-39ADCCBA69F3}" dt="2024-04-08T16:17:57.178" v="2161" actId="20577"/>
        <pc:sldMkLst>
          <pc:docMk/>
          <pc:sldMk cId="313311562" sldId="567"/>
        </pc:sldMkLst>
        <pc:spChg chg="mod">
          <ac:chgData name="Stickrath, Chad" userId="827b742d-9964-4a9c-88dd-0bcb505b2a44" providerId="ADAL" clId="{E59C2C12-4E58-A442-8689-39ADCCBA69F3}" dt="2024-04-08T16:17:57.178" v="2161" actId="20577"/>
          <ac:spMkLst>
            <pc:docMk/>
            <pc:sldMk cId="313311562" sldId="567"/>
            <ac:spMk id="3" creationId="{660FF05B-F7E3-EF46-A4C5-A81E9F7A28B3}"/>
          </ac:spMkLst>
        </pc:spChg>
      </pc:sldChg>
      <pc:sldChg chg="modSp mod">
        <pc:chgData name="Stickrath, Chad" userId="827b742d-9964-4a9c-88dd-0bcb505b2a44" providerId="ADAL" clId="{E59C2C12-4E58-A442-8689-39ADCCBA69F3}" dt="2024-04-08T16:30:10.826" v="2641" actId="20577"/>
        <pc:sldMkLst>
          <pc:docMk/>
          <pc:sldMk cId="4146208194" sldId="569"/>
        </pc:sldMkLst>
        <pc:spChg chg="mod">
          <ac:chgData name="Stickrath, Chad" userId="827b742d-9964-4a9c-88dd-0bcb505b2a44" providerId="ADAL" clId="{E59C2C12-4E58-A442-8689-39ADCCBA69F3}" dt="2024-04-08T16:29:09.359" v="2608" actId="20577"/>
          <ac:spMkLst>
            <pc:docMk/>
            <pc:sldMk cId="4146208194" sldId="569"/>
            <ac:spMk id="3" creationId="{3C3A43A2-C2D8-724F-9DE1-78B27A46F882}"/>
          </ac:spMkLst>
        </pc:spChg>
        <pc:spChg chg="mod">
          <ac:chgData name="Stickrath, Chad" userId="827b742d-9964-4a9c-88dd-0bcb505b2a44" providerId="ADAL" clId="{E59C2C12-4E58-A442-8689-39ADCCBA69F3}" dt="2024-04-08T16:30:10.826" v="2641" actId="20577"/>
          <ac:spMkLst>
            <pc:docMk/>
            <pc:sldMk cId="4146208194" sldId="569"/>
            <ac:spMk id="4" creationId="{21556D54-02A3-E840-86CB-FEFA6D46C12C}"/>
          </ac:spMkLst>
        </pc:spChg>
      </pc:sldChg>
      <pc:sldChg chg="modSp mod">
        <pc:chgData name="Stickrath, Chad" userId="827b742d-9964-4a9c-88dd-0bcb505b2a44" providerId="ADAL" clId="{E59C2C12-4E58-A442-8689-39ADCCBA69F3}" dt="2024-04-08T15:59:46.191" v="2061" actId="20577"/>
        <pc:sldMkLst>
          <pc:docMk/>
          <pc:sldMk cId="2711219789" sldId="595"/>
        </pc:sldMkLst>
        <pc:spChg chg="mod">
          <ac:chgData name="Stickrath, Chad" userId="827b742d-9964-4a9c-88dd-0bcb505b2a44" providerId="ADAL" clId="{E59C2C12-4E58-A442-8689-39ADCCBA69F3}" dt="2024-04-08T15:59:46.191" v="2061" actId="20577"/>
          <ac:spMkLst>
            <pc:docMk/>
            <pc:sldMk cId="2711219789" sldId="595"/>
            <ac:spMk id="3" creationId="{28DEC845-218D-4BF5-2F7B-556019C349B5}"/>
          </ac:spMkLst>
        </pc:spChg>
      </pc:sldChg>
      <pc:sldChg chg="modSp">
        <pc:chgData name="Stickrath, Chad" userId="827b742d-9964-4a9c-88dd-0bcb505b2a44" providerId="ADAL" clId="{E59C2C12-4E58-A442-8689-39ADCCBA69F3}" dt="2024-04-08T14:20:02.626" v="10" actId="20577"/>
        <pc:sldMkLst>
          <pc:docMk/>
          <pc:sldMk cId="1908128285" sldId="4144"/>
        </pc:sldMkLst>
        <pc:spChg chg="mod">
          <ac:chgData name="Stickrath, Chad" userId="827b742d-9964-4a9c-88dd-0bcb505b2a44" providerId="ADAL" clId="{E59C2C12-4E58-A442-8689-39ADCCBA69F3}" dt="2024-04-08T14:20:02.626" v="10" actId="20577"/>
          <ac:spMkLst>
            <pc:docMk/>
            <pc:sldMk cId="1908128285" sldId="4144"/>
            <ac:spMk id="5" creationId="{9770B7D3-AC73-AF4C-988A-9D76C479D966}"/>
          </ac:spMkLst>
        </pc:spChg>
      </pc:sldChg>
      <pc:sldChg chg="addSp delSp modSp mod">
        <pc:chgData name="Stickrath, Chad" userId="827b742d-9964-4a9c-88dd-0bcb505b2a44" providerId="ADAL" clId="{E59C2C12-4E58-A442-8689-39ADCCBA69F3}" dt="2024-04-08T14:37:39.495" v="664" actId="1038"/>
        <pc:sldMkLst>
          <pc:docMk/>
          <pc:sldMk cId="1291513533" sldId="4145"/>
        </pc:sldMkLst>
        <pc:spChg chg="mod">
          <ac:chgData name="Stickrath, Chad" userId="827b742d-9964-4a9c-88dd-0bcb505b2a44" providerId="ADAL" clId="{E59C2C12-4E58-A442-8689-39ADCCBA69F3}" dt="2024-04-08T14:33:51.917" v="578" actId="5793"/>
          <ac:spMkLst>
            <pc:docMk/>
            <pc:sldMk cId="1291513533" sldId="4145"/>
            <ac:spMk id="4" creationId="{D5857957-9D6E-0ACF-37AD-39F2902BAEE8}"/>
          </ac:spMkLst>
        </pc:spChg>
        <pc:spChg chg="mod">
          <ac:chgData name="Stickrath, Chad" userId="827b742d-9964-4a9c-88dd-0bcb505b2a44" providerId="ADAL" clId="{E59C2C12-4E58-A442-8689-39ADCCBA69F3}" dt="2024-04-08T14:37:31.353" v="646" actId="1035"/>
          <ac:spMkLst>
            <pc:docMk/>
            <pc:sldMk cId="1291513533" sldId="4145"/>
            <ac:spMk id="12" creationId="{F7696C11-40EE-07C3-99ED-97A531CD206C}"/>
          </ac:spMkLst>
        </pc:spChg>
        <pc:picChg chg="del">
          <ac:chgData name="Stickrath, Chad" userId="827b742d-9964-4a9c-88dd-0bcb505b2a44" providerId="ADAL" clId="{E59C2C12-4E58-A442-8689-39ADCCBA69F3}" dt="2024-04-08T14:34:15.669" v="579" actId="478"/>
          <ac:picMkLst>
            <pc:docMk/>
            <pc:sldMk cId="1291513533" sldId="4145"/>
            <ac:picMk id="3" creationId="{D8EBD5BF-1E50-0D7B-6EB8-7CFF01CBE70F}"/>
          </ac:picMkLst>
        </pc:picChg>
        <pc:picChg chg="add mod">
          <ac:chgData name="Stickrath, Chad" userId="827b742d-9964-4a9c-88dd-0bcb505b2a44" providerId="ADAL" clId="{E59C2C12-4E58-A442-8689-39ADCCBA69F3}" dt="2024-04-08T14:37:31.353" v="646" actId="1035"/>
          <ac:picMkLst>
            <pc:docMk/>
            <pc:sldMk cId="1291513533" sldId="4145"/>
            <ac:picMk id="5" creationId="{B5C56D0E-9CEF-4476-AC53-1E4FFF97A82A}"/>
          </ac:picMkLst>
        </pc:picChg>
        <pc:picChg chg="add mod">
          <ac:chgData name="Stickrath, Chad" userId="827b742d-9964-4a9c-88dd-0bcb505b2a44" providerId="ADAL" clId="{E59C2C12-4E58-A442-8689-39ADCCBA69F3}" dt="2024-04-08T14:37:17.239" v="620" actId="1076"/>
          <ac:picMkLst>
            <pc:docMk/>
            <pc:sldMk cId="1291513533" sldId="4145"/>
            <ac:picMk id="6" creationId="{5A228453-2DE1-EEF4-E79F-DF795ABAF920}"/>
          </ac:picMkLst>
        </pc:picChg>
        <pc:picChg chg="add mod">
          <ac:chgData name="Stickrath, Chad" userId="827b742d-9964-4a9c-88dd-0bcb505b2a44" providerId="ADAL" clId="{E59C2C12-4E58-A442-8689-39ADCCBA69F3}" dt="2024-04-08T14:37:39.495" v="664" actId="1038"/>
          <ac:picMkLst>
            <pc:docMk/>
            <pc:sldMk cId="1291513533" sldId="4145"/>
            <ac:picMk id="7" creationId="{D730AEE3-80DA-8EC0-AD12-7F945D50B2AF}"/>
          </ac:picMkLst>
        </pc:picChg>
      </pc:sldChg>
      <pc:sldChg chg="addSp delSp modSp mod">
        <pc:chgData name="Stickrath, Chad" userId="827b742d-9964-4a9c-88dd-0bcb505b2a44" providerId="ADAL" clId="{E59C2C12-4E58-A442-8689-39ADCCBA69F3}" dt="2024-04-08T16:13:50.128" v="2077" actId="26606"/>
        <pc:sldMkLst>
          <pc:docMk/>
          <pc:sldMk cId="845110552" sldId="4146"/>
        </pc:sldMkLst>
        <pc:spChg chg="mod">
          <ac:chgData name="Stickrath, Chad" userId="827b742d-9964-4a9c-88dd-0bcb505b2a44" providerId="ADAL" clId="{E59C2C12-4E58-A442-8689-39ADCCBA69F3}" dt="2024-04-08T16:13:50.128" v="2077" actId="26606"/>
          <ac:spMkLst>
            <pc:docMk/>
            <pc:sldMk cId="845110552" sldId="4146"/>
            <ac:spMk id="2" creationId="{A9842CF0-A2BA-CD01-4B54-BE6A126362A4}"/>
          </ac:spMkLst>
        </pc:spChg>
        <pc:spChg chg="mod ord">
          <ac:chgData name="Stickrath, Chad" userId="827b742d-9964-4a9c-88dd-0bcb505b2a44" providerId="ADAL" clId="{E59C2C12-4E58-A442-8689-39ADCCBA69F3}" dt="2024-04-08T16:13:50.128" v="2077" actId="26606"/>
          <ac:spMkLst>
            <pc:docMk/>
            <pc:sldMk cId="845110552" sldId="4146"/>
            <ac:spMk id="4" creationId="{D5857957-9D6E-0ACF-37AD-39F2902BAEE8}"/>
          </ac:spMkLst>
        </pc:spChg>
        <pc:spChg chg="del">
          <ac:chgData name="Stickrath, Chad" userId="827b742d-9964-4a9c-88dd-0bcb505b2a44" providerId="ADAL" clId="{E59C2C12-4E58-A442-8689-39ADCCBA69F3}" dt="2024-04-08T16:13:50.128" v="2077" actId="26606"/>
          <ac:spMkLst>
            <pc:docMk/>
            <pc:sldMk cId="845110552" sldId="4146"/>
            <ac:spMk id="25" creationId="{385E1BDC-A9B0-4A87-82E3-F3187F69A802}"/>
          </ac:spMkLst>
        </pc:spChg>
        <pc:spChg chg="del">
          <ac:chgData name="Stickrath, Chad" userId="827b742d-9964-4a9c-88dd-0bcb505b2a44" providerId="ADAL" clId="{E59C2C12-4E58-A442-8689-39ADCCBA69F3}" dt="2024-04-08T16:13:50.128" v="2077" actId="26606"/>
          <ac:spMkLst>
            <pc:docMk/>
            <pc:sldMk cId="845110552" sldId="4146"/>
            <ac:spMk id="27" creationId="{0990C621-3B8B-4820-8328-D47EF7CE823C}"/>
          </ac:spMkLst>
        </pc:spChg>
        <pc:spChg chg="del">
          <ac:chgData name="Stickrath, Chad" userId="827b742d-9964-4a9c-88dd-0bcb505b2a44" providerId="ADAL" clId="{E59C2C12-4E58-A442-8689-39ADCCBA69F3}" dt="2024-04-08T16:13:50.128" v="2077" actId="26606"/>
          <ac:spMkLst>
            <pc:docMk/>
            <pc:sldMk cId="845110552" sldId="4146"/>
            <ac:spMk id="29" creationId="{C1A2385B-1D2A-4E17-84FA-6CB7F0AAE473}"/>
          </ac:spMkLst>
        </pc:spChg>
        <pc:spChg chg="del">
          <ac:chgData name="Stickrath, Chad" userId="827b742d-9964-4a9c-88dd-0bcb505b2a44" providerId="ADAL" clId="{E59C2C12-4E58-A442-8689-39ADCCBA69F3}" dt="2024-04-08T16:13:50.128" v="2077" actId="26606"/>
          <ac:spMkLst>
            <pc:docMk/>
            <pc:sldMk cId="845110552" sldId="4146"/>
            <ac:spMk id="31" creationId="{5E791F2F-79DB-4CC0-9FA1-001E3E91E8B7}"/>
          </ac:spMkLst>
        </pc:spChg>
        <pc:spChg chg="add">
          <ac:chgData name="Stickrath, Chad" userId="827b742d-9964-4a9c-88dd-0bcb505b2a44" providerId="ADAL" clId="{E59C2C12-4E58-A442-8689-39ADCCBA69F3}" dt="2024-04-08T16:13:50.128" v="2077" actId="26606"/>
          <ac:spMkLst>
            <pc:docMk/>
            <pc:sldMk cId="845110552" sldId="4146"/>
            <ac:spMk id="36" creationId="{1022CA72-2A63-428F-B586-37BA5AB6D265}"/>
          </ac:spMkLst>
        </pc:spChg>
        <pc:spChg chg="add">
          <ac:chgData name="Stickrath, Chad" userId="827b742d-9964-4a9c-88dd-0bcb505b2a44" providerId="ADAL" clId="{E59C2C12-4E58-A442-8689-39ADCCBA69F3}" dt="2024-04-08T16:13:50.128" v="2077" actId="26606"/>
          <ac:spMkLst>
            <pc:docMk/>
            <pc:sldMk cId="845110552" sldId="4146"/>
            <ac:spMk id="38" creationId="{95C8260E-968F-44E8-A823-ABB431311926}"/>
          </ac:spMkLst>
        </pc:spChg>
        <pc:spChg chg="add">
          <ac:chgData name="Stickrath, Chad" userId="827b742d-9964-4a9c-88dd-0bcb505b2a44" providerId="ADAL" clId="{E59C2C12-4E58-A442-8689-39ADCCBA69F3}" dt="2024-04-08T16:13:50.128" v="2077" actId="26606"/>
          <ac:spMkLst>
            <pc:docMk/>
            <pc:sldMk cId="845110552" sldId="4146"/>
            <ac:spMk id="40" creationId="{2C1BBA94-3F40-40AA-8BB9-E69E25E537C1}"/>
          </ac:spMkLst>
        </pc:spChg>
        <pc:spChg chg="add">
          <ac:chgData name="Stickrath, Chad" userId="827b742d-9964-4a9c-88dd-0bcb505b2a44" providerId="ADAL" clId="{E59C2C12-4E58-A442-8689-39ADCCBA69F3}" dt="2024-04-08T16:13:50.128" v="2077" actId="26606"/>
          <ac:spMkLst>
            <pc:docMk/>
            <pc:sldMk cId="845110552" sldId="4146"/>
            <ac:spMk id="42" creationId="{FE43805F-24A6-46A4-B19B-54F28347355C}"/>
          </ac:spMkLst>
        </pc:spChg>
        <pc:grpChg chg="add mod">
          <ac:chgData name="Stickrath, Chad" userId="827b742d-9964-4a9c-88dd-0bcb505b2a44" providerId="ADAL" clId="{E59C2C12-4E58-A442-8689-39ADCCBA69F3}" dt="2024-04-08T16:13:50.128" v="2077" actId="26606"/>
          <ac:grpSpMkLst>
            <pc:docMk/>
            <pc:sldMk cId="845110552" sldId="4146"/>
            <ac:grpSpMk id="9" creationId="{73F2665B-4864-37CE-DB00-3C003D20067A}"/>
          </ac:grpSpMkLst>
        </pc:grpChg>
        <pc:picChg chg="add mod">
          <ac:chgData name="Stickrath, Chad" userId="827b742d-9964-4a9c-88dd-0bcb505b2a44" providerId="ADAL" clId="{E59C2C12-4E58-A442-8689-39ADCCBA69F3}" dt="2024-04-08T16:13:50.128" v="2077" actId="26606"/>
          <ac:picMkLst>
            <pc:docMk/>
            <pc:sldMk cId="845110552" sldId="4146"/>
            <ac:picMk id="3" creationId="{01023F4F-9AB3-BE45-EF54-E5CD6DC79528}"/>
          </ac:picMkLst>
        </pc:picChg>
        <pc:picChg chg="add mod">
          <ac:chgData name="Stickrath, Chad" userId="827b742d-9964-4a9c-88dd-0bcb505b2a44" providerId="ADAL" clId="{E59C2C12-4E58-A442-8689-39ADCCBA69F3}" dt="2024-04-08T16:12:35.663" v="2066" actId="1076"/>
          <ac:picMkLst>
            <pc:docMk/>
            <pc:sldMk cId="845110552" sldId="4146"/>
            <ac:picMk id="5" creationId="{CFBC7264-11C1-D10F-B142-A59EE2FCE071}"/>
          </ac:picMkLst>
        </pc:picChg>
        <pc:picChg chg="add mod">
          <ac:chgData name="Stickrath, Chad" userId="827b742d-9964-4a9c-88dd-0bcb505b2a44" providerId="ADAL" clId="{E59C2C12-4E58-A442-8689-39ADCCBA69F3}" dt="2024-04-08T16:13:22.090" v="2075" actId="1035"/>
          <ac:picMkLst>
            <pc:docMk/>
            <pc:sldMk cId="845110552" sldId="4146"/>
            <ac:picMk id="6" creationId="{0A6457D8-876E-D270-9D95-97ABD586226D}"/>
          </ac:picMkLst>
        </pc:picChg>
        <pc:picChg chg="del">
          <ac:chgData name="Stickrath, Chad" userId="827b742d-9964-4a9c-88dd-0bcb505b2a44" providerId="ADAL" clId="{E59C2C12-4E58-A442-8689-39ADCCBA69F3}" dt="2024-04-08T16:11:47.139" v="2062" actId="478"/>
          <ac:picMkLst>
            <pc:docMk/>
            <pc:sldMk cId="845110552" sldId="4146"/>
            <ac:picMk id="7" creationId="{CA94A339-6C84-37BA-F68C-157AE514B606}"/>
          </ac:picMkLst>
        </pc:picChg>
        <pc:picChg chg="del">
          <ac:chgData name="Stickrath, Chad" userId="827b742d-9964-4a9c-88dd-0bcb505b2a44" providerId="ADAL" clId="{E59C2C12-4E58-A442-8689-39ADCCBA69F3}" dt="2024-04-08T16:11:54.211" v="2064" actId="478"/>
          <ac:picMkLst>
            <pc:docMk/>
            <pc:sldMk cId="845110552" sldId="4146"/>
            <ac:picMk id="8" creationId="{2866C832-7C84-D58D-B8DE-7B52DC8C6998}"/>
          </ac:picMkLst>
        </pc:picChg>
      </pc:sldChg>
      <pc:sldChg chg="modSp mod">
        <pc:chgData name="Stickrath, Chad" userId="827b742d-9964-4a9c-88dd-0bcb505b2a44" providerId="ADAL" clId="{E59C2C12-4E58-A442-8689-39ADCCBA69F3}" dt="2024-04-08T14:42:04.077" v="752" actId="20577"/>
        <pc:sldMkLst>
          <pc:docMk/>
          <pc:sldMk cId="2740315580" sldId="4147"/>
        </pc:sldMkLst>
        <pc:spChg chg="mod">
          <ac:chgData name="Stickrath, Chad" userId="827b742d-9964-4a9c-88dd-0bcb505b2a44" providerId="ADAL" clId="{E59C2C12-4E58-A442-8689-39ADCCBA69F3}" dt="2024-04-08T14:42:04.077" v="752" actId="20577"/>
          <ac:spMkLst>
            <pc:docMk/>
            <pc:sldMk cId="2740315580" sldId="4147"/>
            <ac:spMk id="3" creationId="{92C802AA-60DC-E846-AA23-CFA6B731989A}"/>
          </ac:spMkLst>
        </pc:spChg>
      </pc:sldChg>
      <pc:sldChg chg="addSp delSp modSp mod">
        <pc:chgData name="Stickrath, Chad" userId="827b742d-9964-4a9c-88dd-0bcb505b2a44" providerId="ADAL" clId="{E59C2C12-4E58-A442-8689-39ADCCBA69F3}" dt="2024-04-08T14:27:09.440" v="171" actId="207"/>
        <pc:sldMkLst>
          <pc:docMk/>
          <pc:sldMk cId="4194306909" sldId="4148"/>
        </pc:sldMkLst>
        <pc:spChg chg="mod">
          <ac:chgData name="Stickrath, Chad" userId="827b742d-9964-4a9c-88dd-0bcb505b2a44" providerId="ADAL" clId="{E59C2C12-4E58-A442-8689-39ADCCBA69F3}" dt="2024-04-08T14:27:09.440" v="171" actId="207"/>
          <ac:spMkLst>
            <pc:docMk/>
            <pc:sldMk cId="4194306909" sldId="4148"/>
            <ac:spMk id="3" creationId="{80492481-4DDE-9B3F-5E52-778ABBE86BBE}"/>
          </ac:spMkLst>
        </pc:spChg>
        <pc:spChg chg="mod">
          <ac:chgData name="Stickrath, Chad" userId="827b742d-9964-4a9c-88dd-0bcb505b2a44" providerId="ADAL" clId="{E59C2C12-4E58-A442-8689-39ADCCBA69F3}" dt="2024-04-08T14:24:10.100" v="95" actId="1038"/>
          <ac:spMkLst>
            <pc:docMk/>
            <pc:sldMk cId="4194306909" sldId="4148"/>
            <ac:spMk id="5" creationId="{55B01636-F50D-ABAE-9345-31D46D3D4DC4}"/>
          </ac:spMkLst>
        </pc:spChg>
        <pc:spChg chg="mod">
          <ac:chgData name="Stickrath, Chad" userId="827b742d-9964-4a9c-88dd-0bcb505b2a44" providerId="ADAL" clId="{E59C2C12-4E58-A442-8689-39ADCCBA69F3}" dt="2024-04-08T14:24:04.655" v="89" actId="1037"/>
          <ac:spMkLst>
            <pc:docMk/>
            <pc:sldMk cId="4194306909" sldId="4148"/>
            <ac:spMk id="6" creationId="{DD59E509-2A2D-D588-A37E-7FEEDDF37A1F}"/>
          </ac:spMkLst>
        </pc:spChg>
        <pc:spChg chg="mod">
          <ac:chgData name="Stickrath, Chad" userId="827b742d-9964-4a9c-88dd-0bcb505b2a44" providerId="ADAL" clId="{E59C2C12-4E58-A442-8689-39ADCCBA69F3}" dt="2024-04-08T14:24:25.760" v="135" actId="1037"/>
          <ac:spMkLst>
            <pc:docMk/>
            <pc:sldMk cId="4194306909" sldId="4148"/>
            <ac:spMk id="7" creationId="{1D85987F-128B-B131-F4A1-2E80FFCE1283}"/>
          </ac:spMkLst>
        </pc:spChg>
        <pc:spChg chg="add mod">
          <ac:chgData name="Stickrath, Chad" userId="827b742d-9964-4a9c-88dd-0bcb505b2a44" providerId="ADAL" clId="{E59C2C12-4E58-A442-8689-39ADCCBA69F3}" dt="2024-04-08T14:26:12.118" v="154" actId="14100"/>
          <ac:spMkLst>
            <pc:docMk/>
            <pc:sldMk cId="4194306909" sldId="4148"/>
            <ac:spMk id="8" creationId="{2808EF21-5927-4924-6F14-170F7C6D9832}"/>
          </ac:spMkLst>
        </pc:spChg>
        <pc:spChg chg="mod">
          <ac:chgData name="Stickrath, Chad" userId="827b742d-9964-4a9c-88dd-0bcb505b2a44" providerId="ADAL" clId="{E59C2C12-4E58-A442-8689-39ADCCBA69F3}" dt="2024-04-08T14:24:16.151" v="110" actId="1038"/>
          <ac:spMkLst>
            <pc:docMk/>
            <pc:sldMk cId="4194306909" sldId="4148"/>
            <ac:spMk id="10" creationId="{1984F26A-5C0A-6819-F573-452FBC6AB67B}"/>
          </ac:spMkLst>
        </pc:spChg>
        <pc:spChg chg="add mod">
          <ac:chgData name="Stickrath, Chad" userId="827b742d-9964-4a9c-88dd-0bcb505b2a44" providerId="ADAL" clId="{E59C2C12-4E58-A442-8689-39ADCCBA69F3}" dt="2024-04-08T14:26:33.379" v="159" actId="20577"/>
          <ac:spMkLst>
            <pc:docMk/>
            <pc:sldMk cId="4194306909" sldId="4148"/>
            <ac:spMk id="13" creationId="{30EFF65B-0232-349A-4F75-6CED9B725B25}"/>
          </ac:spMkLst>
        </pc:spChg>
        <pc:picChg chg="add mod">
          <ac:chgData name="Stickrath, Chad" userId="827b742d-9964-4a9c-88dd-0bcb505b2a44" providerId="ADAL" clId="{E59C2C12-4E58-A442-8689-39ADCCBA69F3}" dt="2024-04-08T14:23:47.485" v="81" actId="167"/>
          <ac:picMkLst>
            <pc:docMk/>
            <pc:sldMk cId="4194306909" sldId="4148"/>
            <ac:picMk id="4" creationId="{C3678C45-7AF8-BD1E-DC1C-B4BD48475B28}"/>
          </ac:picMkLst>
        </pc:picChg>
        <pc:picChg chg="del">
          <ac:chgData name="Stickrath, Chad" userId="827b742d-9964-4a9c-88dd-0bcb505b2a44" providerId="ADAL" clId="{E59C2C12-4E58-A442-8689-39ADCCBA69F3}" dt="2024-04-08T14:23:27.964" v="75" actId="478"/>
          <ac:picMkLst>
            <pc:docMk/>
            <pc:sldMk cId="4194306909" sldId="4148"/>
            <ac:picMk id="12" creationId="{D64E9468-9C80-7E3F-4959-FB6A8F3A315E}"/>
          </ac:picMkLst>
        </pc:picChg>
      </pc:sldChg>
      <pc:sldChg chg="del">
        <pc:chgData name="Stickrath, Chad" userId="827b742d-9964-4a9c-88dd-0bcb505b2a44" providerId="ADAL" clId="{E59C2C12-4E58-A442-8689-39ADCCBA69F3}" dt="2024-04-08T14:47:46.303" v="852" actId="2696"/>
        <pc:sldMkLst>
          <pc:docMk/>
          <pc:sldMk cId="2559558269" sldId="4150"/>
        </pc:sldMkLst>
      </pc:sldChg>
      <pc:sldChg chg="modSp mod">
        <pc:chgData name="Stickrath, Chad" userId="827b742d-9964-4a9c-88dd-0bcb505b2a44" providerId="ADAL" clId="{E59C2C12-4E58-A442-8689-39ADCCBA69F3}" dt="2024-04-08T14:22:42.100" v="74" actId="20577"/>
        <pc:sldMkLst>
          <pc:docMk/>
          <pc:sldMk cId="78711080" sldId="4151"/>
        </pc:sldMkLst>
        <pc:spChg chg="mod">
          <ac:chgData name="Stickrath, Chad" userId="827b742d-9964-4a9c-88dd-0bcb505b2a44" providerId="ADAL" clId="{E59C2C12-4E58-A442-8689-39ADCCBA69F3}" dt="2024-04-08T14:22:42.100" v="74" actId="20577"/>
          <ac:spMkLst>
            <pc:docMk/>
            <pc:sldMk cId="78711080" sldId="4151"/>
            <ac:spMk id="4" creationId="{A5AA423F-6F25-D492-2058-F7F8240E7F18}"/>
          </ac:spMkLst>
        </pc:spChg>
      </pc:sldChg>
      <pc:sldChg chg="addSp delSp modSp mod">
        <pc:chgData name="Stickrath, Chad" userId="827b742d-9964-4a9c-88dd-0bcb505b2a44" providerId="ADAL" clId="{E59C2C12-4E58-A442-8689-39ADCCBA69F3}" dt="2024-04-08T15:21:49.276" v="1319" actId="26606"/>
        <pc:sldMkLst>
          <pc:docMk/>
          <pc:sldMk cId="1039499291" sldId="4182"/>
        </pc:sldMkLst>
        <pc:spChg chg="mod">
          <ac:chgData name="Stickrath, Chad" userId="827b742d-9964-4a9c-88dd-0bcb505b2a44" providerId="ADAL" clId="{E59C2C12-4E58-A442-8689-39ADCCBA69F3}" dt="2024-04-08T15:21:49.276" v="1319" actId="26606"/>
          <ac:spMkLst>
            <pc:docMk/>
            <pc:sldMk cId="1039499291" sldId="4182"/>
            <ac:spMk id="2" creationId="{445B099E-9D5F-CDF3-CD5D-4AA7F236247E}"/>
          </ac:spMkLst>
        </pc:spChg>
        <pc:spChg chg="mod">
          <ac:chgData name="Stickrath, Chad" userId="827b742d-9964-4a9c-88dd-0bcb505b2a44" providerId="ADAL" clId="{E59C2C12-4E58-A442-8689-39ADCCBA69F3}" dt="2024-04-08T15:21:49.276" v="1319" actId="26606"/>
          <ac:spMkLst>
            <pc:docMk/>
            <pc:sldMk cId="1039499291" sldId="4182"/>
            <ac:spMk id="3" creationId="{8AD77CAC-84F7-36CF-BEE1-77B159306B4A}"/>
          </ac:spMkLst>
        </pc:spChg>
        <pc:spChg chg="del">
          <ac:chgData name="Stickrath, Chad" userId="827b742d-9964-4a9c-88dd-0bcb505b2a44" providerId="ADAL" clId="{E59C2C12-4E58-A442-8689-39ADCCBA69F3}" dt="2024-04-08T15:21:49.276" v="1319" actId="26606"/>
          <ac:spMkLst>
            <pc:docMk/>
            <pc:sldMk cId="1039499291" sldId="4182"/>
            <ac:spMk id="6" creationId="{743AA782-23D1-4521-8CAD-47662984AA08}"/>
          </ac:spMkLst>
        </pc:spChg>
        <pc:spChg chg="del">
          <ac:chgData name="Stickrath, Chad" userId="827b742d-9964-4a9c-88dd-0bcb505b2a44" providerId="ADAL" clId="{E59C2C12-4E58-A442-8689-39ADCCBA69F3}" dt="2024-04-08T15:21:49.276" v="1319" actId="26606"/>
          <ac:spMkLst>
            <pc:docMk/>
            <pc:sldMk cId="1039499291" sldId="4182"/>
            <ac:spMk id="7" creationId="{71877DBC-BB60-40F0-AC93-2ACDBAAE60CE}"/>
          </ac:spMkLst>
        </pc:spChg>
        <pc:spChg chg="add">
          <ac:chgData name="Stickrath, Chad" userId="827b742d-9964-4a9c-88dd-0bcb505b2a44" providerId="ADAL" clId="{E59C2C12-4E58-A442-8689-39ADCCBA69F3}" dt="2024-04-08T15:21:49.276" v="1319" actId="26606"/>
          <ac:spMkLst>
            <pc:docMk/>
            <pc:sldMk cId="1039499291" sldId="4182"/>
            <ac:spMk id="12" creationId="{09588DA8-065E-4F6F-8EFD-43104AB2E0CF}"/>
          </ac:spMkLst>
        </pc:spChg>
        <pc:spChg chg="add">
          <ac:chgData name="Stickrath, Chad" userId="827b742d-9964-4a9c-88dd-0bcb505b2a44" providerId="ADAL" clId="{E59C2C12-4E58-A442-8689-39ADCCBA69F3}" dt="2024-04-08T15:21:49.276" v="1319" actId="26606"/>
          <ac:spMkLst>
            <pc:docMk/>
            <pc:sldMk cId="1039499291" sldId="4182"/>
            <ac:spMk id="14" creationId="{C4285719-470E-454C-AF62-8323075F1F5B}"/>
          </ac:spMkLst>
        </pc:spChg>
        <pc:spChg chg="add">
          <ac:chgData name="Stickrath, Chad" userId="827b742d-9964-4a9c-88dd-0bcb505b2a44" providerId="ADAL" clId="{E59C2C12-4E58-A442-8689-39ADCCBA69F3}" dt="2024-04-08T15:21:49.276" v="1319" actId="26606"/>
          <ac:spMkLst>
            <pc:docMk/>
            <pc:sldMk cId="1039499291" sldId="4182"/>
            <ac:spMk id="16" creationId="{CD9FE4EF-C4D8-49A0-B2FF-81D8DB7D8A24}"/>
          </ac:spMkLst>
        </pc:spChg>
        <pc:spChg chg="add">
          <ac:chgData name="Stickrath, Chad" userId="827b742d-9964-4a9c-88dd-0bcb505b2a44" providerId="ADAL" clId="{E59C2C12-4E58-A442-8689-39ADCCBA69F3}" dt="2024-04-08T15:21:49.276" v="1319" actId="26606"/>
          <ac:spMkLst>
            <pc:docMk/>
            <pc:sldMk cId="1039499291" sldId="4182"/>
            <ac:spMk id="18" creationId="{4300840D-0A0B-4512-BACA-B439D5B9C57C}"/>
          </ac:spMkLst>
        </pc:spChg>
        <pc:spChg chg="add">
          <ac:chgData name="Stickrath, Chad" userId="827b742d-9964-4a9c-88dd-0bcb505b2a44" providerId="ADAL" clId="{E59C2C12-4E58-A442-8689-39ADCCBA69F3}" dt="2024-04-08T15:21:49.276" v="1319" actId="26606"/>
          <ac:spMkLst>
            <pc:docMk/>
            <pc:sldMk cId="1039499291" sldId="4182"/>
            <ac:spMk id="20" creationId="{D2B78728-A580-49A7-84F9-6EF6F583ADE0}"/>
          </ac:spMkLst>
        </pc:spChg>
        <pc:spChg chg="add">
          <ac:chgData name="Stickrath, Chad" userId="827b742d-9964-4a9c-88dd-0bcb505b2a44" providerId="ADAL" clId="{E59C2C12-4E58-A442-8689-39ADCCBA69F3}" dt="2024-04-08T15:21:49.276" v="1319" actId="26606"/>
          <ac:spMkLst>
            <pc:docMk/>
            <pc:sldMk cId="1039499291" sldId="4182"/>
            <ac:spMk id="22" creationId="{38FAA1A1-D861-433F-88FA-1E9D6FD31D11}"/>
          </ac:spMkLst>
        </pc:spChg>
        <pc:spChg chg="add">
          <ac:chgData name="Stickrath, Chad" userId="827b742d-9964-4a9c-88dd-0bcb505b2a44" providerId="ADAL" clId="{E59C2C12-4E58-A442-8689-39ADCCBA69F3}" dt="2024-04-08T15:21:49.276" v="1319" actId="26606"/>
          <ac:spMkLst>
            <pc:docMk/>
            <pc:sldMk cId="1039499291" sldId="4182"/>
            <ac:spMk id="24" creationId="{8D71EDA1-87BF-4D5D-AB79-F346FD19278A}"/>
          </ac:spMkLst>
        </pc:spChg>
        <pc:picChg chg="del">
          <ac:chgData name="Stickrath, Chad" userId="827b742d-9964-4a9c-88dd-0bcb505b2a44" providerId="ADAL" clId="{E59C2C12-4E58-A442-8689-39ADCCBA69F3}" dt="2024-04-08T15:21:36.157" v="1318" actId="478"/>
          <ac:picMkLst>
            <pc:docMk/>
            <pc:sldMk cId="1039499291" sldId="4182"/>
            <ac:picMk id="4" creationId="{F36DA393-704B-624B-9B13-B9F894ED3489}"/>
          </ac:picMkLst>
        </pc:picChg>
      </pc:sldChg>
      <pc:sldChg chg="addSp delSp modSp mod">
        <pc:chgData name="Stickrath, Chad" userId="827b742d-9964-4a9c-88dd-0bcb505b2a44" providerId="ADAL" clId="{E59C2C12-4E58-A442-8689-39ADCCBA69F3}" dt="2024-04-08T16:32:17.933" v="2690" actId="20577"/>
        <pc:sldMkLst>
          <pc:docMk/>
          <pc:sldMk cId="2519917616" sldId="4190"/>
        </pc:sldMkLst>
        <pc:spChg chg="mod">
          <ac:chgData name="Stickrath, Chad" userId="827b742d-9964-4a9c-88dd-0bcb505b2a44" providerId="ADAL" clId="{E59C2C12-4E58-A442-8689-39ADCCBA69F3}" dt="2024-04-08T14:47:17.479" v="851" actId="26606"/>
          <ac:spMkLst>
            <pc:docMk/>
            <pc:sldMk cId="2519917616" sldId="4190"/>
            <ac:spMk id="2" creationId="{4160EA67-CA66-C24F-9D6E-B49CFE02CF16}"/>
          </ac:spMkLst>
        </pc:spChg>
        <pc:spChg chg="mod ord">
          <ac:chgData name="Stickrath, Chad" userId="827b742d-9964-4a9c-88dd-0bcb505b2a44" providerId="ADAL" clId="{E59C2C12-4E58-A442-8689-39ADCCBA69F3}" dt="2024-04-08T16:32:17.933" v="2690" actId="20577"/>
          <ac:spMkLst>
            <pc:docMk/>
            <pc:sldMk cId="2519917616" sldId="4190"/>
            <ac:spMk id="4" creationId="{3860A33D-D902-5E49-8F7A-B27F9FD6DDB7}"/>
          </ac:spMkLst>
        </pc:spChg>
        <pc:spChg chg="add del mod">
          <ac:chgData name="Stickrath, Chad" userId="827b742d-9964-4a9c-88dd-0bcb505b2a44" providerId="ADAL" clId="{E59C2C12-4E58-A442-8689-39ADCCBA69F3}" dt="2024-04-08T14:43:23.405" v="754" actId="478"/>
          <ac:spMkLst>
            <pc:docMk/>
            <pc:sldMk cId="2519917616" sldId="4190"/>
            <ac:spMk id="5" creationId="{537EA3EE-739D-0BBA-1FE8-31A52EAE6E5D}"/>
          </ac:spMkLst>
        </pc:spChg>
        <pc:spChg chg="del">
          <ac:chgData name="Stickrath, Chad" userId="827b742d-9964-4a9c-88dd-0bcb505b2a44" providerId="ADAL" clId="{E59C2C12-4E58-A442-8689-39ADCCBA69F3}" dt="2024-04-08T14:43:33.041" v="755" actId="26606"/>
          <ac:spMkLst>
            <pc:docMk/>
            <pc:sldMk cId="2519917616" sldId="4190"/>
            <ac:spMk id="8" creationId="{2B97F24A-32CE-4C1C-A50D-3016B394DCFB}"/>
          </ac:spMkLst>
        </pc:spChg>
        <pc:spChg chg="del">
          <ac:chgData name="Stickrath, Chad" userId="827b742d-9964-4a9c-88dd-0bcb505b2a44" providerId="ADAL" clId="{E59C2C12-4E58-A442-8689-39ADCCBA69F3}" dt="2024-04-08T14:43:33.041" v="755" actId="26606"/>
          <ac:spMkLst>
            <pc:docMk/>
            <pc:sldMk cId="2519917616" sldId="4190"/>
            <ac:spMk id="9" creationId="{CD8B4F24-440B-49E9-B85D-733523DC064B}"/>
          </ac:spMkLst>
        </pc:spChg>
        <pc:spChg chg="add del">
          <ac:chgData name="Stickrath, Chad" userId="827b742d-9964-4a9c-88dd-0bcb505b2a44" providerId="ADAL" clId="{E59C2C12-4E58-A442-8689-39ADCCBA69F3}" dt="2024-04-08T14:47:17.479" v="851" actId="26606"/>
          <ac:spMkLst>
            <pc:docMk/>
            <pc:sldMk cId="2519917616" sldId="4190"/>
            <ac:spMk id="15" creationId="{9F7D5CDA-D291-4307-BF55-1381FED29634}"/>
          </ac:spMkLst>
        </pc:spChg>
        <pc:picChg chg="del">
          <ac:chgData name="Stickrath, Chad" userId="827b742d-9964-4a9c-88dd-0bcb505b2a44" providerId="ADAL" clId="{E59C2C12-4E58-A442-8689-39ADCCBA69F3}" dt="2024-04-08T14:43:20.007" v="753" actId="478"/>
          <ac:picMkLst>
            <pc:docMk/>
            <pc:sldMk cId="2519917616" sldId="4190"/>
            <ac:picMk id="6" creationId="{7DB0C911-1C1E-2946-ADBE-E8B29208AD90}"/>
          </ac:picMkLst>
        </pc:picChg>
        <pc:picChg chg="add mod">
          <ac:chgData name="Stickrath, Chad" userId="827b742d-9964-4a9c-88dd-0bcb505b2a44" providerId="ADAL" clId="{E59C2C12-4E58-A442-8689-39ADCCBA69F3}" dt="2024-04-08T14:47:17.479" v="851" actId="26606"/>
          <ac:picMkLst>
            <pc:docMk/>
            <pc:sldMk cId="2519917616" sldId="4190"/>
            <ac:picMk id="7" creationId="{5B7C8E05-E233-EE6C-BA12-2CF7392FCE43}"/>
          </ac:picMkLst>
        </pc:picChg>
        <pc:picChg chg="add del mod">
          <ac:chgData name="Stickrath, Chad" userId="827b742d-9964-4a9c-88dd-0bcb505b2a44" providerId="ADAL" clId="{E59C2C12-4E58-A442-8689-39ADCCBA69F3}" dt="2024-04-08T14:47:01.681" v="849" actId="478"/>
          <ac:picMkLst>
            <pc:docMk/>
            <pc:sldMk cId="2519917616" sldId="4190"/>
            <ac:picMk id="11" creationId="{64D25B1E-0C3A-C960-1A81-34FAEC377BE9}"/>
          </ac:picMkLst>
        </pc:picChg>
      </pc:sldChg>
      <pc:sldChg chg="modSp">
        <pc:chgData name="Stickrath, Chad" userId="827b742d-9964-4a9c-88dd-0bcb505b2a44" providerId="ADAL" clId="{E59C2C12-4E58-A442-8689-39ADCCBA69F3}" dt="2024-04-08T16:41:18.300" v="2773" actId="20577"/>
        <pc:sldMkLst>
          <pc:docMk/>
          <pc:sldMk cId="3583010590" sldId="4193"/>
        </pc:sldMkLst>
        <pc:graphicFrameChg chg="mod">
          <ac:chgData name="Stickrath, Chad" userId="827b742d-9964-4a9c-88dd-0bcb505b2a44" providerId="ADAL" clId="{E59C2C12-4E58-A442-8689-39ADCCBA69F3}" dt="2024-04-08T16:41:18.300" v="2773" actId="20577"/>
          <ac:graphicFrameMkLst>
            <pc:docMk/>
            <pc:sldMk cId="3583010590" sldId="4193"/>
            <ac:graphicFrameMk id="8" creationId="{360267AC-CE5D-9941-2317-5C0EE5C40280}"/>
          </ac:graphicFrameMkLst>
        </pc:graphicFrameChg>
      </pc:sldChg>
      <pc:sldChg chg="addSp delSp modSp mod setBg modAnim">
        <pc:chgData name="Stickrath, Chad" userId="827b742d-9964-4a9c-88dd-0bcb505b2a44" providerId="ADAL" clId="{E59C2C12-4E58-A442-8689-39ADCCBA69F3}" dt="2024-04-08T16:39:12.022" v="2724" actId="208"/>
        <pc:sldMkLst>
          <pc:docMk/>
          <pc:sldMk cId="3464832195" sldId="4194"/>
        </pc:sldMkLst>
        <pc:spChg chg="mod ord">
          <ac:chgData name="Stickrath, Chad" userId="827b742d-9964-4a9c-88dd-0bcb505b2a44" providerId="ADAL" clId="{E59C2C12-4E58-A442-8689-39ADCCBA69F3}" dt="2024-04-08T16:32:48.366" v="2712" actId="20577"/>
          <ac:spMkLst>
            <pc:docMk/>
            <pc:sldMk cId="3464832195" sldId="4194"/>
            <ac:spMk id="2" creationId="{946D0028-1376-EDFA-77E1-CE112891B950}"/>
          </ac:spMkLst>
        </pc:spChg>
        <pc:spChg chg="add del mod">
          <ac:chgData name="Stickrath, Chad" userId="827b742d-9964-4a9c-88dd-0bcb505b2a44" providerId="ADAL" clId="{E59C2C12-4E58-A442-8689-39ADCCBA69F3}" dt="2024-04-08T15:24:16.662" v="1321"/>
          <ac:spMkLst>
            <pc:docMk/>
            <pc:sldMk cId="3464832195" sldId="4194"/>
            <ac:spMk id="4" creationId="{C098CD60-8EDD-28FA-A800-23F000E6A88F}"/>
          </ac:spMkLst>
        </pc:spChg>
        <pc:spChg chg="add del mod">
          <ac:chgData name="Stickrath, Chad" userId="827b742d-9964-4a9c-88dd-0bcb505b2a44" providerId="ADAL" clId="{E59C2C12-4E58-A442-8689-39ADCCBA69F3}" dt="2024-04-08T15:34:02.590" v="1323"/>
          <ac:spMkLst>
            <pc:docMk/>
            <pc:sldMk cId="3464832195" sldId="4194"/>
            <ac:spMk id="9" creationId="{FB82A94E-C1B0-9EA8-E6AD-3611592A96DC}"/>
          </ac:spMkLst>
        </pc:spChg>
        <pc:spChg chg="add mod">
          <ac:chgData name="Stickrath, Chad" userId="827b742d-9964-4a9c-88dd-0bcb505b2a44" providerId="ADAL" clId="{E59C2C12-4E58-A442-8689-39ADCCBA69F3}" dt="2024-04-08T15:35:25.492" v="1372" actId="207"/>
          <ac:spMkLst>
            <pc:docMk/>
            <pc:sldMk cId="3464832195" sldId="4194"/>
            <ac:spMk id="11" creationId="{5DE676D5-8CDA-72C1-5591-87553A0558C4}"/>
          </ac:spMkLst>
        </pc:spChg>
        <pc:spChg chg="add mod">
          <ac:chgData name="Stickrath, Chad" userId="827b742d-9964-4a9c-88dd-0bcb505b2a44" providerId="ADAL" clId="{E59C2C12-4E58-A442-8689-39ADCCBA69F3}" dt="2024-04-08T16:38:39.611" v="2722" actId="166"/>
          <ac:spMkLst>
            <pc:docMk/>
            <pc:sldMk cId="3464832195" sldId="4194"/>
            <ac:spMk id="12" creationId="{BC217AF2-5379-5313-826B-70514B706F29}"/>
          </ac:spMkLst>
        </pc:spChg>
        <pc:spChg chg="add mod">
          <ac:chgData name="Stickrath, Chad" userId="827b742d-9964-4a9c-88dd-0bcb505b2a44" providerId="ADAL" clId="{E59C2C12-4E58-A442-8689-39ADCCBA69F3}" dt="2024-04-08T16:38:49.809" v="2723" actId="166"/>
          <ac:spMkLst>
            <pc:docMk/>
            <pc:sldMk cId="3464832195" sldId="4194"/>
            <ac:spMk id="13" creationId="{4BA8B617-5AE5-6A4F-9586-2249F446E6BE}"/>
          </ac:spMkLst>
        </pc:spChg>
        <pc:spChg chg="add">
          <ac:chgData name="Stickrath, Chad" userId="827b742d-9964-4a9c-88dd-0bcb505b2a44" providerId="ADAL" clId="{E59C2C12-4E58-A442-8689-39ADCCBA69F3}" dt="2024-04-08T15:34:18.038" v="1324" actId="26606"/>
          <ac:spMkLst>
            <pc:docMk/>
            <pc:sldMk cId="3464832195" sldId="4194"/>
            <ac:spMk id="15" creationId="{3B47FC9C-2ED3-4100-A4EF-E8CDFEE106C9}"/>
          </ac:spMkLst>
        </pc:spChg>
        <pc:spChg chg="add del mod">
          <ac:chgData name="Stickrath, Chad" userId="827b742d-9964-4a9c-88dd-0bcb505b2a44" providerId="ADAL" clId="{E59C2C12-4E58-A442-8689-39ADCCBA69F3}" dt="2024-04-08T15:41:30.338" v="1381"/>
          <ac:spMkLst>
            <pc:docMk/>
            <pc:sldMk cId="3464832195" sldId="4194"/>
            <ac:spMk id="16" creationId="{0D2263DB-5DCA-EA61-DCBE-1D2F02695334}"/>
          </ac:spMkLst>
        </pc:spChg>
        <pc:picChg chg="del">
          <ac:chgData name="Stickrath, Chad" userId="827b742d-9964-4a9c-88dd-0bcb505b2a44" providerId="ADAL" clId="{E59C2C12-4E58-A442-8689-39ADCCBA69F3}" dt="2024-04-08T15:22:53.732" v="1320" actId="478"/>
          <ac:picMkLst>
            <pc:docMk/>
            <pc:sldMk cId="3464832195" sldId="4194"/>
            <ac:picMk id="5" creationId="{88613B58-D610-CB51-77A1-B91F10D35C7E}"/>
          </ac:picMkLst>
        </pc:picChg>
        <pc:picChg chg="del">
          <ac:chgData name="Stickrath, Chad" userId="827b742d-9964-4a9c-88dd-0bcb505b2a44" providerId="ADAL" clId="{E59C2C12-4E58-A442-8689-39ADCCBA69F3}" dt="2024-04-08T15:33:59.823" v="1322" actId="478"/>
          <ac:picMkLst>
            <pc:docMk/>
            <pc:sldMk cId="3464832195" sldId="4194"/>
            <ac:picMk id="6" creationId="{87EDB480-6BEB-6272-427F-989BF3447061}"/>
          </ac:picMkLst>
        </pc:picChg>
        <pc:picChg chg="add mod">
          <ac:chgData name="Stickrath, Chad" userId="827b742d-9964-4a9c-88dd-0bcb505b2a44" providerId="ADAL" clId="{E59C2C12-4E58-A442-8689-39ADCCBA69F3}" dt="2024-04-08T15:34:31.694" v="1353" actId="1037"/>
          <ac:picMkLst>
            <pc:docMk/>
            <pc:sldMk cId="3464832195" sldId="4194"/>
            <ac:picMk id="7" creationId="{176BCBE8-C1DB-3D81-885B-75DFDEDF782B}"/>
          </ac:picMkLst>
        </pc:picChg>
        <pc:picChg chg="add del mod">
          <ac:chgData name="Stickrath, Chad" userId="827b742d-9964-4a9c-88dd-0bcb505b2a44" providerId="ADAL" clId="{E59C2C12-4E58-A442-8689-39ADCCBA69F3}" dt="2024-04-08T15:39:11.068" v="1380" actId="478"/>
          <ac:picMkLst>
            <pc:docMk/>
            <pc:sldMk cId="3464832195" sldId="4194"/>
            <ac:picMk id="10" creationId="{2E6AA5DA-4318-9BC9-90D9-051B32C486EF}"/>
          </ac:picMkLst>
        </pc:picChg>
        <pc:picChg chg="add mod">
          <ac:chgData name="Stickrath, Chad" userId="827b742d-9964-4a9c-88dd-0bcb505b2a44" providerId="ADAL" clId="{E59C2C12-4E58-A442-8689-39ADCCBA69F3}" dt="2024-04-08T16:37:10.095" v="2721" actId="166"/>
          <ac:picMkLst>
            <pc:docMk/>
            <pc:sldMk cId="3464832195" sldId="4194"/>
            <ac:picMk id="17" creationId="{96CA5517-11A1-0E5B-A265-03A6BC80AAC5}"/>
          </ac:picMkLst>
        </pc:picChg>
        <pc:picChg chg="add mod">
          <ac:chgData name="Stickrath, Chad" userId="827b742d-9964-4a9c-88dd-0bcb505b2a44" providerId="ADAL" clId="{E59C2C12-4E58-A442-8689-39ADCCBA69F3}" dt="2024-04-08T16:39:12.022" v="2724" actId="208"/>
          <ac:picMkLst>
            <pc:docMk/>
            <pc:sldMk cId="3464832195" sldId="4194"/>
            <ac:picMk id="18" creationId="{16F93CA9-F736-E177-CD28-50ACB8D352EF}"/>
          </ac:picMkLst>
        </pc:picChg>
      </pc:sldChg>
      <pc:sldChg chg="addSp delSp modSp mod delAnim">
        <pc:chgData name="Stickrath, Chad" userId="827b742d-9964-4a9c-88dd-0bcb505b2a44" providerId="ADAL" clId="{E59C2C12-4E58-A442-8689-39ADCCBA69F3}" dt="2024-04-08T15:55:20.510" v="1703" actId="26606"/>
        <pc:sldMkLst>
          <pc:docMk/>
          <pc:sldMk cId="663426498" sldId="4195"/>
        </pc:sldMkLst>
        <pc:spChg chg="mod">
          <ac:chgData name="Stickrath, Chad" userId="827b742d-9964-4a9c-88dd-0bcb505b2a44" providerId="ADAL" clId="{E59C2C12-4E58-A442-8689-39ADCCBA69F3}" dt="2024-04-08T15:55:20.510" v="1703" actId="26606"/>
          <ac:spMkLst>
            <pc:docMk/>
            <pc:sldMk cId="663426498" sldId="4195"/>
            <ac:spMk id="2" creationId="{FF6D4528-A066-9DF0-CD85-F526D497A84E}"/>
          </ac:spMkLst>
        </pc:spChg>
        <pc:spChg chg="mod">
          <ac:chgData name="Stickrath, Chad" userId="827b742d-9964-4a9c-88dd-0bcb505b2a44" providerId="ADAL" clId="{E59C2C12-4E58-A442-8689-39ADCCBA69F3}" dt="2024-04-08T15:55:20.510" v="1703" actId="26606"/>
          <ac:spMkLst>
            <pc:docMk/>
            <pc:sldMk cId="663426498" sldId="4195"/>
            <ac:spMk id="4" creationId="{B84C1F52-0DF0-3190-1F6D-E9215ED528AB}"/>
          </ac:spMkLst>
        </pc:spChg>
        <pc:spChg chg="add del mod">
          <ac:chgData name="Stickrath, Chad" userId="827b742d-9964-4a9c-88dd-0bcb505b2a44" providerId="ADAL" clId="{E59C2C12-4E58-A442-8689-39ADCCBA69F3}" dt="2024-04-08T15:54:21.042" v="1701" actId="478"/>
          <ac:spMkLst>
            <pc:docMk/>
            <pc:sldMk cId="663426498" sldId="4195"/>
            <ac:spMk id="5" creationId="{A075FA3B-0CE8-70BA-EB02-915CF62539EE}"/>
          </ac:spMkLst>
        </pc:spChg>
        <pc:spChg chg="del">
          <ac:chgData name="Stickrath, Chad" userId="827b742d-9964-4a9c-88dd-0bcb505b2a44" providerId="ADAL" clId="{E59C2C12-4E58-A442-8689-39ADCCBA69F3}" dt="2024-04-08T15:55:20.510" v="1703" actId="26606"/>
          <ac:spMkLst>
            <pc:docMk/>
            <pc:sldMk cId="663426498" sldId="4195"/>
            <ac:spMk id="21" creationId="{0B9EE3F3-89B7-43C3-8651-C4C96830993D}"/>
          </ac:spMkLst>
        </pc:spChg>
        <pc:spChg chg="del">
          <ac:chgData name="Stickrath, Chad" userId="827b742d-9964-4a9c-88dd-0bcb505b2a44" providerId="ADAL" clId="{E59C2C12-4E58-A442-8689-39ADCCBA69F3}" dt="2024-04-08T15:55:20.510" v="1703" actId="26606"/>
          <ac:spMkLst>
            <pc:docMk/>
            <pc:sldMk cId="663426498" sldId="4195"/>
            <ac:spMk id="22" creationId="{33AE4636-AEEC-45D6-84D4-7AC2DA48ECF8}"/>
          </ac:spMkLst>
        </pc:spChg>
        <pc:spChg chg="del">
          <ac:chgData name="Stickrath, Chad" userId="827b742d-9964-4a9c-88dd-0bcb505b2a44" providerId="ADAL" clId="{E59C2C12-4E58-A442-8689-39ADCCBA69F3}" dt="2024-04-08T15:55:20.510" v="1703" actId="26606"/>
          <ac:spMkLst>
            <pc:docMk/>
            <pc:sldMk cId="663426498" sldId="4195"/>
            <ac:spMk id="23" creationId="{8D9CE0F4-2EB2-4F1F-8AAC-DB3571D9FE10}"/>
          </ac:spMkLst>
        </pc:spChg>
        <pc:spChg chg="add">
          <ac:chgData name="Stickrath, Chad" userId="827b742d-9964-4a9c-88dd-0bcb505b2a44" providerId="ADAL" clId="{E59C2C12-4E58-A442-8689-39ADCCBA69F3}" dt="2024-04-08T15:55:20.510" v="1703" actId="26606"/>
          <ac:spMkLst>
            <pc:docMk/>
            <pc:sldMk cId="663426498" sldId="4195"/>
            <ac:spMk id="1031" creationId="{201CC55D-ED54-4C5C-95E6-10947BD1103B}"/>
          </ac:spMkLst>
        </pc:spChg>
        <pc:spChg chg="add">
          <ac:chgData name="Stickrath, Chad" userId="827b742d-9964-4a9c-88dd-0bcb505b2a44" providerId="ADAL" clId="{E59C2C12-4E58-A442-8689-39ADCCBA69F3}" dt="2024-04-08T15:55:20.510" v="1703" actId="26606"/>
          <ac:spMkLst>
            <pc:docMk/>
            <pc:sldMk cId="663426498" sldId="4195"/>
            <ac:spMk id="1037" creationId="{3873B707-463F-40B0-8227-E8CC6C67EB25}"/>
          </ac:spMkLst>
        </pc:spChg>
        <pc:spChg chg="add">
          <ac:chgData name="Stickrath, Chad" userId="827b742d-9964-4a9c-88dd-0bcb505b2a44" providerId="ADAL" clId="{E59C2C12-4E58-A442-8689-39ADCCBA69F3}" dt="2024-04-08T15:55:20.510" v="1703" actId="26606"/>
          <ac:spMkLst>
            <pc:docMk/>
            <pc:sldMk cId="663426498" sldId="4195"/>
            <ac:spMk id="1039" creationId="{C13237C8-E62C-4F0D-A318-BD6FB6C2D138}"/>
          </ac:spMkLst>
        </pc:spChg>
        <pc:spChg chg="add">
          <ac:chgData name="Stickrath, Chad" userId="827b742d-9964-4a9c-88dd-0bcb505b2a44" providerId="ADAL" clId="{E59C2C12-4E58-A442-8689-39ADCCBA69F3}" dt="2024-04-08T15:55:20.510" v="1703" actId="26606"/>
          <ac:spMkLst>
            <pc:docMk/>
            <pc:sldMk cId="663426498" sldId="4195"/>
            <ac:spMk id="1041" creationId="{19C9EAEA-39D0-4B0E-A0EB-51E7B26740B1}"/>
          </ac:spMkLst>
        </pc:spChg>
        <pc:grpChg chg="add">
          <ac:chgData name="Stickrath, Chad" userId="827b742d-9964-4a9c-88dd-0bcb505b2a44" providerId="ADAL" clId="{E59C2C12-4E58-A442-8689-39ADCCBA69F3}" dt="2024-04-08T15:55:20.510" v="1703" actId="26606"/>
          <ac:grpSpMkLst>
            <pc:docMk/>
            <pc:sldMk cId="663426498" sldId="4195"/>
            <ac:grpSpMk id="1033" creationId="{1DE889C7-FAD6-4397-98E2-05D503484459}"/>
          </ac:grpSpMkLst>
        </pc:grpChg>
        <pc:picChg chg="del">
          <ac:chgData name="Stickrath, Chad" userId="827b742d-9964-4a9c-88dd-0bcb505b2a44" providerId="ADAL" clId="{E59C2C12-4E58-A442-8689-39ADCCBA69F3}" dt="2024-04-08T15:54:18.693" v="1700" actId="478"/>
          <ac:picMkLst>
            <pc:docMk/>
            <pc:sldMk cId="663426498" sldId="4195"/>
            <ac:picMk id="6" creationId="{CD118546-09C4-108A-E590-92478C4724F7}"/>
          </ac:picMkLst>
        </pc:picChg>
        <pc:picChg chg="add mod">
          <ac:chgData name="Stickrath, Chad" userId="827b742d-9964-4a9c-88dd-0bcb505b2a44" providerId="ADAL" clId="{E59C2C12-4E58-A442-8689-39ADCCBA69F3}" dt="2024-04-08T15:55:20.510" v="1703" actId="26606"/>
          <ac:picMkLst>
            <pc:docMk/>
            <pc:sldMk cId="663426498" sldId="4195"/>
            <ac:picMk id="1026" creationId="{FECC72E5-96CE-43EE-967E-4A5393E853EB}"/>
          </ac:picMkLst>
        </pc:picChg>
      </pc:sldChg>
      <pc:sldChg chg="modSp mod">
        <pc:chgData name="Stickrath, Chad" userId="827b742d-9964-4a9c-88dd-0bcb505b2a44" providerId="ADAL" clId="{E59C2C12-4E58-A442-8689-39ADCCBA69F3}" dt="2024-04-08T15:57:21.810" v="1782" actId="20577"/>
        <pc:sldMkLst>
          <pc:docMk/>
          <pc:sldMk cId="1165311339" sldId="4196"/>
        </pc:sldMkLst>
        <pc:graphicFrameChg chg="modGraphic">
          <ac:chgData name="Stickrath, Chad" userId="827b742d-9964-4a9c-88dd-0bcb505b2a44" providerId="ADAL" clId="{E59C2C12-4E58-A442-8689-39ADCCBA69F3}" dt="2024-04-08T15:57:21.810" v="1782" actId="20577"/>
          <ac:graphicFrameMkLst>
            <pc:docMk/>
            <pc:sldMk cId="1165311339" sldId="4196"/>
            <ac:graphicFrameMk id="26" creationId="{EB1B3B45-69DA-0F1E-3585-7846ECC3B0E6}"/>
          </ac:graphicFrameMkLst>
        </pc:graphicFrameChg>
      </pc:sldChg>
      <pc:sldChg chg="del">
        <pc:chgData name="Stickrath, Chad" userId="827b742d-9964-4a9c-88dd-0bcb505b2a44" providerId="ADAL" clId="{E59C2C12-4E58-A442-8689-39ADCCBA69F3}" dt="2024-04-08T16:30:40.062" v="2642" actId="2696"/>
        <pc:sldMkLst>
          <pc:docMk/>
          <pc:sldMk cId="1986312646" sldId="4197"/>
        </pc:sldMkLst>
      </pc:sldChg>
      <pc:sldChg chg="del">
        <pc:chgData name="Stickrath, Chad" userId="827b742d-9964-4a9c-88dd-0bcb505b2a44" providerId="ADAL" clId="{E59C2C12-4E58-A442-8689-39ADCCBA69F3}" dt="2024-04-08T16:30:41.524" v="2643" actId="2696"/>
        <pc:sldMkLst>
          <pc:docMk/>
          <pc:sldMk cId="2973617452" sldId="4198"/>
        </pc:sldMkLst>
      </pc:sldChg>
      <pc:sldChg chg="addSp delSp modSp mod setBg modClrScheme chgLayout">
        <pc:chgData name="Stickrath, Chad" userId="827b742d-9964-4a9c-88dd-0bcb505b2a44" providerId="ADAL" clId="{E59C2C12-4E58-A442-8689-39ADCCBA69F3}" dt="2024-04-10T17:06:29.206" v="2802" actId="27636"/>
        <pc:sldMkLst>
          <pc:docMk/>
          <pc:sldMk cId="260726916" sldId="4199"/>
        </pc:sldMkLst>
        <pc:spChg chg="mod ord">
          <ac:chgData name="Stickrath, Chad" userId="827b742d-9964-4a9c-88dd-0bcb505b2a44" providerId="ADAL" clId="{E59C2C12-4E58-A442-8689-39ADCCBA69F3}" dt="2024-04-08T14:33:04.999" v="575" actId="26606"/>
          <ac:spMkLst>
            <pc:docMk/>
            <pc:sldMk cId="260726916" sldId="4199"/>
            <ac:spMk id="2" creationId="{BA6BF37B-0CDF-DA65-FE3C-F1CBB04F868E}"/>
          </ac:spMkLst>
        </pc:spChg>
        <pc:spChg chg="del mod ord">
          <ac:chgData name="Stickrath, Chad" userId="827b742d-9964-4a9c-88dd-0bcb505b2a44" providerId="ADAL" clId="{E59C2C12-4E58-A442-8689-39ADCCBA69F3}" dt="2024-04-08T14:27:52.516" v="172" actId="700"/>
          <ac:spMkLst>
            <pc:docMk/>
            <pc:sldMk cId="260726916" sldId="4199"/>
            <ac:spMk id="3" creationId="{FF1CA279-95C5-ABFA-93B5-E2DC5FF3EB90}"/>
          </ac:spMkLst>
        </pc:spChg>
        <pc:spChg chg="add mod ord">
          <ac:chgData name="Stickrath, Chad" userId="827b742d-9964-4a9c-88dd-0bcb505b2a44" providerId="ADAL" clId="{E59C2C12-4E58-A442-8689-39ADCCBA69F3}" dt="2024-04-08T14:33:04.999" v="575" actId="26606"/>
          <ac:spMkLst>
            <pc:docMk/>
            <pc:sldMk cId="260726916" sldId="4199"/>
            <ac:spMk id="4" creationId="{8521757A-F465-48C7-9868-E75DEB1BCC67}"/>
          </ac:spMkLst>
        </pc:spChg>
        <pc:spChg chg="add mod ord">
          <ac:chgData name="Stickrath, Chad" userId="827b742d-9964-4a9c-88dd-0bcb505b2a44" providerId="ADAL" clId="{E59C2C12-4E58-A442-8689-39ADCCBA69F3}" dt="2024-04-10T17:06:29.204" v="2801" actId="27636"/>
          <ac:spMkLst>
            <pc:docMk/>
            <pc:sldMk cId="260726916" sldId="4199"/>
            <ac:spMk id="5" creationId="{2FB85D89-9D26-B5CD-3D2D-CC40CE1A98B4}"/>
          </ac:spMkLst>
        </pc:spChg>
        <pc:spChg chg="add mod ord">
          <ac:chgData name="Stickrath, Chad" userId="827b742d-9964-4a9c-88dd-0bcb505b2a44" providerId="ADAL" clId="{E59C2C12-4E58-A442-8689-39ADCCBA69F3}" dt="2024-04-08T14:33:04.999" v="575" actId="26606"/>
          <ac:spMkLst>
            <pc:docMk/>
            <pc:sldMk cId="260726916" sldId="4199"/>
            <ac:spMk id="6" creationId="{1C8376E8-A8B1-2F1B-43BD-6937301C2942}"/>
          </ac:spMkLst>
        </pc:spChg>
        <pc:spChg chg="add mod ord">
          <ac:chgData name="Stickrath, Chad" userId="827b742d-9964-4a9c-88dd-0bcb505b2a44" providerId="ADAL" clId="{E59C2C12-4E58-A442-8689-39ADCCBA69F3}" dt="2024-04-10T17:06:29.206" v="2802" actId="27636"/>
          <ac:spMkLst>
            <pc:docMk/>
            <pc:sldMk cId="260726916" sldId="4199"/>
            <ac:spMk id="7" creationId="{206AEF6A-EC64-5F91-01F0-845C1C089E20}"/>
          </ac:spMkLst>
        </pc:spChg>
        <pc:spChg chg="add del">
          <ac:chgData name="Stickrath, Chad" userId="827b742d-9964-4a9c-88dd-0bcb505b2a44" providerId="ADAL" clId="{E59C2C12-4E58-A442-8689-39ADCCBA69F3}" dt="2024-04-08T14:33:04.999" v="575" actId="26606"/>
          <ac:spMkLst>
            <pc:docMk/>
            <pc:sldMk cId="260726916" sldId="4199"/>
            <ac:spMk id="12" creationId="{89A320C9-9735-4D13-8279-C1C674841392}"/>
          </ac:spMkLst>
        </pc:spChg>
        <pc:spChg chg="add del">
          <ac:chgData name="Stickrath, Chad" userId="827b742d-9964-4a9c-88dd-0bcb505b2a44" providerId="ADAL" clId="{E59C2C12-4E58-A442-8689-39ADCCBA69F3}" dt="2024-04-08T14:33:04.999" v="575" actId="26606"/>
          <ac:spMkLst>
            <pc:docMk/>
            <pc:sldMk cId="260726916" sldId="4199"/>
            <ac:spMk id="14" creationId="{92544CF4-9B52-4A7B-A4B3-88C72729B77D}"/>
          </ac:spMkLst>
        </pc:spChg>
        <pc:spChg chg="add del">
          <ac:chgData name="Stickrath, Chad" userId="827b742d-9964-4a9c-88dd-0bcb505b2a44" providerId="ADAL" clId="{E59C2C12-4E58-A442-8689-39ADCCBA69F3}" dt="2024-04-08T14:33:04.999" v="575" actId="26606"/>
          <ac:spMkLst>
            <pc:docMk/>
            <pc:sldMk cId="260726916" sldId="4199"/>
            <ac:spMk id="16" creationId="{E75862C5-5C00-4421-BC7B-9B7B86DBC80D}"/>
          </ac:spMkLst>
        </pc:spChg>
        <pc:spChg chg="add del">
          <ac:chgData name="Stickrath, Chad" userId="827b742d-9964-4a9c-88dd-0bcb505b2a44" providerId="ADAL" clId="{E59C2C12-4E58-A442-8689-39ADCCBA69F3}" dt="2024-04-08T14:33:04.999" v="575" actId="26606"/>
          <ac:spMkLst>
            <pc:docMk/>
            <pc:sldMk cId="260726916" sldId="4199"/>
            <ac:spMk id="18" creationId="{089440EF-9BE9-4AE9-8C28-00B02296CDB6}"/>
          </ac:spMkLst>
        </pc:spChg>
      </pc:sldChg>
    </pc:docChg>
  </pc:docChgLst>
</pc:chgInfo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9AD4BC-2857-49B0-BEB0-54A12EC30E5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CE0F6F4-1B85-45B3-AF66-0145EEAE4188}">
      <dgm:prSet/>
      <dgm:spPr/>
      <dgm:t>
        <a:bodyPr/>
        <a:lstStyle/>
        <a:p>
          <a:r>
            <a:rPr lang="en-US"/>
            <a:t>Welcome &amp; Goals</a:t>
          </a:r>
        </a:p>
      </dgm:t>
    </dgm:pt>
    <dgm:pt modelId="{0EDBC269-79CC-4A34-AC31-8DBD87C751E8}" type="parTrans" cxnId="{AFDBF7D8-14C4-45BD-8CDD-D768F0C78712}">
      <dgm:prSet/>
      <dgm:spPr/>
      <dgm:t>
        <a:bodyPr/>
        <a:lstStyle/>
        <a:p>
          <a:endParaRPr lang="en-US"/>
        </a:p>
      </dgm:t>
    </dgm:pt>
    <dgm:pt modelId="{C7696886-4628-4B89-A096-29335BB6CC7D}" type="sibTrans" cxnId="{AFDBF7D8-14C4-45BD-8CDD-D768F0C78712}">
      <dgm:prSet/>
      <dgm:spPr/>
      <dgm:t>
        <a:bodyPr/>
        <a:lstStyle/>
        <a:p>
          <a:endParaRPr lang="en-US"/>
        </a:p>
      </dgm:t>
    </dgm:pt>
    <dgm:pt modelId="{3090B140-6C1E-4D38-970E-A58D2A720ACD}">
      <dgm:prSet/>
      <dgm:spPr/>
      <dgm:t>
        <a:bodyPr/>
        <a:lstStyle/>
        <a:p>
          <a:r>
            <a:rPr lang="en-US"/>
            <a:t>Timeline Overview</a:t>
          </a:r>
        </a:p>
      </dgm:t>
    </dgm:pt>
    <dgm:pt modelId="{66E9AEB2-D400-4D1C-AB52-05839486BC91}" type="parTrans" cxnId="{0CEBCE72-A25C-4CAF-A093-1753771BCF74}">
      <dgm:prSet/>
      <dgm:spPr/>
      <dgm:t>
        <a:bodyPr/>
        <a:lstStyle/>
        <a:p>
          <a:endParaRPr lang="en-US"/>
        </a:p>
      </dgm:t>
    </dgm:pt>
    <dgm:pt modelId="{DF932F9A-53EB-48F5-A14D-D34E8C7A78ED}" type="sibTrans" cxnId="{0CEBCE72-A25C-4CAF-A093-1753771BCF74}">
      <dgm:prSet/>
      <dgm:spPr/>
      <dgm:t>
        <a:bodyPr/>
        <a:lstStyle/>
        <a:p>
          <a:endParaRPr lang="en-US"/>
        </a:p>
      </dgm:t>
    </dgm:pt>
    <dgm:pt modelId="{A455A907-2378-42FF-9F38-735BE1E6DFC2}">
      <dgm:prSet/>
      <dgm:spPr/>
      <dgm:t>
        <a:bodyPr/>
        <a:lstStyle/>
        <a:p>
          <a:r>
            <a:rPr lang="en-US" dirty="0"/>
            <a:t>Advanced Science Courses</a:t>
          </a:r>
        </a:p>
      </dgm:t>
    </dgm:pt>
    <dgm:pt modelId="{F7E1C432-E745-4101-B72F-1BF13854E88C}" type="parTrans" cxnId="{40449C1D-B26D-4D97-AFA2-A4921ABC5979}">
      <dgm:prSet/>
      <dgm:spPr/>
      <dgm:t>
        <a:bodyPr/>
        <a:lstStyle/>
        <a:p>
          <a:endParaRPr lang="en-US"/>
        </a:p>
      </dgm:t>
    </dgm:pt>
    <dgm:pt modelId="{F1913B66-DFA5-4641-9ECE-7D646DB210E6}" type="sibTrans" cxnId="{40449C1D-B26D-4D97-AFA2-A4921ABC5979}">
      <dgm:prSet/>
      <dgm:spPr/>
      <dgm:t>
        <a:bodyPr/>
        <a:lstStyle/>
        <a:p>
          <a:endParaRPr lang="en-US"/>
        </a:p>
      </dgm:t>
    </dgm:pt>
    <dgm:pt modelId="{9C142E6C-F462-4AF9-8B66-60A8E888902C}">
      <dgm:prSet/>
      <dgm:spPr/>
      <dgm:t>
        <a:bodyPr/>
        <a:lstStyle/>
        <a:p>
          <a:r>
            <a:rPr lang="en-US" dirty="0"/>
            <a:t>Acting Internships &amp; Electives</a:t>
          </a:r>
        </a:p>
      </dgm:t>
    </dgm:pt>
    <dgm:pt modelId="{61A2B5FB-E6AC-40E7-A46F-3501F5CCC9E1}" type="parTrans" cxnId="{41110454-7201-4B55-89E1-3ACDF0C2840C}">
      <dgm:prSet/>
      <dgm:spPr/>
      <dgm:t>
        <a:bodyPr/>
        <a:lstStyle/>
        <a:p>
          <a:endParaRPr lang="en-US"/>
        </a:p>
      </dgm:t>
    </dgm:pt>
    <dgm:pt modelId="{60F6E1C3-840D-4055-A587-576CA769A459}" type="sibTrans" cxnId="{41110454-7201-4B55-89E1-3ACDF0C2840C}">
      <dgm:prSet/>
      <dgm:spPr/>
      <dgm:t>
        <a:bodyPr/>
        <a:lstStyle/>
        <a:p>
          <a:endParaRPr lang="en-US"/>
        </a:p>
      </dgm:t>
    </dgm:pt>
    <dgm:pt modelId="{3ABD41F7-F68C-1145-8A06-CC53FEDC3D47}">
      <dgm:prSet/>
      <dgm:spPr/>
      <dgm:t>
        <a:bodyPr/>
        <a:lstStyle/>
        <a:p>
          <a:r>
            <a:rPr lang="en-US" dirty="0"/>
            <a:t>Trails</a:t>
          </a:r>
        </a:p>
      </dgm:t>
    </dgm:pt>
    <dgm:pt modelId="{9D1CE672-CDC0-0849-A7D6-E9D5792A8346}" type="parTrans" cxnId="{46681065-41A6-F54D-9507-B1A6F29EFA54}">
      <dgm:prSet/>
      <dgm:spPr/>
    </dgm:pt>
    <dgm:pt modelId="{99DA6C0A-10A2-7748-9B35-EB5AA581C6DD}" type="sibTrans" cxnId="{46681065-41A6-F54D-9507-B1A6F29EFA54}">
      <dgm:prSet/>
      <dgm:spPr/>
    </dgm:pt>
    <dgm:pt modelId="{25D20F7A-8829-8B4B-9B00-F96AC76F9D9F}">
      <dgm:prSet/>
      <dgm:spPr/>
      <dgm:t>
        <a:bodyPr/>
        <a:lstStyle/>
        <a:p>
          <a:r>
            <a:rPr lang="en-US" dirty="0"/>
            <a:t>Integrated Science </a:t>
          </a:r>
          <a:r>
            <a:rPr lang="en-US"/>
            <a:t>Selectives</a:t>
          </a:r>
        </a:p>
      </dgm:t>
    </dgm:pt>
    <dgm:pt modelId="{879788B7-D070-AD40-9A9E-9B7F4ED2EC57}" type="parTrans" cxnId="{E29460A7-FADF-E048-99CF-B09A056229F5}">
      <dgm:prSet/>
      <dgm:spPr/>
    </dgm:pt>
    <dgm:pt modelId="{449FCA3F-0283-4B48-933A-A77BCE766C38}" type="sibTrans" cxnId="{E29460A7-FADF-E048-99CF-B09A056229F5}">
      <dgm:prSet/>
      <dgm:spPr/>
    </dgm:pt>
    <dgm:pt modelId="{5DC51193-F856-CB4B-B8FA-659E3191ADB2}" type="pres">
      <dgm:prSet presAssocID="{E39AD4BC-2857-49B0-BEB0-54A12EC30E5B}" presName="linear" presStyleCnt="0">
        <dgm:presLayoutVars>
          <dgm:animLvl val="lvl"/>
          <dgm:resizeHandles val="exact"/>
        </dgm:presLayoutVars>
      </dgm:prSet>
      <dgm:spPr/>
    </dgm:pt>
    <dgm:pt modelId="{51D835F9-618F-184C-B2D9-78ADE5E9E5E0}" type="pres">
      <dgm:prSet presAssocID="{BCE0F6F4-1B85-45B3-AF66-0145EEAE4188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8D6E479B-B442-D945-8249-9EC015A82D1A}" type="pres">
      <dgm:prSet presAssocID="{C7696886-4628-4B89-A096-29335BB6CC7D}" presName="spacer" presStyleCnt="0"/>
      <dgm:spPr/>
    </dgm:pt>
    <dgm:pt modelId="{FF7B14A2-57D2-4843-AC56-D3F6883146C5}" type="pres">
      <dgm:prSet presAssocID="{3090B140-6C1E-4D38-970E-A58D2A720ACD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7C75A47B-2614-B046-85B5-E7C0D165EF08}" type="pres">
      <dgm:prSet presAssocID="{DF932F9A-53EB-48F5-A14D-D34E8C7A78ED}" presName="spacer" presStyleCnt="0"/>
      <dgm:spPr/>
    </dgm:pt>
    <dgm:pt modelId="{FD0D417A-B23A-DA47-88E5-D24A3781C1AB}" type="pres">
      <dgm:prSet presAssocID="{A455A907-2378-42FF-9F38-735BE1E6DFC2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4BD7238F-4AF1-4F46-938C-32F0A8C09F5E}" type="pres">
      <dgm:prSet presAssocID="{F1913B66-DFA5-4641-9ECE-7D646DB210E6}" presName="spacer" presStyleCnt="0"/>
      <dgm:spPr/>
    </dgm:pt>
    <dgm:pt modelId="{52E50E10-DAF0-5349-B211-5E4E2D4ACC2C}" type="pres">
      <dgm:prSet presAssocID="{3ABD41F7-F68C-1145-8A06-CC53FEDC3D47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9479CFFD-3124-224F-9C03-093371ED068A}" type="pres">
      <dgm:prSet presAssocID="{99DA6C0A-10A2-7748-9B35-EB5AA581C6DD}" presName="spacer" presStyleCnt="0"/>
      <dgm:spPr/>
    </dgm:pt>
    <dgm:pt modelId="{B6AFC790-58F3-8E44-9666-AF447EC95FCF}" type="pres">
      <dgm:prSet presAssocID="{25D20F7A-8829-8B4B-9B00-F96AC76F9D9F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BE34E00D-6337-6440-B13F-C1C93A4B269D}" type="pres">
      <dgm:prSet presAssocID="{449FCA3F-0283-4B48-933A-A77BCE766C38}" presName="spacer" presStyleCnt="0"/>
      <dgm:spPr/>
    </dgm:pt>
    <dgm:pt modelId="{9773F115-7B2F-6747-A29C-7EACBD0DE86E}" type="pres">
      <dgm:prSet presAssocID="{9C142E6C-F462-4AF9-8B66-60A8E888902C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168E8C0A-EC32-F04B-96BF-FBFE6EE7B61F}" type="presOf" srcId="{3090B140-6C1E-4D38-970E-A58D2A720ACD}" destId="{FF7B14A2-57D2-4843-AC56-D3F6883146C5}" srcOrd="0" destOrd="0" presId="urn:microsoft.com/office/officeart/2005/8/layout/vList2"/>
    <dgm:cxn modelId="{40449C1D-B26D-4D97-AFA2-A4921ABC5979}" srcId="{E39AD4BC-2857-49B0-BEB0-54A12EC30E5B}" destId="{A455A907-2378-42FF-9F38-735BE1E6DFC2}" srcOrd="2" destOrd="0" parTransId="{F7E1C432-E745-4101-B72F-1BF13854E88C}" sibTransId="{F1913B66-DFA5-4641-9ECE-7D646DB210E6}"/>
    <dgm:cxn modelId="{DC125F3C-FA6A-AB42-B0D2-DE4DDC104392}" type="presOf" srcId="{25D20F7A-8829-8B4B-9B00-F96AC76F9D9F}" destId="{B6AFC790-58F3-8E44-9666-AF447EC95FCF}" srcOrd="0" destOrd="0" presId="urn:microsoft.com/office/officeart/2005/8/layout/vList2"/>
    <dgm:cxn modelId="{6F004A49-682D-F342-A411-0C506C9BC055}" type="presOf" srcId="{BCE0F6F4-1B85-45B3-AF66-0145EEAE4188}" destId="{51D835F9-618F-184C-B2D9-78ADE5E9E5E0}" srcOrd="0" destOrd="0" presId="urn:microsoft.com/office/officeart/2005/8/layout/vList2"/>
    <dgm:cxn modelId="{41110454-7201-4B55-89E1-3ACDF0C2840C}" srcId="{E39AD4BC-2857-49B0-BEB0-54A12EC30E5B}" destId="{9C142E6C-F462-4AF9-8B66-60A8E888902C}" srcOrd="5" destOrd="0" parTransId="{61A2B5FB-E6AC-40E7-A46F-3501F5CCC9E1}" sibTransId="{60F6E1C3-840D-4055-A587-576CA769A459}"/>
    <dgm:cxn modelId="{46681065-41A6-F54D-9507-B1A6F29EFA54}" srcId="{E39AD4BC-2857-49B0-BEB0-54A12EC30E5B}" destId="{3ABD41F7-F68C-1145-8A06-CC53FEDC3D47}" srcOrd="3" destOrd="0" parTransId="{9D1CE672-CDC0-0849-A7D6-E9D5792A8346}" sibTransId="{99DA6C0A-10A2-7748-9B35-EB5AA581C6DD}"/>
    <dgm:cxn modelId="{0CEBCE72-A25C-4CAF-A093-1753771BCF74}" srcId="{E39AD4BC-2857-49B0-BEB0-54A12EC30E5B}" destId="{3090B140-6C1E-4D38-970E-A58D2A720ACD}" srcOrd="1" destOrd="0" parTransId="{66E9AEB2-D400-4D1C-AB52-05839486BC91}" sibTransId="{DF932F9A-53EB-48F5-A14D-D34E8C7A78ED}"/>
    <dgm:cxn modelId="{E29460A7-FADF-E048-99CF-B09A056229F5}" srcId="{E39AD4BC-2857-49B0-BEB0-54A12EC30E5B}" destId="{25D20F7A-8829-8B4B-9B00-F96AC76F9D9F}" srcOrd="4" destOrd="0" parTransId="{879788B7-D070-AD40-9A9E-9B7F4ED2EC57}" sibTransId="{449FCA3F-0283-4B48-933A-A77BCE766C38}"/>
    <dgm:cxn modelId="{0A79C8A9-BD5E-7C4B-9954-72EDE175458E}" type="presOf" srcId="{E39AD4BC-2857-49B0-BEB0-54A12EC30E5B}" destId="{5DC51193-F856-CB4B-B8FA-659E3191ADB2}" srcOrd="0" destOrd="0" presId="urn:microsoft.com/office/officeart/2005/8/layout/vList2"/>
    <dgm:cxn modelId="{D9177BBE-92D2-9D42-B1E3-CAFC64FBAD4F}" type="presOf" srcId="{3ABD41F7-F68C-1145-8A06-CC53FEDC3D47}" destId="{52E50E10-DAF0-5349-B211-5E4E2D4ACC2C}" srcOrd="0" destOrd="0" presId="urn:microsoft.com/office/officeart/2005/8/layout/vList2"/>
    <dgm:cxn modelId="{8D60BFC6-A9A2-424B-A8D5-4398A3201CAE}" type="presOf" srcId="{9C142E6C-F462-4AF9-8B66-60A8E888902C}" destId="{9773F115-7B2F-6747-A29C-7EACBD0DE86E}" srcOrd="0" destOrd="0" presId="urn:microsoft.com/office/officeart/2005/8/layout/vList2"/>
    <dgm:cxn modelId="{AFDBF7D8-14C4-45BD-8CDD-D768F0C78712}" srcId="{E39AD4BC-2857-49B0-BEB0-54A12EC30E5B}" destId="{BCE0F6F4-1B85-45B3-AF66-0145EEAE4188}" srcOrd="0" destOrd="0" parTransId="{0EDBC269-79CC-4A34-AC31-8DBD87C751E8}" sibTransId="{C7696886-4628-4B89-A096-29335BB6CC7D}"/>
    <dgm:cxn modelId="{9E1D54DE-D447-7E40-8755-FE7CD56F7DE8}" type="presOf" srcId="{A455A907-2378-42FF-9F38-735BE1E6DFC2}" destId="{FD0D417A-B23A-DA47-88E5-D24A3781C1AB}" srcOrd="0" destOrd="0" presId="urn:microsoft.com/office/officeart/2005/8/layout/vList2"/>
    <dgm:cxn modelId="{A9B90DA9-ED9D-A944-B318-A2C5EB8CCD38}" type="presParOf" srcId="{5DC51193-F856-CB4B-B8FA-659E3191ADB2}" destId="{51D835F9-618F-184C-B2D9-78ADE5E9E5E0}" srcOrd="0" destOrd="0" presId="urn:microsoft.com/office/officeart/2005/8/layout/vList2"/>
    <dgm:cxn modelId="{57AC6374-D5D1-FF41-B640-38BAD81B2E4D}" type="presParOf" srcId="{5DC51193-F856-CB4B-B8FA-659E3191ADB2}" destId="{8D6E479B-B442-D945-8249-9EC015A82D1A}" srcOrd="1" destOrd="0" presId="urn:microsoft.com/office/officeart/2005/8/layout/vList2"/>
    <dgm:cxn modelId="{09B10A6C-96E3-854B-BAC1-8B1B87FCBA97}" type="presParOf" srcId="{5DC51193-F856-CB4B-B8FA-659E3191ADB2}" destId="{FF7B14A2-57D2-4843-AC56-D3F6883146C5}" srcOrd="2" destOrd="0" presId="urn:microsoft.com/office/officeart/2005/8/layout/vList2"/>
    <dgm:cxn modelId="{D6A19294-5C76-104B-8997-5091F85029B4}" type="presParOf" srcId="{5DC51193-F856-CB4B-B8FA-659E3191ADB2}" destId="{7C75A47B-2614-B046-85B5-E7C0D165EF08}" srcOrd="3" destOrd="0" presId="urn:microsoft.com/office/officeart/2005/8/layout/vList2"/>
    <dgm:cxn modelId="{E3F353EB-224E-4745-8038-A759D7B072C8}" type="presParOf" srcId="{5DC51193-F856-CB4B-B8FA-659E3191ADB2}" destId="{FD0D417A-B23A-DA47-88E5-D24A3781C1AB}" srcOrd="4" destOrd="0" presId="urn:microsoft.com/office/officeart/2005/8/layout/vList2"/>
    <dgm:cxn modelId="{FC84EB3A-C546-6B47-AB8F-320EAEF6C8BF}" type="presParOf" srcId="{5DC51193-F856-CB4B-B8FA-659E3191ADB2}" destId="{4BD7238F-4AF1-4F46-938C-32F0A8C09F5E}" srcOrd="5" destOrd="0" presId="urn:microsoft.com/office/officeart/2005/8/layout/vList2"/>
    <dgm:cxn modelId="{D20B88DC-1720-C54B-A374-81A12952EC10}" type="presParOf" srcId="{5DC51193-F856-CB4B-B8FA-659E3191ADB2}" destId="{52E50E10-DAF0-5349-B211-5E4E2D4ACC2C}" srcOrd="6" destOrd="0" presId="urn:microsoft.com/office/officeart/2005/8/layout/vList2"/>
    <dgm:cxn modelId="{53C8962B-4A4D-984F-A72D-1A17D4737293}" type="presParOf" srcId="{5DC51193-F856-CB4B-B8FA-659E3191ADB2}" destId="{9479CFFD-3124-224F-9C03-093371ED068A}" srcOrd="7" destOrd="0" presId="urn:microsoft.com/office/officeart/2005/8/layout/vList2"/>
    <dgm:cxn modelId="{7885FB62-544B-634D-B446-AE73CC650B2F}" type="presParOf" srcId="{5DC51193-F856-CB4B-B8FA-659E3191ADB2}" destId="{B6AFC790-58F3-8E44-9666-AF447EC95FCF}" srcOrd="8" destOrd="0" presId="urn:microsoft.com/office/officeart/2005/8/layout/vList2"/>
    <dgm:cxn modelId="{A08F21B5-05C6-3D45-B104-B4419592BB89}" type="presParOf" srcId="{5DC51193-F856-CB4B-B8FA-659E3191ADB2}" destId="{BE34E00D-6337-6440-B13F-C1C93A4B269D}" srcOrd="9" destOrd="0" presId="urn:microsoft.com/office/officeart/2005/8/layout/vList2"/>
    <dgm:cxn modelId="{3867A244-5DA0-6A43-9981-B88165815BC7}" type="presParOf" srcId="{5DC51193-F856-CB4B-B8FA-659E3191ADB2}" destId="{9773F115-7B2F-6747-A29C-7EACBD0DE86E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320A594-527D-4A7D-9E4D-71CD932C2BB3}" type="doc">
      <dgm:prSet loTypeId="urn:microsoft.com/office/officeart/2016/7/layout/VerticalDownArrow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91061DF-228B-4906-BB9E-DA238758E473}">
      <dgm:prSet/>
      <dgm:spPr/>
      <dgm:t>
        <a:bodyPr/>
        <a:lstStyle/>
        <a:p>
          <a:r>
            <a:rPr lang="en-US" dirty="0"/>
            <a:t>Add</a:t>
          </a:r>
        </a:p>
      </dgm:t>
    </dgm:pt>
    <dgm:pt modelId="{0CD0C5FB-5A01-47D4-B754-17043B725812}" type="parTrans" cxnId="{9B5F87C9-B95B-4500-B465-F7A565BE83A0}">
      <dgm:prSet/>
      <dgm:spPr/>
      <dgm:t>
        <a:bodyPr/>
        <a:lstStyle/>
        <a:p>
          <a:endParaRPr lang="en-US"/>
        </a:p>
      </dgm:t>
    </dgm:pt>
    <dgm:pt modelId="{BB066D71-2D5E-46EE-B233-23FCEDE5E6E0}" type="sibTrans" cxnId="{9B5F87C9-B95B-4500-B465-F7A565BE83A0}">
      <dgm:prSet/>
      <dgm:spPr/>
      <dgm:t>
        <a:bodyPr/>
        <a:lstStyle/>
        <a:p>
          <a:endParaRPr lang="en-US"/>
        </a:p>
      </dgm:t>
    </dgm:pt>
    <dgm:pt modelId="{EA770D3D-9EB2-44DE-8C3B-9B0EF7041D48}">
      <dgm:prSet/>
      <dgm:spPr/>
      <dgm:t>
        <a:bodyPr/>
        <a:lstStyle/>
        <a:p>
          <a:r>
            <a:rPr lang="en-US" dirty="0"/>
            <a:t>Depth &amp; Breadth to your Education</a:t>
          </a:r>
        </a:p>
      </dgm:t>
    </dgm:pt>
    <dgm:pt modelId="{C2D1E20B-FFF9-4518-8B32-0E3FE0FD133D}" type="parTrans" cxnId="{8F69B5CD-A09F-45A6-B692-9DFBE4F7F593}">
      <dgm:prSet/>
      <dgm:spPr/>
      <dgm:t>
        <a:bodyPr/>
        <a:lstStyle/>
        <a:p>
          <a:endParaRPr lang="en-US"/>
        </a:p>
      </dgm:t>
    </dgm:pt>
    <dgm:pt modelId="{3CA64DE8-A383-4396-8C8F-70E9EEE2454C}" type="sibTrans" cxnId="{8F69B5CD-A09F-45A6-B692-9DFBE4F7F593}">
      <dgm:prSet/>
      <dgm:spPr/>
      <dgm:t>
        <a:bodyPr/>
        <a:lstStyle/>
        <a:p>
          <a:endParaRPr lang="en-US"/>
        </a:p>
      </dgm:t>
    </dgm:pt>
    <dgm:pt modelId="{CA3089A1-24E2-4C5A-9DA6-0BA6D310F963}">
      <dgm:prSet/>
      <dgm:spPr/>
      <dgm:t>
        <a:bodyPr/>
        <a:lstStyle/>
        <a:p>
          <a:r>
            <a:rPr lang="en-US" dirty="0"/>
            <a:t>Select</a:t>
          </a:r>
        </a:p>
      </dgm:t>
    </dgm:pt>
    <dgm:pt modelId="{78A1EC67-2BD5-4A50-950B-FE839DEC8E0D}" type="parTrans" cxnId="{48D6C90F-79E9-4EE9-BB55-8EE91818E1FE}">
      <dgm:prSet/>
      <dgm:spPr/>
      <dgm:t>
        <a:bodyPr/>
        <a:lstStyle/>
        <a:p>
          <a:endParaRPr lang="en-US"/>
        </a:p>
      </dgm:t>
    </dgm:pt>
    <dgm:pt modelId="{DCB01807-90D4-44E5-8B5C-B1D0EF3FD2AF}" type="sibTrans" cxnId="{48D6C90F-79E9-4EE9-BB55-8EE91818E1FE}">
      <dgm:prSet/>
      <dgm:spPr/>
      <dgm:t>
        <a:bodyPr/>
        <a:lstStyle/>
        <a:p>
          <a:endParaRPr lang="en-US"/>
        </a:p>
      </dgm:t>
    </dgm:pt>
    <dgm:pt modelId="{CC47C60C-066C-4736-AF26-613658638690}">
      <dgm:prSet/>
      <dgm:spPr/>
      <dgm:t>
        <a:bodyPr/>
        <a:lstStyle/>
        <a:p>
          <a:r>
            <a:rPr lang="en-US" dirty="0"/>
            <a:t>A specialty, apply for residency, interview, and match!</a:t>
          </a:r>
        </a:p>
      </dgm:t>
    </dgm:pt>
    <dgm:pt modelId="{0697FA5A-6F32-436D-B60E-FB6EEE7103BD}" type="parTrans" cxnId="{6681D130-5810-4187-8849-F486125E8C5D}">
      <dgm:prSet/>
      <dgm:spPr/>
      <dgm:t>
        <a:bodyPr/>
        <a:lstStyle/>
        <a:p>
          <a:endParaRPr lang="en-US"/>
        </a:p>
      </dgm:t>
    </dgm:pt>
    <dgm:pt modelId="{87DDEDF7-E5F2-47FF-96E4-87C0F8B46065}" type="sibTrans" cxnId="{6681D130-5810-4187-8849-F486125E8C5D}">
      <dgm:prSet/>
      <dgm:spPr/>
      <dgm:t>
        <a:bodyPr/>
        <a:lstStyle/>
        <a:p>
          <a:endParaRPr lang="en-US"/>
        </a:p>
      </dgm:t>
    </dgm:pt>
    <dgm:pt modelId="{AD93D566-8BE0-4C2D-BC78-118BA1B5F606}">
      <dgm:prSet/>
      <dgm:spPr/>
      <dgm:t>
        <a:bodyPr/>
        <a:lstStyle/>
        <a:p>
          <a:r>
            <a:rPr lang="en-US" dirty="0"/>
            <a:t>Strengthen</a:t>
          </a:r>
        </a:p>
      </dgm:t>
    </dgm:pt>
    <dgm:pt modelId="{F3EC527E-962D-4772-980F-C27F7A90BC57}" type="parTrans" cxnId="{7204DE56-69C8-4230-A2AC-D1F66C4FE273}">
      <dgm:prSet/>
      <dgm:spPr/>
      <dgm:t>
        <a:bodyPr/>
        <a:lstStyle/>
        <a:p>
          <a:endParaRPr lang="en-US"/>
        </a:p>
      </dgm:t>
    </dgm:pt>
    <dgm:pt modelId="{CECED174-04C4-4BE3-8D86-4B920CF4AADA}" type="sibTrans" cxnId="{7204DE56-69C8-4230-A2AC-D1F66C4FE273}">
      <dgm:prSet/>
      <dgm:spPr/>
      <dgm:t>
        <a:bodyPr/>
        <a:lstStyle/>
        <a:p>
          <a:endParaRPr lang="en-US"/>
        </a:p>
      </dgm:t>
    </dgm:pt>
    <dgm:pt modelId="{524CEDBE-A8DD-427C-AB3C-598E6FE42F51}">
      <dgm:prSet/>
      <dgm:spPr/>
      <dgm:t>
        <a:bodyPr/>
        <a:lstStyle/>
        <a:p>
          <a:r>
            <a:rPr lang="en-US" dirty="0"/>
            <a:t>Skills needed for your chosen career</a:t>
          </a:r>
        </a:p>
      </dgm:t>
    </dgm:pt>
    <dgm:pt modelId="{C35C599A-B24A-4EF2-B1F6-B73D26D62799}" type="parTrans" cxnId="{DEA8974E-90B4-46E9-A4E3-BC41F684F5F5}">
      <dgm:prSet/>
      <dgm:spPr/>
      <dgm:t>
        <a:bodyPr/>
        <a:lstStyle/>
        <a:p>
          <a:endParaRPr lang="en-US"/>
        </a:p>
      </dgm:t>
    </dgm:pt>
    <dgm:pt modelId="{53216F93-E7E0-47CC-9629-151A6AC58F14}" type="sibTrans" cxnId="{DEA8974E-90B4-46E9-A4E3-BC41F684F5F5}">
      <dgm:prSet/>
      <dgm:spPr/>
      <dgm:t>
        <a:bodyPr/>
        <a:lstStyle/>
        <a:p>
          <a:endParaRPr lang="en-US"/>
        </a:p>
      </dgm:t>
    </dgm:pt>
    <dgm:pt modelId="{97BAAC8D-7DE8-42A6-BDA4-ECCE24F53387}">
      <dgm:prSet/>
      <dgm:spPr/>
      <dgm:t>
        <a:bodyPr/>
        <a:lstStyle/>
        <a:p>
          <a:r>
            <a:rPr lang="en-US" dirty="0"/>
            <a:t>Fill</a:t>
          </a:r>
        </a:p>
      </dgm:t>
    </dgm:pt>
    <dgm:pt modelId="{EEBC6C1D-8B74-4064-A58B-BF855BD902A7}" type="parTrans" cxnId="{49D6A1A3-CC75-461C-994D-22AE2735F2FF}">
      <dgm:prSet/>
      <dgm:spPr/>
      <dgm:t>
        <a:bodyPr/>
        <a:lstStyle/>
        <a:p>
          <a:endParaRPr lang="en-US"/>
        </a:p>
      </dgm:t>
    </dgm:pt>
    <dgm:pt modelId="{200346B8-F82F-4734-9FF3-759875712F62}" type="sibTrans" cxnId="{49D6A1A3-CC75-461C-994D-22AE2735F2FF}">
      <dgm:prSet/>
      <dgm:spPr/>
      <dgm:t>
        <a:bodyPr/>
        <a:lstStyle/>
        <a:p>
          <a:endParaRPr lang="en-US"/>
        </a:p>
      </dgm:t>
    </dgm:pt>
    <dgm:pt modelId="{7026A4B7-9DA6-417C-A8E5-D852C108E7B1}">
      <dgm:prSet/>
      <dgm:spPr/>
      <dgm:t>
        <a:bodyPr/>
        <a:lstStyle/>
        <a:p>
          <a:r>
            <a:rPr lang="en-US" dirty="0"/>
            <a:t>Gaps in your education and ensure that you are competent in all core areas before graduation</a:t>
          </a:r>
        </a:p>
      </dgm:t>
    </dgm:pt>
    <dgm:pt modelId="{E0659E03-0B8A-44B3-BF05-3A6E582E4062}" type="parTrans" cxnId="{3D2240C2-C926-4114-9666-C96225640587}">
      <dgm:prSet/>
      <dgm:spPr/>
      <dgm:t>
        <a:bodyPr/>
        <a:lstStyle/>
        <a:p>
          <a:endParaRPr lang="en-US"/>
        </a:p>
      </dgm:t>
    </dgm:pt>
    <dgm:pt modelId="{A886574F-64FB-4E25-8DE4-5764159A4379}" type="sibTrans" cxnId="{3D2240C2-C926-4114-9666-C96225640587}">
      <dgm:prSet/>
      <dgm:spPr/>
      <dgm:t>
        <a:bodyPr/>
        <a:lstStyle/>
        <a:p>
          <a:endParaRPr lang="en-US"/>
        </a:p>
      </dgm:t>
    </dgm:pt>
    <dgm:pt modelId="{D0E837E2-1911-48B6-9741-C40F8417C599}">
      <dgm:prSet/>
      <dgm:spPr/>
      <dgm:t>
        <a:bodyPr/>
        <a:lstStyle/>
        <a:p>
          <a:r>
            <a:rPr lang="en-US" dirty="0"/>
            <a:t>Explore</a:t>
          </a:r>
        </a:p>
      </dgm:t>
    </dgm:pt>
    <dgm:pt modelId="{8B00BE1E-C0FF-4E03-A6C5-33C64A08302E}" type="parTrans" cxnId="{84B097B6-1693-42F7-A040-5548E60167E4}">
      <dgm:prSet/>
      <dgm:spPr/>
      <dgm:t>
        <a:bodyPr/>
        <a:lstStyle/>
        <a:p>
          <a:endParaRPr lang="en-US"/>
        </a:p>
      </dgm:t>
    </dgm:pt>
    <dgm:pt modelId="{C2777E2B-80B2-4DCF-BAA5-32982FCF6C8D}" type="sibTrans" cxnId="{84B097B6-1693-42F7-A040-5548E60167E4}">
      <dgm:prSet/>
      <dgm:spPr/>
      <dgm:t>
        <a:bodyPr/>
        <a:lstStyle/>
        <a:p>
          <a:endParaRPr lang="en-US"/>
        </a:p>
      </dgm:t>
    </dgm:pt>
    <dgm:pt modelId="{BA4CD273-99C5-4253-82C0-94A3EEE7F947}">
      <dgm:prSet/>
      <dgm:spPr/>
      <dgm:t>
        <a:bodyPr/>
        <a:lstStyle/>
        <a:p>
          <a:r>
            <a:rPr lang="en-US" dirty="0"/>
            <a:t>Areas of medicine that interest you</a:t>
          </a:r>
        </a:p>
      </dgm:t>
    </dgm:pt>
    <dgm:pt modelId="{5250899F-3EDD-4C1F-9431-265CDF412294}" type="parTrans" cxnId="{E04186EF-35CD-4EF8-B55C-D70BA98D8934}">
      <dgm:prSet/>
      <dgm:spPr/>
      <dgm:t>
        <a:bodyPr/>
        <a:lstStyle/>
        <a:p>
          <a:endParaRPr lang="en-US"/>
        </a:p>
      </dgm:t>
    </dgm:pt>
    <dgm:pt modelId="{2893D43C-EFB4-4D7B-9254-928D33B0EDA9}" type="sibTrans" cxnId="{E04186EF-35CD-4EF8-B55C-D70BA98D8934}">
      <dgm:prSet/>
      <dgm:spPr/>
      <dgm:t>
        <a:bodyPr/>
        <a:lstStyle/>
        <a:p>
          <a:endParaRPr lang="en-US"/>
        </a:p>
      </dgm:t>
    </dgm:pt>
    <dgm:pt modelId="{C8D6EB38-0615-5640-9512-B50A359534E2}">
      <dgm:prSet/>
      <dgm:spPr/>
      <dgm:t>
        <a:bodyPr/>
        <a:lstStyle/>
        <a:p>
          <a:r>
            <a:rPr lang="en-US" dirty="0"/>
            <a:t>Skills needed to lead transformation</a:t>
          </a:r>
        </a:p>
      </dgm:t>
    </dgm:pt>
    <dgm:pt modelId="{70A8ECAD-13D8-A241-8C72-B43300EF1A0B}" type="parTrans" cxnId="{46D0AD22-8232-6846-84B8-0DC72B842BB4}">
      <dgm:prSet/>
      <dgm:spPr/>
      <dgm:t>
        <a:bodyPr/>
        <a:lstStyle/>
        <a:p>
          <a:endParaRPr lang="en-US"/>
        </a:p>
      </dgm:t>
    </dgm:pt>
    <dgm:pt modelId="{184AFF0F-DB98-7F48-B44A-19341FC62F94}" type="sibTrans" cxnId="{46D0AD22-8232-6846-84B8-0DC72B842BB4}">
      <dgm:prSet/>
      <dgm:spPr/>
      <dgm:t>
        <a:bodyPr/>
        <a:lstStyle/>
        <a:p>
          <a:endParaRPr lang="en-US"/>
        </a:p>
      </dgm:t>
    </dgm:pt>
    <dgm:pt modelId="{76873E90-28FA-234D-A0F4-1DBD6E1593FE}" type="pres">
      <dgm:prSet presAssocID="{1320A594-527D-4A7D-9E4D-71CD932C2BB3}" presName="Name0" presStyleCnt="0">
        <dgm:presLayoutVars>
          <dgm:dir/>
          <dgm:animLvl val="lvl"/>
          <dgm:resizeHandles val="exact"/>
        </dgm:presLayoutVars>
      </dgm:prSet>
      <dgm:spPr/>
    </dgm:pt>
    <dgm:pt modelId="{2952C2B0-A5EF-D845-965F-1E4CAAF4FAA3}" type="pres">
      <dgm:prSet presAssocID="{D0E837E2-1911-48B6-9741-C40F8417C599}" presName="boxAndChildren" presStyleCnt="0"/>
      <dgm:spPr/>
    </dgm:pt>
    <dgm:pt modelId="{04C9377C-8A8D-F845-93A1-2F00A1936545}" type="pres">
      <dgm:prSet presAssocID="{D0E837E2-1911-48B6-9741-C40F8417C599}" presName="parentTextBox" presStyleLbl="alignNode1" presStyleIdx="0" presStyleCnt="5"/>
      <dgm:spPr/>
    </dgm:pt>
    <dgm:pt modelId="{7D9D16A4-7021-5649-B32E-DDE447B52784}" type="pres">
      <dgm:prSet presAssocID="{D0E837E2-1911-48B6-9741-C40F8417C599}" presName="descendantBox" presStyleLbl="bgAccFollowNode1" presStyleIdx="0" presStyleCnt="5"/>
      <dgm:spPr/>
    </dgm:pt>
    <dgm:pt modelId="{2F160AA6-529F-1E47-902B-3F62DDBD21F8}" type="pres">
      <dgm:prSet presAssocID="{200346B8-F82F-4734-9FF3-759875712F62}" presName="sp" presStyleCnt="0"/>
      <dgm:spPr/>
    </dgm:pt>
    <dgm:pt modelId="{11CA282B-7933-804E-AC3C-16386F5DB95E}" type="pres">
      <dgm:prSet presAssocID="{97BAAC8D-7DE8-42A6-BDA4-ECCE24F53387}" presName="arrowAndChildren" presStyleCnt="0"/>
      <dgm:spPr/>
    </dgm:pt>
    <dgm:pt modelId="{4333C577-22CA-B648-A2AC-683BBD0797C1}" type="pres">
      <dgm:prSet presAssocID="{97BAAC8D-7DE8-42A6-BDA4-ECCE24F53387}" presName="parentTextArrow" presStyleLbl="node1" presStyleIdx="0" presStyleCnt="0"/>
      <dgm:spPr/>
    </dgm:pt>
    <dgm:pt modelId="{28250F2A-EB5D-F84B-A239-6E802212C564}" type="pres">
      <dgm:prSet presAssocID="{97BAAC8D-7DE8-42A6-BDA4-ECCE24F53387}" presName="arrow" presStyleLbl="alignNode1" presStyleIdx="1" presStyleCnt="5"/>
      <dgm:spPr/>
    </dgm:pt>
    <dgm:pt modelId="{F103EA41-D652-9147-9DC3-602520388604}" type="pres">
      <dgm:prSet presAssocID="{97BAAC8D-7DE8-42A6-BDA4-ECCE24F53387}" presName="descendantArrow" presStyleLbl="bgAccFollowNode1" presStyleIdx="1" presStyleCnt="5"/>
      <dgm:spPr/>
    </dgm:pt>
    <dgm:pt modelId="{AD84BB19-CCFD-F14D-A9EF-EF5D3D350BAA}" type="pres">
      <dgm:prSet presAssocID="{CECED174-04C4-4BE3-8D86-4B920CF4AADA}" presName="sp" presStyleCnt="0"/>
      <dgm:spPr/>
    </dgm:pt>
    <dgm:pt modelId="{12B6C15A-493D-9C42-83F2-C8D4C2025112}" type="pres">
      <dgm:prSet presAssocID="{AD93D566-8BE0-4C2D-BC78-118BA1B5F606}" presName="arrowAndChildren" presStyleCnt="0"/>
      <dgm:spPr/>
    </dgm:pt>
    <dgm:pt modelId="{80E59629-0CB8-9E4A-8805-716A92685D6E}" type="pres">
      <dgm:prSet presAssocID="{AD93D566-8BE0-4C2D-BC78-118BA1B5F606}" presName="parentTextArrow" presStyleLbl="node1" presStyleIdx="0" presStyleCnt="0"/>
      <dgm:spPr/>
    </dgm:pt>
    <dgm:pt modelId="{032BCEB5-6EAA-EF4F-949C-3963CEA50088}" type="pres">
      <dgm:prSet presAssocID="{AD93D566-8BE0-4C2D-BC78-118BA1B5F606}" presName="arrow" presStyleLbl="alignNode1" presStyleIdx="2" presStyleCnt="5"/>
      <dgm:spPr/>
    </dgm:pt>
    <dgm:pt modelId="{01C585BD-3085-5246-8D46-78406D28267E}" type="pres">
      <dgm:prSet presAssocID="{AD93D566-8BE0-4C2D-BC78-118BA1B5F606}" presName="descendantArrow" presStyleLbl="bgAccFollowNode1" presStyleIdx="2" presStyleCnt="5"/>
      <dgm:spPr/>
    </dgm:pt>
    <dgm:pt modelId="{1F806513-F23C-B541-8E5F-699C71804224}" type="pres">
      <dgm:prSet presAssocID="{DCB01807-90D4-44E5-8B5C-B1D0EF3FD2AF}" presName="sp" presStyleCnt="0"/>
      <dgm:spPr/>
    </dgm:pt>
    <dgm:pt modelId="{98FA93B8-90AB-D843-97D1-3DB5ED37E596}" type="pres">
      <dgm:prSet presAssocID="{CA3089A1-24E2-4C5A-9DA6-0BA6D310F963}" presName="arrowAndChildren" presStyleCnt="0"/>
      <dgm:spPr/>
    </dgm:pt>
    <dgm:pt modelId="{D7AAF3C6-5911-BF40-93F8-B308F6ABFCF1}" type="pres">
      <dgm:prSet presAssocID="{CA3089A1-24E2-4C5A-9DA6-0BA6D310F963}" presName="parentTextArrow" presStyleLbl="node1" presStyleIdx="0" presStyleCnt="0"/>
      <dgm:spPr/>
    </dgm:pt>
    <dgm:pt modelId="{1CE50457-BC6D-3448-A893-D1A28A3B8CF2}" type="pres">
      <dgm:prSet presAssocID="{CA3089A1-24E2-4C5A-9DA6-0BA6D310F963}" presName="arrow" presStyleLbl="alignNode1" presStyleIdx="3" presStyleCnt="5"/>
      <dgm:spPr/>
    </dgm:pt>
    <dgm:pt modelId="{72EFDA6D-A40F-9549-8D05-07AC0930247C}" type="pres">
      <dgm:prSet presAssocID="{CA3089A1-24E2-4C5A-9DA6-0BA6D310F963}" presName="descendantArrow" presStyleLbl="bgAccFollowNode1" presStyleIdx="3" presStyleCnt="5"/>
      <dgm:spPr/>
    </dgm:pt>
    <dgm:pt modelId="{9EDCF4B9-3F49-0446-864E-F11E07B0B990}" type="pres">
      <dgm:prSet presAssocID="{BB066D71-2D5E-46EE-B233-23FCEDE5E6E0}" presName="sp" presStyleCnt="0"/>
      <dgm:spPr/>
    </dgm:pt>
    <dgm:pt modelId="{602AFB3C-1481-E743-A691-D142330DE9D3}" type="pres">
      <dgm:prSet presAssocID="{091061DF-228B-4906-BB9E-DA238758E473}" presName="arrowAndChildren" presStyleCnt="0"/>
      <dgm:spPr/>
    </dgm:pt>
    <dgm:pt modelId="{FB2A4844-143E-D844-BC4E-EE8C6E25A57A}" type="pres">
      <dgm:prSet presAssocID="{091061DF-228B-4906-BB9E-DA238758E473}" presName="parentTextArrow" presStyleLbl="node1" presStyleIdx="0" presStyleCnt="0"/>
      <dgm:spPr/>
    </dgm:pt>
    <dgm:pt modelId="{7CA63FF0-BCE3-084E-81F0-8C77DD125246}" type="pres">
      <dgm:prSet presAssocID="{091061DF-228B-4906-BB9E-DA238758E473}" presName="arrow" presStyleLbl="alignNode1" presStyleIdx="4" presStyleCnt="5"/>
      <dgm:spPr/>
    </dgm:pt>
    <dgm:pt modelId="{4D717972-1368-DE4F-977F-90BD129ED39C}" type="pres">
      <dgm:prSet presAssocID="{091061DF-228B-4906-BB9E-DA238758E473}" presName="descendantArrow" presStyleLbl="bgAccFollowNode1" presStyleIdx="4" presStyleCnt="5"/>
      <dgm:spPr/>
    </dgm:pt>
  </dgm:ptLst>
  <dgm:cxnLst>
    <dgm:cxn modelId="{57760D04-AD67-904D-BFF5-0D85F20B9775}" type="presOf" srcId="{091061DF-228B-4906-BB9E-DA238758E473}" destId="{7CA63FF0-BCE3-084E-81F0-8C77DD125246}" srcOrd="1" destOrd="0" presId="urn:microsoft.com/office/officeart/2016/7/layout/VerticalDownArrowProcess"/>
    <dgm:cxn modelId="{DB459D0D-0FC3-F04C-A1F9-474547AA223D}" type="presOf" srcId="{C8D6EB38-0615-5640-9512-B50A359534E2}" destId="{01C585BD-3085-5246-8D46-78406D28267E}" srcOrd="0" destOrd="1" presId="urn:microsoft.com/office/officeart/2016/7/layout/VerticalDownArrowProcess"/>
    <dgm:cxn modelId="{48D6C90F-79E9-4EE9-BB55-8EE91818E1FE}" srcId="{1320A594-527D-4A7D-9E4D-71CD932C2BB3}" destId="{CA3089A1-24E2-4C5A-9DA6-0BA6D310F963}" srcOrd="1" destOrd="0" parTransId="{78A1EC67-2BD5-4A50-950B-FE839DEC8E0D}" sibTransId="{DCB01807-90D4-44E5-8B5C-B1D0EF3FD2AF}"/>
    <dgm:cxn modelId="{0B2E1E13-5722-9B4B-863F-D27110DEFDE8}" type="presOf" srcId="{CA3089A1-24E2-4C5A-9DA6-0BA6D310F963}" destId="{D7AAF3C6-5911-BF40-93F8-B308F6ABFCF1}" srcOrd="0" destOrd="0" presId="urn:microsoft.com/office/officeart/2016/7/layout/VerticalDownArrowProcess"/>
    <dgm:cxn modelId="{9838B818-547C-FB4C-9A89-1736DA9F4BF7}" type="presOf" srcId="{97BAAC8D-7DE8-42A6-BDA4-ECCE24F53387}" destId="{28250F2A-EB5D-F84B-A239-6E802212C564}" srcOrd="1" destOrd="0" presId="urn:microsoft.com/office/officeart/2016/7/layout/VerticalDownArrowProcess"/>
    <dgm:cxn modelId="{46D0AD22-8232-6846-84B8-0DC72B842BB4}" srcId="{AD93D566-8BE0-4C2D-BC78-118BA1B5F606}" destId="{C8D6EB38-0615-5640-9512-B50A359534E2}" srcOrd="1" destOrd="0" parTransId="{70A8ECAD-13D8-A241-8C72-B43300EF1A0B}" sibTransId="{184AFF0F-DB98-7F48-B44A-19341FC62F94}"/>
    <dgm:cxn modelId="{36D4D62B-3497-D641-B206-1DFEE63BC878}" type="presOf" srcId="{AD93D566-8BE0-4C2D-BC78-118BA1B5F606}" destId="{80E59629-0CB8-9E4A-8805-716A92685D6E}" srcOrd="0" destOrd="0" presId="urn:microsoft.com/office/officeart/2016/7/layout/VerticalDownArrowProcess"/>
    <dgm:cxn modelId="{6681D130-5810-4187-8849-F486125E8C5D}" srcId="{CA3089A1-24E2-4C5A-9DA6-0BA6D310F963}" destId="{CC47C60C-066C-4736-AF26-613658638690}" srcOrd="0" destOrd="0" parTransId="{0697FA5A-6F32-436D-B60E-FB6EEE7103BD}" sibTransId="{87DDEDF7-E5F2-47FF-96E4-87C0F8B46065}"/>
    <dgm:cxn modelId="{3790FD36-9488-964D-82EE-D6CF028EB4E0}" type="presOf" srcId="{1320A594-527D-4A7D-9E4D-71CD932C2BB3}" destId="{76873E90-28FA-234D-A0F4-1DBD6E1593FE}" srcOrd="0" destOrd="0" presId="urn:microsoft.com/office/officeart/2016/7/layout/VerticalDownArrowProcess"/>
    <dgm:cxn modelId="{84A39D43-D0FF-1642-A0F2-F0716DBF7D62}" type="presOf" srcId="{D0E837E2-1911-48B6-9741-C40F8417C599}" destId="{04C9377C-8A8D-F845-93A1-2F00A1936545}" srcOrd="0" destOrd="0" presId="urn:microsoft.com/office/officeart/2016/7/layout/VerticalDownArrowProcess"/>
    <dgm:cxn modelId="{DEA8974E-90B4-46E9-A4E3-BC41F684F5F5}" srcId="{AD93D566-8BE0-4C2D-BC78-118BA1B5F606}" destId="{524CEDBE-A8DD-427C-AB3C-598E6FE42F51}" srcOrd="0" destOrd="0" parTransId="{C35C599A-B24A-4EF2-B1F6-B73D26D62799}" sibTransId="{53216F93-E7E0-47CC-9629-151A6AC58F14}"/>
    <dgm:cxn modelId="{7204DE56-69C8-4230-A2AC-D1F66C4FE273}" srcId="{1320A594-527D-4A7D-9E4D-71CD932C2BB3}" destId="{AD93D566-8BE0-4C2D-BC78-118BA1B5F606}" srcOrd="2" destOrd="0" parTransId="{F3EC527E-962D-4772-980F-C27F7A90BC57}" sibTransId="{CECED174-04C4-4BE3-8D86-4B920CF4AADA}"/>
    <dgm:cxn modelId="{C8D63157-1BD4-7048-ADBA-A0A5537EED36}" type="presOf" srcId="{EA770D3D-9EB2-44DE-8C3B-9B0EF7041D48}" destId="{4D717972-1368-DE4F-977F-90BD129ED39C}" srcOrd="0" destOrd="0" presId="urn:microsoft.com/office/officeart/2016/7/layout/VerticalDownArrowProcess"/>
    <dgm:cxn modelId="{2DF1A55B-E770-6A4D-A372-9F9AE6BEA0DE}" type="presOf" srcId="{AD93D566-8BE0-4C2D-BC78-118BA1B5F606}" destId="{032BCEB5-6EAA-EF4F-949C-3963CEA50088}" srcOrd="1" destOrd="0" presId="urn:microsoft.com/office/officeart/2016/7/layout/VerticalDownArrowProcess"/>
    <dgm:cxn modelId="{D02C6F5F-706C-B943-88E4-5261E1769D64}" type="presOf" srcId="{091061DF-228B-4906-BB9E-DA238758E473}" destId="{FB2A4844-143E-D844-BC4E-EE8C6E25A57A}" srcOrd="0" destOrd="0" presId="urn:microsoft.com/office/officeart/2016/7/layout/VerticalDownArrowProcess"/>
    <dgm:cxn modelId="{A01D6B60-901B-854D-8C4F-83A8AEDBCD26}" type="presOf" srcId="{524CEDBE-A8DD-427C-AB3C-598E6FE42F51}" destId="{01C585BD-3085-5246-8D46-78406D28267E}" srcOrd="0" destOrd="0" presId="urn:microsoft.com/office/officeart/2016/7/layout/VerticalDownArrowProcess"/>
    <dgm:cxn modelId="{D7B5156A-0523-BE40-930C-65FA156B9AB5}" type="presOf" srcId="{CA3089A1-24E2-4C5A-9DA6-0BA6D310F963}" destId="{1CE50457-BC6D-3448-A893-D1A28A3B8CF2}" srcOrd="1" destOrd="0" presId="urn:microsoft.com/office/officeart/2016/7/layout/VerticalDownArrowProcess"/>
    <dgm:cxn modelId="{AC3E948B-288D-8946-AB9A-91389B7C769F}" type="presOf" srcId="{BA4CD273-99C5-4253-82C0-94A3EEE7F947}" destId="{7D9D16A4-7021-5649-B32E-DDE447B52784}" srcOrd="0" destOrd="0" presId="urn:microsoft.com/office/officeart/2016/7/layout/VerticalDownArrowProcess"/>
    <dgm:cxn modelId="{49D6A1A3-CC75-461C-994D-22AE2735F2FF}" srcId="{1320A594-527D-4A7D-9E4D-71CD932C2BB3}" destId="{97BAAC8D-7DE8-42A6-BDA4-ECCE24F53387}" srcOrd="3" destOrd="0" parTransId="{EEBC6C1D-8B74-4064-A58B-BF855BD902A7}" sibTransId="{200346B8-F82F-4734-9FF3-759875712F62}"/>
    <dgm:cxn modelId="{7702ABA5-92BC-CD4B-A113-890C561F6E0D}" type="presOf" srcId="{CC47C60C-066C-4736-AF26-613658638690}" destId="{72EFDA6D-A40F-9549-8D05-07AC0930247C}" srcOrd="0" destOrd="0" presId="urn:microsoft.com/office/officeart/2016/7/layout/VerticalDownArrowProcess"/>
    <dgm:cxn modelId="{84B097B6-1693-42F7-A040-5548E60167E4}" srcId="{1320A594-527D-4A7D-9E4D-71CD932C2BB3}" destId="{D0E837E2-1911-48B6-9741-C40F8417C599}" srcOrd="4" destOrd="0" parTransId="{8B00BE1E-C0FF-4E03-A6C5-33C64A08302E}" sibTransId="{C2777E2B-80B2-4DCF-BAA5-32982FCF6C8D}"/>
    <dgm:cxn modelId="{241B96B7-9AB9-6546-8BE7-136BD2FCA59C}" type="presOf" srcId="{97BAAC8D-7DE8-42A6-BDA4-ECCE24F53387}" destId="{4333C577-22CA-B648-A2AC-683BBD0797C1}" srcOrd="0" destOrd="0" presId="urn:microsoft.com/office/officeart/2016/7/layout/VerticalDownArrowProcess"/>
    <dgm:cxn modelId="{3D2240C2-C926-4114-9666-C96225640587}" srcId="{97BAAC8D-7DE8-42A6-BDA4-ECCE24F53387}" destId="{7026A4B7-9DA6-417C-A8E5-D852C108E7B1}" srcOrd="0" destOrd="0" parTransId="{E0659E03-0B8A-44B3-BF05-3A6E582E4062}" sibTransId="{A886574F-64FB-4E25-8DE4-5764159A4379}"/>
    <dgm:cxn modelId="{9B5F87C9-B95B-4500-B465-F7A565BE83A0}" srcId="{1320A594-527D-4A7D-9E4D-71CD932C2BB3}" destId="{091061DF-228B-4906-BB9E-DA238758E473}" srcOrd="0" destOrd="0" parTransId="{0CD0C5FB-5A01-47D4-B754-17043B725812}" sibTransId="{BB066D71-2D5E-46EE-B233-23FCEDE5E6E0}"/>
    <dgm:cxn modelId="{8F69B5CD-A09F-45A6-B692-9DFBE4F7F593}" srcId="{091061DF-228B-4906-BB9E-DA238758E473}" destId="{EA770D3D-9EB2-44DE-8C3B-9B0EF7041D48}" srcOrd="0" destOrd="0" parTransId="{C2D1E20B-FFF9-4518-8B32-0E3FE0FD133D}" sibTransId="{3CA64DE8-A383-4396-8C8F-70E9EEE2454C}"/>
    <dgm:cxn modelId="{E04186EF-35CD-4EF8-B55C-D70BA98D8934}" srcId="{D0E837E2-1911-48B6-9741-C40F8417C599}" destId="{BA4CD273-99C5-4253-82C0-94A3EEE7F947}" srcOrd="0" destOrd="0" parTransId="{5250899F-3EDD-4C1F-9431-265CDF412294}" sibTransId="{2893D43C-EFB4-4D7B-9254-928D33B0EDA9}"/>
    <dgm:cxn modelId="{A4AC3EF2-AD6A-3B4C-A77C-889838AA88DB}" type="presOf" srcId="{7026A4B7-9DA6-417C-A8E5-D852C108E7B1}" destId="{F103EA41-D652-9147-9DC3-602520388604}" srcOrd="0" destOrd="0" presId="urn:microsoft.com/office/officeart/2016/7/layout/VerticalDownArrowProcess"/>
    <dgm:cxn modelId="{C4B97EA0-3D67-094F-A96D-3D7FA866121A}" type="presParOf" srcId="{76873E90-28FA-234D-A0F4-1DBD6E1593FE}" destId="{2952C2B0-A5EF-D845-965F-1E4CAAF4FAA3}" srcOrd="0" destOrd="0" presId="urn:microsoft.com/office/officeart/2016/7/layout/VerticalDownArrowProcess"/>
    <dgm:cxn modelId="{5D7F76D2-5877-8040-BB43-73E5EC3AFBFF}" type="presParOf" srcId="{2952C2B0-A5EF-D845-965F-1E4CAAF4FAA3}" destId="{04C9377C-8A8D-F845-93A1-2F00A1936545}" srcOrd="0" destOrd="0" presId="urn:microsoft.com/office/officeart/2016/7/layout/VerticalDownArrowProcess"/>
    <dgm:cxn modelId="{C7EF313C-A0A5-D24C-A5F1-20819A121E47}" type="presParOf" srcId="{2952C2B0-A5EF-D845-965F-1E4CAAF4FAA3}" destId="{7D9D16A4-7021-5649-B32E-DDE447B52784}" srcOrd="1" destOrd="0" presId="urn:microsoft.com/office/officeart/2016/7/layout/VerticalDownArrowProcess"/>
    <dgm:cxn modelId="{A1635637-E519-CE40-A1C6-FA06ABDE40D5}" type="presParOf" srcId="{76873E90-28FA-234D-A0F4-1DBD6E1593FE}" destId="{2F160AA6-529F-1E47-902B-3F62DDBD21F8}" srcOrd="1" destOrd="0" presId="urn:microsoft.com/office/officeart/2016/7/layout/VerticalDownArrowProcess"/>
    <dgm:cxn modelId="{F5CADCD6-DD79-6E4A-B9CE-2994FD5BFCA7}" type="presParOf" srcId="{76873E90-28FA-234D-A0F4-1DBD6E1593FE}" destId="{11CA282B-7933-804E-AC3C-16386F5DB95E}" srcOrd="2" destOrd="0" presId="urn:microsoft.com/office/officeart/2016/7/layout/VerticalDownArrowProcess"/>
    <dgm:cxn modelId="{A772792D-6914-734A-B34A-7DB46013D8F1}" type="presParOf" srcId="{11CA282B-7933-804E-AC3C-16386F5DB95E}" destId="{4333C577-22CA-B648-A2AC-683BBD0797C1}" srcOrd="0" destOrd="0" presId="urn:microsoft.com/office/officeart/2016/7/layout/VerticalDownArrowProcess"/>
    <dgm:cxn modelId="{23BFA2B8-5B97-2F45-B6EB-04A49E145B0C}" type="presParOf" srcId="{11CA282B-7933-804E-AC3C-16386F5DB95E}" destId="{28250F2A-EB5D-F84B-A239-6E802212C564}" srcOrd="1" destOrd="0" presId="urn:microsoft.com/office/officeart/2016/7/layout/VerticalDownArrowProcess"/>
    <dgm:cxn modelId="{6038ADB4-5E85-E84A-9A30-CC9070D51CF3}" type="presParOf" srcId="{11CA282B-7933-804E-AC3C-16386F5DB95E}" destId="{F103EA41-D652-9147-9DC3-602520388604}" srcOrd="2" destOrd="0" presId="urn:microsoft.com/office/officeart/2016/7/layout/VerticalDownArrowProcess"/>
    <dgm:cxn modelId="{4A788F8E-CAE1-BE4A-BC09-DC6BECCFD9B7}" type="presParOf" srcId="{76873E90-28FA-234D-A0F4-1DBD6E1593FE}" destId="{AD84BB19-CCFD-F14D-A9EF-EF5D3D350BAA}" srcOrd="3" destOrd="0" presId="urn:microsoft.com/office/officeart/2016/7/layout/VerticalDownArrowProcess"/>
    <dgm:cxn modelId="{0889F4AC-74B1-5040-BAAC-FDFD93C630AC}" type="presParOf" srcId="{76873E90-28FA-234D-A0F4-1DBD6E1593FE}" destId="{12B6C15A-493D-9C42-83F2-C8D4C2025112}" srcOrd="4" destOrd="0" presId="urn:microsoft.com/office/officeart/2016/7/layout/VerticalDownArrowProcess"/>
    <dgm:cxn modelId="{24129288-B1F4-DD42-959D-87C8C34FE086}" type="presParOf" srcId="{12B6C15A-493D-9C42-83F2-C8D4C2025112}" destId="{80E59629-0CB8-9E4A-8805-716A92685D6E}" srcOrd="0" destOrd="0" presId="urn:microsoft.com/office/officeart/2016/7/layout/VerticalDownArrowProcess"/>
    <dgm:cxn modelId="{EFB539DF-DFBB-2947-9580-0AEC8E163333}" type="presParOf" srcId="{12B6C15A-493D-9C42-83F2-C8D4C2025112}" destId="{032BCEB5-6EAA-EF4F-949C-3963CEA50088}" srcOrd="1" destOrd="0" presId="urn:microsoft.com/office/officeart/2016/7/layout/VerticalDownArrowProcess"/>
    <dgm:cxn modelId="{DD02CB09-5377-644D-AEE8-010B01535965}" type="presParOf" srcId="{12B6C15A-493D-9C42-83F2-C8D4C2025112}" destId="{01C585BD-3085-5246-8D46-78406D28267E}" srcOrd="2" destOrd="0" presId="urn:microsoft.com/office/officeart/2016/7/layout/VerticalDownArrowProcess"/>
    <dgm:cxn modelId="{3AB8EB1B-1F6F-324B-AAC9-EFEE5161A94F}" type="presParOf" srcId="{76873E90-28FA-234D-A0F4-1DBD6E1593FE}" destId="{1F806513-F23C-B541-8E5F-699C71804224}" srcOrd="5" destOrd="0" presId="urn:microsoft.com/office/officeart/2016/7/layout/VerticalDownArrowProcess"/>
    <dgm:cxn modelId="{2971CD0D-2267-BB46-B396-8E11B6EE47EF}" type="presParOf" srcId="{76873E90-28FA-234D-A0F4-1DBD6E1593FE}" destId="{98FA93B8-90AB-D843-97D1-3DB5ED37E596}" srcOrd="6" destOrd="0" presId="urn:microsoft.com/office/officeart/2016/7/layout/VerticalDownArrowProcess"/>
    <dgm:cxn modelId="{FB71D7E8-D4B8-FB4D-9EF5-C99E12BA4FC0}" type="presParOf" srcId="{98FA93B8-90AB-D843-97D1-3DB5ED37E596}" destId="{D7AAF3C6-5911-BF40-93F8-B308F6ABFCF1}" srcOrd="0" destOrd="0" presId="urn:microsoft.com/office/officeart/2016/7/layout/VerticalDownArrowProcess"/>
    <dgm:cxn modelId="{10E585AE-5A82-8045-A527-2168FC1397E2}" type="presParOf" srcId="{98FA93B8-90AB-D843-97D1-3DB5ED37E596}" destId="{1CE50457-BC6D-3448-A893-D1A28A3B8CF2}" srcOrd="1" destOrd="0" presId="urn:microsoft.com/office/officeart/2016/7/layout/VerticalDownArrowProcess"/>
    <dgm:cxn modelId="{EB43607B-9092-D44E-81D1-CC9B9D2BEFBB}" type="presParOf" srcId="{98FA93B8-90AB-D843-97D1-3DB5ED37E596}" destId="{72EFDA6D-A40F-9549-8D05-07AC0930247C}" srcOrd="2" destOrd="0" presId="urn:microsoft.com/office/officeart/2016/7/layout/VerticalDownArrowProcess"/>
    <dgm:cxn modelId="{B9F01B02-2CD1-2A4C-856F-680DD04D535E}" type="presParOf" srcId="{76873E90-28FA-234D-A0F4-1DBD6E1593FE}" destId="{9EDCF4B9-3F49-0446-864E-F11E07B0B990}" srcOrd="7" destOrd="0" presId="urn:microsoft.com/office/officeart/2016/7/layout/VerticalDownArrowProcess"/>
    <dgm:cxn modelId="{70AC1B36-503F-0149-ADB8-DD94B8707E42}" type="presParOf" srcId="{76873E90-28FA-234D-A0F4-1DBD6E1593FE}" destId="{602AFB3C-1481-E743-A691-D142330DE9D3}" srcOrd="8" destOrd="0" presId="urn:microsoft.com/office/officeart/2016/7/layout/VerticalDownArrowProcess"/>
    <dgm:cxn modelId="{6F26248D-FBE4-6046-9C0C-6C2F47CBBE37}" type="presParOf" srcId="{602AFB3C-1481-E743-A691-D142330DE9D3}" destId="{FB2A4844-143E-D844-BC4E-EE8C6E25A57A}" srcOrd="0" destOrd="0" presId="urn:microsoft.com/office/officeart/2016/7/layout/VerticalDownArrowProcess"/>
    <dgm:cxn modelId="{805064CF-B856-2C4A-BB25-131080A74620}" type="presParOf" srcId="{602AFB3C-1481-E743-A691-D142330DE9D3}" destId="{7CA63FF0-BCE3-084E-81F0-8C77DD125246}" srcOrd="1" destOrd="0" presId="urn:microsoft.com/office/officeart/2016/7/layout/VerticalDownArrowProcess"/>
    <dgm:cxn modelId="{F39F9246-7BFC-F343-8E27-F12C2B95AD59}" type="presParOf" srcId="{602AFB3C-1481-E743-A691-D142330DE9D3}" destId="{4D717972-1368-DE4F-977F-90BD129ED39C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A1875A0-D2B5-40F1-8582-155ACB502F6A}" type="doc">
      <dgm:prSet loTypeId="urn:microsoft.com/office/officeart/2018/2/layout/IconLabelDescription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C3ABF4E-B36D-493F-ACFF-35E5DC417640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Medical Knowledge</a:t>
          </a:r>
        </a:p>
      </dgm:t>
    </dgm:pt>
    <dgm:pt modelId="{2297FD77-B39D-42B0-929E-389A533ECAF2}" type="parTrans" cxnId="{1A503FEA-2A75-4276-9267-1050C9997756}">
      <dgm:prSet/>
      <dgm:spPr/>
      <dgm:t>
        <a:bodyPr/>
        <a:lstStyle/>
        <a:p>
          <a:endParaRPr lang="en-US"/>
        </a:p>
      </dgm:t>
    </dgm:pt>
    <dgm:pt modelId="{E3F3B0E1-A145-4590-B1C3-E1D1D2515416}" type="sibTrans" cxnId="{1A503FEA-2A75-4276-9267-1050C9997756}">
      <dgm:prSet/>
      <dgm:spPr/>
      <dgm:t>
        <a:bodyPr/>
        <a:lstStyle/>
        <a:p>
          <a:endParaRPr lang="en-US"/>
        </a:p>
      </dgm:t>
    </dgm:pt>
    <dgm:pt modelId="{20E20ACE-0989-477B-8DC0-AACFC804A01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Mid-Term &amp; Final</a:t>
          </a:r>
        </a:p>
      </dgm:t>
    </dgm:pt>
    <dgm:pt modelId="{B6BAB604-FC77-48E3-9F41-CD4880EA87B4}" type="parTrans" cxnId="{39F0B487-0931-4FA5-8D29-09DE60BAC825}">
      <dgm:prSet/>
      <dgm:spPr/>
      <dgm:t>
        <a:bodyPr/>
        <a:lstStyle/>
        <a:p>
          <a:endParaRPr lang="en-US"/>
        </a:p>
      </dgm:t>
    </dgm:pt>
    <dgm:pt modelId="{09035193-44AE-43CE-9B5B-C0CA1D79AA09}" type="sibTrans" cxnId="{39F0B487-0931-4FA5-8D29-09DE60BAC825}">
      <dgm:prSet/>
      <dgm:spPr/>
      <dgm:t>
        <a:bodyPr/>
        <a:lstStyle/>
        <a:p>
          <a:endParaRPr lang="en-US"/>
        </a:p>
      </dgm:t>
    </dgm:pt>
    <dgm:pt modelId="{F3EE2E42-AA40-4E5C-995C-D0B46FF3A744}">
      <dgm:prSet/>
      <dgm:spPr/>
      <dgm:t>
        <a:bodyPr/>
        <a:lstStyle/>
        <a:p>
          <a:r>
            <a:rPr lang="en-US" dirty="0"/>
            <a:t>Follow Plains Standard Setting &amp; Retake Approach</a:t>
          </a:r>
        </a:p>
      </dgm:t>
    </dgm:pt>
    <dgm:pt modelId="{A9930D1D-35FD-43F7-A522-68509F0D5F9D}" type="parTrans" cxnId="{F32F994D-AA6E-448C-9146-E402CAC7841E}">
      <dgm:prSet/>
      <dgm:spPr/>
      <dgm:t>
        <a:bodyPr/>
        <a:lstStyle/>
        <a:p>
          <a:endParaRPr lang="en-US"/>
        </a:p>
      </dgm:t>
    </dgm:pt>
    <dgm:pt modelId="{766DAFB1-2B50-4851-B4A2-C5402E79F365}" type="sibTrans" cxnId="{F32F994D-AA6E-448C-9146-E402CAC7841E}">
      <dgm:prSet/>
      <dgm:spPr/>
      <dgm:t>
        <a:bodyPr/>
        <a:lstStyle/>
        <a:p>
          <a:endParaRPr lang="en-US"/>
        </a:p>
      </dgm:t>
    </dgm:pt>
    <dgm:pt modelId="{574A1646-EC11-4F2D-8C36-1BE4E26AA4C1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Clinical Skills</a:t>
          </a:r>
        </a:p>
      </dgm:t>
    </dgm:pt>
    <dgm:pt modelId="{E62D50DF-7742-4D10-8D9C-D833F281AFE7}" type="parTrans" cxnId="{D543F397-1322-4FD0-B2A8-8179490C5A7C}">
      <dgm:prSet/>
      <dgm:spPr/>
      <dgm:t>
        <a:bodyPr/>
        <a:lstStyle/>
        <a:p>
          <a:endParaRPr lang="en-US"/>
        </a:p>
      </dgm:t>
    </dgm:pt>
    <dgm:pt modelId="{A95D0348-50CF-42F6-BF10-C3F0E0054961}" type="sibTrans" cxnId="{D543F397-1322-4FD0-B2A8-8179490C5A7C}">
      <dgm:prSet/>
      <dgm:spPr/>
      <dgm:t>
        <a:bodyPr/>
        <a:lstStyle/>
        <a:p>
          <a:endParaRPr lang="en-US"/>
        </a:p>
      </dgm:t>
    </dgm:pt>
    <dgm:pt modelId="{86F90276-2504-4770-ACA6-EA7D32E0142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Must pass CPE</a:t>
          </a:r>
        </a:p>
      </dgm:t>
    </dgm:pt>
    <dgm:pt modelId="{D2DFC914-56E7-434A-B5E7-124BA40C430F}" type="parTrans" cxnId="{08741E43-BE0B-4E49-82F6-A386E489CD26}">
      <dgm:prSet/>
      <dgm:spPr/>
      <dgm:t>
        <a:bodyPr/>
        <a:lstStyle/>
        <a:p>
          <a:endParaRPr lang="en-US"/>
        </a:p>
      </dgm:t>
    </dgm:pt>
    <dgm:pt modelId="{8D354B68-A1F8-46F7-8948-7CC4A5BEBA48}" type="sibTrans" cxnId="{08741E43-BE0B-4E49-82F6-A386E489CD26}">
      <dgm:prSet/>
      <dgm:spPr/>
      <dgm:t>
        <a:bodyPr/>
        <a:lstStyle/>
        <a:p>
          <a:endParaRPr lang="en-US"/>
        </a:p>
      </dgm:t>
    </dgm:pt>
    <dgm:pt modelId="{2F36F4BD-15C4-4A7D-9D0A-EC5598C1444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Brief Clinical Eval for Continuity/Immersion experiences</a:t>
          </a:r>
        </a:p>
      </dgm:t>
    </dgm:pt>
    <dgm:pt modelId="{660EF469-E6F4-4CB4-8D04-CC219D3AD6A4}" type="parTrans" cxnId="{44F55834-B5BC-48B6-B97F-9320F5A68A36}">
      <dgm:prSet/>
      <dgm:spPr/>
      <dgm:t>
        <a:bodyPr/>
        <a:lstStyle/>
        <a:p>
          <a:endParaRPr lang="en-US"/>
        </a:p>
      </dgm:t>
    </dgm:pt>
    <dgm:pt modelId="{D118038A-CDF4-49E9-8EE6-954F31C01039}" type="sibTrans" cxnId="{44F55834-B5BC-48B6-B97F-9320F5A68A36}">
      <dgm:prSet/>
      <dgm:spPr/>
      <dgm:t>
        <a:bodyPr/>
        <a:lstStyle/>
        <a:p>
          <a:endParaRPr lang="en-US"/>
        </a:p>
      </dgm:t>
    </dgm:pt>
    <dgm:pt modelId="{13271F2B-90E0-4594-9DBD-E4CC5214475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Attendance at ASC clinical experiences</a:t>
          </a:r>
        </a:p>
      </dgm:t>
    </dgm:pt>
    <dgm:pt modelId="{4307187E-9FB6-4BC5-BE03-9550F0F81CB6}" type="parTrans" cxnId="{9BCD7CEC-FC9C-4B45-8757-A6713ECD7857}">
      <dgm:prSet/>
      <dgm:spPr/>
      <dgm:t>
        <a:bodyPr/>
        <a:lstStyle/>
        <a:p>
          <a:endParaRPr lang="en-US"/>
        </a:p>
      </dgm:t>
    </dgm:pt>
    <dgm:pt modelId="{8B8301A9-A349-4176-89C5-545EABF1A38F}" type="sibTrans" cxnId="{9BCD7CEC-FC9C-4B45-8757-A6713ECD7857}">
      <dgm:prSet/>
      <dgm:spPr/>
      <dgm:t>
        <a:bodyPr/>
        <a:lstStyle/>
        <a:p>
          <a:endParaRPr lang="en-US"/>
        </a:p>
      </dgm:t>
    </dgm:pt>
    <dgm:pt modelId="{35C4E8B0-1597-42E4-ABB4-9B22FAF829C7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Curiosity</a:t>
          </a:r>
        </a:p>
      </dgm:t>
    </dgm:pt>
    <dgm:pt modelId="{91C24F1A-0577-4C31-B9C2-B93519BD7519}" type="parTrans" cxnId="{4683CDE6-1479-4BDA-8CBE-2C827BE7BAE4}">
      <dgm:prSet/>
      <dgm:spPr/>
      <dgm:t>
        <a:bodyPr/>
        <a:lstStyle/>
        <a:p>
          <a:endParaRPr lang="en-US"/>
        </a:p>
      </dgm:t>
    </dgm:pt>
    <dgm:pt modelId="{DBEBDF6E-E92A-44F3-BFDE-9FBDF8202C86}" type="sibTrans" cxnId="{4683CDE6-1479-4BDA-8CBE-2C827BE7BAE4}">
      <dgm:prSet/>
      <dgm:spPr/>
      <dgm:t>
        <a:bodyPr/>
        <a:lstStyle/>
        <a:p>
          <a:endParaRPr lang="en-US"/>
        </a:p>
      </dgm:t>
    </dgm:pt>
    <dgm:pt modelId="{BB42EA5A-AB8B-4138-B98C-5BCCCD49F608}">
      <dgm:prSet/>
      <dgm:spPr/>
      <dgm:t>
        <a:bodyPr/>
        <a:lstStyle/>
        <a:p>
          <a:pPr>
            <a:lnSpc>
              <a:spcPct val="100000"/>
            </a:lnSpc>
          </a:pPr>
          <a:endParaRPr lang="en-US" dirty="0"/>
        </a:p>
      </dgm:t>
    </dgm:pt>
    <dgm:pt modelId="{4FCCE0D9-1B66-40C0-ADEE-451855A83AD6}" type="parTrans" cxnId="{E9508BFF-9D12-4FC4-86BE-7120F6AAD630}">
      <dgm:prSet/>
      <dgm:spPr/>
      <dgm:t>
        <a:bodyPr/>
        <a:lstStyle/>
        <a:p>
          <a:endParaRPr lang="en-US"/>
        </a:p>
      </dgm:t>
    </dgm:pt>
    <dgm:pt modelId="{00259E8E-0459-4DEA-AFC4-D3E2850D0A63}" type="sibTrans" cxnId="{E9508BFF-9D12-4FC4-86BE-7120F6AAD630}">
      <dgm:prSet/>
      <dgm:spPr/>
      <dgm:t>
        <a:bodyPr/>
        <a:lstStyle/>
        <a:p>
          <a:endParaRPr lang="en-US"/>
        </a:p>
      </dgm:t>
    </dgm:pt>
    <dgm:pt modelId="{728EEB01-A0AD-47CA-A7B5-E89AEB5299B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Oral Case Based Presentation</a:t>
          </a:r>
        </a:p>
      </dgm:t>
    </dgm:pt>
    <dgm:pt modelId="{3EC822A1-FC08-4A48-839B-28854EDD6D19}" type="parTrans" cxnId="{EE9A4ABC-A01F-4B19-9A76-681D094FF4B3}">
      <dgm:prSet/>
      <dgm:spPr/>
      <dgm:t>
        <a:bodyPr/>
        <a:lstStyle/>
        <a:p>
          <a:endParaRPr lang="en-US"/>
        </a:p>
      </dgm:t>
    </dgm:pt>
    <dgm:pt modelId="{0F9F1A94-90AE-454B-8364-0847CCF3BB39}" type="sibTrans" cxnId="{EE9A4ABC-A01F-4B19-9A76-681D094FF4B3}">
      <dgm:prSet/>
      <dgm:spPr/>
      <dgm:t>
        <a:bodyPr/>
        <a:lstStyle/>
        <a:p>
          <a:endParaRPr lang="en-US"/>
        </a:p>
      </dgm:t>
    </dgm:pt>
    <dgm:pt modelId="{23262C91-BA0D-45FD-BB98-CE5DE683138A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Professionalism</a:t>
          </a:r>
        </a:p>
      </dgm:t>
    </dgm:pt>
    <dgm:pt modelId="{6CB8ED9D-E578-4036-9CFC-29A0C9496BB9}" type="parTrans" cxnId="{C35E2E7A-F950-4394-9226-C19E2A2700A7}">
      <dgm:prSet/>
      <dgm:spPr/>
      <dgm:t>
        <a:bodyPr/>
        <a:lstStyle/>
        <a:p>
          <a:endParaRPr lang="en-US"/>
        </a:p>
      </dgm:t>
    </dgm:pt>
    <dgm:pt modelId="{D5C430C7-6181-4F47-97D2-DEF2577508B6}" type="sibTrans" cxnId="{C35E2E7A-F950-4394-9226-C19E2A2700A7}">
      <dgm:prSet/>
      <dgm:spPr/>
      <dgm:t>
        <a:bodyPr/>
        <a:lstStyle/>
        <a:p>
          <a:endParaRPr lang="en-US"/>
        </a:p>
      </dgm:t>
    </dgm:pt>
    <dgm:pt modelId="{C9444EDD-7D57-4CC8-B483-E552E7AAD7F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Small group professionalism form for selected didactics</a:t>
          </a:r>
        </a:p>
      </dgm:t>
    </dgm:pt>
    <dgm:pt modelId="{2E9A5439-8E3C-477B-8EC0-FD23ECF83C86}" type="parTrans" cxnId="{405AF7A8-CBD2-450F-A02D-E862C21DD086}">
      <dgm:prSet/>
      <dgm:spPr/>
      <dgm:t>
        <a:bodyPr/>
        <a:lstStyle/>
        <a:p>
          <a:endParaRPr lang="en-US"/>
        </a:p>
      </dgm:t>
    </dgm:pt>
    <dgm:pt modelId="{FC4751E9-0E37-45A6-953C-AAF8112CD2DF}" type="sibTrans" cxnId="{405AF7A8-CBD2-450F-A02D-E862C21DD086}">
      <dgm:prSet/>
      <dgm:spPr/>
      <dgm:t>
        <a:bodyPr/>
        <a:lstStyle/>
        <a:p>
          <a:endParaRPr lang="en-US"/>
        </a:p>
      </dgm:t>
    </dgm:pt>
    <dgm:pt modelId="{176932EA-7C89-604B-9B7D-A2799005BC98}">
      <dgm:prSet/>
      <dgm:spPr/>
      <dgm:t>
        <a:bodyPr/>
        <a:lstStyle/>
        <a:p>
          <a:r>
            <a:rPr lang="en-US" dirty="0"/>
            <a:t>Contain items from each course, non-cumulative</a:t>
          </a:r>
        </a:p>
      </dgm:t>
    </dgm:pt>
    <dgm:pt modelId="{D4DD4212-68CF-4D40-B181-25FDBA77EEFF}" type="parTrans" cxnId="{D52623E7-0F04-D64E-B660-5D4A58376F58}">
      <dgm:prSet/>
      <dgm:spPr/>
      <dgm:t>
        <a:bodyPr/>
        <a:lstStyle/>
        <a:p>
          <a:endParaRPr lang="en-US"/>
        </a:p>
      </dgm:t>
    </dgm:pt>
    <dgm:pt modelId="{3D2E7E61-DC41-5E49-B56A-DE1AA1BA5E71}" type="sibTrans" cxnId="{D52623E7-0F04-D64E-B660-5D4A58376F58}">
      <dgm:prSet/>
      <dgm:spPr/>
      <dgm:t>
        <a:bodyPr/>
        <a:lstStyle/>
        <a:p>
          <a:endParaRPr lang="en-US"/>
        </a:p>
      </dgm:t>
    </dgm:pt>
    <dgm:pt modelId="{E073B625-314A-4331-9F9F-56EFA97A57C1}" type="pres">
      <dgm:prSet presAssocID="{9A1875A0-D2B5-40F1-8582-155ACB502F6A}" presName="root" presStyleCnt="0">
        <dgm:presLayoutVars>
          <dgm:dir/>
          <dgm:resizeHandles val="exact"/>
        </dgm:presLayoutVars>
      </dgm:prSet>
      <dgm:spPr/>
    </dgm:pt>
    <dgm:pt modelId="{695CBC70-96AC-4003-915C-4AF1C7AE4351}" type="pres">
      <dgm:prSet presAssocID="{2C3ABF4E-B36D-493F-ACFF-35E5DC417640}" presName="compNode" presStyleCnt="0"/>
      <dgm:spPr/>
    </dgm:pt>
    <dgm:pt modelId="{999E76AD-9D7B-49A2-9088-E2E93D3096D9}" type="pres">
      <dgm:prSet presAssocID="{2C3ABF4E-B36D-493F-ACFF-35E5DC417640}" presName="iconRect" presStyleLbl="node1" presStyleIdx="0" presStyleCnt="4" custLinFactX="127551" custLinFactNeighborX="200000" custLinFactNeighborY="-614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8F4D67B0-F736-45FA-9A97-DFABA03339BA}" type="pres">
      <dgm:prSet presAssocID="{2C3ABF4E-B36D-493F-ACFF-35E5DC417640}" presName="iconSpace" presStyleCnt="0"/>
      <dgm:spPr/>
    </dgm:pt>
    <dgm:pt modelId="{776D2E86-89A7-435B-91A6-37DF503A2794}" type="pres">
      <dgm:prSet presAssocID="{2C3ABF4E-B36D-493F-ACFF-35E5DC417640}" presName="parTx" presStyleLbl="revTx" presStyleIdx="0" presStyleCnt="8">
        <dgm:presLayoutVars>
          <dgm:chMax val="0"/>
          <dgm:chPref val="0"/>
        </dgm:presLayoutVars>
      </dgm:prSet>
      <dgm:spPr/>
    </dgm:pt>
    <dgm:pt modelId="{0F3BFDBE-B268-4CFB-8B7F-A9D337539971}" type="pres">
      <dgm:prSet presAssocID="{2C3ABF4E-B36D-493F-ACFF-35E5DC417640}" presName="txSpace" presStyleCnt="0"/>
      <dgm:spPr/>
    </dgm:pt>
    <dgm:pt modelId="{BBD7FE3D-E5AE-4A03-ACC8-070EBF43A70B}" type="pres">
      <dgm:prSet presAssocID="{2C3ABF4E-B36D-493F-ACFF-35E5DC417640}" presName="desTx" presStyleLbl="revTx" presStyleIdx="1" presStyleCnt="8">
        <dgm:presLayoutVars/>
      </dgm:prSet>
      <dgm:spPr/>
    </dgm:pt>
    <dgm:pt modelId="{28AC7183-86BA-4366-8DDB-7E11C1091225}" type="pres">
      <dgm:prSet presAssocID="{E3F3B0E1-A145-4590-B1C3-E1D1D2515416}" presName="sibTrans" presStyleCnt="0"/>
      <dgm:spPr/>
    </dgm:pt>
    <dgm:pt modelId="{5DCDF8DE-CD9C-4DF8-9BED-F312EFCF3F84}" type="pres">
      <dgm:prSet presAssocID="{574A1646-EC11-4F2D-8C36-1BE4E26AA4C1}" presName="compNode" presStyleCnt="0"/>
      <dgm:spPr/>
    </dgm:pt>
    <dgm:pt modelId="{DF70ABBF-061B-4BB8-921D-B9544DA1F537}" type="pres">
      <dgm:prSet presAssocID="{574A1646-EC11-4F2D-8C36-1BE4E26AA4C1}" presName="iconRect" presStyleLbl="node1" presStyleIdx="1" presStyleCnt="4" custLinFactX="-136711" custLinFactNeighborX="-200000" custLinFactNeighborY="2559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D5E667B0-C23C-46B8-B74A-42C8869053CE}" type="pres">
      <dgm:prSet presAssocID="{574A1646-EC11-4F2D-8C36-1BE4E26AA4C1}" presName="iconSpace" presStyleCnt="0"/>
      <dgm:spPr/>
    </dgm:pt>
    <dgm:pt modelId="{2195440D-A654-4BDE-8112-EF680577A75E}" type="pres">
      <dgm:prSet presAssocID="{574A1646-EC11-4F2D-8C36-1BE4E26AA4C1}" presName="parTx" presStyleLbl="revTx" presStyleIdx="2" presStyleCnt="8">
        <dgm:presLayoutVars>
          <dgm:chMax val="0"/>
          <dgm:chPref val="0"/>
        </dgm:presLayoutVars>
      </dgm:prSet>
      <dgm:spPr/>
    </dgm:pt>
    <dgm:pt modelId="{40D20C92-B88C-4649-92A0-6F5314D315C8}" type="pres">
      <dgm:prSet presAssocID="{574A1646-EC11-4F2D-8C36-1BE4E26AA4C1}" presName="txSpace" presStyleCnt="0"/>
      <dgm:spPr/>
    </dgm:pt>
    <dgm:pt modelId="{84C722A7-4E70-432C-AF72-5D237368FB63}" type="pres">
      <dgm:prSet presAssocID="{574A1646-EC11-4F2D-8C36-1BE4E26AA4C1}" presName="desTx" presStyleLbl="revTx" presStyleIdx="3" presStyleCnt="8">
        <dgm:presLayoutVars/>
      </dgm:prSet>
      <dgm:spPr/>
    </dgm:pt>
    <dgm:pt modelId="{CD4757A7-4763-4781-88F2-307079A17F13}" type="pres">
      <dgm:prSet presAssocID="{A95D0348-50CF-42F6-BF10-C3F0E0054961}" presName="sibTrans" presStyleCnt="0"/>
      <dgm:spPr/>
    </dgm:pt>
    <dgm:pt modelId="{906D92D1-8DC0-4188-B87A-903E39D1FD60}" type="pres">
      <dgm:prSet presAssocID="{35C4E8B0-1597-42E4-ABB4-9B22FAF829C7}" presName="compNode" presStyleCnt="0"/>
      <dgm:spPr/>
    </dgm:pt>
    <dgm:pt modelId="{A93A8C4F-1D05-4B39-B3D8-A0E1DB9B1EC0}" type="pres">
      <dgm:prSet presAssocID="{35C4E8B0-1597-42E4-ABB4-9B22FAF829C7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D8A532D3-2D94-4D0E-B5AE-08C6E4F21B34}" type="pres">
      <dgm:prSet presAssocID="{35C4E8B0-1597-42E4-ABB4-9B22FAF829C7}" presName="iconSpace" presStyleCnt="0"/>
      <dgm:spPr/>
    </dgm:pt>
    <dgm:pt modelId="{6FD21FAF-4A2C-4453-A0D3-0DF6570ECB41}" type="pres">
      <dgm:prSet presAssocID="{35C4E8B0-1597-42E4-ABB4-9B22FAF829C7}" presName="parTx" presStyleLbl="revTx" presStyleIdx="4" presStyleCnt="8">
        <dgm:presLayoutVars>
          <dgm:chMax val="0"/>
          <dgm:chPref val="0"/>
        </dgm:presLayoutVars>
      </dgm:prSet>
      <dgm:spPr/>
    </dgm:pt>
    <dgm:pt modelId="{02E45BE8-3997-41D9-A592-7DA538FAB20C}" type="pres">
      <dgm:prSet presAssocID="{35C4E8B0-1597-42E4-ABB4-9B22FAF829C7}" presName="txSpace" presStyleCnt="0"/>
      <dgm:spPr/>
    </dgm:pt>
    <dgm:pt modelId="{D93C12EF-ED3E-4DC0-A5AB-A4025CC2D260}" type="pres">
      <dgm:prSet presAssocID="{35C4E8B0-1597-42E4-ABB4-9B22FAF829C7}" presName="desTx" presStyleLbl="revTx" presStyleIdx="5" presStyleCnt="8">
        <dgm:presLayoutVars/>
      </dgm:prSet>
      <dgm:spPr/>
    </dgm:pt>
    <dgm:pt modelId="{684555CE-7C5F-49CC-91A5-E3115009E603}" type="pres">
      <dgm:prSet presAssocID="{DBEBDF6E-E92A-44F3-BFDE-9FBDF8202C86}" presName="sibTrans" presStyleCnt="0"/>
      <dgm:spPr/>
    </dgm:pt>
    <dgm:pt modelId="{8918AFB5-798D-4830-8303-F272AFC72820}" type="pres">
      <dgm:prSet presAssocID="{23262C91-BA0D-45FD-BB98-CE5DE683138A}" presName="compNode" presStyleCnt="0"/>
      <dgm:spPr/>
    </dgm:pt>
    <dgm:pt modelId="{95A5931B-D7A9-41F8-BEFE-34D966510F39}" type="pres">
      <dgm:prSet presAssocID="{23262C91-BA0D-45FD-BB98-CE5DE683138A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69681C9A-8713-40E4-BC6F-B2EBF84B792F}" type="pres">
      <dgm:prSet presAssocID="{23262C91-BA0D-45FD-BB98-CE5DE683138A}" presName="iconSpace" presStyleCnt="0"/>
      <dgm:spPr/>
    </dgm:pt>
    <dgm:pt modelId="{7B45D404-97D5-4F46-AA3F-3DC0EB9CE5ED}" type="pres">
      <dgm:prSet presAssocID="{23262C91-BA0D-45FD-BB98-CE5DE683138A}" presName="parTx" presStyleLbl="revTx" presStyleIdx="6" presStyleCnt="8">
        <dgm:presLayoutVars>
          <dgm:chMax val="0"/>
          <dgm:chPref val="0"/>
        </dgm:presLayoutVars>
      </dgm:prSet>
      <dgm:spPr/>
    </dgm:pt>
    <dgm:pt modelId="{FD7DAB4D-0067-431C-B997-B9651F6B9E16}" type="pres">
      <dgm:prSet presAssocID="{23262C91-BA0D-45FD-BB98-CE5DE683138A}" presName="txSpace" presStyleCnt="0"/>
      <dgm:spPr/>
    </dgm:pt>
    <dgm:pt modelId="{FDC578F3-AA36-4C55-BBD5-1C017646F032}" type="pres">
      <dgm:prSet presAssocID="{23262C91-BA0D-45FD-BB98-CE5DE683138A}" presName="desTx" presStyleLbl="revTx" presStyleIdx="7" presStyleCnt="8">
        <dgm:presLayoutVars/>
      </dgm:prSet>
      <dgm:spPr/>
    </dgm:pt>
  </dgm:ptLst>
  <dgm:cxnLst>
    <dgm:cxn modelId="{4A807E07-A20D-46D6-B8BC-498DDB897792}" type="presOf" srcId="{728EEB01-A0AD-47CA-A7B5-E89AEB5299B5}" destId="{D93C12EF-ED3E-4DC0-A5AB-A4025CC2D260}" srcOrd="0" destOrd="1" presId="urn:microsoft.com/office/officeart/2018/2/layout/IconLabelDescriptionList"/>
    <dgm:cxn modelId="{B12AA711-665B-46CD-96CF-4CA54EC5F2E3}" type="presOf" srcId="{2C3ABF4E-B36D-493F-ACFF-35E5DC417640}" destId="{776D2E86-89A7-435B-91A6-37DF503A2794}" srcOrd="0" destOrd="0" presId="urn:microsoft.com/office/officeart/2018/2/layout/IconLabelDescriptionList"/>
    <dgm:cxn modelId="{FAF33915-5D5A-45FF-87B0-008EC6772051}" type="presOf" srcId="{9A1875A0-D2B5-40F1-8582-155ACB502F6A}" destId="{E073B625-314A-4331-9F9F-56EFA97A57C1}" srcOrd="0" destOrd="0" presId="urn:microsoft.com/office/officeart/2018/2/layout/IconLabelDescriptionList"/>
    <dgm:cxn modelId="{44F55834-B5BC-48B6-B97F-9320F5A68A36}" srcId="{574A1646-EC11-4F2D-8C36-1BE4E26AA4C1}" destId="{2F36F4BD-15C4-4A7D-9D0A-EC5598C14441}" srcOrd="1" destOrd="0" parTransId="{660EF469-E6F4-4CB4-8D04-CC219D3AD6A4}" sibTransId="{D118038A-CDF4-49E9-8EE6-954F31C01039}"/>
    <dgm:cxn modelId="{08741E43-BE0B-4E49-82F6-A386E489CD26}" srcId="{574A1646-EC11-4F2D-8C36-1BE4E26AA4C1}" destId="{86F90276-2504-4770-ACA6-EA7D32E01428}" srcOrd="0" destOrd="0" parTransId="{D2DFC914-56E7-434A-B5E7-124BA40C430F}" sibTransId="{8D354B68-A1F8-46F7-8948-7CC4A5BEBA48}"/>
    <dgm:cxn modelId="{D245A746-0B65-4F90-AF64-DE17F297C6A6}" type="presOf" srcId="{23262C91-BA0D-45FD-BB98-CE5DE683138A}" destId="{7B45D404-97D5-4F46-AA3F-3DC0EB9CE5ED}" srcOrd="0" destOrd="0" presId="urn:microsoft.com/office/officeart/2018/2/layout/IconLabelDescriptionList"/>
    <dgm:cxn modelId="{6A14BE49-515F-4FD8-B92D-39FC209D1A82}" type="presOf" srcId="{BB42EA5A-AB8B-4138-B98C-5BCCCD49F608}" destId="{D93C12EF-ED3E-4DC0-A5AB-A4025CC2D260}" srcOrd="0" destOrd="0" presId="urn:microsoft.com/office/officeart/2018/2/layout/IconLabelDescriptionList"/>
    <dgm:cxn modelId="{F32F994D-AA6E-448C-9146-E402CAC7841E}" srcId="{20E20ACE-0989-477B-8DC0-AACFC804A019}" destId="{F3EE2E42-AA40-4E5C-995C-D0B46FF3A744}" srcOrd="1" destOrd="0" parTransId="{A9930D1D-35FD-43F7-A522-68509F0D5F9D}" sibTransId="{766DAFB1-2B50-4851-B4A2-C5402E79F365}"/>
    <dgm:cxn modelId="{59805D51-B073-457E-8756-A499D357FCEE}" type="presOf" srcId="{20E20ACE-0989-477B-8DC0-AACFC804A019}" destId="{BBD7FE3D-E5AE-4A03-ACC8-070EBF43A70B}" srcOrd="0" destOrd="0" presId="urn:microsoft.com/office/officeart/2018/2/layout/IconLabelDescriptionList"/>
    <dgm:cxn modelId="{1325B660-5508-4DE1-91E0-69585226F7FC}" type="presOf" srcId="{2F36F4BD-15C4-4A7D-9D0A-EC5598C14441}" destId="{84C722A7-4E70-432C-AF72-5D237368FB63}" srcOrd="0" destOrd="1" presId="urn:microsoft.com/office/officeart/2018/2/layout/IconLabelDescriptionList"/>
    <dgm:cxn modelId="{BC9AE770-2CB1-4B09-BB36-C7C5518E2AAD}" type="presOf" srcId="{13271F2B-90E0-4594-9DBD-E4CC5214475E}" destId="{84C722A7-4E70-432C-AF72-5D237368FB63}" srcOrd="0" destOrd="2" presId="urn:microsoft.com/office/officeart/2018/2/layout/IconLabelDescriptionList"/>
    <dgm:cxn modelId="{C35E2E7A-F950-4394-9226-C19E2A2700A7}" srcId="{9A1875A0-D2B5-40F1-8582-155ACB502F6A}" destId="{23262C91-BA0D-45FD-BB98-CE5DE683138A}" srcOrd="3" destOrd="0" parTransId="{6CB8ED9D-E578-4036-9CFC-29A0C9496BB9}" sibTransId="{D5C430C7-6181-4F47-97D2-DEF2577508B6}"/>
    <dgm:cxn modelId="{B6139381-0C63-1940-9BDB-F7E8366733ED}" type="presOf" srcId="{176932EA-7C89-604B-9B7D-A2799005BC98}" destId="{BBD7FE3D-E5AE-4A03-ACC8-070EBF43A70B}" srcOrd="0" destOrd="1" presId="urn:microsoft.com/office/officeart/2018/2/layout/IconLabelDescriptionList"/>
    <dgm:cxn modelId="{5AD2B786-8A42-4E6F-ABE4-8C5EB7464773}" type="presOf" srcId="{35C4E8B0-1597-42E4-ABB4-9B22FAF829C7}" destId="{6FD21FAF-4A2C-4453-A0D3-0DF6570ECB41}" srcOrd="0" destOrd="0" presId="urn:microsoft.com/office/officeart/2018/2/layout/IconLabelDescriptionList"/>
    <dgm:cxn modelId="{39F0B487-0931-4FA5-8D29-09DE60BAC825}" srcId="{2C3ABF4E-B36D-493F-ACFF-35E5DC417640}" destId="{20E20ACE-0989-477B-8DC0-AACFC804A019}" srcOrd="0" destOrd="0" parTransId="{B6BAB604-FC77-48E3-9F41-CD4880EA87B4}" sibTransId="{09035193-44AE-43CE-9B5B-C0CA1D79AA09}"/>
    <dgm:cxn modelId="{200D0E94-F062-4970-83B2-78F8238FCEC0}" type="presOf" srcId="{86F90276-2504-4770-ACA6-EA7D32E01428}" destId="{84C722A7-4E70-432C-AF72-5D237368FB63}" srcOrd="0" destOrd="0" presId="urn:microsoft.com/office/officeart/2018/2/layout/IconLabelDescriptionList"/>
    <dgm:cxn modelId="{D543F397-1322-4FD0-B2A8-8179490C5A7C}" srcId="{9A1875A0-D2B5-40F1-8582-155ACB502F6A}" destId="{574A1646-EC11-4F2D-8C36-1BE4E26AA4C1}" srcOrd="1" destOrd="0" parTransId="{E62D50DF-7742-4D10-8D9C-D833F281AFE7}" sibTransId="{A95D0348-50CF-42F6-BF10-C3F0E0054961}"/>
    <dgm:cxn modelId="{405AF7A8-CBD2-450F-A02D-E862C21DD086}" srcId="{23262C91-BA0D-45FD-BB98-CE5DE683138A}" destId="{C9444EDD-7D57-4CC8-B483-E552E7AAD7FF}" srcOrd="0" destOrd="0" parTransId="{2E9A5439-8E3C-477B-8EC0-FD23ECF83C86}" sibTransId="{FC4751E9-0E37-45A6-953C-AAF8112CD2DF}"/>
    <dgm:cxn modelId="{CAD429B2-3EF7-4E06-9969-1602B21067FF}" type="presOf" srcId="{574A1646-EC11-4F2D-8C36-1BE4E26AA4C1}" destId="{2195440D-A654-4BDE-8112-EF680577A75E}" srcOrd="0" destOrd="0" presId="urn:microsoft.com/office/officeart/2018/2/layout/IconLabelDescriptionList"/>
    <dgm:cxn modelId="{EE9A4ABC-A01F-4B19-9A76-681D094FF4B3}" srcId="{35C4E8B0-1597-42E4-ABB4-9B22FAF829C7}" destId="{728EEB01-A0AD-47CA-A7B5-E89AEB5299B5}" srcOrd="1" destOrd="0" parTransId="{3EC822A1-FC08-4A48-839B-28854EDD6D19}" sibTransId="{0F9F1A94-90AE-454B-8364-0847CCF3BB39}"/>
    <dgm:cxn modelId="{9AD128BF-BAC6-4DEC-B40D-E4996DED62AD}" type="presOf" srcId="{F3EE2E42-AA40-4E5C-995C-D0B46FF3A744}" destId="{BBD7FE3D-E5AE-4A03-ACC8-070EBF43A70B}" srcOrd="0" destOrd="2" presId="urn:microsoft.com/office/officeart/2018/2/layout/IconLabelDescriptionList"/>
    <dgm:cxn modelId="{D6048FD3-D8F1-49CD-8AE1-BB4EAFF7EC12}" type="presOf" srcId="{C9444EDD-7D57-4CC8-B483-E552E7AAD7FF}" destId="{FDC578F3-AA36-4C55-BBD5-1C017646F032}" srcOrd="0" destOrd="0" presId="urn:microsoft.com/office/officeart/2018/2/layout/IconLabelDescriptionList"/>
    <dgm:cxn modelId="{4683CDE6-1479-4BDA-8CBE-2C827BE7BAE4}" srcId="{9A1875A0-D2B5-40F1-8582-155ACB502F6A}" destId="{35C4E8B0-1597-42E4-ABB4-9B22FAF829C7}" srcOrd="2" destOrd="0" parTransId="{91C24F1A-0577-4C31-B9C2-B93519BD7519}" sibTransId="{DBEBDF6E-E92A-44F3-BFDE-9FBDF8202C86}"/>
    <dgm:cxn modelId="{D52623E7-0F04-D64E-B660-5D4A58376F58}" srcId="{20E20ACE-0989-477B-8DC0-AACFC804A019}" destId="{176932EA-7C89-604B-9B7D-A2799005BC98}" srcOrd="0" destOrd="0" parTransId="{D4DD4212-68CF-4D40-B181-25FDBA77EEFF}" sibTransId="{3D2E7E61-DC41-5E49-B56A-DE1AA1BA5E71}"/>
    <dgm:cxn modelId="{1A503FEA-2A75-4276-9267-1050C9997756}" srcId="{9A1875A0-D2B5-40F1-8582-155ACB502F6A}" destId="{2C3ABF4E-B36D-493F-ACFF-35E5DC417640}" srcOrd="0" destOrd="0" parTransId="{2297FD77-B39D-42B0-929E-389A533ECAF2}" sibTransId="{E3F3B0E1-A145-4590-B1C3-E1D1D2515416}"/>
    <dgm:cxn modelId="{9BCD7CEC-FC9C-4B45-8757-A6713ECD7857}" srcId="{574A1646-EC11-4F2D-8C36-1BE4E26AA4C1}" destId="{13271F2B-90E0-4594-9DBD-E4CC5214475E}" srcOrd="2" destOrd="0" parTransId="{4307187E-9FB6-4BC5-BE03-9550F0F81CB6}" sibTransId="{8B8301A9-A349-4176-89C5-545EABF1A38F}"/>
    <dgm:cxn modelId="{E9508BFF-9D12-4FC4-86BE-7120F6AAD630}" srcId="{35C4E8B0-1597-42E4-ABB4-9B22FAF829C7}" destId="{BB42EA5A-AB8B-4138-B98C-5BCCCD49F608}" srcOrd="0" destOrd="0" parTransId="{4FCCE0D9-1B66-40C0-ADEE-451855A83AD6}" sibTransId="{00259E8E-0459-4DEA-AFC4-D3E2850D0A63}"/>
    <dgm:cxn modelId="{9785F2DA-39C5-43C1-A6AD-24E6ED61C468}" type="presParOf" srcId="{E073B625-314A-4331-9F9F-56EFA97A57C1}" destId="{695CBC70-96AC-4003-915C-4AF1C7AE4351}" srcOrd="0" destOrd="0" presId="urn:microsoft.com/office/officeart/2018/2/layout/IconLabelDescriptionList"/>
    <dgm:cxn modelId="{0CC39101-55E5-4A9B-A380-B9A3D1B6F214}" type="presParOf" srcId="{695CBC70-96AC-4003-915C-4AF1C7AE4351}" destId="{999E76AD-9D7B-49A2-9088-E2E93D3096D9}" srcOrd="0" destOrd="0" presId="urn:microsoft.com/office/officeart/2018/2/layout/IconLabelDescriptionList"/>
    <dgm:cxn modelId="{022EA8F3-BEA0-4DAD-8809-904B8E850A84}" type="presParOf" srcId="{695CBC70-96AC-4003-915C-4AF1C7AE4351}" destId="{8F4D67B0-F736-45FA-9A97-DFABA03339BA}" srcOrd="1" destOrd="0" presId="urn:microsoft.com/office/officeart/2018/2/layout/IconLabelDescriptionList"/>
    <dgm:cxn modelId="{A656732C-F99B-48CC-83E8-76A619E405E5}" type="presParOf" srcId="{695CBC70-96AC-4003-915C-4AF1C7AE4351}" destId="{776D2E86-89A7-435B-91A6-37DF503A2794}" srcOrd="2" destOrd="0" presId="urn:microsoft.com/office/officeart/2018/2/layout/IconLabelDescriptionList"/>
    <dgm:cxn modelId="{A002D197-3549-4939-8D93-3201547BA67C}" type="presParOf" srcId="{695CBC70-96AC-4003-915C-4AF1C7AE4351}" destId="{0F3BFDBE-B268-4CFB-8B7F-A9D337539971}" srcOrd="3" destOrd="0" presId="urn:microsoft.com/office/officeart/2018/2/layout/IconLabelDescriptionList"/>
    <dgm:cxn modelId="{77EEB0FC-58D2-4802-B946-76510AF2707D}" type="presParOf" srcId="{695CBC70-96AC-4003-915C-4AF1C7AE4351}" destId="{BBD7FE3D-E5AE-4A03-ACC8-070EBF43A70B}" srcOrd="4" destOrd="0" presId="urn:microsoft.com/office/officeart/2018/2/layout/IconLabelDescriptionList"/>
    <dgm:cxn modelId="{5A264474-3575-44F3-99C6-8E383F2FA2EF}" type="presParOf" srcId="{E073B625-314A-4331-9F9F-56EFA97A57C1}" destId="{28AC7183-86BA-4366-8DDB-7E11C1091225}" srcOrd="1" destOrd="0" presId="urn:microsoft.com/office/officeart/2018/2/layout/IconLabelDescriptionList"/>
    <dgm:cxn modelId="{9453D155-91F0-49EE-A3E1-24BB6F2DB50E}" type="presParOf" srcId="{E073B625-314A-4331-9F9F-56EFA97A57C1}" destId="{5DCDF8DE-CD9C-4DF8-9BED-F312EFCF3F84}" srcOrd="2" destOrd="0" presId="urn:microsoft.com/office/officeart/2018/2/layout/IconLabelDescriptionList"/>
    <dgm:cxn modelId="{3282F45A-1AA2-4204-AA7D-645CC07696BC}" type="presParOf" srcId="{5DCDF8DE-CD9C-4DF8-9BED-F312EFCF3F84}" destId="{DF70ABBF-061B-4BB8-921D-B9544DA1F537}" srcOrd="0" destOrd="0" presId="urn:microsoft.com/office/officeart/2018/2/layout/IconLabelDescriptionList"/>
    <dgm:cxn modelId="{E68559D2-461A-41E3-920B-5C1EB8D352F6}" type="presParOf" srcId="{5DCDF8DE-CD9C-4DF8-9BED-F312EFCF3F84}" destId="{D5E667B0-C23C-46B8-B74A-42C8869053CE}" srcOrd="1" destOrd="0" presId="urn:microsoft.com/office/officeart/2018/2/layout/IconLabelDescriptionList"/>
    <dgm:cxn modelId="{80F9ECAD-7DE7-4175-8C13-E12D39D62833}" type="presParOf" srcId="{5DCDF8DE-CD9C-4DF8-9BED-F312EFCF3F84}" destId="{2195440D-A654-4BDE-8112-EF680577A75E}" srcOrd="2" destOrd="0" presId="urn:microsoft.com/office/officeart/2018/2/layout/IconLabelDescriptionList"/>
    <dgm:cxn modelId="{09FD5696-495A-4831-BA54-F7DA024D6E82}" type="presParOf" srcId="{5DCDF8DE-CD9C-4DF8-9BED-F312EFCF3F84}" destId="{40D20C92-B88C-4649-92A0-6F5314D315C8}" srcOrd="3" destOrd="0" presId="urn:microsoft.com/office/officeart/2018/2/layout/IconLabelDescriptionList"/>
    <dgm:cxn modelId="{F9A42C0C-A5DC-41B2-B9E6-318CC603B90B}" type="presParOf" srcId="{5DCDF8DE-CD9C-4DF8-9BED-F312EFCF3F84}" destId="{84C722A7-4E70-432C-AF72-5D237368FB63}" srcOrd="4" destOrd="0" presId="urn:microsoft.com/office/officeart/2018/2/layout/IconLabelDescriptionList"/>
    <dgm:cxn modelId="{30ABD567-03BD-4025-86F2-D04480325124}" type="presParOf" srcId="{E073B625-314A-4331-9F9F-56EFA97A57C1}" destId="{CD4757A7-4763-4781-88F2-307079A17F13}" srcOrd="3" destOrd="0" presId="urn:microsoft.com/office/officeart/2018/2/layout/IconLabelDescriptionList"/>
    <dgm:cxn modelId="{48D45710-B991-4DCF-842A-E327A3B1B018}" type="presParOf" srcId="{E073B625-314A-4331-9F9F-56EFA97A57C1}" destId="{906D92D1-8DC0-4188-B87A-903E39D1FD60}" srcOrd="4" destOrd="0" presId="urn:microsoft.com/office/officeart/2018/2/layout/IconLabelDescriptionList"/>
    <dgm:cxn modelId="{063C7638-FA91-450F-A74B-E996A0F1AF88}" type="presParOf" srcId="{906D92D1-8DC0-4188-B87A-903E39D1FD60}" destId="{A93A8C4F-1D05-4B39-B3D8-A0E1DB9B1EC0}" srcOrd="0" destOrd="0" presId="urn:microsoft.com/office/officeart/2018/2/layout/IconLabelDescriptionList"/>
    <dgm:cxn modelId="{E1538C91-1458-43B4-9A52-8BD9F4DCC643}" type="presParOf" srcId="{906D92D1-8DC0-4188-B87A-903E39D1FD60}" destId="{D8A532D3-2D94-4D0E-B5AE-08C6E4F21B34}" srcOrd="1" destOrd="0" presId="urn:microsoft.com/office/officeart/2018/2/layout/IconLabelDescriptionList"/>
    <dgm:cxn modelId="{7AC53D67-1653-40A0-80BA-BE08DF055C4A}" type="presParOf" srcId="{906D92D1-8DC0-4188-B87A-903E39D1FD60}" destId="{6FD21FAF-4A2C-4453-A0D3-0DF6570ECB41}" srcOrd="2" destOrd="0" presId="urn:microsoft.com/office/officeart/2018/2/layout/IconLabelDescriptionList"/>
    <dgm:cxn modelId="{F684841E-7CD6-4B55-B67D-A4B3679E0D83}" type="presParOf" srcId="{906D92D1-8DC0-4188-B87A-903E39D1FD60}" destId="{02E45BE8-3997-41D9-A592-7DA538FAB20C}" srcOrd="3" destOrd="0" presId="urn:microsoft.com/office/officeart/2018/2/layout/IconLabelDescriptionList"/>
    <dgm:cxn modelId="{BAD18708-B006-4F76-94B1-F99650ECE8ED}" type="presParOf" srcId="{906D92D1-8DC0-4188-B87A-903E39D1FD60}" destId="{D93C12EF-ED3E-4DC0-A5AB-A4025CC2D260}" srcOrd="4" destOrd="0" presId="urn:microsoft.com/office/officeart/2018/2/layout/IconLabelDescriptionList"/>
    <dgm:cxn modelId="{B2CBC83C-36D8-4169-AAF8-67D1315AA2C4}" type="presParOf" srcId="{E073B625-314A-4331-9F9F-56EFA97A57C1}" destId="{684555CE-7C5F-49CC-91A5-E3115009E603}" srcOrd="5" destOrd="0" presId="urn:microsoft.com/office/officeart/2018/2/layout/IconLabelDescriptionList"/>
    <dgm:cxn modelId="{C566833C-572C-4F1F-BAE1-E435B8AA0308}" type="presParOf" srcId="{E073B625-314A-4331-9F9F-56EFA97A57C1}" destId="{8918AFB5-798D-4830-8303-F272AFC72820}" srcOrd="6" destOrd="0" presId="urn:microsoft.com/office/officeart/2018/2/layout/IconLabelDescriptionList"/>
    <dgm:cxn modelId="{D4907A86-756B-4EAE-8523-2AF119C2AF98}" type="presParOf" srcId="{8918AFB5-798D-4830-8303-F272AFC72820}" destId="{95A5931B-D7A9-41F8-BEFE-34D966510F39}" srcOrd="0" destOrd="0" presId="urn:microsoft.com/office/officeart/2018/2/layout/IconLabelDescriptionList"/>
    <dgm:cxn modelId="{EC35FCA9-672F-4A6B-B7DE-38CCEB541CE1}" type="presParOf" srcId="{8918AFB5-798D-4830-8303-F272AFC72820}" destId="{69681C9A-8713-40E4-BC6F-B2EBF84B792F}" srcOrd="1" destOrd="0" presId="urn:microsoft.com/office/officeart/2018/2/layout/IconLabelDescriptionList"/>
    <dgm:cxn modelId="{63A1503E-CDB0-48E7-AD1C-9886365590F6}" type="presParOf" srcId="{8918AFB5-798D-4830-8303-F272AFC72820}" destId="{7B45D404-97D5-4F46-AA3F-3DC0EB9CE5ED}" srcOrd="2" destOrd="0" presId="urn:microsoft.com/office/officeart/2018/2/layout/IconLabelDescriptionList"/>
    <dgm:cxn modelId="{9BAE5B89-A33F-413B-9D13-C837906A1FD1}" type="presParOf" srcId="{8918AFB5-798D-4830-8303-F272AFC72820}" destId="{FD7DAB4D-0067-431C-B997-B9651F6B9E16}" srcOrd="3" destOrd="0" presId="urn:microsoft.com/office/officeart/2018/2/layout/IconLabelDescriptionList"/>
    <dgm:cxn modelId="{E465D03C-6CD6-4211-A3D9-7FEEDCA4EB30}" type="presParOf" srcId="{8918AFB5-798D-4830-8303-F272AFC72820}" destId="{FDC578F3-AA36-4C55-BBD5-1C017646F032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F8C314C-A158-B34F-A908-54AD278153B7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E2ACE391-D6E7-9D43-B090-056970535BFF}">
      <dgm:prSet phldrT="[Text]"/>
      <dgm:spPr/>
      <dgm:t>
        <a:bodyPr/>
        <a:lstStyle/>
        <a:p>
          <a:r>
            <a:rPr lang="en-US"/>
            <a:t>Content- relevant to Internship</a:t>
          </a:r>
        </a:p>
      </dgm:t>
    </dgm:pt>
    <dgm:pt modelId="{E8D2874C-1D91-1D47-9157-99F384E4917C}" type="parTrans" cxnId="{8E44D382-8801-6E45-AB61-F1091AD57C31}">
      <dgm:prSet/>
      <dgm:spPr/>
      <dgm:t>
        <a:bodyPr/>
        <a:lstStyle/>
        <a:p>
          <a:endParaRPr lang="en-US"/>
        </a:p>
      </dgm:t>
    </dgm:pt>
    <dgm:pt modelId="{265F4A32-E774-1B4E-A588-C29DDC27EC96}" type="sibTrans" cxnId="{8E44D382-8801-6E45-AB61-F1091AD57C31}">
      <dgm:prSet/>
      <dgm:spPr/>
      <dgm:t>
        <a:bodyPr/>
        <a:lstStyle/>
        <a:p>
          <a:endParaRPr lang="en-US"/>
        </a:p>
      </dgm:t>
    </dgm:pt>
    <dgm:pt modelId="{814DB42D-1117-3F45-8BF9-6D9D255A6791}">
      <dgm:prSet phldrT="[Text]"/>
      <dgm:spPr/>
      <dgm:t>
        <a:bodyPr/>
        <a:lstStyle/>
        <a:p>
          <a:r>
            <a:rPr lang="en-US"/>
            <a:t>Content Expert</a:t>
          </a:r>
        </a:p>
      </dgm:t>
    </dgm:pt>
    <dgm:pt modelId="{6CF35119-CD6E-8442-95FE-17478C63C11A}" type="parTrans" cxnId="{B1852A2C-087E-2C4B-B414-B978549EC3B3}">
      <dgm:prSet/>
      <dgm:spPr/>
      <dgm:t>
        <a:bodyPr/>
        <a:lstStyle/>
        <a:p>
          <a:endParaRPr lang="en-US"/>
        </a:p>
      </dgm:t>
    </dgm:pt>
    <dgm:pt modelId="{2BA2D321-32AF-F041-890E-EAE0ABC54051}" type="sibTrans" cxnId="{B1852A2C-087E-2C4B-B414-B978549EC3B3}">
      <dgm:prSet/>
      <dgm:spPr/>
      <dgm:t>
        <a:bodyPr/>
        <a:lstStyle/>
        <a:p>
          <a:endParaRPr lang="en-US"/>
        </a:p>
      </dgm:t>
    </dgm:pt>
    <dgm:pt modelId="{C75AA7D2-6DB2-6645-810E-737CC3B17172}">
      <dgm:prSet phldrT="[Text]"/>
      <dgm:spPr/>
      <dgm:t>
        <a:bodyPr/>
        <a:lstStyle/>
        <a:p>
          <a:r>
            <a:rPr lang="en-US"/>
            <a:t>Clinical Specialty</a:t>
          </a:r>
        </a:p>
      </dgm:t>
    </dgm:pt>
    <dgm:pt modelId="{06D57E40-5CA3-D444-B4AC-FD508BF074B0}" type="parTrans" cxnId="{EB52EE7A-044F-F64E-A191-47715309679E}">
      <dgm:prSet/>
      <dgm:spPr/>
      <dgm:t>
        <a:bodyPr/>
        <a:lstStyle/>
        <a:p>
          <a:endParaRPr lang="en-US"/>
        </a:p>
      </dgm:t>
    </dgm:pt>
    <dgm:pt modelId="{DD3E73EA-BF72-0744-8FDB-029943A59ED0}" type="sibTrans" cxnId="{EB52EE7A-044F-F64E-A191-47715309679E}">
      <dgm:prSet/>
      <dgm:spPr/>
      <dgm:t>
        <a:bodyPr/>
        <a:lstStyle/>
        <a:p>
          <a:endParaRPr lang="en-US"/>
        </a:p>
      </dgm:t>
    </dgm:pt>
    <dgm:pt modelId="{4F62B97B-42B8-5243-AD45-F381A30E68B2}" type="pres">
      <dgm:prSet presAssocID="{BF8C314C-A158-B34F-A908-54AD278153B7}" presName="compositeShape" presStyleCnt="0">
        <dgm:presLayoutVars>
          <dgm:chMax val="7"/>
          <dgm:dir/>
          <dgm:resizeHandles val="exact"/>
        </dgm:presLayoutVars>
      </dgm:prSet>
      <dgm:spPr/>
    </dgm:pt>
    <dgm:pt modelId="{24DCA488-4AC1-A640-A75A-74F5BC2B62A5}" type="pres">
      <dgm:prSet presAssocID="{E2ACE391-D6E7-9D43-B090-056970535BFF}" presName="circ1" presStyleLbl="vennNode1" presStyleIdx="0" presStyleCnt="3"/>
      <dgm:spPr/>
    </dgm:pt>
    <dgm:pt modelId="{4821A6A8-C534-D24D-87B1-D12DBA2696F3}" type="pres">
      <dgm:prSet presAssocID="{E2ACE391-D6E7-9D43-B090-056970535BFF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94D24888-96A3-A54C-8DE4-4B7EC748A327}" type="pres">
      <dgm:prSet presAssocID="{814DB42D-1117-3F45-8BF9-6D9D255A6791}" presName="circ2" presStyleLbl="vennNode1" presStyleIdx="1" presStyleCnt="3"/>
      <dgm:spPr/>
    </dgm:pt>
    <dgm:pt modelId="{D14E54C8-F7A1-C64D-A6BD-8679B8BA20F1}" type="pres">
      <dgm:prSet presAssocID="{814DB42D-1117-3F45-8BF9-6D9D255A6791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6323CC5C-5354-CF44-932B-EFD3F41FE351}" type="pres">
      <dgm:prSet presAssocID="{C75AA7D2-6DB2-6645-810E-737CC3B17172}" presName="circ3" presStyleLbl="vennNode1" presStyleIdx="2" presStyleCnt="3"/>
      <dgm:spPr/>
    </dgm:pt>
    <dgm:pt modelId="{04ECD12B-668E-404D-9368-7669DEE09386}" type="pres">
      <dgm:prSet presAssocID="{C75AA7D2-6DB2-6645-810E-737CC3B17172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53662914-3861-1547-A135-071B9FFBA15A}" type="presOf" srcId="{BF8C314C-A158-B34F-A908-54AD278153B7}" destId="{4F62B97B-42B8-5243-AD45-F381A30E68B2}" srcOrd="0" destOrd="0" presId="urn:microsoft.com/office/officeart/2005/8/layout/venn1"/>
    <dgm:cxn modelId="{A29D3B1C-488F-6847-AA6D-F0DA7A80E162}" type="presOf" srcId="{814DB42D-1117-3F45-8BF9-6D9D255A6791}" destId="{94D24888-96A3-A54C-8DE4-4B7EC748A327}" srcOrd="0" destOrd="0" presId="urn:microsoft.com/office/officeart/2005/8/layout/venn1"/>
    <dgm:cxn modelId="{B1C03026-E4E2-7044-82F3-FE9DBFA9CE77}" type="presOf" srcId="{C75AA7D2-6DB2-6645-810E-737CC3B17172}" destId="{04ECD12B-668E-404D-9368-7669DEE09386}" srcOrd="1" destOrd="0" presId="urn:microsoft.com/office/officeart/2005/8/layout/venn1"/>
    <dgm:cxn modelId="{B1852A2C-087E-2C4B-B414-B978549EC3B3}" srcId="{BF8C314C-A158-B34F-A908-54AD278153B7}" destId="{814DB42D-1117-3F45-8BF9-6D9D255A6791}" srcOrd="1" destOrd="0" parTransId="{6CF35119-CD6E-8442-95FE-17478C63C11A}" sibTransId="{2BA2D321-32AF-F041-890E-EAE0ABC54051}"/>
    <dgm:cxn modelId="{EB52EE7A-044F-F64E-A191-47715309679E}" srcId="{BF8C314C-A158-B34F-A908-54AD278153B7}" destId="{C75AA7D2-6DB2-6645-810E-737CC3B17172}" srcOrd="2" destOrd="0" parTransId="{06D57E40-5CA3-D444-B4AC-FD508BF074B0}" sibTransId="{DD3E73EA-BF72-0744-8FDB-029943A59ED0}"/>
    <dgm:cxn modelId="{F9F05B82-18DD-B745-AEE9-AADC9BE7FC8A}" type="presOf" srcId="{E2ACE391-D6E7-9D43-B090-056970535BFF}" destId="{24DCA488-4AC1-A640-A75A-74F5BC2B62A5}" srcOrd="0" destOrd="0" presId="urn:microsoft.com/office/officeart/2005/8/layout/venn1"/>
    <dgm:cxn modelId="{8E44D382-8801-6E45-AB61-F1091AD57C31}" srcId="{BF8C314C-A158-B34F-A908-54AD278153B7}" destId="{E2ACE391-D6E7-9D43-B090-056970535BFF}" srcOrd="0" destOrd="0" parTransId="{E8D2874C-1D91-1D47-9157-99F384E4917C}" sibTransId="{265F4A32-E774-1B4E-A588-C29DDC27EC96}"/>
    <dgm:cxn modelId="{421AA9D2-6F99-D943-9EAD-FB1B12AF24C8}" type="presOf" srcId="{C75AA7D2-6DB2-6645-810E-737CC3B17172}" destId="{6323CC5C-5354-CF44-932B-EFD3F41FE351}" srcOrd="0" destOrd="0" presId="urn:microsoft.com/office/officeart/2005/8/layout/venn1"/>
    <dgm:cxn modelId="{D391E9EA-C842-1247-9C76-BCEFFB6AE1A4}" type="presOf" srcId="{814DB42D-1117-3F45-8BF9-6D9D255A6791}" destId="{D14E54C8-F7A1-C64D-A6BD-8679B8BA20F1}" srcOrd="1" destOrd="0" presId="urn:microsoft.com/office/officeart/2005/8/layout/venn1"/>
    <dgm:cxn modelId="{81E61EF7-9915-3347-AFDA-7EE79B93EF3C}" type="presOf" srcId="{E2ACE391-D6E7-9D43-B090-056970535BFF}" destId="{4821A6A8-C534-D24D-87B1-D12DBA2696F3}" srcOrd="1" destOrd="0" presId="urn:microsoft.com/office/officeart/2005/8/layout/venn1"/>
    <dgm:cxn modelId="{130CDDBB-E707-604F-B9B7-CB9E512368E1}" type="presParOf" srcId="{4F62B97B-42B8-5243-AD45-F381A30E68B2}" destId="{24DCA488-4AC1-A640-A75A-74F5BC2B62A5}" srcOrd="0" destOrd="0" presId="urn:microsoft.com/office/officeart/2005/8/layout/venn1"/>
    <dgm:cxn modelId="{6541914A-087E-1149-A2AE-A6D71431EF51}" type="presParOf" srcId="{4F62B97B-42B8-5243-AD45-F381A30E68B2}" destId="{4821A6A8-C534-D24D-87B1-D12DBA2696F3}" srcOrd="1" destOrd="0" presId="urn:microsoft.com/office/officeart/2005/8/layout/venn1"/>
    <dgm:cxn modelId="{DFBA0924-7157-E144-AD18-422A63936C7C}" type="presParOf" srcId="{4F62B97B-42B8-5243-AD45-F381A30E68B2}" destId="{94D24888-96A3-A54C-8DE4-4B7EC748A327}" srcOrd="2" destOrd="0" presId="urn:microsoft.com/office/officeart/2005/8/layout/venn1"/>
    <dgm:cxn modelId="{9546A5D9-77FA-5245-98FF-79E10F075A6E}" type="presParOf" srcId="{4F62B97B-42B8-5243-AD45-F381A30E68B2}" destId="{D14E54C8-F7A1-C64D-A6BD-8679B8BA20F1}" srcOrd="3" destOrd="0" presId="urn:microsoft.com/office/officeart/2005/8/layout/venn1"/>
    <dgm:cxn modelId="{9C288CBF-0D4A-6F47-B4CD-AA99244F32B7}" type="presParOf" srcId="{4F62B97B-42B8-5243-AD45-F381A30E68B2}" destId="{6323CC5C-5354-CF44-932B-EFD3F41FE351}" srcOrd="4" destOrd="0" presId="urn:microsoft.com/office/officeart/2005/8/layout/venn1"/>
    <dgm:cxn modelId="{46780320-BFB4-1B44-891C-45A56688A934}" type="presParOf" srcId="{4F62B97B-42B8-5243-AD45-F381A30E68B2}" destId="{04ECD12B-668E-404D-9368-7669DEE09386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D835F9-618F-184C-B2D9-78ADE5E9E5E0}">
      <dsp:nvSpPr>
        <dsp:cNvPr id="0" name=""/>
        <dsp:cNvSpPr/>
      </dsp:nvSpPr>
      <dsp:spPr>
        <a:xfrm>
          <a:off x="0" y="38484"/>
          <a:ext cx="10515600" cy="6475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Welcome &amp; Goals</a:t>
          </a:r>
        </a:p>
      </dsp:txBody>
      <dsp:txXfrm>
        <a:off x="31613" y="70097"/>
        <a:ext cx="10452374" cy="584369"/>
      </dsp:txXfrm>
    </dsp:sp>
    <dsp:sp modelId="{FF7B14A2-57D2-4843-AC56-D3F6883146C5}">
      <dsp:nvSpPr>
        <dsp:cNvPr id="0" name=""/>
        <dsp:cNvSpPr/>
      </dsp:nvSpPr>
      <dsp:spPr>
        <a:xfrm>
          <a:off x="0" y="763839"/>
          <a:ext cx="10515600" cy="6475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Timeline Overview</a:t>
          </a:r>
        </a:p>
      </dsp:txBody>
      <dsp:txXfrm>
        <a:off x="31613" y="795452"/>
        <a:ext cx="10452374" cy="584369"/>
      </dsp:txXfrm>
    </dsp:sp>
    <dsp:sp modelId="{FD0D417A-B23A-DA47-88E5-D24A3781C1AB}">
      <dsp:nvSpPr>
        <dsp:cNvPr id="0" name=""/>
        <dsp:cNvSpPr/>
      </dsp:nvSpPr>
      <dsp:spPr>
        <a:xfrm>
          <a:off x="0" y="1489194"/>
          <a:ext cx="10515600" cy="6475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Advanced Science Courses</a:t>
          </a:r>
        </a:p>
      </dsp:txBody>
      <dsp:txXfrm>
        <a:off x="31613" y="1520807"/>
        <a:ext cx="10452374" cy="584369"/>
      </dsp:txXfrm>
    </dsp:sp>
    <dsp:sp modelId="{52E50E10-DAF0-5349-B211-5E4E2D4ACC2C}">
      <dsp:nvSpPr>
        <dsp:cNvPr id="0" name=""/>
        <dsp:cNvSpPr/>
      </dsp:nvSpPr>
      <dsp:spPr>
        <a:xfrm>
          <a:off x="0" y="2214549"/>
          <a:ext cx="10515600" cy="6475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Trails</a:t>
          </a:r>
        </a:p>
      </dsp:txBody>
      <dsp:txXfrm>
        <a:off x="31613" y="2246162"/>
        <a:ext cx="10452374" cy="584369"/>
      </dsp:txXfrm>
    </dsp:sp>
    <dsp:sp modelId="{B6AFC790-58F3-8E44-9666-AF447EC95FCF}">
      <dsp:nvSpPr>
        <dsp:cNvPr id="0" name=""/>
        <dsp:cNvSpPr/>
      </dsp:nvSpPr>
      <dsp:spPr>
        <a:xfrm>
          <a:off x="0" y="2939904"/>
          <a:ext cx="10515600" cy="6475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Integrated Science </a:t>
          </a:r>
          <a:r>
            <a:rPr lang="en-US" sz="2700" kern="1200"/>
            <a:t>Selectives</a:t>
          </a:r>
        </a:p>
      </dsp:txBody>
      <dsp:txXfrm>
        <a:off x="31613" y="2971517"/>
        <a:ext cx="10452374" cy="584369"/>
      </dsp:txXfrm>
    </dsp:sp>
    <dsp:sp modelId="{9773F115-7B2F-6747-A29C-7EACBD0DE86E}">
      <dsp:nvSpPr>
        <dsp:cNvPr id="0" name=""/>
        <dsp:cNvSpPr/>
      </dsp:nvSpPr>
      <dsp:spPr>
        <a:xfrm>
          <a:off x="0" y="3665259"/>
          <a:ext cx="10515600" cy="6475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Acting Internships &amp; Electives</a:t>
          </a:r>
        </a:p>
      </dsp:txBody>
      <dsp:txXfrm>
        <a:off x="31613" y="3696872"/>
        <a:ext cx="10452374" cy="58436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C9377C-8A8D-F845-93A1-2F00A1936545}">
      <dsp:nvSpPr>
        <dsp:cNvPr id="0" name=""/>
        <dsp:cNvSpPr/>
      </dsp:nvSpPr>
      <dsp:spPr>
        <a:xfrm>
          <a:off x="0" y="3736288"/>
          <a:ext cx="1295400" cy="61296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129" tIns="135128" rIns="92129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Explore</a:t>
          </a:r>
        </a:p>
      </dsp:txBody>
      <dsp:txXfrm>
        <a:off x="0" y="3736288"/>
        <a:ext cx="1295400" cy="612969"/>
      </dsp:txXfrm>
    </dsp:sp>
    <dsp:sp modelId="{7D9D16A4-7021-5649-B32E-DDE447B52784}">
      <dsp:nvSpPr>
        <dsp:cNvPr id="0" name=""/>
        <dsp:cNvSpPr/>
      </dsp:nvSpPr>
      <dsp:spPr>
        <a:xfrm>
          <a:off x="1295400" y="3736288"/>
          <a:ext cx="3886200" cy="612969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830" tIns="139700" rIns="78830" bIns="13970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Areas of medicine that interest you</a:t>
          </a:r>
        </a:p>
      </dsp:txBody>
      <dsp:txXfrm>
        <a:off x="1295400" y="3736288"/>
        <a:ext cx="3886200" cy="612969"/>
      </dsp:txXfrm>
    </dsp:sp>
    <dsp:sp modelId="{28250F2A-EB5D-F84B-A239-6E802212C564}">
      <dsp:nvSpPr>
        <dsp:cNvPr id="0" name=""/>
        <dsp:cNvSpPr/>
      </dsp:nvSpPr>
      <dsp:spPr>
        <a:xfrm rot="10800000">
          <a:off x="0" y="2802736"/>
          <a:ext cx="1295400" cy="942746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accent5">
              <a:hueOff val="-1689636"/>
              <a:satOff val="-4355"/>
              <a:lumOff val="-29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129" tIns="135128" rIns="92129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Fill</a:t>
          </a:r>
        </a:p>
      </dsp:txBody>
      <dsp:txXfrm rot="-10800000">
        <a:off x="0" y="2802736"/>
        <a:ext cx="1295400" cy="612785"/>
      </dsp:txXfrm>
    </dsp:sp>
    <dsp:sp modelId="{F103EA41-D652-9147-9DC3-602520388604}">
      <dsp:nvSpPr>
        <dsp:cNvPr id="0" name=""/>
        <dsp:cNvSpPr/>
      </dsp:nvSpPr>
      <dsp:spPr>
        <a:xfrm>
          <a:off x="1295400" y="2802736"/>
          <a:ext cx="3886200" cy="612785"/>
        </a:xfrm>
        <a:prstGeom prst="rect">
          <a:avLst/>
        </a:prstGeom>
        <a:solidFill>
          <a:schemeClr val="accent5">
            <a:tint val="40000"/>
            <a:alpha val="90000"/>
            <a:hueOff val="-1684940"/>
            <a:satOff val="-5708"/>
            <a:lumOff val="-732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1684940"/>
              <a:satOff val="-5708"/>
              <a:lumOff val="-73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830" tIns="139700" rIns="78830" bIns="13970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Gaps in your education and ensure that you are competent in all core areas before graduation</a:t>
          </a:r>
        </a:p>
      </dsp:txBody>
      <dsp:txXfrm>
        <a:off x="1295400" y="2802736"/>
        <a:ext cx="3886200" cy="612785"/>
      </dsp:txXfrm>
    </dsp:sp>
    <dsp:sp modelId="{032BCEB5-6EAA-EF4F-949C-3963CEA50088}">
      <dsp:nvSpPr>
        <dsp:cNvPr id="0" name=""/>
        <dsp:cNvSpPr/>
      </dsp:nvSpPr>
      <dsp:spPr>
        <a:xfrm rot="10800000">
          <a:off x="0" y="1869184"/>
          <a:ext cx="1295400" cy="942746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129" tIns="135128" rIns="92129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Strengthen</a:t>
          </a:r>
        </a:p>
      </dsp:txBody>
      <dsp:txXfrm rot="-10800000">
        <a:off x="0" y="1869184"/>
        <a:ext cx="1295400" cy="612785"/>
      </dsp:txXfrm>
    </dsp:sp>
    <dsp:sp modelId="{01C585BD-3085-5246-8D46-78406D28267E}">
      <dsp:nvSpPr>
        <dsp:cNvPr id="0" name=""/>
        <dsp:cNvSpPr/>
      </dsp:nvSpPr>
      <dsp:spPr>
        <a:xfrm>
          <a:off x="1295400" y="1869184"/>
          <a:ext cx="3886200" cy="612785"/>
        </a:xfrm>
        <a:prstGeom prst="rect">
          <a:avLst/>
        </a:prstGeom>
        <a:solidFill>
          <a:schemeClr val="accent5">
            <a:tint val="40000"/>
            <a:alpha val="90000"/>
            <a:hueOff val="-3369881"/>
            <a:satOff val="-11416"/>
            <a:lumOff val="-146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3369881"/>
              <a:satOff val="-11416"/>
              <a:lumOff val="-146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830" tIns="139700" rIns="78830" bIns="13970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Skills needed for your chosen career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Skills needed to lead transformation</a:t>
          </a:r>
        </a:p>
      </dsp:txBody>
      <dsp:txXfrm>
        <a:off x="1295400" y="1869184"/>
        <a:ext cx="3886200" cy="612785"/>
      </dsp:txXfrm>
    </dsp:sp>
    <dsp:sp modelId="{1CE50457-BC6D-3448-A893-D1A28A3B8CF2}">
      <dsp:nvSpPr>
        <dsp:cNvPr id="0" name=""/>
        <dsp:cNvSpPr/>
      </dsp:nvSpPr>
      <dsp:spPr>
        <a:xfrm rot="10800000">
          <a:off x="0" y="935632"/>
          <a:ext cx="1295400" cy="942746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accent5">
              <a:hueOff val="-5068907"/>
              <a:satOff val="-13064"/>
              <a:lumOff val="-882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129" tIns="135128" rIns="92129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Select</a:t>
          </a:r>
        </a:p>
      </dsp:txBody>
      <dsp:txXfrm rot="-10800000">
        <a:off x="0" y="935632"/>
        <a:ext cx="1295400" cy="612785"/>
      </dsp:txXfrm>
    </dsp:sp>
    <dsp:sp modelId="{72EFDA6D-A40F-9549-8D05-07AC0930247C}">
      <dsp:nvSpPr>
        <dsp:cNvPr id="0" name=""/>
        <dsp:cNvSpPr/>
      </dsp:nvSpPr>
      <dsp:spPr>
        <a:xfrm>
          <a:off x="1295400" y="935632"/>
          <a:ext cx="3886200" cy="612785"/>
        </a:xfrm>
        <a:prstGeom prst="rect">
          <a:avLst/>
        </a:prstGeom>
        <a:solidFill>
          <a:schemeClr val="accent5">
            <a:tint val="40000"/>
            <a:alpha val="90000"/>
            <a:hueOff val="-5054821"/>
            <a:satOff val="-17124"/>
            <a:lumOff val="-2196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5054821"/>
              <a:satOff val="-17124"/>
              <a:lumOff val="-219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830" tIns="139700" rIns="78830" bIns="13970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A specialty, apply for residency, interview, and match!</a:t>
          </a:r>
        </a:p>
      </dsp:txBody>
      <dsp:txXfrm>
        <a:off x="1295400" y="935632"/>
        <a:ext cx="3886200" cy="612785"/>
      </dsp:txXfrm>
    </dsp:sp>
    <dsp:sp modelId="{7CA63FF0-BCE3-084E-81F0-8C77DD125246}">
      <dsp:nvSpPr>
        <dsp:cNvPr id="0" name=""/>
        <dsp:cNvSpPr/>
      </dsp:nvSpPr>
      <dsp:spPr>
        <a:xfrm rot="10800000">
          <a:off x="0" y="2080"/>
          <a:ext cx="1295400" cy="942746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129" tIns="135128" rIns="92129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Add</a:t>
          </a:r>
        </a:p>
      </dsp:txBody>
      <dsp:txXfrm rot="-10800000">
        <a:off x="0" y="2080"/>
        <a:ext cx="1295400" cy="612785"/>
      </dsp:txXfrm>
    </dsp:sp>
    <dsp:sp modelId="{4D717972-1368-DE4F-977F-90BD129ED39C}">
      <dsp:nvSpPr>
        <dsp:cNvPr id="0" name=""/>
        <dsp:cNvSpPr/>
      </dsp:nvSpPr>
      <dsp:spPr>
        <a:xfrm>
          <a:off x="1295400" y="2080"/>
          <a:ext cx="3886200" cy="612785"/>
        </a:xfrm>
        <a:prstGeom prst="rect">
          <a:avLst/>
        </a:prstGeom>
        <a:solidFill>
          <a:schemeClr val="accent5">
            <a:tint val="40000"/>
            <a:alpha val="90000"/>
            <a:hueOff val="-6739761"/>
            <a:satOff val="-22832"/>
            <a:lumOff val="-292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739761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830" tIns="139700" rIns="78830" bIns="13970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Depth &amp; Breadth to your Education</a:t>
          </a:r>
        </a:p>
      </dsp:txBody>
      <dsp:txXfrm>
        <a:off x="1295400" y="2080"/>
        <a:ext cx="3886200" cy="61278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9E76AD-9D7B-49A2-9088-E2E93D3096D9}">
      <dsp:nvSpPr>
        <dsp:cNvPr id="0" name=""/>
        <dsp:cNvSpPr/>
      </dsp:nvSpPr>
      <dsp:spPr>
        <a:xfrm>
          <a:off x="2668165" y="560287"/>
          <a:ext cx="812109" cy="81210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6D2E86-89A7-435B-91A6-37DF503A2794}">
      <dsp:nvSpPr>
        <dsp:cNvPr id="0" name=""/>
        <dsp:cNvSpPr/>
      </dsp:nvSpPr>
      <dsp:spPr>
        <a:xfrm>
          <a:off x="8092" y="1556909"/>
          <a:ext cx="2320312" cy="348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200" kern="1200"/>
            <a:t>Medical Knowledge</a:t>
          </a:r>
        </a:p>
      </dsp:txBody>
      <dsp:txXfrm>
        <a:off x="8092" y="1556909"/>
        <a:ext cx="2320312" cy="348046"/>
      </dsp:txXfrm>
    </dsp:sp>
    <dsp:sp modelId="{BBD7FE3D-E5AE-4A03-ACC8-070EBF43A70B}">
      <dsp:nvSpPr>
        <dsp:cNvPr id="0" name=""/>
        <dsp:cNvSpPr/>
      </dsp:nvSpPr>
      <dsp:spPr>
        <a:xfrm>
          <a:off x="8092" y="1967576"/>
          <a:ext cx="2320312" cy="17735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Mid-Term &amp; Final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Contain items from each course, non-cumulative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Follow Plains Standard Setting &amp; Retake Approach</a:t>
          </a:r>
        </a:p>
      </dsp:txBody>
      <dsp:txXfrm>
        <a:off x="8092" y="1967576"/>
        <a:ext cx="2320312" cy="1773593"/>
      </dsp:txXfrm>
    </dsp:sp>
    <dsp:sp modelId="{DF70ABBF-061B-4BB8-921D-B9544DA1F537}">
      <dsp:nvSpPr>
        <dsp:cNvPr id="0" name=""/>
        <dsp:cNvSpPr/>
      </dsp:nvSpPr>
      <dsp:spPr>
        <a:xfrm>
          <a:off x="0" y="630949"/>
          <a:ext cx="812109" cy="81210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95440D-A654-4BDE-8112-EF680577A75E}">
      <dsp:nvSpPr>
        <dsp:cNvPr id="0" name=""/>
        <dsp:cNvSpPr/>
      </dsp:nvSpPr>
      <dsp:spPr>
        <a:xfrm>
          <a:off x="2734460" y="1556909"/>
          <a:ext cx="2320312" cy="348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200" kern="1200"/>
            <a:t>Clinical Skills</a:t>
          </a:r>
        </a:p>
      </dsp:txBody>
      <dsp:txXfrm>
        <a:off x="2734460" y="1556909"/>
        <a:ext cx="2320312" cy="348046"/>
      </dsp:txXfrm>
    </dsp:sp>
    <dsp:sp modelId="{84C722A7-4E70-432C-AF72-5D237368FB63}">
      <dsp:nvSpPr>
        <dsp:cNvPr id="0" name=""/>
        <dsp:cNvSpPr/>
      </dsp:nvSpPr>
      <dsp:spPr>
        <a:xfrm>
          <a:off x="2734460" y="1967576"/>
          <a:ext cx="2320312" cy="17735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Must pass CPE</a:t>
          </a:r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Brief Clinical Eval for Continuity/Immersion experiences</a:t>
          </a:r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Attendance at ASC clinical experiences</a:t>
          </a:r>
        </a:p>
      </dsp:txBody>
      <dsp:txXfrm>
        <a:off x="2734460" y="1967576"/>
        <a:ext cx="2320312" cy="1773593"/>
      </dsp:txXfrm>
    </dsp:sp>
    <dsp:sp modelId="{A93A8C4F-1D05-4B39-B3D8-A0E1DB9B1EC0}">
      <dsp:nvSpPr>
        <dsp:cNvPr id="0" name=""/>
        <dsp:cNvSpPr/>
      </dsp:nvSpPr>
      <dsp:spPr>
        <a:xfrm>
          <a:off x="5460827" y="610167"/>
          <a:ext cx="812109" cy="81210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D21FAF-4A2C-4453-A0D3-0DF6570ECB41}">
      <dsp:nvSpPr>
        <dsp:cNvPr id="0" name=""/>
        <dsp:cNvSpPr/>
      </dsp:nvSpPr>
      <dsp:spPr>
        <a:xfrm>
          <a:off x="5460827" y="1556909"/>
          <a:ext cx="2320312" cy="348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200" kern="1200"/>
            <a:t>Curiosity</a:t>
          </a:r>
        </a:p>
      </dsp:txBody>
      <dsp:txXfrm>
        <a:off x="5460827" y="1556909"/>
        <a:ext cx="2320312" cy="348046"/>
      </dsp:txXfrm>
    </dsp:sp>
    <dsp:sp modelId="{D93C12EF-ED3E-4DC0-A5AB-A4025CC2D260}">
      <dsp:nvSpPr>
        <dsp:cNvPr id="0" name=""/>
        <dsp:cNvSpPr/>
      </dsp:nvSpPr>
      <dsp:spPr>
        <a:xfrm>
          <a:off x="5460827" y="1967576"/>
          <a:ext cx="2320312" cy="17735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 dirty="0"/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Oral Case Based Presentation</a:t>
          </a:r>
        </a:p>
      </dsp:txBody>
      <dsp:txXfrm>
        <a:off x="5460827" y="1967576"/>
        <a:ext cx="2320312" cy="1773593"/>
      </dsp:txXfrm>
    </dsp:sp>
    <dsp:sp modelId="{95A5931B-D7A9-41F8-BEFE-34D966510F39}">
      <dsp:nvSpPr>
        <dsp:cNvPr id="0" name=""/>
        <dsp:cNvSpPr/>
      </dsp:nvSpPr>
      <dsp:spPr>
        <a:xfrm>
          <a:off x="8187194" y="610167"/>
          <a:ext cx="812109" cy="81210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45D404-97D5-4F46-AA3F-3DC0EB9CE5ED}">
      <dsp:nvSpPr>
        <dsp:cNvPr id="0" name=""/>
        <dsp:cNvSpPr/>
      </dsp:nvSpPr>
      <dsp:spPr>
        <a:xfrm>
          <a:off x="8187194" y="1556909"/>
          <a:ext cx="2320312" cy="348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200" kern="1200"/>
            <a:t>Professionalism</a:t>
          </a:r>
        </a:p>
      </dsp:txBody>
      <dsp:txXfrm>
        <a:off x="8187194" y="1556909"/>
        <a:ext cx="2320312" cy="348046"/>
      </dsp:txXfrm>
    </dsp:sp>
    <dsp:sp modelId="{FDC578F3-AA36-4C55-BBD5-1C017646F032}">
      <dsp:nvSpPr>
        <dsp:cNvPr id="0" name=""/>
        <dsp:cNvSpPr/>
      </dsp:nvSpPr>
      <dsp:spPr>
        <a:xfrm>
          <a:off x="8187194" y="1967576"/>
          <a:ext cx="2320312" cy="17735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Small group professionalism form for selected didactics</a:t>
          </a:r>
        </a:p>
      </dsp:txBody>
      <dsp:txXfrm>
        <a:off x="8187194" y="1967576"/>
        <a:ext cx="2320312" cy="177359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DCA488-4AC1-A640-A75A-74F5BC2B62A5}">
      <dsp:nvSpPr>
        <dsp:cNvPr id="0" name=""/>
        <dsp:cNvSpPr/>
      </dsp:nvSpPr>
      <dsp:spPr>
        <a:xfrm>
          <a:off x="4127182" y="56574"/>
          <a:ext cx="2715577" cy="271557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Content- relevant to Internship</a:t>
          </a:r>
        </a:p>
      </dsp:txBody>
      <dsp:txXfrm>
        <a:off x="4489259" y="531800"/>
        <a:ext cx="1991423" cy="1222010"/>
      </dsp:txXfrm>
    </dsp:sp>
    <dsp:sp modelId="{94D24888-96A3-A54C-8DE4-4B7EC748A327}">
      <dsp:nvSpPr>
        <dsp:cNvPr id="0" name=""/>
        <dsp:cNvSpPr/>
      </dsp:nvSpPr>
      <dsp:spPr>
        <a:xfrm>
          <a:off x="5107053" y="1753810"/>
          <a:ext cx="2715577" cy="271557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Content Expert</a:t>
          </a:r>
        </a:p>
      </dsp:txBody>
      <dsp:txXfrm>
        <a:off x="5937567" y="2455334"/>
        <a:ext cx="1629346" cy="1493567"/>
      </dsp:txXfrm>
    </dsp:sp>
    <dsp:sp modelId="{6323CC5C-5354-CF44-932B-EFD3F41FE351}">
      <dsp:nvSpPr>
        <dsp:cNvPr id="0" name=""/>
        <dsp:cNvSpPr/>
      </dsp:nvSpPr>
      <dsp:spPr>
        <a:xfrm>
          <a:off x="3147311" y="1753810"/>
          <a:ext cx="2715577" cy="271557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Clinical Specialty</a:t>
          </a:r>
        </a:p>
      </dsp:txBody>
      <dsp:txXfrm>
        <a:off x="3403028" y="2455334"/>
        <a:ext cx="1629346" cy="14935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410B5B-6A09-984D-A1FA-F521989B8D9B}" type="datetimeFigureOut">
              <a:rPr lang="en-US" smtClean="0"/>
              <a:t>4/10/24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4D7C41-1BB8-D14A-A630-874BCDC76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27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7181E-D082-3442-86A7-773D559C79E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634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D7C41-1BB8-D14A-A630-874BCDC7640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5069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93 weeks: 66 required here + 4 weeks Step 1 = 23 weeks left over (5 holiday/break weeks + 18 unstructured)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D7C41-1BB8-D14A-A630-874BCDC7640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1791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D7C41-1BB8-D14A-A630-874BCDC7640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6228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Integrated within a course and across courses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D7C41-1BB8-D14A-A630-874BCDC7640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8738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D7C41-1BB8-D14A-A630-874BCDC7640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6275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2 days during March 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E807E-7281-1645-9833-51369304503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9956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Challenges: logistics, congruence in ASCs, scaling the pilots, authentic clinical experiences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D7C41-1BB8-D14A-A630-874BCDC7640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726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D49F2-2B84-3842-877C-A7AF1E966D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7BEBDD-1AED-9249-B62A-D01708557B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BE9F87-0C3B-F040-AC9C-D950E0E82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48B6-506E-1F48-87F7-6948937AE186}" type="datetimeFigureOut">
              <a:rPr lang="en-US" smtClean="0"/>
              <a:t>4/10/24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A34DB9-557D-B643-8FD2-5805962C0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D0FDE-0745-344B-A5E3-18CA832DE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621FB-FCD7-DE4D-B574-754F0A52C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614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952B8-99F5-B940-8C32-407FEC02C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A630F3-E6B7-8549-BD05-F1FB501AD2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56384A-B6D3-E847-8FE0-1E8C2DF4B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48B6-506E-1F48-87F7-6948937AE186}" type="datetimeFigureOut">
              <a:rPr lang="en-US" smtClean="0"/>
              <a:t>4/10/24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6974F-9284-2F4C-99F5-8820D1DFD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A91F25-6987-2D44-9600-C2EED4853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621FB-FCD7-DE4D-B574-754F0A52C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515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ABA4A5-8B6C-C548-8C4B-41736F4D5F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0981C5-6E5E-144A-8945-67FCA8E99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234D35-2ABA-8648-A391-B104D5CC5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48B6-506E-1F48-87F7-6948937AE186}" type="datetimeFigureOut">
              <a:rPr lang="en-US" smtClean="0"/>
              <a:t>4/10/24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668537-3A45-F04A-863F-993790D78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A93435-E830-5145-8E98-14C62462E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621FB-FCD7-DE4D-B574-754F0A52C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1222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85803"/>
            <a:ext cx="10363200" cy="14700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5562603"/>
            <a:ext cx="2844800" cy="365125"/>
          </a:xfrm>
        </p:spPr>
        <p:txBody>
          <a:bodyPr/>
          <a:lstStyle>
            <a:lvl1pPr>
              <a:defRPr>
                <a:solidFill>
                  <a:srgbClr val="A2A4A3"/>
                </a:solidFill>
              </a:defRPr>
            </a:lvl1pPr>
          </a:lstStyle>
          <a:p>
            <a:fld id="{EF0735B2-FECE-354F-885E-43C5ADA102D7}" type="datetime1">
              <a:rPr lang="en-US" smtClean="0"/>
              <a:t>4/10/24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5562603"/>
            <a:ext cx="3860800" cy="365125"/>
          </a:xfrm>
        </p:spPr>
        <p:txBody>
          <a:bodyPr/>
          <a:lstStyle>
            <a:lvl1pPr>
              <a:defRPr>
                <a:solidFill>
                  <a:srgbClr val="A2A4A3"/>
                </a:solidFill>
              </a:defRPr>
            </a:lvl1pPr>
          </a:lstStyle>
          <a:p>
            <a:r>
              <a:rPr lang="en-US"/>
              <a:t>Leadership. Curiosity. Commitment.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5562603"/>
            <a:ext cx="2844800" cy="365125"/>
          </a:xfrm>
        </p:spPr>
        <p:txBody>
          <a:bodyPr/>
          <a:lstStyle>
            <a:lvl1pPr>
              <a:defRPr>
                <a:solidFill>
                  <a:srgbClr val="A2A4A3"/>
                </a:solidFill>
              </a:defRPr>
            </a:lvl1pPr>
          </a:lstStyle>
          <a:p>
            <a:fld id="{75A95DC0-E8A7-E846-91D7-871359B190C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219200" y="2209800"/>
            <a:ext cx="9753600" cy="243840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0" y="4876800"/>
            <a:ext cx="12192000" cy="533400"/>
          </a:xfrm>
        </p:spPr>
        <p:txBody>
          <a:bodyPr/>
          <a:lstStyle>
            <a:lvl1pPr marL="0" indent="0" algn="ctr">
              <a:buNone/>
              <a:defRPr>
                <a:solidFill>
                  <a:srgbClr val="CFB8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488558" y="6027120"/>
            <a:ext cx="2703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/>
              <a:t>Leadership.</a:t>
            </a:r>
          </a:p>
          <a:p>
            <a:r>
              <a:rPr lang="en-US" sz="1600" b="1"/>
              <a:t>Curiosity.</a:t>
            </a:r>
          </a:p>
          <a:p>
            <a:r>
              <a:rPr lang="en-US" sz="1600" b="1"/>
              <a:t>Commitment.</a:t>
            </a:r>
          </a:p>
        </p:txBody>
      </p:sp>
    </p:spTree>
    <p:extLst>
      <p:ext uri="{BB962C8B-B14F-4D97-AF65-F5344CB8AC3E}">
        <p14:creationId xmlns:p14="http://schemas.microsoft.com/office/powerpoint/2010/main" val="1076413896"/>
      </p:ext>
    </p:extLst>
  </p:cSld>
  <p:clrMapOvr>
    <a:masterClrMapping/>
  </p:clrMapOvr>
  <p:hf sldNum="0"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3733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5562603"/>
            <a:ext cx="2844800" cy="365125"/>
          </a:xfrm>
        </p:spPr>
        <p:txBody>
          <a:bodyPr/>
          <a:lstStyle>
            <a:lvl1pPr>
              <a:defRPr>
                <a:solidFill>
                  <a:srgbClr val="A2A4A3"/>
                </a:solidFill>
              </a:defRPr>
            </a:lvl1pPr>
          </a:lstStyle>
          <a:p>
            <a:fld id="{CE7851C0-44E9-E14A-BCDB-E6450619725C}" type="datetime1">
              <a:rPr lang="en-US" smtClean="0"/>
              <a:t>4/10/24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5562603"/>
            <a:ext cx="3860800" cy="365125"/>
          </a:xfrm>
        </p:spPr>
        <p:txBody>
          <a:bodyPr/>
          <a:lstStyle>
            <a:lvl1pPr>
              <a:defRPr>
                <a:solidFill>
                  <a:srgbClr val="A2A4A3"/>
                </a:solidFill>
              </a:defRPr>
            </a:lvl1pPr>
          </a:lstStyle>
          <a:p>
            <a:r>
              <a:rPr lang="en-US"/>
              <a:t>Leadership. Curiosity. Commitment.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5562603"/>
            <a:ext cx="2844800" cy="365125"/>
          </a:xfrm>
        </p:spPr>
        <p:txBody>
          <a:bodyPr/>
          <a:lstStyle>
            <a:lvl1pPr>
              <a:defRPr>
                <a:solidFill>
                  <a:srgbClr val="A2A4A3"/>
                </a:solidFill>
              </a:defRPr>
            </a:lvl1pPr>
          </a:lstStyle>
          <a:p>
            <a:fld id="{75A95DC0-E8A7-E846-91D7-871359B190C7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09600" y="1270636"/>
            <a:ext cx="10972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09600" y="1295400"/>
            <a:ext cx="10972800" cy="0"/>
          </a:xfrm>
          <a:prstGeom prst="line">
            <a:avLst/>
          </a:prstGeom>
          <a:ln>
            <a:solidFill>
              <a:srgbClr val="CFB8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488558" y="6027120"/>
            <a:ext cx="2703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/>
              <a:t>Leadership.</a:t>
            </a:r>
          </a:p>
          <a:p>
            <a:r>
              <a:rPr lang="en-US" sz="1600" b="1"/>
              <a:t>Curiosity.</a:t>
            </a:r>
          </a:p>
          <a:p>
            <a:r>
              <a:rPr lang="en-US" sz="1600" b="1"/>
              <a:t>Commitment.</a:t>
            </a:r>
          </a:p>
        </p:txBody>
      </p:sp>
    </p:spTree>
    <p:extLst>
      <p:ext uri="{BB962C8B-B14F-4D97-AF65-F5344CB8AC3E}">
        <p14:creationId xmlns:p14="http://schemas.microsoft.com/office/powerpoint/2010/main" val="30365423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3733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5562603"/>
            <a:ext cx="2844800" cy="365125"/>
          </a:xfrm>
        </p:spPr>
        <p:txBody>
          <a:bodyPr/>
          <a:lstStyle>
            <a:lvl1pPr>
              <a:defRPr>
                <a:solidFill>
                  <a:srgbClr val="A2A4A3"/>
                </a:solidFill>
              </a:defRPr>
            </a:lvl1pPr>
          </a:lstStyle>
          <a:p>
            <a:fld id="{EF0735B2-FECE-354F-885E-43C5ADA102D7}" type="datetime1">
              <a:rPr lang="en-US" smtClean="0"/>
              <a:t>4/10/24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5562603"/>
            <a:ext cx="3860800" cy="365125"/>
          </a:xfrm>
        </p:spPr>
        <p:txBody>
          <a:bodyPr/>
          <a:lstStyle>
            <a:lvl1pPr>
              <a:defRPr>
                <a:solidFill>
                  <a:srgbClr val="A2A4A3"/>
                </a:solidFill>
              </a:defRPr>
            </a:lvl1pPr>
          </a:lstStyle>
          <a:p>
            <a:r>
              <a:rPr lang="en-US"/>
              <a:t>Leadership. Curiosity. Commitment.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5562603"/>
            <a:ext cx="2844800" cy="365125"/>
          </a:xfrm>
        </p:spPr>
        <p:txBody>
          <a:bodyPr/>
          <a:lstStyle>
            <a:lvl1pPr>
              <a:defRPr>
                <a:solidFill>
                  <a:srgbClr val="A2A4A3"/>
                </a:solidFill>
              </a:defRPr>
            </a:lvl1pPr>
          </a:lstStyle>
          <a:p>
            <a:fld id="{75A95DC0-E8A7-E846-91D7-871359B19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9865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5562603"/>
            <a:ext cx="2844800" cy="365125"/>
          </a:xfrm>
        </p:spPr>
        <p:txBody>
          <a:bodyPr/>
          <a:lstStyle>
            <a:lvl1pPr>
              <a:defRPr>
                <a:solidFill>
                  <a:srgbClr val="A2A4A3"/>
                </a:solidFill>
              </a:defRPr>
            </a:lvl1pPr>
          </a:lstStyle>
          <a:p>
            <a:fld id="{AC829FD8-D2AA-AB4D-BFAC-6CC0E7F9068D}" type="datetime1">
              <a:rPr lang="en-US" smtClean="0"/>
              <a:t>4/10/24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5562603"/>
            <a:ext cx="3860800" cy="365125"/>
          </a:xfrm>
        </p:spPr>
        <p:txBody>
          <a:bodyPr/>
          <a:lstStyle>
            <a:lvl1pPr>
              <a:defRPr>
                <a:solidFill>
                  <a:srgbClr val="A2A4A3"/>
                </a:solidFill>
              </a:defRPr>
            </a:lvl1pPr>
          </a:lstStyle>
          <a:p>
            <a:r>
              <a:rPr lang="en-US"/>
              <a:t>Leadership. Curiosity. Commitment.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5562603"/>
            <a:ext cx="2844800" cy="365125"/>
          </a:xfrm>
        </p:spPr>
        <p:txBody>
          <a:bodyPr/>
          <a:lstStyle>
            <a:lvl1pPr>
              <a:defRPr>
                <a:solidFill>
                  <a:srgbClr val="A2A4A3"/>
                </a:solidFill>
              </a:defRPr>
            </a:lvl1pPr>
          </a:lstStyle>
          <a:p>
            <a:fld id="{75A95DC0-E8A7-E846-91D7-871359B190C7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609600" y="1270636"/>
            <a:ext cx="10972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09600" y="1295400"/>
            <a:ext cx="10972800" cy="0"/>
          </a:xfrm>
          <a:prstGeom prst="line">
            <a:avLst/>
          </a:prstGeom>
          <a:ln>
            <a:solidFill>
              <a:srgbClr val="CFB8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488558" y="6027120"/>
            <a:ext cx="2703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/>
              <a:t>Leadership.</a:t>
            </a:r>
          </a:p>
          <a:p>
            <a:r>
              <a:rPr lang="en-US" sz="1600" b="1"/>
              <a:t>Curiosity.</a:t>
            </a:r>
          </a:p>
          <a:p>
            <a:r>
              <a:rPr lang="en-US" sz="1600" b="1"/>
              <a:t>Commitment.</a:t>
            </a:r>
          </a:p>
        </p:txBody>
      </p:sp>
    </p:spTree>
    <p:extLst>
      <p:ext uri="{BB962C8B-B14F-4D97-AF65-F5344CB8AC3E}">
        <p14:creationId xmlns:p14="http://schemas.microsoft.com/office/powerpoint/2010/main" val="21403107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lang="en-US" dirty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8"/>
            <a:ext cx="5386917" cy="31591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rgbClr val="00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8"/>
            <a:ext cx="5389033" cy="31591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5562603"/>
            <a:ext cx="2844800" cy="365125"/>
          </a:xfrm>
        </p:spPr>
        <p:txBody>
          <a:bodyPr/>
          <a:lstStyle>
            <a:lvl1pPr>
              <a:defRPr>
                <a:solidFill>
                  <a:srgbClr val="A2A4A3"/>
                </a:solidFill>
              </a:defRPr>
            </a:lvl1pPr>
          </a:lstStyle>
          <a:p>
            <a:fld id="{2DF81194-7C00-F440-9F20-74AD009965E7}" type="datetime1">
              <a:rPr lang="en-US" smtClean="0"/>
              <a:t>4/10/24</a:t>
            </a:fld>
            <a:endParaRPr lang="en-US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5562603"/>
            <a:ext cx="3860800" cy="365125"/>
          </a:xfrm>
        </p:spPr>
        <p:txBody>
          <a:bodyPr/>
          <a:lstStyle>
            <a:lvl1pPr>
              <a:defRPr>
                <a:solidFill>
                  <a:srgbClr val="A2A4A3"/>
                </a:solidFill>
              </a:defRPr>
            </a:lvl1pPr>
          </a:lstStyle>
          <a:p>
            <a:r>
              <a:rPr lang="en-US"/>
              <a:t>Leadership. Curiosity. Commitment.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5562603"/>
            <a:ext cx="2844800" cy="365125"/>
          </a:xfrm>
        </p:spPr>
        <p:txBody>
          <a:bodyPr/>
          <a:lstStyle>
            <a:lvl1pPr>
              <a:defRPr>
                <a:solidFill>
                  <a:srgbClr val="A2A4A3"/>
                </a:solidFill>
              </a:defRPr>
            </a:lvl1pPr>
          </a:lstStyle>
          <a:p>
            <a:fld id="{75A95DC0-E8A7-E846-91D7-871359B190C7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609600" y="1270636"/>
            <a:ext cx="10972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09600" y="1295400"/>
            <a:ext cx="10972800" cy="0"/>
          </a:xfrm>
          <a:prstGeom prst="line">
            <a:avLst/>
          </a:prstGeom>
          <a:ln>
            <a:solidFill>
              <a:srgbClr val="CFB8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34564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5562603"/>
            <a:ext cx="2844800" cy="365125"/>
          </a:xfrm>
        </p:spPr>
        <p:txBody>
          <a:bodyPr/>
          <a:lstStyle>
            <a:lvl1pPr>
              <a:defRPr>
                <a:solidFill>
                  <a:srgbClr val="A2A4A3"/>
                </a:solidFill>
              </a:defRPr>
            </a:lvl1pPr>
          </a:lstStyle>
          <a:p>
            <a:fld id="{E40048F8-EAE4-F447-AE40-3AC2FB723E28}" type="datetime1">
              <a:rPr lang="en-US" smtClean="0"/>
              <a:t>4/10/24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5562603"/>
            <a:ext cx="3860800" cy="365125"/>
          </a:xfrm>
        </p:spPr>
        <p:txBody>
          <a:bodyPr/>
          <a:lstStyle/>
          <a:p>
            <a:r>
              <a:rPr lang="en-US"/>
              <a:t>Leadership. Curiosity. Commitment.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5562603"/>
            <a:ext cx="2844800" cy="365125"/>
          </a:xfrm>
        </p:spPr>
        <p:txBody>
          <a:bodyPr/>
          <a:lstStyle/>
          <a:p>
            <a:fld id="{75A95DC0-E8A7-E846-91D7-871359B19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4185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5562603"/>
            <a:ext cx="2844800" cy="365125"/>
          </a:xfrm>
        </p:spPr>
        <p:txBody>
          <a:bodyPr/>
          <a:lstStyle/>
          <a:p>
            <a:fld id="{4EC66974-B3C7-7C42-9C27-EAAE0F52CCEF}" type="datetime1">
              <a:rPr lang="en-US" smtClean="0"/>
              <a:t>4/10/24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5562603"/>
            <a:ext cx="3860800" cy="365125"/>
          </a:xfrm>
        </p:spPr>
        <p:txBody>
          <a:bodyPr/>
          <a:lstStyle/>
          <a:p>
            <a:r>
              <a:rPr lang="en-US"/>
              <a:t>Leadership. Curiosity. Commitment.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5562603"/>
            <a:ext cx="2844800" cy="365125"/>
          </a:xfrm>
        </p:spPr>
        <p:txBody>
          <a:bodyPr/>
          <a:lstStyle/>
          <a:p>
            <a:fld id="{75A95DC0-E8A7-E846-91D7-871359B19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0757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t"/>
          <a:lstStyle>
            <a:lvl1pPr algn="r">
              <a:defRPr sz="2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49847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3822700"/>
          </a:xfrm>
        </p:spPr>
        <p:txBody>
          <a:bodyPr/>
          <a:lstStyle>
            <a:lvl1pPr marL="0" indent="0" algn="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5562603"/>
            <a:ext cx="2844800" cy="365125"/>
          </a:xfrm>
        </p:spPr>
        <p:txBody>
          <a:bodyPr/>
          <a:lstStyle/>
          <a:p>
            <a:fld id="{3E0D9F2E-3379-4C40-8258-F09A8E11A93D}" type="datetime1">
              <a:rPr lang="en-US" smtClean="0"/>
              <a:t>4/10/24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5562603"/>
            <a:ext cx="3860800" cy="365125"/>
          </a:xfrm>
        </p:spPr>
        <p:txBody>
          <a:bodyPr/>
          <a:lstStyle/>
          <a:p>
            <a:r>
              <a:rPr lang="en-US"/>
              <a:t>Leadership. Curiosity. Commitment.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5562603"/>
            <a:ext cx="2844800" cy="365125"/>
          </a:xfrm>
        </p:spPr>
        <p:txBody>
          <a:bodyPr/>
          <a:lstStyle/>
          <a:p>
            <a:fld id="{75A95DC0-E8A7-E846-91D7-871359B19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402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E9A15-8889-224A-87FE-A16317B70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E0C56-0FF8-4F4A-94C2-8F5B2A8389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6DCBA5-B780-B144-91F2-97C745CD1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48B6-506E-1F48-87F7-6948937AE186}" type="datetimeFigureOut">
              <a:rPr lang="en-US" smtClean="0"/>
              <a:t>4/10/24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8A731-F1C0-A840-9A33-36D5E985D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500B2F-47E8-8448-80A3-6039F56AE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621FB-FCD7-DE4D-B574-754F0A52C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1259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005262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8"/>
            <a:ext cx="7315200" cy="3273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4572000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5562603"/>
            <a:ext cx="2844800" cy="365125"/>
          </a:xfrm>
        </p:spPr>
        <p:txBody>
          <a:bodyPr/>
          <a:lstStyle/>
          <a:p>
            <a:fld id="{0B88CBBA-0ADF-5A4D-BA3F-E6F6148C9A92}" type="datetime1">
              <a:rPr lang="en-US" smtClean="0"/>
              <a:t>4/10/24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5562603"/>
            <a:ext cx="3860800" cy="365125"/>
          </a:xfrm>
        </p:spPr>
        <p:txBody>
          <a:bodyPr/>
          <a:lstStyle/>
          <a:p>
            <a:r>
              <a:rPr lang="en-US"/>
              <a:t>Leadership. Curiosity. Commitment.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5562603"/>
            <a:ext cx="2844800" cy="365125"/>
          </a:xfrm>
        </p:spPr>
        <p:txBody>
          <a:bodyPr/>
          <a:lstStyle/>
          <a:p>
            <a:fld id="{75A95DC0-E8A7-E846-91D7-871359B19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9291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38099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5562603"/>
            <a:ext cx="2844800" cy="365125"/>
          </a:xfrm>
        </p:spPr>
        <p:txBody>
          <a:bodyPr/>
          <a:lstStyle/>
          <a:p>
            <a:fld id="{65AD79D9-4B9A-2D44-8CF0-21FDEDEAE0EF}" type="datetime1">
              <a:rPr lang="en-US" smtClean="0"/>
              <a:t>4/10/24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5562603"/>
            <a:ext cx="3860800" cy="365125"/>
          </a:xfrm>
        </p:spPr>
        <p:txBody>
          <a:bodyPr/>
          <a:lstStyle/>
          <a:p>
            <a:r>
              <a:rPr lang="en-US"/>
              <a:t>Leadership. Curiosity. Commitment.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5562603"/>
            <a:ext cx="2844800" cy="365125"/>
          </a:xfrm>
        </p:spPr>
        <p:txBody>
          <a:bodyPr/>
          <a:lstStyle/>
          <a:p>
            <a:fld id="{75A95DC0-E8A7-E846-91D7-871359B19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5483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059362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059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5562603"/>
            <a:ext cx="2844800" cy="365125"/>
          </a:xfrm>
        </p:spPr>
        <p:txBody>
          <a:bodyPr/>
          <a:lstStyle/>
          <a:p>
            <a:fld id="{0591FFFF-B7CC-F948-97CC-941B4BAA4841}" type="datetime1">
              <a:rPr lang="en-US" smtClean="0"/>
              <a:t>4/10/24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5562603"/>
            <a:ext cx="3860800" cy="365125"/>
          </a:xfrm>
        </p:spPr>
        <p:txBody>
          <a:bodyPr/>
          <a:lstStyle/>
          <a:p>
            <a:r>
              <a:rPr lang="en-US"/>
              <a:t>Leadership. Curiosity. Commitment.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5562603"/>
            <a:ext cx="2844800" cy="365125"/>
          </a:xfrm>
        </p:spPr>
        <p:txBody>
          <a:bodyPr/>
          <a:lstStyle/>
          <a:p>
            <a:fld id="{75A95DC0-E8A7-E846-91D7-871359B190C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128000" y="6441496"/>
            <a:ext cx="447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www.medschool.ucdenver.edu</a:t>
            </a:r>
          </a:p>
        </p:txBody>
      </p:sp>
    </p:spTree>
    <p:extLst>
      <p:ext uri="{BB962C8B-B14F-4D97-AF65-F5344CB8AC3E}">
        <p14:creationId xmlns:p14="http://schemas.microsoft.com/office/powerpoint/2010/main" val="22791810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735B2-FECE-354F-885E-43C5ADA102D7}" type="datetime1">
              <a:rPr lang="en-US" smtClean="0"/>
              <a:t>4/10/24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Leadership. Curiosity. Commitment.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95DC0-E8A7-E846-91D7-871359B19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612603"/>
      </p:ext>
    </p:extLst>
  </p:cSld>
  <p:clrMapOvr>
    <a:masterClrMapping/>
  </p:clrMapOvr>
  <p:hf sldNum="0"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70821-F1FC-7F4C-972B-1099F4DA6E42}" type="datetime1">
              <a:rPr lang="en-US" smtClean="0"/>
              <a:t>4/10/24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Leadership. Curiosity. Commitment.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95DC0-E8A7-E846-91D7-871359B19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468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92708-06F0-524A-8088-E08C8072A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767CDA-0B0F-0D4B-88C7-520A5DCAE0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4091F8-568D-0E41-A53E-B6EF4D6D1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48B6-506E-1F48-87F7-6948937AE186}" type="datetimeFigureOut">
              <a:rPr lang="en-US" smtClean="0"/>
              <a:t>4/10/24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87CC20-5553-3D40-A507-73B01A6EC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E3516-659A-2148-956E-7390F006A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621FB-FCD7-DE4D-B574-754F0A52C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758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5F4BD-D4B0-314C-8786-055671523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CB3772-5C05-5B49-97BE-CAAA3FDC11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20C6C9-416B-7D49-BC2C-AFACCDE7A5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D451B6-25DA-7244-ACC9-B79D2BA23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48B6-506E-1F48-87F7-6948937AE186}" type="datetimeFigureOut">
              <a:rPr lang="en-US" smtClean="0"/>
              <a:t>4/10/24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ACFF45-F8F4-AB4A-9836-12811F203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110B1E-CB08-9340-85E4-F821D0A62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621FB-FCD7-DE4D-B574-754F0A52C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834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4AB56-74B2-F54E-90A0-FAAF6F87C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9DAF9D-684D-1C44-89E3-86C912B562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4BF45C-E0F4-7C4A-9A4E-E20750D98B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00A547-F2D9-3D4B-9A25-18C39A72E3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3F7489-9C1B-4243-AC87-BAAA028DBB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50864F-F348-0A49-9629-4CD147B6F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48B6-506E-1F48-87F7-6948937AE186}" type="datetimeFigureOut">
              <a:rPr lang="en-US" smtClean="0"/>
              <a:t>4/10/24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F596B2-F0B9-B941-9E95-69028A46E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2A1ABA-8C96-AA4F-BCA6-13BEC7154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621FB-FCD7-DE4D-B574-754F0A52C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929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15D66-14FE-4546-97E4-4EF625C43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B35F0B-7CC5-1243-B588-EAA034486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48B6-506E-1F48-87F7-6948937AE186}" type="datetimeFigureOut">
              <a:rPr lang="en-US" smtClean="0"/>
              <a:t>4/10/24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8988F1-1406-A143-B025-DADFF7CD6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E9ADB2-739E-714A-AD94-47179E874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621FB-FCD7-DE4D-B574-754F0A52C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48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6D775B-A03D-FF48-AE85-3DB47AA78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48B6-506E-1F48-87F7-6948937AE186}" type="datetimeFigureOut">
              <a:rPr lang="en-US" smtClean="0"/>
              <a:t>4/10/24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CA86DA-14F9-FE49-89C4-59241B6B2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EECEEB-7609-EB47-AF3A-84DE1C301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621FB-FCD7-DE4D-B574-754F0A52C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299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D57E1-4B9E-9447-8EF6-90748B90E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182328-42F3-FB45-84F0-AA216651E9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E6DDED-8A0A-094A-9BD9-FDC0B0856C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5397FD-8A26-7745-A9F9-458DF9373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48B6-506E-1F48-87F7-6948937AE186}" type="datetimeFigureOut">
              <a:rPr lang="en-US" smtClean="0"/>
              <a:t>4/10/24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2F2526-6805-1647-BDBD-69A229643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F53246-B36F-7B41-8765-8797F73CF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621FB-FCD7-DE4D-B574-754F0A52C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500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B20F5-0F95-F147-A58E-5C84A1D7F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D70783-C3DE-D540-B33F-68E9E158E8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B5E3B2-E654-FD48-9351-7EB5B43FA7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87E442-9AD9-6142-B36D-F771166FA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48B6-506E-1F48-87F7-6948937AE186}" type="datetimeFigureOut">
              <a:rPr lang="en-US" smtClean="0"/>
              <a:t>4/10/24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63E553-5FA0-0849-9BC0-25255E29D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D01574-9271-B240-A4A4-0B0B7AC88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621FB-FCD7-DE4D-B574-754F0A52C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890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gif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4F9DC1-9BEE-3B45-88B4-F962F6EE5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28CD0B-6458-204F-BD4B-625D9BB425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4C0C3F-3BEE-1D4B-9FF8-FEB32450EB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A48B6-506E-1F48-87F7-6948937AE186}" type="datetimeFigureOut">
              <a:rPr lang="en-US" smtClean="0"/>
              <a:t>4/10/24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32544E-21C9-E941-9628-D0584BB61A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213D0-1414-4D45-838A-E2557FEC15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F621FB-FCD7-DE4D-B574-754F0A52C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402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019800"/>
            <a:ext cx="12192000" cy="838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3809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55784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2A4A3"/>
                </a:solidFill>
              </a:defRPr>
            </a:lvl1pPr>
          </a:lstStyle>
          <a:p>
            <a:fld id="{EF0735B2-FECE-354F-885E-43C5ADA102D7}" type="datetime1">
              <a:rPr lang="en-US" smtClean="0"/>
              <a:t>4/10/24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5578478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2A4A3"/>
                </a:solidFill>
              </a:defRPr>
            </a:lvl1pPr>
          </a:lstStyle>
          <a:p>
            <a:r>
              <a:rPr lang="en-US"/>
              <a:t>Leadership. Curiosity. Commitment.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55784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2A4A3"/>
                </a:solidFill>
              </a:defRPr>
            </a:lvl1pPr>
          </a:lstStyle>
          <a:p>
            <a:fld id="{75A95DC0-E8A7-E846-91D7-871359B190C7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80" y="6091081"/>
            <a:ext cx="4337608" cy="678872"/>
          </a:xfrm>
          <a:prstGeom prst="rect">
            <a:avLst/>
          </a:prstGeom>
        </p:spPr>
      </p:pic>
      <p:pic>
        <p:nvPicPr>
          <p:cNvPr id="9" name="Picture 8" descr="momentum_bar.eps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0" y="5953542"/>
            <a:ext cx="12192000" cy="6626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488558" y="6027120"/>
            <a:ext cx="2703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/>
              <a:t>Leadership.</a:t>
            </a:r>
          </a:p>
          <a:p>
            <a:r>
              <a:rPr lang="en-US" sz="1600" b="1"/>
              <a:t>Curiosity.</a:t>
            </a:r>
          </a:p>
          <a:p>
            <a:r>
              <a:rPr lang="en-US" sz="1600" b="1"/>
              <a:t>Commitment.</a:t>
            </a:r>
          </a:p>
        </p:txBody>
      </p:sp>
      <p:sp>
        <p:nvSpPr>
          <p:cNvPr id="2" name="Rectangle 1"/>
          <p:cNvSpPr/>
          <p:nvPr/>
        </p:nvSpPr>
        <p:spPr>
          <a:xfrm>
            <a:off x="609600" y="6086060"/>
            <a:ext cx="4615543" cy="7719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75" y="6066707"/>
            <a:ext cx="3626756" cy="79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243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rgbClr val="CFB879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HelveticaNeueLT Std"/>
          <a:ea typeface="+mj-ea"/>
          <a:cs typeface="HelveticaNeueLT Std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b="0" i="0" kern="1200">
          <a:solidFill>
            <a:srgbClr val="565A5C"/>
          </a:solidFill>
          <a:latin typeface="HelveticaNeueLT Std"/>
          <a:ea typeface="+mn-ea"/>
          <a:cs typeface="HelveticaNeueLT Std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600" b="0" kern="1200">
          <a:solidFill>
            <a:srgbClr val="565A5C"/>
          </a:solidFill>
          <a:latin typeface="HelveticaNeueLT Std"/>
          <a:ea typeface="+mn-ea"/>
          <a:cs typeface="HelveticaNeueLT Std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0" i="1" kern="1200">
          <a:solidFill>
            <a:srgbClr val="565A5C"/>
          </a:solidFill>
          <a:latin typeface="HelveticaNeueLT Std"/>
          <a:ea typeface="+mn-ea"/>
          <a:cs typeface="HelveticaNeueLT Std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0" kern="1200">
          <a:solidFill>
            <a:srgbClr val="565A5C"/>
          </a:solidFill>
          <a:latin typeface="HelveticaNeueLT Std"/>
          <a:ea typeface="+mn-ea"/>
          <a:cs typeface="HelveticaNeueLT Std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0" kern="1200">
          <a:solidFill>
            <a:srgbClr val="565A5C"/>
          </a:solidFill>
          <a:latin typeface="HelveticaNeueLT Std"/>
          <a:ea typeface="+mn-ea"/>
          <a:cs typeface="HelveticaNeueLT Std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34.tiff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SOM.Alpine-Summit@cuanschutz.edu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medschool.cuanschutz.edu/education/current-students/support-for-students/policies-procedures-guidelines#ac-student-policies-and-procedures-0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hyperlink" Target="https://ucdenver.oasisscheduling.com/public/courses/select_student_level.html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7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4" descr="A picture containing sky, mountain, outdoor, grass&#10;&#10;Description automatically generated">
            <a:extLst>
              <a:ext uri="{FF2B5EF4-FFF2-40B4-BE49-F238E27FC236}">
                <a16:creationId xmlns:a16="http://schemas.microsoft.com/office/drawing/2014/main" id="{7ED6F432-36D6-9344-8988-8A67E2CE53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7" t="4507" r="29886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6" name="Rectangle 19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800" b="1" dirty="0"/>
              <a:t>Alpine – Summit Introduction</a:t>
            </a:r>
            <a:endParaRPr lang="en-US" sz="4800" b="1" dirty="0">
              <a:cs typeface="Calibri Ligh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algn="l"/>
            <a:r>
              <a:rPr lang="en-US" sz="2000" dirty="0"/>
              <a:t>April 2024</a:t>
            </a:r>
          </a:p>
          <a:p>
            <a:pPr algn="l"/>
            <a:r>
              <a:rPr lang="en-US" sz="2000" dirty="0"/>
              <a:t>Chad </a:t>
            </a:r>
            <a:r>
              <a:rPr lang="en-US" sz="2000" dirty="0" err="1"/>
              <a:t>Stickrath</a:t>
            </a:r>
            <a:r>
              <a:rPr lang="en-US" sz="2000" dirty="0"/>
              <a:t>, MD</a:t>
            </a:r>
          </a:p>
          <a:p>
            <a:pPr algn="l"/>
            <a:r>
              <a:rPr lang="en-US" sz="2000" dirty="0"/>
              <a:t>Assistant Dean for Post-Clerkship (Alpine-Summit) Curriculum</a:t>
            </a:r>
          </a:p>
        </p:txBody>
      </p:sp>
      <p:sp>
        <p:nvSpPr>
          <p:cNvPr id="27" name="Rectangle 2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46990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Person using microscope">
            <a:extLst>
              <a:ext uri="{FF2B5EF4-FFF2-40B4-BE49-F238E27FC236}">
                <a16:creationId xmlns:a16="http://schemas.microsoft.com/office/drawing/2014/main" id="{5F1B8270-9E1D-A509-6561-F6A22E9373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r="12890" b="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1114D4-6C77-2549-991D-E64939ACC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</a:rPr>
              <a:t>Advanced Integrated Science Courses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2B9766-F6EC-084C-A4EE-03FC2F9D77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55379" y="1065862"/>
            <a:ext cx="5744685" cy="4726276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r>
              <a:rPr lang="en-US" sz="1900" b="1" dirty="0">
                <a:solidFill>
                  <a:srgbClr val="FFFFFF"/>
                </a:solidFill>
              </a:rPr>
              <a:t>The Advanced Sciences courses will weave together advanced clinical topics and basic science, in order to promote critical thinking, develop clinical reasoning skills and foster the habits of mind of a curiosity-driven physician</a:t>
            </a:r>
          </a:p>
          <a:p>
            <a:endParaRPr lang="en-US" sz="1900" b="1" dirty="0">
              <a:solidFill>
                <a:srgbClr val="FFFFFF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rgbClr val="FFFFFF"/>
                </a:solidFill>
              </a:rPr>
              <a:t>Goals &amp; Values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FFFFFF"/>
                </a:solidFill>
              </a:rPr>
              <a:t>Utilize advanced science concepts in advancing the care for patients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FFFFFF"/>
                </a:solidFill>
              </a:rPr>
              <a:t>Engage in authentic advanced clinical experiences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FFFFFF"/>
                </a:solidFill>
              </a:rPr>
              <a:t>Explain advanced Health System Science concepts in the context of advanced clinical patients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900" dirty="0">
              <a:solidFill>
                <a:srgbClr val="FFFFFF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FFFFFF"/>
                </a:solidFill>
              </a:rPr>
              <a:t>Other values of the Advanced Science Courses: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FFFFFF"/>
                </a:solidFill>
              </a:rPr>
              <a:t>Overlap with Step 1 learning and preparation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9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6188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913B067F-3154-4968-A886-DF93A787E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97583D6C-C05B-47AB-8540-B2700B82A4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6501AD91-D973-4968-95E4-4C26CFDF8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5C165989-F5FE-4BB6-9817-E7828CB1D6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6B0649CC-B912-4E82-BEA0-DA75ECB19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6BA08C17-C9A5-4FA8-ABC4-44FB3B8696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70DEAC6C-553C-437E-BC17-D449523375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0" name="Rectangle 89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Rectangle 97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A5EE2CFC-5E49-1B4B-9448-2EFB454B1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5" y="4018137"/>
            <a:ext cx="5071221" cy="2129586"/>
          </a:xfrm>
          <a:noFill/>
        </p:spPr>
        <p:txBody>
          <a:bodyPr anchor="t"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ASCs Integrated</a:t>
            </a:r>
            <a:r>
              <a:rPr lang="en-US" sz="4800" b="1" baseline="30000" dirty="0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2" name="Picture 1" descr="A close-up of a list&#10;&#10;Description automatically generated">
            <a:extLst>
              <a:ext uri="{FF2B5EF4-FFF2-40B4-BE49-F238E27FC236}">
                <a16:creationId xmlns:a16="http://schemas.microsoft.com/office/drawing/2014/main" id="{B2F813EC-41CE-68E6-88C0-FE98FD785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359" y="908575"/>
            <a:ext cx="10843065" cy="2683656"/>
          </a:xfrm>
          <a:prstGeom prst="rect">
            <a:avLst/>
          </a:prstGeom>
        </p:spPr>
      </p:pic>
      <p:grpSp>
        <p:nvGrpSpPr>
          <p:cNvPr id="106" name="Group 105">
            <a:extLst>
              <a:ext uri="{FF2B5EF4-FFF2-40B4-BE49-F238E27FC236}">
                <a16:creationId xmlns:a16="http://schemas.microsoft.com/office/drawing/2014/main" id="{1F4E1649-4D1F-4A91-AF97-A254BFDD52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2" y="776904"/>
            <a:ext cx="304800" cy="429768"/>
            <a:chOff x="215328" y="-46937"/>
            <a:chExt cx="304800" cy="2773841"/>
          </a:xfrm>
        </p:grpSpPr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FE483602-62F9-474D-9C9B-5EE4CD76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DD7D1AC0-A6C7-40E3-9841-F34AC831A4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F951C4DD-7427-497D-9DE3-9D731D3F4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0EE18298-0BF5-4D7A-921A-2F4186E8D9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" name="Oval 111">
            <a:extLst>
              <a:ext uri="{FF2B5EF4-FFF2-40B4-BE49-F238E27FC236}">
                <a16:creationId xmlns:a16="http://schemas.microsoft.com/office/drawing/2014/main" id="{773AEA78-C03B-40B7-9D11-DC022119D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600000">
            <a:off x="10150845" y="4270841"/>
            <a:ext cx="1897885" cy="1897885"/>
          </a:xfrm>
          <a:prstGeom prst="ellipse">
            <a:avLst/>
          </a:prstGeom>
          <a:gradFill>
            <a:gsLst>
              <a:gs pos="0">
                <a:schemeClr val="tx2">
                  <a:lumMod val="75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71649E-408E-7B49-8566-5259A7174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5128" y="4018143"/>
            <a:ext cx="5909288" cy="2129599"/>
          </a:xfrm>
          <a:noFill/>
        </p:spPr>
        <p:txBody>
          <a:bodyPr anchor="t">
            <a:no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13 weeks*, 3 Courses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Cardiovascular Connections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Advanced Immunology &amp; Immunotherapy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Advanced Neurosciences</a:t>
            </a:r>
          </a:p>
          <a:p>
            <a:r>
              <a:rPr lang="en-US" sz="1800" dirty="0">
                <a:solidFill>
                  <a:schemeClr val="bg1"/>
                </a:solidFill>
              </a:rPr>
              <a:t>Week 1 = Classroom Bootcamp Week</a:t>
            </a:r>
          </a:p>
          <a:p>
            <a:r>
              <a:rPr lang="en-US" sz="1800" dirty="0">
                <a:solidFill>
                  <a:schemeClr val="bg1"/>
                </a:solidFill>
              </a:rPr>
              <a:t>Week 14 = CBSE on Monday, Step planning, Start dedicated</a:t>
            </a:r>
          </a:p>
          <a:p>
            <a:r>
              <a:rPr lang="en-US" sz="1800" dirty="0">
                <a:solidFill>
                  <a:schemeClr val="bg1"/>
                </a:solidFill>
              </a:rPr>
              <a:t>Monday (AMC) / Friday (FCB) = Didactic Sessions, All Students, All Courses Rotate</a:t>
            </a:r>
          </a:p>
        </p:txBody>
      </p:sp>
    </p:spTree>
    <p:extLst>
      <p:ext uri="{BB962C8B-B14F-4D97-AF65-F5344CB8AC3E}">
        <p14:creationId xmlns:p14="http://schemas.microsoft.com/office/powerpoint/2010/main" val="523529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63929B-3E01-EE40-BF6A-372B8B6E1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5400"/>
              <a:t>Advanced Science Course Directors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C802AA-60DC-E846-AA23-CFA6B73198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dirty="0"/>
              <a:t>Cardiovascular Connections: </a:t>
            </a:r>
          </a:p>
          <a:p>
            <a:pPr lvl="1"/>
            <a:r>
              <a:rPr lang="en-US" sz="2200" dirty="0"/>
              <a:t>AMC: Alexis </a:t>
            </a:r>
            <a:r>
              <a:rPr lang="en-US" sz="2200" dirty="0" err="1"/>
              <a:t>Tumolo</a:t>
            </a:r>
            <a:r>
              <a:rPr lang="en-US" sz="2200" dirty="0"/>
              <a:t>, MD; Joe Burke, MD</a:t>
            </a:r>
            <a:endParaRPr lang="en-US" sz="2200" dirty="0">
              <a:cs typeface="Calibri"/>
            </a:endParaRPr>
          </a:p>
          <a:p>
            <a:pPr lvl="1"/>
            <a:r>
              <a:rPr lang="en-US" sz="2200" dirty="0"/>
              <a:t>FCB: Adam Chicco, PhD; </a:t>
            </a:r>
            <a:r>
              <a:rPr lang="en-US" sz="2200" dirty="0" err="1"/>
              <a:t>Shivanshu</a:t>
            </a:r>
            <a:r>
              <a:rPr lang="en-US" sz="2200" dirty="0"/>
              <a:t> Madan, MD</a:t>
            </a:r>
            <a:endParaRPr lang="en-US" sz="2200" dirty="0">
              <a:cs typeface="Calibri"/>
            </a:endParaRPr>
          </a:p>
          <a:p>
            <a:r>
              <a:rPr lang="en-US" sz="2200" dirty="0"/>
              <a:t>Advanced Immunology: </a:t>
            </a:r>
          </a:p>
          <a:p>
            <a:pPr lvl="1"/>
            <a:r>
              <a:rPr lang="en-US" sz="2200" dirty="0"/>
              <a:t>AMC: Cullen </a:t>
            </a:r>
            <a:r>
              <a:rPr lang="en-US" sz="2200" dirty="0" err="1"/>
              <a:t>Dutmer</a:t>
            </a:r>
            <a:r>
              <a:rPr lang="en-US" sz="2200" dirty="0"/>
              <a:t>, MD; Elena Hsieh, MD, (Sarah) Lindsey Davis, MD</a:t>
            </a:r>
            <a:endParaRPr lang="en-US" sz="2200" dirty="0">
              <a:cs typeface="Calibri"/>
            </a:endParaRPr>
          </a:p>
          <a:p>
            <a:pPr lvl="1"/>
            <a:r>
              <a:rPr lang="en-US" sz="2200" dirty="0"/>
              <a:t>FCB: Marta </a:t>
            </a:r>
            <a:r>
              <a:rPr lang="en-US" sz="2200" dirty="0" err="1"/>
              <a:t>Rowh</a:t>
            </a:r>
            <a:r>
              <a:rPr lang="en-US" sz="2200" dirty="0"/>
              <a:t>, MD, PhD</a:t>
            </a:r>
            <a:endParaRPr lang="en-US" sz="2200" dirty="0">
              <a:cs typeface="Calibri"/>
            </a:endParaRPr>
          </a:p>
          <a:p>
            <a:r>
              <a:rPr lang="en-US" sz="2200" dirty="0"/>
              <a:t>Advanced Neurosciences: </a:t>
            </a:r>
          </a:p>
          <a:p>
            <a:pPr lvl="1"/>
            <a:r>
              <a:rPr lang="en-US" sz="2200" dirty="0"/>
              <a:t>AMC: Maureen </a:t>
            </a:r>
            <a:r>
              <a:rPr lang="en-US" sz="2200" dirty="0" err="1"/>
              <a:t>Stabio</a:t>
            </a:r>
            <a:r>
              <a:rPr lang="en-US" sz="2200" dirty="0"/>
              <a:t>, PhD; Aaron Carlson, MD</a:t>
            </a:r>
          </a:p>
          <a:p>
            <a:pPr lvl="1"/>
            <a:r>
              <a:rPr lang="en-US" sz="2200" dirty="0"/>
              <a:t>FCB: Tod Clapp, PhD, TBD, Barbara Hager, MD</a:t>
            </a:r>
          </a:p>
        </p:txBody>
      </p:sp>
      <p:pic>
        <p:nvPicPr>
          <p:cNvPr id="5" name="Picture 4" descr="Solution dispensed using electronic pipette">
            <a:extLst>
              <a:ext uri="{FF2B5EF4-FFF2-40B4-BE49-F238E27FC236}">
                <a16:creationId xmlns:a16="http://schemas.microsoft.com/office/drawing/2014/main" id="{EECB2DB3-2629-4135-9B75-7A205D426F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73" r="29811" b="2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3155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0EA67-CA66-C24F-9D6E-B49CFE02C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/>
              <a:t>Didactics Big Picture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7C8E05-E233-EE6C-BA12-2CF7392FCE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271" b="19215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60A33D-D902-5E49-8F7A-B27F9FD6DD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23982" y="3752850"/>
            <a:ext cx="7485413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 dirty="0"/>
              <a:t>One Didactic Day per Week (Monday at AMC, FCB - being finalized)</a:t>
            </a:r>
          </a:p>
          <a:p>
            <a:r>
              <a:rPr lang="en-US" sz="1800" dirty="0"/>
              <a:t>Up to 4 hours of prework</a:t>
            </a:r>
          </a:p>
          <a:p>
            <a:r>
              <a:rPr lang="en-US" sz="1800" dirty="0"/>
              <a:t>TBL, other approaches</a:t>
            </a:r>
          </a:p>
          <a:p>
            <a:r>
              <a:rPr lang="en-US" sz="1800" dirty="0"/>
              <a:t>Identify Step overlap</a:t>
            </a:r>
          </a:p>
          <a:p>
            <a:r>
              <a:rPr lang="en-US" sz="1800" dirty="0"/>
              <a:t>Required attendance</a:t>
            </a:r>
          </a:p>
        </p:txBody>
      </p:sp>
    </p:spTree>
    <p:extLst>
      <p:ext uri="{BB962C8B-B14F-4D97-AF65-F5344CB8AC3E}">
        <p14:creationId xmlns:p14="http://schemas.microsoft.com/office/powerpoint/2010/main" val="25199176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5B099E-9D5F-CDF3-CD5D-4AA7F2362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 b="1">
                <a:solidFill>
                  <a:srgbClr val="FFFFFF"/>
                </a:solidFill>
              </a:rPr>
              <a:t>Advanced Clinical Learning Big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D77CAC-84F7-36CF-BEE1-77B159306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r>
              <a:rPr lang="en-US" sz="2000" dirty="0"/>
              <a:t>Clinically, students spend whole month in one course</a:t>
            </a:r>
          </a:p>
          <a:p>
            <a:r>
              <a:rPr lang="en-US" sz="2000" dirty="0"/>
              <a:t>2 weeks continuity/immersion</a:t>
            </a:r>
          </a:p>
          <a:p>
            <a:pPr lvl="1"/>
            <a:r>
              <a:rPr lang="en-US" sz="2000"/>
              <a:t>1-2 days off per week</a:t>
            </a:r>
          </a:p>
          <a:p>
            <a:pPr lvl="1"/>
            <a:r>
              <a:rPr lang="en-US" sz="2000"/>
              <a:t>1-2 weeks same experience</a:t>
            </a:r>
          </a:p>
          <a:p>
            <a:pPr lvl="1"/>
            <a:r>
              <a:rPr lang="en-US" sz="2000"/>
              <a:t>EG: Inpatient Oncology Consults</a:t>
            </a:r>
          </a:p>
          <a:p>
            <a:r>
              <a:rPr lang="en-US" sz="2000" dirty="0"/>
              <a:t>2 weeks enrichment </a:t>
            </a:r>
          </a:p>
          <a:p>
            <a:pPr lvl="1"/>
            <a:r>
              <a:rPr lang="en-US" sz="2000"/>
              <a:t>6-8 half-days over 2 weeks of ASC enrichment</a:t>
            </a:r>
          </a:p>
          <a:p>
            <a:pPr lvl="1"/>
            <a:r>
              <a:rPr lang="en-US" sz="2000"/>
              <a:t>Enrichment examples: Transplant conference, Allergy Testing, BAR Lab</a:t>
            </a:r>
          </a:p>
          <a:p>
            <a:pPr lvl="1"/>
            <a:r>
              <a:rPr lang="en-US" sz="2000"/>
              <a:t>CPE</a:t>
            </a:r>
          </a:p>
          <a:p>
            <a:pPr lvl="1"/>
            <a:r>
              <a:rPr lang="en-US" sz="2000"/>
              <a:t>Extended Learning Time: Step correlations, Research, Compass Guide/Specialty Advising, ASC pre-work/oral presentation prep</a:t>
            </a:r>
          </a:p>
          <a:p>
            <a:r>
              <a:rPr lang="en-US" sz="2000" dirty="0"/>
              <a:t>Preferences for continuity/immersion</a:t>
            </a:r>
          </a:p>
          <a:p>
            <a:r>
              <a:rPr lang="en-US" sz="2000" dirty="0"/>
              <a:t>Schedule 1 month ahead</a:t>
            </a:r>
          </a:p>
        </p:txBody>
      </p:sp>
    </p:spTree>
    <p:extLst>
      <p:ext uri="{BB962C8B-B14F-4D97-AF65-F5344CB8AC3E}">
        <p14:creationId xmlns:p14="http://schemas.microsoft.com/office/powerpoint/2010/main" val="10394992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16F93CA9-F736-E177-CD28-50ACB8D35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544" y="581798"/>
            <a:ext cx="4981255" cy="4656183"/>
          </a:xfrm>
          <a:prstGeom prst="rect">
            <a:avLst/>
          </a:prstGeom>
          <a:ln>
            <a:solidFill>
              <a:schemeClr val="tx1"/>
            </a:solidFill>
          </a:ln>
        </p:spPr>
      </p:pic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Content Placeholder 6" descr="A calendar with several days of work&#10;&#10;Description automatically generated with medium confidence">
            <a:extLst>
              <a:ext uri="{FF2B5EF4-FFF2-40B4-BE49-F238E27FC236}">
                <a16:creationId xmlns:a16="http://schemas.microsoft.com/office/drawing/2014/main" id="{176BCBE8-C1DB-3D81-885B-75DFDEDF782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93103" y="555625"/>
            <a:ext cx="4986338" cy="46291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6D0028-1376-EDFA-77E1-CE112891B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58141"/>
            <a:ext cx="10515600" cy="94266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(Main Campus) Sample Student Schedules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DE676D5-8CDA-72C1-5591-87553A0558C4}"/>
              </a:ext>
            </a:extLst>
          </p:cNvPr>
          <p:cNvSpPr/>
          <p:nvPr/>
        </p:nvSpPr>
        <p:spPr>
          <a:xfrm>
            <a:off x="693103" y="2865120"/>
            <a:ext cx="4986338" cy="231965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96CA5517-11A1-0E5B-A265-03A6BC80AAC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367461" y="555625"/>
            <a:ext cx="4980851" cy="46291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C217AF2-5379-5313-826B-70514B706F29}"/>
              </a:ext>
            </a:extLst>
          </p:cNvPr>
          <p:cNvSpPr/>
          <p:nvPr/>
        </p:nvSpPr>
        <p:spPr>
          <a:xfrm>
            <a:off x="6367462" y="545465"/>
            <a:ext cx="4986338" cy="231965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BA8B617-5AE5-6A4F-9586-2249F446E6BE}"/>
              </a:ext>
            </a:extLst>
          </p:cNvPr>
          <p:cNvSpPr/>
          <p:nvPr/>
        </p:nvSpPr>
        <p:spPr>
          <a:xfrm>
            <a:off x="6357303" y="2951803"/>
            <a:ext cx="4986338" cy="231965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832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5BBB9D9-C722-6643-A68E-74A7229E1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ASC Assessments</a:t>
            </a: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360267AC-CE5D-9941-2317-5C0EE5C4028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924931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Oval Callout 1">
            <a:extLst>
              <a:ext uri="{FF2B5EF4-FFF2-40B4-BE49-F238E27FC236}">
                <a16:creationId xmlns:a16="http://schemas.microsoft.com/office/drawing/2014/main" id="{58152D7F-E55A-B05F-CFB7-D8C71CFF3979}"/>
              </a:ext>
            </a:extLst>
          </p:cNvPr>
          <p:cNvSpPr/>
          <p:nvPr/>
        </p:nvSpPr>
        <p:spPr>
          <a:xfrm>
            <a:off x="9790642" y="34678"/>
            <a:ext cx="2222938" cy="1986455"/>
          </a:xfrm>
          <a:prstGeom prst="wedgeEllipseCallout">
            <a:avLst>
              <a:gd name="adj1" fmla="val 40575"/>
              <a:gd name="adj2" fmla="val 8592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Pass / Fail</a:t>
            </a:r>
          </a:p>
        </p:txBody>
      </p:sp>
    </p:spTree>
    <p:extLst>
      <p:ext uri="{BB962C8B-B14F-4D97-AF65-F5344CB8AC3E}">
        <p14:creationId xmlns:p14="http://schemas.microsoft.com/office/powerpoint/2010/main" val="35830105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6D4528-A066-9DF0-CD85-F526D497A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Step Considerations</a:t>
            </a:r>
          </a:p>
        </p:txBody>
      </p:sp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034" name="Rectangle 103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5" name="Rectangle 103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4C1F52-0DF0-3190-1F6D-E9215ED528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700" dirty="0"/>
              <a:t>ASC is not a step prep course, but material does overlap with Step 1 &amp; 2. </a:t>
            </a:r>
          </a:p>
          <a:p>
            <a:r>
              <a:rPr lang="en-US" sz="1700" dirty="0"/>
              <a:t>More deliberate Step Overlap Indication</a:t>
            </a:r>
          </a:p>
          <a:p>
            <a:r>
              <a:rPr lang="en-US" sz="1700" dirty="0"/>
              <a:t>Week 14 -&gt; Transition to Step</a:t>
            </a:r>
          </a:p>
          <a:p>
            <a:r>
              <a:rPr lang="en-US" sz="1700" dirty="0"/>
              <a:t>Bootcamp Week -&gt; Dr. Seymour intro to Step prep considerations</a:t>
            </a:r>
          </a:p>
          <a:p>
            <a:r>
              <a:rPr lang="en-US" sz="1700" dirty="0"/>
              <a:t>Extended Learning can be used for Step</a:t>
            </a:r>
          </a:p>
          <a:p>
            <a:r>
              <a:rPr lang="en-US" sz="1700" dirty="0"/>
              <a:t>Week 14 -&gt; </a:t>
            </a:r>
          </a:p>
          <a:p>
            <a:pPr lvl="1"/>
            <a:r>
              <a:rPr lang="en-US" sz="1700" dirty="0"/>
              <a:t>Monday is CBSE and Seymour large group planning</a:t>
            </a:r>
          </a:p>
          <a:p>
            <a:pPr lvl="1"/>
            <a:r>
              <a:rPr lang="en-US" sz="1700" dirty="0"/>
              <a:t>Rest of week: meet with Compass Guide individually, start Step Prep</a:t>
            </a:r>
          </a:p>
        </p:txBody>
      </p: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1" name="Rectangle 104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 Quick Step Workout for Beginners ...">
            <a:extLst>
              <a:ext uri="{FF2B5EF4-FFF2-40B4-BE49-F238E27FC236}">
                <a16:creationId xmlns:a16="http://schemas.microsoft.com/office/drawing/2014/main" id="{FECC72E5-96CE-43EE-967E-4A5393E853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5" r="20709" b="2"/>
          <a:stretch/>
        </p:blipFill>
        <p:spPr bwMode="auto">
          <a:xfrm>
            <a:off x="5977788" y="799352"/>
            <a:ext cx="5425410" cy="525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34264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picture containing outdoor, mountain, sky, rock&#10;&#10;Description automatically generated">
            <a:extLst>
              <a:ext uri="{FF2B5EF4-FFF2-40B4-BE49-F238E27FC236}">
                <a16:creationId xmlns:a16="http://schemas.microsoft.com/office/drawing/2014/main" id="{64C00701-F0EC-C645-9666-48BAD4BC1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91" t="31818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A85F87-65D8-8E40-BFFF-93033EB6E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The Trails (non-clinical) Leadership Development</a:t>
            </a:r>
          </a:p>
        </p:txBody>
      </p:sp>
    </p:spTree>
    <p:extLst>
      <p:ext uri="{BB962C8B-B14F-4D97-AF65-F5344CB8AC3E}">
        <p14:creationId xmlns:p14="http://schemas.microsoft.com/office/powerpoint/2010/main" val="42071489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30D8D-EB40-AB40-A115-F21566CEB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/>
              <a:t>What Does a Trail Look Like?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28BA54-486A-6340-A698-4056C85B51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 dirty="0"/>
              <a:t>Structure</a:t>
            </a:r>
          </a:p>
          <a:p>
            <a:pPr lvl="1"/>
            <a:r>
              <a:rPr lang="en-US" sz="2200" dirty="0"/>
              <a:t>2 weeks during Jan MS3</a:t>
            </a:r>
          </a:p>
          <a:p>
            <a:pPr lvl="1"/>
            <a:r>
              <a:rPr lang="en-US" sz="2200" dirty="0"/>
              <a:t>2 weeks during Sep MS4</a:t>
            </a:r>
          </a:p>
          <a:p>
            <a:pPr lvl="2"/>
            <a:r>
              <a:rPr lang="en-US" sz="1800" dirty="0"/>
              <a:t>Distributed Learning &amp; Cohort Activities across Alpine-Summit</a:t>
            </a:r>
          </a:p>
          <a:p>
            <a:pPr lvl="1"/>
            <a:r>
              <a:rPr lang="en-US" sz="2200" dirty="0"/>
              <a:t>Common Trail Requirements</a:t>
            </a:r>
          </a:p>
          <a:p>
            <a:pPr lvl="1"/>
            <a:r>
              <a:rPr lang="en-US" sz="2200" dirty="0"/>
              <a:t>Combo asynchronous and scheduled activities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DA787837-8070-5C4F-8306-693E1A7458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45" r="8599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graphicFrame>
        <p:nvGraphicFramePr>
          <p:cNvPr id="8" name="Content Placeholder 4">
            <a:extLst>
              <a:ext uri="{FF2B5EF4-FFF2-40B4-BE49-F238E27FC236}">
                <a16:creationId xmlns:a16="http://schemas.microsoft.com/office/drawing/2014/main" id="{0828D510-5C50-D04F-BA03-CC8D948734A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206568"/>
              </p:ext>
            </p:extLst>
          </p:nvPr>
        </p:nvGraphicFramePr>
        <p:xfrm>
          <a:off x="7365751" y="2433255"/>
          <a:ext cx="3858600" cy="2516214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3858600">
                  <a:extLst>
                    <a:ext uri="{9D8B030D-6E8A-4147-A177-3AD203B41FA5}">
                      <a16:colId xmlns:a16="http://schemas.microsoft.com/office/drawing/2014/main" val="1449061749"/>
                    </a:ext>
                  </a:extLst>
                </a:gridCol>
              </a:tblGrid>
              <a:tr h="384538">
                <a:tc>
                  <a:txBody>
                    <a:bodyPr/>
                    <a:lstStyle/>
                    <a:p>
                      <a:pPr algn="ctr"/>
                      <a:r>
                        <a:rPr lang="en-US" sz="1700"/>
                        <a:t>Trails List</a:t>
                      </a:r>
                    </a:p>
                  </a:txBody>
                  <a:tcPr marL="53389" marR="53389" marT="54380" marB="543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7429407"/>
                  </a:ext>
                </a:extLst>
              </a:tr>
              <a:tr h="384538">
                <a:tc>
                  <a:txBody>
                    <a:bodyPr/>
                    <a:lstStyle/>
                    <a:p>
                      <a:pPr algn="ctr"/>
                      <a:r>
                        <a:rPr lang="en-US" sz="1700"/>
                        <a:t>Bioethics &amp; Humanities</a:t>
                      </a:r>
                    </a:p>
                  </a:txBody>
                  <a:tcPr marL="53389" marR="53389" marT="54380" marB="543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4203377"/>
                  </a:ext>
                </a:extLst>
              </a:tr>
              <a:tr h="384538">
                <a:tc>
                  <a:txBody>
                    <a:bodyPr/>
                    <a:lstStyle/>
                    <a:p>
                      <a:pPr algn="ctr"/>
                      <a:r>
                        <a:rPr lang="en-US" sz="1700"/>
                        <a:t>Medical Education</a:t>
                      </a:r>
                    </a:p>
                  </a:txBody>
                  <a:tcPr marL="53389" marR="53389" marT="54380" marB="543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7335780"/>
                  </a:ext>
                </a:extLst>
              </a:tr>
              <a:tr h="624874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Health Systems &amp; Community Leadership (AMC &amp; FCB)</a:t>
                      </a:r>
                    </a:p>
                  </a:txBody>
                  <a:tcPr marL="53389" marR="53389" marT="54380" marB="543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9099778"/>
                  </a:ext>
                </a:extLst>
              </a:tr>
              <a:tr h="318028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Research</a:t>
                      </a:r>
                    </a:p>
                  </a:txBody>
                  <a:tcPr marL="53389" marR="53389" marT="54380" marB="543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5791235"/>
                  </a:ext>
                </a:extLst>
              </a:tr>
              <a:tr h="318028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One Health (FCB)</a:t>
                      </a:r>
                    </a:p>
                  </a:txBody>
                  <a:tcPr marL="53389" marR="53389" marT="54380" marB="543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72114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9495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FBF32-DFD9-0044-B4A6-8D67C0C0E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2E272B30-9194-3890-D7F1-246083E7F9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034912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014699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sky, outdoor, nature, mountain&#10;&#10;Description automatically generated">
            <a:extLst>
              <a:ext uri="{FF2B5EF4-FFF2-40B4-BE49-F238E27FC236}">
                <a16:creationId xmlns:a16="http://schemas.microsoft.com/office/drawing/2014/main" id="{2E4266C8-94C1-1936-2DD7-82EEAC52E4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29" t="909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349691-704C-3908-67A9-A4B9A4FCC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1462" y="806299"/>
            <a:ext cx="4029075" cy="850347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5400" b="1" dirty="0"/>
              <a:t>Trail Directors</a:t>
            </a:r>
          </a:p>
        </p:txBody>
      </p:sp>
      <p:graphicFrame>
        <p:nvGraphicFramePr>
          <p:cNvPr id="26" name="Table 5">
            <a:extLst>
              <a:ext uri="{FF2B5EF4-FFF2-40B4-BE49-F238E27FC236}">
                <a16:creationId xmlns:a16="http://schemas.microsoft.com/office/drawing/2014/main" id="{EB1B3B45-69DA-0F1E-3585-7846ECC3B0E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327020"/>
              </p:ext>
            </p:extLst>
          </p:nvPr>
        </p:nvGraphicFramePr>
        <p:xfrm>
          <a:off x="2724150" y="1957388"/>
          <a:ext cx="6743700" cy="433418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197294">
                  <a:extLst>
                    <a:ext uri="{9D8B030D-6E8A-4147-A177-3AD203B41FA5}">
                      <a16:colId xmlns:a16="http://schemas.microsoft.com/office/drawing/2014/main" val="2722796078"/>
                    </a:ext>
                  </a:extLst>
                </a:gridCol>
                <a:gridCol w="3546406">
                  <a:extLst>
                    <a:ext uri="{9D8B030D-6E8A-4147-A177-3AD203B41FA5}">
                      <a16:colId xmlns:a16="http://schemas.microsoft.com/office/drawing/2014/main" val="359542403"/>
                    </a:ext>
                  </a:extLst>
                </a:gridCol>
              </a:tblGrid>
              <a:tr h="460333">
                <a:tc>
                  <a:txBody>
                    <a:bodyPr/>
                    <a:lstStyle/>
                    <a:p>
                      <a:r>
                        <a:rPr lang="en-US" sz="2400" dirty="0"/>
                        <a:t>Trail</a:t>
                      </a:r>
                    </a:p>
                  </a:txBody>
                  <a:tcPr marL="97444" marR="97444" marT="48722" marB="48722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Directors</a:t>
                      </a:r>
                    </a:p>
                  </a:txBody>
                  <a:tcPr marL="97444" marR="97444" marT="48722" marB="48722"/>
                </a:tc>
                <a:extLst>
                  <a:ext uri="{0D108BD9-81ED-4DB2-BD59-A6C34878D82A}">
                    <a16:rowId xmlns:a16="http://schemas.microsoft.com/office/drawing/2014/main" val="1756858913"/>
                  </a:ext>
                </a:extLst>
              </a:tr>
              <a:tr h="774195">
                <a:tc>
                  <a:txBody>
                    <a:bodyPr/>
                    <a:lstStyle/>
                    <a:p>
                      <a:r>
                        <a:rPr lang="en-US" sz="1900"/>
                        <a:t>Bioethics &amp; Humanities</a:t>
                      </a:r>
                    </a:p>
                  </a:txBody>
                  <a:tcPr marL="97444" marR="97444" marT="48722" marB="48722"/>
                </a:tc>
                <a:tc>
                  <a:txBody>
                    <a:bodyPr/>
                    <a:lstStyle/>
                    <a:p>
                      <a:r>
                        <a:rPr lang="en-US" sz="1900"/>
                        <a:t>Daniel Goldberg &amp; Brian Jackson</a:t>
                      </a:r>
                    </a:p>
                  </a:txBody>
                  <a:tcPr marL="97444" marR="97444" marT="48722" marB="48722"/>
                </a:tc>
                <a:extLst>
                  <a:ext uri="{0D108BD9-81ED-4DB2-BD59-A6C34878D82A}">
                    <a16:rowId xmlns:a16="http://schemas.microsoft.com/office/drawing/2014/main" val="1134050733"/>
                  </a:ext>
                </a:extLst>
              </a:tr>
              <a:tr h="1088059">
                <a:tc>
                  <a:txBody>
                    <a:bodyPr/>
                    <a:lstStyle/>
                    <a:p>
                      <a:r>
                        <a:rPr lang="en-US" sz="1900"/>
                        <a:t>Health Systems &amp; Community Leadership *FCB version</a:t>
                      </a:r>
                    </a:p>
                  </a:txBody>
                  <a:tcPr marL="97444" marR="97444" marT="48722" marB="48722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Ed </a:t>
                      </a:r>
                      <a:r>
                        <a:rPr lang="en-US" sz="1900" dirty="0" err="1"/>
                        <a:t>Havranek</a:t>
                      </a:r>
                      <a:r>
                        <a:rPr lang="en-US" sz="1900" dirty="0"/>
                        <a:t> &amp; Jay MacGregor (*Rebecca Bade at FCB)</a:t>
                      </a:r>
                    </a:p>
                  </a:txBody>
                  <a:tcPr marL="97444" marR="97444" marT="48722" marB="48722"/>
                </a:tc>
                <a:extLst>
                  <a:ext uri="{0D108BD9-81ED-4DB2-BD59-A6C34878D82A}">
                    <a16:rowId xmlns:a16="http://schemas.microsoft.com/office/drawing/2014/main" val="2104771294"/>
                  </a:ext>
                </a:extLst>
              </a:tr>
              <a:tr h="774195">
                <a:tc>
                  <a:txBody>
                    <a:bodyPr/>
                    <a:lstStyle/>
                    <a:p>
                      <a:r>
                        <a:rPr lang="en-US" sz="1900"/>
                        <a:t>Medical Education</a:t>
                      </a:r>
                    </a:p>
                  </a:txBody>
                  <a:tcPr marL="97444" marR="97444" marT="48722" marB="48722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Danielle Miller &amp; Nicolle Dyess</a:t>
                      </a:r>
                    </a:p>
                  </a:txBody>
                  <a:tcPr marL="97444" marR="97444" marT="48722" marB="48722"/>
                </a:tc>
                <a:extLst>
                  <a:ext uri="{0D108BD9-81ED-4DB2-BD59-A6C34878D82A}">
                    <a16:rowId xmlns:a16="http://schemas.microsoft.com/office/drawing/2014/main" val="4054056029"/>
                  </a:ext>
                </a:extLst>
              </a:tr>
              <a:tr h="774195">
                <a:tc>
                  <a:txBody>
                    <a:bodyPr/>
                    <a:lstStyle/>
                    <a:p>
                      <a:r>
                        <a:rPr lang="en-US" sz="1900"/>
                        <a:t>Research</a:t>
                      </a:r>
                    </a:p>
                  </a:txBody>
                  <a:tcPr marL="97444" marR="97444" marT="48722" marB="48722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Tim Bernard &amp; Meredith Tennis</a:t>
                      </a:r>
                    </a:p>
                  </a:txBody>
                  <a:tcPr marL="97444" marR="97444" marT="48722" marB="48722"/>
                </a:tc>
                <a:extLst>
                  <a:ext uri="{0D108BD9-81ED-4DB2-BD59-A6C34878D82A}">
                    <a16:rowId xmlns:a16="http://schemas.microsoft.com/office/drawing/2014/main" val="2097441093"/>
                  </a:ext>
                </a:extLst>
              </a:tr>
              <a:tr h="460333">
                <a:tc>
                  <a:txBody>
                    <a:bodyPr/>
                    <a:lstStyle/>
                    <a:p>
                      <a:r>
                        <a:rPr lang="en-US" sz="1900"/>
                        <a:t>One Health* FCB Based</a:t>
                      </a:r>
                    </a:p>
                  </a:txBody>
                  <a:tcPr marL="97444" marR="97444" marT="48722" marB="48722"/>
                </a:tc>
                <a:tc>
                  <a:txBody>
                    <a:bodyPr/>
                    <a:lstStyle/>
                    <a:p>
                      <a:r>
                        <a:rPr lang="en-US" sz="1900" dirty="0" err="1"/>
                        <a:t>Anuja</a:t>
                      </a:r>
                      <a:r>
                        <a:rPr lang="en-US" sz="1900" dirty="0"/>
                        <a:t> Riles</a:t>
                      </a:r>
                    </a:p>
                  </a:txBody>
                  <a:tcPr marL="97444" marR="97444" marT="48722" marB="48722"/>
                </a:tc>
                <a:extLst>
                  <a:ext uri="{0D108BD9-81ED-4DB2-BD59-A6C34878D82A}">
                    <a16:rowId xmlns:a16="http://schemas.microsoft.com/office/drawing/2014/main" val="4323372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53113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33803-9A8E-3B1E-1DFF-724B5771F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5400" dirty="0"/>
              <a:t>Integrated Science </a:t>
            </a:r>
            <a:r>
              <a:rPr lang="en-US" sz="5400" dirty="0" err="1"/>
              <a:t>Selectives</a:t>
            </a:r>
            <a:endParaRPr lang="en-US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DEC845-218D-4BF5-2F7B-556019C349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 lnSpcReduction="10000"/>
          </a:bodyPr>
          <a:lstStyle/>
          <a:p>
            <a:r>
              <a:rPr lang="en-US" sz="2200" dirty="0"/>
              <a:t>Integrated Science </a:t>
            </a:r>
            <a:r>
              <a:rPr lang="en-US" sz="2200" dirty="0" err="1"/>
              <a:t>Selectives</a:t>
            </a:r>
            <a:r>
              <a:rPr lang="en-US" sz="2200" dirty="0"/>
              <a:t> are 4-week courses for Post-clerkship/Advanced Medical Students that integrate biomedical and clinical science learning in various didactic and clinical settings to help students learn about cutting-edge science in a given field, provide a way of thinking about how to advance the edge of the evidence and advanced clinical care, and engage students in self-directed learning.</a:t>
            </a:r>
          </a:p>
          <a:p>
            <a:endParaRPr lang="en-US" sz="2200" dirty="0"/>
          </a:p>
          <a:p>
            <a:r>
              <a:rPr lang="en-US" sz="2200" dirty="0"/>
              <a:t>Examples include Nutrition &amp; Culinary Medicine, Advanced Concepts in Public Health, Climate Change and Environmental Health, Integrated MSK Care, The Frontier of AI &amp; Medicine, Translational Medicine, Race in Medicine, Global Health</a:t>
            </a:r>
          </a:p>
          <a:p>
            <a:endParaRPr lang="en-US" sz="2200" dirty="0"/>
          </a:p>
        </p:txBody>
      </p:sp>
      <p:pic>
        <p:nvPicPr>
          <p:cNvPr id="1026" name="Picture 2" descr="An Integrated Science | An Introduction to Weather | Weather on Earth |  Meteorology">
            <a:extLst>
              <a:ext uri="{FF2B5EF4-FFF2-40B4-BE49-F238E27FC236}">
                <a16:creationId xmlns:a16="http://schemas.microsoft.com/office/drawing/2014/main" id="{3240AD1A-C067-50C1-C4CC-854D27D798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" r="1833" b="-3"/>
          <a:stretch/>
        </p:blipFill>
        <p:spPr bwMode="auto">
          <a:xfrm>
            <a:off x="7675658" y="2093976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2197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1022CA72-2A63-428F-B586-37BA5AB6D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842CF0-A2BA-CD01-4B54-BE6A12636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4495568"/>
            <a:ext cx="3861960" cy="190523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/>
              <a:t>AI &amp; Electives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-1"/>
            <a:ext cx="11231745" cy="4131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023F4F-9AB3-BE45-EF54-E5CD6DC79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198" y="364143"/>
            <a:ext cx="3340799" cy="3426462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837444" y="5460209"/>
            <a:ext cx="1790365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857957-9D6E-0ACF-37AD-39F2902BAE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62719" y="4495568"/>
            <a:ext cx="6586915" cy="190523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/>
              <a:t>Required core AI (4 weeks)</a:t>
            </a:r>
          </a:p>
          <a:p>
            <a:r>
              <a:rPr lang="en-US" sz="1800"/>
              <a:t>Integrated Science Selective (4 wks)</a:t>
            </a:r>
          </a:p>
          <a:p>
            <a:r>
              <a:rPr lang="en-US" sz="1800"/>
              <a:t>Critical Care* (2 wks)</a:t>
            </a:r>
          </a:p>
          <a:p>
            <a:r>
              <a:rPr lang="en-US" sz="1800"/>
              <a:t>Electives, Aways, Research Courses, Non-clinical Courses (28 wks)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3F2665B-4864-37CE-DB00-3C003D20067A}"/>
              </a:ext>
            </a:extLst>
          </p:cNvPr>
          <p:cNvGrpSpPr/>
          <p:nvPr/>
        </p:nvGrpSpPr>
        <p:grpSpPr>
          <a:xfrm>
            <a:off x="7053512" y="364142"/>
            <a:ext cx="3624299" cy="3426462"/>
            <a:chOff x="6063997" y="2141302"/>
            <a:chExt cx="5594603" cy="528921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FBC7264-11C1-D10F-B142-A59EE2FCE0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0" y="2141302"/>
              <a:ext cx="5562600" cy="30480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A6457D8-876E-D270-9D95-97ABD5862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63997" y="5169917"/>
              <a:ext cx="5588000" cy="226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51105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in a tent&#10;&#10;Description automatically generated">
            <a:extLst>
              <a:ext uri="{FF2B5EF4-FFF2-40B4-BE49-F238E27FC236}">
                <a16:creationId xmlns:a16="http://schemas.microsoft.com/office/drawing/2014/main" id="{0F7749AA-191F-34CB-84A9-5D8A66E7FD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D30981-0958-474A-993E-20BB386B6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402" y="276530"/>
            <a:ext cx="10515600" cy="678976"/>
          </a:xfrm>
        </p:spPr>
        <p:txBody>
          <a:bodyPr>
            <a:normAutofit fontScale="90000"/>
          </a:bodyPr>
          <a:lstStyle/>
          <a:p>
            <a:r>
              <a:rPr lang="en-US"/>
              <a:t>Transition to Residency Basecamp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4F53316B-B188-944B-BDFC-252C00C5C0C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88197" y="1071650"/>
          <a:ext cx="10969943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CBA0A0-43E8-064E-B001-ECF498901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E930C-94BE-2941-8CD4-A4607F321062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7377EC-7972-7B49-894E-20AEC2C70AB0}"/>
              </a:ext>
            </a:extLst>
          </p:cNvPr>
          <p:cNvSpPr txBox="1"/>
          <p:nvPr/>
        </p:nvSpPr>
        <p:spPr>
          <a:xfrm>
            <a:off x="8179905" y="276530"/>
            <a:ext cx="3823898" cy="28007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Evidence-based medicine (guideline review)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Radiology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Delivering Serious News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Opioid and Pain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CPR skills (compressions and BVM)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ACLS rhythm interpretation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Resuscitation Simulation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Anatomy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Ultrasound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Patient Safety/ Root Cause Analysis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C7E47E-2587-1649-898B-9F9E058728E5}"/>
              </a:ext>
            </a:extLst>
          </p:cNvPr>
          <p:cNvSpPr txBox="1"/>
          <p:nvPr/>
        </p:nvSpPr>
        <p:spPr>
          <a:xfrm>
            <a:off x="741655" y="1669724"/>
            <a:ext cx="2114014" cy="39703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IM (3 cohorts)</a:t>
            </a:r>
          </a:p>
          <a:p>
            <a:endParaRPr lang="en-US"/>
          </a:p>
          <a:p>
            <a:r>
              <a:rPr lang="en-US"/>
              <a:t>Surgery (2 Cohorts)</a:t>
            </a:r>
          </a:p>
          <a:p>
            <a:endParaRPr lang="en-US"/>
          </a:p>
          <a:p>
            <a:r>
              <a:rPr lang="en-US"/>
              <a:t>Anesthesiology</a:t>
            </a:r>
          </a:p>
          <a:p>
            <a:endParaRPr lang="en-US"/>
          </a:p>
          <a:p>
            <a:r>
              <a:rPr lang="en-US"/>
              <a:t>EM</a:t>
            </a:r>
          </a:p>
          <a:p>
            <a:endParaRPr lang="en-US"/>
          </a:p>
          <a:p>
            <a:r>
              <a:rPr lang="en-US"/>
              <a:t>Pediatrics</a:t>
            </a:r>
          </a:p>
          <a:p>
            <a:endParaRPr lang="en-US"/>
          </a:p>
          <a:p>
            <a:r>
              <a:rPr lang="en-US"/>
              <a:t>Family Medicine</a:t>
            </a:r>
          </a:p>
          <a:p>
            <a:endParaRPr lang="en-US"/>
          </a:p>
          <a:p>
            <a:r>
              <a:rPr lang="en-US"/>
              <a:t>OBGYN</a:t>
            </a:r>
          </a:p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A4F764-8F7A-204B-BA07-0E187D4E07FE}"/>
              </a:ext>
            </a:extLst>
          </p:cNvPr>
          <p:cNvSpPr txBox="1"/>
          <p:nvPr/>
        </p:nvSpPr>
        <p:spPr>
          <a:xfrm>
            <a:off x="8339470" y="3654883"/>
            <a:ext cx="3504767" cy="25853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Radiology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Ultrasound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Anatomy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Palliative Care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Psychiatry/Addiction Medicine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Transfusion Medicine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COPIC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Critical Care Nursing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Respiratory Therapy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A014EA-31DC-254E-B002-2EB2D3B426F2}"/>
              </a:ext>
            </a:extLst>
          </p:cNvPr>
          <p:cNvSpPr txBox="1"/>
          <p:nvPr/>
        </p:nvSpPr>
        <p:spPr>
          <a:xfrm>
            <a:off x="4147507" y="5796208"/>
            <a:ext cx="4153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Small groups hands-on skill sessions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B335A89-B324-654E-A88C-85DCC2FA1B1A}"/>
              </a:ext>
            </a:extLst>
          </p:cNvPr>
          <p:cNvSpPr/>
          <p:nvPr/>
        </p:nvSpPr>
        <p:spPr>
          <a:xfrm>
            <a:off x="2532618" y="6460205"/>
            <a:ext cx="82100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https://</a:t>
            </a:r>
            <a:r>
              <a:rPr lang="en-US" err="1"/>
              <a:t>www.ttreducators.com</a:t>
            </a:r>
            <a:r>
              <a:rPr lang="en-US"/>
              <a:t>/program-descriptions/univ-of-</a:t>
            </a:r>
            <a:r>
              <a:rPr lang="en-US" err="1"/>
              <a:t>colorado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07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9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9528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0CE1AC-9E75-EE47-8446-CEAD0B464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5072" y="1289765"/>
            <a:ext cx="3651101" cy="4270963"/>
          </a:xfrm>
        </p:spPr>
        <p:txBody>
          <a:bodyPr anchor="ctr">
            <a:normAutofit/>
          </a:bodyPr>
          <a:lstStyle/>
          <a:p>
            <a:pPr algn="ctr"/>
            <a:r>
              <a:rPr lang="en-US" sz="5200" dirty="0">
                <a:solidFill>
                  <a:srgbClr val="FFFFFF"/>
                </a:solidFill>
              </a:rPr>
              <a:t>Next Steps</a:t>
            </a:r>
          </a:p>
        </p:txBody>
      </p:sp>
      <p:sp>
        <p:nvSpPr>
          <p:cNvPr id="7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3493" y="374394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0109" y="1084507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0FF05B-F7E3-EF46-A4C5-A81E9F7A28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7233" y="518400"/>
            <a:ext cx="4771607" cy="5837949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We will email you preference form in 4-6 weeks</a:t>
            </a:r>
          </a:p>
          <a:p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We will email you link to excused absence/personal days request form</a:t>
            </a:r>
          </a:p>
          <a:p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Focus on your core clerkship experience!</a:t>
            </a:r>
          </a:p>
          <a:p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Detailed orientation on first day: </a:t>
            </a:r>
            <a:r>
              <a:rPr lang="en-US" sz="2000" b="1" dirty="0">
                <a:solidFill>
                  <a:schemeClr val="tx1">
                    <a:alpha val="80000"/>
                  </a:schemeClr>
                </a:solidFill>
              </a:rPr>
              <a:t>August 19, 2024</a:t>
            </a:r>
          </a:p>
          <a:p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Email our team with questions:</a:t>
            </a:r>
          </a:p>
          <a:p>
            <a:pPr marL="0" indent="0">
              <a:buNone/>
            </a:pPr>
            <a:r>
              <a:rPr lang="en-US" sz="2200" b="1" dirty="0">
                <a:solidFill>
                  <a:schemeClr val="tx1">
                    <a:alpha val="80000"/>
                  </a:schemeClr>
                </a:solidFill>
              </a:rPr>
              <a:t>SOM.Alpine-Summit@cuanschutz.edu</a:t>
            </a:r>
          </a:p>
          <a:p>
            <a:pPr marL="0" indent="0">
              <a:buNone/>
            </a:pPr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11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6547" y="5751820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3" name="Straight Connector 17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3115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13">
            <a:extLst>
              <a:ext uri="{FF2B5EF4-FFF2-40B4-BE49-F238E27FC236}">
                <a16:creationId xmlns:a16="http://schemas.microsoft.com/office/drawing/2014/main" id="{FEF085B8-A2C0-4A6F-B663-CCC56F3CD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2658F6D6-96E0-421A-96D6-3DF404008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11">
            <a:extLst>
              <a:ext uri="{FF2B5EF4-FFF2-40B4-BE49-F238E27FC236}">
                <a16:creationId xmlns:a16="http://schemas.microsoft.com/office/drawing/2014/main" id="{3CF62545-93A0-4FD5-9B48-48DCA794C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61C08B-9DA0-2846-9AB6-1A1585AC3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kern="1200" dirty="0">
                <a:latin typeface="+mj-lt"/>
                <a:ea typeface="+mj-ea"/>
                <a:cs typeface="+mj-cs"/>
              </a:rPr>
              <a:t>Thanks!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3A43A2-C2D8-724F-9DE1-78B27A46F8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0833"/>
            <a:ext cx="5096934" cy="4166130"/>
          </a:xfr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900" dirty="0"/>
              <a:t>Chad </a:t>
            </a:r>
            <a:r>
              <a:rPr lang="en-US" sz="1900" dirty="0" err="1"/>
              <a:t>Stickrath</a:t>
            </a:r>
            <a:r>
              <a:rPr lang="en-US" sz="1900" dirty="0"/>
              <a:t>, MD</a:t>
            </a:r>
          </a:p>
          <a:p>
            <a:pPr marL="800100" lvl="1"/>
            <a:r>
              <a:rPr lang="en-US" sz="1900" dirty="0"/>
              <a:t>Assistant Dean for Medical Education, Post-Clerkship</a:t>
            </a:r>
          </a:p>
          <a:p>
            <a:pPr marL="800100" lvl="1"/>
            <a:endParaRPr lang="en-US" sz="1900" dirty="0"/>
          </a:p>
          <a:p>
            <a:pPr marL="342900"/>
            <a:r>
              <a:rPr lang="en-US" sz="1900" dirty="0"/>
              <a:t>Jessica Ackels</a:t>
            </a:r>
          </a:p>
          <a:p>
            <a:pPr marL="800100" lvl="1"/>
            <a:r>
              <a:rPr lang="en-US" sz="1900" dirty="0"/>
              <a:t>Post-clerkship Curriculum Manager</a:t>
            </a:r>
          </a:p>
          <a:p>
            <a:pPr marL="800100" lvl="1"/>
            <a:endParaRPr lang="en-US" sz="1900" dirty="0"/>
          </a:p>
          <a:p>
            <a:pPr marL="342900"/>
            <a:r>
              <a:rPr lang="en-US" sz="1900" dirty="0"/>
              <a:t>Alpine Summit Team</a:t>
            </a:r>
          </a:p>
          <a:p>
            <a:pPr marL="800100" lvl="1"/>
            <a:r>
              <a:rPr lang="en-US" sz="1500" dirty="0" err="1"/>
              <a:t>Sabrynne</a:t>
            </a:r>
            <a:r>
              <a:rPr lang="en-US" sz="1500" dirty="0"/>
              <a:t> Buchholz (ASCs, </a:t>
            </a:r>
            <a:r>
              <a:rPr lang="en-US" sz="1500" dirty="0" err="1"/>
              <a:t>Selectives</a:t>
            </a:r>
            <a:r>
              <a:rPr lang="en-US" sz="1500" dirty="0"/>
              <a:t>)</a:t>
            </a:r>
          </a:p>
          <a:p>
            <a:pPr marL="800100" lvl="1"/>
            <a:r>
              <a:rPr lang="en-US" sz="1500" dirty="0"/>
              <a:t>Nomi </a:t>
            </a:r>
            <a:r>
              <a:rPr lang="en-US" sz="1500" dirty="0" err="1"/>
              <a:t>Poprish</a:t>
            </a:r>
            <a:r>
              <a:rPr lang="en-US" sz="1500" dirty="0"/>
              <a:t> (ASCs, Critical Care)</a:t>
            </a:r>
          </a:p>
          <a:p>
            <a:pPr marL="800100" lvl="1"/>
            <a:r>
              <a:rPr lang="en-US" sz="1500" dirty="0"/>
              <a:t>Megan </a:t>
            </a:r>
            <a:r>
              <a:rPr lang="en-US" sz="1500" dirty="0" err="1"/>
              <a:t>Rhynes</a:t>
            </a:r>
            <a:r>
              <a:rPr lang="en-US" sz="1500" dirty="0"/>
              <a:t> (Trails, Basecamps)</a:t>
            </a:r>
          </a:p>
          <a:p>
            <a:pPr marL="800100" lvl="1"/>
            <a:r>
              <a:rPr lang="en-US" sz="1500" dirty="0"/>
              <a:t>Suzannah Wilcox  (AIs, Electives, </a:t>
            </a:r>
            <a:r>
              <a:rPr lang="en-US" sz="1500" dirty="0" err="1"/>
              <a:t>Selectives</a:t>
            </a:r>
            <a:r>
              <a:rPr lang="en-US" sz="1500" dirty="0"/>
              <a:t>)</a:t>
            </a:r>
          </a:p>
          <a:p>
            <a:pPr marL="800100" lvl="1"/>
            <a:r>
              <a:rPr lang="en-US" sz="1500" dirty="0"/>
              <a:t>Jodie Wang (Electives, </a:t>
            </a:r>
            <a:r>
              <a:rPr lang="en-US" sz="1500" dirty="0" err="1"/>
              <a:t>Selectives</a:t>
            </a:r>
            <a:r>
              <a:rPr lang="en-US" sz="1500" dirty="0"/>
              <a:t>)</a:t>
            </a:r>
          </a:p>
          <a:p>
            <a:pPr marL="800100" lvl="1"/>
            <a:r>
              <a:rPr lang="en-US" sz="1500" dirty="0"/>
              <a:t>Mary McGinnis (MSA)</a:t>
            </a:r>
          </a:p>
          <a:p>
            <a:pPr marL="800100" lvl="1"/>
            <a:endParaRPr lang="en-US" sz="1500" dirty="0"/>
          </a:p>
          <a:p>
            <a:pPr marL="342900"/>
            <a:r>
              <a:rPr lang="en-US" sz="1900" dirty="0"/>
              <a:t>Fort Collins Alpine Summit Team</a:t>
            </a:r>
          </a:p>
          <a:p>
            <a:pPr marL="800100" lvl="1"/>
            <a:r>
              <a:rPr lang="en-US" sz="1500" dirty="0"/>
              <a:t>Kelly </a:t>
            </a:r>
            <a:r>
              <a:rPr lang="en-US" sz="1500" dirty="0" err="1"/>
              <a:t>Yseth</a:t>
            </a:r>
            <a:r>
              <a:rPr lang="en-US" sz="1500" dirty="0"/>
              <a:t> </a:t>
            </a:r>
          </a:p>
          <a:p>
            <a:pPr marL="800100" lvl="1"/>
            <a:r>
              <a:rPr lang="en-US" sz="1500" dirty="0"/>
              <a:t>Michelle Ferrin</a:t>
            </a:r>
          </a:p>
          <a:p>
            <a:pPr marL="800100" lvl="1"/>
            <a:r>
              <a:rPr lang="en-US" sz="1500" dirty="0"/>
              <a:t>Theodora Hannan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556D54-02A3-E840-86CB-FEFA6D46C1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6866" y="2010833"/>
            <a:ext cx="5096933" cy="4166130"/>
          </a:xfrm>
          <a:ln>
            <a:solidFill>
              <a:schemeClr val="tx1"/>
            </a:solidFill>
          </a:ln>
        </p:spPr>
        <p:txBody>
          <a:bodyPr>
            <a:normAutofit fontScale="77500" lnSpcReduction="20000"/>
          </a:bodyPr>
          <a:lstStyle/>
          <a:p>
            <a:r>
              <a:rPr lang="en-US" sz="2400" dirty="0"/>
              <a:t>Basecamp Team, ASC Team, Trails Team, Critical Care Team</a:t>
            </a:r>
          </a:p>
          <a:p>
            <a:r>
              <a:rPr lang="en-US" sz="2400" dirty="0"/>
              <a:t>CSB, FCB Teams</a:t>
            </a:r>
          </a:p>
          <a:p>
            <a:r>
              <a:rPr lang="en-US" sz="2400" dirty="0"/>
              <a:t>Post-Clerkship Course Directors, Coordinators, Faculty</a:t>
            </a:r>
          </a:p>
          <a:p>
            <a:r>
              <a:rPr lang="en-US" sz="2400" dirty="0"/>
              <a:t>Office of Student Life, Office Assessment &amp; Evaluation</a:t>
            </a:r>
            <a:endParaRPr lang="en-US" sz="2000" dirty="0"/>
          </a:p>
          <a:p>
            <a:r>
              <a:rPr lang="en-US" sz="2000" dirty="0"/>
              <a:t>More info</a:t>
            </a:r>
          </a:p>
          <a:p>
            <a:pPr lvl="1"/>
            <a:r>
              <a:rPr lang="en-US" sz="2000" dirty="0"/>
              <a:t>Alpine-Summit Guidebook</a:t>
            </a:r>
          </a:p>
          <a:p>
            <a:pPr lvl="1"/>
            <a:r>
              <a:rPr lang="en-US" sz="2000" dirty="0"/>
              <a:t>Slides to be posted</a:t>
            </a:r>
          </a:p>
          <a:p>
            <a:pPr lvl="1"/>
            <a:r>
              <a:rPr lang="en-US" sz="2000" dirty="0"/>
              <a:t>During orientation on day 1 ASCs</a:t>
            </a:r>
          </a:p>
          <a:p>
            <a:pPr lvl="1"/>
            <a:r>
              <a:rPr lang="en-US" sz="2000" dirty="0"/>
              <a:t>Email with Questions: </a:t>
            </a:r>
            <a:r>
              <a:rPr lang="en-US" sz="2000" dirty="0">
                <a:hlinkClick r:id="rId3"/>
              </a:rPr>
              <a:t>SOM.Alpine-Summit@cuanschutz.edu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462081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B177E07-83CC-0309-EB73-710C93F03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Alpine Mission &amp; Goals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F81E31C-B8E1-8E5C-1FB2-FEF6C6E53E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1308" y="1825625"/>
            <a:ext cx="5181600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800" dirty="0"/>
              <a:t>Through a highly tailored curriculum guided by an individual learning plan developed in conjunction with their coach, students will: deepen their knowledge and skills as well-rounded physicians-in-training, choose and prepare for their</a:t>
            </a:r>
            <a:r>
              <a:rPr lang="en-US" sz="2800" dirty="0">
                <a:latin typeface="Calibri Light" panose="020F0302020204030204"/>
              </a:rPr>
              <a:t> </a:t>
            </a:r>
            <a:r>
              <a:rPr lang="en-US" sz="2800" dirty="0"/>
              <a:t>residency and enhance their ability to positively transform the health of their future community beyond their direct clinical practice.</a:t>
            </a:r>
            <a:r>
              <a:rPr lang="en-US" sz="2800" dirty="0">
                <a:latin typeface="Calibri Light" panose="020F0302020204030204"/>
              </a:rPr>
              <a:t> </a:t>
            </a:r>
            <a:endParaRPr lang="en-US" dirty="0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E85647BE-CE95-1ABE-5659-71BA03C646D3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145646684"/>
              </p:ext>
            </p:extLst>
          </p:nvPr>
        </p:nvGraphicFramePr>
        <p:xfrm>
          <a:off x="6265984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09160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CA63FF0-BCE3-084E-81F0-8C77DD1252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D717972-1368-DE4F-977F-90BD129ED3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CE50457-BC6D-3448-A893-D1A28A3B8C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2EFDA6D-A40F-9549-8D05-07AC093024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32BCEB5-6EAA-EF4F-949C-3963CEA500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1C585BD-3085-5246-8D46-78406D2826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8250F2A-EB5D-F84B-A239-6E802212C5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103EA41-D652-9147-9DC3-6025203886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4C9377C-8A8D-F845-93A1-2F00A19365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D9D16A4-7021-5649-B32E-DDE447B527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CA63FF0-BCE3-084E-81F0-8C77DD1252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D717972-1368-DE4F-977F-90BD129ED3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CE50457-BC6D-3448-A893-D1A28A3B8C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2EFDA6D-A40F-9549-8D05-07AC093024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32BCEB5-6EAA-EF4F-949C-3963CEA500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1C585BD-3085-5246-8D46-78406D2826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8250F2A-EB5D-F84B-A239-6E802212C5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103EA41-D652-9147-9DC3-6025203886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4C9377C-8A8D-F845-93A1-2F00A19365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D9D16A4-7021-5649-B32E-DDE447B527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CA63FF0-BCE3-084E-81F0-8C77DD1252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D717972-1368-DE4F-977F-90BD129ED3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CE50457-BC6D-3448-A893-D1A28A3B8C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2EFDA6D-A40F-9549-8D05-07AC093024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32BCEB5-6EAA-EF4F-949C-3963CEA500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1C585BD-3085-5246-8D46-78406D2826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8250F2A-EB5D-F84B-A239-6E802212C5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103EA41-D652-9147-9DC3-6025203886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4C9377C-8A8D-F845-93A1-2F00A19365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D9D16A4-7021-5649-B32E-DDE447B527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Dgm bld="one"/>
        </p:bldSub>
      </p:bldGraphic>
      <p:bldGraphic spid="7" grpId="1">
        <p:bldSub>
          <a:bldDgm bld="one"/>
        </p:bldSub>
      </p:bldGraphic>
      <p:bldGraphic spid="7" grpId="2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8E80A2C-F68E-E8EA-771C-5733A9FC49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0382" y="1554647"/>
            <a:ext cx="11591235" cy="46450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E68446-F321-A042-9970-4D641783B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357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Alpine – Summit Timeline</a:t>
            </a:r>
          </a:p>
        </p:txBody>
      </p:sp>
      <p:sp>
        <p:nvSpPr>
          <p:cNvPr id="3" name="Rectangular Callout 2">
            <a:extLst>
              <a:ext uri="{FF2B5EF4-FFF2-40B4-BE49-F238E27FC236}">
                <a16:creationId xmlns:a16="http://schemas.microsoft.com/office/drawing/2014/main" id="{69608EDD-CB95-4F66-B129-05144CCBB077}"/>
              </a:ext>
            </a:extLst>
          </p:cNvPr>
          <p:cNvSpPr/>
          <p:nvPr/>
        </p:nvSpPr>
        <p:spPr>
          <a:xfrm>
            <a:off x="1284536" y="5891816"/>
            <a:ext cx="2426208" cy="882015"/>
          </a:xfrm>
          <a:prstGeom prst="wedgeRectCallout">
            <a:avLst>
              <a:gd name="adj1" fmla="val 14898"/>
              <a:gd name="adj2" fmla="val -3778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Detailed Post-Clerkship &amp; ASC Orientation</a:t>
            </a:r>
          </a:p>
        </p:txBody>
      </p:sp>
      <p:sp>
        <p:nvSpPr>
          <p:cNvPr id="5" name="Up Arrow Callout 4">
            <a:extLst>
              <a:ext uri="{FF2B5EF4-FFF2-40B4-BE49-F238E27FC236}">
                <a16:creationId xmlns:a16="http://schemas.microsoft.com/office/drawing/2014/main" id="{9770B7D3-AC73-AF4C-988A-9D76C479D966}"/>
              </a:ext>
            </a:extLst>
          </p:cNvPr>
          <p:cNvSpPr/>
          <p:nvPr/>
        </p:nvSpPr>
        <p:spPr>
          <a:xfrm>
            <a:off x="3941421" y="3061971"/>
            <a:ext cx="2209203" cy="3698110"/>
          </a:xfrm>
          <a:prstGeom prst="upArrowCallout">
            <a:avLst>
              <a:gd name="adj1" fmla="val 6082"/>
              <a:gd name="adj2" fmla="val 15330"/>
              <a:gd name="adj3" fmla="val 25486"/>
              <a:gd name="adj4" fmla="val 222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AI/Elective Orient Lottery &amp; Specialty Advising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05003E-DB9D-67E1-2CFE-AC3621F35F76}"/>
              </a:ext>
            </a:extLst>
          </p:cNvPr>
          <p:cNvSpPr/>
          <p:nvPr/>
        </p:nvSpPr>
        <p:spPr>
          <a:xfrm>
            <a:off x="5352193" y="1447380"/>
            <a:ext cx="1312929" cy="221022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rgbClr val="FF2B33"/>
                </a:solidFill>
              </a:ln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7454CB-2417-8E5F-9291-147D44D7F783}"/>
              </a:ext>
            </a:extLst>
          </p:cNvPr>
          <p:cNvSpPr/>
          <p:nvPr/>
        </p:nvSpPr>
        <p:spPr>
          <a:xfrm>
            <a:off x="1170213" y="4996209"/>
            <a:ext cx="1148862" cy="70338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rgbClr val="FF2B33"/>
                </a:solidFill>
              </a:ln>
            </a:endParaRPr>
          </a:p>
        </p:txBody>
      </p:sp>
      <p:sp>
        <p:nvSpPr>
          <p:cNvPr id="11" name="Up Arrow Callout 10">
            <a:extLst>
              <a:ext uri="{FF2B5EF4-FFF2-40B4-BE49-F238E27FC236}">
                <a16:creationId xmlns:a16="http://schemas.microsoft.com/office/drawing/2014/main" id="{8EB7AB75-CA97-6FD9-1D4D-248B8BB8AC95}"/>
              </a:ext>
            </a:extLst>
          </p:cNvPr>
          <p:cNvSpPr/>
          <p:nvPr/>
        </p:nvSpPr>
        <p:spPr>
          <a:xfrm>
            <a:off x="6547461" y="3075721"/>
            <a:ext cx="2209203" cy="3698110"/>
          </a:xfrm>
          <a:prstGeom prst="upArrowCallout">
            <a:avLst>
              <a:gd name="adj1" fmla="val 6082"/>
              <a:gd name="adj2" fmla="val 15330"/>
              <a:gd name="adj3" fmla="val 25486"/>
              <a:gd name="adj4" fmla="val 222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More AI/Elective Success Details</a:t>
            </a:r>
          </a:p>
        </p:txBody>
      </p:sp>
    </p:spTree>
    <p:extLst>
      <p:ext uri="{BB962C8B-B14F-4D97-AF65-F5344CB8AC3E}">
        <p14:creationId xmlns:p14="http://schemas.microsoft.com/office/powerpoint/2010/main" val="1908128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0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BA808E-7DC7-4191-E7C0-1347EB923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Alpine – Summit Requirements</a:t>
            </a:r>
          </a:p>
        </p:txBody>
      </p:sp>
      <p:sp>
        <p:nvSpPr>
          <p:cNvPr id="26" name="Rectangle 12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14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AA423F-6F25-D492-2058-F7F8240E7F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3660" y="2203078"/>
            <a:ext cx="5029765" cy="4267991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000" dirty="0"/>
              <a:t>Already on Calendar</a:t>
            </a:r>
            <a:r>
              <a:rPr lang="en-US" sz="1600" dirty="0"/>
              <a:t>:</a:t>
            </a:r>
          </a:p>
          <a:p>
            <a:pPr lvl="1"/>
            <a:r>
              <a:rPr lang="en-US" sz="1600" dirty="0"/>
              <a:t>ASCs – 13+ weeks </a:t>
            </a:r>
          </a:p>
          <a:p>
            <a:pPr lvl="1"/>
            <a:r>
              <a:rPr lang="en-US" sz="1600" dirty="0"/>
              <a:t>Trail – 4 weeks </a:t>
            </a:r>
          </a:p>
          <a:p>
            <a:pPr lvl="1"/>
            <a:r>
              <a:rPr lang="en-US" sz="1600" dirty="0"/>
              <a:t>Pre-Alpine Basecamp – 2 weeks </a:t>
            </a:r>
          </a:p>
          <a:p>
            <a:pPr lvl="1"/>
            <a:r>
              <a:rPr lang="en-US" sz="1600" dirty="0"/>
              <a:t>Transition to Residency Basecamp – 4 weeks</a:t>
            </a:r>
          </a:p>
          <a:p>
            <a:r>
              <a:rPr lang="en-US" sz="2000" dirty="0"/>
              <a:t>Student schedules in Fall Lottery</a:t>
            </a:r>
          </a:p>
          <a:p>
            <a:pPr lvl="1"/>
            <a:r>
              <a:rPr lang="en-US" sz="1600" dirty="0"/>
              <a:t>2-week Critical Care Course or standard 4-week ICU course</a:t>
            </a:r>
          </a:p>
          <a:p>
            <a:pPr lvl="1"/>
            <a:r>
              <a:rPr lang="en-US" sz="1600" dirty="0"/>
              <a:t>Integrated Science Selective – 4 weeks </a:t>
            </a:r>
          </a:p>
          <a:p>
            <a:pPr lvl="1"/>
            <a:r>
              <a:rPr lang="en-US" sz="1600" dirty="0"/>
              <a:t>Required Acting Internship – 4 weeks </a:t>
            </a:r>
          </a:p>
          <a:p>
            <a:pPr lvl="1"/>
            <a:r>
              <a:rPr lang="en-US" sz="1600" dirty="0"/>
              <a:t>Additional Courses – 28 weeks </a:t>
            </a:r>
          </a:p>
          <a:p>
            <a:r>
              <a:rPr lang="en-US" sz="2000" dirty="0"/>
              <a:t>Finish MSA, Complete Other Trail Requirements, Take Step 1 &amp; Step 2 by Deadlines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CD5515F-6894-DF79-DD67-43A81B4F39B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862545" y="2984778"/>
            <a:ext cx="5508327" cy="2547599"/>
          </a:xfrm>
          <a:prstGeom prst="rect">
            <a:avLst/>
          </a:prstGeom>
        </p:spPr>
      </p:pic>
      <p:sp>
        <p:nvSpPr>
          <p:cNvPr id="28" name="Rectangle 16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D70CA4-EF5A-FD8A-E07C-09636A87D93C}"/>
              </a:ext>
            </a:extLst>
          </p:cNvPr>
          <p:cNvSpPr txBox="1"/>
          <p:nvPr/>
        </p:nvSpPr>
        <p:spPr>
          <a:xfrm>
            <a:off x="6368577" y="5740888"/>
            <a:ext cx="4788848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Leaves 18+ unstructured weeks for: Step 2, Interviews, Vacation, Weddings, Additional Courses</a:t>
            </a:r>
          </a:p>
        </p:txBody>
      </p:sp>
    </p:spTree>
    <p:extLst>
      <p:ext uri="{BB962C8B-B14F-4D97-AF65-F5344CB8AC3E}">
        <p14:creationId xmlns:p14="http://schemas.microsoft.com/office/powerpoint/2010/main" val="78711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7">
            <a:extLst>
              <a:ext uri="{FF2B5EF4-FFF2-40B4-BE49-F238E27FC236}">
                <a16:creationId xmlns:a16="http://schemas.microsoft.com/office/drawing/2014/main" id="{C3678C45-7AF8-BD1E-DC1C-B4BD48475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3940" y="1816962"/>
            <a:ext cx="6913950" cy="277066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4334256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7E08DD-ED65-0761-AA76-5C5B510D0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0263"/>
            <a:ext cx="3822192" cy="1344975"/>
          </a:xfrm>
        </p:spPr>
        <p:txBody>
          <a:bodyPr>
            <a:normAutofit/>
          </a:bodyPr>
          <a:lstStyle/>
          <a:p>
            <a:r>
              <a:rPr lang="en-US" sz="3300" dirty="0">
                <a:solidFill>
                  <a:schemeClr val="bg1"/>
                </a:solidFill>
                <a:highlight>
                  <a:srgbClr val="FF0000"/>
                </a:highlight>
              </a:rPr>
              <a:t>Scheduling Concepts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4088" y="2050687"/>
            <a:ext cx="3685032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92481-4DDE-9B3F-5E52-778ABBE86B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610" y="2121762"/>
            <a:ext cx="3822192" cy="4078553"/>
          </a:xfrm>
        </p:spPr>
        <p:txBody>
          <a:bodyPr>
            <a:norm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Step 1 Deadline: Jan 5, 2025</a:t>
            </a:r>
          </a:p>
          <a:p>
            <a:r>
              <a:rPr lang="en-US" sz="1400" dirty="0">
                <a:solidFill>
                  <a:schemeClr val="bg1"/>
                </a:solidFill>
              </a:rPr>
              <a:t>Step 2 Deadline July 18th, 2025</a:t>
            </a:r>
          </a:p>
          <a:p>
            <a:pPr lvl="1"/>
            <a:r>
              <a:rPr lang="en-US" sz="1400" dirty="0">
                <a:solidFill>
                  <a:schemeClr val="bg1"/>
                </a:solidFill>
              </a:rPr>
              <a:t>If need score to determine competitiveness for residency -&gt; consider earlier time</a:t>
            </a:r>
          </a:p>
          <a:p>
            <a:pPr lvl="1"/>
            <a:r>
              <a:rPr lang="en-US" sz="1400" dirty="0">
                <a:solidFill>
                  <a:schemeClr val="bg1"/>
                </a:solidFill>
              </a:rPr>
              <a:t>If need early AI/Elective timeframe for additional career exploration, can take later/closer to deadline</a:t>
            </a:r>
          </a:p>
          <a:p>
            <a:pPr lvl="1"/>
            <a:r>
              <a:rPr lang="en-US" sz="1400" dirty="0">
                <a:solidFill>
                  <a:schemeClr val="bg1"/>
                </a:solidFill>
              </a:rPr>
              <a:t>Talk to your specialty advisor</a:t>
            </a:r>
          </a:p>
          <a:p>
            <a:r>
              <a:rPr lang="en-US" sz="1400" dirty="0">
                <a:solidFill>
                  <a:schemeClr val="bg1"/>
                </a:solidFill>
              </a:rPr>
              <a:t>Schedule Individualized Curriculum each fall for following calendar year with Lottery</a:t>
            </a:r>
          </a:p>
          <a:p>
            <a:r>
              <a:rPr lang="en-US" sz="1400" dirty="0">
                <a:solidFill>
                  <a:schemeClr val="bg1"/>
                </a:solidFill>
              </a:rPr>
              <a:t>You have lots of flexibility and unscheduled time in Alpine-Summit!</a:t>
            </a:r>
          </a:p>
          <a:p>
            <a:pPr lvl="1"/>
            <a:r>
              <a:rPr lang="en-US" sz="1400" dirty="0">
                <a:solidFill>
                  <a:srgbClr val="FF0000"/>
                </a:solidFill>
              </a:rPr>
              <a:t>Schedule absences for voluntary situations outside of required curricular elements (in Red)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B01636-F50D-ABAE-9345-31D46D3D4DC4}"/>
              </a:ext>
            </a:extLst>
          </p:cNvPr>
          <p:cNvSpPr/>
          <p:nvPr/>
        </p:nvSpPr>
        <p:spPr>
          <a:xfrm>
            <a:off x="6342246" y="1687559"/>
            <a:ext cx="1703734" cy="145377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59E509-2A2D-D588-A37E-7FEEDDF37A1F}"/>
              </a:ext>
            </a:extLst>
          </p:cNvPr>
          <p:cNvSpPr/>
          <p:nvPr/>
        </p:nvSpPr>
        <p:spPr>
          <a:xfrm>
            <a:off x="8836833" y="1733279"/>
            <a:ext cx="682441" cy="145377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85987F-128B-B131-F4A1-2E80FFCE1283}"/>
              </a:ext>
            </a:extLst>
          </p:cNvPr>
          <p:cNvSpPr/>
          <p:nvPr/>
        </p:nvSpPr>
        <p:spPr>
          <a:xfrm>
            <a:off x="10280468" y="3253713"/>
            <a:ext cx="555171" cy="115062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84F26A-5C0A-6819-F573-452FBC6AB67B}"/>
              </a:ext>
            </a:extLst>
          </p:cNvPr>
          <p:cNvSpPr/>
          <p:nvPr/>
        </p:nvSpPr>
        <p:spPr>
          <a:xfrm>
            <a:off x="6727212" y="3326676"/>
            <a:ext cx="405941" cy="115385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Callout 7">
            <a:extLst>
              <a:ext uri="{FF2B5EF4-FFF2-40B4-BE49-F238E27FC236}">
                <a16:creationId xmlns:a16="http://schemas.microsoft.com/office/drawing/2014/main" id="{2808EF21-5927-4924-6F14-170F7C6D9832}"/>
              </a:ext>
            </a:extLst>
          </p:cNvPr>
          <p:cNvSpPr/>
          <p:nvPr/>
        </p:nvSpPr>
        <p:spPr>
          <a:xfrm>
            <a:off x="7239853" y="939370"/>
            <a:ext cx="1596980" cy="746760"/>
          </a:xfrm>
          <a:prstGeom prst="wedgeEllipse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Lottery for 2025</a:t>
            </a:r>
          </a:p>
        </p:txBody>
      </p:sp>
      <p:sp>
        <p:nvSpPr>
          <p:cNvPr id="13" name="Oval Callout 12">
            <a:extLst>
              <a:ext uri="{FF2B5EF4-FFF2-40B4-BE49-F238E27FC236}">
                <a16:creationId xmlns:a16="http://schemas.microsoft.com/office/drawing/2014/main" id="{30EFF65B-0232-349A-4F75-6CED9B725B25}"/>
              </a:ext>
            </a:extLst>
          </p:cNvPr>
          <p:cNvSpPr/>
          <p:nvPr/>
        </p:nvSpPr>
        <p:spPr>
          <a:xfrm>
            <a:off x="6883115" y="4582116"/>
            <a:ext cx="1596980" cy="746760"/>
          </a:xfrm>
          <a:prstGeom prst="wedgeEllipseCallout">
            <a:avLst>
              <a:gd name="adj1" fmla="val -17016"/>
              <a:gd name="adj2" fmla="val -76276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Lottery for 2026</a:t>
            </a:r>
          </a:p>
        </p:txBody>
      </p:sp>
    </p:spTree>
    <p:extLst>
      <p:ext uri="{BB962C8B-B14F-4D97-AF65-F5344CB8AC3E}">
        <p14:creationId xmlns:p14="http://schemas.microsoft.com/office/powerpoint/2010/main" val="4194306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6" grpId="0" animBg="1"/>
      <p:bldP spid="7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BF37B-0CDF-DA65-FE3C-F1CBB04F8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Attendance / Absences</a:t>
            </a:r>
            <a:br>
              <a:rPr lang="en-US"/>
            </a:br>
            <a:r>
              <a:rPr lang="en-US" sz="2400"/>
              <a:t>(No Carry Over from Foothills)</a:t>
            </a:r>
            <a:endParaRPr lang="en-US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21757A-F465-48C7-9868-E75DEB1BCC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Advanced Science Courses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FB85D89-9D26-B5CD-3D2D-CC40CE1A98B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/>
              <a:t>Personal Days – 2 Days</a:t>
            </a:r>
          </a:p>
          <a:p>
            <a:pPr lvl="1"/>
            <a:r>
              <a:rPr lang="en-US"/>
              <a:t>Requested via form 60 days in advance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8376E8-A8B1-2F1B-43BD-6937301C29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Rest of Alpine Summit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6AEF6A-EC64-5F91-01F0-845C1C089E2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dirty="0"/>
              <a:t>Conference – 48 hours per AY (in courses &gt; 2 weeks)</a:t>
            </a:r>
          </a:p>
          <a:p>
            <a:r>
              <a:rPr lang="en-US" dirty="0"/>
              <a:t>4-wk Course – Up to 2 Excused</a:t>
            </a:r>
          </a:p>
          <a:p>
            <a:r>
              <a:rPr lang="en-US" dirty="0"/>
              <a:t>2-wk Course – Up to 1 Excused</a:t>
            </a:r>
          </a:p>
          <a:p>
            <a:r>
              <a:rPr lang="en-US" dirty="0"/>
              <a:t>Total per AY – 5 Excused</a:t>
            </a:r>
          </a:p>
          <a:p>
            <a:pPr lvl="1"/>
            <a:r>
              <a:rPr lang="en-US" dirty="0"/>
              <a:t>Request via form</a:t>
            </a:r>
          </a:p>
          <a:p>
            <a:pPr lvl="1"/>
            <a:r>
              <a:rPr lang="en-US" dirty="0"/>
              <a:t>Professionalism form for non-adherence </a:t>
            </a:r>
          </a:p>
        </p:txBody>
      </p:sp>
    </p:spTree>
    <p:extLst>
      <p:ext uri="{BB962C8B-B14F-4D97-AF65-F5344CB8AC3E}">
        <p14:creationId xmlns:p14="http://schemas.microsoft.com/office/powerpoint/2010/main" val="2607269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5C56D0E-9CEF-4476-AC53-1E4FFF97A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1421" y="624841"/>
            <a:ext cx="4334256" cy="29645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4334256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842CF0-A2BA-CD01-4B54-BE6A12636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0263"/>
            <a:ext cx="3822192" cy="134497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Policies </a:t>
            </a:r>
            <a:r>
              <a:rPr lang="en-US" sz="36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&amp; Procedures &amp; </a:t>
            </a:r>
            <a:r>
              <a:rPr lang="en-US" sz="3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Phase IV Guidebook &amp; Oasis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4088" y="2050687"/>
            <a:ext cx="3685032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857957-9D6E-0ACF-37AD-39F2902BAE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3610" y="2121763"/>
            <a:ext cx="3822192" cy="377301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Guidebook: </a:t>
            </a:r>
            <a:r>
              <a:rPr lang="en-US" sz="2000" dirty="0">
                <a:solidFill>
                  <a:schemeClr val="bg1"/>
                </a:solidFill>
                <a:hlinkClick r:id="rId3"/>
              </a:rPr>
              <a:t>https://medschool.cuanschutz.edu/education/current-students/support-for-students/policies-procedures-guidelines#ac-student-policies-and-procedures-0</a:t>
            </a: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Oasis: </a:t>
            </a:r>
            <a:r>
              <a:rPr lang="en-US" sz="2000" dirty="0">
                <a:solidFill>
                  <a:schemeClr val="bg1"/>
                </a:solidFill>
                <a:hlinkClick r:id="rId4"/>
              </a:rPr>
              <a:t>https://ucdenver.oasisscheduling.com/public/courses/select_student_level.html</a:t>
            </a:r>
            <a:r>
              <a:rPr lang="en-US" sz="2000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7696C11-40EE-07C3-99ED-97A531CD206C}"/>
              </a:ext>
            </a:extLst>
          </p:cNvPr>
          <p:cNvSpPr/>
          <p:nvPr/>
        </p:nvSpPr>
        <p:spPr>
          <a:xfrm>
            <a:off x="6654298" y="3054094"/>
            <a:ext cx="1361941" cy="17678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228453-2DE1-EEF4-E79F-DF795ABAF9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4691" y="4312038"/>
            <a:ext cx="2689754" cy="18770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30AEE3-80DA-8EC0-AD12-7F945D50B2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6365" y="3718560"/>
            <a:ext cx="4084025" cy="296459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915135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lorful ink in water">
            <a:extLst>
              <a:ext uri="{FF2B5EF4-FFF2-40B4-BE49-F238E27FC236}">
                <a16:creationId xmlns:a16="http://schemas.microsoft.com/office/drawing/2014/main" id="{1769F00E-4E65-2540-96A9-CB07506A19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</a:blip>
          <a:srcRect t="11023" b="470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9F9BAC-4894-3444-A227-7ED0F770B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9532" y="1695576"/>
            <a:ext cx="8652938" cy="285719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8000"/>
              <a:t>Advanced Science Courses</a:t>
            </a:r>
          </a:p>
        </p:txBody>
      </p:sp>
    </p:spTree>
    <p:extLst>
      <p:ext uri="{BB962C8B-B14F-4D97-AF65-F5344CB8AC3E}">
        <p14:creationId xmlns:p14="http://schemas.microsoft.com/office/powerpoint/2010/main" val="32605081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 S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CSOM -LCC template" id="{41924B1E-FAAC-444A-841B-5FA5D26A9F43}" vid="{0A3A2260-8741-DE4B-A7AD-247B17488E9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b3e5132-81f6-4aae-a57f-ceaf63b4a9e4">
      <Terms xmlns="http://schemas.microsoft.com/office/infopath/2007/PartnerControls"/>
    </lcf76f155ced4ddcb4097134ff3c332f>
    <TaxCatchAll xmlns="739390ec-7759-4eae-9fff-7a84e222c8f5" xsi:nil="true"/>
    <FileDescription xmlns="db3e5132-81f6-4aae-a57f-ceaf63b4a9e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5163EB9E963546B25A4D1573E3909D" ma:contentTypeVersion="19" ma:contentTypeDescription="Create a new document." ma:contentTypeScope="" ma:versionID="62b488fc0710a16481ffb9aa6f0f2b4f">
  <xsd:schema xmlns:xsd="http://www.w3.org/2001/XMLSchema" xmlns:xs="http://www.w3.org/2001/XMLSchema" xmlns:p="http://schemas.microsoft.com/office/2006/metadata/properties" xmlns:ns2="db3e5132-81f6-4aae-a57f-ceaf63b4a9e4" xmlns:ns3="739390ec-7759-4eae-9fff-7a84e222c8f5" targetNamespace="http://schemas.microsoft.com/office/2006/metadata/properties" ma:root="true" ma:fieldsID="2fe994a4db9a12360f28a4dd630c1bec" ns2:_="" ns3:_="">
    <xsd:import namespace="db3e5132-81f6-4aae-a57f-ceaf63b4a9e4"/>
    <xsd:import namespace="739390ec-7759-4eae-9fff-7a84e222c8f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OCR" minOccurs="0"/>
                <xsd:element ref="ns2:FileDescription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3e5132-81f6-4aae-a57f-ceaf63b4a9e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f7310ada-04f1-49d1-83c9-5a60708465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FileDescription" ma:index="24" nillable="true" ma:displayName="File Description" ma:description="Share with Course Directors for any NEW courses." ma:format="Dropdown" ma:internalName="FileDescription">
      <xsd:simpleType>
        <xsd:restriction base="dms:Note">
          <xsd:maxLength value="255"/>
        </xsd:restriction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6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9390ec-7759-4eae-9fff-7a84e222c8f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ce81d406-b1ef-4a19-af41-da598254048f}" ma:internalName="TaxCatchAll" ma:showField="CatchAllData" ma:web="739390ec-7759-4eae-9fff-7a84e222c8f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6A2852B-2087-4644-B46F-1005D591667F}">
  <ds:schemaRefs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purl.org/dc/terms/"/>
    <ds:schemaRef ds:uri="739390ec-7759-4eae-9fff-7a84e222c8f5"/>
    <ds:schemaRef ds:uri="db3e5132-81f6-4aae-a57f-ceaf63b4a9e4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64EB4FD-4B98-486D-B7FC-F1094E928E7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5053E40-C45E-4261-B4F7-379DBED7EFD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b3e5132-81f6-4aae-a57f-ceaf63b4a9e4"/>
    <ds:schemaRef ds:uri="739390ec-7759-4eae-9fff-7a84e222c8f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2323</TotalTime>
  <Words>1562</Words>
  <Application>Microsoft Macintosh PowerPoint</Application>
  <PresentationFormat>Widescreen</PresentationFormat>
  <Paragraphs>264</Paragraphs>
  <Slides>25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HelveticaNeueLT Std</vt:lpstr>
      <vt:lpstr>Office Theme</vt:lpstr>
      <vt:lpstr>CU SOM</vt:lpstr>
      <vt:lpstr>Alpine – Summit Introduction</vt:lpstr>
      <vt:lpstr>Agenda</vt:lpstr>
      <vt:lpstr>Alpine Mission &amp; Goals</vt:lpstr>
      <vt:lpstr>Alpine – Summit Timeline</vt:lpstr>
      <vt:lpstr>Alpine – Summit Requirements</vt:lpstr>
      <vt:lpstr>Scheduling Concepts</vt:lpstr>
      <vt:lpstr>Attendance / Absences (No Carry Over from Foothills)</vt:lpstr>
      <vt:lpstr>Policies &amp; Procedures &amp; Phase IV Guidebook &amp; Oasis</vt:lpstr>
      <vt:lpstr>Advanced Science Courses</vt:lpstr>
      <vt:lpstr>Advanced Integrated Science Courses</vt:lpstr>
      <vt:lpstr>ASCs Integrated2</vt:lpstr>
      <vt:lpstr>Advanced Science Course Directors</vt:lpstr>
      <vt:lpstr>Didactics Big Picture</vt:lpstr>
      <vt:lpstr>Advanced Clinical Learning Big Picture</vt:lpstr>
      <vt:lpstr>(Main Campus) Sample Student Schedules</vt:lpstr>
      <vt:lpstr>ASC Assessments</vt:lpstr>
      <vt:lpstr>Step Considerations</vt:lpstr>
      <vt:lpstr>The Trails (non-clinical) Leadership Development</vt:lpstr>
      <vt:lpstr>What Does a Trail Look Like?</vt:lpstr>
      <vt:lpstr>Trail Directors</vt:lpstr>
      <vt:lpstr>Integrated Science Selectives</vt:lpstr>
      <vt:lpstr>AI &amp; Electives</vt:lpstr>
      <vt:lpstr>Transition to Residency Basecamp</vt:lpstr>
      <vt:lpstr>Next Steps</vt:lpstr>
      <vt:lpstr>Thanks!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Trek Curriculum Alpine Update</dc:title>
  <dc:creator>Stickrath, Chad</dc:creator>
  <cp:lastModifiedBy>Stickrath, Chad</cp:lastModifiedBy>
  <cp:revision>21</cp:revision>
  <dcterms:created xsi:type="dcterms:W3CDTF">2021-02-16T00:22:57Z</dcterms:created>
  <dcterms:modified xsi:type="dcterms:W3CDTF">2024-04-10T17:06:38Z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0x010100CE5163EB9E963546B25A4D1573E3909D</vt:lpwstr>
  </property>
  <property fmtid="{D5CDD505-2E9C-101B-9397-08002B2CF9AE}" pid="3" name="MediaServiceImageTags">
    <vt:lpwstr/>
  </property>
</Properties>
</file>