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0" r:id="rId2"/>
  </p:sldIdLst>
  <p:sldSz cx="43891200" cy="32918400"/>
  <p:notesSz cx="3429000" cy="4572000"/>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13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Guiseppi, Carolyn" initials="DC" lastIdx="1" clrIdx="0"/>
  <p:cmAuthor id="1" name="Rosenberg, Steven" initials="RS" lastIdx="4" clrIdx="1"/>
  <p:cmAuthor id="2" name="Li-Ching Lee" initials="LCL" lastIdx="5" clrIdx="2"/>
  <p:cmAuthor id="3" name="Li-Ching Lee" initials="LCL [2]" lastIdx="1" clrIdx="3"/>
  <p:cmAuthor id="4" name="Li-Ching Lee" initials="LCL [3]" lastIdx="1" clrIdx="4"/>
  <p:cmAuthor id="5" name="Li-Ching Lee" initials="LCL [4]" lastIdx="1" clrIdx="5"/>
  <p:cmAuthor id="6" name="Li-Ching Lee" initials="LCL [5]"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5050"/>
    <a:srgbClr val="FF3333"/>
    <a:srgbClr val="C3C6FD"/>
    <a:srgbClr val="F7F3E9"/>
    <a:srgbClr val="CEB678"/>
    <a:srgbClr val="F1F89A"/>
    <a:srgbClr val="EEE6D2"/>
    <a:srgbClr val="0051F2"/>
    <a:srgbClr val="E6F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7" autoAdjust="0"/>
    <p:restoredTop sz="94280" autoAdjust="0"/>
  </p:normalViewPr>
  <p:slideViewPr>
    <p:cSldViewPr snapToObjects="1" showGuides="1">
      <p:cViewPr varScale="1">
        <p:scale>
          <a:sx n="34" d="100"/>
          <a:sy n="34" d="100"/>
        </p:scale>
        <p:origin x="2358" y="180"/>
      </p:cViewPr>
      <p:guideLst>
        <p:guide orient="horz" pos="3936"/>
        <p:guide pos="138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45" d="100"/>
        <a:sy n="4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1485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5711" tIns="22856" rIns="45711" bIns="22856" numCol="1" anchor="t" anchorCtr="0" compatLnSpc="1">
            <a:prstTxWarp prst="textNoShape">
              <a:avLst/>
            </a:prstTxWarp>
          </a:bodyPr>
          <a:lstStyle>
            <a:lvl1pPr algn="l" defTabSz="457200">
              <a:defRPr sz="600"/>
            </a:lvl1pPr>
          </a:lstStyle>
          <a:p>
            <a:endParaRPr lang="en-US" dirty="0"/>
          </a:p>
        </p:txBody>
      </p:sp>
      <p:sp>
        <p:nvSpPr>
          <p:cNvPr id="8195" name="Rectangle 1027"/>
          <p:cNvSpPr>
            <a:spLocks noGrp="1" noChangeArrowheads="1"/>
          </p:cNvSpPr>
          <p:nvPr>
            <p:ph type="dt" sz="quarter" idx="1"/>
          </p:nvPr>
        </p:nvSpPr>
        <p:spPr bwMode="auto">
          <a:xfrm>
            <a:off x="1943100" y="0"/>
            <a:ext cx="1485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5711" tIns="22856" rIns="45711" bIns="22856" numCol="1" anchor="t" anchorCtr="0" compatLnSpc="1">
            <a:prstTxWarp prst="textNoShape">
              <a:avLst/>
            </a:prstTxWarp>
          </a:bodyPr>
          <a:lstStyle>
            <a:lvl1pPr algn="r" defTabSz="457200">
              <a:defRPr sz="600"/>
            </a:lvl1pPr>
          </a:lstStyle>
          <a:p>
            <a:endParaRPr lang="en-US" dirty="0"/>
          </a:p>
        </p:txBody>
      </p:sp>
      <p:sp>
        <p:nvSpPr>
          <p:cNvPr id="8196" name="Rectangle 1028"/>
          <p:cNvSpPr>
            <a:spLocks noGrp="1" noChangeArrowheads="1"/>
          </p:cNvSpPr>
          <p:nvPr>
            <p:ph type="ftr" sz="quarter" idx="2"/>
          </p:nvPr>
        </p:nvSpPr>
        <p:spPr bwMode="auto">
          <a:xfrm>
            <a:off x="0" y="4343400"/>
            <a:ext cx="1485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5711" tIns="22856" rIns="45711" bIns="22856" numCol="1" anchor="b" anchorCtr="0" compatLnSpc="1">
            <a:prstTxWarp prst="textNoShape">
              <a:avLst/>
            </a:prstTxWarp>
          </a:bodyPr>
          <a:lstStyle>
            <a:lvl1pPr algn="l" defTabSz="457200">
              <a:defRPr sz="600"/>
            </a:lvl1pPr>
          </a:lstStyle>
          <a:p>
            <a:endParaRPr lang="en-US" dirty="0"/>
          </a:p>
        </p:txBody>
      </p:sp>
      <p:sp>
        <p:nvSpPr>
          <p:cNvPr id="8197" name="Rectangle 1029"/>
          <p:cNvSpPr>
            <a:spLocks noGrp="1" noChangeArrowheads="1"/>
          </p:cNvSpPr>
          <p:nvPr>
            <p:ph type="sldNum" sz="quarter" idx="3"/>
          </p:nvPr>
        </p:nvSpPr>
        <p:spPr bwMode="auto">
          <a:xfrm>
            <a:off x="1943100" y="4343400"/>
            <a:ext cx="1485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5711" tIns="22856" rIns="45711" bIns="22856" numCol="1" anchor="b" anchorCtr="0" compatLnSpc="1">
            <a:prstTxWarp prst="textNoShape">
              <a:avLst/>
            </a:prstTxWarp>
          </a:bodyPr>
          <a:lstStyle>
            <a:lvl1pPr algn="r" defTabSz="457200">
              <a:defRPr sz="600"/>
            </a:lvl1pPr>
          </a:lstStyle>
          <a:p>
            <a:fld id="{03DA7157-F24D-47C7-95BB-FD42EA68011C}" type="slidenum">
              <a:rPr lang="en-US"/>
              <a:pPr/>
              <a:t>‹#›</a:t>
            </a:fld>
            <a:endParaRPr lang="en-US" dirty="0"/>
          </a:p>
        </p:txBody>
      </p:sp>
    </p:spTree>
    <p:extLst>
      <p:ext uri="{BB962C8B-B14F-4D97-AF65-F5344CB8AC3E}">
        <p14:creationId xmlns:p14="http://schemas.microsoft.com/office/powerpoint/2010/main" val="3682087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1485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23555" name="Rectangle 3"/>
          <p:cNvSpPr>
            <a:spLocks noGrp="1" noChangeArrowheads="1"/>
          </p:cNvSpPr>
          <p:nvPr>
            <p:ph type="dt" idx="1"/>
          </p:nvPr>
        </p:nvSpPr>
        <p:spPr bwMode="auto">
          <a:xfrm>
            <a:off x="1943100" y="0"/>
            <a:ext cx="1485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3556" name="Rectangle 4"/>
          <p:cNvSpPr>
            <a:spLocks noGrp="1" noRot="1" noChangeAspect="1" noChangeArrowheads="1" noTextEdit="1"/>
          </p:cNvSpPr>
          <p:nvPr>
            <p:ph type="sldImg" idx="2"/>
          </p:nvPr>
        </p:nvSpPr>
        <p:spPr bwMode="auto">
          <a:xfrm>
            <a:off x="571500" y="342900"/>
            <a:ext cx="2286000" cy="17145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3557" name="Rectangle 5"/>
          <p:cNvSpPr>
            <a:spLocks noGrp="1" noChangeArrowheads="1"/>
          </p:cNvSpPr>
          <p:nvPr>
            <p:ph type="body" sz="quarter" idx="3"/>
          </p:nvPr>
        </p:nvSpPr>
        <p:spPr bwMode="auto">
          <a:xfrm>
            <a:off x="342900" y="2171700"/>
            <a:ext cx="27432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4343400"/>
            <a:ext cx="1485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23559" name="Rectangle 7"/>
          <p:cNvSpPr>
            <a:spLocks noGrp="1" noChangeArrowheads="1"/>
          </p:cNvSpPr>
          <p:nvPr>
            <p:ph type="sldNum" sz="quarter" idx="5"/>
          </p:nvPr>
        </p:nvSpPr>
        <p:spPr bwMode="auto">
          <a:xfrm>
            <a:off x="1943100" y="4343400"/>
            <a:ext cx="1485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7909EC-64B8-4995-ADFF-85D0197D0D0D}" type="slidenum">
              <a:rPr lang="en-US"/>
              <a:pPr/>
              <a:t>‹#›</a:t>
            </a:fld>
            <a:endParaRPr lang="en-US" dirty="0"/>
          </a:p>
        </p:txBody>
      </p:sp>
    </p:spTree>
    <p:extLst>
      <p:ext uri="{BB962C8B-B14F-4D97-AF65-F5344CB8AC3E}">
        <p14:creationId xmlns:p14="http://schemas.microsoft.com/office/powerpoint/2010/main" val="662420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D799E-EE51-49D2-8266-87FB67B9D815}" type="slidenum">
              <a:rPr lang="en-US"/>
              <a:pPr/>
              <a:t>1</a:t>
            </a:fld>
            <a:endParaRPr lang="en-US" dirty="0"/>
          </a:p>
        </p:txBody>
      </p:sp>
      <p:sp>
        <p:nvSpPr>
          <p:cNvPr id="24578" name="Rectangle 2"/>
          <p:cNvSpPr>
            <a:spLocks noGrp="1" noRot="1" noChangeAspect="1" noChangeArrowheads="1" noTextEdit="1"/>
          </p:cNvSpPr>
          <p:nvPr>
            <p:ph type="sldImg"/>
          </p:nvPr>
        </p:nvSpPr>
        <p:spPr>
          <a:xfrm>
            <a:off x="571500" y="342900"/>
            <a:ext cx="2286000" cy="1714500"/>
          </a:xfrm>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444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6" y="10226676"/>
            <a:ext cx="37306250" cy="7054850"/>
          </a:xfrm>
        </p:spPr>
        <p:txBody>
          <a:bodyPr/>
          <a:lstStyle/>
          <a:p>
            <a:r>
              <a:rPr lang="en-US"/>
              <a:t>Click to edit Master title style</a:t>
            </a:r>
          </a:p>
        </p:txBody>
      </p:sp>
      <p:sp>
        <p:nvSpPr>
          <p:cNvPr id="3" name="Subtitle 2"/>
          <p:cNvSpPr>
            <a:spLocks noGrp="1"/>
          </p:cNvSpPr>
          <p:nvPr>
            <p:ph type="subTitle" idx="1"/>
          </p:nvPr>
        </p:nvSpPr>
        <p:spPr>
          <a:xfrm>
            <a:off x="6583365" y="18653126"/>
            <a:ext cx="30724475" cy="8413750"/>
          </a:xfrm>
        </p:spPr>
        <p:txBody>
          <a:bodyPr/>
          <a:lstStyle>
            <a:lvl1pPr marL="0" indent="0" algn="ctr">
              <a:buNone/>
              <a:defRPr/>
            </a:lvl1pPr>
            <a:lvl2pPr marL="457207" indent="0" algn="ctr">
              <a:buNone/>
              <a:defRPr/>
            </a:lvl2pPr>
            <a:lvl3pPr marL="914414" indent="0" algn="ctr">
              <a:buNone/>
              <a:defRPr/>
            </a:lvl3pPr>
            <a:lvl4pPr marL="1371622" indent="0" algn="ctr">
              <a:buNone/>
              <a:defRPr/>
            </a:lvl4pPr>
            <a:lvl5pPr marL="1828829" indent="0" algn="ctr">
              <a:buNone/>
              <a:defRPr/>
            </a:lvl5pPr>
            <a:lvl6pPr marL="2286037" indent="0" algn="ctr">
              <a:buNone/>
              <a:defRPr/>
            </a:lvl6pPr>
            <a:lvl7pPr marL="2743244" indent="0" algn="ctr">
              <a:buNone/>
              <a:defRPr/>
            </a:lvl7pPr>
            <a:lvl8pPr marL="3200452" indent="0" algn="ctr">
              <a:buNone/>
              <a:defRPr/>
            </a:lvl8pPr>
            <a:lvl9pPr marL="365765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F9357B-A2F8-4A87-9D9C-CDA781617781}" type="slidenum">
              <a:rPr lang="en-US"/>
              <a:pPr/>
              <a:t>‹#›</a:t>
            </a:fld>
            <a:endParaRPr lang="en-US" dirty="0"/>
          </a:p>
        </p:txBody>
      </p:sp>
    </p:spTree>
    <p:extLst>
      <p:ext uri="{BB962C8B-B14F-4D97-AF65-F5344CB8AC3E}">
        <p14:creationId xmlns:p14="http://schemas.microsoft.com/office/powerpoint/2010/main" val="247346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F781C96-9971-4424-BC8E-1FFA1988935E}" type="slidenum">
              <a:rPr lang="en-US"/>
              <a:pPr/>
              <a:t>‹#›</a:t>
            </a:fld>
            <a:endParaRPr lang="en-US" dirty="0"/>
          </a:p>
        </p:txBody>
      </p:sp>
    </p:spTree>
    <p:extLst>
      <p:ext uri="{BB962C8B-B14F-4D97-AF65-F5344CB8AC3E}">
        <p14:creationId xmlns:p14="http://schemas.microsoft.com/office/powerpoint/2010/main" val="315743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4" y="2927350"/>
            <a:ext cx="9326562" cy="2633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6" y="2927350"/>
            <a:ext cx="27827288" cy="2633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25CC2B9-3A2C-4E22-9C2B-3CE9BC0AA389}" type="slidenum">
              <a:rPr lang="en-US"/>
              <a:pPr/>
              <a:t>‹#›</a:t>
            </a:fld>
            <a:endParaRPr lang="en-US" dirty="0"/>
          </a:p>
        </p:txBody>
      </p:sp>
    </p:spTree>
    <p:extLst>
      <p:ext uri="{BB962C8B-B14F-4D97-AF65-F5344CB8AC3E}">
        <p14:creationId xmlns:p14="http://schemas.microsoft.com/office/powerpoint/2010/main" val="265759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C02F063-2F20-4F9D-BBD6-CA226CD24E02}" type="slidenum">
              <a:rPr lang="en-US"/>
              <a:pPr/>
              <a:t>‹#›</a:t>
            </a:fld>
            <a:endParaRPr lang="en-US" dirty="0"/>
          </a:p>
        </p:txBody>
      </p:sp>
    </p:spTree>
    <p:extLst>
      <p:ext uri="{BB962C8B-B14F-4D97-AF65-F5344CB8AC3E}">
        <p14:creationId xmlns:p14="http://schemas.microsoft.com/office/powerpoint/2010/main" val="171801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1"/>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7" indent="0">
              <a:buNone/>
              <a:defRPr sz="1800"/>
            </a:lvl2pPr>
            <a:lvl3pPr marL="914414" indent="0">
              <a:buNone/>
              <a:defRPr sz="1600"/>
            </a:lvl3pPr>
            <a:lvl4pPr marL="1371622" indent="0">
              <a:buNone/>
              <a:defRPr sz="1400"/>
            </a:lvl4pPr>
            <a:lvl5pPr marL="1828829" indent="0">
              <a:buNone/>
              <a:defRPr sz="1400"/>
            </a:lvl5pPr>
            <a:lvl6pPr marL="2286037" indent="0">
              <a:buNone/>
              <a:defRPr sz="1400"/>
            </a:lvl6pPr>
            <a:lvl7pPr marL="2743244" indent="0">
              <a:buNone/>
              <a:defRPr sz="1400"/>
            </a:lvl7pPr>
            <a:lvl8pPr marL="3200452" indent="0">
              <a:buNone/>
              <a:defRPr sz="1400"/>
            </a:lvl8pPr>
            <a:lvl9pPr marL="365765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728716D-4769-419B-ACF2-355E5FA68C8F}" type="slidenum">
              <a:rPr lang="en-US"/>
              <a:pPr/>
              <a:t>‹#›</a:t>
            </a:fld>
            <a:endParaRPr lang="en-US" dirty="0"/>
          </a:p>
        </p:txBody>
      </p:sp>
    </p:spTree>
    <p:extLst>
      <p:ext uri="{BB962C8B-B14F-4D97-AF65-F5344CB8AC3E}">
        <p14:creationId xmlns:p14="http://schemas.microsoft.com/office/powerpoint/2010/main" val="272754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80" y="9509128"/>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5" y="9509128"/>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AAAE3C8-D445-47F7-8916-683E50234621}" type="slidenum">
              <a:rPr lang="en-US"/>
              <a:pPr/>
              <a:t>‹#›</a:t>
            </a:fld>
            <a:endParaRPr lang="en-US" dirty="0"/>
          </a:p>
        </p:txBody>
      </p:sp>
    </p:spTree>
    <p:extLst>
      <p:ext uri="{BB962C8B-B14F-4D97-AF65-F5344CB8AC3E}">
        <p14:creationId xmlns:p14="http://schemas.microsoft.com/office/powerpoint/2010/main" val="49854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7" indent="0">
              <a:buNone/>
              <a:defRPr sz="2000" b="1"/>
            </a:lvl2pPr>
            <a:lvl3pPr marL="914414" indent="0">
              <a:buNone/>
              <a:defRPr sz="1800" b="1"/>
            </a:lvl3pPr>
            <a:lvl4pPr marL="1371622" indent="0">
              <a:buNone/>
              <a:defRPr sz="1600" b="1"/>
            </a:lvl4pPr>
            <a:lvl5pPr marL="1828829" indent="0">
              <a:buNone/>
              <a:defRPr sz="1600" b="1"/>
            </a:lvl5pPr>
            <a:lvl6pPr marL="2286037" indent="0">
              <a:buNone/>
              <a:defRPr sz="1600" b="1"/>
            </a:lvl6pPr>
            <a:lvl7pPr marL="2743244" indent="0">
              <a:buNone/>
              <a:defRPr sz="1600" b="1"/>
            </a:lvl7pPr>
            <a:lvl8pPr marL="3200452" indent="0">
              <a:buNone/>
              <a:defRPr sz="1600" b="1"/>
            </a:lvl8pPr>
            <a:lvl9pPr marL="3657659"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2"/>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43" y="7369178"/>
            <a:ext cx="19400837" cy="3070225"/>
          </a:xfrm>
        </p:spPr>
        <p:txBody>
          <a:bodyPr anchor="b"/>
          <a:lstStyle>
            <a:lvl1pPr marL="0" indent="0">
              <a:buNone/>
              <a:defRPr sz="2400" b="1"/>
            </a:lvl1pPr>
            <a:lvl2pPr marL="457207" indent="0">
              <a:buNone/>
              <a:defRPr sz="2000" b="1"/>
            </a:lvl2pPr>
            <a:lvl3pPr marL="914414" indent="0">
              <a:buNone/>
              <a:defRPr sz="1800" b="1"/>
            </a:lvl3pPr>
            <a:lvl4pPr marL="1371622" indent="0">
              <a:buNone/>
              <a:defRPr sz="1600" b="1"/>
            </a:lvl4pPr>
            <a:lvl5pPr marL="1828829" indent="0">
              <a:buNone/>
              <a:defRPr sz="1600" b="1"/>
            </a:lvl5pPr>
            <a:lvl6pPr marL="2286037" indent="0">
              <a:buNone/>
              <a:defRPr sz="1600" b="1"/>
            </a:lvl6pPr>
            <a:lvl7pPr marL="2743244" indent="0">
              <a:buNone/>
              <a:defRPr sz="1600" b="1"/>
            </a:lvl7pPr>
            <a:lvl8pPr marL="3200452" indent="0">
              <a:buNone/>
              <a:defRPr sz="1600" b="1"/>
            </a:lvl8pPr>
            <a:lvl9pPr marL="36576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43" y="10439402"/>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091CA05C-91DA-45DC-830B-6A40A6A898F4}" type="slidenum">
              <a:rPr lang="en-US"/>
              <a:pPr/>
              <a:t>‹#›</a:t>
            </a:fld>
            <a:endParaRPr lang="en-US" dirty="0"/>
          </a:p>
        </p:txBody>
      </p:sp>
    </p:spTree>
    <p:extLst>
      <p:ext uri="{BB962C8B-B14F-4D97-AF65-F5344CB8AC3E}">
        <p14:creationId xmlns:p14="http://schemas.microsoft.com/office/powerpoint/2010/main" val="199019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2D9DFF9-5D53-4009-BD2F-6BE52A924A20}" type="slidenum">
              <a:rPr lang="en-US"/>
              <a:pPr/>
              <a:t>‹#›</a:t>
            </a:fld>
            <a:endParaRPr lang="en-US" dirty="0"/>
          </a:p>
        </p:txBody>
      </p:sp>
    </p:spTree>
    <p:extLst>
      <p:ext uri="{BB962C8B-B14F-4D97-AF65-F5344CB8AC3E}">
        <p14:creationId xmlns:p14="http://schemas.microsoft.com/office/powerpoint/2010/main" val="289025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56470A7C-4B14-4434-BA70-BAF99F60B52A}" type="slidenum">
              <a:rPr lang="en-US"/>
              <a:pPr/>
              <a:t>‹#›</a:t>
            </a:fld>
            <a:endParaRPr lang="en-US" dirty="0"/>
          </a:p>
        </p:txBody>
      </p:sp>
    </p:spTree>
    <p:extLst>
      <p:ext uri="{BB962C8B-B14F-4D97-AF65-F5344CB8AC3E}">
        <p14:creationId xmlns:p14="http://schemas.microsoft.com/office/powerpoint/2010/main" val="362637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1277"/>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7"/>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6" y="6888163"/>
            <a:ext cx="14439901" cy="22517100"/>
          </a:xfrm>
        </p:spPr>
        <p:txBody>
          <a:bodyPr/>
          <a:lstStyle>
            <a:lvl1pPr marL="0" indent="0">
              <a:buNone/>
              <a:defRPr sz="1400"/>
            </a:lvl1pPr>
            <a:lvl2pPr marL="457207" indent="0">
              <a:buNone/>
              <a:defRPr sz="1200"/>
            </a:lvl2pPr>
            <a:lvl3pPr marL="914414" indent="0">
              <a:buNone/>
              <a:defRPr sz="1000"/>
            </a:lvl3pPr>
            <a:lvl4pPr marL="1371622" indent="0">
              <a:buNone/>
              <a:defRPr sz="900"/>
            </a:lvl4pPr>
            <a:lvl5pPr marL="1828829" indent="0">
              <a:buNone/>
              <a:defRPr sz="900"/>
            </a:lvl5pPr>
            <a:lvl6pPr marL="2286037" indent="0">
              <a:buNone/>
              <a:defRPr sz="900"/>
            </a:lvl6pPr>
            <a:lvl7pPr marL="2743244" indent="0">
              <a:buNone/>
              <a:defRPr sz="900"/>
            </a:lvl7pPr>
            <a:lvl8pPr marL="3200452" indent="0">
              <a:buNone/>
              <a:defRPr sz="900"/>
            </a:lvl8pPr>
            <a:lvl9pPr marL="365765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263A46-1E4D-4E66-B8A8-2627D56C4F4F}" type="slidenum">
              <a:rPr lang="en-US"/>
              <a:pPr/>
              <a:t>‹#›</a:t>
            </a:fld>
            <a:endParaRPr lang="en-US" dirty="0"/>
          </a:p>
        </p:txBody>
      </p:sp>
    </p:spTree>
    <p:extLst>
      <p:ext uri="{BB962C8B-B14F-4D97-AF65-F5344CB8AC3E}">
        <p14:creationId xmlns:p14="http://schemas.microsoft.com/office/powerpoint/2010/main" val="302274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8" y="23042566"/>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8" y="2941640"/>
            <a:ext cx="26335037" cy="19750087"/>
          </a:xfrm>
        </p:spPr>
        <p:txBody>
          <a:bodyPr/>
          <a:lstStyle>
            <a:lvl1pPr marL="0" indent="0">
              <a:buNone/>
              <a:defRPr sz="3200"/>
            </a:lvl1pPr>
            <a:lvl2pPr marL="457207" indent="0">
              <a:buNone/>
              <a:defRPr sz="2800"/>
            </a:lvl2pPr>
            <a:lvl3pPr marL="914414" indent="0">
              <a:buNone/>
              <a:defRPr sz="2400"/>
            </a:lvl3pPr>
            <a:lvl4pPr marL="1371622" indent="0">
              <a:buNone/>
              <a:defRPr sz="2000"/>
            </a:lvl4pPr>
            <a:lvl5pPr marL="1828829" indent="0">
              <a:buNone/>
              <a:defRPr sz="2000"/>
            </a:lvl5pPr>
            <a:lvl6pPr marL="2286037" indent="0">
              <a:buNone/>
              <a:defRPr sz="2000"/>
            </a:lvl6pPr>
            <a:lvl7pPr marL="2743244" indent="0">
              <a:buNone/>
              <a:defRPr sz="2000"/>
            </a:lvl7pPr>
            <a:lvl8pPr marL="3200452" indent="0">
              <a:buNone/>
              <a:defRPr sz="2000"/>
            </a:lvl8pPr>
            <a:lvl9pPr marL="3657659" indent="0">
              <a:buNone/>
              <a:defRPr sz="2000"/>
            </a:lvl9pPr>
          </a:lstStyle>
          <a:p>
            <a:endParaRPr lang="en-US" dirty="0"/>
          </a:p>
        </p:txBody>
      </p:sp>
      <p:sp>
        <p:nvSpPr>
          <p:cNvPr id="4" name="Text Placeholder 3"/>
          <p:cNvSpPr>
            <a:spLocks noGrp="1"/>
          </p:cNvSpPr>
          <p:nvPr>
            <p:ph type="body" sz="half" idx="2"/>
          </p:nvPr>
        </p:nvSpPr>
        <p:spPr>
          <a:xfrm>
            <a:off x="8602668" y="25763540"/>
            <a:ext cx="26335037" cy="3862387"/>
          </a:xfrm>
        </p:spPr>
        <p:txBody>
          <a:bodyPr/>
          <a:lstStyle>
            <a:lvl1pPr marL="0" indent="0">
              <a:buNone/>
              <a:defRPr sz="1400"/>
            </a:lvl1pPr>
            <a:lvl2pPr marL="457207" indent="0">
              <a:buNone/>
              <a:defRPr sz="1200"/>
            </a:lvl2pPr>
            <a:lvl3pPr marL="914414" indent="0">
              <a:buNone/>
              <a:defRPr sz="1000"/>
            </a:lvl3pPr>
            <a:lvl4pPr marL="1371622" indent="0">
              <a:buNone/>
              <a:defRPr sz="900"/>
            </a:lvl4pPr>
            <a:lvl5pPr marL="1828829" indent="0">
              <a:buNone/>
              <a:defRPr sz="900"/>
            </a:lvl5pPr>
            <a:lvl6pPr marL="2286037" indent="0">
              <a:buNone/>
              <a:defRPr sz="900"/>
            </a:lvl6pPr>
            <a:lvl7pPr marL="2743244" indent="0">
              <a:buNone/>
              <a:defRPr sz="900"/>
            </a:lvl7pPr>
            <a:lvl8pPr marL="3200452" indent="0">
              <a:buNone/>
              <a:defRPr sz="900"/>
            </a:lvl8pPr>
            <a:lvl9pPr marL="365765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025A576-7F3D-49B2-9333-5539A713CC41}" type="slidenum">
              <a:rPr lang="en-US"/>
              <a:pPr/>
              <a:t>‹#›</a:t>
            </a:fld>
            <a:endParaRPr lang="en-US" dirty="0"/>
          </a:p>
        </p:txBody>
      </p:sp>
    </p:spTree>
    <p:extLst>
      <p:ext uri="{BB962C8B-B14F-4D97-AF65-F5344CB8AC3E}">
        <p14:creationId xmlns:p14="http://schemas.microsoft.com/office/powerpoint/2010/main" val="68330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2E2B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76" y="2927350"/>
            <a:ext cx="3730625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23228" tIns="211614" rIns="423228" bIns="2116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476" y="9509128"/>
            <a:ext cx="37306250" cy="1975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23228" tIns="211614" rIns="423228" bIns="2116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475" y="29994228"/>
            <a:ext cx="9144000" cy="219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23228" tIns="211614" rIns="423228" bIns="211614" numCol="1" anchor="t" anchorCtr="0" compatLnSpc="1">
            <a:prstTxWarp prst="textNoShape">
              <a:avLst/>
            </a:prstTxWarp>
          </a:bodyPr>
          <a:lstStyle>
            <a:lvl1pPr algn="l" defTabSz="4232343">
              <a:defRPr sz="6600"/>
            </a:lvl1pPr>
          </a:lstStyle>
          <a:p>
            <a:endParaRPr lang="en-US" dirty="0"/>
          </a:p>
        </p:txBody>
      </p:sp>
      <p:sp>
        <p:nvSpPr>
          <p:cNvPr id="1029" name="Rectangle 5"/>
          <p:cNvSpPr>
            <a:spLocks noGrp="1" noChangeArrowheads="1"/>
          </p:cNvSpPr>
          <p:nvPr>
            <p:ph type="ftr" sz="quarter" idx="3"/>
          </p:nvPr>
        </p:nvSpPr>
        <p:spPr bwMode="auto">
          <a:xfrm>
            <a:off x="14995526" y="29994228"/>
            <a:ext cx="13900150" cy="219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23228" tIns="211614" rIns="423228" bIns="211614" numCol="1" anchor="t" anchorCtr="0" compatLnSpc="1">
            <a:prstTxWarp prst="textNoShape">
              <a:avLst/>
            </a:prstTxWarp>
          </a:bodyPr>
          <a:lstStyle>
            <a:lvl1pPr defTabSz="4232343">
              <a:defRPr sz="6600"/>
            </a:lvl1pPr>
          </a:lstStyle>
          <a:p>
            <a:endParaRPr lang="en-US" dirty="0"/>
          </a:p>
        </p:txBody>
      </p:sp>
      <p:sp>
        <p:nvSpPr>
          <p:cNvPr id="1030" name="Rectangle 6"/>
          <p:cNvSpPr>
            <a:spLocks noGrp="1" noChangeArrowheads="1"/>
          </p:cNvSpPr>
          <p:nvPr>
            <p:ph type="sldNum" sz="quarter" idx="4"/>
          </p:nvPr>
        </p:nvSpPr>
        <p:spPr bwMode="auto">
          <a:xfrm>
            <a:off x="31454725" y="29994228"/>
            <a:ext cx="9144000" cy="219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23228" tIns="211614" rIns="423228" bIns="211614" numCol="1" anchor="t" anchorCtr="0" compatLnSpc="1">
            <a:prstTxWarp prst="textNoShape">
              <a:avLst/>
            </a:prstTxWarp>
          </a:bodyPr>
          <a:lstStyle>
            <a:lvl1pPr algn="r" defTabSz="4232343">
              <a:defRPr sz="6600"/>
            </a:lvl1pPr>
          </a:lstStyle>
          <a:p>
            <a:fld id="{C082AF34-916A-438D-8F2C-E1C5667429F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2343" rtl="0" eaLnBrk="0" fontAlgn="base" hangingPunct="0">
        <a:spcBef>
          <a:spcPct val="0"/>
        </a:spcBef>
        <a:spcAft>
          <a:spcPct val="0"/>
        </a:spcAft>
        <a:defRPr sz="20401">
          <a:solidFill>
            <a:schemeClr val="tx2"/>
          </a:solidFill>
          <a:latin typeface="+mj-lt"/>
          <a:ea typeface="+mj-ea"/>
          <a:cs typeface="+mj-cs"/>
        </a:defRPr>
      </a:lvl1pPr>
      <a:lvl2pPr algn="ctr" defTabSz="4232343" rtl="0" eaLnBrk="0" fontAlgn="base" hangingPunct="0">
        <a:spcBef>
          <a:spcPct val="0"/>
        </a:spcBef>
        <a:spcAft>
          <a:spcPct val="0"/>
        </a:spcAft>
        <a:defRPr sz="20401">
          <a:solidFill>
            <a:schemeClr val="tx2"/>
          </a:solidFill>
          <a:latin typeface="Times New Roman" pitchFamily="18" charset="0"/>
        </a:defRPr>
      </a:lvl2pPr>
      <a:lvl3pPr algn="ctr" defTabSz="4232343" rtl="0" eaLnBrk="0" fontAlgn="base" hangingPunct="0">
        <a:spcBef>
          <a:spcPct val="0"/>
        </a:spcBef>
        <a:spcAft>
          <a:spcPct val="0"/>
        </a:spcAft>
        <a:defRPr sz="20401">
          <a:solidFill>
            <a:schemeClr val="tx2"/>
          </a:solidFill>
          <a:latin typeface="Times New Roman" pitchFamily="18" charset="0"/>
        </a:defRPr>
      </a:lvl3pPr>
      <a:lvl4pPr algn="ctr" defTabSz="4232343" rtl="0" eaLnBrk="0" fontAlgn="base" hangingPunct="0">
        <a:spcBef>
          <a:spcPct val="0"/>
        </a:spcBef>
        <a:spcAft>
          <a:spcPct val="0"/>
        </a:spcAft>
        <a:defRPr sz="20401">
          <a:solidFill>
            <a:schemeClr val="tx2"/>
          </a:solidFill>
          <a:latin typeface="Times New Roman" pitchFamily="18" charset="0"/>
        </a:defRPr>
      </a:lvl4pPr>
      <a:lvl5pPr algn="ctr" defTabSz="4232343" rtl="0" eaLnBrk="0" fontAlgn="base" hangingPunct="0">
        <a:spcBef>
          <a:spcPct val="0"/>
        </a:spcBef>
        <a:spcAft>
          <a:spcPct val="0"/>
        </a:spcAft>
        <a:defRPr sz="20401">
          <a:solidFill>
            <a:schemeClr val="tx2"/>
          </a:solidFill>
          <a:latin typeface="Times New Roman" pitchFamily="18" charset="0"/>
        </a:defRPr>
      </a:lvl5pPr>
      <a:lvl6pPr marL="457207" algn="ctr" defTabSz="4232343" rtl="0" eaLnBrk="0" fontAlgn="base" hangingPunct="0">
        <a:spcBef>
          <a:spcPct val="0"/>
        </a:spcBef>
        <a:spcAft>
          <a:spcPct val="0"/>
        </a:spcAft>
        <a:defRPr sz="20401">
          <a:solidFill>
            <a:schemeClr val="tx2"/>
          </a:solidFill>
          <a:latin typeface="Times New Roman" pitchFamily="18" charset="0"/>
        </a:defRPr>
      </a:lvl6pPr>
      <a:lvl7pPr marL="914414" algn="ctr" defTabSz="4232343" rtl="0" eaLnBrk="0" fontAlgn="base" hangingPunct="0">
        <a:spcBef>
          <a:spcPct val="0"/>
        </a:spcBef>
        <a:spcAft>
          <a:spcPct val="0"/>
        </a:spcAft>
        <a:defRPr sz="20401">
          <a:solidFill>
            <a:schemeClr val="tx2"/>
          </a:solidFill>
          <a:latin typeface="Times New Roman" pitchFamily="18" charset="0"/>
        </a:defRPr>
      </a:lvl7pPr>
      <a:lvl8pPr marL="1371622" algn="ctr" defTabSz="4232343" rtl="0" eaLnBrk="0" fontAlgn="base" hangingPunct="0">
        <a:spcBef>
          <a:spcPct val="0"/>
        </a:spcBef>
        <a:spcAft>
          <a:spcPct val="0"/>
        </a:spcAft>
        <a:defRPr sz="20401">
          <a:solidFill>
            <a:schemeClr val="tx2"/>
          </a:solidFill>
          <a:latin typeface="Times New Roman" pitchFamily="18" charset="0"/>
        </a:defRPr>
      </a:lvl8pPr>
      <a:lvl9pPr marL="1828829" algn="ctr" defTabSz="4232343" rtl="0" eaLnBrk="0" fontAlgn="base" hangingPunct="0">
        <a:spcBef>
          <a:spcPct val="0"/>
        </a:spcBef>
        <a:spcAft>
          <a:spcPct val="0"/>
        </a:spcAft>
        <a:defRPr sz="20401">
          <a:solidFill>
            <a:schemeClr val="tx2"/>
          </a:solidFill>
          <a:latin typeface="Times New Roman" pitchFamily="18" charset="0"/>
        </a:defRPr>
      </a:lvl9pPr>
    </p:titleStyle>
    <p:bodyStyle>
      <a:lvl1pPr marL="1587525" indent="-1587525" algn="l" defTabSz="4232343" rtl="0" eaLnBrk="0" fontAlgn="base" hangingPunct="0">
        <a:spcBef>
          <a:spcPct val="20000"/>
        </a:spcBef>
        <a:spcAft>
          <a:spcPct val="0"/>
        </a:spcAft>
        <a:buChar char="•"/>
        <a:defRPr sz="15001">
          <a:solidFill>
            <a:schemeClr val="tx1"/>
          </a:solidFill>
          <a:latin typeface="+mn-lt"/>
          <a:ea typeface="+mn-ea"/>
          <a:cs typeface="+mn-cs"/>
        </a:defRPr>
      </a:lvl1pPr>
      <a:lvl2pPr marL="3441755" indent="-1327171" algn="l" defTabSz="4232343" rtl="0" eaLnBrk="0" fontAlgn="base" hangingPunct="0">
        <a:spcBef>
          <a:spcPct val="20000"/>
        </a:spcBef>
        <a:spcAft>
          <a:spcPct val="0"/>
        </a:spcAft>
        <a:buChar char="–"/>
        <a:defRPr sz="13000">
          <a:solidFill>
            <a:schemeClr val="tx1"/>
          </a:solidFill>
          <a:latin typeface="+mn-lt"/>
        </a:defRPr>
      </a:lvl2pPr>
      <a:lvl3pPr marL="5292810" indent="-1060468" algn="l" defTabSz="4232343" rtl="0" eaLnBrk="0" fontAlgn="base" hangingPunct="0">
        <a:spcBef>
          <a:spcPct val="20000"/>
        </a:spcBef>
        <a:spcAft>
          <a:spcPct val="0"/>
        </a:spcAft>
        <a:buChar char="•"/>
        <a:defRPr sz="11200">
          <a:solidFill>
            <a:schemeClr val="tx1"/>
          </a:solidFill>
          <a:latin typeface="+mn-lt"/>
        </a:defRPr>
      </a:lvl3pPr>
      <a:lvl4pPr marL="7407395" indent="-1057292" algn="l" defTabSz="4232343" rtl="0" eaLnBrk="0" fontAlgn="base" hangingPunct="0">
        <a:spcBef>
          <a:spcPct val="20000"/>
        </a:spcBef>
        <a:spcAft>
          <a:spcPct val="0"/>
        </a:spcAft>
        <a:buChar char="–"/>
        <a:defRPr sz="9400">
          <a:solidFill>
            <a:schemeClr val="tx1"/>
          </a:solidFill>
          <a:latin typeface="+mn-lt"/>
        </a:defRPr>
      </a:lvl4pPr>
      <a:lvl5pPr marL="9521977" indent="-1054116" algn="l" defTabSz="4232343" rtl="0" eaLnBrk="0" fontAlgn="base" hangingPunct="0">
        <a:spcBef>
          <a:spcPct val="20000"/>
        </a:spcBef>
        <a:spcAft>
          <a:spcPct val="0"/>
        </a:spcAft>
        <a:buChar char="»"/>
        <a:defRPr sz="9400">
          <a:solidFill>
            <a:schemeClr val="tx1"/>
          </a:solidFill>
          <a:latin typeface="+mn-lt"/>
        </a:defRPr>
      </a:lvl5pPr>
      <a:lvl6pPr marL="9979184" indent="-1054116" algn="l" defTabSz="4232343" rtl="0" eaLnBrk="0" fontAlgn="base" hangingPunct="0">
        <a:spcBef>
          <a:spcPct val="20000"/>
        </a:spcBef>
        <a:spcAft>
          <a:spcPct val="0"/>
        </a:spcAft>
        <a:buChar char="»"/>
        <a:defRPr sz="9400">
          <a:solidFill>
            <a:schemeClr val="tx1"/>
          </a:solidFill>
          <a:latin typeface="+mn-lt"/>
        </a:defRPr>
      </a:lvl6pPr>
      <a:lvl7pPr marL="10436392" indent="-1054116" algn="l" defTabSz="4232343" rtl="0" eaLnBrk="0" fontAlgn="base" hangingPunct="0">
        <a:spcBef>
          <a:spcPct val="20000"/>
        </a:spcBef>
        <a:spcAft>
          <a:spcPct val="0"/>
        </a:spcAft>
        <a:buChar char="»"/>
        <a:defRPr sz="9400">
          <a:solidFill>
            <a:schemeClr val="tx1"/>
          </a:solidFill>
          <a:latin typeface="+mn-lt"/>
        </a:defRPr>
      </a:lvl7pPr>
      <a:lvl8pPr marL="10893600" indent="-1054116" algn="l" defTabSz="4232343" rtl="0" eaLnBrk="0" fontAlgn="base" hangingPunct="0">
        <a:spcBef>
          <a:spcPct val="20000"/>
        </a:spcBef>
        <a:spcAft>
          <a:spcPct val="0"/>
        </a:spcAft>
        <a:buChar char="»"/>
        <a:defRPr sz="9400">
          <a:solidFill>
            <a:schemeClr val="tx1"/>
          </a:solidFill>
          <a:latin typeface="+mn-lt"/>
        </a:defRPr>
      </a:lvl8pPr>
      <a:lvl9pPr marL="11350807" indent="-1054116" algn="l" defTabSz="4232343" rtl="0" eaLnBrk="0" fontAlgn="base" hangingPunct="0">
        <a:spcBef>
          <a:spcPct val="20000"/>
        </a:spcBef>
        <a:spcAft>
          <a:spcPct val="0"/>
        </a:spcAft>
        <a:buChar char="»"/>
        <a:defRPr sz="9400">
          <a:solidFill>
            <a:schemeClr val="tx1"/>
          </a:solidFill>
          <a:latin typeface="+mn-lt"/>
        </a:defRPr>
      </a:lvl9pPr>
    </p:bodyStyle>
    <p:otherStyle>
      <a:defPPr>
        <a:defRPr lang="en-US"/>
      </a:defPPr>
      <a:lvl1pPr marL="0" algn="l" defTabSz="914414" rtl="0" eaLnBrk="1" latinLnBrk="0" hangingPunct="1">
        <a:defRPr sz="1800" kern="1200">
          <a:solidFill>
            <a:schemeClr val="tx1"/>
          </a:solidFill>
          <a:latin typeface="+mn-lt"/>
          <a:ea typeface="+mn-ea"/>
          <a:cs typeface="+mn-cs"/>
        </a:defRPr>
      </a:lvl1pPr>
      <a:lvl2pPr marL="457207" algn="l" defTabSz="914414" rtl="0" eaLnBrk="1" latinLnBrk="0" hangingPunct="1">
        <a:defRPr sz="1800" kern="1200">
          <a:solidFill>
            <a:schemeClr val="tx1"/>
          </a:solidFill>
          <a:latin typeface="+mn-lt"/>
          <a:ea typeface="+mn-ea"/>
          <a:cs typeface="+mn-cs"/>
        </a:defRPr>
      </a:lvl2pPr>
      <a:lvl3pPr marL="914414" algn="l" defTabSz="914414" rtl="0" eaLnBrk="1" latinLnBrk="0" hangingPunct="1">
        <a:defRPr sz="1800" kern="1200">
          <a:solidFill>
            <a:schemeClr val="tx1"/>
          </a:solidFill>
          <a:latin typeface="+mn-lt"/>
          <a:ea typeface="+mn-ea"/>
          <a:cs typeface="+mn-cs"/>
        </a:defRPr>
      </a:lvl3pPr>
      <a:lvl4pPr marL="1371622" algn="l" defTabSz="914414" rtl="0" eaLnBrk="1" latinLnBrk="0" hangingPunct="1">
        <a:defRPr sz="1800" kern="1200">
          <a:solidFill>
            <a:schemeClr val="tx1"/>
          </a:solidFill>
          <a:latin typeface="+mn-lt"/>
          <a:ea typeface="+mn-ea"/>
          <a:cs typeface="+mn-cs"/>
        </a:defRPr>
      </a:lvl4pPr>
      <a:lvl5pPr marL="1828829" algn="l" defTabSz="914414" rtl="0" eaLnBrk="1" latinLnBrk="0" hangingPunct="1">
        <a:defRPr sz="1800" kern="1200">
          <a:solidFill>
            <a:schemeClr val="tx1"/>
          </a:solidFill>
          <a:latin typeface="+mn-lt"/>
          <a:ea typeface="+mn-ea"/>
          <a:cs typeface="+mn-cs"/>
        </a:defRPr>
      </a:lvl5pPr>
      <a:lvl6pPr marL="2286037" algn="l" defTabSz="914414" rtl="0" eaLnBrk="1" latinLnBrk="0" hangingPunct="1">
        <a:defRPr sz="1800" kern="1200">
          <a:solidFill>
            <a:schemeClr val="tx1"/>
          </a:solidFill>
          <a:latin typeface="+mn-lt"/>
          <a:ea typeface="+mn-ea"/>
          <a:cs typeface="+mn-cs"/>
        </a:defRPr>
      </a:lvl6pPr>
      <a:lvl7pPr marL="2743244" algn="l" defTabSz="914414" rtl="0" eaLnBrk="1" latinLnBrk="0" hangingPunct="1">
        <a:defRPr sz="1800" kern="1200">
          <a:solidFill>
            <a:schemeClr val="tx1"/>
          </a:solidFill>
          <a:latin typeface="+mn-lt"/>
          <a:ea typeface="+mn-ea"/>
          <a:cs typeface="+mn-cs"/>
        </a:defRPr>
      </a:lvl7pPr>
      <a:lvl8pPr marL="3200452" algn="l" defTabSz="914414" rtl="0" eaLnBrk="1" latinLnBrk="0" hangingPunct="1">
        <a:defRPr sz="1800" kern="1200">
          <a:solidFill>
            <a:schemeClr val="tx1"/>
          </a:solidFill>
          <a:latin typeface="+mn-lt"/>
          <a:ea typeface="+mn-ea"/>
          <a:cs typeface="+mn-cs"/>
        </a:defRPr>
      </a:lvl8pPr>
      <a:lvl9pPr marL="3657659" algn="l" defTabSz="9144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8000"/>
          </a:srgbClr>
        </a:solidFill>
        <a:effectLst/>
      </p:bgPr>
    </p:bg>
    <p:spTree>
      <p:nvGrpSpPr>
        <p:cNvPr id="1" name=""/>
        <p:cNvGrpSpPr/>
        <p:nvPr/>
      </p:nvGrpSpPr>
      <p:grpSpPr>
        <a:xfrm>
          <a:off x="0" y="0"/>
          <a:ext cx="0" cy="0"/>
          <a:chOff x="0" y="0"/>
          <a:chExt cx="0" cy="0"/>
        </a:xfrm>
      </p:grpSpPr>
      <p:sp>
        <p:nvSpPr>
          <p:cNvPr id="56" name="Text Box 123"/>
          <p:cNvSpPr txBox="1">
            <a:spLocks noChangeArrowheads="1"/>
          </p:cNvSpPr>
          <p:nvPr/>
        </p:nvSpPr>
        <p:spPr bwMode="auto">
          <a:xfrm>
            <a:off x="31599704" y="30534464"/>
            <a:ext cx="11728896" cy="2009937"/>
          </a:xfrm>
          <a:prstGeom prst="rect">
            <a:avLst/>
          </a:prstGeom>
          <a:noFill/>
          <a:ln w="38100" cmpd="dbl">
            <a:no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r>
              <a:rPr lang="en-US" sz="2000" dirty="0"/>
              <a:t>We acknowledge the Chulaimbo Sub-District Hospital and </a:t>
            </a:r>
            <a:r>
              <a:rPr lang="en-US" sz="2000" dirty="0" err="1"/>
              <a:t>Mosoriot</a:t>
            </a:r>
            <a:r>
              <a:rPr lang="en-US" sz="2000" dirty="0"/>
              <a:t> Sub-District Hospital for allowing us to use their facilities to perform this study. We also thank our clinical officers, medical officers, and data entry and field staff who were involved in the project. We are particularly grateful to the mothers and children for their participation in this study. This work was supported by the National Cancer Institute at the National Institutes of Health (CA102667 to R. R., AI098511 to A.D.) as well as a grant from Alex’s Lemonade Stand (to R. R.)</a:t>
            </a:r>
          </a:p>
          <a:p>
            <a:r>
              <a:rPr lang="en-US" sz="2000" dirty="0"/>
              <a:t>We additionally express gratitude to Pamela Strauch and Mary McCarthy for their assistance in this project. </a:t>
            </a:r>
          </a:p>
          <a:p>
            <a:endParaRPr lang="en-US" sz="2000" dirty="0">
              <a:solidFill>
                <a:schemeClr val="accent3"/>
              </a:solidFill>
              <a:latin typeface="Garamond" panose="02020404030301010803" pitchFamily="18" charset="0"/>
              <a:cs typeface="Helvetica" pitchFamily="34" charset="0"/>
            </a:endParaRPr>
          </a:p>
        </p:txBody>
      </p:sp>
      <p:sp>
        <p:nvSpPr>
          <p:cNvPr id="50" name="Rectangle 1527"/>
          <p:cNvSpPr>
            <a:spLocks noChangeArrowheads="1"/>
          </p:cNvSpPr>
          <p:nvPr/>
        </p:nvSpPr>
        <p:spPr bwMode="auto">
          <a:xfrm>
            <a:off x="0" y="571659"/>
            <a:ext cx="43891200" cy="2547257"/>
          </a:xfrm>
          <a:prstGeom prst="rect">
            <a:avLst/>
          </a:prstGeom>
          <a:solidFill>
            <a:schemeClr val="bg1">
              <a:alpha val="75000"/>
            </a:schemeClr>
          </a:solidFill>
          <a:ln>
            <a:noFill/>
          </a:ln>
          <a:effectLst/>
        </p:spPr>
        <p:txBody>
          <a:bodyPr wrap="none" anchor="ctr"/>
          <a:lstStyle/>
          <a:p>
            <a:endParaRPr lang="en-US" dirty="0"/>
          </a:p>
        </p:txBody>
      </p:sp>
      <p:sp>
        <p:nvSpPr>
          <p:cNvPr id="6160" name="Text Box 16"/>
          <p:cNvSpPr txBox="1">
            <a:spLocks noChangeArrowheads="1"/>
          </p:cNvSpPr>
          <p:nvPr/>
        </p:nvSpPr>
        <p:spPr bwMode="auto">
          <a:xfrm>
            <a:off x="751794" y="16523145"/>
            <a:ext cx="12267956" cy="4431855"/>
          </a:xfrm>
          <a:prstGeom prst="rect">
            <a:avLst/>
          </a:prstGeom>
          <a:noFill/>
          <a:ln w="9525">
            <a:noFill/>
            <a:miter lim="800000"/>
            <a:headEnd/>
            <a:tailEnd/>
          </a:ln>
          <a:effectLst/>
        </p:spPr>
        <p:txBody>
          <a:bodyPr lIns="123444" tIns="61722" rIns="123444" bIns="61722"/>
          <a:lstStyle>
            <a:lvl1pPr algn="l" defTabSz="1235075">
              <a:tabLst>
                <a:tab pos="228600" algn="l"/>
                <a:tab pos="685800" algn="l"/>
              </a:tabLst>
              <a:defRPr sz="2400">
                <a:solidFill>
                  <a:schemeClr val="tx1"/>
                </a:solidFill>
                <a:latin typeface="Times New Roman" pitchFamily="18" charset="0"/>
              </a:defRPr>
            </a:lvl1pPr>
            <a:lvl2pPr marL="619125" algn="l" defTabSz="1235075">
              <a:tabLst>
                <a:tab pos="228600" algn="l"/>
                <a:tab pos="685800" algn="l"/>
              </a:tabLst>
              <a:defRPr sz="2400">
                <a:solidFill>
                  <a:schemeClr val="tx1"/>
                </a:solidFill>
                <a:latin typeface="Times New Roman" pitchFamily="18" charset="0"/>
              </a:defRPr>
            </a:lvl2pPr>
            <a:lvl3pPr marL="1235075" algn="l" defTabSz="1235075">
              <a:tabLst>
                <a:tab pos="228600" algn="l"/>
                <a:tab pos="685800" algn="l"/>
              </a:tabLst>
              <a:defRPr sz="2400">
                <a:solidFill>
                  <a:schemeClr val="tx1"/>
                </a:solidFill>
                <a:latin typeface="Times New Roman" pitchFamily="18" charset="0"/>
              </a:defRPr>
            </a:lvl3pPr>
            <a:lvl4pPr marL="1851025" algn="l" defTabSz="1235075">
              <a:tabLst>
                <a:tab pos="228600" algn="l"/>
                <a:tab pos="685800" algn="l"/>
              </a:tabLst>
              <a:defRPr sz="2400">
                <a:solidFill>
                  <a:schemeClr val="tx1"/>
                </a:solidFill>
                <a:latin typeface="Times New Roman" pitchFamily="18" charset="0"/>
              </a:defRPr>
            </a:lvl4pPr>
            <a:lvl5pPr marL="2470150" algn="l" defTabSz="1235075">
              <a:tabLst>
                <a:tab pos="228600" algn="l"/>
                <a:tab pos="6858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228600" algn="l"/>
                <a:tab pos="6858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228600" algn="l"/>
                <a:tab pos="6858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228600" algn="l"/>
                <a:tab pos="6858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228600" algn="l"/>
                <a:tab pos="685800" algn="l"/>
              </a:tabLst>
              <a:defRPr sz="2400">
                <a:solidFill>
                  <a:schemeClr val="tx1"/>
                </a:solidFill>
                <a:latin typeface="Times New Roman" pitchFamily="18" charset="0"/>
              </a:defRPr>
            </a:lvl9pPr>
          </a:lstStyle>
          <a:p>
            <a:r>
              <a:rPr lang="en-US" sz="2800" b="0" i="0" dirty="0">
                <a:solidFill>
                  <a:srgbClr val="000000"/>
                </a:solidFill>
                <a:effectLst/>
                <a:latin typeface="Times New Roman" panose="02020603050405020304" pitchFamily="18" charset="0"/>
              </a:rPr>
              <a:t>The Chulaimbo Antenatal Postnatal (CHAP) study based in Chulaimbo County, Kenya, followed infants born to HIV-negative mothers from delivery through 2 years of age. Plasma samples were collected from 154 children in Kenya at several timepoints prior to 6 months and at 9 and 12 months of age. These infants received the measles vaccine at 9 months of age in line with WHO standards. Infants were defined as infected with EBV if any sample at 6 months or earlier had detectable EBV DNA as assessed by Q-PCR. An indirect ELISA was performed at 12-months of age to assess for anti-measles IgG. Infants whose EBV PCR data, CMV status, and measles vaccination data were collected and verified were included in the final analysis, resulting in 109 infants. </a:t>
            </a:r>
            <a:endParaRPr lang="en-US" sz="3600" dirty="0">
              <a:solidFill>
                <a:schemeClr val="bg1"/>
              </a:solidFill>
              <a:latin typeface="Garamond" panose="02020404030301010803" pitchFamily="18" charset="0"/>
            </a:endParaRPr>
          </a:p>
        </p:txBody>
      </p:sp>
      <p:sp>
        <p:nvSpPr>
          <p:cNvPr id="6154" name="Text Box 10"/>
          <p:cNvSpPr txBox="1">
            <a:spLocks noChangeArrowheads="1"/>
          </p:cNvSpPr>
          <p:nvPr/>
        </p:nvSpPr>
        <p:spPr bwMode="auto">
          <a:xfrm>
            <a:off x="685801" y="7016368"/>
            <a:ext cx="12287832" cy="6623432"/>
          </a:xfrm>
          <a:prstGeom prst="rect">
            <a:avLst/>
          </a:prstGeom>
          <a:noFill/>
          <a:ln w="9525">
            <a:noFill/>
            <a:miter lim="800000"/>
            <a:headEnd/>
            <a:tailEnd/>
          </a:ln>
          <a:effectLst/>
        </p:spPr>
        <p:txBody>
          <a:bodyPr lIns="123444" tIns="61722" rIns="123444" bIns="61722"/>
          <a:lstStyle>
            <a:lvl1pPr algn="l" defTabSz="1235075">
              <a:tabLst>
                <a:tab pos="228600" algn="l"/>
              </a:tabLst>
              <a:defRPr sz="2400">
                <a:solidFill>
                  <a:schemeClr val="tx1"/>
                </a:solidFill>
                <a:latin typeface="Times New Roman" pitchFamily="18" charset="0"/>
              </a:defRPr>
            </a:lvl1pPr>
            <a:lvl2pPr marL="155575" algn="l" defTabSz="1235075">
              <a:tabLst>
                <a:tab pos="228600" algn="l"/>
              </a:tabLst>
              <a:defRPr sz="2400">
                <a:solidFill>
                  <a:schemeClr val="tx1"/>
                </a:solidFill>
                <a:latin typeface="Times New Roman" pitchFamily="18" charset="0"/>
              </a:defRPr>
            </a:lvl2pPr>
            <a:lvl3pPr marL="307975" algn="l" defTabSz="1235075">
              <a:tabLst>
                <a:tab pos="228600" algn="l"/>
              </a:tabLst>
              <a:defRPr sz="2400">
                <a:solidFill>
                  <a:schemeClr val="tx1"/>
                </a:solidFill>
                <a:latin typeface="Times New Roman" pitchFamily="18" charset="0"/>
              </a:defRPr>
            </a:lvl3pPr>
            <a:lvl4pPr marL="1851025" algn="l" defTabSz="1235075">
              <a:tabLst>
                <a:tab pos="228600" algn="l"/>
              </a:tabLst>
              <a:defRPr sz="2400">
                <a:solidFill>
                  <a:schemeClr val="tx1"/>
                </a:solidFill>
                <a:latin typeface="Times New Roman" pitchFamily="18" charset="0"/>
              </a:defRPr>
            </a:lvl4pPr>
            <a:lvl5pPr marL="2470150" algn="l" defTabSz="1235075">
              <a:tabLst>
                <a:tab pos="2286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2286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2286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2286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228600" algn="l"/>
              </a:tabLst>
              <a:defRPr sz="2400">
                <a:solidFill>
                  <a:schemeClr val="tx1"/>
                </a:solidFill>
                <a:latin typeface="Times New Roman" pitchFamily="18" charset="0"/>
              </a:defRPr>
            </a:lvl9pPr>
          </a:lstStyle>
          <a:p>
            <a:r>
              <a:rPr lang="en-US" sz="3200" b="0" i="0" dirty="0">
                <a:solidFill>
                  <a:srgbClr val="000000"/>
                </a:solidFill>
                <a:effectLst/>
                <a:latin typeface="Times New Roman" panose="02020603050405020304" pitchFamily="18" charset="0"/>
              </a:rPr>
              <a:t>Measles is a preventable disease through vaccination</a:t>
            </a:r>
            <a:r>
              <a:rPr lang="en-US" sz="3200" dirty="0">
                <a:solidFill>
                  <a:srgbClr val="000000"/>
                </a:solidFill>
              </a:rPr>
              <a:t>, but </a:t>
            </a:r>
            <a:r>
              <a:rPr lang="en-US" sz="3200" b="0" i="0" dirty="0">
                <a:solidFill>
                  <a:srgbClr val="000000"/>
                </a:solidFill>
                <a:effectLst/>
                <a:latin typeface="Times New Roman" panose="02020603050405020304" pitchFamily="18" charset="0"/>
              </a:rPr>
              <a:t>still presents a large burden of disease throughout the world. In 2019, there were more than 207,000 </a:t>
            </a:r>
            <a:r>
              <a:rPr lang="en-US" sz="3200" dirty="0">
                <a:solidFill>
                  <a:srgbClr val="000000"/>
                </a:solidFill>
              </a:rPr>
              <a:t>worldwide due to measles.</a:t>
            </a:r>
            <a:r>
              <a:rPr lang="en-US" sz="3200" b="0" i="0" dirty="0">
                <a:solidFill>
                  <a:srgbClr val="000000"/>
                </a:solidFill>
                <a:effectLst/>
                <a:latin typeface="Times New Roman" panose="02020603050405020304" pitchFamily="18" charset="0"/>
              </a:rPr>
              <a:t> Measles vaccination in Sub-Saharan Africa </a:t>
            </a:r>
            <a:r>
              <a:rPr lang="en-US" sz="3200" dirty="0">
                <a:solidFill>
                  <a:srgbClr val="000000"/>
                </a:solidFill>
              </a:rPr>
              <a:t>appears to be less effective (Bull World Health Organ, 1966). </a:t>
            </a:r>
            <a:r>
              <a:rPr lang="en-US" sz="3200" b="0" i="0" dirty="0">
                <a:solidFill>
                  <a:srgbClr val="000000"/>
                </a:solidFill>
                <a:effectLst/>
                <a:latin typeface="Times New Roman" panose="02020603050405020304" pitchFamily="18" charset="0"/>
              </a:rPr>
              <a:t>In a study based in the Gambia (Whittle et al., 2010, </a:t>
            </a:r>
            <a:r>
              <a:rPr lang="en-US" sz="3200" b="0" i="0" dirty="0" err="1">
                <a:solidFill>
                  <a:srgbClr val="000000"/>
                </a:solidFill>
                <a:effectLst/>
                <a:latin typeface="Times New Roman" panose="02020603050405020304" pitchFamily="18" charset="0"/>
              </a:rPr>
              <a:t>PLoS</a:t>
            </a:r>
            <a:r>
              <a:rPr lang="en-US" sz="3200" b="0" i="0" dirty="0">
                <a:solidFill>
                  <a:srgbClr val="000000"/>
                </a:solidFill>
                <a:effectLst/>
                <a:latin typeface="Times New Roman" panose="02020603050405020304" pitchFamily="18" charset="0"/>
              </a:rPr>
              <a:t> One), Epstein-Barr virus (EBV) infection measured at 9 months of age prior to measles vaccination resulted in diminished anti-measles antibody levels. Previous work by our group on an infant cohort in Western Kenya revealed a young age of initial EBV infection of 7-8 months, with ~30% of infants infected with EBV prior to 6 months of age (</a:t>
            </a:r>
            <a:r>
              <a:rPr lang="en-US" sz="3200" b="0" i="0" dirty="0" err="1">
                <a:solidFill>
                  <a:srgbClr val="000000"/>
                </a:solidFill>
                <a:effectLst/>
                <a:latin typeface="Times New Roman" panose="02020603050405020304" pitchFamily="18" charset="0"/>
              </a:rPr>
              <a:t>Piriou</a:t>
            </a:r>
            <a:r>
              <a:rPr lang="en-US" sz="3200" b="0" i="0" dirty="0">
                <a:solidFill>
                  <a:srgbClr val="000000"/>
                </a:solidFill>
                <a:effectLst/>
                <a:latin typeface="Times New Roman" panose="02020603050405020304" pitchFamily="18" charset="0"/>
              </a:rPr>
              <a:t> et al., 2012, JID).</a:t>
            </a:r>
            <a:endParaRPr lang="en-US" sz="4000" dirty="0">
              <a:latin typeface="Garamond" panose="02020404030301010803" pitchFamily="18" charset="0"/>
            </a:endParaRPr>
          </a:p>
        </p:txBody>
      </p:sp>
      <p:sp>
        <p:nvSpPr>
          <p:cNvPr id="6267" name="Text Box 123"/>
          <p:cNvSpPr txBox="1">
            <a:spLocks noChangeArrowheads="1"/>
          </p:cNvSpPr>
          <p:nvPr/>
        </p:nvSpPr>
        <p:spPr bwMode="auto">
          <a:xfrm>
            <a:off x="33432367" y="20652882"/>
            <a:ext cx="9833741" cy="8788554"/>
          </a:xfrm>
          <a:prstGeom prst="rect">
            <a:avLst/>
          </a:prstGeom>
          <a:noFill/>
          <a:ln w="38100" cmpd="dbl">
            <a:no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r>
              <a:rPr lang="en-US" sz="2800" b="0" i="0" dirty="0">
                <a:solidFill>
                  <a:srgbClr val="000000"/>
                </a:solidFill>
                <a:effectLst/>
                <a:latin typeface="Times New Roman" panose="02020603050405020304" pitchFamily="18" charset="0"/>
              </a:rPr>
              <a:t>Children who were infected by EBV by age 6 months had a statistically significant reduction in normalized OD values (p-value = 0.030; 95% CI = -0.665 to -0.034). Interestingly, infants infected with both EBV and CMV had greater normalized OD values (p-value &lt; 0.001; 95% CI = 0.403 to 1.528). This </a:t>
            </a:r>
            <a:r>
              <a:rPr lang="en-US" sz="2800" dirty="0">
                <a:solidFill>
                  <a:srgbClr val="000000"/>
                </a:solidFill>
              </a:rPr>
              <a:t>aligns with previous work done by Whittle and colleagues (2010, </a:t>
            </a:r>
            <a:r>
              <a:rPr lang="en-US" sz="2800" dirty="0" err="1">
                <a:solidFill>
                  <a:srgbClr val="000000"/>
                </a:solidFill>
              </a:rPr>
              <a:t>PLoS</a:t>
            </a:r>
            <a:r>
              <a:rPr lang="en-US" sz="2800" dirty="0">
                <a:solidFill>
                  <a:srgbClr val="000000"/>
                </a:solidFill>
              </a:rPr>
              <a:t> One). </a:t>
            </a:r>
            <a:r>
              <a:rPr lang="en-US" sz="2800" b="0" i="0" dirty="0">
                <a:solidFill>
                  <a:srgbClr val="000000"/>
                </a:solidFill>
                <a:effectLst/>
                <a:latin typeface="Times New Roman" panose="02020603050405020304" pitchFamily="18" charset="0"/>
              </a:rPr>
              <a:t>As EBV is a B-cell tropic virus, there may be disruption in humoral immunity from early infection leading to decreased vaccine efficacy. CMV infection, conversely, provides a protective effect, perhaps by activating T-cell response. More work will need to be done to understand the biological mechanism affecting response to vaccination. From a public health perspective, we believe that this represents a possible opportunity for acquiring measles. The correlate of protection for measles antibody measured by OD is &gt;0.1 (</a:t>
            </a:r>
            <a:r>
              <a:rPr lang="en-US" sz="2800" b="0" i="0" dirty="0" err="1">
                <a:solidFill>
                  <a:srgbClr val="000000"/>
                </a:solidFill>
                <a:effectLst/>
                <a:latin typeface="Times New Roman" panose="02020603050405020304" pitchFamily="18" charset="0"/>
              </a:rPr>
              <a:t>Huiss</a:t>
            </a:r>
            <a:r>
              <a:rPr lang="en-US" sz="2800" b="0" i="0" dirty="0">
                <a:solidFill>
                  <a:srgbClr val="000000"/>
                </a:solidFill>
                <a:effectLst/>
                <a:latin typeface="Times New Roman" panose="02020603050405020304" pitchFamily="18" charset="0"/>
              </a:rPr>
              <a:t> et al., 1997, Clin Exp Immunol). While none of our samples had ODs &lt;0.1, there is evidence of anti-measles IgG declining over time in children infected with EBV (</a:t>
            </a:r>
            <a:r>
              <a:rPr lang="en-US" sz="2800" b="0" i="0" dirty="0" err="1">
                <a:solidFill>
                  <a:srgbClr val="000000"/>
                </a:solidFill>
                <a:effectLst/>
                <a:latin typeface="Times New Roman" panose="02020603050405020304" pitchFamily="18" charset="0"/>
              </a:rPr>
              <a:t>Lasaviciute</a:t>
            </a:r>
            <a:r>
              <a:rPr lang="en-US" sz="2800" b="0" i="0" dirty="0">
                <a:solidFill>
                  <a:srgbClr val="000000"/>
                </a:solidFill>
                <a:effectLst/>
                <a:latin typeface="Times New Roman" panose="02020603050405020304" pitchFamily="18" charset="0"/>
              </a:rPr>
              <a:t> et al., 2017, Front Immunol). A future study to look at how these children’s ODs trend over time. </a:t>
            </a:r>
            <a:endParaRPr lang="en-US" sz="2800" dirty="0">
              <a:latin typeface="+mn-lt"/>
            </a:endParaRPr>
          </a:p>
        </p:txBody>
      </p:sp>
      <p:sp>
        <p:nvSpPr>
          <p:cNvPr id="6920" name="Rectangle 776"/>
          <p:cNvSpPr>
            <a:spLocks noChangeArrowheads="1"/>
          </p:cNvSpPr>
          <p:nvPr/>
        </p:nvSpPr>
        <p:spPr bwMode="auto">
          <a:xfrm>
            <a:off x="2" y="18284329"/>
            <a:ext cx="369397"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82880" tIns="91440" rIns="182880" bIns="91440" anchor="ctr">
            <a:spAutoFit/>
          </a:bodyPr>
          <a:lstStyle/>
          <a:p>
            <a:pPr algn="l" defTabSz="1828829"/>
            <a:endParaRPr lang="en-US" sz="4800" dirty="0"/>
          </a:p>
        </p:txBody>
      </p:sp>
      <p:sp>
        <p:nvSpPr>
          <p:cNvPr id="28897" name="Rectangle 1249"/>
          <p:cNvSpPr>
            <a:spLocks noChangeArrowheads="1"/>
          </p:cNvSpPr>
          <p:nvPr/>
        </p:nvSpPr>
        <p:spPr bwMode="auto">
          <a:xfrm>
            <a:off x="2" y="18643104"/>
            <a:ext cx="369397"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82880" tIns="91440" rIns="182880" bIns="91440" anchor="ctr">
            <a:spAutoFit/>
          </a:bodyPr>
          <a:lstStyle/>
          <a:p>
            <a:pPr algn="l" defTabSz="1828829"/>
            <a:endParaRPr lang="en-US" sz="4800" dirty="0"/>
          </a:p>
        </p:txBody>
      </p:sp>
      <p:sp>
        <p:nvSpPr>
          <p:cNvPr id="29" name="Text Box 1254"/>
          <p:cNvSpPr txBox="1">
            <a:spLocks noChangeArrowheads="1"/>
          </p:cNvSpPr>
          <p:nvPr/>
        </p:nvSpPr>
        <p:spPr bwMode="auto">
          <a:xfrm>
            <a:off x="685801" y="13639800"/>
            <a:ext cx="12287836" cy="3276600"/>
          </a:xfrm>
          <a:prstGeom prst="rect">
            <a:avLst/>
          </a:prstGeom>
          <a:noFill/>
          <a:ln w="9525">
            <a:noFill/>
            <a:miter lim="800000"/>
            <a:headEnd/>
            <a:tailEnd/>
          </a:ln>
          <a:effectLst/>
        </p:spPr>
        <p:txBody>
          <a:bodyPr lIns="123444" tIns="61722" rIns="123444" bIns="61722"/>
          <a:lstStyle>
            <a:lvl1pPr algn="l" defTabSz="1235075">
              <a:tabLst>
                <a:tab pos="228600" algn="l"/>
              </a:tabLst>
              <a:defRPr sz="2400">
                <a:solidFill>
                  <a:schemeClr val="tx1"/>
                </a:solidFill>
                <a:latin typeface="Times New Roman" pitchFamily="18" charset="0"/>
              </a:defRPr>
            </a:lvl1pPr>
            <a:lvl2pPr marL="155575" algn="l" defTabSz="1235075">
              <a:tabLst>
                <a:tab pos="228600" algn="l"/>
              </a:tabLst>
              <a:defRPr sz="2400">
                <a:solidFill>
                  <a:schemeClr val="tx1"/>
                </a:solidFill>
                <a:latin typeface="Times New Roman" pitchFamily="18" charset="0"/>
              </a:defRPr>
            </a:lvl2pPr>
            <a:lvl3pPr marL="307975" algn="l" defTabSz="1235075">
              <a:tabLst>
                <a:tab pos="228600" algn="l"/>
              </a:tabLst>
              <a:defRPr sz="2400">
                <a:solidFill>
                  <a:schemeClr val="tx1"/>
                </a:solidFill>
                <a:latin typeface="Times New Roman" pitchFamily="18" charset="0"/>
              </a:defRPr>
            </a:lvl3pPr>
            <a:lvl4pPr marL="1851025" algn="l" defTabSz="1235075">
              <a:tabLst>
                <a:tab pos="228600" algn="l"/>
              </a:tabLst>
              <a:defRPr sz="2400">
                <a:solidFill>
                  <a:schemeClr val="tx1"/>
                </a:solidFill>
                <a:latin typeface="Times New Roman" pitchFamily="18" charset="0"/>
              </a:defRPr>
            </a:lvl4pPr>
            <a:lvl5pPr marL="2470150" algn="l" defTabSz="1235075">
              <a:tabLst>
                <a:tab pos="2286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2286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2286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2286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228600" algn="l"/>
              </a:tabLst>
              <a:defRPr sz="2400">
                <a:solidFill>
                  <a:schemeClr val="tx1"/>
                </a:solidFill>
                <a:latin typeface="Times New Roman" pitchFamily="18" charset="0"/>
              </a:defRPr>
            </a:lvl9pPr>
          </a:lstStyle>
          <a:p>
            <a:pPr marL="571509" indent="-571509">
              <a:buFont typeface="Arial" panose="020B0604020202020204" pitchFamily="34" charset="0"/>
              <a:buChar char="•"/>
            </a:pPr>
            <a:r>
              <a:rPr lang="en-US" sz="3200" dirty="0"/>
              <a:t>The aim of this study was to determine the response to measles vaccine following routine 9-month vaccination in infants who had been previously infected with EBV by 6-months of age. </a:t>
            </a:r>
            <a:endParaRPr lang="en-US" sz="3200" spc="-150" dirty="0">
              <a:latin typeface="Garamond" panose="02020404030301010803" pitchFamily="18" charset="0"/>
              <a:cs typeface="Helvetica" pitchFamily="34" charset="0"/>
            </a:endParaRPr>
          </a:p>
        </p:txBody>
      </p:sp>
      <p:sp>
        <p:nvSpPr>
          <p:cNvPr id="41" name="Rectangle 2"/>
          <p:cNvSpPr txBox="1">
            <a:spLocks noChangeArrowheads="1"/>
          </p:cNvSpPr>
          <p:nvPr/>
        </p:nvSpPr>
        <p:spPr bwMode="auto">
          <a:xfrm>
            <a:off x="685800" y="685800"/>
            <a:ext cx="36881081"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23228" tIns="211614" rIns="423228" bIns="211614" numCol="1" anchor="ctr" anchorCtr="0" compatLnSpc="1">
            <a:prstTxWarp prst="textNoShape">
              <a:avLst/>
            </a:prstTxWarp>
          </a:bodyPr>
          <a:lstStyle>
            <a:lvl1pPr algn="ctr" defTabSz="4232275" rtl="0" eaLnBrk="0" fontAlgn="base" hangingPunct="0">
              <a:spcBef>
                <a:spcPct val="0"/>
              </a:spcBef>
              <a:spcAft>
                <a:spcPct val="0"/>
              </a:spcAft>
              <a:defRPr sz="20400">
                <a:solidFill>
                  <a:schemeClr val="tx2"/>
                </a:solidFill>
                <a:latin typeface="+mj-lt"/>
                <a:ea typeface="+mj-ea"/>
                <a:cs typeface="+mj-cs"/>
              </a:defRPr>
            </a:lvl1pPr>
            <a:lvl2pPr algn="ctr" defTabSz="4232275" rtl="0" eaLnBrk="0" fontAlgn="base" hangingPunct="0">
              <a:spcBef>
                <a:spcPct val="0"/>
              </a:spcBef>
              <a:spcAft>
                <a:spcPct val="0"/>
              </a:spcAft>
              <a:defRPr sz="20400">
                <a:solidFill>
                  <a:schemeClr val="tx2"/>
                </a:solidFill>
                <a:latin typeface="Times New Roman" pitchFamily="18" charset="0"/>
              </a:defRPr>
            </a:lvl2pPr>
            <a:lvl3pPr algn="ctr" defTabSz="4232275" rtl="0" eaLnBrk="0" fontAlgn="base" hangingPunct="0">
              <a:spcBef>
                <a:spcPct val="0"/>
              </a:spcBef>
              <a:spcAft>
                <a:spcPct val="0"/>
              </a:spcAft>
              <a:defRPr sz="20400">
                <a:solidFill>
                  <a:schemeClr val="tx2"/>
                </a:solidFill>
                <a:latin typeface="Times New Roman" pitchFamily="18" charset="0"/>
              </a:defRPr>
            </a:lvl3pPr>
            <a:lvl4pPr algn="ctr" defTabSz="4232275" rtl="0" eaLnBrk="0" fontAlgn="base" hangingPunct="0">
              <a:spcBef>
                <a:spcPct val="0"/>
              </a:spcBef>
              <a:spcAft>
                <a:spcPct val="0"/>
              </a:spcAft>
              <a:defRPr sz="20400">
                <a:solidFill>
                  <a:schemeClr val="tx2"/>
                </a:solidFill>
                <a:latin typeface="Times New Roman" pitchFamily="18" charset="0"/>
              </a:defRPr>
            </a:lvl4pPr>
            <a:lvl5pPr algn="ctr" defTabSz="4232275" rtl="0" eaLnBrk="0" fontAlgn="base" hangingPunct="0">
              <a:spcBef>
                <a:spcPct val="0"/>
              </a:spcBef>
              <a:spcAft>
                <a:spcPct val="0"/>
              </a:spcAft>
              <a:defRPr sz="20400">
                <a:solidFill>
                  <a:schemeClr val="tx2"/>
                </a:solidFill>
                <a:latin typeface="Times New Roman" pitchFamily="18" charset="0"/>
              </a:defRPr>
            </a:lvl5pPr>
            <a:lvl6pPr marL="457200" algn="ctr" defTabSz="4232275" rtl="0" eaLnBrk="0" fontAlgn="base" hangingPunct="0">
              <a:spcBef>
                <a:spcPct val="0"/>
              </a:spcBef>
              <a:spcAft>
                <a:spcPct val="0"/>
              </a:spcAft>
              <a:defRPr sz="20400">
                <a:solidFill>
                  <a:schemeClr val="tx2"/>
                </a:solidFill>
                <a:latin typeface="Times New Roman" pitchFamily="18" charset="0"/>
              </a:defRPr>
            </a:lvl6pPr>
            <a:lvl7pPr marL="914400" algn="ctr" defTabSz="4232275" rtl="0" eaLnBrk="0" fontAlgn="base" hangingPunct="0">
              <a:spcBef>
                <a:spcPct val="0"/>
              </a:spcBef>
              <a:spcAft>
                <a:spcPct val="0"/>
              </a:spcAft>
              <a:defRPr sz="20400">
                <a:solidFill>
                  <a:schemeClr val="tx2"/>
                </a:solidFill>
                <a:latin typeface="Times New Roman" pitchFamily="18" charset="0"/>
              </a:defRPr>
            </a:lvl7pPr>
            <a:lvl8pPr marL="1371600" algn="ctr" defTabSz="4232275" rtl="0" eaLnBrk="0" fontAlgn="base" hangingPunct="0">
              <a:spcBef>
                <a:spcPct val="0"/>
              </a:spcBef>
              <a:spcAft>
                <a:spcPct val="0"/>
              </a:spcAft>
              <a:defRPr sz="20400">
                <a:solidFill>
                  <a:schemeClr val="tx2"/>
                </a:solidFill>
                <a:latin typeface="Times New Roman" pitchFamily="18" charset="0"/>
              </a:defRPr>
            </a:lvl8pPr>
            <a:lvl9pPr marL="1828800" algn="ctr" defTabSz="4232275" rtl="0" eaLnBrk="0" fontAlgn="base" hangingPunct="0">
              <a:spcBef>
                <a:spcPct val="0"/>
              </a:spcBef>
              <a:spcAft>
                <a:spcPct val="0"/>
              </a:spcAft>
              <a:defRPr sz="20400">
                <a:solidFill>
                  <a:schemeClr val="tx2"/>
                </a:solidFill>
                <a:latin typeface="Times New Roman" pitchFamily="18" charset="0"/>
              </a:defRPr>
            </a:lvl9pPr>
          </a:lstStyle>
          <a:p>
            <a:pPr algn="l">
              <a:lnSpc>
                <a:spcPct val="90000"/>
              </a:lnSpc>
            </a:pPr>
            <a:r>
              <a:rPr lang="en-US" sz="8000" b="1" spc="-150" dirty="0">
                <a:solidFill>
                  <a:schemeClr val="tx1"/>
                </a:solidFill>
                <a:latin typeface="Garamond" panose="02020404030301010803" pitchFamily="18" charset="0"/>
              </a:rPr>
              <a:t>Early EBV Infection in Kenyan Infants by 6-Months and Response to Measles Vaccination</a:t>
            </a:r>
          </a:p>
        </p:txBody>
      </p:sp>
      <p:sp>
        <p:nvSpPr>
          <p:cNvPr id="36" name="Rectangle 4"/>
          <p:cNvSpPr>
            <a:spLocks noChangeArrowheads="1"/>
          </p:cNvSpPr>
          <p:nvPr/>
        </p:nvSpPr>
        <p:spPr bwMode="auto">
          <a:xfrm>
            <a:off x="685800" y="3091332"/>
            <a:ext cx="36881082" cy="1330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23228" tIns="211614" rIns="423228" bIns="211614"/>
          <a:lstStyle/>
          <a:p>
            <a:pPr algn="l"/>
            <a:r>
              <a:rPr lang="en-US" sz="3600" b="0" i="0" dirty="0">
                <a:solidFill>
                  <a:srgbClr val="000000"/>
                </a:solidFill>
                <a:effectLst/>
                <a:latin typeface="Times New Roman" panose="02020603050405020304" pitchFamily="18" charset="0"/>
              </a:rPr>
              <a:t>Derek S. Mason, MPH,</a:t>
            </a:r>
            <a:r>
              <a:rPr lang="en-US" sz="3600" b="0" i="0" baseline="30000">
                <a:solidFill>
                  <a:srgbClr val="000000"/>
                </a:solidFill>
                <a:effectLst/>
                <a:latin typeface="Times New Roman" panose="02020603050405020304" pitchFamily="18" charset="0"/>
              </a:rPr>
              <a:t>1</a:t>
            </a:r>
            <a:r>
              <a:rPr lang="en-US" sz="3600" b="0" i="0">
                <a:solidFill>
                  <a:srgbClr val="000000"/>
                </a:solidFill>
                <a:effectLst/>
                <a:latin typeface="Times New Roman" panose="02020603050405020304" pitchFamily="18" charset="0"/>
              </a:rPr>
              <a:t> Conner Jackson, MS,</a:t>
            </a:r>
            <a:r>
              <a:rPr lang="en-US" sz="3600" b="0" i="0" baseline="30000">
                <a:solidFill>
                  <a:srgbClr val="000000"/>
                </a:solidFill>
                <a:effectLst/>
                <a:latin typeface="Times New Roman" panose="02020603050405020304" pitchFamily="18" charset="0"/>
              </a:rPr>
              <a:t>1</a:t>
            </a:r>
            <a:r>
              <a:rPr lang="en-US" sz="3600" b="0" i="0">
                <a:solidFill>
                  <a:srgbClr val="000000"/>
                </a:solidFill>
                <a:effectLst/>
                <a:latin typeface="Times New Roman" panose="02020603050405020304" pitchFamily="18" charset="0"/>
              </a:rPr>
              <a:t> Siobhan </a:t>
            </a:r>
            <a:r>
              <a:rPr lang="en-US" sz="3600" b="0" i="0" dirty="0">
                <a:solidFill>
                  <a:srgbClr val="000000"/>
                </a:solidFill>
                <a:effectLst/>
                <a:latin typeface="Times New Roman" panose="02020603050405020304" pitchFamily="18" charset="0"/>
              </a:rPr>
              <a:t>Flaherty, MS,</a:t>
            </a:r>
            <a:r>
              <a:rPr lang="en-US" sz="3600" b="0" i="0" baseline="30000">
                <a:solidFill>
                  <a:srgbClr val="000000"/>
                </a:solidFill>
                <a:effectLst/>
                <a:latin typeface="Times New Roman" panose="02020603050405020304" pitchFamily="18" charset="0"/>
              </a:rPr>
              <a:t>1</a:t>
            </a:r>
            <a:r>
              <a:rPr lang="en-US" sz="3600" b="0" i="0">
                <a:solidFill>
                  <a:srgbClr val="000000"/>
                </a:solidFill>
                <a:effectLst/>
                <a:latin typeface="Times New Roman" panose="02020603050405020304" pitchFamily="18" charset="0"/>
              </a:rPr>
              <a:t> </a:t>
            </a:r>
            <a:r>
              <a:rPr lang="en-US" sz="3600" b="0" i="0" dirty="0" err="1">
                <a:solidFill>
                  <a:srgbClr val="000000"/>
                </a:solidFill>
                <a:effectLst/>
                <a:latin typeface="Times New Roman" panose="02020603050405020304" pitchFamily="18" charset="0"/>
              </a:rPr>
              <a:t>Emmily</a:t>
            </a:r>
            <a:r>
              <a:rPr lang="en-US" sz="3600" b="0" i="0" dirty="0">
                <a:solidFill>
                  <a:srgbClr val="000000"/>
                </a:solidFill>
                <a:effectLst/>
                <a:latin typeface="Times New Roman" panose="02020603050405020304" pitchFamily="18" charset="0"/>
              </a:rPr>
              <a:t> </a:t>
            </a:r>
            <a:r>
              <a:rPr lang="en-US" sz="3600" b="0" i="0" dirty="0" err="1">
                <a:solidFill>
                  <a:srgbClr val="000000"/>
                </a:solidFill>
                <a:effectLst/>
                <a:latin typeface="Times New Roman" panose="02020603050405020304" pitchFamily="18" charset="0"/>
              </a:rPr>
              <a:t>Koech</a:t>
            </a:r>
            <a:r>
              <a:rPr lang="en-US" sz="3600" b="0" i="0" dirty="0">
                <a:solidFill>
                  <a:srgbClr val="000000"/>
                </a:solidFill>
                <a:effectLst/>
                <a:latin typeface="Times New Roman" panose="02020603050405020304" pitchFamily="18" charset="0"/>
              </a:rPr>
              <a:t>, MSc,</a:t>
            </a:r>
            <a:r>
              <a:rPr lang="en-US" sz="3600" b="0" i="0" baseline="30000" dirty="0">
                <a:solidFill>
                  <a:srgbClr val="000000"/>
                </a:solidFill>
                <a:effectLst/>
                <a:latin typeface="Times New Roman" panose="02020603050405020304" pitchFamily="18" charset="0"/>
              </a:rPr>
              <a:t>2</a:t>
            </a:r>
            <a:r>
              <a:rPr lang="en-US" sz="3600" b="0" i="0" dirty="0">
                <a:solidFill>
                  <a:srgbClr val="000000"/>
                </a:solidFill>
                <a:effectLst/>
                <a:latin typeface="Times New Roman" panose="02020603050405020304" pitchFamily="18" charset="0"/>
              </a:rPr>
              <a:t> Gabriela S. Reyes, PhD,</a:t>
            </a:r>
            <a:r>
              <a:rPr lang="en-US" sz="3600" b="0" i="0" baseline="30000" dirty="0">
                <a:solidFill>
                  <a:srgbClr val="000000"/>
                </a:solidFill>
                <a:effectLst/>
                <a:latin typeface="Times New Roman" panose="02020603050405020304" pitchFamily="18" charset="0"/>
              </a:rPr>
              <a:t>1</a:t>
            </a:r>
            <a:r>
              <a:rPr lang="en-US" sz="3600" b="0" i="0" dirty="0">
                <a:solidFill>
                  <a:srgbClr val="000000"/>
                </a:solidFill>
                <a:effectLst/>
                <a:latin typeface="Times New Roman" panose="02020603050405020304" pitchFamily="18" charset="0"/>
              </a:rPr>
              <a:t> Mahdi </a:t>
            </a:r>
            <a:r>
              <a:rPr lang="en-US" sz="3600" b="0" i="0" dirty="0" err="1">
                <a:solidFill>
                  <a:srgbClr val="000000"/>
                </a:solidFill>
                <a:effectLst/>
                <a:latin typeface="Times New Roman" panose="02020603050405020304" pitchFamily="18" charset="0"/>
              </a:rPr>
              <a:t>Maktabi</a:t>
            </a:r>
            <a:r>
              <a:rPr lang="en-US" sz="3600" b="0" i="0" dirty="0">
                <a:solidFill>
                  <a:srgbClr val="000000"/>
                </a:solidFill>
                <a:effectLst/>
                <a:latin typeface="Times New Roman" panose="02020603050405020304" pitchFamily="18" charset="0"/>
              </a:rPr>
              <a:t>, BS,</a:t>
            </a:r>
            <a:r>
              <a:rPr lang="en-US" sz="3600" b="0" i="0" baseline="30000" dirty="0">
                <a:solidFill>
                  <a:srgbClr val="000000"/>
                </a:solidFill>
                <a:effectLst/>
                <a:latin typeface="Times New Roman" panose="02020603050405020304" pitchFamily="18" charset="0"/>
              </a:rPr>
              <a:t>1</a:t>
            </a:r>
            <a:r>
              <a:rPr lang="en-US" sz="3600" b="0" i="0" dirty="0">
                <a:solidFill>
                  <a:srgbClr val="000000"/>
                </a:solidFill>
                <a:effectLst/>
                <a:latin typeface="Times New Roman" panose="02020603050405020304" pitchFamily="18" charset="0"/>
              </a:rPr>
              <a:t> Arlene Dent, PhD, MD,</a:t>
            </a:r>
            <a:r>
              <a:rPr lang="en-US" sz="3600" b="0" i="0" baseline="30000" dirty="0">
                <a:solidFill>
                  <a:srgbClr val="000000"/>
                </a:solidFill>
                <a:effectLst/>
                <a:latin typeface="Times New Roman" panose="02020603050405020304" pitchFamily="18" charset="0"/>
              </a:rPr>
              <a:t>3</a:t>
            </a:r>
            <a:r>
              <a:rPr lang="en-US" sz="3600" b="0" i="0" dirty="0">
                <a:solidFill>
                  <a:srgbClr val="000000"/>
                </a:solidFill>
                <a:effectLst/>
                <a:latin typeface="Times New Roman" panose="02020603050405020304" pitchFamily="18" charset="0"/>
              </a:rPr>
              <a:t> Sidney </a:t>
            </a:r>
            <a:r>
              <a:rPr lang="en-US" sz="3600" b="0" i="0" dirty="0" err="1">
                <a:solidFill>
                  <a:srgbClr val="000000"/>
                </a:solidFill>
                <a:effectLst/>
                <a:latin typeface="Times New Roman" panose="02020603050405020304" pitchFamily="18" charset="0"/>
              </a:rPr>
              <a:t>Ogolla</a:t>
            </a:r>
            <a:r>
              <a:rPr lang="en-US" sz="3600" b="0" i="0" dirty="0">
                <a:solidFill>
                  <a:srgbClr val="000000"/>
                </a:solidFill>
                <a:effectLst/>
                <a:latin typeface="Times New Roman" panose="02020603050405020304" pitchFamily="18" charset="0"/>
              </a:rPr>
              <a:t>, MSc, PhD,</a:t>
            </a:r>
            <a:r>
              <a:rPr lang="en-US" sz="3600" b="0" i="0" baseline="30000" dirty="0">
                <a:solidFill>
                  <a:srgbClr val="000000"/>
                </a:solidFill>
                <a:effectLst/>
                <a:latin typeface="Times New Roman" panose="02020603050405020304" pitchFamily="18" charset="0"/>
              </a:rPr>
              <a:t>2</a:t>
            </a:r>
            <a:r>
              <a:rPr lang="en-US" sz="3600" b="0" i="0" dirty="0">
                <a:solidFill>
                  <a:srgbClr val="000000"/>
                </a:solidFill>
                <a:effectLst/>
                <a:latin typeface="Times New Roman" panose="02020603050405020304" pitchFamily="18" charset="0"/>
              </a:rPr>
              <a:t> and Rosemary Rochford, PhD</a:t>
            </a:r>
            <a:r>
              <a:rPr lang="en-US" sz="3600" b="0" i="0" baseline="30000" dirty="0">
                <a:solidFill>
                  <a:srgbClr val="000000"/>
                </a:solidFill>
                <a:effectLst/>
                <a:latin typeface="Times New Roman" panose="02020603050405020304" pitchFamily="18" charset="0"/>
              </a:rPr>
              <a:t>1</a:t>
            </a:r>
            <a:endParaRPr lang="en-US" sz="5400" dirty="0">
              <a:latin typeface="+mj-lt"/>
              <a:cs typeface="Helvetica" panose="020B0604020202020204" pitchFamily="34" charset="0"/>
            </a:endParaRPr>
          </a:p>
        </p:txBody>
      </p:sp>
      <p:sp>
        <p:nvSpPr>
          <p:cNvPr id="40" name="Rectangle 3"/>
          <p:cNvSpPr txBox="1">
            <a:spLocks noChangeArrowheads="1"/>
          </p:cNvSpPr>
          <p:nvPr/>
        </p:nvSpPr>
        <p:spPr bwMode="auto">
          <a:xfrm>
            <a:off x="533682" y="4382630"/>
            <a:ext cx="36881082" cy="1478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23228" tIns="211614" rIns="423228" bIns="211614" numCol="1" anchor="t" anchorCtr="0" compatLnSpc="1">
            <a:prstTxWarp prst="textNoShape">
              <a:avLst/>
            </a:prstTxWarp>
          </a:bodyPr>
          <a:lstStyle>
            <a:lvl1pPr marL="0" indent="0" algn="ctr" defTabSz="4232275" rtl="0" eaLnBrk="0" fontAlgn="base" hangingPunct="0">
              <a:spcBef>
                <a:spcPct val="20000"/>
              </a:spcBef>
              <a:spcAft>
                <a:spcPct val="0"/>
              </a:spcAft>
              <a:buNone/>
              <a:defRPr sz="15000">
                <a:solidFill>
                  <a:schemeClr val="tx1"/>
                </a:solidFill>
                <a:latin typeface="+mn-lt"/>
                <a:ea typeface="+mn-ea"/>
                <a:cs typeface="+mn-cs"/>
              </a:defRPr>
            </a:lvl1pPr>
            <a:lvl2pPr marL="457200" indent="0" algn="ctr" defTabSz="4232275" rtl="0" eaLnBrk="0" fontAlgn="base" hangingPunct="0">
              <a:spcBef>
                <a:spcPct val="20000"/>
              </a:spcBef>
              <a:spcAft>
                <a:spcPct val="0"/>
              </a:spcAft>
              <a:buNone/>
              <a:defRPr sz="13000">
                <a:solidFill>
                  <a:schemeClr val="tx1"/>
                </a:solidFill>
                <a:latin typeface="+mn-lt"/>
              </a:defRPr>
            </a:lvl2pPr>
            <a:lvl3pPr marL="914400" indent="0" algn="ctr" defTabSz="4232275" rtl="0" eaLnBrk="0" fontAlgn="base" hangingPunct="0">
              <a:spcBef>
                <a:spcPct val="20000"/>
              </a:spcBef>
              <a:spcAft>
                <a:spcPct val="0"/>
              </a:spcAft>
              <a:buNone/>
              <a:defRPr sz="11200">
                <a:solidFill>
                  <a:schemeClr val="tx1"/>
                </a:solidFill>
                <a:latin typeface="+mn-lt"/>
              </a:defRPr>
            </a:lvl3pPr>
            <a:lvl4pPr marL="1371600" indent="0" algn="ctr" defTabSz="4232275" rtl="0" eaLnBrk="0" fontAlgn="base" hangingPunct="0">
              <a:spcBef>
                <a:spcPct val="20000"/>
              </a:spcBef>
              <a:spcAft>
                <a:spcPct val="0"/>
              </a:spcAft>
              <a:buNone/>
              <a:defRPr sz="9400">
                <a:solidFill>
                  <a:schemeClr val="tx1"/>
                </a:solidFill>
                <a:latin typeface="+mn-lt"/>
              </a:defRPr>
            </a:lvl4pPr>
            <a:lvl5pPr marL="1828800" indent="0" algn="ctr" defTabSz="4232275" rtl="0" eaLnBrk="0" fontAlgn="base" hangingPunct="0">
              <a:spcBef>
                <a:spcPct val="20000"/>
              </a:spcBef>
              <a:spcAft>
                <a:spcPct val="0"/>
              </a:spcAft>
              <a:buNone/>
              <a:defRPr sz="9400">
                <a:solidFill>
                  <a:schemeClr val="tx1"/>
                </a:solidFill>
                <a:latin typeface="+mn-lt"/>
              </a:defRPr>
            </a:lvl5pPr>
            <a:lvl6pPr marL="2286000" indent="0" algn="ctr" defTabSz="4232275" rtl="0" eaLnBrk="0" fontAlgn="base" hangingPunct="0">
              <a:spcBef>
                <a:spcPct val="20000"/>
              </a:spcBef>
              <a:spcAft>
                <a:spcPct val="0"/>
              </a:spcAft>
              <a:buNone/>
              <a:defRPr sz="9400">
                <a:solidFill>
                  <a:schemeClr val="tx1"/>
                </a:solidFill>
                <a:latin typeface="+mn-lt"/>
              </a:defRPr>
            </a:lvl6pPr>
            <a:lvl7pPr marL="2743200" indent="0" algn="ctr" defTabSz="4232275" rtl="0" eaLnBrk="0" fontAlgn="base" hangingPunct="0">
              <a:spcBef>
                <a:spcPct val="20000"/>
              </a:spcBef>
              <a:spcAft>
                <a:spcPct val="0"/>
              </a:spcAft>
              <a:buNone/>
              <a:defRPr sz="9400">
                <a:solidFill>
                  <a:schemeClr val="tx1"/>
                </a:solidFill>
                <a:latin typeface="+mn-lt"/>
              </a:defRPr>
            </a:lvl7pPr>
            <a:lvl8pPr marL="3200400" indent="0" algn="ctr" defTabSz="4232275" rtl="0" eaLnBrk="0" fontAlgn="base" hangingPunct="0">
              <a:spcBef>
                <a:spcPct val="20000"/>
              </a:spcBef>
              <a:spcAft>
                <a:spcPct val="0"/>
              </a:spcAft>
              <a:buNone/>
              <a:defRPr sz="9400">
                <a:solidFill>
                  <a:schemeClr val="tx1"/>
                </a:solidFill>
                <a:latin typeface="+mn-lt"/>
              </a:defRPr>
            </a:lvl8pPr>
            <a:lvl9pPr marL="3657600" indent="0" algn="ctr" defTabSz="4232275" rtl="0" eaLnBrk="0" fontAlgn="base" hangingPunct="0">
              <a:spcBef>
                <a:spcPct val="20000"/>
              </a:spcBef>
              <a:spcAft>
                <a:spcPct val="0"/>
              </a:spcAft>
              <a:buNone/>
              <a:defRPr sz="9400">
                <a:solidFill>
                  <a:schemeClr val="tx1"/>
                </a:solidFill>
                <a:latin typeface="+mn-lt"/>
              </a:defRPr>
            </a:lvl9pPr>
          </a:lstStyle>
          <a:p>
            <a:pPr algn="l"/>
            <a:r>
              <a:rPr lang="en-US" sz="3600" i="1" baseline="30000" dirty="0">
                <a:latin typeface="+mj-lt"/>
              </a:rPr>
              <a:t>1</a:t>
            </a:r>
            <a:r>
              <a:rPr lang="en-US" sz="3600" i="1" dirty="0">
                <a:latin typeface="+mj-lt"/>
              </a:rPr>
              <a:t>Department of Immunology and Microbiology, University of Colorado, Aurora, USA; </a:t>
            </a:r>
            <a:r>
              <a:rPr lang="en-US" sz="3600" i="1" baseline="30000" dirty="0">
                <a:latin typeface="+mj-lt"/>
              </a:rPr>
              <a:t>2</a:t>
            </a:r>
            <a:r>
              <a:rPr lang="en-US" sz="3600" i="1" dirty="0">
                <a:latin typeface="+mj-lt"/>
              </a:rPr>
              <a:t>Kenya Medical Research Institute, Kisumu, Kenya; </a:t>
            </a:r>
            <a:r>
              <a:rPr lang="en-US" sz="3600" i="1" baseline="30000" dirty="0">
                <a:latin typeface="+mj-lt"/>
              </a:rPr>
              <a:t>3</a:t>
            </a:r>
            <a:r>
              <a:rPr lang="en-US" sz="3600" i="1" dirty="0">
                <a:latin typeface="+mj-lt"/>
              </a:rPr>
              <a:t>Case Western Reserve University, Cleveland, OH, USA</a:t>
            </a:r>
            <a:endParaRPr lang="en-US" sz="3600" spc="-150" dirty="0">
              <a:latin typeface="+mj-lt"/>
              <a:cs typeface="Times New Roman" pitchFamily="18" charset="0"/>
            </a:endParaRPr>
          </a:p>
        </p:txBody>
      </p:sp>
      <p:pic>
        <p:nvPicPr>
          <p:cNvPr id="1026" name="Picture 2" descr="University of Colorado Anschutz Medical Campus Logo">
            <a:extLst>
              <a:ext uri="{FF2B5EF4-FFF2-40B4-BE49-F238E27FC236}">
                <a16:creationId xmlns:a16="http://schemas.microsoft.com/office/drawing/2014/main" id="{5E372763-2B6D-49F1-9602-E6891612E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653"/>
          <a:stretch/>
        </p:blipFill>
        <p:spPr bwMode="auto">
          <a:xfrm>
            <a:off x="20617133" y="31051055"/>
            <a:ext cx="5506763" cy="118154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a:extLst>
              <a:ext uri="{FF2B5EF4-FFF2-40B4-BE49-F238E27FC236}">
                <a16:creationId xmlns:a16="http://schemas.microsoft.com/office/drawing/2014/main" id="{AE46EE2E-FCEE-4F0C-B278-5F6274666545}"/>
              </a:ext>
            </a:extLst>
          </p:cNvPr>
          <p:cNvCxnSpPr/>
          <p:nvPr/>
        </p:nvCxnSpPr>
        <p:spPr bwMode="auto">
          <a:xfrm>
            <a:off x="2" y="5486400"/>
            <a:ext cx="43891201" cy="0"/>
          </a:xfrm>
          <a:prstGeom prst="line">
            <a:avLst/>
          </a:prstGeom>
          <a:ln>
            <a:solidFill>
              <a:srgbClr val="002060"/>
            </a:solid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58" name="Picture 4" descr="kenya_incid_nodups_poster_rev2">
            <a:extLst>
              <a:ext uri="{FF2B5EF4-FFF2-40B4-BE49-F238E27FC236}">
                <a16:creationId xmlns:a16="http://schemas.microsoft.com/office/drawing/2014/main" id="{DA2E7EA3-7B90-4AFA-B028-E8FA69705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1091" y="142615"/>
            <a:ext cx="5029154" cy="5191385"/>
          </a:xfrm>
          <a:prstGeom prst="rect">
            <a:avLst/>
          </a:prstGeom>
          <a:noFill/>
          <a:ln w="1905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38" name="Cross 9">
            <a:extLst>
              <a:ext uri="{FF2B5EF4-FFF2-40B4-BE49-F238E27FC236}">
                <a16:creationId xmlns:a16="http://schemas.microsoft.com/office/drawing/2014/main" id="{52770265-B25F-4DFF-9FCC-3349C1D53AC4}"/>
              </a:ext>
            </a:extLst>
          </p:cNvPr>
          <p:cNvSpPr>
            <a:spLocks noChangeAspect="1"/>
          </p:cNvSpPr>
          <p:nvPr/>
        </p:nvSpPr>
        <p:spPr bwMode="auto">
          <a:xfrm>
            <a:off x="38650373" y="2286001"/>
            <a:ext cx="152540" cy="263767"/>
          </a:xfrm>
          <a:prstGeom prst="plus">
            <a:avLst>
              <a:gd name="adj" fmla="val 37606"/>
            </a:avLst>
          </a:prstGeom>
          <a:solidFill>
            <a:srgbClr val="5B84B0"/>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9" name="Cross 9">
            <a:extLst>
              <a:ext uri="{FF2B5EF4-FFF2-40B4-BE49-F238E27FC236}">
                <a16:creationId xmlns:a16="http://schemas.microsoft.com/office/drawing/2014/main" id="{AC82A21C-8350-46E4-922E-CAC73A6A8DC0}"/>
              </a:ext>
            </a:extLst>
          </p:cNvPr>
          <p:cNvSpPr>
            <a:spLocks noChangeAspect="1"/>
          </p:cNvSpPr>
          <p:nvPr/>
        </p:nvSpPr>
        <p:spPr bwMode="auto">
          <a:xfrm>
            <a:off x="38252400" y="2708631"/>
            <a:ext cx="152540" cy="453511"/>
          </a:xfrm>
          <a:prstGeom prst="plus">
            <a:avLst>
              <a:gd name="adj" fmla="val 37606"/>
            </a:avLst>
          </a:prstGeom>
          <a:solidFill>
            <a:srgbClr val="92D050"/>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cxnSp>
        <p:nvCxnSpPr>
          <p:cNvPr id="44" name="Straight Connector 43">
            <a:extLst>
              <a:ext uri="{FF2B5EF4-FFF2-40B4-BE49-F238E27FC236}">
                <a16:creationId xmlns:a16="http://schemas.microsoft.com/office/drawing/2014/main" id="{1CD017F4-EABD-4580-BA1D-4C1F837D97E7}"/>
              </a:ext>
            </a:extLst>
          </p:cNvPr>
          <p:cNvCxnSpPr>
            <a:cxnSpLocks noChangeShapeType="1"/>
          </p:cNvCxnSpPr>
          <p:nvPr/>
        </p:nvCxnSpPr>
        <p:spPr bwMode="auto">
          <a:xfrm flipH="1" flipV="1">
            <a:off x="38792792" y="2514601"/>
            <a:ext cx="2507608" cy="1700301"/>
          </a:xfrm>
          <a:prstGeom prst="line">
            <a:avLst/>
          </a:prstGeom>
          <a:noFill/>
          <a:ln w="38100">
            <a:solidFill>
              <a:schemeClr val="tx1"/>
            </a:solidFill>
            <a:round/>
            <a:headEnd/>
            <a:tailEnd type="triangle" w="lg" len="me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cxnSp>
        <p:nvCxnSpPr>
          <p:cNvPr id="45" name="Straight Arrow Connector 44">
            <a:extLst>
              <a:ext uri="{FF2B5EF4-FFF2-40B4-BE49-F238E27FC236}">
                <a16:creationId xmlns:a16="http://schemas.microsoft.com/office/drawing/2014/main" id="{0BC75513-67D7-4AA3-8A20-ACCF80B29E5F}"/>
              </a:ext>
            </a:extLst>
          </p:cNvPr>
          <p:cNvCxnSpPr>
            <a:cxnSpLocks noChangeShapeType="1"/>
          </p:cNvCxnSpPr>
          <p:nvPr/>
        </p:nvCxnSpPr>
        <p:spPr bwMode="auto">
          <a:xfrm flipH="1" flipV="1">
            <a:off x="38506402" y="2964746"/>
            <a:ext cx="2641880" cy="1835855"/>
          </a:xfrm>
          <a:prstGeom prst="straightConnector1">
            <a:avLst/>
          </a:prstGeom>
          <a:noFill/>
          <a:ln w="38100">
            <a:solidFill>
              <a:schemeClr val="tx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sp>
        <p:nvSpPr>
          <p:cNvPr id="46" name="Rectangle 19">
            <a:extLst>
              <a:ext uri="{FF2B5EF4-FFF2-40B4-BE49-F238E27FC236}">
                <a16:creationId xmlns:a16="http://schemas.microsoft.com/office/drawing/2014/main" id="{586C4A05-0461-4F06-9E7E-217104727D4F}"/>
              </a:ext>
            </a:extLst>
          </p:cNvPr>
          <p:cNvSpPr>
            <a:spLocks noChangeArrowheads="1"/>
          </p:cNvSpPr>
          <p:nvPr/>
        </p:nvSpPr>
        <p:spPr bwMode="auto">
          <a:xfrm>
            <a:off x="41148281" y="4142250"/>
            <a:ext cx="68551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100" dirty="0"/>
              <a:t>Nandi </a:t>
            </a:r>
          </a:p>
          <a:p>
            <a:pPr eaLnBrk="1" hangingPunct="1"/>
            <a:r>
              <a:rPr lang="en-GB" altLang="en-US" sz="1100" dirty="0"/>
              <a:t>district</a:t>
            </a:r>
            <a:endParaRPr lang="en-US" altLang="en-US" sz="1100" dirty="0"/>
          </a:p>
        </p:txBody>
      </p:sp>
      <p:sp>
        <p:nvSpPr>
          <p:cNvPr id="47" name="Rectangle 20">
            <a:extLst>
              <a:ext uri="{FF2B5EF4-FFF2-40B4-BE49-F238E27FC236}">
                <a16:creationId xmlns:a16="http://schemas.microsoft.com/office/drawing/2014/main" id="{267EF21D-8632-479C-8FA0-8CB82172978F}"/>
              </a:ext>
            </a:extLst>
          </p:cNvPr>
          <p:cNvSpPr>
            <a:spLocks noChangeArrowheads="1"/>
          </p:cNvSpPr>
          <p:nvPr/>
        </p:nvSpPr>
        <p:spPr bwMode="auto">
          <a:xfrm>
            <a:off x="40903826" y="4708718"/>
            <a:ext cx="108847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100" dirty="0"/>
              <a:t>Kisumu district</a:t>
            </a:r>
            <a:endParaRPr lang="en-US" altLang="en-US" sz="1100" dirty="0"/>
          </a:p>
        </p:txBody>
      </p:sp>
      <p:sp>
        <p:nvSpPr>
          <p:cNvPr id="37" name="Text Box 123">
            <a:extLst>
              <a:ext uri="{FF2B5EF4-FFF2-40B4-BE49-F238E27FC236}">
                <a16:creationId xmlns:a16="http://schemas.microsoft.com/office/drawing/2014/main" id="{227A67F4-1196-41C5-9960-46E4CF17E65B}"/>
              </a:ext>
            </a:extLst>
          </p:cNvPr>
          <p:cNvSpPr txBox="1">
            <a:spLocks noChangeArrowheads="1"/>
          </p:cNvSpPr>
          <p:nvPr/>
        </p:nvSpPr>
        <p:spPr bwMode="auto">
          <a:xfrm>
            <a:off x="572125" y="20955000"/>
            <a:ext cx="12627294" cy="1351118"/>
          </a:xfrm>
          <a:prstGeom prst="rect">
            <a:avLst/>
          </a:prstGeom>
          <a:gradFill flip="none" rotWithShape="1">
            <a:gsLst>
              <a:gs pos="0">
                <a:srgbClr val="FF3333">
                  <a:shade val="30000"/>
                  <a:satMod val="115000"/>
                </a:srgbClr>
              </a:gs>
              <a:gs pos="50000">
                <a:srgbClr val="FF3333">
                  <a:shade val="67500"/>
                  <a:satMod val="115000"/>
                </a:srgbClr>
              </a:gs>
              <a:gs pos="100000">
                <a:srgbClr val="FF3333">
                  <a:shade val="100000"/>
                  <a:satMod val="115000"/>
                </a:srgbClr>
              </a:gs>
            </a:gsLst>
            <a:lin ang="2700000" scaled="1"/>
            <a:tileRect/>
          </a:gradFill>
          <a:ln w="38100" cmpd="dbl">
            <a:no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buClr>
                <a:srgbClr val="CC3300"/>
              </a:buClr>
            </a:pPr>
            <a:r>
              <a:rPr lang="en-US" sz="9600" b="1" spc="-150" dirty="0">
                <a:solidFill>
                  <a:schemeClr val="bg1"/>
                </a:solidFill>
                <a:latin typeface="+mj-lt"/>
                <a:cs typeface="Helvetica" pitchFamily="34" charset="0"/>
              </a:rPr>
              <a:t>RESULTS</a:t>
            </a:r>
          </a:p>
        </p:txBody>
      </p:sp>
      <p:sp>
        <p:nvSpPr>
          <p:cNvPr id="43" name="Text Box 123">
            <a:extLst>
              <a:ext uri="{FF2B5EF4-FFF2-40B4-BE49-F238E27FC236}">
                <a16:creationId xmlns:a16="http://schemas.microsoft.com/office/drawing/2014/main" id="{A9F4CD54-A98D-4927-A61A-F38F394D87C3}"/>
              </a:ext>
            </a:extLst>
          </p:cNvPr>
          <p:cNvSpPr txBox="1">
            <a:spLocks noChangeArrowheads="1"/>
          </p:cNvSpPr>
          <p:nvPr/>
        </p:nvSpPr>
        <p:spPr bwMode="auto">
          <a:xfrm>
            <a:off x="685800" y="5747120"/>
            <a:ext cx="12287837" cy="1193045"/>
          </a:xfrm>
          <a:prstGeom prst="rect">
            <a:avLst/>
          </a:prstGeom>
          <a:gradFill flip="none" rotWithShape="1">
            <a:gsLst>
              <a:gs pos="0">
                <a:srgbClr val="FF3333">
                  <a:shade val="30000"/>
                  <a:satMod val="115000"/>
                </a:srgbClr>
              </a:gs>
              <a:gs pos="50000">
                <a:srgbClr val="FF3333">
                  <a:shade val="67500"/>
                  <a:satMod val="115000"/>
                </a:srgbClr>
              </a:gs>
              <a:gs pos="100000">
                <a:srgbClr val="FF3333">
                  <a:shade val="100000"/>
                  <a:satMod val="115000"/>
                </a:srgbClr>
              </a:gs>
            </a:gsLst>
            <a:lin ang="2700000" scaled="1"/>
            <a:tileRect/>
          </a:gradFill>
          <a:ln w="38100" cmpd="dbl">
            <a:no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buClr>
                <a:srgbClr val="CC3300"/>
              </a:buClr>
            </a:pPr>
            <a:r>
              <a:rPr lang="en-US" sz="6600" b="1" spc="-150" dirty="0">
                <a:solidFill>
                  <a:schemeClr val="bg1"/>
                </a:solidFill>
                <a:latin typeface="+mj-lt"/>
                <a:cs typeface="Helvetica" pitchFamily="34" charset="0"/>
              </a:rPr>
              <a:t>BACKGROUND</a:t>
            </a:r>
          </a:p>
        </p:txBody>
      </p:sp>
      <p:sp>
        <p:nvSpPr>
          <p:cNvPr id="49" name="Text Box 123">
            <a:extLst>
              <a:ext uri="{FF2B5EF4-FFF2-40B4-BE49-F238E27FC236}">
                <a16:creationId xmlns:a16="http://schemas.microsoft.com/office/drawing/2014/main" id="{79818B01-4866-448E-BEF8-274ED7B17134}"/>
              </a:ext>
            </a:extLst>
          </p:cNvPr>
          <p:cNvSpPr txBox="1">
            <a:spLocks noChangeArrowheads="1"/>
          </p:cNvSpPr>
          <p:nvPr/>
        </p:nvSpPr>
        <p:spPr bwMode="auto">
          <a:xfrm>
            <a:off x="685796" y="12522955"/>
            <a:ext cx="12287837" cy="1193045"/>
          </a:xfrm>
          <a:prstGeom prst="rect">
            <a:avLst/>
          </a:prstGeom>
          <a:gradFill flip="none" rotWithShape="1">
            <a:gsLst>
              <a:gs pos="0">
                <a:srgbClr val="FF3333">
                  <a:shade val="30000"/>
                  <a:satMod val="115000"/>
                </a:srgbClr>
              </a:gs>
              <a:gs pos="50000">
                <a:srgbClr val="FF3333">
                  <a:shade val="67500"/>
                  <a:satMod val="115000"/>
                </a:srgbClr>
              </a:gs>
              <a:gs pos="100000">
                <a:srgbClr val="FF3333">
                  <a:shade val="100000"/>
                  <a:satMod val="115000"/>
                </a:srgbClr>
              </a:gs>
            </a:gsLst>
            <a:lin ang="2700000" scaled="1"/>
            <a:tileRect/>
          </a:gradFill>
          <a:ln w="38100" cmpd="dbl">
            <a:no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buClr>
                <a:srgbClr val="CC3300"/>
              </a:buClr>
            </a:pPr>
            <a:r>
              <a:rPr lang="en-US" sz="6600" b="1" spc="-150" dirty="0">
                <a:solidFill>
                  <a:schemeClr val="bg1"/>
                </a:solidFill>
                <a:latin typeface="+mj-lt"/>
                <a:cs typeface="Helvetica" pitchFamily="34" charset="0"/>
              </a:rPr>
              <a:t>OBJECTIVE</a:t>
            </a:r>
          </a:p>
        </p:txBody>
      </p:sp>
      <p:sp>
        <p:nvSpPr>
          <p:cNvPr id="51" name="Text Box 123">
            <a:extLst>
              <a:ext uri="{FF2B5EF4-FFF2-40B4-BE49-F238E27FC236}">
                <a16:creationId xmlns:a16="http://schemas.microsoft.com/office/drawing/2014/main" id="{CC95C1D5-4DB7-40E0-BEB8-DF5EC688E568}"/>
              </a:ext>
            </a:extLst>
          </p:cNvPr>
          <p:cNvSpPr txBox="1">
            <a:spLocks noChangeArrowheads="1"/>
          </p:cNvSpPr>
          <p:nvPr/>
        </p:nvSpPr>
        <p:spPr bwMode="auto">
          <a:xfrm>
            <a:off x="685801" y="15266155"/>
            <a:ext cx="12287837" cy="1193045"/>
          </a:xfrm>
          <a:prstGeom prst="rect">
            <a:avLst/>
          </a:prstGeom>
          <a:gradFill flip="none" rotWithShape="1">
            <a:gsLst>
              <a:gs pos="0">
                <a:srgbClr val="FF3333">
                  <a:shade val="30000"/>
                  <a:satMod val="115000"/>
                </a:srgbClr>
              </a:gs>
              <a:gs pos="50000">
                <a:srgbClr val="FF3333">
                  <a:shade val="67500"/>
                  <a:satMod val="115000"/>
                </a:srgbClr>
              </a:gs>
              <a:gs pos="100000">
                <a:srgbClr val="FF3333">
                  <a:shade val="100000"/>
                  <a:satMod val="115000"/>
                </a:srgbClr>
              </a:gs>
            </a:gsLst>
            <a:lin ang="2700000" scaled="1"/>
            <a:tileRect/>
          </a:gradFill>
          <a:ln w="38100" cmpd="dbl">
            <a:no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buClr>
                <a:srgbClr val="CC3300"/>
              </a:buClr>
            </a:pPr>
            <a:r>
              <a:rPr lang="en-US" sz="6600" b="1" spc="-150" dirty="0">
                <a:solidFill>
                  <a:schemeClr val="bg1"/>
                </a:solidFill>
                <a:latin typeface="+mj-lt"/>
                <a:cs typeface="Helvetica" pitchFamily="34" charset="0"/>
              </a:rPr>
              <a:t>METHODS</a:t>
            </a:r>
          </a:p>
        </p:txBody>
      </p:sp>
      <p:sp>
        <p:nvSpPr>
          <p:cNvPr id="57" name="Text Box 123">
            <a:extLst>
              <a:ext uri="{FF2B5EF4-FFF2-40B4-BE49-F238E27FC236}">
                <a16:creationId xmlns:a16="http://schemas.microsoft.com/office/drawing/2014/main" id="{431AE8E7-D067-40EE-993C-5E948C179D6A}"/>
              </a:ext>
            </a:extLst>
          </p:cNvPr>
          <p:cNvSpPr txBox="1">
            <a:spLocks noChangeArrowheads="1"/>
          </p:cNvSpPr>
          <p:nvPr/>
        </p:nvSpPr>
        <p:spPr bwMode="auto">
          <a:xfrm>
            <a:off x="533682" y="22530017"/>
            <a:ext cx="12646344" cy="1701583"/>
          </a:xfrm>
          <a:prstGeom prst="rect">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6200000" scaled="1"/>
            <a:tileRect/>
          </a:gradFill>
          <a:ln w="38100" cmpd="dbl">
            <a:solidFill>
              <a:schemeClr val="tx1"/>
            </a:solid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lgn="ctr">
              <a:buClr>
                <a:srgbClr val="CC3300"/>
              </a:buClr>
            </a:pPr>
            <a:r>
              <a:rPr lang="en-US" sz="4400" b="1" spc="-150" dirty="0">
                <a:latin typeface="+mj-lt"/>
                <a:cs typeface="Helvetica" pitchFamily="34" charset="0"/>
              </a:rPr>
              <a:t>Table 1: Demographics and Characteristics of Enrolled Children</a:t>
            </a:r>
          </a:p>
        </p:txBody>
      </p:sp>
      <p:sp>
        <p:nvSpPr>
          <p:cNvPr id="59" name="Text Box 123">
            <a:extLst>
              <a:ext uri="{FF2B5EF4-FFF2-40B4-BE49-F238E27FC236}">
                <a16:creationId xmlns:a16="http://schemas.microsoft.com/office/drawing/2014/main" id="{6E4A0CD4-A527-40CC-AF69-3CAA4A638AFE}"/>
              </a:ext>
            </a:extLst>
          </p:cNvPr>
          <p:cNvSpPr txBox="1">
            <a:spLocks noChangeArrowheads="1"/>
          </p:cNvSpPr>
          <p:nvPr/>
        </p:nvSpPr>
        <p:spPr bwMode="auto">
          <a:xfrm>
            <a:off x="13447725" y="5805201"/>
            <a:ext cx="14390446" cy="745412"/>
          </a:xfrm>
          <a:prstGeom prst="rect">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6200000" scaled="1"/>
            <a:tileRect/>
          </a:gradFill>
          <a:ln w="38100" cmpd="dbl">
            <a:solidFill>
              <a:schemeClr val="tx1"/>
            </a:solid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lgn="ctr">
              <a:buClr>
                <a:srgbClr val="CC3300"/>
              </a:buClr>
            </a:pPr>
            <a:r>
              <a:rPr lang="en-US" sz="4400" b="1" spc="-150" dirty="0">
                <a:latin typeface="+mj-lt"/>
                <a:cs typeface="Helvetica" pitchFamily="34" charset="0"/>
              </a:rPr>
              <a:t>Optical Density Distribution</a:t>
            </a:r>
          </a:p>
        </p:txBody>
      </p:sp>
      <p:sp>
        <p:nvSpPr>
          <p:cNvPr id="67" name="Text Box 123">
            <a:extLst>
              <a:ext uri="{FF2B5EF4-FFF2-40B4-BE49-F238E27FC236}">
                <a16:creationId xmlns:a16="http://schemas.microsoft.com/office/drawing/2014/main" id="{EF197E18-DFCC-4F82-AB11-24B9B1AEDFF6}"/>
              </a:ext>
            </a:extLst>
          </p:cNvPr>
          <p:cNvSpPr txBox="1">
            <a:spLocks noChangeArrowheads="1"/>
          </p:cNvSpPr>
          <p:nvPr/>
        </p:nvSpPr>
        <p:spPr bwMode="auto">
          <a:xfrm>
            <a:off x="33432367" y="18514393"/>
            <a:ext cx="9781678" cy="2009937"/>
          </a:xfrm>
          <a:prstGeom prst="rect">
            <a:avLst/>
          </a:prstGeom>
          <a:gradFill flip="none" rotWithShape="1">
            <a:gsLst>
              <a:gs pos="0">
                <a:srgbClr val="FF3333">
                  <a:shade val="30000"/>
                  <a:satMod val="115000"/>
                </a:srgbClr>
              </a:gs>
              <a:gs pos="50000">
                <a:srgbClr val="FF3333">
                  <a:shade val="67500"/>
                  <a:satMod val="115000"/>
                </a:srgbClr>
              </a:gs>
              <a:gs pos="100000">
                <a:srgbClr val="FF3333">
                  <a:shade val="100000"/>
                  <a:satMod val="115000"/>
                </a:srgbClr>
              </a:gs>
            </a:gsLst>
            <a:lin ang="2700000" scaled="1"/>
            <a:tileRect/>
          </a:gradFill>
          <a:ln w="38100" cmpd="dbl">
            <a:no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buClr>
                <a:srgbClr val="CC3300"/>
              </a:buClr>
            </a:pPr>
            <a:r>
              <a:rPr lang="en-US" sz="5400" b="1" spc="-150" dirty="0">
                <a:solidFill>
                  <a:schemeClr val="bg1"/>
                </a:solidFill>
                <a:latin typeface="+mj-lt"/>
                <a:cs typeface="Helvetica" pitchFamily="34" charset="0"/>
              </a:rPr>
              <a:t>IMPLICATIONS AND NEXT STEPS</a:t>
            </a:r>
          </a:p>
        </p:txBody>
      </p:sp>
      <p:sp>
        <p:nvSpPr>
          <p:cNvPr id="68" name="Text Box 123">
            <a:extLst>
              <a:ext uri="{FF2B5EF4-FFF2-40B4-BE49-F238E27FC236}">
                <a16:creationId xmlns:a16="http://schemas.microsoft.com/office/drawing/2014/main" id="{13E6FFE9-8A1B-44D9-BF85-78381905D47D}"/>
              </a:ext>
            </a:extLst>
          </p:cNvPr>
          <p:cNvSpPr txBox="1">
            <a:spLocks noChangeArrowheads="1"/>
          </p:cNvSpPr>
          <p:nvPr/>
        </p:nvSpPr>
        <p:spPr bwMode="auto">
          <a:xfrm>
            <a:off x="31599704" y="29717771"/>
            <a:ext cx="11666403" cy="686027"/>
          </a:xfrm>
          <a:prstGeom prst="rect">
            <a:avLst/>
          </a:prstGeom>
          <a:gradFill flip="none" rotWithShape="1">
            <a:gsLst>
              <a:gs pos="0">
                <a:srgbClr val="FF3333">
                  <a:shade val="30000"/>
                  <a:satMod val="115000"/>
                </a:srgbClr>
              </a:gs>
              <a:gs pos="50000">
                <a:srgbClr val="FF3333">
                  <a:shade val="67500"/>
                  <a:satMod val="115000"/>
                </a:srgbClr>
              </a:gs>
              <a:gs pos="100000">
                <a:srgbClr val="FF3333">
                  <a:shade val="100000"/>
                  <a:satMod val="115000"/>
                </a:srgbClr>
              </a:gs>
            </a:gsLst>
            <a:lin ang="2700000" scaled="1"/>
            <a:tileRect/>
          </a:gradFill>
          <a:ln w="38100" cmpd="dbl">
            <a:no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buClr>
                <a:srgbClr val="CC3300"/>
              </a:buClr>
            </a:pPr>
            <a:r>
              <a:rPr lang="en-US" sz="3200" b="1" spc="-150" dirty="0">
                <a:solidFill>
                  <a:schemeClr val="bg1"/>
                </a:solidFill>
                <a:latin typeface="+mj-lt"/>
                <a:cs typeface="Helvetica" pitchFamily="34" charset="0"/>
              </a:rPr>
              <a:t>ACKNOWLEDGEMENTS</a:t>
            </a:r>
          </a:p>
        </p:txBody>
      </p:sp>
      <p:pic>
        <p:nvPicPr>
          <p:cNvPr id="8" name="Picture 7">
            <a:extLst>
              <a:ext uri="{FF2B5EF4-FFF2-40B4-BE49-F238E27FC236}">
                <a16:creationId xmlns:a16="http://schemas.microsoft.com/office/drawing/2014/main" id="{D5A9914A-E9F8-4DD5-8544-E6F748FFCDB4}"/>
              </a:ext>
            </a:extLst>
          </p:cNvPr>
          <p:cNvPicPr>
            <a:picLocks noChangeAspect="1"/>
          </p:cNvPicPr>
          <p:nvPr/>
        </p:nvPicPr>
        <p:blipFill>
          <a:blip r:embed="rId5"/>
          <a:stretch>
            <a:fillRect/>
          </a:stretch>
        </p:blipFill>
        <p:spPr>
          <a:xfrm>
            <a:off x="14090809" y="6823923"/>
            <a:ext cx="13747361" cy="8239202"/>
          </a:xfrm>
          <a:prstGeom prst="rect">
            <a:avLst/>
          </a:prstGeom>
        </p:spPr>
      </p:pic>
      <p:sp>
        <p:nvSpPr>
          <p:cNvPr id="9" name="TextBox 8">
            <a:extLst>
              <a:ext uri="{FF2B5EF4-FFF2-40B4-BE49-F238E27FC236}">
                <a16:creationId xmlns:a16="http://schemas.microsoft.com/office/drawing/2014/main" id="{690EF81C-D252-4DB2-AE34-CFA769D20A56}"/>
              </a:ext>
            </a:extLst>
          </p:cNvPr>
          <p:cNvSpPr txBox="1"/>
          <p:nvPr/>
        </p:nvSpPr>
        <p:spPr>
          <a:xfrm>
            <a:off x="14129045" y="15376765"/>
            <a:ext cx="13670887" cy="1077218"/>
          </a:xfrm>
          <a:prstGeom prst="rect">
            <a:avLst/>
          </a:prstGeom>
          <a:noFill/>
        </p:spPr>
        <p:txBody>
          <a:bodyPr wrap="square" rtlCol="0">
            <a:spAutoFit/>
          </a:bodyPr>
          <a:lstStyle/>
          <a:p>
            <a:pPr marL="571500" indent="-571500" algn="l">
              <a:buFont typeface="Arial" panose="020B0604020202020204" pitchFamily="34" charset="0"/>
              <a:buChar char="•"/>
            </a:pPr>
            <a:r>
              <a:rPr lang="en-US" dirty="0"/>
              <a:t>The mean optical density was 1.83 (SD ± 0.72; 95% CI 1.71-1.94), with a minimum optical density of 0.42 and maximum optical density of 3.92. </a:t>
            </a:r>
          </a:p>
        </p:txBody>
      </p:sp>
      <p:sp>
        <p:nvSpPr>
          <p:cNvPr id="42" name="Text Box 123">
            <a:extLst>
              <a:ext uri="{FF2B5EF4-FFF2-40B4-BE49-F238E27FC236}">
                <a16:creationId xmlns:a16="http://schemas.microsoft.com/office/drawing/2014/main" id="{CFB0069B-CEC1-426C-A9AD-160C8A2E9CBF}"/>
              </a:ext>
            </a:extLst>
          </p:cNvPr>
          <p:cNvSpPr txBox="1">
            <a:spLocks noChangeArrowheads="1"/>
          </p:cNvSpPr>
          <p:nvPr/>
        </p:nvSpPr>
        <p:spPr bwMode="auto">
          <a:xfrm>
            <a:off x="13447725" y="17553261"/>
            <a:ext cx="19675383" cy="850186"/>
          </a:xfrm>
          <a:prstGeom prst="rect">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6200000" scaled="1"/>
            <a:tileRect/>
          </a:gradFill>
          <a:ln w="38100" cmpd="dbl">
            <a:solidFill>
              <a:schemeClr val="tx1"/>
            </a:solid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lgn="ctr">
              <a:buClr>
                <a:srgbClr val="CC3300"/>
              </a:buClr>
            </a:pPr>
            <a:r>
              <a:rPr lang="en-US" sz="4400" b="1" spc="-150" dirty="0">
                <a:latin typeface="+mj-lt"/>
                <a:cs typeface="Helvetica" pitchFamily="34" charset="0"/>
              </a:rPr>
              <a:t>Difference in OD Based on EBV Status at 6 Months and CMV Status at 12 Months</a:t>
            </a:r>
          </a:p>
        </p:txBody>
      </p:sp>
      <p:pic>
        <p:nvPicPr>
          <p:cNvPr id="52" name="Picture 51">
            <a:extLst>
              <a:ext uri="{FF2B5EF4-FFF2-40B4-BE49-F238E27FC236}">
                <a16:creationId xmlns:a16="http://schemas.microsoft.com/office/drawing/2014/main" id="{5E2C67FE-946A-43B9-832B-5FE0DB29D743}"/>
              </a:ext>
            </a:extLst>
          </p:cNvPr>
          <p:cNvPicPr>
            <a:picLocks noChangeAspect="1"/>
          </p:cNvPicPr>
          <p:nvPr/>
        </p:nvPicPr>
        <p:blipFill rotWithShape="1">
          <a:blip r:embed="rId6"/>
          <a:srcRect l="5888" r="6846" b="2"/>
          <a:stretch/>
        </p:blipFill>
        <p:spPr>
          <a:xfrm>
            <a:off x="15895024" y="30403798"/>
            <a:ext cx="1715799" cy="1980998"/>
          </a:xfrm>
          <a:prstGeom prst="rect">
            <a:avLst/>
          </a:prstGeom>
          <a:noFill/>
          <a:ln w="9525">
            <a:noFill/>
            <a:miter lim="800000"/>
          </a:ln>
          <a:effectLst/>
        </p:spPr>
      </p:pic>
      <p:pic>
        <p:nvPicPr>
          <p:cNvPr id="48" name="Picture 47" descr="Table&#10;&#10;Description automatically generated">
            <a:extLst>
              <a:ext uri="{FF2B5EF4-FFF2-40B4-BE49-F238E27FC236}">
                <a16:creationId xmlns:a16="http://schemas.microsoft.com/office/drawing/2014/main" id="{E940E7E9-B652-4F3E-BE00-E93F8CCFCD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35" r="-1"/>
          <a:stretch/>
        </p:blipFill>
        <p:spPr bwMode="auto">
          <a:xfrm>
            <a:off x="572125" y="24327732"/>
            <a:ext cx="12627294" cy="8362068"/>
          </a:xfrm>
          <a:prstGeom prst="rect">
            <a:avLst/>
          </a:prstGeom>
          <a:ln>
            <a:noFill/>
          </a:ln>
          <a:extLst>
            <a:ext uri="{53640926-AAD7-44D8-BBD7-CCE9431645EC}">
              <a14:shadowObscured xmlns:a14="http://schemas.microsoft.com/office/drawing/2010/main"/>
            </a:ext>
          </a:extLst>
        </p:spPr>
      </p:pic>
      <p:pic>
        <p:nvPicPr>
          <p:cNvPr id="53" name="Picture 52">
            <a:extLst>
              <a:ext uri="{FF2B5EF4-FFF2-40B4-BE49-F238E27FC236}">
                <a16:creationId xmlns:a16="http://schemas.microsoft.com/office/drawing/2014/main" id="{4671BD23-9DBC-41CF-A46C-6451E26C2772}"/>
              </a:ext>
            </a:extLst>
          </p:cNvPr>
          <p:cNvPicPr>
            <a:picLocks noChangeAspect="1"/>
          </p:cNvPicPr>
          <p:nvPr/>
        </p:nvPicPr>
        <p:blipFill rotWithShape="1">
          <a:blip r:embed="rId8">
            <a:extLst>
              <a:ext uri="{28A0092B-C50C-407E-A947-70E740481C1C}">
                <a14:useLocalDpi xmlns:a14="http://schemas.microsoft.com/office/drawing/2010/main" val="0"/>
              </a:ext>
            </a:extLst>
          </a:blip>
          <a:srcRect b="7003"/>
          <a:stretch/>
        </p:blipFill>
        <p:spPr bwMode="auto">
          <a:xfrm>
            <a:off x="13524321" y="18610472"/>
            <a:ext cx="19692388" cy="8565286"/>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313269C9-BE4E-4E20-BD32-BB1AB244AA25}"/>
              </a:ext>
            </a:extLst>
          </p:cNvPr>
          <p:cNvSpPr txBox="1"/>
          <p:nvPr/>
        </p:nvSpPr>
        <p:spPr>
          <a:xfrm>
            <a:off x="13524321" y="27318297"/>
            <a:ext cx="19703958" cy="2554545"/>
          </a:xfrm>
          <a:prstGeom prst="rect">
            <a:avLst/>
          </a:prstGeom>
          <a:noFill/>
        </p:spPr>
        <p:txBody>
          <a:bodyPr wrap="square" rtlCol="0">
            <a:spAutoFit/>
          </a:bodyPr>
          <a:lstStyle/>
          <a:p>
            <a:pPr marL="457200" indent="-457200" algn="l">
              <a:buFont typeface="Arial" panose="020B0604020202020204" pitchFamily="34" charset="0"/>
              <a:buChar char="•"/>
            </a:pPr>
            <a:r>
              <a:rPr lang="en-US" dirty="0"/>
              <a:t>Normalized measles OD values by EBV and CMV status. From left to right: 39 children were EBV- by 6 months, while 70 were EBV+ by 6 months; 7 children were CMV- at 12 months, and 102 were CMV+ at 12 months. Adjusting for sex, z-scores for wasting, stunting, and maternal HIV status, children who were EBV+ by 6 months had significantly lower normalized OD values (p-value = 0.030); conversely, children who were CMV+ at 12 months had significantly greater normalized OD  values (p-value &lt; 0.001). </a:t>
            </a:r>
          </a:p>
        </p:txBody>
      </p:sp>
      <p:pic>
        <p:nvPicPr>
          <p:cNvPr id="6" name="Picture 5">
            <a:extLst>
              <a:ext uri="{FF2B5EF4-FFF2-40B4-BE49-F238E27FC236}">
                <a16:creationId xmlns:a16="http://schemas.microsoft.com/office/drawing/2014/main" id="{77310E6F-929A-4F7C-9464-BC31A2F18554}"/>
              </a:ext>
            </a:extLst>
          </p:cNvPr>
          <p:cNvPicPr>
            <a:picLocks noChangeAspect="1"/>
          </p:cNvPicPr>
          <p:nvPr/>
        </p:nvPicPr>
        <p:blipFill>
          <a:blip r:embed="rId9"/>
          <a:stretch>
            <a:fillRect/>
          </a:stretch>
        </p:blipFill>
        <p:spPr>
          <a:xfrm>
            <a:off x="28510154" y="6802698"/>
            <a:ext cx="14019904" cy="8565285"/>
          </a:xfrm>
          <a:prstGeom prst="rect">
            <a:avLst/>
          </a:prstGeom>
        </p:spPr>
      </p:pic>
      <p:sp>
        <p:nvSpPr>
          <p:cNvPr id="54" name="Text Box 123">
            <a:extLst>
              <a:ext uri="{FF2B5EF4-FFF2-40B4-BE49-F238E27FC236}">
                <a16:creationId xmlns:a16="http://schemas.microsoft.com/office/drawing/2014/main" id="{E10E4756-6B80-44AF-968D-5E5595226559}"/>
              </a:ext>
            </a:extLst>
          </p:cNvPr>
          <p:cNvSpPr txBox="1">
            <a:spLocks noChangeArrowheads="1"/>
          </p:cNvSpPr>
          <p:nvPr/>
        </p:nvSpPr>
        <p:spPr bwMode="auto">
          <a:xfrm>
            <a:off x="28510154" y="5807788"/>
            <a:ext cx="14390446" cy="745412"/>
          </a:xfrm>
          <a:prstGeom prst="rect">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6200000" scaled="1"/>
            <a:tileRect/>
          </a:gradFill>
          <a:ln w="38100" cmpd="dbl">
            <a:solidFill>
              <a:schemeClr val="tx1"/>
            </a:solidFill>
            <a:miter lim="800000"/>
            <a:headEnd/>
            <a:tailEnd/>
          </a:ln>
          <a:effectLst/>
        </p:spPr>
        <p:txBody>
          <a:bodyPr lIns="123444" tIns="61722" rIns="123444" bIns="61722"/>
          <a:lstStyle>
            <a:lvl1pPr algn="l" defTabSz="1235075">
              <a:tabLst>
                <a:tab pos="342900" algn="l"/>
              </a:tabLst>
              <a:defRPr sz="2400">
                <a:solidFill>
                  <a:schemeClr val="tx1"/>
                </a:solidFill>
                <a:latin typeface="Times New Roman" pitchFamily="18" charset="0"/>
              </a:defRPr>
            </a:lvl1pPr>
            <a:lvl2pPr marL="619125" algn="l" defTabSz="1235075">
              <a:tabLst>
                <a:tab pos="342900" algn="l"/>
              </a:tabLst>
              <a:defRPr sz="2400">
                <a:solidFill>
                  <a:schemeClr val="tx1"/>
                </a:solidFill>
                <a:latin typeface="Times New Roman" pitchFamily="18" charset="0"/>
              </a:defRPr>
            </a:lvl2pPr>
            <a:lvl3pPr marL="1235075" algn="l" defTabSz="1235075">
              <a:tabLst>
                <a:tab pos="342900" algn="l"/>
              </a:tabLst>
              <a:defRPr sz="2400">
                <a:solidFill>
                  <a:schemeClr val="tx1"/>
                </a:solidFill>
                <a:latin typeface="Times New Roman" pitchFamily="18" charset="0"/>
              </a:defRPr>
            </a:lvl3pPr>
            <a:lvl4pPr marL="1851025" algn="l" defTabSz="1235075">
              <a:tabLst>
                <a:tab pos="342900" algn="l"/>
              </a:tabLst>
              <a:defRPr sz="2400">
                <a:solidFill>
                  <a:schemeClr val="tx1"/>
                </a:solidFill>
                <a:latin typeface="Times New Roman" pitchFamily="18" charset="0"/>
              </a:defRPr>
            </a:lvl4pPr>
            <a:lvl5pPr marL="2470150" algn="l" defTabSz="1235075">
              <a:tabLst>
                <a:tab pos="342900" algn="l"/>
              </a:tabLst>
              <a:defRPr sz="2400">
                <a:solidFill>
                  <a:schemeClr val="tx1"/>
                </a:solidFill>
                <a:latin typeface="Times New Roman" pitchFamily="18" charset="0"/>
              </a:defRPr>
            </a:lvl5pPr>
            <a:lvl6pPr marL="2927350" defTabSz="1235075" eaLnBrk="0" fontAlgn="base" hangingPunct="0">
              <a:spcBef>
                <a:spcPct val="0"/>
              </a:spcBef>
              <a:spcAft>
                <a:spcPct val="0"/>
              </a:spcAft>
              <a:tabLst>
                <a:tab pos="342900" algn="l"/>
              </a:tabLst>
              <a:defRPr sz="2400">
                <a:solidFill>
                  <a:schemeClr val="tx1"/>
                </a:solidFill>
                <a:latin typeface="Times New Roman" pitchFamily="18" charset="0"/>
              </a:defRPr>
            </a:lvl6pPr>
            <a:lvl7pPr marL="3384550" defTabSz="1235075" eaLnBrk="0" fontAlgn="base" hangingPunct="0">
              <a:spcBef>
                <a:spcPct val="0"/>
              </a:spcBef>
              <a:spcAft>
                <a:spcPct val="0"/>
              </a:spcAft>
              <a:tabLst>
                <a:tab pos="342900" algn="l"/>
              </a:tabLst>
              <a:defRPr sz="2400">
                <a:solidFill>
                  <a:schemeClr val="tx1"/>
                </a:solidFill>
                <a:latin typeface="Times New Roman" pitchFamily="18" charset="0"/>
              </a:defRPr>
            </a:lvl7pPr>
            <a:lvl8pPr marL="3841750" defTabSz="1235075" eaLnBrk="0" fontAlgn="base" hangingPunct="0">
              <a:spcBef>
                <a:spcPct val="0"/>
              </a:spcBef>
              <a:spcAft>
                <a:spcPct val="0"/>
              </a:spcAft>
              <a:tabLst>
                <a:tab pos="342900" algn="l"/>
              </a:tabLst>
              <a:defRPr sz="2400">
                <a:solidFill>
                  <a:schemeClr val="tx1"/>
                </a:solidFill>
                <a:latin typeface="Times New Roman" pitchFamily="18" charset="0"/>
              </a:defRPr>
            </a:lvl8pPr>
            <a:lvl9pPr marL="4298950" defTabSz="1235075" eaLnBrk="0" fontAlgn="base" hangingPunct="0">
              <a:spcBef>
                <a:spcPct val="0"/>
              </a:spcBef>
              <a:spcAft>
                <a:spcPct val="0"/>
              </a:spcAft>
              <a:tabLst>
                <a:tab pos="342900" algn="l"/>
              </a:tabLst>
              <a:defRPr sz="2400">
                <a:solidFill>
                  <a:schemeClr val="tx1"/>
                </a:solidFill>
                <a:latin typeface="Times New Roman" pitchFamily="18" charset="0"/>
              </a:defRPr>
            </a:lvl9pPr>
          </a:lstStyle>
          <a:p>
            <a:pPr algn="ctr">
              <a:buClr>
                <a:srgbClr val="CC3300"/>
              </a:buClr>
            </a:pPr>
            <a:r>
              <a:rPr lang="en-US" sz="4400" b="1" spc="-150" dirty="0">
                <a:latin typeface="+mj-lt"/>
                <a:cs typeface="Helvetica" pitchFamily="34" charset="0"/>
              </a:rPr>
              <a:t>Measles OD Value by CMV OD Value Among EBV+ Children</a:t>
            </a:r>
          </a:p>
        </p:txBody>
      </p:sp>
      <p:sp>
        <p:nvSpPr>
          <p:cNvPr id="11" name="TextBox 10">
            <a:extLst>
              <a:ext uri="{FF2B5EF4-FFF2-40B4-BE49-F238E27FC236}">
                <a16:creationId xmlns:a16="http://schemas.microsoft.com/office/drawing/2014/main" id="{D40ACFF8-1784-4B00-8387-204876F5009B}"/>
              </a:ext>
            </a:extLst>
          </p:cNvPr>
          <p:cNvSpPr txBox="1"/>
          <p:nvPr/>
        </p:nvSpPr>
        <p:spPr>
          <a:xfrm>
            <a:off x="28510154" y="15621000"/>
            <a:ext cx="14180091" cy="1569660"/>
          </a:xfrm>
          <a:prstGeom prst="rect">
            <a:avLst/>
          </a:prstGeom>
          <a:noFill/>
        </p:spPr>
        <p:txBody>
          <a:bodyPr wrap="square" rtlCol="0">
            <a:spAutoFit/>
          </a:bodyPr>
          <a:lstStyle/>
          <a:p>
            <a:pPr marL="457200" indent="-457200" algn="l">
              <a:buFont typeface="Arial" panose="020B0604020202020204" pitchFamily="34" charset="0"/>
              <a:buChar char="•"/>
            </a:pPr>
            <a:r>
              <a:rPr lang="en-US" dirty="0"/>
              <a:t>There is a significant positive correlation between CMV OD and measles OD. For IgG, the non-parametric correlation coefficient is strong with a rho of 0.529 (p-value &lt;0.001) compared to IgM with a rho of 0.317 (p-value = 0.008). </a:t>
            </a:r>
          </a:p>
        </p:txBody>
      </p:sp>
    </p:spTree>
  </p:cSld>
  <p:clrMapOvr>
    <a:masterClrMapping/>
  </p:clrMapOvr>
</p:sld>
</file>

<file path=ppt/theme/theme1.xml><?xml version="1.0" encoding="utf-8"?>
<a:theme xmlns:a="http://schemas.openxmlformats.org/drawingml/2006/main" name="Blank Presentation">
  <a:themeElements>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235075"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235075"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14673</TotalTime>
  <Words>993</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Garamond</vt:lpstr>
      <vt:lpstr>Times New Roman</vt:lpstr>
      <vt:lpstr>Blank Presentation</vt:lpstr>
      <vt:lpstr>PowerPoint Presentation</vt:lpstr>
    </vt:vector>
  </TitlesOfParts>
  <Company>Peds GI/TCH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R. Narkewicz</dc:creator>
  <cp:lastModifiedBy>Mason, Derek</cp:lastModifiedBy>
  <cp:revision>636</cp:revision>
  <dcterms:created xsi:type="dcterms:W3CDTF">1999-04-12T20:05:15Z</dcterms:created>
  <dcterms:modified xsi:type="dcterms:W3CDTF">2022-02-18T18:00:38Z</dcterms:modified>
</cp:coreProperties>
</file>