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9" r:id="rId4"/>
  </p:sldMasterIdLst>
  <p:notesMasterIdLst>
    <p:notesMasterId r:id="rId18"/>
  </p:notesMasterIdLst>
  <p:sldIdLst>
    <p:sldId id="415" r:id="rId5"/>
    <p:sldId id="417" r:id="rId6"/>
    <p:sldId id="420" r:id="rId7"/>
    <p:sldId id="414" r:id="rId8"/>
    <p:sldId id="410" r:id="rId9"/>
    <p:sldId id="418" r:id="rId10"/>
    <p:sldId id="416" r:id="rId11"/>
    <p:sldId id="419" r:id="rId12"/>
    <p:sldId id="411" r:id="rId13"/>
    <p:sldId id="412" r:id="rId14"/>
    <p:sldId id="413" r:id="rId15"/>
    <p:sldId id="421" r:id="rId16"/>
    <p:sldId id="422" r:id="rId17"/>
  </p:sldIdLst>
  <p:sldSz cx="12801600" cy="7772400"/>
  <p:notesSz cx="6858000" cy="9144000"/>
  <p:custDataLst>
    <p:tags r:id="rId19"/>
  </p:custDataLst>
  <p:defaultTextStyle>
    <a:defPPr>
      <a:defRPr lang="en-US"/>
    </a:defPPr>
    <a:lvl1pPr marL="0" algn="l" defTabSz="987552" rtl="0" eaLnBrk="1" latinLnBrk="0" hangingPunct="1">
      <a:defRPr sz="1944" kern="1200">
        <a:solidFill>
          <a:schemeClr val="tx1"/>
        </a:solidFill>
        <a:latin typeface="+mn-lt"/>
        <a:ea typeface="+mn-ea"/>
        <a:cs typeface="+mn-cs"/>
      </a:defRPr>
    </a:lvl1pPr>
    <a:lvl2pPr marL="493776" algn="l" defTabSz="987552" rtl="0" eaLnBrk="1" latinLnBrk="0" hangingPunct="1">
      <a:defRPr sz="1944" kern="1200">
        <a:solidFill>
          <a:schemeClr val="tx1"/>
        </a:solidFill>
        <a:latin typeface="+mn-lt"/>
        <a:ea typeface="+mn-ea"/>
        <a:cs typeface="+mn-cs"/>
      </a:defRPr>
    </a:lvl2pPr>
    <a:lvl3pPr marL="987552" algn="l" defTabSz="987552" rtl="0" eaLnBrk="1" latinLnBrk="0" hangingPunct="1">
      <a:defRPr sz="1944" kern="1200">
        <a:solidFill>
          <a:schemeClr val="tx1"/>
        </a:solidFill>
        <a:latin typeface="+mn-lt"/>
        <a:ea typeface="+mn-ea"/>
        <a:cs typeface="+mn-cs"/>
      </a:defRPr>
    </a:lvl3pPr>
    <a:lvl4pPr marL="1481328" algn="l" defTabSz="987552" rtl="0" eaLnBrk="1" latinLnBrk="0" hangingPunct="1">
      <a:defRPr sz="1944" kern="1200">
        <a:solidFill>
          <a:schemeClr val="tx1"/>
        </a:solidFill>
        <a:latin typeface="+mn-lt"/>
        <a:ea typeface="+mn-ea"/>
        <a:cs typeface="+mn-cs"/>
      </a:defRPr>
    </a:lvl4pPr>
    <a:lvl5pPr marL="1975104" algn="l" defTabSz="987552" rtl="0" eaLnBrk="1" latinLnBrk="0" hangingPunct="1">
      <a:defRPr sz="1944" kern="1200">
        <a:solidFill>
          <a:schemeClr val="tx1"/>
        </a:solidFill>
        <a:latin typeface="+mn-lt"/>
        <a:ea typeface="+mn-ea"/>
        <a:cs typeface="+mn-cs"/>
      </a:defRPr>
    </a:lvl5pPr>
    <a:lvl6pPr marL="2468880" algn="l" defTabSz="987552" rtl="0" eaLnBrk="1" latinLnBrk="0" hangingPunct="1">
      <a:defRPr sz="1944" kern="1200">
        <a:solidFill>
          <a:schemeClr val="tx1"/>
        </a:solidFill>
        <a:latin typeface="+mn-lt"/>
        <a:ea typeface="+mn-ea"/>
        <a:cs typeface="+mn-cs"/>
      </a:defRPr>
    </a:lvl6pPr>
    <a:lvl7pPr marL="2962656" algn="l" defTabSz="987552" rtl="0" eaLnBrk="1" latinLnBrk="0" hangingPunct="1">
      <a:defRPr sz="1944" kern="1200">
        <a:solidFill>
          <a:schemeClr val="tx1"/>
        </a:solidFill>
        <a:latin typeface="+mn-lt"/>
        <a:ea typeface="+mn-ea"/>
        <a:cs typeface="+mn-cs"/>
      </a:defRPr>
    </a:lvl7pPr>
    <a:lvl8pPr marL="3456432" algn="l" defTabSz="987552" rtl="0" eaLnBrk="1" latinLnBrk="0" hangingPunct="1">
      <a:defRPr sz="1944" kern="1200">
        <a:solidFill>
          <a:schemeClr val="tx1"/>
        </a:solidFill>
        <a:latin typeface="+mn-lt"/>
        <a:ea typeface="+mn-ea"/>
        <a:cs typeface="+mn-cs"/>
      </a:defRPr>
    </a:lvl8pPr>
    <a:lvl9pPr marL="3950208" algn="l" defTabSz="987552" rtl="0" eaLnBrk="1" latinLnBrk="0" hangingPunct="1">
      <a:defRPr sz="194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en Stine" initials="KS" lastIdx="2" clrIdx="0">
    <p:extLst>
      <p:ext uri="{19B8F6BF-5375-455C-9EA6-DF929625EA0E}">
        <p15:presenceInfo xmlns:p15="http://schemas.microsoft.com/office/powerpoint/2012/main" userId="Kristen St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65"/>
    <a:srgbClr val="003399"/>
    <a:srgbClr val="003087"/>
    <a:srgbClr val="003263"/>
    <a:srgbClr val="97999B"/>
    <a:srgbClr val="E8E8E8"/>
    <a:srgbClr val="568E14"/>
    <a:srgbClr val="0072CE"/>
    <a:srgbClr val="6CACE4"/>
    <a:srgbClr val="C8C9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A38404-64CE-430C-8B82-F26FE1A7D07C}" v="12" dt="2024-06-10T20:13:25.8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30" autoAdjust="0"/>
    <p:restoredTop sz="94817" autoAdjust="0"/>
  </p:normalViewPr>
  <p:slideViewPr>
    <p:cSldViewPr snapToGrid="0" snapToObjects="1">
      <p:cViewPr varScale="1">
        <p:scale>
          <a:sx n="33" d="100"/>
          <a:sy n="33" d="100"/>
        </p:scale>
        <p:origin x="43" y="845"/>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a Saffold" userId="c284eed8-487b-45c3-82e8-8616257159ac" providerId="ADAL" clId="{75A38404-64CE-430C-8B82-F26FE1A7D07C}"/>
    <pc:docChg chg="undo custSel addSld delSld modSld sldOrd replTag delTag">
      <pc:chgData name="Cecilia Saffold" userId="c284eed8-487b-45c3-82e8-8616257159ac" providerId="ADAL" clId="{75A38404-64CE-430C-8B82-F26FE1A7D07C}" dt="2024-06-10T20:13:31.146" v="1286" actId="26606"/>
      <pc:docMkLst>
        <pc:docMk/>
      </pc:docMkLst>
      <pc:sldChg chg="del replTag delTag">
        <pc:chgData name="Cecilia Saffold" userId="c284eed8-487b-45c3-82e8-8616257159ac" providerId="ADAL" clId="{75A38404-64CE-430C-8B82-F26FE1A7D07C}" dt="2024-06-10T19:16:38.766" v="2" actId="47"/>
        <pc:sldMkLst>
          <pc:docMk/>
          <pc:sldMk cId="186556572" sldId="408"/>
        </pc:sldMkLst>
      </pc:sldChg>
      <pc:sldChg chg="addSp delSp modSp mod setBg replTag delTag">
        <pc:chgData name="Cecilia Saffold" userId="c284eed8-487b-45c3-82e8-8616257159ac" providerId="ADAL" clId="{75A38404-64CE-430C-8B82-F26FE1A7D07C}" dt="2024-06-10T20:06:35.096" v="1151"/>
        <pc:sldMkLst>
          <pc:docMk/>
          <pc:sldMk cId="13058790" sldId="410"/>
        </pc:sldMkLst>
        <pc:spChg chg="mod ord">
          <ac:chgData name="Cecilia Saffold" userId="c284eed8-487b-45c3-82e8-8616257159ac" providerId="ADAL" clId="{75A38404-64CE-430C-8B82-F26FE1A7D07C}" dt="2024-06-10T19:23:33.563" v="295" actId="26606"/>
          <ac:spMkLst>
            <pc:docMk/>
            <pc:sldMk cId="13058790" sldId="410"/>
            <ac:spMk id="2" creationId="{82A70413-3DF3-4407-AA41-9E387F732465}"/>
          </ac:spMkLst>
        </pc:spChg>
        <pc:spChg chg="del">
          <ac:chgData name="Cecilia Saffold" userId="c284eed8-487b-45c3-82e8-8616257159ac" providerId="ADAL" clId="{75A38404-64CE-430C-8B82-F26FE1A7D07C}" dt="2024-06-10T19:23:26.069" v="294" actId="931"/>
          <ac:spMkLst>
            <pc:docMk/>
            <pc:sldMk cId="13058790" sldId="410"/>
            <ac:spMk id="3" creationId="{92017907-D566-4226-BCB6-6DB19E8156BC}"/>
          </ac:spMkLst>
        </pc:spChg>
        <pc:spChg chg="mod">
          <ac:chgData name="Cecilia Saffold" userId="c284eed8-487b-45c3-82e8-8616257159ac" providerId="ADAL" clId="{75A38404-64CE-430C-8B82-F26FE1A7D07C}" dt="2024-06-10T19:24:05.105" v="300" actId="20577"/>
          <ac:spMkLst>
            <pc:docMk/>
            <pc:sldMk cId="13058790" sldId="410"/>
            <ac:spMk id="4" creationId="{194F8680-E4BF-424B-B823-2C58D87F823D}"/>
          </ac:spMkLst>
        </pc:spChg>
        <pc:spChg chg="add">
          <ac:chgData name="Cecilia Saffold" userId="c284eed8-487b-45c3-82e8-8616257159ac" providerId="ADAL" clId="{75A38404-64CE-430C-8B82-F26FE1A7D07C}" dt="2024-06-10T19:23:33.563" v="295" actId="26606"/>
          <ac:spMkLst>
            <pc:docMk/>
            <pc:sldMk cId="13058790" sldId="410"/>
            <ac:spMk id="11" creationId="{04812C46-200A-4DEB-A05E-3ED6C68C2387}"/>
          </ac:spMkLst>
        </pc:spChg>
        <pc:spChg chg="add">
          <ac:chgData name="Cecilia Saffold" userId="c284eed8-487b-45c3-82e8-8616257159ac" providerId="ADAL" clId="{75A38404-64CE-430C-8B82-F26FE1A7D07C}" dt="2024-06-10T19:23:33.563" v="295" actId="26606"/>
          <ac:spMkLst>
            <pc:docMk/>
            <pc:sldMk cId="13058790" sldId="410"/>
            <ac:spMk id="13" creationId="{D1EA859B-E555-4109-94F3-6700E046E008}"/>
          </ac:spMkLst>
        </pc:spChg>
        <pc:picChg chg="add mod">
          <ac:chgData name="Cecilia Saffold" userId="c284eed8-487b-45c3-82e8-8616257159ac" providerId="ADAL" clId="{75A38404-64CE-430C-8B82-F26FE1A7D07C}" dt="2024-06-10T19:23:33.563" v="295" actId="26606"/>
          <ac:picMkLst>
            <pc:docMk/>
            <pc:sldMk cId="13058790" sldId="410"/>
            <ac:picMk id="6" creationId="{4370AE94-762C-8F88-9214-E486C6EE73B6}"/>
          </ac:picMkLst>
        </pc:picChg>
      </pc:sldChg>
      <pc:sldChg chg="addSp delSp modSp mod modClrScheme replTag delTag chgLayout">
        <pc:chgData name="Cecilia Saffold" userId="c284eed8-487b-45c3-82e8-8616257159ac" providerId="ADAL" clId="{75A38404-64CE-430C-8B82-F26FE1A7D07C}" dt="2024-06-10T20:06:30.237" v="1139"/>
        <pc:sldMkLst>
          <pc:docMk/>
          <pc:sldMk cId="2531842639" sldId="411"/>
        </pc:sldMkLst>
        <pc:spChg chg="del mod ord">
          <ac:chgData name="Cecilia Saffold" userId="c284eed8-487b-45c3-82e8-8616257159ac" providerId="ADAL" clId="{75A38404-64CE-430C-8B82-F26FE1A7D07C}" dt="2024-06-10T19:26:35.854" v="353" actId="700"/>
          <ac:spMkLst>
            <pc:docMk/>
            <pc:sldMk cId="2531842639" sldId="411"/>
            <ac:spMk id="2" creationId="{58DCC7A6-FFD6-4D03-8745-A46949D38ACE}"/>
          </ac:spMkLst>
        </pc:spChg>
        <pc:spChg chg="add mod ord">
          <ac:chgData name="Cecilia Saffold" userId="c284eed8-487b-45c3-82e8-8616257159ac" providerId="ADAL" clId="{75A38404-64CE-430C-8B82-F26FE1A7D07C}" dt="2024-06-10T19:27:21.324" v="403" actId="20577"/>
          <ac:spMkLst>
            <pc:docMk/>
            <pc:sldMk cId="2531842639" sldId="411"/>
            <ac:spMk id="3" creationId="{6529F802-4E6F-E563-97CE-5FCAAF7EC86E}"/>
          </ac:spMkLst>
        </pc:spChg>
        <pc:spChg chg="add del mod ord">
          <ac:chgData name="Cecilia Saffold" userId="c284eed8-487b-45c3-82e8-8616257159ac" providerId="ADAL" clId="{75A38404-64CE-430C-8B82-F26FE1A7D07C}" dt="2024-06-10T19:26:43.886" v="368"/>
          <ac:spMkLst>
            <pc:docMk/>
            <pc:sldMk cId="2531842639" sldId="411"/>
            <ac:spMk id="4" creationId="{8A63C431-ED7F-DE45-C41F-F52FB41F4CE8}"/>
          </ac:spMkLst>
        </pc:spChg>
        <pc:spChg chg="del mod ord">
          <ac:chgData name="Cecilia Saffold" userId="c284eed8-487b-45c3-82e8-8616257159ac" providerId="ADAL" clId="{75A38404-64CE-430C-8B82-F26FE1A7D07C}" dt="2024-06-10T19:26:35.854" v="353" actId="700"/>
          <ac:spMkLst>
            <pc:docMk/>
            <pc:sldMk cId="2531842639" sldId="411"/>
            <ac:spMk id="5" creationId="{656DD75E-87B6-42AB-B150-2FB6FCC71D72}"/>
          </ac:spMkLst>
        </pc:spChg>
        <pc:spChg chg="del">
          <ac:chgData name="Cecilia Saffold" userId="c284eed8-487b-45c3-82e8-8616257159ac" providerId="ADAL" clId="{75A38404-64CE-430C-8B82-F26FE1A7D07C}" dt="2024-06-10T19:26:35.854" v="353" actId="700"/>
          <ac:spMkLst>
            <pc:docMk/>
            <pc:sldMk cId="2531842639" sldId="411"/>
            <ac:spMk id="6" creationId="{A9EC82B7-D3E5-4672-ADC3-AA0AC645DD03}"/>
          </ac:spMkLst>
        </pc:spChg>
        <pc:picChg chg="add mod">
          <ac:chgData name="Cecilia Saffold" userId="c284eed8-487b-45c3-82e8-8616257159ac" providerId="ADAL" clId="{75A38404-64CE-430C-8B82-F26FE1A7D07C}" dt="2024-06-10T19:27:09.296" v="371" actId="1440"/>
          <ac:picMkLst>
            <pc:docMk/>
            <pc:sldMk cId="2531842639" sldId="411"/>
            <ac:picMk id="7" creationId="{413FA2EB-798D-347C-B00C-1FD2EFE2E8A8}"/>
          </ac:picMkLst>
        </pc:picChg>
      </pc:sldChg>
      <pc:sldChg chg="addSp delSp modSp mod replTag delTag">
        <pc:chgData name="Cecilia Saffold" userId="c284eed8-487b-45c3-82e8-8616257159ac" providerId="ADAL" clId="{75A38404-64CE-430C-8B82-F26FE1A7D07C}" dt="2024-06-10T20:06:29.584" v="1137"/>
        <pc:sldMkLst>
          <pc:docMk/>
          <pc:sldMk cId="3321802110" sldId="412"/>
        </pc:sldMkLst>
        <pc:spChg chg="mod">
          <ac:chgData name="Cecilia Saffold" userId="c284eed8-487b-45c3-82e8-8616257159ac" providerId="ADAL" clId="{75A38404-64CE-430C-8B82-F26FE1A7D07C}" dt="2024-06-10T19:28:18.433" v="494" actId="20577"/>
          <ac:spMkLst>
            <pc:docMk/>
            <pc:sldMk cId="3321802110" sldId="412"/>
            <ac:spMk id="2" creationId="{430DB419-39E4-481A-88D8-2174A8F011DC}"/>
          </ac:spMkLst>
        </pc:spChg>
        <pc:spChg chg="del">
          <ac:chgData name="Cecilia Saffold" userId="c284eed8-487b-45c3-82e8-8616257159ac" providerId="ADAL" clId="{75A38404-64CE-430C-8B82-F26FE1A7D07C}" dt="2024-06-10T19:27:44.018" v="422"/>
          <ac:spMkLst>
            <pc:docMk/>
            <pc:sldMk cId="3321802110" sldId="412"/>
            <ac:spMk id="5" creationId="{9E028FC3-6333-4573-B426-398B622CFC09}"/>
          </ac:spMkLst>
        </pc:spChg>
        <pc:picChg chg="add mod">
          <ac:chgData name="Cecilia Saffold" userId="c284eed8-487b-45c3-82e8-8616257159ac" providerId="ADAL" clId="{75A38404-64CE-430C-8B82-F26FE1A7D07C}" dt="2024-06-10T19:28:26.966" v="512" actId="1036"/>
          <ac:picMkLst>
            <pc:docMk/>
            <pc:sldMk cId="3321802110" sldId="412"/>
            <ac:picMk id="3" creationId="{2B8D506F-972B-4A89-95D9-FA9511A82F4E}"/>
          </ac:picMkLst>
        </pc:picChg>
      </pc:sldChg>
      <pc:sldChg chg="addSp delSp modSp mod setBg replTag delTag">
        <pc:chgData name="Cecilia Saffold" userId="c284eed8-487b-45c3-82e8-8616257159ac" providerId="ADAL" clId="{75A38404-64CE-430C-8B82-F26FE1A7D07C}" dt="2024-06-10T20:10:17.128" v="1212"/>
        <pc:sldMkLst>
          <pc:docMk/>
          <pc:sldMk cId="3424822055" sldId="413"/>
        </pc:sldMkLst>
        <pc:spChg chg="mod">
          <ac:chgData name="Cecilia Saffold" userId="c284eed8-487b-45c3-82e8-8616257159ac" providerId="ADAL" clId="{75A38404-64CE-430C-8B82-F26FE1A7D07C}" dt="2024-06-10T19:30:05.376" v="579" actId="26606"/>
          <ac:spMkLst>
            <pc:docMk/>
            <pc:sldMk cId="3424822055" sldId="413"/>
            <ac:spMk id="2" creationId="{D365DCA6-CE88-B550-B911-0C529896C399}"/>
          </ac:spMkLst>
        </pc:spChg>
        <pc:spChg chg="del">
          <ac:chgData name="Cecilia Saffold" userId="c284eed8-487b-45c3-82e8-8616257159ac" providerId="ADAL" clId="{75A38404-64CE-430C-8B82-F26FE1A7D07C}" dt="2024-06-10T19:30:05.376" v="579" actId="26606"/>
          <ac:spMkLst>
            <pc:docMk/>
            <pc:sldMk cId="3424822055" sldId="413"/>
            <ac:spMk id="3" creationId="{C60925B0-A799-439F-0988-41642792AC82}"/>
          </ac:spMkLst>
        </pc:spChg>
        <pc:spChg chg="add">
          <ac:chgData name="Cecilia Saffold" userId="c284eed8-487b-45c3-82e8-8616257159ac" providerId="ADAL" clId="{75A38404-64CE-430C-8B82-F26FE1A7D07C}" dt="2024-06-10T19:30:05.376" v="579" actId="26606"/>
          <ac:spMkLst>
            <pc:docMk/>
            <pc:sldMk cId="3424822055" sldId="413"/>
            <ac:spMk id="12" creationId="{74751229-0244-4FBB-BED1-407467F4C951}"/>
          </ac:spMkLst>
        </pc:spChg>
        <pc:picChg chg="add del">
          <ac:chgData name="Cecilia Saffold" userId="c284eed8-487b-45c3-82e8-8616257159ac" providerId="ADAL" clId="{75A38404-64CE-430C-8B82-F26FE1A7D07C}" dt="2024-06-10T19:30:08.258" v="582" actId="478"/>
          <ac:picMkLst>
            <pc:docMk/>
            <pc:sldMk cId="3424822055" sldId="413"/>
            <ac:picMk id="7" creationId="{37836552-8A1E-27BA-1C93-85FC6C402D01}"/>
          </ac:picMkLst>
        </pc:picChg>
        <pc:picChg chg="add">
          <ac:chgData name="Cecilia Saffold" userId="c284eed8-487b-45c3-82e8-8616257159ac" providerId="ADAL" clId="{75A38404-64CE-430C-8B82-F26FE1A7D07C}" dt="2024-06-10T19:30:05.376" v="579" actId="26606"/>
          <ac:picMkLst>
            <pc:docMk/>
            <pc:sldMk cId="3424822055" sldId="413"/>
            <ac:picMk id="9" creationId="{78008733-E446-4A68-B652-BE1264AB7FE2}"/>
          </ac:picMkLst>
        </pc:picChg>
      </pc:sldChg>
      <pc:sldChg chg="modSp mod replTag delTag">
        <pc:chgData name="Cecilia Saffold" userId="c284eed8-487b-45c3-82e8-8616257159ac" providerId="ADAL" clId="{75A38404-64CE-430C-8B82-F26FE1A7D07C}" dt="2024-06-10T20:06:43.490" v="1157"/>
        <pc:sldMkLst>
          <pc:docMk/>
          <pc:sldMk cId="1213867210" sldId="414"/>
        </pc:sldMkLst>
        <pc:spChg chg="mod">
          <ac:chgData name="Cecilia Saffold" userId="c284eed8-487b-45c3-82e8-8616257159ac" providerId="ADAL" clId="{75A38404-64CE-430C-8B82-F26FE1A7D07C}" dt="2024-06-10T19:21:16.969" v="126" actId="20577"/>
          <ac:spMkLst>
            <pc:docMk/>
            <pc:sldMk cId="1213867210" sldId="414"/>
            <ac:spMk id="2" creationId="{4A577168-03AC-2256-2633-832663E35FF2}"/>
          </ac:spMkLst>
        </pc:spChg>
        <pc:spChg chg="mod">
          <ac:chgData name="Cecilia Saffold" userId="c284eed8-487b-45c3-82e8-8616257159ac" providerId="ADAL" clId="{75A38404-64CE-430C-8B82-F26FE1A7D07C}" dt="2024-06-10T19:29:38.087" v="570" actId="207"/>
          <ac:spMkLst>
            <pc:docMk/>
            <pc:sldMk cId="1213867210" sldId="414"/>
            <ac:spMk id="3" creationId="{E3DE09BB-3DF8-0EAC-2702-BB3678F6E572}"/>
          </ac:spMkLst>
        </pc:spChg>
      </pc:sldChg>
      <pc:sldChg chg="del replTag">
        <pc:chgData name="Cecilia Saffold" userId="c284eed8-487b-45c3-82e8-8616257159ac" providerId="ADAL" clId="{75A38404-64CE-430C-8B82-F26FE1A7D07C}" dt="2024-06-10T19:16:41.087" v="14" actId="47"/>
        <pc:sldMkLst>
          <pc:docMk/>
          <pc:sldMk cId="531514013" sldId="415"/>
        </pc:sldMkLst>
      </pc:sldChg>
      <pc:sldChg chg="modSp new mod ord replTag delTag">
        <pc:chgData name="Cecilia Saffold" userId="c284eed8-487b-45c3-82e8-8616257159ac" providerId="ADAL" clId="{75A38404-64CE-430C-8B82-F26FE1A7D07C}" dt="2024-06-10T19:30:14.383" v="584"/>
        <pc:sldMkLst>
          <pc:docMk/>
          <pc:sldMk cId="4099470296" sldId="415"/>
        </pc:sldMkLst>
        <pc:spChg chg="mod">
          <ac:chgData name="Cecilia Saffold" userId="c284eed8-487b-45c3-82e8-8616257159ac" providerId="ADAL" clId="{75A38404-64CE-430C-8B82-F26FE1A7D07C}" dt="2024-06-10T19:17:02.127" v="43" actId="20577"/>
          <ac:spMkLst>
            <pc:docMk/>
            <pc:sldMk cId="4099470296" sldId="415"/>
            <ac:spMk id="2" creationId="{5B32EFEE-59E1-5BB5-2459-854360DD2C18}"/>
          </ac:spMkLst>
        </pc:spChg>
        <pc:spChg chg="mod">
          <ac:chgData name="Cecilia Saffold" userId="c284eed8-487b-45c3-82e8-8616257159ac" providerId="ADAL" clId="{75A38404-64CE-430C-8B82-F26FE1A7D07C}" dt="2024-06-10T19:17:37.797" v="82" actId="20577"/>
          <ac:spMkLst>
            <pc:docMk/>
            <pc:sldMk cId="4099470296" sldId="415"/>
            <ac:spMk id="3" creationId="{E6AF45E6-3554-5652-ADA3-649587DE9169}"/>
          </ac:spMkLst>
        </pc:spChg>
      </pc:sldChg>
      <pc:sldChg chg="del replTag">
        <pc:chgData name="Cecilia Saffold" userId="c284eed8-487b-45c3-82e8-8616257159ac" providerId="ADAL" clId="{75A38404-64CE-430C-8B82-F26FE1A7D07C}" dt="2024-06-10T19:16:39.963" v="10" actId="47"/>
        <pc:sldMkLst>
          <pc:docMk/>
          <pc:sldMk cId="1605068238" sldId="416"/>
        </pc:sldMkLst>
      </pc:sldChg>
      <pc:sldChg chg="addSp delSp modSp new mod ord replTag delTag">
        <pc:chgData name="Cecilia Saffold" userId="c284eed8-487b-45c3-82e8-8616257159ac" providerId="ADAL" clId="{75A38404-64CE-430C-8B82-F26FE1A7D07C}" dt="2024-06-10T20:07:08.140" v="1208"/>
        <pc:sldMkLst>
          <pc:docMk/>
          <pc:sldMk cId="2206657207" sldId="416"/>
        </pc:sldMkLst>
        <pc:spChg chg="mod">
          <ac:chgData name="Cecilia Saffold" userId="c284eed8-487b-45c3-82e8-8616257159ac" providerId="ADAL" clId="{75A38404-64CE-430C-8B82-F26FE1A7D07C}" dt="2024-06-10T19:24:46.374" v="330" actId="20577"/>
          <ac:spMkLst>
            <pc:docMk/>
            <pc:sldMk cId="2206657207" sldId="416"/>
            <ac:spMk id="2" creationId="{35E8C1FF-E33F-5181-1BBD-A4B1DB414F6E}"/>
          </ac:spMkLst>
        </pc:spChg>
        <pc:spChg chg="add del mod">
          <ac:chgData name="Cecilia Saffold" userId="c284eed8-487b-45c3-82e8-8616257159ac" providerId="ADAL" clId="{75A38404-64CE-430C-8B82-F26FE1A7D07C}" dt="2024-06-10T19:25:31.362" v="344" actId="113"/>
          <ac:spMkLst>
            <pc:docMk/>
            <pc:sldMk cId="2206657207" sldId="416"/>
            <ac:spMk id="3" creationId="{1CC3E1C6-2365-51B9-527E-0BEF87B3E3DC}"/>
          </ac:spMkLst>
        </pc:spChg>
        <pc:spChg chg="add del">
          <ac:chgData name="Cecilia Saffold" userId="c284eed8-487b-45c3-82e8-8616257159ac" providerId="ADAL" clId="{75A38404-64CE-430C-8B82-F26FE1A7D07C}" dt="2024-06-10T19:24:56.524" v="335" actId="478"/>
          <ac:spMkLst>
            <pc:docMk/>
            <pc:sldMk cId="2206657207" sldId="416"/>
            <ac:spMk id="7" creationId="{442F7374-05B5-C7A8-F200-0A8142BC5821}"/>
          </ac:spMkLst>
        </pc:spChg>
        <pc:graphicFrameChg chg="add mod">
          <ac:chgData name="Cecilia Saffold" userId="c284eed8-487b-45c3-82e8-8616257159ac" providerId="ADAL" clId="{75A38404-64CE-430C-8B82-F26FE1A7D07C}" dt="2024-06-10T19:24:50.268" v="332"/>
          <ac:graphicFrameMkLst>
            <pc:docMk/>
            <pc:sldMk cId="2206657207" sldId="416"/>
            <ac:graphicFrameMk id="5" creationId="{7527F55E-503D-D819-1497-41BFF1CB6490}"/>
          </ac:graphicFrameMkLst>
        </pc:graphicFrameChg>
      </pc:sldChg>
      <pc:sldChg chg="del replTag">
        <pc:chgData name="Cecilia Saffold" userId="c284eed8-487b-45c3-82e8-8616257159ac" providerId="ADAL" clId="{75A38404-64CE-430C-8B82-F26FE1A7D07C}" dt="2024-06-10T19:16:39.251" v="6" actId="47"/>
        <pc:sldMkLst>
          <pc:docMk/>
          <pc:sldMk cId="1422468811" sldId="417"/>
        </pc:sldMkLst>
      </pc:sldChg>
      <pc:sldChg chg="addSp delSp modSp new mod setBg replTag delTag">
        <pc:chgData name="Cecilia Saffold" userId="c284eed8-487b-45c3-82e8-8616257159ac" providerId="ADAL" clId="{75A38404-64CE-430C-8B82-F26FE1A7D07C}" dt="2024-06-10T19:34:59.190" v="815" actId="14100"/>
        <pc:sldMkLst>
          <pc:docMk/>
          <pc:sldMk cId="3067554371" sldId="417"/>
        </pc:sldMkLst>
        <pc:spChg chg="mod ord">
          <ac:chgData name="Cecilia Saffold" userId="c284eed8-487b-45c3-82e8-8616257159ac" providerId="ADAL" clId="{75A38404-64CE-430C-8B82-F26FE1A7D07C}" dt="2024-06-10T19:34:49.487" v="814" actId="26606"/>
          <ac:spMkLst>
            <pc:docMk/>
            <pc:sldMk cId="3067554371" sldId="417"/>
            <ac:spMk id="2" creationId="{6A044311-DAA2-141C-CDEB-6D863645DE6F}"/>
          </ac:spMkLst>
        </pc:spChg>
        <pc:spChg chg="del">
          <ac:chgData name="Cecilia Saffold" userId="c284eed8-487b-45c3-82e8-8616257159ac" providerId="ADAL" clId="{75A38404-64CE-430C-8B82-F26FE1A7D07C}" dt="2024-06-10T19:34:39.642" v="813" actId="931"/>
          <ac:spMkLst>
            <pc:docMk/>
            <pc:sldMk cId="3067554371" sldId="417"/>
            <ac:spMk id="3" creationId="{837F436A-BACD-0669-26C9-B5D2B08312A1}"/>
          </ac:spMkLst>
        </pc:spChg>
        <pc:spChg chg="mod">
          <ac:chgData name="Cecilia Saffold" userId="c284eed8-487b-45c3-82e8-8616257159ac" providerId="ADAL" clId="{75A38404-64CE-430C-8B82-F26FE1A7D07C}" dt="2024-06-10T19:34:59.190" v="815" actId="14100"/>
          <ac:spMkLst>
            <pc:docMk/>
            <pc:sldMk cId="3067554371" sldId="417"/>
            <ac:spMk id="4" creationId="{6C97E4D1-CA8D-2927-BC93-1BFC69412336}"/>
          </ac:spMkLst>
        </pc:spChg>
        <pc:spChg chg="mod">
          <ac:chgData name="Cecilia Saffold" userId="c284eed8-487b-45c3-82e8-8616257159ac" providerId="ADAL" clId="{75A38404-64CE-430C-8B82-F26FE1A7D07C}" dt="2024-06-10T19:34:49.487" v="814" actId="26606"/>
          <ac:spMkLst>
            <pc:docMk/>
            <pc:sldMk cId="3067554371" sldId="417"/>
            <ac:spMk id="5" creationId="{191623C3-E29E-24C6-A7B2-DD6814280965}"/>
          </ac:spMkLst>
        </pc:spChg>
        <pc:spChg chg="add">
          <ac:chgData name="Cecilia Saffold" userId="c284eed8-487b-45c3-82e8-8616257159ac" providerId="ADAL" clId="{75A38404-64CE-430C-8B82-F26FE1A7D07C}" dt="2024-06-10T19:34:49.487" v="814" actId="26606"/>
          <ac:spMkLst>
            <pc:docMk/>
            <pc:sldMk cId="3067554371" sldId="417"/>
            <ac:spMk id="12" creationId="{04812C46-200A-4DEB-A05E-3ED6C68C2387}"/>
          </ac:spMkLst>
        </pc:spChg>
        <pc:spChg chg="add">
          <ac:chgData name="Cecilia Saffold" userId="c284eed8-487b-45c3-82e8-8616257159ac" providerId="ADAL" clId="{75A38404-64CE-430C-8B82-F26FE1A7D07C}" dt="2024-06-10T19:34:49.487" v="814" actId="26606"/>
          <ac:spMkLst>
            <pc:docMk/>
            <pc:sldMk cId="3067554371" sldId="417"/>
            <ac:spMk id="14" creationId="{D1EA859B-E555-4109-94F3-6700E046E008}"/>
          </ac:spMkLst>
        </pc:spChg>
        <pc:picChg chg="add mod">
          <ac:chgData name="Cecilia Saffold" userId="c284eed8-487b-45c3-82e8-8616257159ac" providerId="ADAL" clId="{75A38404-64CE-430C-8B82-F26FE1A7D07C}" dt="2024-06-10T19:34:49.487" v="814" actId="26606"/>
          <ac:picMkLst>
            <pc:docMk/>
            <pc:sldMk cId="3067554371" sldId="417"/>
            <ac:picMk id="7" creationId="{A82B2355-721A-4AFB-5A75-6DED0A2F3D27}"/>
          </ac:picMkLst>
        </pc:picChg>
      </pc:sldChg>
      <pc:sldChg chg="modSp new mod replTag delTag">
        <pc:chgData name="Cecilia Saffold" userId="c284eed8-487b-45c3-82e8-8616257159ac" providerId="ADAL" clId="{75A38404-64CE-430C-8B82-F26FE1A7D07C}" dt="2024-06-10T20:07:04.903" v="1206"/>
        <pc:sldMkLst>
          <pc:docMk/>
          <pc:sldMk cId="2051732258" sldId="418"/>
        </pc:sldMkLst>
        <pc:spChg chg="mod">
          <ac:chgData name="Cecilia Saffold" userId="c284eed8-487b-45c3-82e8-8616257159ac" providerId="ADAL" clId="{75A38404-64CE-430C-8B82-F26FE1A7D07C}" dt="2024-06-10T19:52:54.531" v="973" actId="20577"/>
          <ac:spMkLst>
            <pc:docMk/>
            <pc:sldMk cId="2051732258" sldId="418"/>
            <ac:spMk id="2" creationId="{36493CF3-6857-52A6-8F56-E03951189DDE}"/>
          </ac:spMkLst>
        </pc:spChg>
        <pc:spChg chg="mod">
          <ac:chgData name="Cecilia Saffold" userId="c284eed8-487b-45c3-82e8-8616257159ac" providerId="ADAL" clId="{75A38404-64CE-430C-8B82-F26FE1A7D07C}" dt="2024-06-10T19:47:28.708" v="959" actId="20577"/>
          <ac:spMkLst>
            <pc:docMk/>
            <pc:sldMk cId="2051732258" sldId="418"/>
            <ac:spMk id="3" creationId="{6C9E1A49-5D9A-04B5-5488-C182ECF81DAD}"/>
          </ac:spMkLst>
        </pc:spChg>
      </pc:sldChg>
      <pc:sldChg chg="delSp add del setBg replTag delTag delDesignElem">
        <pc:chgData name="Cecilia Saffold" userId="c284eed8-487b-45c3-82e8-8616257159ac" providerId="ADAL" clId="{75A38404-64CE-430C-8B82-F26FE1A7D07C}" dt="2024-06-10T19:53:21.778" v="988" actId="47"/>
        <pc:sldMkLst>
          <pc:docMk/>
          <pc:sldMk cId="2368907349" sldId="419"/>
        </pc:sldMkLst>
        <pc:spChg chg="del">
          <ac:chgData name="Cecilia Saffold" userId="c284eed8-487b-45c3-82e8-8616257159ac" providerId="ADAL" clId="{75A38404-64CE-430C-8B82-F26FE1A7D07C}" dt="2024-06-10T19:53:15.216" v="979"/>
          <ac:spMkLst>
            <pc:docMk/>
            <pc:sldMk cId="2368907349" sldId="419"/>
            <ac:spMk id="12" creationId="{74751229-0244-4FBB-BED1-407467F4C951}"/>
          </ac:spMkLst>
        </pc:spChg>
        <pc:picChg chg="del">
          <ac:chgData name="Cecilia Saffold" userId="c284eed8-487b-45c3-82e8-8616257159ac" providerId="ADAL" clId="{75A38404-64CE-430C-8B82-F26FE1A7D07C}" dt="2024-06-10T19:53:15.216" v="979"/>
          <ac:picMkLst>
            <pc:docMk/>
            <pc:sldMk cId="2368907349" sldId="419"/>
            <ac:picMk id="9" creationId="{78008733-E446-4A68-B652-BE1264AB7FE2}"/>
          </ac:picMkLst>
        </pc:picChg>
      </pc:sldChg>
      <pc:sldChg chg="modSp add mod ord replTag delTag">
        <pc:chgData name="Cecilia Saffold" userId="c284eed8-487b-45c3-82e8-8616257159ac" providerId="ADAL" clId="{75A38404-64CE-430C-8B82-F26FE1A7D07C}" dt="2024-06-10T20:07:11.823" v="1210"/>
        <pc:sldMkLst>
          <pc:docMk/>
          <pc:sldMk cId="2571739321" sldId="419"/>
        </pc:sldMkLst>
        <pc:spChg chg="mod">
          <ac:chgData name="Cecilia Saffold" userId="c284eed8-487b-45c3-82e8-8616257159ac" providerId="ADAL" clId="{75A38404-64CE-430C-8B82-F26FE1A7D07C}" dt="2024-06-10T19:54:25.490" v="1052" actId="20577"/>
          <ac:spMkLst>
            <pc:docMk/>
            <pc:sldMk cId="2571739321" sldId="419"/>
            <ac:spMk id="2" creationId="{D365DCA6-CE88-B550-B911-0C529896C399}"/>
          </ac:spMkLst>
        </pc:spChg>
      </pc:sldChg>
      <pc:sldChg chg="addSp delSp modSp new mod ord replTag delTag">
        <pc:chgData name="Cecilia Saffold" userId="c284eed8-487b-45c3-82e8-8616257159ac" providerId="ADAL" clId="{75A38404-64CE-430C-8B82-F26FE1A7D07C}" dt="2024-06-10T20:07:00.304" v="1204" actId="20577"/>
        <pc:sldMkLst>
          <pc:docMk/>
          <pc:sldMk cId="1772436301" sldId="420"/>
        </pc:sldMkLst>
        <pc:spChg chg="mod">
          <ac:chgData name="Cecilia Saffold" userId="c284eed8-487b-45c3-82e8-8616257159ac" providerId="ADAL" clId="{75A38404-64CE-430C-8B82-F26FE1A7D07C}" dt="2024-06-10T20:07:00.304" v="1204" actId="20577"/>
          <ac:spMkLst>
            <pc:docMk/>
            <pc:sldMk cId="1772436301" sldId="420"/>
            <ac:spMk id="2" creationId="{DF0F5139-5559-FC5D-89D7-C347F279FBB4}"/>
          </ac:spMkLst>
        </pc:spChg>
        <pc:spChg chg="mod">
          <ac:chgData name="Cecilia Saffold" userId="c284eed8-487b-45c3-82e8-8616257159ac" providerId="ADAL" clId="{75A38404-64CE-430C-8B82-F26FE1A7D07C}" dt="2024-06-10T20:06:23.877" v="1133" actId="20577"/>
          <ac:spMkLst>
            <pc:docMk/>
            <pc:sldMk cId="1772436301" sldId="420"/>
            <ac:spMk id="3" creationId="{837A0E53-FCEE-8FFE-20BE-7ADEE11ED90A}"/>
          </ac:spMkLst>
        </pc:spChg>
        <pc:spChg chg="del mod">
          <ac:chgData name="Cecilia Saffold" userId="c284eed8-487b-45c3-82e8-8616257159ac" providerId="ADAL" clId="{75A38404-64CE-430C-8B82-F26FE1A7D07C}" dt="2024-06-10T20:05:57.399" v="1089" actId="931"/>
          <ac:spMkLst>
            <pc:docMk/>
            <pc:sldMk cId="1772436301" sldId="420"/>
            <ac:spMk id="4" creationId="{6F2AEC72-0FAC-AEF3-D7DE-3B8AB5C64F14}"/>
          </ac:spMkLst>
        </pc:spChg>
        <pc:picChg chg="add mod">
          <ac:chgData name="Cecilia Saffold" userId="c284eed8-487b-45c3-82e8-8616257159ac" providerId="ADAL" clId="{75A38404-64CE-430C-8B82-F26FE1A7D07C}" dt="2024-06-10T20:05:59.394" v="1090" actId="27614"/>
          <ac:picMkLst>
            <pc:docMk/>
            <pc:sldMk cId="1772436301" sldId="420"/>
            <ac:picMk id="7" creationId="{3D8B6BAB-E0E5-8B28-9207-6DD82F7D1A6D}"/>
          </ac:picMkLst>
        </pc:picChg>
      </pc:sldChg>
      <pc:sldChg chg="addSp delSp modSp new mod setBg replTag delTag">
        <pc:chgData name="Cecilia Saffold" userId="c284eed8-487b-45c3-82e8-8616257159ac" providerId="ADAL" clId="{75A38404-64CE-430C-8B82-F26FE1A7D07C}" dt="2024-06-10T20:10:57.500" v="1220" actId="26606"/>
        <pc:sldMkLst>
          <pc:docMk/>
          <pc:sldMk cId="2255460282" sldId="421"/>
        </pc:sldMkLst>
        <pc:spChg chg="del">
          <ac:chgData name="Cecilia Saffold" userId="c284eed8-487b-45c3-82e8-8616257159ac" providerId="ADAL" clId="{75A38404-64CE-430C-8B82-F26FE1A7D07C}" dt="2024-06-10T20:10:57.500" v="1220" actId="26606"/>
          <ac:spMkLst>
            <pc:docMk/>
            <pc:sldMk cId="2255460282" sldId="421"/>
            <ac:spMk id="2" creationId="{F0E6BFCA-C6C7-D0E1-3415-F0A7ECB07BBC}"/>
          </ac:spMkLst>
        </pc:spChg>
        <pc:spChg chg="del">
          <ac:chgData name="Cecilia Saffold" userId="c284eed8-487b-45c3-82e8-8616257159ac" providerId="ADAL" clId="{75A38404-64CE-430C-8B82-F26FE1A7D07C}" dt="2024-06-10T20:10:52.643" v="1219" actId="931"/>
          <ac:spMkLst>
            <pc:docMk/>
            <pc:sldMk cId="2255460282" sldId="421"/>
            <ac:spMk id="3" creationId="{23D3E81E-189B-016B-341E-D1B5D53F86ED}"/>
          </ac:spMkLst>
        </pc:spChg>
        <pc:spChg chg="mod">
          <ac:chgData name="Cecilia Saffold" userId="c284eed8-487b-45c3-82e8-8616257159ac" providerId="ADAL" clId="{75A38404-64CE-430C-8B82-F26FE1A7D07C}" dt="2024-06-10T20:10:57.500" v="1220" actId="26606"/>
          <ac:spMkLst>
            <pc:docMk/>
            <pc:sldMk cId="2255460282" sldId="421"/>
            <ac:spMk id="4" creationId="{83F13B86-6783-BC88-D39C-E4B3076D4E4E}"/>
          </ac:spMkLst>
        </pc:spChg>
        <pc:spChg chg="add">
          <ac:chgData name="Cecilia Saffold" userId="c284eed8-487b-45c3-82e8-8616257159ac" providerId="ADAL" clId="{75A38404-64CE-430C-8B82-F26FE1A7D07C}" dt="2024-06-10T20:10:57.500" v="1220" actId="26606"/>
          <ac:spMkLst>
            <pc:docMk/>
            <pc:sldMk cId="2255460282" sldId="421"/>
            <ac:spMk id="11" creationId="{11B2B030-4738-4359-9E46-144B7C8BFF8B}"/>
          </ac:spMkLst>
        </pc:spChg>
        <pc:spChg chg="add">
          <ac:chgData name="Cecilia Saffold" userId="c284eed8-487b-45c3-82e8-8616257159ac" providerId="ADAL" clId="{75A38404-64CE-430C-8B82-F26FE1A7D07C}" dt="2024-06-10T20:10:57.500" v="1220" actId="26606"/>
          <ac:spMkLst>
            <pc:docMk/>
            <pc:sldMk cId="2255460282" sldId="421"/>
            <ac:spMk id="13" creationId="{E722B2DD-E14D-4972-9D98-5D6E61B1B2D2}"/>
          </ac:spMkLst>
        </pc:spChg>
        <pc:picChg chg="add mod">
          <ac:chgData name="Cecilia Saffold" userId="c284eed8-487b-45c3-82e8-8616257159ac" providerId="ADAL" clId="{75A38404-64CE-430C-8B82-F26FE1A7D07C}" dt="2024-06-10T20:10:57.500" v="1220" actId="26606"/>
          <ac:picMkLst>
            <pc:docMk/>
            <pc:sldMk cId="2255460282" sldId="421"/>
            <ac:picMk id="6" creationId="{61CDF13E-4429-9352-5703-9CED76711DC8}"/>
          </ac:picMkLst>
        </pc:picChg>
      </pc:sldChg>
      <pc:sldChg chg="addSp delSp modSp new mod setBg replTag delTag">
        <pc:chgData name="Cecilia Saffold" userId="c284eed8-487b-45c3-82e8-8616257159ac" providerId="ADAL" clId="{75A38404-64CE-430C-8B82-F26FE1A7D07C}" dt="2024-06-10T20:13:31.146" v="1286" actId="26606"/>
        <pc:sldMkLst>
          <pc:docMk/>
          <pc:sldMk cId="4062178278" sldId="422"/>
        </pc:sldMkLst>
        <pc:spChg chg="mod ord">
          <ac:chgData name="Cecilia Saffold" userId="c284eed8-487b-45c3-82e8-8616257159ac" providerId="ADAL" clId="{75A38404-64CE-430C-8B82-F26FE1A7D07C}" dt="2024-06-10T20:13:31.146" v="1286" actId="26606"/>
          <ac:spMkLst>
            <pc:docMk/>
            <pc:sldMk cId="4062178278" sldId="422"/>
            <ac:spMk id="2" creationId="{AF928917-4D3D-518B-9904-F8D95C715E44}"/>
          </ac:spMkLst>
        </pc:spChg>
        <pc:spChg chg="del mod">
          <ac:chgData name="Cecilia Saffold" userId="c284eed8-487b-45c3-82e8-8616257159ac" providerId="ADAL" clId="{75A38404-64CE-430C-8B82-F26FE1A7D07C}" dt="2024-06-10T20:13:25.805" v="1285" actId="931"/>
          <ac:spMkLst>
            <pc:docMk/>
            <pc:sldMk cId="4062178278" sldId="422"/>
            <ac:spMk id="3" creationId="{AD23B858-746B-146F-8141-4CB8B4151371}"/>
          </ac:spMkLst>
        </pc:spChg>
        <pc:spChg chg="mod">
          <ac:chgData name="Cecilia Saffold" userId="c284eed8-487b-45c3-82e8-8616257159ac" providerId="ADAL" clId="{75A38404-64CE-430C-8B82-F26FE1A7D07C}" dt="2024-06-10T20:13:31.146" v="1286" actId="26606"/>
          <ac:spMkLst>
            <pc:docMk/>
            <pc:sldMk cId="4062178278" sldId="422"/>
            <ac:spMk id="4" creationId="{7F9F7C71-669A-B037-BC49-FFD17EC5A63E}"/>
          </ac:spMkLst>
        </pc:spChg>
        <pc:spChg chg="add">
          <ac:chgData name="Cecilia Saffold" userId="c284eed8-487b-45c3-82e8-8616257159ac" providerId="ADAL" clId="{75A38404-64CE-430C-8B82-F26FE1A7D07C}" dt="2024-06-10T20:13:31.146" v="1286" actId="26606"/>
          <ac:spMkLst>
            <pc:docMk/>
            <pc:sldMk cId="4062178278" sldId="422"/>
            <ac:spMk id="11" creationId="{37C89E4B-3C9F-44B9-8B86-D9E3D112D8EC}"/>
          </ac:spMkLst>
        </pc:spChg>
        <pc:picChg chg="add mod">
          <ac:chgData name="Cecilia Saffold" userId="c284eed8-487b-45c3-82e8-8616257159ac" providerId="ADAL" clId="{75A38404-64CE-430C-8B82-F26FE1A7D07C}" dt="2024-06-10T20:13:31.146" v="1286" actId="26606"/>
          <ac:picMkLst>
            <pc:docMk/>
            <pc:sldMk cId="4062178278" sldId="422"/>
            <ac:picMk id="6" creationId="{19743C12-8A29-B69E-543D-8BF27899D811}"/>
          </ac:picMkLst>
        </pc:picChg>
        <pc:cxnChg chg="add">
          <ac:chgData name="Cecilia Saffold" userId="c284eed8-487b-45c3-82e8-8616257159ac" providerId="ADAL" clId="{75A38404-64CE-430C-8B82-F26FE1A7D07C}" dt="2024-06-10T20:13:31.146" v="1286" actId="26606"/>
          <ac:cxnSpMkLst>
            <pc:docMk/>
            <pc:sldMk cId="4062178278" sldId="422"/>
            <ac:cxnSpMk id="13" creationId="{AA2EAA10-076F-46BD-8F0F-B9A2FB77A85C}"/>
          </ac:cxnSpMkLst>
        </pc:cxnChg>
        <pc:cxnChg chg="add">
          <ac:chgData name="Cecilia Saffold" userId="c284eed8-487b-45c3-82e8-8616257159ac" providerId="ADAL" clId="{75A38404-64CE-430C-8B82-F26FE1A7D07C}" dt="2024-06-10T20:13:31.146" v="1286" actId="26606"/>
          <ac:cxnSpMkLst>
            <pc:docMk/>
            <pc:sldMk cId="4062178278" sldId="422"/>
            <ac:cxnSpMk id="15" creationId="{D891E407-403B-4764-86C9-33A56D3BCAA3}"/>
          </ac:cxnSpMkLst>
        </pc:cxnChg>
      </pc:sldChg>
      <pc:sldChg chg="delSp new del mod replTag delTag">
        <pc:chgData name="Cecilia Saffold" userId="c284eed8-487b-45c3-82e8-8616257159ac" providerId="ADAL" clId="{75A38404-64CE-430C-8B82-F26FE1A7D07C}" dt="2024-06-10T20:12:12.209" v="1277" actId="47"/>
        <pc:sldMkLst>
          <pc:docMk/>
          <pc:sldMk cId="1876182143" sldId="423"/>
        </pc:sldMkLst>
        <pc:spChg chg="del">
          <ac:chgData name="Cecilia Saffold" userId="c284eed8-487b-45c3-82e8-8616257159ac" providerId="ADAL" clId="{75A38404-64CE-430C-8B82-F26FE1A7D07C}" dt="2024-06-10T20:12:08.575" v="1274" actId="478"/>
          <ac:spMkLst>
            <pc:docMk/>
            <pc:sldMk cId="1876182143" sldId="423"/>
            <ac:spMk id="3" creationId="{A081038B-4D87-E69F-7D9F-0A5BBC2A474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07600C-5998-7D46-BABA-49559F05841D}" type="datetimeFigureOut">
              <a:rPr lang="en-US" smtClean="0"/>
              <a:t>6/10/2024</a:t>
            </a:fld>
            <a:endParaRPr lang="en-US"/>
          </a:p>
        </p:txBody>
      </p:sp>
      <p:sp>
        <p:nvSpPr>
          <p:cNvPr id="4" name="Slide Image Placeholder 3"/>
          <p:cNvSpPr>
            <a:spLocks noGrp="1" noRot="1" noChangeAspect="1"/>
          </p:cNvSpPr>
          <p:nvPr>
            <p:ph type="sldImg" idx="2"/>
          </p:nvPr>
        </p:nvSpPr>
        <p:spPr>
          <a:xfrm>
            <a:off x="887413" y="1143000"/>
            <a:ext cx="50831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3BC094-A602-9841-AB71-6E42A2B73BF0}" type="slidenum">
              <a:rPr lang="en-US" smtClean="0"/>
              <a:t>‹#›</a:t>
            </a:fld>
            <a:endParaRPr lang="en-US"/>
          </a:p>
        </p:txBody>
      </p:sp>
    </p:spTree>
    <p:extLst>
      <p:ext uri="{BB962C8B-B14F-4D97-AF65-F5344CB8AC3E}">
        <p14:creationId xmlns:p14="http://schemas.microsoft.com/office/powerpoint/2010/main" val="1716248926"/>
      </p:ext>
    </p:extLst>
  </p:cSld>
  <p:clrMap bg1="lt1" tx1="dk1" bg2="lt2" tx2="dk2" accent1="accent1" accent2="accent2" accent3="accent3" accent4="accent4" accent5="accent5" accent6="accent6" hlink="hlink" folHlink="folHlink"/>
  <p:notesStyle>
    <a:lvl1pPr marL="0" algn="l" defTabSz="987552" rtl="0" eaLnBrk="1" latinLnBrk="0" hangingPunct="1">
      <a:defRPr sz="1296" kern="1200">
        <a:solidFill>
          <a:schemeClr val="tx1"/>
        </a:solidFill>
        <a:latin typeface="+mn-lt"/>
        <a:ea typeface="+mn-ea"/>
        <a:cs typeface="+mn-cs"/>
      </a:defRPr>
    </a:lvl1pPr>
    <a:lvl2pPr marL="493776" algn="l" defTabSz="987552" rtl="0" eaLnBrk="1" latinLnBrk="0" hangingPunct="1">
      <a:defRPr sz="1296" kern="1200">
        <a:solidFill>
          <a:schemeClr val="tx1"/>
        </a:solidFill>
        <a:latin typeface="+mn-lt"/>
        <a:ea typeface="+mn-ea"/>
        <a:cs typeface="+mn-cs"/>
      </a:defRPr>
    </a:lvl2pPr>
    <a:lvl3pPr marL="987552" algn="l" defTabSz="987552" rtl="0" eaLnBrk="1" latinLnBrk="0" hangingPunct="1">
      <a:defRPr sz="1296" kern="1200">
        <a:solidFill>
          <a:schemeClr val="tx1"/>
        </a:solidFill>
        <a:latin typeface="+mn-lt"/>
        <a:ea typeface="+mn-ea"/>
        <a:cs typeface="+mn-cs"/>
      </a:defRPr>
    </a:lvl3pPr>
    <a:lvl4pPr marL="1481328" algn="l" defTabSz="987552" rtl="0" eaLnBrk="1" latinLnBrk="0" hangingPunct="1">
      <a:defRPr sz="1296" kern="1200">
        <a:solidFill>
          <a:schemeClr val="tx1"/>
        </a:solidFill>
        <a:latin typeface="+mn-lt"/>
        <a:ea typeface="+mn-ea"/>
        <a:cs typeface="+mn-cs"/>
      </a:defRPr>
    </a:lvl4pPr>
    <a:lvl5pPr marL="1975104" algn="l" defTabSz="987552" rtl="0" eaLnBrk="1" latinLnBrk="0" hangingPunct="1">
      <a:defRPr sz="1296" kern="1200">
        <a:solidFill>
          <a:schemeClr val="tx1"/>
        </a:solidFill>
        <a:latin typeface="+mn-lt"/>
        <a:ea typeface="+mn-ea"/>
        <a:cs typeface="+mn-cs"/>
      </a:defRPr>
    </a:lvl5pPr>
    <a:lvl6pPr marL="2468880" algn="l" defTabSz="987552" rtl="0" eaLnBrk="1" latinLnBrk="0" hangingPunct="1">
      <a:defRPr sz="1296" kern="1200">
        <a:solidFill>
          <a:schemeClr val="tx1"/>
        </a:solidFill>
        <a:latin typeface="+mn-lt"/>
        <a:ea typeface="+mn-ea"/>
        <a:cs typeface="+mn-cs"/>
      </a:defRPr>
    </a:lvl6pPr>
    <a:lvl7pPr marL="2962656" algn="l" defTabSz="987552" rtl="0" eaLnBrk="1" latinLnBrk="0" hangingPunct="1">
      <a:defRPr sz="1296" kern="1200">
        <a:solidFill>
          <a:schemeClr val="tx1"/>
        </a:solidFill>
        <a:latin typeface="+mn-lt"/>
        <a:ea typeface="+mn-ea"/>
        <a:cs typeface="+mn-cs"/>
      </a:defRPr>
    </a:lvl7pPr>
    <a:lvl8pPr marL="3456432" algn="l" defTabSz="987552" rtl="0" eaLnBrk="1" latinLnBrk="0" hangingPunct="1">
      <a:defRPr sz="1296" kern="1200">
        <a:solidFill>
          <a:schemeClr val="tx1"/>
        </a:solidFill>
        <a:latin typeface="+mn-lt"/>
        <a:ea typeface="+mn-ea"/>
        <a:cs typeface="+mn-cs"/>
      </a:defRPr>
    </a:lvl8pPr>
    <a:lvl9pPr marL="3950208" algn="l" defTabSz="987552" rtl="0" eaLnBrk="1" latinLnBrk="0" hangingPunct="1">
      <a:defRPr sz="129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272011"/>
            <a:ext cx="9601200" cy="2705947"/>
          </a:xfrm>
        </p:spPr>
        <p:txBody>
          <a:bodyPr anchor="b">
            <a:normAutofit/>
          </a:bodyPr>
          <a:lstStyle>
            <a:lvl1pPr algn="ctr">
              <a:defRPr sz="5400"/>
            </a:lvl1pPr>
          </a:lstStyle>
          <a:p>
            <a:r>
              <a:rPr lang="en-US" dirty="0"/>
              <a:t>Click to edit Master title style</a:t>
            </a:r>
          </a:p>
        </p:txBody>
      </p:sp>
      <p:sp>
        <p:nvSpPr>
          <p:cNvPr id="3" name="Subtitle 2"/>
          <p:cNvSpPr>
            <a:spLocks noGrp="1"/>
          </p:cNvSpPr>
          <p:nvPr>
            <p:ph type="subTitle" idx="1"/>
          </p:nvPr>
        </p:nvSpPr>
        <p:spPr>
          <a:xfrm>
            <a:off x="1600200" y="4082310"/>
            <a:ext cx="9601200" cy="1876530"/>
          </a:xfrm>
        </p:spPr>
        <p:txBody>
          <a:bodyPr>
            <a:normAutofit/>
          </a:bodyPr>
          <a:lstStyle>
            <a:lvl1pPr marL="0" indent="0" algn="ctr">
              <a:buNone/>
              <a:defRPr sz="320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dirty="0"/>
              <a:t>Click to edit Master subtitle style</a:t>
            </a:r>
          </a:p>
        </p:txBody>
      </p:sp>
    </p:spTree>
    <p:extLst>
      <p:ext uri="{BB962C8B-B14F-4D97-AF65-F5344CB8AC3E}">
        <p14:creationId xmlns:p14="http://schemas.microsoft.com/office/powerpoint/2010/main" val="3000694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Slide Number Placeholder 5">
            <a:extLst>
              <a:ext uri="{FF2B5EF4-FFF2-40B4-BE49-F238E27FC236}">
                <a16:creationId xmlns:a16="http://schemas.microsoft.com/office/drawing/2014/main" id="{27A01820-51FF-7D15-75B3-DC45FD76BADE}"/>
              </a:ext>
            </a:extLst>
          </p:cNvPr>
          <p:cNvSpPr>
            <a:spLocks noGrp="1"/>
          </p:cNvSpPr>
          <p:nvPr>
            <p:ph type="sldNum" sz="quarter" idx="4"/>
          </p:nvPr>
        </p:nvSpPr>
        <p:spPr>
          <a:xfrm>
            <a:off x="2289426" y="7102298"/>
            <a:ext cx="2242137" cy="413808"/>
          </a:xfrm>
          <a:prstGeom prst="rect">
            <a:avLst/>
          </a:prstGeom>
        </p:spPr>
        <p:txBody>
          <a:bodyPr vert="horz" lIns="91440" tIns="45720" rIns="91440" bIns="45720" rtlCol="0" anchor="ctr"/>
          <a:lstStyle>
            <a:lvl1pPr algn="l">
              <a:defRPr sz="1200" baseline="0">
                <a:solidFill>
                  <a:srgbClr val="97999B"/>
                </a:solidFill>
                <a:latin typeface="Calibri" panose="020F0502020204030204" pitchFamily="34" charset="0"/>
              </a:defRPr>
            </a:lvl1pPr>
          </a:lstStyle>
          <a:p>
            <a:r>
              <a:rPr lang="en-US" dirty="0"/>
              <a:t>Slide </a:t>
            </a:r>
            <a:fld id="{48F63A3B-78C7-47BE-AE5E-E10140E04643}" type="slidenum">
              <a:rPr lang="en-US" smtClean="0"/>
              <a:pPr/>
              <a:t>‹#›</a:t>
            </a:fld>
            <a:endParaRPr lang="en-US" dirty="0"/>
          </a:p>
        </p:txBody>
      </p:sp>
    </p:spTree>
    <p:extLst>
      <p:ext uri="{BB962C8B-B14F-4D97-AF65-F5344CB8AC3E}">
        <p14:creationId xmlns:p14="http://schemas.microsoft.com/office/powerpoint/2010/main" val="142731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518160"/>
            <a:ext cx="4128849" cy="1813560"/>
          </a:xfrm>
        </p:spPr>
        <p:txBody>
          <a:bodyPr anchor="b">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5442347" y="1119082"/>
            <a:ext cx="6480810" cy="5523442"/>
          </a:xfrm>
        </p:spPr>
        <p:txBody>
          <a:bodyPr/>
          <a:lstStyle>
            <a:lvl1pPr>
              <a:defRPr sz="3200"/>
            </a:lvl1pPr>
            <a:lvl2pPr>
              <a:defRPr sz="3000"/>
            </a:lvl2pPr>
            <a:lvl3pPr>
              <a:defRPr sz="2800"/>
            </a:lvl3pPr>
            <a:lvl4pPr>
              <a:defRPr sz="2600"/>
            </a:lvl4pPr>
            <a:lvl5pPr>
              <a:defRPr sz="2400"/>
            </a:lvl5pPr>
            <a:lvl6pPr>
              <a:defRPr sz="2100"/>
            </a:lvl6pPr>
            <a:lvl7pPr>
              <a:defRPr sz="2100"/>
            </a:lvl7pPr>
            <a:lvl8pPr>
              <a:defRPr sz="2100"/>
            </a:lvl8pPr>
            <a:lvl9pPr>
              <a:defRPr sz="21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81778" y="2331720"/>
            <a:ext cx="4128849" cy="4319800"/>
          </a:xfrm>
        </p:spPr>
        <p:txBody>
          <a:bodyPr>
            <a:normAutofit/>
          </a:bodyPr>
          <a:lstStyle>
            <a:lvl1pPr marL="0" indent="0">
              <a:buNone/>
              <a:defRPr sz="240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dirty="0"/>
              <a:t>Edit Master text styles</a:t>
            </a:r>
          </a:p>
        </p:txBody>
      </p:sp>
      <p:sp>
        <p:nvSpPr>
          <p:cNvPr id="9" name="Slide Number Placeholder 5">
            <a:extLst>
              <a:ext uri="{FF2B5EF4-FFF2-40B4-BE49-F238E27FC236}">
                <a16:creationId xmlns:a16="http://schemas.microsoft.com/office/drawing/2014/main" id="{3948BD40-4A7A-FE9E-9792-8299D124629B}"/>
              </a:ext>
            </a:extLst>
          </p:cNvPr>
          <p:cNvSpPr>
            <a:spLocks noGrp="1"/>
          </p:cNvSpPr>
          <p:nvPr>
            <p:ph type="sldNum" sz="quarter" idx="4"/>
          </p:nvPr>
        </p:nvSpPr>
        <p:spPr>
          <a:xfrm>
            <a:off x="2289426" y="7102298"/>
            <a:ext cx="2242137" cy="413808"/>
          </a:xfrm>
          <a:prstGeom prst="rect">
            <a:avLst/>
          </a:prstGeom>
        </p:spPr>
        <p:txBody>
          <a:bodyPr vert="horz" lIns="91440" tIns="45720" rIns="91440" bIns="45720" rtlCol="0" anchor="ctr"/>
          <a:lstStyle>
            <a:lvl1pPr algn="l">
              <a:defRPr sz="1200" baseline="0">
                <a:solidFill>
                  <a:srgbClr val="97999B"/>
                </a:solidFill>
                <a:latin typeface="Calibri" panose="020F0502020204030204" pitchFamily="34" charset="0"/>
              </a:defRPr>
            </a:lvl1pPr>
          </a:lstStyle>
          <a:p>
            <a:r>
              <a:rPr lang="en-US" dirty="0"/>
              <a:t>Slide </a:t>
            </a:r>
            <a:fld id="{48F63A3B-78C7-47BE-AE5E-E10140E04643}" type="slidenum">
              <a:rPr lang="en-US" smtClean="0"/>
              <a:pPr/>
              <a:t>‹#›</a:t>
            </a:fld>
            <a:endParaRPr lang="en-US" dirty="0"/>
          </a:p>
        </p:txBody>
      </p:sp>
    </p:spTree>
    <p:extLst>
      <p:ext uri="{BB962C8B-B14F-4D97-AF65-F5344CB8AC3E}">
        <p14:creationId xmlns:p14="http://schemas.microsoft.com/office/powerpoint/2010/main" val="874109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518160"/>
            <a:ext cx="4128849" cy="1813560"/>
          </a:xfrm>
        </p:spPr>
        <p:txBody>
          <a:bodyPr anchor="b">
            <a:normAutofit/>
          </a:bodyPr>
          <a:lstStyle>
            <a:lvl1pPr>
              <a:defRPr sz="4000"/>
            </a:lvl1pPr>
          </a:lstStyle>
          <a:p>
            <a:r>
              <a:rPr lang="en-US" dirty="0"/>
              <a:t>Click to edit Master title style</a:t>
            </a:r>
          </a:p>
        </p:txBody>
      </p:sp>
      <p:sp>
        <p:nvSpPr>
          <p:cNvPr id="3" name="Picture Placeholder 2"/>
          <p:cNvSpPr>
            <a:spLocks noGrp="1" noChangeAspect="1"/>
          </p:cNvSpPr>
          <p:nvPr>
            <p:ph type="pic" idx="1"/>
          </p:nvPr>
        </p:nvSpPr>
        <p:spPr>
          <a:xfrm>
            <a:off x="5442347" y="1119082"/>
            <a:ext cx="6480810" cy="5523442"/>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dirty="0"/>
              <a:t>Click icon to add picture</a:t>
            </a:r>
          </a:p>
        </p:txBody>
      </p:sp>
      <p:sp>
        <p:nvSpPr>
          <p:cNvPr id="4" name="Text Placeholder 3"/>
          <p:cNvSpPr>
            <a:spLocks noGrp="1"/>
          </p:cNvSpPr>
          <p:nvPr>
            <p:ph type="body" sz="half" idx="2"/>
          </p:nvPr>
        </p:nvSpPr>
        <p:spPr>
          <a:xfrm>
            <a:off x="881778" y="2331720"/>
            <a:ext cx="4128849" cy="4319800"/>
          </a:xfrm>
        </p:spPr>
        <p:txBody>
          <a:bodyPr>
            <a:normAutofit/>
          </a:bodyPr>
          <a:lstStyle>
            <a:lvl1pPr marL="0" indent="0">
              <a:buNone/>
              <a:defRPr sz="240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dirty="0"/>
              <a:t>Edit Master text styles</a:t>
            </a:r>
          </a:p>
        </p:txBody>
      </p:sp>
      <p:sp>
        <p:nvSpPr>
          <p:cNvPr id="9" name="Slide Number Placeholder 5">
            <a:extLst>
              <a:ext uri="{FF2B5EF4-FFF2-40B4-BE49-F238E27FC236}">
                <a16:creationId xmlns:a16="http://schemas.microsoft.com/office/drawing/2014/main" id="{9AC8B08D-7CFA-79B5-DF7B-C808D3133A6A}"/>
              </a:ext>
            </a:extLst>
          </p:cNvPr>
          <p:cNvSpPr>
            <a:spLocks noGrp="1"/>
          </p:cNvSpPr>
          <p:nvPr>
            <p:ph type="sldNum" sz="quarter" idx="4"/>
          </p:nvPr>
        </p:nvSpPr>
        <p:spPr>
          <a:xfrm>
            <a:off x="2289426" y="7102298"/>
            <a:ext cx="2242137" cy="413808"/>
          </a:xfrm>
          <a:prstGeom prst="rect">
            <a:avLst/>
          </a:prstGeom>
        </p:spPr>
        <p:txBody>
          <a:bodyPr vert="horz" lIns="91440" tIns="45720" rIns="91440" bIns="45720" rtlCol="0" anchor="ctr"/>
          <a:lstStyle>
            <a:lvl1pPr algn="l">
              <a:defRPr sz="1200" baseline="0">
                <a:solidFill>
                  <a:srgbClr val="97999B"/>
                </a:solidFill>
                <a:latin typeface="Calibri" panose="020F0502020204030204" pitchFamily="34" charset="0"/>
              </a:defRPr>
            </a:lvl1pPr>
          </a:lstStyle>
          <a:p>
            <a:r>
              <a:rPr lang="en-US" dirty="0"/>
              <a:t>Slide </a:t>
            </a:r>
            <a:fld id="{48F63A3B-78C7-47BE-AE5E-E10140E04643}" type="slidenum">
              <a:rPr lang="en-US" smtClean="0"/>
              <a:pPr/>
              <a:t>‹#›</a:t>
            </a:fld>
            <a:endParaRPr lang="en-US" dirty="0"/>
          </a:p>
        </p:txBody>
      </p:sp>
    </p:spTree>
    <p:extLst>
      <p:ext uri="{BB962C8B-B14F-4D97-AF65-F5344CB8AC3E}">
        <p14:creationId xmlns:p14="http://schemas.microsoft.com/office/powerpoint/2010/main" val="863277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6A7D6B75-7841-F966-3B3D-E5A62CFB676C}"/>
              </a:ext>
            </a:extLst>
          </p:cNvPr>
          <p:cNvSpPr>
            <a:spLocks noGrp="1"/>
          </p:cNvSpPr>
          <p:nvPr>
            <p:ph type="sldNum" sz="quarter" idx="4"/>
          </p:nvPr>
        </p:nvSpPr>
        <p:spPr>
          <a:xfrm>
            <a:off x="2289426" y="7102298"/>
            <a:ext cx="2242137" cy="413808"/>
          </a:xfrm>
          <a:prstGeom prst="rect">
            <a:avLst/>
          </a:prstGeom>
        </p:spPr>
        <p:txBody>
          <a:bodyPr vert="horz" lIns="91440" tIns="45720" rIns="91440" bIns="45720" rtlCol="0" anchor="ctr"/>
          <a:lstStyle>
            <a:lvl1pPr algn="l">
              <a:defRPr sz="1200" baseline="0">
                <a:solidFill>
                  <a:srgbClr val="97999B"/>
                </a:solidFill>
                <a:latin typeface="Calibri" panose="020F0502020204030204" pitchFamily="34" charset="0"/>
              </a:defRPr>
            </a:lvl1pPr>
          </a:lstStyle>
          <a:p>
            <a:r>
              <a:rPr lang="en-US" dirty="0"/>
              <a:t>Slide </a:t>
            </a:r>
            <a:fld id="{48F63A3B-78C7-47BE-AE5E-E10140E04643}" type="slidenum">
              <a:rPr lang="en-US" smtClean="0"/>
              <a:pPr/>
              <a:t>‹#›</a:t>
            </a:fld>
            <a:endParaRPr lang="en-US" dirty="0"/>
          </a:p>
        </p:txBody>
      </p:sp>
    </p:spTree>
    <p:extLst>
      <p:ext uri="{BB962C8B-B14F-4D97-AF65-F5344CB8AC3E}">
        <p14:creationId xmlns:p14="http://schemas.microsoft.com/office/powerpoint/2010/main" val="3949971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051" y="1758612"/>
            <a:ext cx="2994045" cy="1315108"/>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198051" y="3242428"/>
            <a:ext cx="2994045" cy="31325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ext Placeholder 3">
            <a:extLst>
              <a:ext uri="{FF2B5EF4-FFF2-40B4-BE49-F238E27FC236}">
                <a16:creationId xmlns:a16="http://schemas.microsoft.com/office/drawing/2014/main" id="{D40FA413-889B-2B43-9FF9-AFAF4CBE4197}"/>
              </a:ext>
            </a:extLst>
          </p:cNvPr>
          <p:cNvSpPr>
            <a:spLocks noGrp="1"/>
          </p:cNvSpPr>
          <p:nvPr>
            <p:ph type="body" sz="half" idx="10"/>
          </p:nvPr>
        </p:nvSpPr>
        <p:spPr>
          <a:xfrm>
            <a:off x="3340262" y="3242428"/>
            <a:ext cx="2994045" cy="31325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 Placeholder 3">
            <a:extLst>
              <a:ext uri="{FF2B5EF4-FFF2-40B4-BE49-F238E27FC236}">
                <a16:creationId xmlns:a16="http://schemas.microsoft.com/office/drawing/2014/main" id="{3820B591-596A-A646-95A3-70631582EE2E}"/>
              </a:ext>
            </a:extLst>
          </p:cNvPr>
          <p:cNvSpPr>
            <a:spLocks noGrp="1"/>
          </p:cNvSpPr>
          <p:nvPr>
            <p:ph type="body" sz="half" idx="11"/>
          </p:nvPr>
        </p:nvSpPr>
        <p:spPr>
          <a:xfrm>
            <a:off x="6482474" y="3242428"/>
            <a:ext cx="2994045" cy="31325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Text Placeholder 3">
            <a:extLst>
              <a:ext uri="{FF2B5EF4-FFF2-40B4-BE49-F238E27FC236}">
                <a16:creationId xmlns:a16="http://schemas.microsoft.com/office/drawing/2014/main" id="{1FB32C20-FFF3-E14E-B2B3-748ECC6B68DE}"/>
              </a:ext>
            </a:extLst>
          </p:cNvPr>
          <p:cNvSpPr>
            <a:spLocks noGrp="1"/>
          </p:cNvSpPr>
          <p:nvPr>
            <p:ph type="body" sz="half" idx="12"/>
          </p:nvPr>
        </p:nvSpPr>
        <p:spPr>
          <a:xfrm>
            <a:off x="9624685" y="3260220"/>
            <a:ext cx="2994045" cy="31325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4">
            <a:extLst>
              <a:ext uri="{FF2B5EF4-FFF2-40B4-BE49-F238E27FC236}">
                <a16:creationId xmlns:a16="http://schemas.microsoft.com/office/drawing/2014/main" id="{15BFDFEB-7D92-4A36-BA2C-60E0BCACF109}"/>
              </a:ext>
            </a:extLst>
          </p:cNvPr>
          <p:cNvSpPr>
            <a:spLocks noGrp="1"/>
          </p:cNvSpPr>
          <p:nvPr>
            <p:ph type="body" sz="quarter" idx="14"/>
          </p:nvPr>
        </p:nvSpPr>
        <p:spPr>
          <a:xfrm>
            <a:off x="3352985" y="1758950"/>
            <a:ext cx="2990088" cy="1314450"/>
          </a:xfrm>
        </p:spPr>
        <p:txBody>
          <a:bodyPr anchor="b">
            <a:normAutofit/>
          </a:bodyPr>
          <a:lstStyle>
            <a:lvl1pPr marL="0" indent="0">
              <a:spcBef>
                <a:spcPts val="0"/>
              </a:spcBef>
              <a:buNone/>
              <a:defRPr sz="3200"/>
            </a:lvl1pPr>
            <a:lvl2pPr marL="480060" indent="0">
              <a:buNone/>
              <a:defRPr/>
            </a:lvl2pPr>
            <a:lvl3pPr marL="960120" indent="0">
              <a:buNone/>
              <a:defRPr/>
            </a:lvl3pPr>
            <a:lvl4pPr marL="1440180" indent="0">
              <a:buNone/>
              <a:defRPr/>
            </a:lvl4pPr>
            <a:lvl5pPr marL="1920240" indent="0">
              <a:buNone/>
              <a:defRPr/>
            </a:lvl5pPr>
          </a:lstStyle>
          <a:p>
            <a:pPr lvl="0"/>
            <a:r>
              <a:rPr lang="en-US" dirty="0"/>
              <a:t>Edit Master text styles</a:t>
            </a:r>
          </a:p>
        </p:txBody>
      </p:sp>
      <p:sp>
        <p:nvSpPr>
          <p:cNvPr id="19" name="Text Placeholder 4">
            <a:extLst>
              <a:ext uri="{FF2B5EF4-FFF2-40B4-BE49-F238E27FC236}">
                <a16:creationId xmlns:a16="http://schemas.microsoft.com/office/drawing/2014/main" id="{4E21F765-9896-4E79-A4BF-454764DF2C1E}"/>
              </a:ext>
            </a:extLst>
          </p:cNvPr>
          <p:cNvSpPr>
            <a:spLocks noGrp="1"/>
          </p:cNvSpPr>
          <p:nvPr>
            <p:ph type="body" sz="quarter" idx="15"/>
          </p:nvPr>
        </p:nvSpPr>
        <p:spPr>
          <a:xfrm>
            <a:off x="6503962" y="1756331"/>
            <a:ext cx="2990088" cy="1314450"/>
          </a:xfrm>
        </p:spPr>
        <p:txBody>
          <a:bodyPr anchor="b">
            <a:normAutofit/>
          </a:bodyPr>
          <a:lstStyle>
            <a:lvl1pPr marL="0" indent="0">
              <a:spcBef>
                <a:spcPts val="0"/>
              </a:spcBef>
              <a:buNone/>
              <a:defRPr sz="3200"/>
            </a:lvl1pPr>
            <a:lvl2pPr marL="480060" indent="0">
              <a:buNone/>
              <a:defRPr/>
            </a:lvl2pPr>
            <a:lvl3pPr marL="960120" indent="0">
              <a:buNone/>
              <a:defRPr/>
            </a:lvl3pPr>
            <a:lvl4pPr marL="1440180" indent="0">
              <a:buNone/>
              <a:defRPr/>
            </a:lvl4pPr>
            <a:lvl5pPr marL="1920240" indent="0">
              <a:buNone/>
              <a:defRPr/>
            </a:lvl5pPr>
          </a:lstStyle>
          <a:p>
            <a:pPr lvl="0"/>
            <a:r>
              <a:rPr lang="en-US" dirty="0"/>
              <a:t>Edit Master text styles</a:t>
            </a:r>
          </a:p>
        </p:txBody>
      </p:sp>
      <p:sp>
        <p:nvSpPr>
          <p:cNvPr id="20" name="Text Placeholder 4">
            <a:extLst>
              <a:ext uri="{FF2B5EF4-FFF2-40B4-BE49-F238E27FC236}">
                <a16:creationId xmlns:a16="http://schemas.microsoft.com/office/drawing/2014/main" id="{B95FBB14-9117-4AE6-A34E-5BF321E913FB}"/>
              </a:ext>
            </a:extLst>
          </p:cNvPr>
          <p:cNvSpPr>
            <a:spLocks noGrp="1"/>
          </p:cNvSpPr>
          <p:nvPr>
            <p:ph type="body" sz="quarter" idx="16"/>
          </p:nvPr>
        </p:nvSpPr>
        <p:spPr>
          <a:xfrm>
            <a:off x="9624685" y="1757505"/>
            <a:ext cx="2990088" cy="1314450"/>
          </a:xfrm>
        </p:spPr>
        <p:txBody>
          <a:bodyPr anchor="b">
            <a:normAutofit/>
          </a:bodyPr>
          <a:lstStyle>
            <a:lvl1pPr marL="0" indent="0">
              <a:spcBef>
                <a:spcPts val="0"/>
              </a:spcBef>
              <a:buNone/>
              <a:defRPr sz="3200"/>
            </a:lvl1pPr>
            <a:lvl2pPr marL="480060" indent="0">
              <a:buNone/>
              <a:defRPr/>
            </a:lvl2pPr>
            <a:lvl3pPr marL="960120" indent="0">
              <a:buNone/>
              <a:defRPr/>
            </a:lvl3pPr>
            <a:lvl4pPr marL="1440180" indent="0">
              <a:buNone/>
              <a:defRPr/>
            </a:lvl4pPr>
            <a:lvl5pPr marL="1920240" indent="0">
              <a:buNone/>
              <a:defRPr/>
            </a:lvl5pPr>
          </a:lstStyle>
          <a:p>
            <a:pPr lvl="0"/>
            <a:r>
              <a:rPr lang="en-US" dirty="0"/>
              <a:t>Edit Master text styles</a:t>
            </a:r>
          </a:p>
        </p:txBody>
      </p:sp>
      <p:sp>
        <p:nvSpPr>
          <p:cNvPr id="13" name="Slide Number Placeholder 5">
            <a:extLst>
              <a:ext uri="{FF2B5EF4-FFF2-40B4-BE49-F238E27FC236}">
                <a16:creationId xmlns:a16="http://schemas.microsoft.com/office/drawing/2014/main" id="{8B8D92FE-600E-6101-117E-2FFC103F1C76}"/>
              </a:ext>
            </a:extLst>
          </p:cNvPr>
          <p:cNvSpPr>
            <a:spLocks noGrp="1"/>
          </p:cNvSpPr>
          <p:nvPr>
            <p:ph type="sldNum" sz="quarter" idx="4"/>
          </p:nvPr>
        </p:nvSpPr>
        <p:spPr>
          <a:xfrm>
            <a:off x="2289426" y="7102298"/>
            <a:ext cx="2242137" cy="413808"/>
          </a:xfrm>
          <a:prstGeom prst="rect">
            <a:avLst/>
          </a:prstGeom>
        </p:spPr>
        <p:txBody>
          <a:bodyPr vert="horz" lIns="91440" tIns="45720" rIns="91440" bIns="45720" rtlCol="0" anchor="ctr"/>
          <a:lstStyle>
            <a:lvl1pPr algn="l">
              <a:defRPr sz="1200" baseline="0">
                <a:solidFill>
                  <a:srgbClr val="97999B"/>
                </a:solidFill>
                <a:latin typeface="Calibri" panose="020F0502020204030204" pitchFamily="34" charset="0"/>
              </a:defRPr>
            </a:lvl1pPr>
          </a:lstStyle>
          <a:p>
            <a:r>
              <a:rPr lang="en-US" dirty="0"/>
              <a:t>Slide </a:t>
            </a:r>
            <a:fld id="{48F63A3B-78C7-47BE-AE5E-E10140E04643}" type="slidenum">
              <a:rPr lang="en-US" smtClean="0"/>
              <a:pPr/>
              <a:t>‹#›</a:t>
            </a:fld>
            <a:endParaRPr lang="en-US" dirty="0"/>
          </a:p>
        </p:txBody>
      </p:sp>
    </p:spTree>
    <p:extLst>
      <p:ext uri="{BB962C8B-B14F-4D97-AF65-F5344CB8AC3E}">
        <p14:creationId xmlns:p14="http://schemas.microsoft.com/office/powerpoint/2010/main" val="11529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w/Image">
    <p:spTree>
      <p:nvGrpSpPr>
        <p:cNvPr id="1" name=""/>
        <p:cNvGrpSpPr/>
        <p:nvPr/>
      </p:nvGrpSpPr>
      <p:grpSpPr>
        <a:xfrm>
          <a:off x="0" y="0"/>
          <a:ext cx="0" cy="0"/>
          <a:chOff x="0" y="0"/>
          <a:chExt cx="0" cy="0"/>
        </a:xfrm>
      </p:grpSpPr>
      <p:sp>
        <p:nvSpPr>
          <p:cNvPr id="2" name="Title 1"/>
          <p:cNvSpPr>
            <a:spLocks noGrp="1"/>
          </p:cNvSpPr>
          <p:nvPr>
            <p:ph type="title"/>
          </p:nvPr>
        </p:nvSpPr>
        <p:spPr>
          <a:xfrm>
            <a:off x="198051" y="3108960"/>
            <a:ext cx="2994045" cy="561432"/>
          </a:xfrm>
        </p:spPr>
        <p:txBody>
          <a:bodyPr anchor="b">
            <a:noAutofit/>
          </a:bodyPr>
          <a:lstStyle>
            <a:lvl1pPr>
              <a:lnSpc>
                <a:spcPct val="100000"/>
              </a:lnSpc>
              <a:defRPr sz="2400">
                <a:solidFill>
                  <a:schemeClr val="tx1"/>
                </a:solidFill>
                <a:latin typeface="+mj-lt"/>
              </a:defRPr>
            </a:lvl1pPr>
          </a:lstStyle>
          <a:p>
            <a:r>
              <a:rPr lang="en-US" dirty="0"/>
              <a:t>Click to edit Master title style</a:t>
            </a:r>
          </a:p>
        </p:txBody>
      </p:sp>
      <p:sp>
        <p:nvSpPr>
          <p:cNvPr id="4" name="Text Placeholder 3"/>
          <p:cNvSpPr>
            <a:spLocks noGrp="1"/>
          </p:cNvSpPr>
          <p:nvPr>
            <p:ph type="body" sz="half" idx="2"/>
          </p:nvPr>
        </p:nvSpPr>
        <p:spPr>
          <a:xfrm>
            <a:off x="198051" y="3839101"/>
            <a:ext cx="2994045" cy="3132513"/>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Text Placeholder 3">
            <a:extLst>
              <a:ext uri="{FF2B5EF4-FFF2-40B4-BE49-F238E27FC236}">
                <a16:creationId xmlns:a16="http://schemas.microsoft.com/office/drawing/2014/main" id="{D40FA413-889B-2B43-9FF9-AFAF4CBE4197}"/>
              </a:ext>
            </a:extLst>
          </p:cNvPr>
          <p:cNvSpPr>
            <a:spLocks noGrp="1"/>
          </p:cNvSpPr>
          <p:nvPr>
            <p:ph type="body" sz="half" idx="10"/>
          </p:nvPr>
        </p:nvSpPr>
        <p:spPr>
          <a:xfrm>
            <a:off x="3320105" y="3839101"/>
            <a:ext cx="2994045" cy="3132513"/>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6" name="Text Placeholder 3">
            <a:extLst>
              <a:ext uri="{FF2B5EF4-FFF2-40B4-BE49-F238E27FC236}">
                <a16:creationId xmlns:a16="http://schemas.microsoft.com/office/drawing/2014/main" id="{3820B591-596A-A646-95A3-70631582EE2E}"/>
              </a:ext>
            </a:extLst>
          </p:cNvPr>
          <p:cNvSpPr>
            <a:spLocks noGrp="1"/>
          </p:cNvSpPr>
          <p:nvPr>
            <p:ph type="body" sz="half" idx="11"/>
          </p:nvPr>
        </p:nvSpPr>
        <p:spPr>
          <a:xfrm>
            <a:off x="6482474" y="3839101"/>
            <a:ext cx="2994045" cy="3132513"/>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Text Placeholder 3">
            <a:extLst>
              <a:ext uri="{FF2B5EF4-FFF2-40B4-BE49-F238E27FC236}">
                <a16:creationId xmlns:a16="http://schemas.microsoft.com/office/drawing/2014/main" id="{1FB32C20-FFF3-E14E-B2B3-748ECC6B68DE}"/>
              </a:ext>
            </a:extLst>
          </p:cNvPr>
          <p:cNvSpPr>
            <a:spLocks noGrp="1"/>
          </p:cNvSpPr>
          <p:nvPr>
            <p:ph type="body" sz="half" idx="12"/>
          </p:nvPr>
        </p:nvSpPr>
        <p:spPr>
          <a:xfrm>
            <a:off x="9624685" y="3856893"/>
            <a:ext cx="2994045" cy="3132513"/>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Picture Placeholder 2">
            <a:extLst>
              <a:ext uri="{FF2B5EF4-FFF2-40B4-BE49-F238E27FC236}">
                <a16:creationId xmlns:a16="http://schemas.microsoft.com/office/drawing/2014/main" id="{DABF40FF-5F6E-F947-8EE3-82905C245A7C}"/>
              </a:ext>
            </a:extLst>
          </p:cNvPr>
          <p:cNvSpPr>
            <a:spLocks noGrp="1"/>
          </p:cNvSpPr>
          <p:nvPr>
            <p:ph type="pic" idx="1"/>
          </p:nvPr>
        </p:nvSpPr>
        <p:spPr>
          <a:xfrm>
            <a:off x="198051" y="603081"/>
            <a:ext cx="2994045" cy="25058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Picture Placeholder 2">
            <a:extLst>
              <a:ext uri="{FF2B5EF4-FFF2-40B4-BE49-F238E27FC236}">
                <a16:creationId xmlns:a16="http://schemas.microsoft.com/office/drawing/2014/main" id="{8ECAFD23-AB4D-C64E-8FBD-A0D23EE81610}"/>
              </a:ext>
            </a:extLst>
          </p:cNvPr>
          <p:cNvSpPr>
            <a:spLocks noGrp="1"/>
          </p:cNvSpPr>
          <p:nvPr>
            <p:ph type="pic" idx="13"/>
          </p:nvPr>
        </p:nvSpPr>
        <p:spPr>
          <a:xfrm>
            <a:off x="3320105" y="603081"/>
            <a:ext cx="2994045" cy="25058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9" name="Picture Placeholder 2">
            <a:extLst>
              <a:ext uri="{FF2B5EF4-FFF2-40B4-BE49-F238E27FC236}">
                <a16:creationId xmlns:a16="http://schemas.microsoft.com/office/drawing/2014/main" id="{94B5BD2F-824F-8A4B-BF7A-FD066FA687DD}"/>
              </a:ext>
            </a:extLst>
          </p:cNvPr>
          <p:cNvSpPr>
            <a:spLocks noGrp="1"/>
          </p:cNvSpPr>
          <p:nvPr>
            <p:ph type="pic" idx="14"/>
          </p:nvPr>
        </p:nvSpPr>
        <p:spPr>
          <a:xfrm>
            <a:off x="6482474" y="620873"/>
            <a:ext cx="2994045" cy="25058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0" name="Picture Placeholder 2">
            <a:extLst>
              <a:ext uri="{FF2B5EF4-FFF2-40B4-BE49-F238E27FC236}">
                <a16:creationId xmlns:a16="http://schemas.microsoft.com/office/drawing/2014/main" id="{42B97B01-90FA-5D4A-89D0-0380612D1FD8}"/>
              </a:ext>
            </a:extLst>
          </p:cNvPr>
          <p:cNvSpPr>
            <a:spLocks noGrp="1"/>
          </p:cNvSpPr>
          <p:nvPr>
            <p:ph type="pic" idx="15"/>
          </p:nvPr>
        </p:nvSpPr>
        <p:spPr>
          <a:xfrm>
            <a:off x="9624685" y="620873"/>
            <a:ext cx="2994045" cy="25058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Text Placeholder 4">
            <a:extLst>
              <a:ext uri="{FF2B5EF4-FFF2-40B4-BE49-F238E27FC236}">
                <a16:creationId xmlns:a16="http://schemas.microsoft.com/office/drawing/2014/main" id="{5C76BA35-652D-416F-BFE1-156A972D29D2}"/>
              </a:ext>
            </a:extLst>
          </p:cNvPr>
          <p:cNvSpPr>
            <a:spLocks noGrp="1"/>
          </p:cNvSpPr>
          <p:nvPr>
            <p:ph type="body" sz="quarter" idx="16"/>
          </p:nvPr>
        </p:nvSpPr>
        <p:spPr>
          <a:xfrm>
            <a:off x="3319463" y="3108325"/>
            <a:ext cx="2994025" cy="557784"/>
          </a:xfrm>
        </p:spPr>
        <p:txBody>
          <a:bodyPr anchor="b">
            <a:noAutofit/>
          </a:bodyPr>
          <a:lstStyle>
            <a:lvl1pPr marL="0" indent="0">
              <a:lnSpc>
                <a:spcPct val="100000"/>
              </a:lnSpc>
              <a:spcBef>
                <a:spcPts val="0"/>
              </a:spcBef>
              <a:buNone/>
              <a:defRPr sz="2400"/>
            </a:lvl1pPr>
          </a:lstStyle>
          <a:p>
            <a:pPr lvl="0"/>
            <a:r>
              <a:rPr lang="en-US" dirty="0"/>
              <a:t>Edit Master text styles</a:t>
            </a:r>
          </a:p>
        </p:txBody>
      </p:sp>
      <p:sp>
        <p:nvSpPr>
          <p:cNvPr id="24" name="Text Placeholder 4">
            <a:extLst>
              <a:ext uri="{FF2B5EF4-FFF2-40B4-BE49-F238E27FC236}">
                <a16:creationId xmlns:a16="http://schemas.microsoft.com/office/drawing/2014/main" id="{8C3BFEBF-FB75-4447-B955-75A44BDD42C1}"/>
              </a:ext>
            </a:extLst>
          </p:cNvPr>
          <p:cNvSpPr>
            <a:spLocks noGrp="1"/>
          </p:cNvSpPr>
          <p:nvPr>
            <p:ph type="body" sz="quarter" idx="17"/>
          </p:nvPr>
        </p:nvSpPr>
        <p:spPr>
          <a:xfrm>
            <a:off x="6482494" y="3126752"/>
            <a:ext cx="2994025" cy="557784"/>
          </a:xfrm>
        </p:spPr>
        <p:txBody>
          <a:bodyPr anchor="b">
            <a:noAutofit/>
          </a:bodyPr>
          <a:lstStyle>
            <a:lvl1pPr marL="0" indent="0">
              <a:lnSpc>
                <a:spcPct val="100000"/>
              </a:lnSpc>
              <a:spcBef>
                <a:spcPts val="0"/>
              </a:spcBef>
              <a:buNone/>
              <a:defRPr sz="2400"/>
            </a:lvl1pPr>
          </a:lstStyle>
          <a:p>
            <a:pPr lvl="0"/>
            <a:r>
              <a:rPr lang="en-US" dirty="0"/>
              <a:t>Edit Master text styles</a:t>
            </a:r>
          </a:p>
        </p:txBody>
      </p:sp>
      <p:sp>
        <p:nvSpPr>
          <p:cNvPr id="25" name="Text Placeholder 4">
            <a:extLst>
              <a:ext uri="{FF2B5EF4-FFF2-40B4-BE49-F238E27FC236}">
                <a16:creationId xmlns:a16="http://schemas.microsoft.com/office/drawing/2014/main" id="{9971770A-F784-4109-8F6C-6759C4876BC6}"/>
              </a:ext>
            </a:extLst>
          </p:cNvPr>
          <p:cNvSpPr>
            <a:spLocks noGrp="1"/>
          </p:cNvSpPr>
          <p:nvPr>
            <p:ph type="body" sz="quarter" idx="18"/>
          </p:nvPr>
        </p:nvSpPr>
        <p:spPr>
          <a:xfrm>
            <a:off x="9624685" y="3134275"/>
            <a:ext cx="2994025" cy="557784"/>
          </a:xfrm>
        </p:spPr>
        <p:txBody>
          <a:bodyPr anchor="b">
            <a:noAutofit/>
          </a:bodyPr>
          <a:lstStyle>
            <a:lvl1pPr marL="0" indent="0">
              <a:lnSpc>
                <a:spcPct val="100000"/>
              </a:lnSpc>
              <a:spcBef>
                <a:spcPts val="0"/>
              </a:spcBef>
              <a:buNone/>
              <a:defRPr sz="2400"/>
            </a:lvl1pPr>
          </a:lstStyle>
          <a:p>
            <a:pPr lvl="0"/>
            <a:r>
              <a:rPr lang="en-US" dirty="0"/>
              <a:t>Edit Master text styles</a:t>
            </a:r>
          </a:p>
        </p:txBody>
      </p:sp>
      <p:sp>
        <p:nvSpPr>
          <p:cNvPr id="21" name="Slide Number Placeholder 5">
            <a:extLst>
              <a:ext uri="{FF2B5EF4-FFF2-40B4-BE49-F238E27FC236}">
                <a16:creationId xmlns:a16="http://schemas.microsoft.com/office/drawing/2014/main" id="{D9F3E664-DAB3-610C-C641-A61D32F7D64D}"/>
              </a:ext>
            </a:extLst>
          </p:cNvPr>
          <p:cNvSpPr>
            <a:spLocks noGrp="1"/>
          </p:cNvSpPr>
          <p:nvPr>
            <p:ph type="sldNum" sz="quarter" idx="4"/>
          </p:nvPr>
        </p:nvSpPr>
        <p:spPr>
          <a:xfrm>
            <a:off x="2289426" y="7102298"/>
            <a:ext cx="2242137" cy="413808"/>
          </a:xfrm>
          <a:prstGeom prst="rect">
            <a:avLst/>
          </a:prstGeom>
        </p:spPr>
        <p:txBody>
          <a:bodyPr vert="horz" lIns="91440" tIns="45720" rIns="91440" bIns="45720" rtlCol="0" anchor="ctr"/>
          <a:lstStyle>
            <a:lvl1pPr algn="l">
              <a:defRPr sz="1200" baseline="0">
                <a:solidFill>
                  <a:srgbClr val="97999B"/>
                </a:solidFill>
                <a:latin typeface="Calibri" panose="020F0502020204030204" pitchFamily="34" charset="0"/>
              </a:defRPr>
            </a:lvl1pPr>
          </a:lstStyle>
          <a:p>
            <a:r>
              <a:rPr lang="en-US" dirty="0"/>
              <a:t>Slide </a:t>
            </a:r>
            <a:fld id="{48F63A3B-78C7-47BE-AE5E-E10140E04643}" type="slidenum">
              <a:rPr lang="en-US" smtClean="0"/>
              <a:pPr/>
              <a:t>‹#›</a:t>
            </a:fld>
            <a:endParaRPr lang="en-US" dirty="0"/>
          </a:p>
        </p:txBody>
      </p:sp>
    </p:spTree>
    <p:extLst>
      <p:ext uri="{BB962C8B-B14F-4D97-AF65-F5344CB8AC3E}">
        <p14:creationId xmlns:p14="http://schemas.microsoft.com/office/powerpoint/2010/main" val="391941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Image Only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9CD59-8039-4F55-B17E-7ACCA01E433A}"/>
              </a:ext>
            </a:extLst>
          </p:cNvPr>
          <p:cNvSpPr>
            <a:spLocks noGrp="1"/>
          </p:cNvSpPr>
          <p:nvPr>
            <p:ph type="title"/>
          </p:nvPr>
        </p:nvSpPr>
        <p:spPr/>
        <p:txBody>
          <a:bodyPr/>
          <a:lstStyle/>
          <a:p>
            <a:r>
              <a:rPr lang="en-US"/>
              <a:t>Click to edit Master title style</a:t>
            </a:r>
          </a:p>
        </p:txBody>
      </p:sp>
      <p:sp>
        <p:nvSpPr>
          <p:cNvPr id="5" name="Picture Placeholder 2">
            <a:extLst>
              <a:ext uri="{FF2B5EF4-FFF2-40B4-BE49-F238E27FC236}">
                <a16:creationId xmlns:a16="http://schemas.microsoft.com/office/drawing/2014/main" id="{A0979708-625C-430C-9B88-4268E7BD7C38}"/>
              </a:ext>
            </a:extLst>
          </p:cNvPr>
          <p:cNvSpPr>
            <a:spLocks noGrp="1"/>
          </p:cNvSpPr>
          <p:nvPr>
            <p:ph type="pic" idx="1" hasCustomPrompt="1"/>
          </p:nvPr>
        </p:nvSpPr>
        <p:spPr>
          <a:xfrm>
            <a:off x="880110" y="2054109"/>
            <a:ext cx="11041380" cy="48584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a:t>
            </a:r>
          </a:p>
        </p:txBody>
      </p:sp>
      <p:pic>
        <p:nvPicPr>
          <p:cNvPr id="7" name="Picture 6" descr="HTW_Logo_Vert_3C.png">
            <a:extLst>
              <a:ext uri="{FF2B5EF4-FFF2-40B4-BE49-F238E27FC236}">
                <a16:creationId xmlns:a16="http://schemas.microsoft.com/office/drawing/2014/main" id="{AC1B8C65-1D83-4EA3-A6CD-95DF0CADFC3F}"/>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27093" t="26911" r="46507" b="32377"/>
          <a:stretch/>
        </p:blipFill>
        <p:spPr>
          <a:xfrm>
            <a:off x="10717158" y="0"/>
            <a:ext cx="2084442" cy="2054109"/>
          </a:xfrm>
          <a:prstGeom prst="rect">
            <a:avLst/>
          </a:prstGeom>
        </p:spPr>
      </p:pic>
      <p:pic>
        <p:nvPicPr>
          <p:cNvPr id="10" name="Picture 9">
            <a:extLst>
              <a:ext uri="{FF2B5EF4-FFF2-40B4-BE49-F238E27FC236}">
                <a16:creationId xmlns:a16="http://schemas.microsoft.com/office/drawing/2014/main" id="{A4806908-1AFD-4491-B7CB-D27364EDFAEB}"/>
              </a:ext>
            </a:extLst>
          </p:cNvPr>
          <p:cNvPicPr>
            <a:picLocks noChangeAspect="1"/>
          </p:cNvPicPr>
          <p:nvPr userDrawn="1"/>
        </p:nvPicPr>
        <p:blipFill rotWithShape="1">
          <a:blip r:embed="rId3"/>
          <a:srcRect l="24300" t="20476" b="-14703"/>
          <a:stretch/>
        </p:blipFill>
        <p:spPr>
          <a:xfrm>
            <a:off x="10136554" y="7102298"/>
            <a:ext cx="2195742" cy="662888"/>
          </a:xfrm>
          <a:prstGeom prst="rect">
            <a:avLst/>
          </a:prstGeom>
        </p:spPr>
      </p:pic>
      <p:sp>
        <p:nvSpPr>
          <p:cNvPr id="9" name="Slide Number Placeholder 5">
            <a:extLst>
              <a:ext uri="{FF2B5EF4-FFF2-40B4-BE49-F238E27FC236}">
                <a16:creationId xmlns:a16="http://schemas.microsoft.com/office/drawing/2014/main" id="{51988649-9948-3E68-1E2B-D35C1BFAB973}"/>
              </a:ext>
            </a:extLst>
          </p:cNvPr>
          <p:cNvSpPr txBox="1">
            <a:spLocks/>
          </p:cNvSpPr>
          <p:nvPr userDrawn="1"/>
        </p:nvSpPr>
        <p:spPr>
          <a:xfrm>
            <a:off x="5347024" y="7102298"/>
            <a:ext cx="2107552" cy="413808"/>
          </a:xfrm>
          <a:prstGeom prst="rect">
            <a:avLst/>
          </a:prstGeom>
        </p:spPr>
        <p:txBody>
          <a:bodyPr vert="horz" lIns="91440" tIns="45720" rIns="91440" bIns="45720" rtlCol="0" anchor="ctr"/>
          <a:lstStyle>
            <a:defPPr>
              <a:defRPr lang="en-US"/>
            </a:defPPr>
            <a:lvl1pPr marL="0" algn="l" defTabSz="987552" rtl="0" eaLnBrk="1" latinLnBrk="0" hangingPunct="1">
              <a:defRPr sz="1200" kern="1200" baseline="0">
                <a:solidFill>
                  <a:srgbClr val="97999B"/>
                </a:solidFill>
                <a:latin typeface="Calibri" panose="020F0502020204030204" pitchFamily="34" charset="0"/>
                <a:ea typeface="+mn-ea"/>
                <a:cs typeface="+mn-cs"/>
              </a:defRPr>
            </a:lvl1pPr>
            <a:lvl2pPr marL="493776" algn="l" defTabSz="987552" rtl="0" eaLnBrk="1" latinLnBrk="0" hangingPunct="1">
              <a:defRPr sz="1944" kern="1200">
                <a:solidFill>
                  <a:schemeClr val="tx1"/>
                </a:solidFill>
                <a:latin typeface="+mn-lt"/>
                <a:ea typeface="+mn-ea"/>
                <a:cs typeface="+mn-cs"/>
              </a:defRPr>
            </a:lvl2pPr>
            <a:lvl3pPr marL="987552" algn="l" defTabSz="987552" rtl="0" eaLnBrk="1" latinLnBrk="0" hangingPunct="1">
              <a:defRPr sz="1944" kern="1200">
                <a:solidFill>
                  <a:schemeClr val="tx1"/>
                </a:solidFill>
                <a:latin typeface="+mn-lt"/>
                <a:ea typeface="+mn-ea"/>
                <a:cs typeface="+mn-cs"/>
              </a:defRPr>
            </a:lvl3pPr>
            <a:lvl4pPr marL="1481328" algn="l" defTabSz="987552" rtl="0" eaLnBrk="1" latinLnBrk="0" hangingPunct="1">
              <a:defRPr sz="1944" kern="1200">
                <a:solidFill>
                  <a:schemeClr val="tx1"/>
                </a:solidFill>
                <a:latin typeface="+mn-lt"/>
                <a:ea typeface="+mn-ea"/>
                <a:cs typeface="+mn-cs"/>
              </a:defRPr>
            </a:lvl4pPr>
            <a:lvl5pPr marL="1975104" algn="l" defTabSz="987552" rtl="0" eaLnBrk="1" latinLnBrk="0" hangingPunct="1">
              <a:defRPr sz="1944" kern="1200">
                <a:solidFill>
                  <a:schemeClr val="tx1"/>
                </a:solidFill>
                <a:latin typeface="+mn-lt"/>
                <a:ea typeface="+mn-ea"/>
                <a:cs typeface="+mn-cs"/>
              </a:defRPr>
            </a:lvl5pPr>
            <a:lvl6pPr marL="2468880" algn="l" defTabSz="987552" rtl="0" eaLnBrk="1" latinLnBrk="0" hangingPunct="1">
              <a:defRPr sz="1944" kern="1200">
                <a:solidFill>
                  <a:schemeClr val="tx1"/>
                </a:solidFill>
                <a:latin typeface="+mn-lt"/>
                <a:ea typeface="+mn-ea"/>
                <a:cs typeface="+mn-cs"/>
              </a:defRPr>
            </a:lvl6pPr>
            <a:lvl7pPr marL="2962656" algn="l" defTabSz="987552" rtl="0" eaLnBrk="1" latinLnBrk="0" hangingPunct="1">
              <a:defRPr sz="1944" kern="1200">
                <a:solidFill>
                  <a:schemeClr val="tx1"/>
                </a:solidFill>
                <a:latin typeface="+mn-lt"/>
                <a:ea typeface="+mn-ea"/>
                <a:cs typeface="+mn-cs"/>
              </a:defRPr>
            </a:lvl7pPr>
            <a:lvl8pPr marL="3456432" algn="l" defTabSz="987552" rtl="0" eaLnBrk="1" latinLnBrk="0" hangingPunct="1">
              <a:defRPr sz="1944" kern="1200">
                <a:solidFill>
                  <a:schemeClr val="tx1"/>
                </a:solidFill>
                <a:latin typeface="+mn-lt"/>
                <a:ea typeface="+mn-ea"/>
                <a:cs typeface="+mn-cs"/>
              </a:defRPr>
            </a:lvl8pPr>
            <a:lvl9pPr marL="3950208" algn="l" defTabSz="987552" rtl="0" eaLnBrk="1" latinLnBrk="0" hangingPunct="1">
              <a:defRPr sz="1944" kern="1200">
                <a:solidFill>
                  <a:schemeClr val="tx1"/>
                </a:solidFill>
                <a:latin typeface="+mn-lt"/>
                <a:ea typeface="+mn-ea"/>
                <a:cs typeface="+mn-cs"/>
              </a:defRPr>
            </a:lvl9pPr>
          </a:lstStyle>
          <a:p>
            <a:pPr algn="ctr"/>
            <a:r>
              <a:rPr lang="en-US" dirty="0"/>
              <a:t>© 1996-2024 www.healthteamworks.org</a:t>
            </a:r>
          </a:p>
        </p:txBody>
      </p:sp>
      <p:sp>
        <p:nvSpPr>
          <p:cNvPr id="11" name="Slide Number Placeholder 5">
            <a:extLst>
              <a:ext uri="{FF2B5EF4-FFF2-40B4-BE49-F238E27FC236}">
                <a16:creationId xmlns:a16="http://schemas.microsoft.com/office/drawing/2014/main" id="{B6A6F3B5-68F8-C7CC-CE04-ED0E59DF49FC}"/>
              </a:ext>
            </a:extLst>
          </p:cNvPr>
          <p:cNvSpPr>
            <a:spLocks noGrp="1"/>
          </p:cNvSpPr>
          <p:nvPr>
            <p:ph type="sldNum" sz="quarter" idx="4"/>
          </p:nvPr>
        </p:nvSpPr>
        <p:spPr>
          <a:xfrm>
            <a:off x="2289426" y="7102298"/>
            <a:ext cx="2242137" cy="413808"/>
          </a:xfrm>
          <a:prstGeom prst="rect">
            <a:avLst/>
          </a:prstGeom>
        </p:spPr>
        <p:txBody>
          <a:bodyPr vert="horz" lIns="91440" tIns="45720" rIns="91440" bIns="45720" rtlCol="0" anchor="ctr"/>
          <a:lstStyle>
            <a:lvl1pPr algn="l">
              <a:defRPr sz="1200" baseline="0">
                <a:solidFill>
                  <a:srgbClr val="97999B"/>
                </a:solidFill>
                <a:latin typeface="Calibri" panose="020F0502020204030204" pitchFamily="34" charset="0"/>
              </a:defRPr>
            </a:lvl1pPr>
          </a:lstStyle>
          <a:p>
            <a:r>
              <a:rPr lang="en-US" dirty="0"/>
              <a:t>Slide </a:t>
            </a:r>
            <a:fld id="{48F63A3B-78C7-47BE-AE5E-E10140E04643}" type="slidenum">
              <a:rPr lang="en-US" smtClean="0"/>
              <a:pPr/>
              <a:t>‹#›</a:t>
            </a:fld>
            <a:endParaRPr lang="en-US" dirty="0"/>
          </a:p>
        </p:txBody>
      </p:sp>
    </p:spTree>
    <p:extLst>
      <p:ext uri="{BB962C8B-B14F-4D97-AF65-F5344CB8AC3E}">
        <p14:creationId xmlns:p14="http://schemas.microsoft.com/office/powerpoint/2010/main" val="590441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Image Only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9CD59-8039-4F55-B17E-7ACCA01E433A}"/>
              </a:ext>
            </a:extLst>
          </p:cNvPr>
          <p:cNvSpPr>
            <a:spLocks noGrp="1"/>
          </p:cNvSpPr>
          <p:nvPr>
            <p:ph type="title"/>
          </p:nvPr>
        </p:nvSpPr>
        <p:spPr/>
        <p:txBody>
          <a:bodyPr/>
          <a:lstStyle/>
          <a:p>
            <a:r>
              <a:rPr lang="en-US"/>
              <a:t>Click to edit Master title style</a:t>
            </a:r>
          </a:p>
        </p:txBody>
      </p:sp>
      <p:sp>
        <p:nvSpPr>
          <p:cNvPr id="7" name="Content Placeholder 2">
            <a:extLst>
              <a:ext uri="{FF2B5EF4-FFF2-40B4-BE49-F238E27FC236}">
                <a16:creationId xmlns:a16="http://schemas.microsoft.com/office/drawing/2014/main" id="{26C688F7-9213-49E9-B6E9-BEE9DC98184B}"/>
              </a:ext>
            </a:extLst>
          </p:cNvPr>
          <p:cNvSpPr>
            <a:spLocks noGrp="1"/>
          </p:cNvSpPr>
          <p:nvPr>
            <p:ph idx="1" hasCustomPrompt="1"/>
          </p:nvPr>
        </p:nvSpPr>
        <p:spPr>
          <a:xfrm>
            <a:off x="880110" y="2069042"/>
            <a:ext cx="11041380" cy="4931516"/>
          </a:xfrm>
        </p:spPr>
        <p:txBody>
          <a:bodyPr/>
          <a:lstStyle>
            <a:lvl1pPr>
              <a:buClr>
                <a:schemeClr val="tx2">
                  <a:lumMod val="75000"/>
                </a:schemeClr>
              </a:buClr>
              <a:buSzPct val="100000"/>
              <a:defRPr/>
            </a:lvl1pPr>
            <a:lvl2pPr marL="720090" indent="-240030">
              <a:buClr>
                <a:schemeClr val="accent2"/>
              </a:buClr>
              <a:buFont typeface="Arial" panose="020B0604020202020204" pitchFamily="34" charset="0"/>
              <a:buChar char="•"/>
              <a:defRPr/>
            </a:lvl2pPr>
            <a:lvl3pP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HTW_Logo_Vert_3C.png">
            <a:extLst>
              <a:ext uri="{FF2B5EF4-FFF2-40B4-BE49-F238E27FC236}">
                <a16:creationId xmlns:a16="http://schemas.microsoft.com/office/drawing/2014/main" id="{239C11A6-7043-43B3-ABAE-052CEAE58F16}"/>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27093" t="26911" r="46507" b="32377"/>
          <a:stretch/>
        </p:blipFill>
        <p:spPr>
          <a:xfrm>
            <a:off x="10717158" y="0"/>
            <a:ext cx="2084442" cy="2054109"/>
          </a:xfrm>
          <a:prstGeom prst="rect">
            <a:avLst/>
          </a:prstGeom>
        </p:spPr>
      </p:pic>
      <p:pic>
        <p:nvPicPr>
          <p:cNvPr id="11" name="Picture 10">
            <a:extLst>
              <a:ext uri="{FF2B5EF4-FFF2-40B4-BE49-F238E27FC236}">
                <a16:creationId xmlns:a16="http://schemas.microsoft.com/office/drawing/2014/main" id="{8C996DF2-8FDE-41C6-B313-6F6D20045212}"/>
              </a:ext>
            </a:extLst>
          </p:cNvPr>
          <p:cNvPicPr>
            <a:picLocks noChangeAspect="1"/>
          </p:cNvPicPr>
          <p:nvPr userDrawn="1"/>
        </p:nvPicPr>
        <p:blipFill rotWithShape="1">
          <a:blip r:embed="rId3"/>
          <a:srcRect l="24300" t="20476" b="-14703"/>
          <a:stretch/>
        </p:blipFill>
        <p:spPr>
          <a:xfrm>
            <a:off x="10136554" y="7102298"/>
            <a:ext cx="2195742" cy="662888"/>
          </a:xfrm>
          <a:prstGeom prst="rect">
            <a:avLst/>
          </a:prstGeom>
        </p:spPr>
      </p:pic>
      <p:sp>
        <p:nvSpPr>
          <p:cNvPr id="8" name="Slide Number Placeholder 5">
            <a:extLst>
              <a:ext uri="{FF2B5EF4-FFF2-40B4-BE49-F238E27FC236}">
                <a16:creationId xmlns:a16="http://schemas.microsoft.com/office/drawing/2014/main" id="{E77212C1-A8C0-456D-7251-344A42ACC4AB}"/>
              </a:ext>
            </a:extLst>
          </p:cNvPr>
          <p:cNvSpPr txBox="1">
            <a:spLocks/>
          </p:cNvSpPr>
          <p:nvPr userDrawn="1"/>
        </p:nvSpPr>
        <p:spPr>
          <a:xfrm>
            <a:off x="5347024" y="7102298"/>
            <a:ext cx="2107552" cy="413808"/>
          </a:xfrm>
          <a:prstGeom prst="rect">
            <a:avLst/>
          </a:prstGeom>
        </p:spPr>
        <p:txBody>
          <a:bodyPr vert="horz" lIns="91440" tIns="45720" rIns="91440" bIns="45720" rtlCol="0" anchor="ctr"/>
          <a:lstStyle>
            <a:defPPr>
              <a:defRPr lang="en-US"/>
            </a:defPPr>
            <a:lvl1pPr marL="0" algn="l" defTabSz="987552" rtl="0" eaLnBrk="1" latinLnBrk="0" hangingPunct="1">
              <a:defRPr sz="1200" kern="1200" baseline="0">
                <a:solidFill>
                  <a:srgbClr val="97999B"/>
                </a:solidFill>
                <a:latin typeface="Calibri" panose="020F0502020204030204" pitchFamily="34" charset="0"/>
                <a:ea typeface="+mn-ea"/>
                <a:cs typeface="+mn-cs"/>
              </a:defRPr>
            </a:lvl1pPr>
            <a:lvl2pPr marL="493776" algn="l" defTabSz="987552" rtl="0" eaLnBrk="1" latinLnBrk="0" hangingPunct="1">
              <a:defRPr sz="1944" kern="1200">
                <a:solidFill>
                  <a:schemeClr val="tx1"/>
                </a:solidFill>
                <a:latin typeface="+mn-lt"/>
                <a:ea typeface="+mn-ea"/>
                <a:cs typeface="+mn-cs"/>
              </a:defRPr>
            </a:lvl2pPr>
            <a:lvl3pPr marL="987552" algn="l" defTabSz="987552" rtl="0" eaLnBrk="1" latinLnBrk="0" hangingPunct="1">
              <a:defRPr sz="1944" kern="1200">
                <a:solidFill>
                  <a:schemeClr val="tx1"/>
                </a:solidFill>
                <a:latin typeface="+mn-lt"/>
                <a:ea typeface="+mn-ea"/>
                <a:cs typeface="+mn-cs"/>
              </a:defRPr>
            </a:lvl3pPr>
            <a:lvl4pPr marL="1481328" algn="l" defTabSz="987552" rtl="0" eaLnBrk="1" latinLnBrk="0" hangingPunct="1">
              <a:defRPr sz="1944" kern="1200">
                <a:solidFill>
                  <a:schemeClr val="tx1"/>
                </a:solidFill>
                <a:latin typeface="+mn-lt"/>
                <a:ea typeface="+mn-ea"/>
                <a:cs typeface="+mn-cs"/>
              </a:defRPr>
            </a:lvl4pPr>
            <a:lvl5pPr marL="1975104" algn="l" defTabSz="987552" rtl="0" eaLnBrk="1" latinLnBrk="0" hangingPunct="1">
              <a:defRPr sz="1944" kern="1200">
                <a:solidFill>
                  <a:schemeClr val="tx1"/>
                </a:solidFill>
                <a:latin typeface="+mn-lt"/>
                <a:ea typeface="+mn-ea"/>
                <a:cs typeface="+mn-cs"/>
              </a:defRPr>
            </a:lvl5pPr>
            <a:lvl6pPr marL="2468880" algn="l" defTabSz="987552" rtl="0" eaLnBrk="1" latinLnBrk="0" hangingPunct="1">
              <a:defRPr sz="1944" kern="1200">
                <a:solidFill>
                  <a:schemeClr val="tx1"/>
                </a:solidFill>
                <a:latin typeface="+mn-lt"/>
                <a:ea typeface="+mn-ea"/>
                <a:cs typeface="+mn-cs"/>
              </a:defRPr>
            </a:lvl6pPr>
            <a:lvl7pPr marL="2962656" algn="l" defTabSz="987552" rtl="0" eaLnBrk="1" latinLnBrk="0" hangingPunct="1">
              <a:defRPr sz="1944" kern="1200">
                <a:solidFill>
                  <a:schemeClr val="tx1"/>
                </a:solidFill>
                <a:latin typeface="+mn-lt"/>
                <a:ea typeface="+mn-ea"/>
                <a:cs typeface="+mn-cs"/>
              </a:defRPr>
            </a:lvl7pPr>
            <a:lvl8pPr marL="3456432" algn="l" defTabSz="987552" rtl="0" eaLnBrk="1" latinLnBrk="0" hangingPunct="1">
              <a:defRPr sz="1944" kern="1200">
                <a:solidFill>
                  <a:schemeClr val="tx1"/>
                </a:solidFill>
                <a:latin typeface="+mn-lt"/>
                <a:ea typeface="+mn-ea"/>
                <a:cs typeface="+mn-cs"/>
              </a:defRPr>
            </a:lvl8pPr>
            <a:lvl9pPr marL="3950208" algn="l" defTabSz="987552" rtl="0" eaLnBrk="1" latinLnBrk="0" hangingPunct="1">
              <a:defRPr sz="1944" kern="1200">
                <a:solidFill>
                  <a:schemeClr val="tx1"/>
                </a:solidFill>
                <a:latin typeface="+mn-lt"/>
                <a:ea typeface="+mn-ea"/>
                <a:cs typeface="+mn-cs"/>
              </a:defRPr>
            </a:lvl9pPr>
          </a:lstStyle>
          <a:p>
            <a:pPr algn="ctr"/>
            <a:r>
              <a:rPr lang="en-US" dirty="0"/>
              <a:t>© 1996-2024 www.healthteamworks.org</a:t>
            </a:r>
          </a:p>
        </p:txBody>
      </p:sp>
      <p:sp>
        <p:nvSpPr>
          <p:cNvPr id="10" name="Slide Number Placeholder 5">
            <a:extLst>
              <a:ext uri="{FF2B5EF4-FFF2-40B4-BE49-F238E27FC236}">
                <a16:creationId xmlns:a16="http://schemas.microsoft.com/office/drawing/2014/main" id="{7267170E-9DD7-2EAE-4049-7A2EA8F97032}"/>
              </a:ext>
            </a:extLst>
          </p:cNvPr>
          <p:cNvSpPr>
            <a:spLocks noGrp="1"/>
          </p:cNvSpPr>
          <p:nvPr>
            <p:ph type="sldNum" sz="quarter" idx="4"/>
          </p:nvPr>
        </p:nvSpPr>
        <p:spPr>
          <a:xfrm>
            <a:off x="2289426" y="7102298"/>
            <a:ext cx="2242137" cy="413808"/>
          </a:xfrm>
          <a:prstGeom prst="rect">
            <a:avLst/>
          </a:prstGeom>
        </p:spPr>
        <p:txBody>
          <a:bodyPr vert="horz" lIns="91440" tIns="45720" rIns="91440" bIns="45720" rtlCol="0" anchor="ctr"/>
          <a:lstStyle>
            <a:lvl1pPr algn="l">
              <a:defRPr sz="1200" baseline="0">
                <a:solidFill>
                  <a:srgbClr val="97999B"/>
                </a:solidFill>
                <a:latin typeface="Calibri" panose="020F0502020204030204" pitchFamily="34" charset="0"/>
              </a:defRPr>
            </a:lvl1pPr>
          </a:lstStyle>
          <a:p>
            <a:r>
              <a:rPr lang="en-US" dirty="0"/>
              <a:t>Slide </a:t>
            </a:r>
            <a:fld id="{48F63A3B-78C7-47BE-AE5E-E10140E04643}" type="slidenum">
              <a:rPr lang="en-US" smtClean="0"/>
              <a:pPr/>
              <a:t>‹#›</a:t>
            </a:fld>
            <a:endParaRPr lang="en-US" dirty="0"/>
          </a:p>
        </p:txBody>
      </p:sp>
    </p:spTree>
    <p:extLst>
      <p:ext uri="{BB962C8B-B14F-4D97-AF65-F5344CB8AC3E}">
        <p14:creationId xmlns:p14="http://schemas.microsoft.com/office/powerpoint/2010/main" val="1871049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Image Only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9CD59-8039-4F55-B17E-7ACCA01E433A}"/>
              </a:ext>
            </a:extLst>
          </p:cNvPr>
          <p:cNvSpPr>
            <a:spLocks noGrp="1"/>
          </p:cNvSpPr>
          <p:nvPr>
            <p:ph type="title"/>
          </p:nvPr>
        </p:nvSpPr>
        <p:spPr/>
        <p:txBody>
          <a:bodyPr/>
          <a:lstStyle/>
          <a:p>
            <a:r>
              <a:rPr lang="en-US"/>
              <a:t>Click to edit Master title style</a:t>
            </a:r>
          </a:p>
        </p:txBody>
      </p:sp>
      <p:sp>
        <p:nvSpPr>
          <p:cNvPr id="7" name="Content Placeholder 2">
            <a:extLst>
              <a:ext uri="{FF2B5EF4-FFF2-40B4-BE49-F238E27FC236}">
                <a16:creationId xmlns:a16="http://schemas.microsoft.com/office/drawing/2014/main" id="{B71D673B-FA65-4FAD-A43C-8643A1CCA099}"/>
              </a:ext>
            </a:extLst>
          </p:cNvPr>
          <p:cNvSpPr>
            <a:spLocks noGrp="1"/>
          </p:cNvSpPr>
          <p:nvPr>
            <p:ph sz="half" idx="1"/>
          </p:nvPr>
        </p:nvSpPr>
        <p:spPr>
          <a:xfrm>
            <a:off x="880110" y="2069042"/>
            <a:ext cx="5440680" cy="493151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6AD55F8C-B9A0-4F24-B496-36DDBC93F861}"/>
              </a:ext>
            </a:extLst>
          </p:cNvPr>
          <p:cNvSpPr>
            <a:spLocks noGrp="1"/>
          </p:cNvSpPr>
          <p:nvPr>
            <p:ph sz="half" idx="2"/>
          </p:nvPr>
        </p:nvSpPr>
        <p:spPr>
          <a:xfrm>
            <a:off x="6480810" y="2069042"/>
            <a:ext cx="544068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HTW_Logo_Vert_3C.png">
            <a:extLst>
              <a:ext uri="{FF2B5EF4-FFF2-40B4-BE49-F238E27FC236}">
                <a16:creationId xmlns:a16="http://schemas.microsoft.com/office/drawing/2014/main" id="{DA97DF08-78BC-4743-98E2-31A934A39CAD}"/>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27093" t="26911" r="46507" b="32377"/>
          <a:stretch/>
        </p:blipFill>
        <p:spPr>
          <a:xfrm>
            <a:off x="10717158" y="0"/>
            <a:ext cx="2084442" cy="2054109"/>
          </a:xfrm>
          <a:prstGeom prst="rect">
            <a:avLst/>
          </a:prstGeom>
        </p:spPr>
      </p:pic>
      <p:pic>
        <p:nvPicPr>
          <p:cNvPr id="12" name="Picture 11">
            <a:extLst>
              <a:ext uri="{FF2B5EF4-FFF2-40B4-BE49-F238E27FC236}">
                <a16:creationId xmlns:a16="http://schemas.microsoft.com/office/drawing/2014/main" id="{E7528ABD-7233-4830-BB43-12A874485BF4}"/>
              </a:ext>
            </a:extLst>
          </p:cNvPr>
          <p:cNvPicPr>
            <a:picLocks noChangeAspect="1"/>
          </p:cNvPicPr>
          <p:nvPr userDrawn="1"/>
        </p:nvPicPr>
        <p:blipFill rotWithShape="1">
          <a:blip r:embed="rId3"/>
          <a:srcRect l="24300" t="20476" b="-14703"/>
          <a:stretch/>
        </p:blipFill>
        <p:spPr>
          <a:xfrm>
            <a:off x="10136554" y="7102298"/>
            <a:ext cx="2195742" cy="662888"/>
          </a:xfrm>
          <a:prstGeom prst="rect">
            <a:avLst/>
          </a:prstGeom>
        </p:spPr>
      </p:pic>
      <p:sp>
        <p:nvSpPr>
          <p:cNvPr id="9" name="Slide Number Placeholder 5">
            <a:extLst>
              <a:ext uri="{FF2B5EF4-FFF2-40B4-BE49-F238E27FC236}">
                <a16:creationId xmlns:a16="http://schemas.microsoft.com/office/drawing/2014/main" id="{3B475B61-24EB-BEBE-4411-C5AECBC9C95A}"/>
              </a:ext>
            </a:extLst>
          </p:cNvPr>
          <p:cNvSpPr txBox="1">
            <a:spLocks/>
          </p:cNvSpPr>
          <p:nvPr userDrawn="1"/>
        </p:nvSpPr>
        <p:spPr>
          <a:xfrm>
            <a:off x="5347024" y="7102298"/>
            <a:ext cx="2107552" cy="413808"/>
          </a:xfrm>
          <a:prstGeom prst="rect">
            <a:avLst/>
          </a:prstGeom>
        </p:spPr>
        <p:txBody>
          <a:bodyPr vert="horz" lIns="91440" tIns="45720" rIns="91440" bIns="45720" rtlCol="0" anchor="ctr"/>
          <a:lstStyle>
            <a:defPPr>
              <a:defRPr lang="en-US"/>
            </a:defPPr>
            <a:lvl1pPr marL="0" algn="l" defTabSz="987552" rtl="0" eaLnBrk="1" latinLnBrk="0" hangingPunct="1">
              <a:defRPr sz="1200" kern="1200" baseline="0">
                <a:solidFill>
                  <a:srgbClr val="97999B"/>
                </a:solidFill>
                <a:latin typeface="Calibri" panose="020F0502020204030204" pitchFamily="34" charset="0"/>
                <a:ea typeface="+mn-ea"/>
                <a:cs typeface="+mn-cs"/>
              </a:defRPr>
            </a:lvl1pPr>
            <a:lvl2pPr marL="493776" algn="l" defTabSz="987552" rtl="0" eaLnBrk="1" latinLnBrk="0" hangingPunct="1">
              <a:defRPr sz="1944" kern="1200">
                <a:solidFill>
                  <a:schemeClr val="tx1"/>
                </a:solidFill>
                <a:latin typeface="+mn-lt"/>
                <a:ea typeface="+mn-ea"/>
                <a:cs typeface="+mn-cs"/>
              </a:defRPr>
            </a:lvl2pPr>
            <a:lvl3pPr marL="987552" algn="l" defTabSz="987552" rtl="0" eaLnBrk="1" latinLnBrk="0" hangingPunct="1">
              <a:defRPr sz="1944" kern="1200">
                <a:solidFill>
                  <a:schemeClr val="tx1"/>
                </a:solidFill>
                <a:latin typeface="+mn-lt"/>
                <a:ea typeface="+mn-ea"/>
                <a:cs typeface="+mn-cs"/>
              </a:defRPr>
            </a:lvl3pPr>
            <a:lvl4pPr marL="1481328" algn="l" defTabSz="987552" rtl="0" eaLnBrk="1" latinLnBrk="0" hangingPunct="1">
              <a:defRPr sz="1944" kern="1200">
                <a:solidFill>
                  <a:schemeClr val="tx1"/>
                </a:solidFill>
                <a:latin typeface="+mn-lt"/>
                <a:ea typeface="+mn-ea"/>
                <a:cs typeface="+mn-cs"/>
              </a:defRPr>
            </a:lvl4pPr>
            <a:lvl5pPr marL="1975104" algn="l" defTabSz="987552" rtl="0" eaLnBrk="1" latinLnBrk="0" hangingPunct="1">
              <a:defRPr sz="1944" kern="1200">
                <a:solidFill>
                  <a:schemeClr val="tx1"/>
                </a:solidFill>
                <a:latin typeface="+mn-lt"/>
                <a:ea typeface="+mn-ea"/>
                <a:cs typeface="+mn-cs"/>
              </a:defRPr>
            </a:lvl5pPr>
            <a:lvl6pPr marL="2468880" algn="l" defTabSz="987552" rtl="0" eaLnBrk="1" latinLnBrk="0" hangingPunct="1">
              <a:defRPr sz="1944" kern="1200">
                <a:solidFill>
                  <a:schemeClr val="tx1"/>
                </a:solidFill>
                <a:latin typeface="+mn-lt"/>
                <a:ea typeface="+mn-ea"/>
                <a:cs typeface="+mn-cs"/>
              </a:defRPr>
            </a:lvl6pPr>
            <a:lvl7pPr marL="2962656" algn="l" defTabSz="987552" rtl="0" eaLnBrk="1" latinLnBrk="0" hangingPunct="1">
              <a:defRPr sz="1944" kern="1200">
                <a:solidFill>
                  <a:schemeClr val="tx1"/>
                </a:solidFill>
                <a:latin typeface="+mn-lt"/>
                <a:ea typeface="+mn-ea"/>
                <a:cs typeface="+mn-cs"/>
              </a:defRPr>
            </a:lvl7pPr>
            <a:lvl8pPr marL="3456432" algn="l" defTabSz="987552" rtl="0" eaLnBrk="1" latinLnBrk="0" hangingPunct="1">
              <a:defRPr sz="1944" kern="1200">
                <a:solidFill>
                  <a:schemeClr val="tx1"/>
                </a:solidFill>
                <a:latin typeface="+mn-lt"/>
                <a:ea typeface="+mn-ea"/>
                <a:cs typeface="+mn-cs"/>
              </a:defRPr>
            </a:lvl8pPr>
            <a:lvl9pPr marL="3950208" algn="l" defTabSz="987552" rtl="0" eaLnBrk="1" latinLnBrk="0" hangingPunct="1">
              <a:defRPr sz="1944" kern="1200">
                <a:solidFill>
                  <a:schemeClr val="tx1"/>
                </a:solidFill>
                <a:latin typeface="+mn-lt"/>
                <a:ea typeface="+mn-ea"/>
                <a:cs typeface="+mn-cs"/>
              </a:defRPr>
            </a:lvl9pPr>
          </a:lstStyle>
          <a:p>
            <a:pPr algn="ctr"/>
            <a:r>
              <a:rPr lang="en-US" dirty="0"/>
              <a:t>© 1996-2024 www.healthteamworks.org</a:t>
            </a:r>
          </a:p>
        </p:txBody>
      </p:sp>
      <p:sp>
        <p:nvSpPr>
          <p:cNvPr id="11" name="Slide Number Placeholder 5">
            <a:extLst>
              <a:ext uri="{FF2B5EF4-FFF2-40B4-BE49-F238E27FC236}">
                <a16:creationId xmlns:a16="http://schemas.microsoft.com/office/drawing/2014/main" id="{FFD86EA0-4DB2-BC03-2E82-A5B19997F337}"/>
              </a:ext>
            </a:extLst>
          </p:cNvPr>
          <p:cNvSpPr>
            <a:spLocks noGrp="1"/>
          </p:cNvSpPr>
          <p:nvPr>
            <p:ph type="sldNum" sz="quarter" idx="4"/>
          </p:nvPr>
        </p:nvSpPr>
        <p:spPr>
          <a:xfrm>
            <a:off x="2289426" y="7102298"/>
            <a:ext cx="2242137" cy="413808"/>
          </a:xfrm>
          <a:prstGeom prst="rect">
            <a:avLst/>
          </a:prstGeom>
        </p:spPr>
        <p:txBody>
          <a:bodyPr vert="horz" lIns="91440" tIns="45720" rIns="91440" bIns="45720" rtlCol="0" anchor="ctr"/>
          <a:lstStyle>
            <a:lvl1pPr algn="l">
              <a:defRPr sz="1200" baseline="0">
                <a:solidFill>
                  <a:srgbClr val="97999B"/>
                </a:solidFill>
                <a:latin typeface="Calibri" panose="020F0502020204030204" pitchFamily="34" charset="0"/>
              </a:defRPr>
            </a:lvl1pPr>
          </a:lstStyle>
          <a:p>
            <a:r>
              <a:rPr lang="en-US" dirty="0"/>
              <a:t>Slide </a:t>
            </a:r>
            <a:fld id="{48F63A3B-78C7-47BE-AE5E-E10140E04643}" type="slidenum">
              <a:rPr lang="en-US" smtClean="0"/>
              <a:pPr/>
              <a:t>‹#›</a:t>
            </a:fld>
            <a:endParaRPr lang="en-US" dirty="0"/>
          </a:p>
        </p:txBody>
      </p:sp>
    </p:spTree>
    <p:extLst>
      <p:ext uri="{BB962C8B-B14F-4D97-AF65-F5344CB8AC3E}">
        <p14:creationId xmlns:p14="http://schemas.microsoft.com/office/powerpoint/2010/main" val="664290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36192" y="3849433"/>
            <a:ext cx="10058400" cy="1828800"/>
          </a:xfrm>
        </p:spPr>
        <p:txBody>
          <a:bodyPr anchor="b">
            <a:normAutofit/>
          </a:bodyPr>
          <a:lstStyle>
            <a:lvl1pPr algn="ctr">
              <a:defRPr sz="5400"/>
            </a:lvl1pPr>
          </a:lstStyle>
          <a:p>
            <a:r>
              <a:rPr lang="en-US" dirty="0"/>
              <a:t>Click to edit Master title style</a:t>
            </a:r>
          </a:p>
        </p:txBody>
      </p:sp>
      <p:sp>
        <p:nvSpPr>
          <p:cNvPr id="3" name="Subtitle 2"/>
          <p:cNvSpPr>
            <a:spLocks noGrp="1"/>
          </p:cNvSpPr>
          <p:nvPr>
            <p:ph type="subTitle" idx="1"/>
          </p:nvPr>
        </p:nvSpPr>
        <p:spPr>
          <a:xfrm>
            <a:off x="2715768" y="5797296"/>
            <a:ext cx="8229600" cy="914400"/>
          </a:xfrm>
        </p:spPr>
        <p:txBody>
          <a:bodyPr>
            <a:normAutofit/>
          </a:bodyPr>
          <a:lstStyle>
            <a:lvl1pPr marL="0" indent="0" algn="ctr">
              <a:buNone/>
              <a:defRPr sz="320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dirty="0"/>
              <a:t>Click to edit Master subtitle style</a:t>
            </a:r>
          </a:p>
        </p:txBody>
      </p:sp>
      <p:sp>
        <p:nvSpPr>
          <p:cNvPr id="5" name="Picture Placeholder 4">
            <a:extLst>
              <a:ext uri="{FF2B5EF4-FFF2-40B4-BE49-F238E27FC236}">
                <a16:creationId xmlns:a16="http://schemas.microsoft.com/office/drawing/2014/main" id="{83C113E6-DD3D-49E1-832E-254941BFE5B8}"/>
              </a:ext>
            </a:extLst>
          </p:cNvPr>
          <p:cNvSpPr>
            <a:spLocks noGrp="1"/>
          </p:cNvSpPr>
          <p:nvPr>
            <p:ph type="pic" sz="quarter" idx="10"/>
          </p:nvPr>
        </p:nvSpPr>
        <p:spPr>
          <a:xfrm>
            <a:off x="1527493" y="374650"/>
            <a:ext cx="10058400" cy="3402013"/>
          </a:xfrm>
        </p:spPr>
        <p:txBody>
          <a:bodyPr/>
          <a:lstStyle/>
          <a:p>
            <a:endParaRPr lang="en-US"/>
          </a:p>
        </p:txBody>
      </p:sp>
    </p:spTree>
    <p:extLst>
      <p:ext uri="{BB962C8B-B14F-4D97-AF65-F5344CB8AC3E}">
        <p14:creationId xmlns:p14="http://schemas.microsoft.com/office/powerpoint/2010/main" val="503540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2465"/>
                </a:solidFill>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a:buClr>
                <a:srgbClr val="002465"/>
              </a:buClr>
              <a:buSzPct val="100000"/>
              <a:defRPr baseline="0"/>
            </a:lvl1pPr>
            <a:lvl2pPr marL="720090" indent="-240030">
              <a:buClr>
                <a:srgbClr val="002465"/>
              </a:buClr>
              <a:buFont typeface="Arial" panose="020B0604020202020204" pitchFamily="34" charset="0"/>
              <a:buChar char="•"/>
              <a:defRPr/>
            </a:lvl2pPr>
            <a:lvl3pPr>
              <a:buClr>
                <a:srgbClr val="002465"/>
              </a:buClr>
              <a:defRPr/>
            </a:lvl3pPr>
            <a:lvl4pPr>
              <a:buClr>
                <a:srgbClr val="002465"/>
              </a:buClr>
              <a:defRPr/>
            </a:lvl4pPr>
            <a:lvl5pPr>
              <a:buClr>
                <a:srgbClr val="002465"/>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2580482" y="7146283"/>
            <a:ext cx="2242137" cy="413808"/>
          </a:xfrm>
        </p:spPr>
        <p:txBody>
          <a:bodyPr/>
          <a:lstStyle>
            <a:lvl1pPr>
              <a:defRPr baseline="0">
                <a:latin typeface="Calibri" panose="020F0502020204030204" pitchFamily="34" charset="0"/>
              </a:defRPr>
            </a:lvl1pPr>
          </a:lstStyle>
          <a:p>
            <a:r>
              <a:rPr lang="en-US" dirty="0"/>
              <a:t>Slide </a:t>
            </a:r>
            <a:fld id="{48F63A3B-78C7-47BE-AE5E-E10140E04643}" type="slidenum">
              <a:rPr lang="en-US" smtClean="0"/>
              <a:pPr/>
              <a:t>‹#›</a:t>
            </a:fld>
            <a:endParaRPr lang="en-US" dirty="0"/>
          </a:p>
        </p:txBody>
      </p:sp>
    </p:spTree>
    <p:extLst>
      <p:ext uri="{BB962C8B-B14F-4D97-AF65-F5344CB8AC3E}">
        <p14:creationId xmlns:p14="http://schemas.microsoft.com/office/powerpoint/2010/main" val="1473171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lvl1pPr marL="0" indent="0">
              <a:buClr>
                <a:srgbClr val="6CACE4"/>
              </a:buClr>
              <a:buSzPct val="100000"/>
              <a:buNone/>
              <a:defRPr/>
            </a:lvl1pPr>
            <a:lvl2pPr marL="480060" indent="0">
              <a:buClr>
                <a:srgbClr val="6CACE4"/>
              </a:buClr>
              <a:buFont typeface=".AppleSystemUIFont"/>
              <a:buNone/>
              <a:defRPr/>
            </a:lvl2pPr>
          </a:lstStyle>
          <a:p>
            <a:pPr lvl="0"/>
            <a:r>
              <a:rPr lang="en-US" dirty="0"/>
              <a:t>Edit Master text styles</a:t>
            </a:r>
          </a:p>
        </p:txBody>
      </p:sp>
      <p:sp>
        <p:nvSpPr>
          <p:cNvPr id="7" name="Slide Number Placeholder 5">
            <a:extLst>
              <a:ext uri="{FF2B5EF4-FFF2-40B4-BE49-F238E27FC236}">
                <a16:creationId xmlns:a16="http://schemas.microsoft.com/office/drawing/2014/main" id="{C6075993-4E1F-2D75-F74D-E3B0ED5E7778}"/>
              </a:ext>
            </a:extLst>
          </p:cNvPr>
          <p:cNvSpPr>
            <a:spLocks noGrp="1"/>
          </p:cNvSpPr>
          <p:nvPr>
            <p:ph type="sldNum" sz="quarter" idx="4"/>
          </p:nvPr>
        </p:nvSpPr>
        <p:spPr>
          <a:xfrm>
            <a:off x="2289426" y="7151687"/>
            <a:ext cx="2242137" cy="413808"/>
          </a:xfrm>
          <a:prstGeom prst="rect">
            <a:avLst/>
          </a:prstGeom>
        </p:spPr>
        <p:txBody>
          <a:bodyPr vert="horz" lIns="91440" tIns="45720" rIns="91440" bIns="45720" rtlCol="0" anchor="ctr"/>
          <a:lstStyle>
            <a:lvl1pPr algn="l">
              <a:defRPr sz="1200" baseline="0">
                <a:solidFill>
                  <a:srgbClr val="97999B"/>
                </a:solidFill>
                <a:latin typeface="Calibri" panose="020F0502020204030204" pitchFamily="34" charset="0"/>
              </a:defRPr>
            </a:lvl1pPr>
          </a:lstStyle>
          <a:p>
            <a:r>
              <a:rPr lang="en-US" dirty="0"/>
              <a:t>Slide </a:t>
            </a:r>
            <a:fld id="{48F63A3B-78C7-47BE-AE5E-E10140E04643}" type="slidenum">
              <a:rPr lang="en-US" smtClean="0"/>
              <a:pPr/>
              <a:t>‹#›</a:t>
            </a:fld>
            <a:endParaRPr lang="en-US" dirty="0"/>
          </a:p>
        </p:txBody>
      </p:sp>
    </p:spTree>
    <p:extLst>
      <p:ext uri="{BB962C8B-B14F-4D97-AF65-F5344CB8AC3E}">
        <p14:creationId xmlns:p14="http://schemas.microsoft.com/office/powerpoint/2010/main" val="1411709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873443" y="1937704"/>
            <a:ext cx="11041380" cy="3233102"/>
          </a:xfrm>
        </p:spPr>
        <p:txBody>
          <a:bodyPr anchor="b"/>
          <a:lstStyle>
            <a:lvl1pPr>
              <a:defRPr sz="6300"/>
            </a:lvl1pPr>
          </a:lstStyle>
          <a:p>
            <a:r>
              <a:rPr lang="en-US" dirty="0"/>
              <a:t>Click to edit Master title style</a:t>
            </a:r>
          </a:p>
        </p:txBody>
      </p:sp>
      <p:sp>
        <p:nvSpPr>
          <p:cNvPr id="3" name="Text Placeholder 2"/>
          <p:cNvSpPr>
            <a:spLocks noGrp="1"/>
          </p:cNvSpPr>
          <p:nvPr>
            <p:ph type="body" idx="1"/>
          </p:nvPr>
        </p:nvSpPr>
        <p:spPr>
          <a:xfrm>
            <a:off x="873443" y="5201392"/>
            <a:ext cx="11041380" cy="1700212"/>
          </a:xfrm>
        </p:spPr>
        <p:txBody>
          <a:bodyPr>
            <a:normAutofit/>
          </a:bodyPr>
          <a:lstStyle>
            <a:lvl1pPr marL="0" indent="0">
              <a:buNone/>
              <a:defRPr sz="2800">
                <a:solidFill>
                  <a:schemeClr val="bg2">
                    <a:lumMod val="25000"/>
                  </a:schemeClr>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692500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80110" y="2069042"/>
            <a:ext cx="5440680" cy="493151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80810" y="2069042"/>
            <a:ext cx="544068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07FF0453-AF58-32E6-00C9-F5BB6059BA09}"/>
              </a:ext>
            </a:extLst>
          </p:cNvPr>
          <p:cNvSpPr>
            <a:spLocks noGrp="1"/>
          </p:cNvSpPr>
          <p:nvPr>
            <p:ph type="sldNum" sz="quarter" idx="4"/>
          </p:nvPr>
        </p:nvSpPr>
        <p:spPr>
          <a:xfrm>
            <a:off x="2289426" y="7151687"/>
            <a:ext cx="2242137" cy="413808"/>
          </a:xfrm>
          <a:prstGeom prst="rect">
            <a:avLst/>
          </a:prstGeom>
        </p:spPr>
        <p:txBody>
          <a:bodyPr vert="horz" lIns="91440" tIns="45720" rIns="91440" bIns="45720" rtlCol="0" anchor="ctr"/>
          <a:lstStyle>
            <a:lvl1pPr algn="l">
              <a:defRPr sz="1200" baseline="0">
                <a:solidFill>
                  <a:srgbClr val="97999B"/>
                </a:solidFill>
                <a:latin typeface="Calibri" panose="020F0502020204030204" pitchFamily="34" charset="0"/>
              </a:defRPr>
            </a:lvl1pPr>
          </a:lstStyle>
          <a:p>
            <a:r>
              <a:rPr lang="en-US" dirty="0"/>
              <a:t>Slide </a:t>
            </a:r>
            <a:fld id="{48F63A3B-78C7-47BE-AE5E-E10140E04643}" type="slidenum">
              <a:rPr lang="en-US" smtClean="0"/>
              <a:pPr/>
              <a:t>‹#›</a:t>
            </a:fld>
            <a:endParaRPr lang="en-US" dirty="0"/>
          </a:p>
        </p:txBody>
      </p:sp>
      <p:sp>
        <p:nvSpPr>
          <p:cNvPr id="5" name="TextBox 4">
            <a:extLst>
              <a:ext uri="{FF2B5EF4-FFF2-40B4-BE49-F238E27FC236}">
                <a16:creationId xmlns:a16="http://schemas.microsoft.com/office/drawing/2014/main" id="{EA6CB10D-7ECC-98C8-55CB-5F3FEFA68B01}"/>
              </a:ext>
            </a:extLst>
          </p:cNvPr>
          <p:cNvSpPr txBox="1"/>
          <p:nvPr userDrawn="1"/>
        </p:nvSpPr>
        <p:spPr>
          <a:xfrm>
            <a:off x="1716066" y="7465512"/>
            <a:ext cx="184731" cy="391517"/>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78FD1056-8634-3F47-A2AF-6A0231616082}"/>
              </a:ext>
            </a:extLst>
          </p:cNvPr>
          <p:cNvSpPr txBox="1"/>
          <p:nvPr userDrawn="1"/>
        </p:nvSpPr>
        <p:spPr>
          <a:xfrm>
            <a:off x="11273425" y="7415408"/>
            <a:ext cx="184731" cy="391517"/>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419669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80110" y="2069042"/>
            <a:ext cx="3657600" cy="493151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85106" y="2069042"/>
            <a:ext cx="365760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a:extLst>
              <a:ext uri="{FF2B5EF4-FFF2-40B4-BE49-F238E27FC236}">
                <a16:creationId xmlns:a16="http://schemas.microsoft.com/office/drawing/2014/main" id="{51DED19A-5C45-4371-9899-1960E4A1B9FA}"/>
              </a:ext>
            </a:extLst>
          </p:cNvPr>
          <p:cNvSpPr>
            <a:spLocks noGrp="1"/>
          </p:cNvSpPr>
          <p:nvPr>
            <p:ph sz="half" idx="13"/>
          </p:nvPr>
        </p:nvSpPr>
        <p:spPr>
          <a:xfrm>
            <a:off x="8273559" y="2069042"/>
            <a:ext cx="365760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65F82CB5-CEFF-E49A-29D4-79FA20BD16AD}"/>
              </a:ext>
            </a:extLst>
          </p:cNvPr>
          <p:cNvSpPr>
            <a:spLocks noGrp="1"/>
          </p:cNvSpPr>
          <p:nvPr>
            <p:ph type="sldNum" sz="quarter" idx="4"/>
          </p:nvPr>
        </p:nvSpPr>
        <p:spPr>
          <a:xfrm>
            <a:off x="2289426" y="7102298"/>
            <a:ext cx="2242137" cy="413808"/>
          </a:xfrm>
          <a:prstGeom prst="rect">
            <a:avLst/>
          </a:prstGeom>
        </p:spPr>
        <p:txBody>
          <a:bodyPr vert="horz" lIns="91440" tIns="45720" rIns="91440" bIns="45720" rtlCol="0" anchor="ctr"/>
          <a:lstStyle>
            <a:lvl1pPr algn="l">
              <a:defRPr sz="1200" baseline="0">
                <a:solidFill>
                  <a:srgbClr val="97999B"/>
                </a:solidFill>
                <a:latin typeface="Calibri" panose="020F0502020204030204" pitchFamily="34" charset="0"/>
              </a:defRPr>
            </a:lvl1pPr>
          </a:lstStyle>
          <a:p>
            <a:r>
              <a:rPr lang="en-US" dirty="0"/>
              <a:t>Slide </a:t>
            </a:r>
            <a:fld id="{48F63A3B-78C7-47BE-AE5E-E10140E04643}" type="slidenum">
              <a:rPr lang="en-US" smtClean="0"/>
              <a:pPr/>
              <a:t>‹#›</a:t>
            </a:fld>
            <a:endParaRPr lang="en-US" dirty="0"/>
          </a:p>
        </p:txBody>
      </p:sp>
    </p:spTree>
    <p:extLst>
      <p:ext uri="{BB962C8B-B14F-4D97-AF65-F5344CB8AC3E}">
        <p14:creationId xmlns:p14="http://schemas.microsoft.com/office/powerpoint/2010/main" val="1879015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413809"/>
            <a:ext cx="11041380" cy="1502305"/>
          </a:xfrm>
        </p:spPr>
        <p:txBody>
          <a:bodyPr/>
          <a:lstStyle/>
          <a:p>
            <a:r>
              <a:rPr lang="en-US" dirty="0"/>
              <a:t>Click to edit Master title style</a:t>
            </a:r>
          </a:p>
        </p:txBody>
      </p:sp>
      <p:sp>
        <p:nvSpPr>
          <p:cNvPr id="3" name="Text Placeholder 2"/>
          <p:cNvSpPr>
            <a:spLocks noGrp="1"/>
          </p:cNvSpPr>
          <p:nvPr>
            <p:ph type="body" idx="1" hasCustomPrompt="1"/>
          </p:nvPr>
        </p:nvSpPr>
        <p:spPr>
          <a:xfrm>
            <a:off x="881778" y="1905318"/>
            <a:ext cx="5415676" cy="933767"/>
          </a:xfrm>
        </p:spPr>
        <p:txBody>
          <a:bodyPr anchor="ctr">
            <a:normAutofit/>
          </a:bodyPr>
          <a:lstStyle>
            <a:lvl1pPr marL="0" indent="0">
              <a:buNone/>
              <a:defRPr sz="3200" b="0">
                <a:latin typeface="+mj-lt"/>
              </a:defRPr>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dirty="0"/>
              <a:t>Edit Master text styles</a:t>
            </a:r>
          </a:p>
        </p:txBody>
      </p:sp>
      <p:sp>
        <p:nvSpPr>
          <p:cNvPr id="4" name="Content Placeholder 3"/>
          <p:cNvSpPr>
            <a:spLocks noGrp="1"/>
          </p:cNvSpPr>
          <p:nvPr>
            <p:ph sz="half" idx="2"/>
          </p:nvPr>
        </p:nvSpPr>
        <p:spPr>
          <a:xfrm>
            <a:off x="881778" y="2839085"/>
            <a:ext cx="5415676" cy="417586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480810" y="1905318"/>
            <a:ext cx="5442347" cy="933767"/>
          </a:xfrm>
        </p:spPr>
        <p:txBody>
          <a:bodyPr anchor="ctr">
            <a:normAutofit/>
          </a:bodyPr>
          <a:lstStyle>
            <a:lvl1pPr marL="0" indent="0">
              <a:buNone/>
              <a:defRPr sz="3200" b="0">
                <a:latin typeface="+mj-lt"/>
              </a:defRPr>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dirty="0"/>
              <a:t>Edit Master text styles</a:t>
            </a:r>
          </a:p>
        </p:txBody>
      </p:sp>
      <p:sp>
        <p:nvSpPr>
          <p:cNvPr id="6" name="Content Placeholder 5"/>
          <p:cNvSpPr>
            <a:spLocks noGrp="1"/>
          </p:cNvSpPr>
          <p:nvPr>
            <p:ph sz="quarter" idx="4"/>
          </p:nvPr>
        </p:nvSpPr>
        <p:spPr>
          <a:xfrm>
            <a:off x="6480810" y="2839085"/>
            <a:ext cx="5442347"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a:extLst>
              <a:ext uri="{FF2B5EF4-FFF2-40B4-BE49-F238E27FC236}">
                <a16:creationId xmlns:a16="http://schemas.microsoft.com/office/drawing/2014/main" id="{3A320546-156D-7FBB-9214-F258DFD73FC5}"/>
              </a:ext>
            </a:extLst>
          </p:cNvPr>
          <p:cNvSpPr>
            <a:spLocks noGrp="1"/>
          </p:cNvSpPr>
          <p:nvPr>
            <p:ph type="sldNum" sz="quarter" idx="10"/>
          </p:nvPr>
        </p:nvSpPr>
        <p:spPr>
          <a:xfrm>
            <a:off x="2289426" y="7102298"/>
            <a:ext cx="2242137" cy="413808"/>
          </a:xfrm>
          <a:prstGeom prst="rect">
            <a:avLst/>
          </a:prstGeom>
        </p:spPr>
        <p:txBody>
          <a:bodyPr vert="horz" lIns="91440" tIns="45720" rIns="91440" bIns="45720" rtlCol="0" anchor="ctr"/>
          <a:lstStyle>
            <a:lvl1pPr algn="l">
              <a:defRPr sz="1200" baseline="0">
                <a:solidFill>
                  <a:srgbClr val="97999B"/>
                </a:solidFill>
                <a:latin typeface="Calibri" panose="020F0502020204030204" pitchFamily="34" charset="0"/>
              </a:defRPr>
            </a:lvl1pPr>
          </a:lstStyle>
          <a:p>
            <a:r>
              <a:rPr lang="en-US" dirty="0"/>
              <a:t>Slide </a:t>
            </a:r>
            <a:fld id="{48F63A3B-78C7-47BE-AE5E-E10140E04643}" type="slidenum">
              <a:rPr lang="en-US" smtClean="0"/>
              <a:pPr/>
              <a:t>‹#›</a:t>
            </a:fld>
            <a:endParaRPr lang="en-US" dirty="0"/>
          </a:p>
        </p:txBody>
      </p:sp>
    </p:spTree>
    <p:extLst>
      <p:ext uri="{BB962C8B-B14F-4D97-AF65-F5344CB8AC3E}">
        <p14:creationId xmlns:p14="http://schemas.microsoft.com/office/powerpoint/2010/main" val="2589214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194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413809"/>
            <a:ext cx="11041380"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80110" y="2069042"/>
            <a:ext cx="11041380" cy="49315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289426" y="7151687"/>
            <a:ext cx="2242137" cy="413808"/>
          </a:xfrm>
          <a:prstGeom prst="rect">
            <a:avLst/>
          </a:prstGeom>
        </p:spPr>
        <p:txBody>
          <a:bodyPr vert="horz" lIns="91440" tIns="45720" rIns="91440" bIns="45720" rtlCol="0" anchor="ctr"/>
          <a:lstStyle>
            <a:lvl1pPr algn="l">
              <a:defRPr sz="1200" baseline="0">
                <a:solidFill>
                  <a:srgbClr val="97999B"/>
                </a:solidFill>
                <a:latin typeface="Calibri" panose="020F0502020204030204" pitchFamily="34" charset="0"/>
              </a:defRPr>
            </a:lvl1pPr>
          </a:lstStyle>
          <a:p>
            <a:r>
              <a:rPr lang="en-US" dirty="0"/>
              <a:t>Slide </a:t>
            </a:r>
            <a:fld id="{48F63A3B-78C7-47BE-AE5E-E10140E04643}" type="slidenum">
              <a:rPr lang="en-US" smtClean="0"/>
              <a:pPr/>
              <a:t>‹#›</a:t>
            </a:fld>
            <a:endParaRPr lang="en-US" dirty="0"/>
          </a:p>
        </p:txBody>
      </p:sp>
      <p:pic>
        <p:nvPicPr>
          <p:cNvPr id="15" name="Picture 14" descr="HTW_Logo_Vert_3C.png">
            <a:extLst>
              <a:ext uri="{FF2B5EF4-FFF2-40B4-BE49-F238E27FC236}">
                <a16:creationId xmlns:a16="http://schemas.microsoft.com/office/drawing/2014/main" id="{90D18372-FC0A-744E-80BB-8F20C46C10DD}"/>
              </a:ext>
            </a:extLst>
          </p:cNvPr>
          <p:cNvPicPr>
            <a:picLocks noChangeAspect="1"/>
          </p:cNvPicPr>
          <p:nvPr userDrawn="1"/>
        </p:nvPicPr>
        <p:blipFill rotWithShape="1">
          <a:blip r:embed="rId20">
            <a:alphaModFix amt="25000"/>
            <a:extLst>
              <a:ext uri="{28A0092B-C50C-407E-A947-70E740481C1C}">
                <a14:useLocalDpi xmlns:a14="http://schemas.microsoft.com/office/drawing/2010/main" val="0"/>
              </a:ext>
            </a:extLst>
          </a:blip>
          <a:srcRect l="43760" t="-1" r="25782" b="62911"/>
          <a:stretch/>
        </p:blipFill>
        <p:spPr>
          <a:xfrm>
            <a:off x="0" y="5893839"/>
            <a:ext cx="2404872" cy="1871347"/>
          </a:xfrm>
          <a:prstGeom prst="rect">
            <a:avLst/>
          </a:prstGeom>
        </p:spPr>
      </p:pic>
      <p:pic>
        <p:nvPicPr>
          <p:cNvPr id="8" name="Picture 7">
            <a:extLst>
              <a:ext uri="{FF2B5EF4-FFF2-40B4-BE49-F238E27FC236}">
                <a16:creationId xmlns:a16="http://schemas.microsoft.com/office/drawing/2014/main" id="{E7B6FD45-5A8C-4A36-9655-7401A87B4743}"/>
              </a:ext>
            </a:extLst>
          </p:cNvPr>
          <p:cNvPicPr>
            <a:picLocks noChangeAspect="1"/>
          </p:cNvPicPr>
          <p:nvPr userDrawn="1"/>
        </p:nvPicPr>
        <p:blipFill rotWithShape="1">
          <a:blip r:embed="rId21"/>
          <a:srcRect l="24300" t="20476" b="-14703"/>
          <a:stretch/>
        </p:blipFill>
        <p:spPr>
          <a:xfrm>
            <a:off x="10136554" y="7102298"/>
            <a:ext cx="2195742" cy="662888"/>
          </a:xfrm>
          <a:prstGeom prst="rect">
            <a:avLst/>
          </a:prstGeom>
        </p:spPr>
      </p:pic>
      <p:sp>
        <p:nvSpPr>
          <p:cNvPr id="9" name="Slide Number Placeholder 5">
            <a:extLst>
              <a:ext uri="{FF2B5EF4-FFF2-40B4-BE49-F238E27FC236}">
                <a16:creationId xmlns:a16="http://schemas.microsoft.com/office/drawing/2014/main" id="{6340BA06-CFD5-5EC9-1570-342B75D9E3AB}"/>
              </a:ext>
            </a:extLst>
          </p:cNvPr>
          <p:cNvSpPr txBox="1">
            <a:spLocks/>
          </p:cNvSpPr>
          <p:nvPr userDrawn="1"/>
        </p:nvSpPr>
        <p:spPr>
          <a:xfrm>
            <a:off x="5347024" y="7151687"/>
            <a:ext cx="2107552" cy="413808"/>
          </a:xfrm>
          <a:prstGeom prst="rect">
            <a:avLst/>
          </a:prstGeom>
        </p:spPr>
        <p:txBody>
          <a:bodyPr vert="horz" lIns="91440" tIns="45720" rIns="91440" bIns="45720" rtlCol="0" anchor="ctr"/>
          <a:lstStyle>
            <a:defPPr>
              <a:defRPr lang="en-US"/>
            </a:defPPr>
            <a:lvl1pPr marL="0" algn="l" defTabSz="987552" rtl="0" eaLnBrk="1" latinLnBrk="0" hangingPunct="1">
              <a:defRPr sz="1200" kern="1200" baseline="0">
                <a:solidFill>
                  <a:srgbClr val="97999B"/>
                </a:solidFill>
                <a:latin typeface="Calibri" panose="020F0502020204030204" pitchFamily="34" charset="0"/>
                <a:ea typeface="+mn-ea"/>
                <a:cs typeface="+mn-cs"/>
              </a:defRPr>
            </a:lvl1pPr>
            <a:lvl2pPr marL="493776" algn="l" defTabSz="987552" rtl="0" eaLnBrk="1" latinLnBrk="0" hangingPunct="1">
              <a:defRPr sz="1944" kern="1200">
                <a:solidFill>
                  <a:schemeClr val="tx1"/>
                </a:solidFill>
                <a:latin typeface="+mn-lt"/>
                <a:ea typeface="+mn-ea"/>
                <a:cs typeface="+mn-cs"/>
              </a:defRPr>
            </a:lvl2pPr>
            <a:lvl3pPr marL="987552" algn="l" defTabSz="987552" rtl="0" eaLnBrk="1" latinLnBrk="0" hangingPunct="1">
              <a:defRPr sz="1944" kern="1200">
                <a:solidFill>
                  <a:schemeClr val="tx1"/>
                </a:solidFill>
                <a:latin typeface="+mn-lt"/>
                <a:ea typeface="+mn-ea"/>
                <a:cs typeface="+mn-cs"/>
              </a:defRPr>
            </a:lvl3pPr>
            <a:lvl4pPr marL="1481328" algn="l" defTabSz="987552" rtl="0" eaLnBrk="1" latinLnBrk="0" hangingPunct="1">
              <a:defRPr sz="1944" kern="1200">
                <a:solidFill>
                  <a:schemeClr val="tx1"/>
                </a:solidFill>
                <a:latin typeface="+mn-lt"/>
                <a:ea typeface="+mn-ea"/>
                <a:cs typeface="+mn-cs"/>
              </a:defRPr>
            </a:lvl4pPr>
            <a:lvl5pPr marL="1975104" algn="l" defTabSz="987552" rtl="0" eaLnBrk="1" latinLnBrk="0" hangingPunct="1">
              <a:defRPr sz="1944" kern="1200">
                <a:solidFill>
                  <a:schemeClr val="tx1"/>
                </a:solidFill>
                <a:latin typeface="+mn-lt"/>
                <a:ea typeface="+mn-ea"/>
                <a:cs typeface="+mn-cs"/>
              </a:defRPr>
            </a:lvl5pPr>
            <a:lvl6pPr marL="2468880" algn="l" defTabSz="987552" rtl="0" eaLnBrk="1" latinLnBrk="0" hangingPunct="1">
              <a:defRPr sz="1944" kern="1200">
                <a:solidFill>
                  <a:schemeClr val="tx1"/>
                </a:solidFill>
                <a:latin typeface="+mn-lt"/>
                <a:ea typeface="+mn-ea"/>
                <a:cs typeface="+mn-cs"/>
              </a:defRPr>
            </a:lvl6pPr>
            <a:lvl7pPr marL="2962656" algn="l" defTabSz="987552" rtl="0" eaLnBrk="1" latinLnBrk="0" hangingPunct="1">
              <a:defRPr sz="1944" kern="1200">
                <a:solidFill>
                  <a:schemeClr val="tx1"/>
                </a:solidFill>
                <a:latin typeface="+mn-lt"/>
                <a:ea typeface="+mn-ea"/>
                <a:cs typeface="+mn-cs"/>
              </a:defRPr>
            </a:lvl7pPr>
            <a:lvl8pPr marL="3456432" algn="l" defTabSz="987552" rtl="0" eaLnBrk="1" latinLnBrk="0" hangingPunct="1">
              <a:defRPr sz="1944" kern="1200">
                <a:solidFill>
                  <a:schemeClr val="tx1"/>
                </a:solidFill>
                <a:latin typeface="+mn-lt"/>
                <a:ea typeface="+mn-ea"/>
                <a:cs typeface="+mn-cs"/>
              </a:defRPr>
            </a:lvl8pPr>
            <a:lvl9pPr marL="3950208" algn="l" defTabSz="987552" rtl="0" eaLnBrk="1" latinLnBrk="0" hangingPunct="1">
              <a:defRPr sz="1944" kern="1200">
                <a:solidFill>
                  <a:schemeClr val="tx1"/>
                </a:solidFill>
                <a:latin typeface="+mn-lt"/>
                <a:ea typeface="+mn-ea"/>
                <a:cs typeface="+mn-cs"/>
              </a:defRPr>
            </a:lvl9pPr>
          </a:lstStyle>
          <a:p>
            <a:pPr algn="ctr"/>
            <a:r>
              <a:rPr lang="en-US" dirty="0"/>
              <a:t>© 1996-2024 www.healthteamworks.org</a:t>
            </a:r>
          </a:p>
        </p:txBody>
      </p:sp>
    </p:spTree>
    <p:extLst>
      <p:ext uri="{BB962C8B-B14F-4D97-AF65-F5344CB8AC3E}">
        <p14:creationId xmlns:p14="http://schemas.microsoft.com/office/powerpoint/2010/main" val="2388515681"/>
      </p:ext>
    </p:extLst>
  </p:cSld>
  <p:clrMap bg1="lt1" tx1="dk1" bg2="lt2" tx2="dk2" accent1="accent1" accent2="accent2" accent3="accent3" accent4="accent4" accent5="accent5" accent6="accent6" hlink="hlink" folHlink="folHlink"/>
  <p:sldLayoutIdLst>
    <p:sldLayoutId id="2147483670" r:id="rId1"/>
    <p:sldLayoutId id="2147483688" r:id="rId2"/>
    <p:sldLayoutId id="2147483671" r:id="rId3"/>
    <p:sldLayoutId id="2147483682" r:id="rId4"/>
    <p:sldLayoutId id="2147483672" r:id="rId5"/>
    <p:sldLayoutId id="2147483673" r:id="rId6"/>
    <p:sldLayoutId id="2147483685" r:id="rId7"/>
    <p:sldLayoutId id="2147483674" r:id="rId8"/>
    <p:sldLayoutId id="2147483676" r:id="rId9"/>
    <p:sldLayoutId id="2147483675" r:id="rId10"/>
    <p:sldLayoutId id="2147483677" r:id="rId11"/>
    <p:sldLayoutId id="2147483678" r:id="rId12"/>
    <p:sldLayoutId id="2147483679" r:id="rId13"/>
    <p:sldLayoutId id="2147483656" r:id="rId14"/>
    <p:sldLayoutId id="2147483664" r:id="rId15"/>
    <p:sldLayoutId id="2147483684" r:id="rId16"/>
    <p:sldLayoutId id="2147483687" r:id="rId17"/>
    <p:sldLayoutId id="2147483686" r:id="rId18"/>
  </p:sldLayoutIdLst>
  <p:hf hdr="0" dt="0"/>
  <p:txStyles>
    <p:titleStyle>
      <a:lvl1pPr algn="l" defTabSz="960120" rtl="0" eaLnBrk="1" latinLnBrk="0" hangingPunct="1">
        <a:lnSpc>
          <a:spcPct val="90000"/>
        </a:lnSpc>
        <a:spcBef>
          <a:spcPct val="0"/>
        </a:spcBef>
        <a:buNone/>
        <a:defRPr sz="4000" kern="1200" baseline="0">
          <a:solidFill>
            <a:schemeClr val="tx2">
              <a:lumMod val="75000"/>
            </a:schemeClr>
          </a:solidFill>
          <a:latin typeface="+mj-lt"/>
          <a:ea typeface="+mj-ea"/>
          <a:cs typeface="+mj-cs"/>
        </a:defRPr>
      </a:lvl1pPr>
    </p:titleStyle>
    <p:bodyStyle>
      <a:lvl1pPr marL="240030" indent="-240030" algn="l" defTabSz="960120" rtl="0" eaLnBrk="1" latinLnBrk="0" hangingPunct="1">
        <a:lnSpc>
          <a:spcPct val="100000"/>
        </a:lnSpc>
        <a:spcBef>
          <a:spcPts val="1050"/>
        </a:spcBef>
        <a:buFont typeface="Arial" panose="020B0604020202020204" pitchFamily="34" charset="0"/>
        <a:buChar char="•"/>
        <a:defRPr sz="2800" kern="1200" baseline="0">
          <a:solidFill>
            <a:srgbClr val="002465"/>
          </a:solidFill>
          <a:latin typeface="+mn-lt"/>
          <a:ea typeface="+mn-ea"/>
          <a:cs typeface="+mn-cs"/>
        </a:defRPr>
      </a:lvl1pPr>
      <a:lvl2pPr marL="720090" indent="-240030" algn="l" defTabSz="960120" rtl="0" eaLnBrk="1" latinLnBrk="0" hangingPunct="1">
        <a:lnSpc>
          <a:spcPct val="100000"/>
        </a:lnSpc>
        <a:spcBef>
          <a:spcPts val="525"/>
        </a:spcBef>
        <a:buClr>
          <a:srgbClr val="002465"/>
        </a:buClr>
        <a:buFont typeface="Arial" panose="020B0604020202020204" pitchFamily="34" charset="0"/>
        <a:buChar char="•"/>
        <a:defRPr sz="2600" kern="1200">
          <a:solidFill>
            <a:srgbClr val="002465"/>
          </a:solidFill>
          <a:latin typeface="+mn-lt"/>
          <a:ea typeface="+mn-ea"/>
          <a:cs typeface="+mn-cs"/>
        </a:defRPr>
      </a:lvl2pPr>
      <a:lvl3pPr marL="1200150" indent="-240030" algn="l" defTabSz="960120" rtl="0" eaLnBrk="1" latinLnBrk="0" hangingPunct="1">
        <a:lnSpc>
          <a:spcPct val="100000"/>
        </a:lnSpc>
        <a:spcBef>
          <a:spcPts val="525"/>
        </a:spcBef>
        <a:buClr>
          <a:srgbClr val="002465"/>
        </a:buClr>
        <a:buFont typeface="Arial" panose="020B0604020202020204" pitchFamily="34" charset="0"/>
        <a:buChar char="•"/>
        <a:defRPr sz="2400" kern="1200">
          <a:solidFill>
            <a:srgbClr val="002465"/>
          </a:solidFill>
          <a:latin typeface="+mn-lt"/>
          <a:ea typeface="+mn-ea"/>
          <a:cs typeface="+mn-cs"/>
        </a:defRPr>
      </a:lvl3pPr>
      <a:lvl4pPr marL="1680210" indent="-240030" algn="l" defTabSz="960120" rtl="0" eaLnBrk="1" latinLnBrk="0" hangingPunct="1">
        <a:lnSpc>
          <a:spcPct val="100000"/>
        </a:lnSpc>
        <a:spcBef>
          <a:spcPts val="525"/>
        </a:spcBef>
        <a:buClr>
          <a:srgbClr val="002465"/>
        </a:buClr>
        <a:buFont typeface="Arial" panose="020B0604020202020204" pitchFamily="34" charset="0"/>
        <a:buChar char="•"/>
        <a:defRPr sz="2200" kern="1200">
          <a:solidFill>
            <a:srgbClr val="002465"/>
          </a:solidFill>
          <a:latin typeface="+mn-lt"/>
          <a:ea typeface="+mn-ea"/>
          <a:cs typeface="+mn-cs"/>
        </a:defRPr>
      </a:lvl4pPr>
      <a:lvl5pPr marL="2160270" indent="-240030" algn="l" defTabSz="960120" rtl="0" eaLnBrk="1" latinLnBrk="0" hangingPunct="1">
        <a:lnSpc>
          <a:spcPct val="100000"/>
        </a:lnSpc>
        <a:spcBef>
          <a:spcPts val="525"/>
        </a:spcBef>
        <a:buFont typeface="Arial" panose="020B0604020202020204" pitchFamily="34" charset="0"/>
        <a:buChar char="•"/>
        <a:defRPr sz="2000" kern="1200">
          <a:solidFill>
            <a:srgbClr val="002465"/>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7.xml"/><Relationship Id="rId1" Type="http://schemas.openxmlformats.org/officeDocument/2006/relationships/tags" Target="../tags/tag12.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7.xml"/><Relationship Id="rId1" Type="http://schemas.openxmlformats.org/officeDocument/2006/relationships/tags" Target="../tags/tag9.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2EFEE-59E1-5BB5-2459-854360DD2C18}"/>
              </a:ext>
            </a:extLst>
          </p:cNvPr>
          <p:cNvSpPr>
            <a:spLocks noGrp="1"/>
          </p:cNvSpPr>
          <p:nvPr>
            <p:ph type="ctrTitle"/>
          </p:nvPr>
        </p:nvSpPr>
        <p:spPr/>
        <p:txBody>
          <a:bodyPr/>
          <a:lstStyle/>
          <a:p>
            <a:r>
              <a:rPr lang="en-US" dirty="0"/>
              <a:t>Value-Based Payment Training Session - Revenue Calculator for APM 2 </a:t>
            </a:r>
          </a:p>
        </p:txBody>
      </p:sp>
      <p:sp>
        <p:nvSpPr>
          <p:cNvPr id="3" name="Subtitle 2">
            <a:extLst>
              <a:ext uri="{FF2B5EF4-FFF2-40B4-BE49-F238E27FC236}">
                <a16:creationId xmlns:a16="http://schemas.microsoft.com/office/drawing/2014/main" id="{E6AF45E6-3554-5652-ADA3-649587DE9169}"/>
              </a:ext>
            </a:extLst>
          </p:cNvPr>
          <p:cNvSpPr>
            <a:spLocks noGrp="1"/>
          </p:cNvSpPr>
          <p:nvPr>
            <p:ph type="subTitle" idx="1"/>
          </p:nvPr>
        </p:nvSpPr>
        <p:spPr/>
        <p:txBody>
          <a:bodyPr/>
          <a:lstStyle/>
          <a:p>
            <a:r>
              <a:rPr lang="en-US" dirty="0"/>
              <a:t>June 10, 2024, 2:30 – 3:30 PM MT</a:t>
            </a:r>
          </a:p>
        </p:txBody>
      </p:sp>
    </p:spTree>
    <p:custDataLst>
      <p:tags r:id="rId1"/>
    </p:custDataLst>
    <p:extLst>
      <p:ext uri="{BB962C8B-B14F-4D97-AF65-F5344CB8AC3E}">
        <p14:creationId xmlns:p14="http://schemas.microsoft.com/office/powerpoint/2010/main" val="4099470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DB419-39E4-481A-88D8-2174A8F011DC}"/>
              </a:ext>
            </a:extLst>
          </p:cNvPr>
          <p:cNvSpPr>
            <a:spLocks noGrp="1"/>
          </p:cNvSpPr>
          <p:nvPr>
            <p:ph type="title"/>
          </p:nvPr>
        </p:nvSpPr>
        <p:spPr/>
        <p:txBody>
          <a:bodyPr/>
          <a:lstStyle/>
          <a:p>
            <a:r>
              <a:rPr lang="en-US" dirty="0">
                <a:solidFill>
                  <a:srgbClr val="002465"/>
                </a:solidFill>
              </a:rPr>
              <a:t>Instructions – Shared Savings Incentive Payment Estimator </a:t>
            </a:r>
          </a:p>
        </p:txBody>
      </p:sp>
      <p:pic>
        <p:nvPicPr>
          <p:cNvPr id="3" name="Content Placeholder 2">
            <a:extLst>
              <a:ext uri="{FF2B5EF4-FFF2-40B4-BE49-F238E27FC236}">
                <a16:creationId xmlns:a16="http://schemas.microsoft.com/office/drawing/2014/main" id="{2B8D506F-972B-4A89-95D9-FA9511A82F4E}"/>
              </a:ext>
            </a:extLst>
          </p:cNvPr>
          <p:cNvPicPr>
            <a:picLocks noGrp="1" noChangeAspect="1"/>
          </p:cNvPicPr>
          <p:nvPr>
            <p:ph idx="1"/>
          </p:nvPr>
        </p:nvPicPr>
        <p:blipFill>
          <a:blip r:embed="rId3"/>
          <a:stretch>
            <a:fillRect/>
          </a:stretch>
        </p:blipFill>
        <p:spPr>
          <a:xfrm>
            <a:off x="380772" y="2138852"/>
            <a:ext cx="11918008" cy="346634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321802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798399"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65DCA6-CE88-B550-B911-0C529896C399}"/>
              </a:ext>
            </a:extLst>
          </p:cNvPr>
          <p:cNvSpPr>
            <a:spLocks noGrp="1"/>
          </p:cNvSpPr>
          <p:nvPr>
            <p:ph type="title"/>
          </p:nvPr>
        </p:nvSpPr>
        <p:spPr>
          <a:xfrm>
            <a:off x="2306956" y="833320"/>
            <a:ext cx="5227319" cy="3587051"/>
          </a:xfrm>
        </p:spPr>
        <p:txBody>
          <a:bodyPr vert="horz" lIns="91440" tIns="45720" rIns="91440" bIns="45720" rtlCol="0" anchor="b">
            <a:normAutofit/>
          </a:bodyPr>
          <a:lstStyle/>
          <a:p>
            <a:pPr defTabSz="914400"/>
            <a:r>
              <a:rPr lang="en-US" sz="5700" kern="1200">
                <a:solidFill>
                  <a:schemeClr val="tx1"/>
                </a:solidFill>
                <a:latin typeface="+mj-lt"/>
                <a:ea typeface="+mj-ea"/>
                <a:cs typeface="+mj-cs"/>
              </a:rPr>
              <a:t>Demonstration of Calculator</a:t>
            </a:r>
          </a:p>
        </p:txBody>
      </p:sp>
      <p:pic>
        <p:nvPicPr>
          <p:cNvPr id="9" name="Graphic 8" descr="Calculator">
            <a:extLst>
              <a:ext uri="{FF2B5EF4-FFF2-40B4-BE49-F238E27FC236}">
                <a16:creationId xmlns:a16="http://schemas.microsoft.com/office/drawing/2014/main" id="{78008733-E446-4A68-B652-BE1264AB7F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38205" y="1037400"/>
            <a:ext cx="5681910" cy="5681910"/>
          </a:xfrm>
          <a:prstGeom prst="rect">
            <a:avLst/>
          </a:prstGeom>
        </p:spPr>
      </p:pic>
    </p:spTree>
    <p:custDataLst>
      <p:tags r:id="rId1"/>
    </p:custDataLst>
    <p:extLst>
      <p:ext uri="{BB962C8B-B14F-4D97-AF65-F5344CB8AC3E}">
        <p14:creationId xmlns:p14="http://schemas.microsoft.com/office/powerpoint/2010/main" val="3424822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2" y="9406"/>
            <a:ext cx="12802772" cy="7762994"/>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01525" cy="77724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Typebar ready to print a question mark">
            <a:extLst>
              <a:ext uri="{FF2B5EF4-FFF2-40B4-BE49-F238E27FC236}">
                <a16:creationId xmlns:a16="http://schemas.microsoft.com/office/drawing/2014/main" id="{61CDF13E-4429-9352-5703-9CED76711DC8}"/>
              </a:ext>
            </a:extLst>
          </p:cNvPr>
          <p:cNvPicPr>
            <a:picLocks noGrp="1" noChangeAspect="1"/>
          </p:cNvPicPr>
          <p:nvPr>
            <p:ph idx="1"/>
          </p:nvPr>
        </p:nvPicPr>
        <p:blipFill rotWithShape="1">
          <a:blip r:embed="rId3"/>
          <a:srcRect t="8932"/>
          <a:stretch/>
        </p:blipFill>
        <p:spPr>
          <a:xfrm>
            <a:off x="20" y="10"/>
            <a:ext cx="12801580" cy="7781796"/>
          </a:xfrm>
          <a:prstGeom prst="rect">
            <a:avLst/>
          </a:prstGeom>
        </p:spPr>
      </p:pic>
      <p:sp>
        <p:nvSpPr>
          <p:cNvPr id="4" name="Slide Number Placeholder 3">
            <a:extLst>
              <a:ext uri="{FF2B5EF4-FFF2-40B4-BE49-F238E27FC236}">
                <a16:creationId xmlns:a16="http://schemas.microsoft.com/office/drawing/2014/main" id="{83F13B86-6783-BC88-D39C-E4B3076D4E4E}"/>
              </a:ext>
            </a:extLst>
          </p:cNvPr>
          <p:cNvSpPr>
            <a:spLocks noGrp="1"/>
          </p:cNvSpPr>
          <p:nvPr>
            <p:ph type="sldNum" sz="quarter" idx="4"/>
          </p:nvPr>
        </p:nvSpPr>
        <p:spPr>
          <a:xfrm>
            <a:off x="9169146" y="7203863"/>
            <a:ext cx="3360420" cy="413808"/>
          </a:xfrm>
        </p:spPr>
        <p:txBody>
          <a:bodyPr vert="horz" lIns="91440" tIns="45720" rIns="91440" bIns="45720" rtlCol="0" anchor="ctr">
            <a:normAutofit/>
          </a:bodyPr>
          <a:lstStyle/>
          <a:p>
            <a:pPr algn="r" defTabSz="914400">
              <a:spcAft>
                <a:spcPts val="600"/>
              </a:spcAft>
            </a:pPr>
            <a:r>
              <a:rPr lang="en-US">
                <a:solidFill>
                  <a:srgbClr val="FFFFFF"/>
                </a:solidFill>
                <a:latin typeface="+mn-lt"/>
              </a:rPr>
              <a:t>Slide </a:t>
            </a:r>
            <a:fld id="{48F63A3B-78C7-47BE-AE5E-E10140E04643}" type="slidenum">
              <a:rPr lang="en-US">
                <a:solidFill>
                  <a:srgbClr val="FFFFFF"/>
                </a:solidFill>
                <a:latin typeface="+mn-lt"/>
              </a:rPr>
              <a:pPr algn="r" defTabSz="914400">
                <a:spcAft>
                  <a:spcPts val="600"/>
                </a:spcAft>
              </a:pPr>
              <a:t>11</a:t>
            </a:fld>
            <a:endParaRPr lang="en-US">
              <a:solidFill>
                <a:srgbClr val="FFFFFF"/>
              </a:solidFill>
              <a:latin typeface="+mn-lt"/>
            </a:endParaRPr>
          </a:p>
        </p:txBody>
      </p:sp>
    </p:spTree>
    <p:custDataLst>
      <p:tags r:id="rId1"/>
    </p:custDataLst>
    <p:extLst>
      <p:ext uri="{BB962C8B-B14F-4D97-AF65-F5344CB8AC3E}">
        <p14:creationId xmlns:p14="http://schemas.microsoft.com/office/powerpoint/2010/main" val="2255460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Water droplet and ripple">
            <a:extLst>
              <a:ext uri="{FF2B5EF4-FFF2-40B4-BE49-F238E27FC236}">
                <a16:creationId xmlns:a16="http://schemas.microsoft.com/office/drawing/2014/main" id="{19743C12-8A29-B69E-543D-8BF27899D811}"/>
              </a:ext>
            </a:extLst>
          </p:cNvPr>
          <p:cNvPicPr>
            <a:picLocks noGrp="1" noChangeAspect="1"/>
          </p:cNvPicPr>
          <p:nvPr>
            <p:ph idx="1"/>
          </p:nvPr>
        </p:nvPicPr>
        <p:blipFill rotWithShape="1">
          <a:blip r:embed="rId3"/>
          <a:srcRect t="9042"/>
          <a:stretch/>
        </p:blipFill>
        <p:spPr>
          <a:xfrm>
            <a:off x="20" y="10"/>
            <a:ext cx="12801580" cy="7772390"/>
          </a:xfrm>
          <a:prstGeom prst="rect">
            <a:avLst/>
          </a:prstGeom>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29494"/>
            <a:ext cx="12801600" cy="834758"/>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28917-4D3D-518B-9904-F8D95C715E44}"/>
              </a:ext>
            </a:extLst>
          </p:cNvPr>
          <p:cNvSpPr>
            <a:spLocks noGrp="1"/>
          </p:cNvSpPr>
          <p:nvPr>
            <p:ph type="title"/>
          </p:nvPr>
        </p:nvSpPr>
        <p:spPr>
          <a:xfrm>
            <a:off x="550068" y="6026205"/>
            <a:ext cx="11771472" cy="844147"/>
          </a:xfrm>
        </p:spPr>
        <p:txBody>
          <a:bodyPr vert="horz" lIns="91440" tIns="45720" rIns="91440" bIns="45720" rtlCol="0" anchor="ctr">
            <a:normAutofit/>
          </a:bodyPr>
          <a:lstStyle/>
          <a:p>
            <a:pPr algn="ctr" defTabSz="914400"/>
            <a:r>
              <a:rPr lang="en-US" sz="3900">
                <a:solidFill>
                  <a:schemeClr val="tx1">
                    <a:lumMod val="85000"/>
                    <a:lumOff val="15000"/>
                  </a:schemeClr>
                </a:solidFill>
              </a:rPr>
              <a:t>Leakage Discussion</a:t>
            </a: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940914"/>
            <a:ext cx="128016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952832"/>
            <a:ext cx="128016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F9F7C71-669A-B037-BC49-FFD17EC5A63E}"/>
              </a:ext>
            </a:extLst>
          </p:cNvPr>
          <p:cNvSpPr>
            <a:spLocks noGrp="1"/>
          </p:cNvSpPr>
          <p:nvPr>
            <p:ph type="sldNum" sz="quarter" idx="4"/>
          </p:nvPr>
        </p:nvSpPr>
        <p:spPr>
          <a:xfrm>
            <a:off x="9041130" y="7203863"/>
            <a:ext cx="2880360" cy="413808"/>
          </a:xfrm>
        </p:spPr>
        <p:txBody>
          <a:bodyPr vert="horz" lIns="91440" tIns="45720" rIns="91440" bIns="45720" rtlCol="0" anchor="ctr">
            <a:normAutofit/>
          </a:bodyPr>
          <a:lstStyle/>
          <a:p>
            <a:pPr algn="r" defTabSz="457200">
              <a:spcAft>
                <a:spcPts val="600"/>
              </a:spcAft>
            </a:pPr>
            <a:r>
              <a:rPr lang="en-US">
                <a:solidFill>
                  <a:srgbClr val="FFFFFF"/>
                </a:solidFill>
                <a:latin typeface="+mn-lt"/>
              </a:rPr>
              <a:t>Slide </a:t>
            </a:r>
            <a:fld id="{48F63A3B-78C7-47BE-AE5E-E10140E04643}" type="slidenum">
              <a:rPr lang="en-US">
                <a:solidFill>
                  <a:srgbClr val="FFFFFF"/>
                </a:solidFill>
                <a:latin typeface="+mn-lt"/>
              </a:rPr>
              <a:pPr algn="r" defTabSz="457200">
                <a:spcAft>
                  <a:spcPts val="600"/>
                </a:spcAft>
              </a:pPr>
              <a:t>12</a:t>
            </a:fld>
            <a:endParaRPr lang="en-US">
              <a:solidFill>
                <a:srgbClr val="FFFFFF"/>
              </a:solidFill>
              <a:latin typeface="+mn-lt"/>
            </a:endParaRPr>
          </a:p>
        </p:txBody>
      </p:sp>
    </p:spTree>
    <p:custDataLst>
      <p:tags r:id="rId1"/>
    </p:custDataLst>
    <p:extLst>
      <p:ext uri="{BB962C8B-B14F-4D97-AF65-F5344CB8AC3E}">
        <p14:creationId xmlns:p14="http://schemas.microsoft.com/office/powerpoint/2010/main" val="4062178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 y="0"/>
            <a:ext cx="12798400"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White Jigsaw puzzle on yellow color background">
            <a:extLst>
              <a:ext uri="{FF2B5EF4-FFF2-40B4-BE49-F238E27FC236}">
                <a16:creationId xmlns:a16="http://schemas.microsoft.com/office/drawing/2014/main" id="{A82B2355-721A-4AFB-5A75-6DED0A2F3D27}"/>
              </a:ext>
            </a:extLst>
          </p:cNvPr>
          <p:cNvPicPr>
            <a:picLocks noGrp="1" noChangeAspect="1"/>
          </p:cNvPicPr>
          <p:nvPr>
            <p:ph sz="half" idx="1"/>
          </p:nvPr>
        </p:nvPicPr>
        <p:blipFill rotWithShape="1">
          <a:blip r:embed="rId3"/>
          <a:srcRect l="13457" r="1" b="1"/>
          <a:stretch/>
        </p:blipFill>
        <p:spPr>
          <a:xfrm>
            <a:off x="2648473" y="10"/>
            <a:ext cx="10153124" cy="77723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759776" cy="77724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044311-DAA2-141C-CDEB-6D863645DE6F}"/>
              </a:ext>
            </a:extLst>
          </p:cNvPr>
          <p:cNvSpPr>
            <a:spLocks noGrp="1"/>
          </p:cNvSpPr>
          <p:nvPr>
            <p:ph type="title"/>
          </p:nvPr>
        </p:nvSpPr>
        <p:spPr>
          <a:xfrm>
            <a:off x="880110" y="413808"/>
            <a:ext cx="4013298" cy="2153233"/>
          </a:xfrm>
        </p:spPr>
        <p:txBody>
          <a:bodyPr vert="horz" lIns="91440" tIns="45720" rIns="91440" bIns="45720" rtlCol="0" anchor="ctr">
            <a:normAutofit/>
          </a:bodyPr>
          <a:lstStyle/>
          <a:p>
            <a:pPr defTabSz="914400"/>
            <a:r>
              <a:rPr lang="en-US" sz="4400">
                <a:solidFill>
                  <a:schemeClr val="tx1"/>
                </a:solidFill>
              </a:rPr>
              <a:t>Today’s Agenda and Objectives</a:t>
            </a:r>
          </a:p>
        </p:txBody>
      </p:sp>
      <p:sp>
        <p:nvSpPr>
          <p:cNvPr id="4" name="Content Placeholder 3">
            <a:extLst>
              <a:ext uri="{FF2B5EF4-FFF2-40B4-BE49-F238E27FC236}">
                <a16:creationId xmlns:a16="http://schemas.microsoft.com/office/drawing/2014/main" id="{6C97E4D1-CA8D-2927-BC93-1BFC69412336}"/>
              </a:ext>
            </a:extLst>
          </p:cNvPr>
          <p:cNvSpPr>
            <a:spLocks noGrp="1"/>
          </p:cNvSpPr>
          <p:nvPr>
            <p:ph sz="half" idx="2"/>
          </p:nvPr>
        </p:nvSpPr>
        <p:spPr>
          <a:xfrm>
            <a:off x="880109" y="2758761"/>
            <a:ext cx="4700075" cy="4241797"/>
          </a:xfrm>
        </p:spPr>
        <p:txBody>
          <a:bodyPr vert="horz" lIns="91440" tIns="45720" rIns="91440" bIns="45720" rtlCol="0">
            <a:normAutofit/>
          </a:bodyPr>
          <a:lstStyle/>
          <a:p>
            <a:pPr indent="-228600" defTabSz="914400">
              <a:lnSpc>
                <a:spcPct val="90000"/>
              </a:lnSpc>
            </a:pPr>
            <a:r>
              <a:rPr lang="en-US" sz="2200" dirty="0">
                <a:solidFill>
                  <a:schemeClr val="tx1"/>
                </a:solidFill>
                <a:effectLst/>
              </a:rPr>
              <a:t>Introduce the Revenue Calculator for APM 2</a:t>
            </a:r>
          </a:p>
          <a:p>
            <a:pPr indent="-228600" defTabSz="914400">
              <a:lnSpc>
                <a:spcPct val="90000"/>
              </a:lnSpc>
            </a:pPr>
            <a:r>
              <a:rPr lang="en-US" sz="2200" dirty="0">
                <a:solidFill>
                  <a:schemeClr val="tx1"/>
                </a:solidFill>
                <a:effectLst/>
              </a:rPr>
              <a:t>Explain how to support practices in using the tool.</a:t>
            </a:r>
          </a:p>
          <a:p>
            <a:pPr indent="-228600" defTabSz="914400">
              <a:lnSpc>
                <a:spcPct val="90000"/>
              </a:lnSpc>
            </a:pPr>
            <a:r>
              <a:rPr lang="en-US" sz="2200" dirty="0">
                <a:solidFill>
                  <a:schemeClr val="tx1"/>
                </a:solidFill>
              </a:rPr>
              <a:t>D</a:t>
            </a:r>
            <a:r>
              <a:rPr lang="en-US" sz="2200" dirty="0">
                <a:solidFill>
                  <a:schemeClr val="tx1"/>
                </a:solidFill>
                <a:effectLst/>
              </a:rPr>
              <a:t>iscuss where to find the data to input into the cells.</a:t>
            </a:r>
          </a:p>
          <a:p>
            <a:pPr indent="-228600" defTabSz="914400">
              <a:lnSpc>
                <a:spcPct val="90000"/>
              </a:lnSpc>
            </a:pPr>
            <a:r>
              <a:rPr lang="en-US" sz="2200" dirty="0">
                <a:solidFill>
                  <a:schemeClr val="tx1"/>
                </a:solidFill>
              </a:rPr>
              <a:t>Demonstrate</a:t>
            </a:r>
            <a:r>
              <a:rPr lang="en-US" sz="2200" dirty="0">
                <a:solidFill>
                  <a:schemeClr val="tx1"/>
                </a:solidFill>
                <a:effectLst/>
              </a:rPr>
              <a:t> how to read the results of the calculations. </a:t>
            </a:r>
          </a:p>
          <a:p>
            <a:pPr indent="-228600" defTabSz="914400">
              <a:lnSpc>
                <a:spcPct val="90000"/>
              </a:lnSpc>
            </a:pPr>
            <a:r>
              <a:rPr lang="en-US" sz="2200" dirty="0">
                <a:solidFill>
                  <a:schemeClr val="tx1"/>
                </a:solidFill>
              </a:rPr>
              <a:t>Provide time for questions and answers.</a:t>
            </a:r>
          </a:p>
        </p:txBody>
      </p:sp>
      <p:sp>
        <p:nvSpPr>
          <p:cNvPr id="5" name="Slide Number Placeholder 4">
            <a:extLst>
              <a:ext uri="{FF2B5EF4-FFF2-40B4-BE49-F238E27FC236}">
                <a16:creationId xmlns:a16="http://schemas.microsoft.com/office/drawing/2014/main" id="{191623C3-E29E-24C6-A7B2-DD6814280965}"/>
              </a:ext>
            </a:extLst>
          </p:cNvPr>
          <p:cNvSpPr>
            <a:spLocks noGrp="1"/>
          </p:cNvSpPr>
          <p:nvPr>
            <p:ph type="sldNum" sz="quarter" idx="4"/>
          </p:nvPr>
        </p:nvSpPr>
        <p:spPr>
          <a:xfrm>
            <a:off x="9041130" y="7203863"/>
            <a:ext cx="2880360" cy="413808"/>
          </a:xfrm>
        </p:spPr>
        <p:txBody>
          <a:bodyPr vert="horz" lIns="91440" tIns="45720" rIns="91440" bIns="45720" rtlCol="0" anchor="ctr">
            <a:normAutofit/>
          </a:bodyPr>
          <a:lstStyle/>
          <a:p>
            <a:pPr algn="r" defTabSz="914400">
              <a:spcAft>
                <a:spcPts val="600"/>
              </a:spcAft>
              <a:defRPr/>
            </a:pPr>
            <a:r>
              <a:rPr lang="en-US">
                <a:solidFill>
                  <a:srgbClr val="FFFFFF"/>
                </a:solidFill>
                <a:latin typeface="Calibri" panose="020F0502020204030204"/>
              </a:rPr>
              <a:t>Slide </a:t>
            </a:r>
            <a:fld id="{48F63A3B-78C7-47BE-AE5E-E10140E04643}" type="slidenum">
              <a:rPr lang="en-US">
                <a:solidFill>
                  <a:srgbClr val="FFFFFF"/>
                </a:solidFill>
                <a:latin typeface="Calibri" panose="020F0502020204030204"/>
              </a:rPr>
              <a:pPr algn="r" defTabSz="914400">
                <a:spcAft>
                  <a:spcPts val="600"/>
                </a:spcAft>
                <a:defRPr/>
              </a:pPr>
              <a:t>1</a:t>
            </a:fld>
            <a:endParaRPr lang="en-US">
              <a:solidFill>
                <a:srgbClr val="FFFFFF"/>
              </a:solidFill>
              <a:latin typeface="Calibri" panose="020F0502020204030204"/>
            </a:endParaRPr>
          </a:p>
        </p:txBody>
      </p:sp>
    </p:spTree>
    <p:custDataLst>
      <p:tags r:id="rId1"/>
    </p:custDataLst>
    <p:extLst>
      <p:ext uri="{BB962C8B-B14F-4D97-AF65-F5344CB8AC3E}">
        <p14:creationId xmlns:p14="http://schemas.microsoft.com/office/powerpoint/2010/main" val="3067554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F5139-5559-FC5D-89D7-C347F279FBB4}"/>
              </a:ext>
            </a:extLst>
          </p:cNvPr>
          <p:cNvSpPr>
            <a:spLocks noGrp="1"/>
          </p:cNvSpPr>
          <p:nvPr>
            <p:ph type="title"/>
          </p:nvPr>
        </p:nvSpPr>
        <p:spPr/>
        <p:txBody>
          <a:bodyPr/>
          <a:lstStyle/>
          <a:p>
            <a:r>
              <a:rPr lang="en-US" dirty="0"/>
              <a:t>Leakage Poll – We will come back to this at the end.</a:t>
            </a:r>
          </a:p>
        </p:txBody>
      </p:sp>
      <p:sp>
        <p:nvSpPr>
          <p:cNvPr id="3" name="Content Placeholder 2">
            <a:extLst>
              <a:ext uri="{FF2B5EF4-FFF2-40B4-BE49-F238E27FC236}">
                <a16:creationId xmlns:a16="http://schemas.microsoft.com/office/drawing/2014/main" id="{837A0E53-FCEE-8FFE-20BE-7ADEE11ED90A}"/>
              </a:ext>
            </a:extLst>
          </p:cNvPr>
          <p:cNvSpPr>
            <a:spLocks noGrp="1"/>
          </p:cNvSpPr>
          <p:nvPr>
            <p:ph sz="half" idx="1"/>
          </p:nvPr>
        </p:nvSpPr>
        <p:spPr>
          <a:xfrm>
            <a:off x="880110" y="2069042"/>
            <a:ext cx="6231890" cy="4931516"/>
          </a:xfrm>
        </p:spPr>
        <p:txBody>
          <a:bodyPr/>
          <a:lstStyle/>
          <a:p>
            <a:pPr marL="0" indent="0">
              <a:buNone/>
            </a:pPr>
            <a:endParaRPr lang="en-US" dirty="0"/>
          </a:p>
          <a:p>
            <a:pPr marL="0" indent="0">
              <a:buNone/>
            </a:pPr>
            <a:endParaRPr lang="en-US" dirty="0"/>
          </a:p>
          <a:p>
            <a:pPr marL="0" indent="0">
              <a:buNone/>
            </a:pPr>
            <a:r>
              <a:rPr lang="en-US" dirty="0"/>
              <a:t>In your own words define leakage.</a:t>
            </a:r>
          </a:p>
          <a:p>
            <a:pPr marL="0" indent="0">
              <a:buNone/>
            </a:pPr>
            <a:endParaRPr lang="en-US" dirty="0"/>
          </a:p>
          <a:p>
            <a:pPr marL="0" indent="0">
              <a:buNone/>
            </a:pPr>
            <a:r>
              <a:rPr lang="en-US" dirty="0"/>
              <a:t>https://www.menti.com/alfhcsrrqwgs</a:t>
            </a:r>
          </a:p>
        </p:txBody>
      </p:sp>
      <p:pic>
        <p:nvPicPr>
          <p:cNvPr id="7" name="Content Placeholder 6" descr="A qr code on a white background&#10;&#10;Description automatically generated">
            <a:extLst>
              <a:ext uri="{FF2B5EF4-FFF2-40B4-BE49-F238E27FC236}">
                <a16:creationId xmlns:a16="http://schemas.microsoft.com/office/drawing/2014/main" id="{3D8B6BAB-E0E5-8B28-9207-6DD82F7D1A6D}"/>
              </a:ext>
            </a:extLst>
          </p:cNvPr>
          <p:cNvPicPr>
            <a:picLocks noGrp="1" noChangeAspect="1"/>
          </p:cNvPicPr>
          <p:nvPr>
            <p:ph sz="half" idx="2"/>
          </p:nvPr>
        </p:nvPicPr>
        <p:blipFill>
          <a:blip r:embed="rId3"/>
          <a:stretch>
            <a:fillRect/>
          </a:stretch>
        </p:blipFill>
        <p:spPr>
          <a:xfrm>
            <a:off x="7300913" y="2224088"/>
            <a:ext cx="4621212" cy="4621212"/>
          </a:xfrm>
        </p:spPr>
      </p:pic>
      <p:sp>
        <p:nvSpPr>
          <p:cNvPr id="5" name="Slide Number Placeholder 4">
            <a:extLst>
              <a:ext uri="{FF2B5EF4-FFF2-40B4-BE49-F238E27FC236}">
                <a16:creationId xmlns:a16="http://schemas.microsoft.com/office/drawing/2014/main" id="{6A138A4E-BF9A-463B-67B8-2CED6AEE93AF}"/>
              </a:ext>
            </a:extLst>
          </p:cNvPr>
          <p:cNvSpPr>
            <a:spLocks noGrp="1"/>
          </p:cNvSpPr>
          <p:nvPr>
            <p:ph type="sldNum" sz="quarter" idx="4"/>
          </p:nvPr>
        </p:nvSpPr>
        <p:spPr/>
        <p:txBody>
          <a:bodyPr/>
          <a:lstStyle/>
          <a:p>
            <a:r>
              <a:rPr lang="en-US"/>
              <a:t>Slide </a:t>
            </a:r>
            <a:fld id="{48F63A3B-78C7-47BE-AE5E-E10140E04643}" type="slidenum">
              <a:rPr lang="en-US" smtClean="0"/>
              <a:pPr/>
              <a:t>2</a:t>
            </a:fld>
            <a:endParaRPr lang="en-US" dirty="0"/>
          </a:p>
        </p:txBody>
      </p:sp>
    </p:spTree>
    <p:custDataLst>
      <p:tags r:id="rId1"/>
    </p:custDataLst>
    <p:extLst>
      <p:ext uri="{BB962C8B-B14F-4D97-AF65-F5344CB8AC3E}">
        <p14:creationId xmlns:p14="http://schemas.microsoft.com/office/powerpoint/2010/main" val="1772436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77168-03AC-2256-2633-832663E35FF2}"/>
              </a:ext>
            </a:extLst>
          </p:cNvPr>
          <p:cNvSpPr>
            <a:spLocks noGrp="1"/>
          </p:cNvSpPr>
          <p:nvPr>
            <p:ph type="title"/>
          </p:nvPr>
        </p:nvSpPr>
        <p:spPr/>
        <p:txBody>
          <a:bodyPr/>
          <a:lstStyle/>
          <a:p>
            <a:r>
              <a:rPr lang="en-US" dirty="0"/>
              <a:t>Revenue Calculator for APM 2</a:t>
            </a:r>
          </a:p>
        </p:txBody>
      </p:sp>
      <p:sp>
        <p:nvSpPr>
          <p:cNvPr id="3" name="Content Placeholder 2">
            <a:extLst>
              <a:ext uri="{FF2B5EF4-FFF2-40B4-BE49-F238E27FC236}">
                <a16:creationId xmlns:a16="http://schemas.microsoft.com/office/drawing/2014/main" id="{E3DE09BB-3DF8-0EAC-2702-BB3678F6E572}"/>
              </a:ext>
            </a:extLst>
          </p:cNvPr>
          <p:cNvSpPr>
            <a:spLocks noGrp="1"/>
          </p:cNvSpPr>
          <p:nvPr>
            <p:ph idx="1"/>
          </p:nvPr>
        </p:nvSpPr>
        <p:spPr/>
        <p:txBody>
          <a:bodyPr/>
          <a:lstStyle/>
          <a:p>
            <a:r>
              <a:rPr lang="en-US" dirty="0"/>
              <a:t>Intended to help your practice estimate and compare potential revenue related to APM 2 and FFS.</a:t>
            </a:r>
          </a:p>
          <a:p>
            <a:r>
              <a:rPr lang="en-US" dirty="0"/>
              <a:t>Four worksheets within the Calculator</a:t>
            </a:r>
          </a:p>
          <a:p>
            <a:pPr lvl="1"/>
            <a:r>
              <a:rPr lang="en-US" dirty="0"/>
              <a:t>Resources Needed</a:t>
            </a:r>
          </a:p>
          <a:p>
            <a:pPr lvl="1"/>
            <a:r>
              <a:rPr lang="en-US" dirty="0"/>
              <a:t>Instructions</a:t>
            </a:r>
          </a:p>
          <a:p>
            <a:pPr lvl="1"/>
            <a:r>
              <a:rPr lang="en-US" dirty="0"/>
              <a:t>Example Data</a:t>
            </a:r>
          </a:p>
          <a:p>
            <a:pPr lvl="1"/>
            <a:r>
              <a:rPr lang="en-US" dirty="0"/>
              <a:t>Calculator Workbook</a:t>
            </a:r>
          </a:p>
          <a:p>
            <a:pPr lvl="1"/>
            <a:endParaRPr lang="en-US" dirty="0"/>
          </a:p>
          <a:p>
            <a:pPr marL="480060" lvl="1" indent="0">
              <a:buNone/>
            </a:pPr>
            <a:r>
              <a:rPr lang="en-US" dirty="0">
                <a:solidFill>
                  <a:srgbClr val="FF0000"/>
                </a:solidFill>
              </a:rPr>
              <a:t>The calculations resulting from the values entered are not guarantees of reimbursements or incentive payments.</a:t>
            </a:r>
          </a:p>
        </p:txBody>
      </p:sp>
    </p:spTree>
    <p:custDataLst>
      <p:tags r:id="rId1"/>
    </p:custDataLst>
    <p:extLst>
      <p:ext uri="{BB962C8B-B14F-4D97-AF65-F5344CB8AC3E}">
        <p14:creationId xmlns:p14="http://schemas.microsoft.com/office/powerpoint/2010/main" val="1213867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798399"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Spreadsheet and calculator">
            <a:extLst>
              <a:ext uri="{FF2B5EF4-FFF2-40B4-BE49-F238E27FC236}">
                <a16:creationId xmlns:a16="http://schemas.microsoft.com/office/drawing/2014/main" id="{4370AE94-762C-8F88-9214-E486C6EE73B6}"/>
              </a:ext>
            </a:extLst>
          </p:cNvPr>
          <p:cNvPicPr>
            <a:picLocks noGrp="1" noChangeAspect="1"/>
          </p:cNvPicPr>
          <p:nvPr>
            <p:ph sz="half" idx="1"/>
          </p:nvPr>
        </p:nvPicPr>
        <p:blipFill rotWithShape="1">
          <a:blip r:embed="rId3"/>
          <a:srcRect r="12804"/>
          <a:stretch/>
        </p:blipFill>
        <p:spPr>
          <a:xfrm>
            <a:off x="1" y="10"/>
            <a:ext cx="10153124" cy="77723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81269" y="0"/>
            <a:ext cx="7420327" cy="77724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A70413-3DF3-4407-AA41-9E387F732465}"/>
              </a:ext>
            </a:extLst>
          </p:cNvPr>
          <p:cNvSpPr>
            <a:spLocks noGrp="1"/>
          </p:cNvSpPr>
          <p:nvPr>
            <p:ph type="title"/>
          </p:nvPr>
        </p:nvSpPr>
        <p:spPr>
          <a:xfrm>
            <a:off x="7908190" y="413808"/>
            <a:ext cx="4013298" cy="2153233"/>
          </a:xfrm>
        </p:spPr>
        <p:txBody>
          <a:bodyPr vert="horz" lIns="91440" tIns="45720" rIns="91440" bIns="45720" rtlCol="0" anchor="ctr">
            <a:normAutofit/>
          </a:bodyPr>
          <a:lstStyle/>
          <a:p>
            <a:pPr defTabSz="914400"/>
            <a:r>
              <a:rPr lang="en-US" sz="4400">
                <a:solidFill>
                  <a:schemeClr val="tx1"/>
                </a:solidFill>
              </a:rPr>
              <a:t>Resources Needed</a:t>
            </a:r>
          </a:p>
        </p:txBody>
      </p:sp>
      <p:sp>
        <p:nvSpPr>
          <p:cNvPr id="4" name="Content Placeholder 3">
            <a:extLst>
              <a:ext uri="{FF2B5EF4-FFF2-40B4-BE49-F238E27FC236}">
                <a16:creationId xmlns:a16="http://schemas.microsoft.com/office/drawing/2014/main" id="{194F8680-E4BF-424B-B823-2C58D87F823D}"/>
              </a:ext>
            </a:extLst>
          </p:cNvPr>
          <p:cNvSpPr>
            <a:spLocks noGrp="1"/>
          </p:cNvSpPr>
          <p:nvPr>
            <p:ph sz="half" idx="2"/>
          </p:nvPr>
        </p:nvSpPr>
        <p:spPr>
          <a:xfrm>
            <a:off x="7908190" y="2758761"/>
            <a:ext cx="4013298" cy="4241797"/>
          </a:xfrm>
        </p:spPr>
        <p:txBody>
          <a:bodyPr vert="horz" lIns="91440" tIns="45720" rIns="91440" bIns="45720" rtlCol="0">
            <a:normAutofit lnSpcReduction="10000"/>
          </a:bodyPr>
          <a:lstStyle/>
          <a:p>
            <a:pPr indent="-228600" defTabSz="914400">
              <a:lnSpc>
                <a:spcPct val="90000"/>
              </a:lnSpc>
            </a:pPr>
            <a:r>
              <a:rPr lang="en-US" sz="2200" dirty="0">
                <a:solidFill>
                  <a:schemeClr val="tx1"/>
                </a:solidFill>
              </a:rPr>
              <a:t>CO Alternative Payment Model (APM) 2 PY24 Rate Workbook</a:t>
            </a:r>
          </a:p>
          <a:p>
            <a:pPr indent="-228600" defTabSz="914400">
              <a:lnSpc>
                <a:spcPct val="90000"/>
              </a:lnSpc>
            </a:pPr>
            <a:r>
              <a:rPr lang="en-US" sz="2200" dirty="0">
                <a:solidFill>
                  <a:schemeClr val="tx1"/>
                </a:solidFill>
              </a:rPr>
              <a:t>CO APM 2 Member Roster</a:t>
            </a:r>
          </a:p>
          <a:p>
            <a:pPr indent="-228600" defTabSz="914400">
              <a:lnSpc>
                <a:spcPct val="90000"/>
              </a:lnSpc>
            </a:pPr>
            <a:r>
              <a:rPr lang="en-US" sz="2200" dirty="0">
                <a:solidFill>
                  <a:schemeClr val="tx1"/>
                </a:solidFill>
              </a:rPr>
              <a:t>Report from Your Practice Management (PM) System of all claims and payments for Medicaid beneficiaries for the preceding one to twelve months including Payer, date of service, code, and total payments. The report should not group or aggregate charges.</a:t>
            </a:r>
          </a:p>
        </p:txBody>
      </p:sp>
    </p:spTree>
    <p:custDataLst>
      <p:tags r:id="rId1"/>
    </p:custDataLst>
    <p:extLst>
      <p:ext uri="{BB962C8B-B14F-4D97-AF65-F5344CB8AC3E}">
        <p14:creationId xmlns:p14="http://schemas.microsoft.com/office/powerpoint/2010/main" val="13058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93CF3-6857-52A6-8F56-E03951189DDE}"/>
              </a:ext>
            </a:extLst>
          </p:cNvPr>
          <p:cNvSpPr>
            <a:spLocks noGrp="1"/>
          </p:cNvSpPr>
          <p:nvPr>
            <p:ph type="title"/>
          </p:nvPr>
        </p:nvSpPr>
        <p:spPr/>
        <p:txBody>
          <a:bodyPr>
            <a:normAutofit/>
          </a:bodyPr>
          <a:lstStyle/>
          <a:p>
            <a:r>
              <a:rPr lang="en-US" dirty="0"/>
              <a:t>CO APM 2 PY24 Rate Workbook</a:t>
            </a:r>
          </a:p>
        </p:txBody>
      </p:sp>
      <p:sp>
        <p:nvSpPr>
          <p:cNvPr id="3" name="Content Placeholder 2">
            <a:extLst>
              <a:ext uri="{FF2B5EF4-FFF2-40B4-BE49-F238E27FC236}">
                <a16:creationId xmlns:a16="http://schemas.microsoft.com/office/drawing/2014/main" id="{6C9E1A49-5D9A-04B5-5488-C182ECF81DAD}"/>
              </a:ext>
            </a:extLst>
          </p:cNvPr>
          <p:cNvSpPr>
            <a:spLocks noGrp="1"/>
          </p:cNvSpPr>
          <p:nvPr>
            <p:ph idx="1"/>
          </p:nvPr>
        </p:nvSpPr>
        <p:spPr/>
        <p:txBody>
          <a:bodyPr/>
          <a:lstStyle/>
          <a:p>
            <a:r>
              <a:rPr lang="en-US" dirty="0"/>
              <a:t>Providers can request and receive their data calculated by actuaries to reflect their current practice experience. </a:t>
            </a:r>
          </a:p>
          <a:p>
            <a:r>
              <a:rPr lang="en-US" dirty="0"/>
              <a:t>They can use this data to determine the structure of their payments and can request this data for free with no commitment to join. </a:t>
            </a:r>
          </a:p>
          <a:p>
            <a:r>
              <a:rPr lang="en-US" dirty="0"/>
              <a:t>Four tabs:</a:t>
            </a:r>
          </a:p>
          <a:p>
            <a:pPr lvl="1"/>
            <a:r>
              <a:rPr lang="en-US" dirty="0"/>
              <a:t>Summary</a:t>
            </a:r>
          </a:p>
          <a:p>
            <a:pPr lvl="1"/>
            <a:r>
              <a:rPr lang="en-US" dirty="0"/>
              <a:t>PMPM Data</a:t>
            </a:r>
          </a:p>
          <a:p>
            <a:pPr lvl="1"/>
            <a:r>
              <a:rPr lang="en-US" dirty="0"/>
              <a:t>Chronic Condition Threshold</a:t>
            </a:r>
          </a:p>
          <a:p>
            <a:pPr lvl="1"/>
            <a:r>
              <a:rPr lang="en-US" dirty="0"/>
              <a:t>APM2 Code Set</a:t>
            </a:r>
          </a:p>
        </p:txBody>
      </p:sp>
      <p:sp>
        <p:nvSpPr>
          <p:cNvPr id="4" name="Slide Number Placeholder 3">
            <a:extLst>
              <a:ext uri="{FF2B5EF4-FFF2-40B4-BE49-F238E27FC236}">
                <a16:creationId xmlns:a16="http://schemas.microsoft.com/office/drawing/2014/main" id="{9B73FA63-7430-E39C-F8F1-1601A63EAD6F}"/>
              </a:ext>
            </a:extLst>
          </p:cNvPr>
          <p:cNvSpPr>
            <a:spLocks noGrp="1"/>
          </p:cNvSpPr>
          <p:nvPr>
            <p:ph type="sldNum" sz="quarter" idx="12"/>
          </p:nvPr>
        </p:nvSpPr>
        <p:spPr/>
        <p:txBody>
          <a:bodyPr/>
          <a:lstStyle/>
          <a:p>
            <a:r>
              <a:rPr lang="en-US"/>
              <a:t>Slide </a:t>
            </a:r>
            <a:fld id="{48F63A3B-78C7-47BE-AE5E-E10140E04643}" type="slidenum">
              <a:rPr lang="en-US" smtClean="0"/>
              <a:pPr/>
              <a:t>5</a:t>
            </a:fld>
            <a:endParaRPr lang="en-US" dirty="0"/>
          </a:p>
        </p:txBody>
      </p:sp>
    </p:spTree>
    <p:custDataLst>
      <p:tags r:id="rId1"/>
    </p:custDataLst>
    <p:extLst>
      <p:ext uri="{BB962C8B-B14F-4D97-AF65-F5344CB8AC3E}">
        <p14:creationId xmlns:p14="http://schemas.microsoft.com/office/powerpoint/2010/main" val="2051732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8C1FF-E33F-5181-1BBD-A4B1DB414F6E}"/>
              </a:ext>
            </a:extLst>
          </p:cNvPr>
          <p:cNvSpPr>
            <a:spLocks noGrp="1"/>
          </p:cNvSpPr>
          <p:nvPr>
            <p:ph type="title"/>
          </p:nvPr>
        </p:nvSpPr>
        <p:spPr/>
        <p:txBody>
          <a:bodyPr/>
          <a:lstStyle/>
          <a:p>
            <a:r>
              <a:rPr lang="en-US" dirty="0"/>
              <a:t>Definitions and Terms</a:t>
            </a:r>
          </a:p>
        </p:txBody>
      </p:sp>
      <p:sp>
        <p:nvSpPr>
          <p:cNvPr id="3" name="Content Placeholder 2">
            <a:extLst>
              <a:ext uri="{FF2B5EF4-FFF2-40B4-BE49-F238E27FC236}">
                <a16:creationId xmlns:a16="http://schemas.microsoft.com/office/drawing/2014/main" id="{1CC3E1C6-2365-51B9-527E-0BEF87B3E3DC}"/>
              </a:ext>
            </a:extLst>
          </p:cNvPr>
          <p:cNvSpPr>
            <a:spLocks noGrp="1"/>
          </p:cNvSpPr>
          <p:nvPr>
            <p:ph idx="1"/>
          </p:nvPr>
        </p:nvSpPr>
        <p:spPr/>
        <p:txBody>
          <a:bodyPr>
            <a:normAutofit fontScale="85000" lnSpcReduction="20000"/>
          </a:bodyPr>
          <a:lstStyle/>
          <a:p>
            <a:r>
              <a:rPr lang="en-US" b="1" dirty="0"/>
              <a:t>Rate Effective Date: </a:t>
            </a:r>
            <a:r>
              <a:rPr lang="en-US" dirty="0"/>
              <a:t>The rate effective start and end date for program participation (enrollment is quarterly on a calendar year).</a:t>
            </a:r>
          </a:p>
          <a:p>
            <a:r>
              <a:rPr lang="en-US" b="1" dirty="0"/>
              <a:t>Fee for Service (FFS) Percentage: </a:t>
            </a:r>
            <a:r>
              <a:rPr lang="en-US" dirty="0"/>
              <a:t>the percentage reduction in FFS reimbursement to the Health First Colorado fee schedule, proposed by the participating PCMP.</a:t>
            </a:r>
          </a:p>
          <a:p>
            <a:r>
              <a:rPr lang="en-US" b="1" dirty="0"/>
              <a:t>Per Member Per Month (PMPM) Fee: </a:t>
            </a:r>
            <a:r>
              <a:rPr lang="en-US" dirty="0"/>
              <a:t>The Partial Prospective Payment to practices based on historical data from their qualifying members.</a:t>
            </a:r>
          </a:p>
          <a:p>
            <a:r>
              <a:rPr lang="en-US" b="1" dirty="0"/>
              <a:t>Incentive Payment Acceptable Threshold: </a:t>
            </a:r>
            <a:r>
              <a:rPr lang="en-US" dirty="0"/>
              <a:t>Estimated costs of delivering chronic care management, calculated using historical data.</a:t>
            </a:r>
          </a:p>
          <a:p>
            <a:r>
              <a:rPr lang="en-US" b="1" dirty="0"/>
              <a:t>Incentive Payment Commendable Threshold: </a:t>
            </a:r>
            <a:r>
              <a:rPr lang="en-US" dirty="0"/>
              <a:t>The Incentive Payment Acceptable Threshold minus the minimum savings rate of 2%. This is the target rate for shared savings.</a:t>
            </a:r>
          </a:p>
          <a:p>
            <a:r>
              <a:rPr lang="en-US" b="1" dirty="0"/>
              <a:t>Quality Measures: </a:t>
            </a:r>
            <a:r>
              <a:rPr lang="en-US" dirty="0"/>
              <a:t>Must achieve 200 points or greater on quality measures to be eligible for any incentive payments.</a:t>
            </a:r>
          </a:p>
          <a:p>
            <a:endParaRPr lang="en-US" dirty="0"/>
          </a:p>
        </p:txBody>
      </p:sp>
      <p:sp>
        <p:nvSpPr>
          <p:cNvPr id="4" name="Slide Number Placeholder 3">
            <a:extLst>
              <a:ext uri="{FF2B5EF4-FFF2-40B4-BE49-F238E27FC236}">
                <a16:creationId xmlns:a16="http://schemas.microsoft.com/office/drawing/2014/main" id="{29E99616-025D-2EA5-067C-F147226F7B2A}"/>
              </a:ext>
            </a:extLst>
          </p:cNvPr>
          <p:cNvSpPr>
            <a:spLocks noGrp="1"/>
          </p:cNvSpPr>
          <p:nvPr>
            <p:ph type="sldNum" sz="quarter" idx="12"/>
          </p:nvPr>
        </p:nvSpPr>
        <p:spPr/>
        <p:txBody>
          <a:bodyPr/>
          <a:lstStyle/>
          <a:p>
            <a:r>
              <a:rPr lang="en-US"/>
              <a:t>Slide </a:t>
            </a:r>
            <a:fld id="{48F63A3B-78C7-47BE-AE5E-E10140E04643}" type="slidenum">
              <a:rPr lang="en-US" smtClean="0"/>
              <a:pPr/>
              <a:t>6</a:t>
            </a:fld>
            <a:endParaRPr lang="en-US" dirty="0"/>
          </a:p>
        </p:txBody>
      </p:sp>
    </p:spTree>
    <p:custDataLst>
      <p:tags r:id="rId1"/>
    </p:custDataLst>
    <p:extLst>
      <p:ext uri="{BB962C8B-B14F-4D97-AF65-F5344CB8AC3E}">
        <p14:creationId xmlns:p14="http://schemas.microsoft.com/office/powerpoint/2010/main" val="2206657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798399"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65DCA6-CE88-B550-B911-0C529896C399}"/>
              </a:ext>
            </a:extLst>
          </p:cNvPr>
          <p:cNvSpPr>
            <a:spLocks noGrp="1"/>
          </p:cNvSpPr>
          <p:nvPr>
            <p:ph type="title"/>
          </p:nvPr>
        </p:nvSpPr>
        <p:spPr>
          <a:xfrm>
            <a:off x="2306956" y="833320"/>
            <a:ext cx="5227319" cy="3587051"/>
          </a:xfrm>
        </p:spPr>
        <p:txBody>
          <a:bodyPr vert="horz" lIns="91440" tIns="45720" rIns="91440" bIns="45720" rtlCol="0" anchor="b">
            <a:normAutofit/>
          </a:bodyPr>
          <a:lstStyle/>
          <a:p>
            <a:pPr defTabSz="914400"/>
            <a:r>
              <a:rPr lang="en-US" sz="5700" kern="1200" dirty="0">
                <a:solidFill>
                  <a:schemeClr val="tx1"/>
                </a:solidFill>
                <a:latin typeface="+mj-lt"/>
                <a:ea typeface="+mj-ea"/>
                <a:cs typeface="+mj-cs"/>
              </a:rPr>
              <a:t>Share Examples of Resources </a:t>
            </a:r>
          </a:p>
        </p:txBody>
      </p:sp>
      <p:pic>
        <p:nvPicPr>
          <p:cNvPr id="9" name="Graphic 8" descr="Calculator">
            <a:extLst>
              <a:ext uri="{FF2B5EF4-FFF2-40B4-BE49-F238E27FC236}">
                <a16:creationId xmlns:a16="http://schemas.microsoft.com/office/drawing/2014/main" id="{78008733-E446-4A68-B652-BE1264AB7F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38205" y="1037400"/>
            <a:ext cx="5681910" cy="5681910"/>
          </a:xfrm>
          <a:prstGeom prst="rect">
            <a:avLst/>
          </a:prstGeom>
        </p:spPr>
      </p:pic>
    </p:spTree>
    <p:custDataLst>
      <p:tags r:id="rId1"/>
    </p:custDataLst>
    <p:extLst>
      <p:ext uri="{BB962C8B-B14F-4D97-AF65-F5344CB8AC3E}">
        <p14:creationId xmlns:p14="http://schemas.microsoft.com/office/powerpoint/2010/main" val="2571739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29F802-4E6F-E563-97CE-5FCAAF7EC86E}"/>
              </a:ext>
            </a:extLst>
          </p:cNvPr>
          <p:cNvSpPr>
            <a:spLocks noGrp="1"/>
          </p:cNvSpPr>
          <p:nvPr>
            <p:ph type="title"/>
          </p:nvPr>
        </p:nvSpPr>
        <p:spPr/>
        <p:txBody>
          <a:bodyPr/>
          <a:lstStyle/>
          <a:p>
            <a:r>
              <a:rPr lang="en-US" dirty="0"/>
              <a:t>Instructions – Estimated Payment Calculator</a:t>
            </a:r>
          </a:p>
        </p:txBody>
      </p:sp>
      <p:pic>
        <p:nvPicPr>
          <p:cNvPr id="7" name="Content Placeholder 6">
            <a:extLst>
              <a:ext uri="{FF2B5EF4-FFF2-40B4-BE49-F238E27FC236}">
                <a16:creationId xmlns:a16="http://schemas.microsoft.com/office/drawing/2014/main" id="{413FA2EB-798D-347C-B00C-1FD2EFE2E8A8}"/>
              </a:ext>
            </a:extLst>
          </p:cNvPr>
          <p:cNvPicPr>
            <a:picLocks noGrp="1" noChangeAspect="1"/>
          </p:cNvPicPr>
          <p:nvPr>
            <p:ph idx="1"/>
          </p:nvPr>
        </p:nvPicPr>
        <p:blipFill>
          <a:blip r:embed="rId3"/>
          <a:stretch>
            <a:fillRect/>
          </a:stretch>
        </p:blipFill>
        <p:spPr>
          <a:xfrm>
            <a:off x="264605" y="1688124"/>
            <a:ext cx="12323056" cy="449570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5318426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HTW Template">
      <a:dk1>
        <a:srgbClr val="3A3A3A"/>
      </a:dk1>
      <a:lt1>
        <a:srgbClr val="FFFFFF"/>
      </a:lt1>
      <a:dk2>
        <a:srgbClr val="003087"/>
      </a:dk2>
      <a:lt2>
        <a:srgbClr val="F2F2F2"/>
      </a:lt2>
      <a:accent1>
        <a:srgbClr val="003087"/>
      </a:accent1>
      <a:accent2>
        <a:srgbClr val="0072CE"/>
      </a:accent2>
      <a:accent3>
        <a:srgbClr val="6CACE4"/>
      </a:accent3>
      <a:accent4>
        <a:srgbClr val="97999B"/>
      </a:accent4>
      <a:accent5>
        <a:srgbClr val="C8C9C7"/>
      </a:accent5>
      <a:accent6>
        <a:srgbClr val="7030A0"/>
      </a:accent6>
      <a:hlink>
        <a:srgbClr val="7030A0"/>
      </a:hlink>
      <a:folHlink>
        <a:srgbClr val="AB73D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CB5E06C99BA94B91553F3B4063C550" ma:contentTypeVersion="17" ma:contentTypeDescription="Create a new document." ma:contentTypeScope="" ma:versionID="ae3b4a4ca17ee1a8a54ab96449440aaa">
  <xsd:schema xmlns:xsd="http://www.w3.org/2001/XMLSchema" xmlns:xs="http://www.w3.org/2001/XMLSchema" xmlns:p="http://schemas.microsoft.com/office/2006/metadata/properties" xmlns:ns2="98007228-ded3-43fc-9499-9cd6ecc513ca" xmlns:ns3="e6181ac8-3192-45a3-aa87-09d45548b741" targetNamespace="http://schemas.microsoft.com/office/2006/metadata/properties" ma:root="true" ma:fieldsID="bd07fc7e4203468788e74539443543a9" ns2:_="" ns3:_="">
    <xsd:import namespace="98007228-ded3-43fc-9499-9cd6ecc513ca"/>
    <xsd:import namespace="e6181ac8-3192-45a3-aa87-09d45548b74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007228-ded3-43fc-9499-9cd6ecc513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24fdbe-8e92-4cdd-80d7-7a03441f2f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181ac8-3192-45a3-aa87-09d45548b74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f01f8d9-efa9-4cb5-a9bc-2fc80c45e53c}" ma:internalName="TaxCatchAll" ma:showField="CatchAllData" ma:web="e6181ac8-3192-45a3-aa87-09d45548b7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6181ac8-3192-45a3-aa87-09d45548b741" xsi:nil="true"/>
    <lcf76f155ced4ddcb4097134ff3c332f xmlns="98007228-ded3-43fc-9499-9cd6ecc513c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A11B0F-D65C-49DA-BAFC-A2C460C170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007228-ded3-43fc-9499-9cd6ecc513ca"/>
    <ds:schemaRef ds:uri="e6181ac8-3192-45a3-aa87-09d45548b7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687C82-FEF0-49B4-BA4D-BAE25907A97F}">
  <ds:schemaRefs>
    <ds:schemaRef ds:uri="e6181ac8-3192-45a3-aa87-09d45548b741"/>
    <ds:schemaRef ds:uri="http://purl.org/dc/elements/1.1/"/>
    <ds:schemaRef ds:uri="http://www.w3.org/XML/1998/namespace"/>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98007228-ded3-43fc-9499-9cd6ecc513ca"/>
    <ds:schemaRef ds:uri="http://schemas.microsoft.com/office/2006/metadata/properties"/>
  </ds:schemaRefs>
</ds:datastoreItem>
</file>

<file path=customXml/itemProps3.xml><?xml version="1.0" encoding="utf-8"?>
<ds:datastoreItem xmlns:ds="http://schemas.openxmlformats.org/officeDocument/2006/customXml" ds:itemID="{DC9BD876-2CB0-482E-B5CB-60B7CC2247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123</TotalTime>
  <Words>449</Words>
  <Application>Microsoft Office PowerPoint</Application>
  <PresentationFormat>Custom</PresentationFormat>
  <Paragraphs>53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.AppleSystemUIFont</vt:lpstr>
      <vt:lpstr>Arial</vt:lpstr>
      <vt:lpstr>Calibri</vt:lpstr>
      <vt:lpstr>Calibri Light</vt:lpstr>
      <vt:lpstr>Office Theme</vt:lpstr>
      <vt:lpstr>Value-Based Payment Training Session - Revenue Calculator for APM 2 </vt:lpstr>
      <vt:lpstr>Today’s Agenda and Objectives</vt:lpstr>
      <vt:lpstr>Leakage Poll – We will come back to this at the end.</vt:lpstr>
      <vt:lpstr>Revenue Calculator for APM 2</vt:lpstr>
      <vt:lpstr>Resources Needed</vt:lpstr>
      <vt:lpstr>CO APM 2 PY24 Rate Workbook</vt:lpstr>
      <vt:lpstr>Definitions and Terms</vt:lpstr>
      <vt:lpstr>Share Examples of Resources </vt:lpstr>
      <vt:lpstr>Instructions – Estimated Payment Calculator</vt:lpstr>
      <vt:lpstr>Instructions – Shared Savings Incentive Payment Estimator </vt:lpstr>
      <vt:lpstr>Demonstration of Calculator</vt:lpstr>
      <vt:lpstr>PowerPoint Presentation</vt:lpstr>
      <vt:lpstr>Leakage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&amp;  Design Feature</dc:title>
  <dc:creator>Kristen Stine</dc:creator>
  <cp:lastModifiedBy>Cecilia Saffold</cp:lastModifiedBy>
  <cp:revision>6</cp:revision>
  <dcterms:created xsi:type="dcterms:W3CDTF">2019-08-12T15:43:17Z</dcterms:created>
  <dcterms:modified xsi:type="dcterms:W3CDTF">2024-06-10T20:13:34Z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0x010100F3CB5E06C99BA94B91553F3B4063C550</vt:lpwstr>
  </property>
  <property fmtid="{D5CDD505-2E9C-101B-9397-08002B2CF9AE}" pid="3" name="MediaServiceImageTags">
    <vt:lpwstr/>
  </property>
  <property fmtid="{D5CDD505-2E9C-101B-9397-08002B2CF9AE}" pid="4" name="ArticulateGUID">
    <vt:lpwstr>ACF7F745-8B1B-44B3-8F75-49F3A72D1F28</vt:lpwstr>
  </property>
  <property fmtid="{D5CDD505-2E9C-101B-9397-08002B2CF9AE}" pid="5" name="ArticulatePath">
    <vt:lpwstr>https://healthteamworks.sharepoint.com/HTW Logos and Templates/HealthTeamWorks Templates/HealthTeamWorks PPT Master Template</vt:lpwstr>
  </property>
</Properties>
</file>