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FF3FA_3EED75E0.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 id="2147483774" r:id="rId5"/>
    <p:sldMasterId id="2147483745" r:id="rId6"/>
    <p:sldMasterId id="2147483762" r:id="rId7"/>
  </p:sldMasterIdLst>
  <p:notesMasterIdLst>
    <p:notesMasterId r:id="rId21"/>
  </p:notesMasterIdLst>
  <p:sldIdLst>
    <p:sldId id="2147480560" r:id="rId8"/>
    <p:sldId id="3930" r:id="rId9"/>
    <p:sldId id="2147480568" r:id="rId10"/>
    <p:sldId id="3937" r:id="rId11"/>
    <p:sldId id="2147480572" r:id="rId12"/>
    <p:sldId id="2147480576" r:id="rId13"/>
    <p:sldId id="2147480573" r:id="rId14"/>
    <p:sldId id="2147480569" r:id="rId15"/>
    <p:sldId id="2147480571" r:id="rId16"/>
    <p:sldId id="2147480570" r:id="rId17"/>
    <p:sldId id="3920" r:id="rId18"/>
    <p:sldId id="3879" r:id="rId19"/>
    <p:sldId id="38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418F17-8741-C01F-ACB1-9BA03B4F2BBF}" name="Kristin Crispe" initials="KC" userId="S::kristin.crispe@cuanschutz.edu::eb4c4f44-1cdd-4ab3-834f-a1374803f8ee" providerId="AD"/>
  <p188:author id="{0DAF4D44-D20B-8FA8-0B15-9FE36748C253}" name="Kirchner, Stephanie" initials="" userId="S::STEPHANIE.KIRCHNER@CUANSCHUTZ.EDU::3e8beac8-dd98-4ece-8959-5a3fae994d6a" providerId="AD"/>
  <p188:author id="{71D29E67-53F6-9EF6-432D-5C74C1E1423F}" name="Gottsman, Allyson" initials="GA" userId="S::allyson.gottsman@cuanschutz.edu::1311a6eb-11fe-4f48-a58e-0d81d6a9783b" providerId="AD"/>
  <p188:author id="{DD00CC80-3FEF-08EA-2E2B-C51424E39D64}" name="Cebuhar, Kathy K" initials="CKK" userId="S::KATHY.CEBUHAR@CUANSCHUTZ.EDU::18109fbd-37fe-4ecc-bebd-104bae0ba3ce" providerId="AD"/>
  <p188:author id="{D854B6F2-ED96-529D-FADF-4191712AA66F}" name="Kirchner, Stephanie" initials="KS" userId="S::stephanie.kirchner@cuanschutz.edu::3e8beac8-dd98-4ece-8959-5a3fae994d6a" providerId="AD"/>
  <p188:author id="{5FFA11F6-3673-53D6-72FA-9682FE80C082}" name="Cebuhar, Kathy K" initials="CK" userId="S::kathy.cebuhar@cuanschutz.edu::18109fbd-37fe-4ecc-bebd-104bae0ba3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3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21778-EF7F-4F46-BE1B-130D6FFF9FF7}" v="6" dt="2026-03-19T14:54:07.110"/>
    <p1510:client id="{17485080-AE5B-02B3-219B-3B2A33529879}" v="27" dt="2026-03-19T09:48:33.589"/>
    <p1510:client id="{5AD0ED26-3EBE-E3B4-ACA4-14F9D66CA160}" v="191" dt="2026-03-19T09:56:45.527"/>
    <p1510:client id="{B53A319C-4CE3-4EBF-B94F-22BBB46F6FBD}" v="39" dt="2026-03-19T16:29:05.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8/10/relationships/authors" Target="authors.xml"/></Relationships>
</file>

<file path=ppt/comments/modernComment_7FFFF3FA_3EED75E0.xml><?xml version="1.0" encoding="utf-8"?>
<p188:cmLst xmlns:a="http://schemas.openxmlformats.org/drawingml/2006/main" xmlns:r="http://schemas.openxmlformats.org/officeDocument/2006/relationships" xmlns:p188="http://schemas.microsoft.com/office/powerpoint/2018/8/main">
  <p188:cm id="{489C40E4-56A8-4E67-8F40-69125E591B8D}" authorId="{D854B6F2-ED96-529D-FADF-4191712AA66F}" created="2026-05-18T18:11:04.577">
    <pc:sldMkLst xmlns:pc="http://schemas.microsoft.com/office/powerpoint/2013/main/command">
      <pc:docMk/>
      <pc:sldMk cId="1055749600" sldId="2147480570"/>
    </pc:sldMkLst>
    <p188:txBody>
      <a:bodyPr/>
      <a:lstStyle/>
      <a:p>
        <a:r>
          <a:rPr lang="en-US"/>
          <a:t>What is new date?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462FC-A1E7-48D2-972E-E01004D3A1D9}" type="datetimeFigureOut">
              <a:rPr lang="en-US" smtClean="0"/>
              <a:t>5/22/2026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A6657-D97B-4486-8A53-5FD7CE48635B}" type="slidenum">
              <a:rPr lang="en-US" smtClean="0"/>
              <a:t>‹#›</a:t>
            </a:fld>
            <a:endParaRPr lang="en-US"/>
          </a:p>
        </p:txBody>
      </p:sp>
    </p:spTree>
    <p:extLst>
      <p:ext uri="{BB962C8B-B14F-4D97-AF65-F5344CB8AC3E}">
        <p14:creationId xmlns:p14="http://schemas.microsoft.com/office/powerpoint/2010/main" val="1598784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79D0D-6644-562A-14C3-0FB6174381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2AD20-F558-B8F1-AB12-FBBFCFEFDD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D5B9F-0C24-3B58-C8BC-EC210EDF3872}"/>
              </a:ext>
            </a:extLst>
          </p:cNvPr>
          <p:cNvSpPr>
            <a:spLocks noGrp="1"/>
          </p:cNvSpPr>
          <p:nvPr>
            <p:ph type="body" idx="1"/>
          </p:nvPr>
        </p:nvSpPr>
        <p:spPr/>
        <p:txBody>
          <a:bodyPr/>
          <a:lstStyle/>
          <a:p>
            <a:r>
              <a:rPr lang="en-US"/>
              <a:t> </a:t>
            </a:r>
            <a:r>
              <a:rPr lang="en-US">
                <a:ea typeface="Calibri"/>
                <a:cs typeface="Calibri"/>
              </a:rPr>
              <a:t>Steph</a:t>
            </a:r>
            <a:endParaRPr lang="en-US"/>
          </a:p>
        </p:txBody>
      </p:sp>
      <p:sp>
        <p:nvSpPr>
          <p:cNvPr id="4" name="Slide Number Placeholder 3">
            <a:extLst>
              <a:ext uri="{FF2B5EF4-FFF2-40B4-BE49-F238E27FC236}">
                <a16:creationId xmlns:a16="http://schemas.microsoft.com/office/drawing/2014/main" id="{C23E4777-BB19-2A7F-2E6F-0C338D21DA06}"/>
              </a:ext>
            </a:extLst>
          </p:cNvPr>
          <p:cNvSpPr>
            <a:spLocks noGrp="1"/>
          </p:cNvSpPr>
          <p:nvPr>
            <p:ph type="sldNum" sz="quarter" idx="5"/>
          </p:nvPr>
        </p:nvSpPr>
        <p:spPr/>
        <p:txBody>
          <a:bodyPr/>
          <a:lstStyle/>
          <a:p>
            <a:fld id="{8F8A6657-D97B-4486-8A53-5FD7CE48635B}" type="slidenum">
              <a:rPr lang="en-US" smtClean="0"/>
              <a:t>1</a:t>
            </a:fld>
            <a:endParaRPr lang="en-US"/>
          </a:p>
        </p:txBody>
      </p:sp>
    </p:spTree>
    <p:extLst>
      <p:ext uri="{BB962C8B-B14F-4D97-AF65-F5344CB8AC3E}">
        <p14:creationId xmlns:p14="http://schemas.microsoft.com/office/powerpoint/2010/main" val="263621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Steph</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F8A6657-D97B-4486-8A53-5FD7CE48635B}" type="slidenum">
              <a:rPr lang="en-US" smtClean="0"/>
              <a:t>2</a:t>
            </a:fld>
            <a:endParaRPr lang="en-US"/>
          </a:p>
        </p:txBody>
      </p:sp>
    </p:spTree>
    <p:extLst>
      <p:ext uri="{BB962C8B-B14F-4D97-AF65-F5344CB8AC3E}">
        <p14:creationId xmlns:p14="http://schemas.microsoft.com/office/powerpoint/2010/main" val="1542980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We strongly encourage you to attend both as we will be using the PF calls to follow up on topics from the PCMP calls.</a:t>
            </a:r>
            <a:endParaRPr lang="en-US">
              <a:ea typeface="Calibri" panose="020F0502020204030204"/>
              <a:cs typeface="Calibri" panose="020F0502020204030204"/>
            </a:endParaRPr>
          </a:p>
          <a:p>
            <a:r>
              <a:rPr lang="en-US">
                <a:ea typeface="Calibri" panose="020F0502020204030204"/>
                <a:cs typeface="Calibri" panose="020F0502020204030204"/>
              </a:rPr>
              <a:t> </a:t>
            </a:r>
          </a:p>
          <a:p>
            <a:r>
              <a:rPr lang="en-US">
                <a:ea typeface="Calibri" panose="020F0502020204030204"/>
                <a:cs typeface="Calibri" panose="020F0502020204030204"/>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8A6657-D97B-4486-8A53-5FD7CE486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669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 </a:t>
            </a:r>
          </a:p>
        </p:txBody>
      </p:sp>
      <p:sp>
        <p:nvSpPr>
          <p:cNvPr id="4" name="Slide Number Placeholder 3"/>
          <p:cNvSpPr>
            <a:spLocks noGrp="1"/>
          </p:cNvSpPr>
          <p:nvPr>
            <p:ph type="sldNum" sz="quarter" idx="5"/>
          </p:nvPr>
        </p:nvSpPr>
        <p:spPr/>
        <p:txBody>
          <a:bodyPr/>
          <a:lstStyle/>
          <a:p>
            <a:fld id="{8F8A6657-D97B-4486-8A53-5FD7CE48635B}" type="slidenum">
              <a:rPr lang="en-US" smtClean="0"/>
              <a:t>4</a:t>
            </a:fld>
            <a:endParaRPr lang="en-US"/>
          </a:p>
        </p:txBody>
      </p:sp>
    </p:spTree>
    <p:extLst>
      <p:ext uri="{BB962C8B-B14F-4D97-AF65-F5344CB8AC3E}">
        <p14:creationId xmlns:p14="http://schemas.microsoft.com/office/powerpoint/2010/main" val="147939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link to new survey</a:t>
            </a:r>
          </a:p>
        </p:txBody>
      </p:sp>
      <p:sp>
        <p:nvSpPr>
          <p:cNvPr id="4" name="Slide Number Placeholder 3"/>
          <p:cNvSpPr>
            <a:spLocks noGrp="1"/>
          </p:cNvSpPr>
          <p:nvPr>
            <p:ph type="sldNum" sz="quarter" idx="5"/>
          </p:nvPr>
        </p:nvSpPr>
        <p:spPr/>
        <p:txBody>
          <a:bodyPr/>
          <a:lstStyle/>
          <a:p>
            <a:fld id="{8F8A6657-D97B-4486-8A53-5FD7CE48635B}" type="slidenum">
              <a:rPr lang="en-US" smtClean="0"/>
              <a:t>10</a:t>
            </a:fld>
            <a:endParaRPr lang="en-US"/>
          </a:p>
        </p:txBody>
      </p:sp>
    </p:spTree>
    <p:extLst>
      <p:ext uri="{BB962C8B-B14F-4D97-AF65-F5344CB8AC3E}">
        <p14:creationId xmlns:p14="http://schemas.microsoft.com/office/powerpoint/2010/main" val="3199206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 Update monthly</a:t>
            </a:r>
          </a:p>
        </p:txBody>
      </p:sp>
      <p:sp>
        <p:nvSpPr>
          <p:cNvPr id="4" name="Slide Number Placeholder 3"/>
          <p:cNvSpPr>
            <a:spLocks noGrp="1"/>
          </p:cNvSpPr>
          <p:nvPr>
            <p:ph type="sldNum" sz="quarter" idx="5"/>
          </p:nvPr>
        </p:nvSpPr>
        <p:spPr/>
        <p:txBody>
          <a:bodyPr/>
          <a:lstStyle/>
          <a:p>
            <a:fld id="{8F8A6657-D97B-4486-8A53-5FD7CE48635B}" type="slidenum">
              <a:rPr lang="en-US" smtClean="0"/>
              <a:t>11</a:t>
            </a:fld>
            <a:endParaRPr lang="en-US"/>
          </a:p>
        </p:txBody>
      </p:sp>
    </p:spTree>
    <p:extLst>
      <p:ext uri="{BB962C8B-B14F-4D97-AF65-F5344CB8AC3E}">
        <p14:creationId xmlns:p14="http://schemas.microsoft.com/office/powerpoint/2010/main" val="54169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8A6657-D97B-4486-8A53-5FD7CE486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19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8A6657-D97B-4486-8A53-5FD7CE486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004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87BC09-CA80-7645-8195-8E5DAF1543F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BC01A88-F855-7F4C-824E-7F9B26987998}"/>
              </a:ext>
            </a:extLst>
          </p:cNvPr>
          <p:cNvSpPr/>
          <p:nvPr userDrawn="1"/>
        </p:nvSpPr>
        <p:spPr>
          <a:xfrm>
            <a:off x="0" y="1288615"/>
            <a:ext cx="12192000" cy="4337388"/>
          </a:xfrm>
          <a:prstGeom prst="rect">
            <a:avLst/>
          </a:prstGeom>
          <a:solidFill>
            <a:srgbClr val="D2B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D6D886-C84D-A14E-996D-58FEB95D916A}"/>
              </a:ext>
            </a:extLst>
          </p:cNvPr>
          <p:cNvSpPr>
            <a:spLocks noGrp="1"/>
          </p:cNvSpPr>
          <p:nvPr>
            <p:ph type="ctrTitle" hasCustomPrompt="1"/>
          </p:nvPr>
        </p:nvSpPr>
        <p:spPr>
          <a:xfrm>
            <a:off x="907453" y="1396466"/>
            <a:ext cx="9144000" cy="2387600"/>
          </a:xfrm>
        </p:spPr>
        <p:txBody>
          <a:bodyPr anchor="b">
            <a:normAutofit/>
          </a:bodyPr>
          <a:lstStyle>
            <a:lvl1pPr algn="l">
              <a:defRPr sz="4500">
                <a:solidFill>
                  <a:schemeClr val="tx1"/>
                </a:solidFill>
              </a:defRPr>
            </a:lvl1pPr>
          </a:lstStyle>
          <a:p>
            <a:r>
              <a:rPr lang="en-US"/>
              <a:t>Click to Edit Master Title</a:t>
            </a:r>
          </a:p>
        </p:txBody>
      </p:sp>
      <p:sp>
        <p:nvSpPr>
          <p:cNvPr id="3" name="Subtitle 2">
            <a:extLst>
              <a:ext uri="{FF2B5EF4-FFF2-40B4-BE49-F238E27FC236}">
                <a16:creationId xmlns:a16="http://schemas.microsoft.com/office/drawing/2014/main" id="{44993308-F110-024A-999C-B375BCB9BCD3}"/>
              </a:ext>
            </a:extLst>
          </p:cNvPr>
          <p:cNvSpPr>
            <a:spLocks noGrp="1"/>
          </p:cNvSpPr>
          <p:nvPr>
            <p:ph type="subTitle" idx="1" hasCustomPrompt="1"/>
          </p:nvPr>
        </p:nvSpPr>
        <p:spPr>
          <a:xfrm>
            <a:off x="1524000" y="3876141"/>
            <a:ext cx="9144000" cy="6354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4" name="Date Placeholder 3">
            <a:extLst>
              <a:ext uri="{FF2B5EF4-FFF2-40B4-BE49-F238E27FC236}">
                <a16:creationId xmlns:a16="http://schemas.microsoft.com/office/drawing/2014/main" id="{70DD2371-DFEC-484F-BCB6-1B1F46525BEC}"/>
              </a:ext>
            </a:extLst>
          </p:cNvPr>
          <p:cNvSpPr>
            <a:spLocks noGrp="1"/>
          </p:cNvSpPr>
          <p:nvPr>
            <p:ph type="dt" sz="half" idx="10"/>
          </p:nvPr>
        </p:nvSpPr>
        <p:spPr/>
        <p:txBody>
          <a:bodyPr/>
          <a:lstStyle/>
          <a:p>
            <a:fld id="{618EA4AB-A719-284F-A985-2FCA6979C17F}" type="datetimeFigureOut">
              <a:rPr lang="en-US" smtClean="0"/>
              <a:t>5/22/2026</a:t>
            </a:fld>
            <a:endParaRPr lang="en-US"/>
          </a:p>
        </p:txBody>
      </p:sp>
      <p:sp>
        <p:nvSpPr>
          <p:cNvPr id="6" name="Slide Number Placeholder 5">
            <a:extLst>
              <a:ext uri="{FF2B5EF4-FFF2-40B4-BE49-F238E27FC236}">
                <a16:creationId xmlns:a16="http://schemas.microsoft.com/office/drawing/2014/main" id="{04386982-1ABB-B24A-A60F-4DF075DF1924}"/>
              </a:ext>
            </a:extLst>
          </p:cNvPr>
          <p:cNvSpPr>
            <a:spLocks noGrp="1"/>
          </p:cNvSpPr>
          <p:nvPr>
            <p:ph type="sldNum" sz="quarter" idx="12"/>
          </p:nvPr>
        </p:nvSpPr>
        <p:spPr/>
        <p:txBody>
          <a:bodyPr/>
          <a:lstStyle/>
          <a:p>
            <a:fld id="{8B9201F0-9D9D-4E47-BE5F-5E71C2064294}" type="slidenum">
              <a:rPr lang="en-US" smtClean="0"/>
              <a:t>‹#›</a:t>
            </a:fld>
            <a:endParaRPr lang="en-US"/>
          </a:p>
        </p:txBody>
      </p:sp>
      <p:sp>
        <p:nvSpPr>
          <p:cNvPr id="15" name="Right Triangle 14">
            <a:extLst>
              <a:ext uri="{FF2B5EF4-FFF2-40B4-BE49-F238E27FC236}">
                <a16:creationId xmlns:a16="http://schemas.microsoft.com/office/drawing/2014/main" id="{341B8E25-983D-7F48-9D97-E517A3D968D5}"/>
              </a:ext>
            </a:extLst>
          </p:cNvPr>
          <p:cNvSpPr/>
          <p:nvPr userDrawn="1"/>
        </p:nvSpPr>
        <p:spPr>
          <a:xfrm rot="16200000" flipH="1">
            <a:off x="9072797" y="1284582"/>
            <a:ext cx="3119203" cy="311920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Picture 8">
            <a:extLst>
              <a:ext uri="{FF2B5EF4-FFF2-40B4-BE49-F238E27FC236}">
                <a16:creationId xmlns:a16="http://schemas.microsoft.com/office/drawing/2014/main" id="{6D8B05E6-D48B-844A-B6EA-35A5B8E4084C}"/>
              </a:ext>
            </a:extLst>
          </p:cNvPr>
          <p:cNvPicPr>
            <a:picLocks noChangeAspect="1"/>
          </p:cNvPicPr>
          <p:nvPr userDrawn="1"/>
        </p:nvPicPr>
        <p:blipFill>
          <a:blip r:embed="rId2"/>
          <a:stretch>
            <a:fillRect/>
          </a:stretch>
        </p:blipFill>
        <p:spPr>
          <a:xfrm>
            <a:off x="10051453" y="4938196"/>
            <a:ext cx="1854910" cy="470819"/>
          </a:xfrm>
          <a:prstGeom prst="rect">
            <a:avLst/>
          </a:prstGeom>
          <a:ln w="12700">
            <a:miter lim="400000"/>
          </a:ln>
        </p:spPr>
      </p:pic>
      <p:sp>
        <p:nvSpPr>
          <p:cNvPr id="9" name="Right Triangle 8">
            <a:extLst>
              <a:ext uri="{FF2B5EF4-FFF2-40B4-BE49-F238E27FC236}">
                <a16:creationId xmlns:a16="http://schemas.microsoft.com/office/drawing/2014/main" id="{AE179C66-E753-6B4C-8103-6372E033D8FC}"/>
              </a:ext>
            </a:extLst>
          </p:cNvPr>
          <p:cNvSpPr/>
          <p:nvPr userDrawn="1"/>
        </p:nvSpPr>
        <p:spPr>
          <a:xfrm rot="16200000" flipH="1">
            <a:off x="9247482" y="1284582"/>
            <a:ext cx="2944518" cy="2944518"/>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54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light blue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hasCustomPrompt="1"/>
          </p:nvPr>
        </p:nvSpPr>
        <p:spPr>
          <a:xfrm>
            <a:off x="626167" y="1825625"/>
            <a:ext cx="10903223"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ABCD20F0-FA5D-9541-8E0C-01813B4A44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393735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BD495A-EF30-5646-AA61-37A45EB30862}"/>
              </a:ext>
            </a:extLst>
          </p:cNvPr>
          <p:cNvSpPr/>
          <p:nvPr userDrawn="1"/>
        </p:nvSpPr>
        <p:spPr>
          <a:xfrm>
            <a:off x="457200" y="660399"/>
            <a:ext cx="11277600" cy="54356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Neue" panose="02000503000000020004" pitchFamily="2" charset="0"/>
            </a:endParaRPr>
          </a:p>
        </p:txBody>
      </p:sp>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704243" y="943556"/>
            <a:ext cx="10783513" cy="103028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hasCustomPrompt="1"/>
          </p:nvPr>
        </p:nvSpPr>
        <p:spPr>
          <a:xfrm>
            <a:off x="704243" y="2108781"/>
            <a:ext cx="10783513" cy="37420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9" name="Picture 8" descr="A picture containing drawing&#10;&#10;Description automatically generated">
            <a:extLst>
              <a:ext uri="{FF2B5EF4-FFF2-40B4-BE49-F238E27FC236}">
                <a16:creationId xmlns:a16="http://schemas.microsoft.com/office/drawing/2014/main" id="{27B6E0EE-E4A2-4645-92A3-4291E9BBC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737195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8" name="Text Placeholder 4">
            <a:extLst>
              <a:ext uri="{FF2B5EF4-FFF2-40B4-BE49-F238E27FC236}">
                <a16:creationId xmlns:a16="http://schemas.microsoft.com/office/drawing/2014/main" id="{BB9DB441-E4A2-9C49-92AF-14A65B9D6C4B}"/>
              </a:ext>
            </a:extLst>
          </p:cNvPr>
          <p:cNvSpPr>
            <a:spLocks noGrp="1"/>
          </p:cNvSpPr>
          <p:nvPr>
            <p:ph type="body" idx="1"/>
          </p:nvPr>
        </p:nvSpPr>
        <p:spPr>
          <a:xfrm>
            <a:off x="626167" y="1702935"/>
            <a:ext cx="5328319" cy="709159"/>
          </a:xfrm>
        </p:spPr>
        <p:txBody>
          <a:bodyPr/>
          <a:lstStyle>
            <a:lvl1pPr marL="0" indent="0">
              <a:buNone/>
              <a:defRPr b="1">
                <a:solidFill>
                  <a:schemeClr val="tx1"/>
                </a:solidFill>
              </a:defRPr>
            </a:lvl1pPr>
          </a:lstStyle>
          <a:p>
            <a:endParaRPr lang="en-US"/>
          </a:p>
        </p:txBody>
      </p:sp>
      <p:sp>
        <p:nvSpPr>
          <p:cNvPr id="9" name="Content Placeholder 5">
            <a:extLst>
              <a:ext uri="{FF2B5EF4-FFF2-40B4-BE49-F238E27FC236}">
                <a16:creationId xmlns:a16="http://schemas.microsoft.com/office/drawing/2014/main" id="{E49591D6-CF2F-2C44-9CE9-0B2EF056FB29}"/>
              </a:ext>
            </a:extLst>
          </p:cNvPr>
          <p:cNvSpPr>
            <a:spLocks noGrp="1"/>
          </p:cNvSpPr>
          <p:nvPr>
            <p:ph sz="half" idx="2"/>
          </p:nvPr>
        </p:nvSpPr>
        <p:spPr>
          <a:xfrm>
            <a:off x="626168" y="2548619"/>
            <a:ext cx="5328318" cy="3537221"/>
          </a:xfrm>
        </p:spPr>
        <p:txBody>
          <a:bodyPr>
            <a:normAutofit/>
          </a:bodyPr>
          <a:lstStyle>
            <a:lvl1pPr marL="0" indent="0">
              <a:buNone/>
              <a:defRPr sz="1400"/>
            </a:lvl1pPr>
          </a:lstStyle>
          <a:p>
            <a:endParaRPr lang="en-US"/>
          </a:p>
        </p:txBody>
      </p:sp>
      <p:sp>
        <p:nvSpPr>
          <p:cNvPr id="14" name="Text Placeholder 4">
            <a:extLst>
              <a:ext uri="{FF2B5EF4-FFF2-40B4-BE49-F238E27FC236}">
                <a16:creationId xmlns:a16="http://schemas.microsoft.com/office/drawing/2014/main" id="{C4217763-DF5B-7D42-969C-B9F527C4F686}"/>
              </a:ext>
            </a:extLst>
          </p:cNvPr>
          <p:cNvSpPr>
            <a:spLocks noGrp="1"/>
          </p:cNvSpPr>
          <p:nvPr>
            <p:ph type="body" idx="13"/>
          </p:nvPr>
        </p:nvSpPr>
        <p:spPr>
          <a:xfrm>
            <a:off x="6210538" y="1702935"/>
            <a:ext cx="5328319" cy="709159"/>
          </a:xfrm>
        </p:spPr>
        <p:txBody>
          <a:bodyPr/>
          <a:lstStyle>
            <a:lvl1pPr marL="0" indent="0">
              <a:buNone/>
              <a:defRPr b="1">
                <a:solidFill>
                  <a:schemeClr val="tx1"/>
                </a:solidFill>
              </a:defRPr>
            </a:lvl1pPr>
          </a:lstStyle>
          <a:p>
            <a:endParaRPr lang="en-US"/>
          </a:p>
        </p:txBody>
      </p:sp>
      <p:sp>
        <p:nvSpPr>
          <p:cNvPr id="15" name="Content Placeholder 5">
            <a:extLst>
              <a:ext uri="{FF2B5EF4-FFF2-40B4-BE49-F238E27FC236}">
                <a16:creationId xmlns:a16="http://schemas.microsoft.com/office/drawing/2014/main" id="{14C3D4F0-70F9-1B43-83DD-BDCE4E2B466B}"/>
              </a:ext>
            </a:extLst>
          </p:cNvPr>
          <p:cNvSpPr>
            <a:spLocks noGrp="1"/>
          </p:cNvSpPr>
          <p:nvPr>
            <p:ph sz="half" idx="14"/>
          </p:nvPr>
        </p:nvSpPr>
        <p:spPr>
          <a:xfrm>
            <a:off x="6210539" y="2548619"/>
            <a:ext cx="5328318" cy="3537221"/>
          </a:xfrm>
        </p:spPr>
        <p:txBody>
          <a:bodyPr>
            <a:normAutofit/>
          </a:bodyPr>
          <a:lstStyle>
            <a:lvl1pPr marL="0" indent="0">
              <a:buNone/>
              <a:defRPr sz="1400"/>
            </a:lvl1pP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51CD7824-99DF-8C4A-9B4B-8A8E9F64F8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3920230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 light gray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8" name="Text Placeholder 4">
            <a:extLst>
              <a:ext uri="{FF2B5EF4-FFF2-40B4-BE49-F238E27FC236}">
                <a16:creationId xmlns:a16="http://schemas.microsoft.com/office/drawing/2014/main" id="{BB9DB441-E4A2-9C49-92AF-14A65B9D6C4B}"/>
              </a:ext>
            </a:extLst>
          </p:cNvPr>
          <p:cNvSpPr>
            <a:spLocks noGrp="1"/>
          </p:cNvSpPr>
          <p:nvPr>
            <p:ph type="body" idx="1"/>
          </p:nvPr>
        </p:nvSpPr>
        <p:spPr>
          <a:xfrm>
            <a:off x="626167" y="1702935"/>
            <a:ext cx="5328319" cy="709159"/>
          </a:xfrm>
        </p:spPr>
        <p:txBody>
          <a:bodyPr/>
          <a:lstStyle>
            <a:lvl1pPr marL="0" indent="0">
              <a:buNone/>
              <a:defRPr b="1">
                <a:solidFill>
                  <a:schemeClr val="tx1"/>
                </a:solidFill>
              </a:defRPr>
            </a:lvl1pPr>
          </a:lstStyle>
          <a:p>
            <a:endParaRPr lang="en-US"/>
          </a:p>
        </p:txBody>
      </p:sp>
      <p:sp>
        <p:nvSpPr>
          <p:cNvPr id="9" name="Content Placeholder 5">
            <a:extLst>
              <a:ext uri="{FF2B5EF4-FFF2-40B4-BE49-F238E27FC236}">
                <a16:creationId xmlns:a16="http://schemas.microsoft.com/office/drawing/2014/main" id="{E49591D6-CF2F-2C44-9CE9-0B2EF056FB29}"/>
              </a:ext>
            </a:extLst>
          </p:cNvPr>
          <p:cNvSpPr>
            <a:spLocks noGrp="1"/>
          </p:cNvSpPr>
          <p:nvPr>
            <p:ph sz="half" idx="2"/>
          </p:nvPr>
        </p:nvSpPr>
        <p:spPr>
          <a:xfrm>
            <a:off x="626168" y="2548619"/>
            <a:ext cx="5328318" cy="3537221"/>
          </a:xfrm>
        </p:spPr>
        <p:txBody>
          <a:bodyPr>
            <a:normAutofit/>
          </a:bodyPr>
          <a:lstStyle>
            <a:lvl1pPr marL="0" indent="0">
              <a:buNone/>
              <a:defRPr sz="1400"/>
            </a:lvl1pPr>
          </a:lstStyle>
          <a:p>
            <a:endParaRPr lang="en-US"/>
          </a:p>
        </p:txBody>
      </p:sp>
      <p:sp>
        <p:nvSpPr>
          <p:cNvPr id="14" name="Text Placeholder 4">
            <a:extLst>
              <a:ext uri="{FF2B5EF4-FFF2-40B4-BE49-F238E27FC236}">
                <a16:creationId xmlns:a16="http://schemas.microsoft.com/office/drawing/2014/main" id="{C4217763-DF5B-7D42-969C-B9F527C4F686}"/>
              </a:ext>
            </a:extLst>
          </p:cNvPr>
          <p:cNvSpPr>
            <a:spLocks noGrp="1"/>
          </p:cNvSpPr>
          <p:nvPr>
            <p:ph type="body" idx="13"/>
          </p:nvPr>
        </p:nvSpPr>
        <p:spPr>
          <a:xfrm>
            <a:off x="6210538" y="1702935"/>
            <a:ext cx="5328319" cy="709159"/>
          </a:xfrm>
        </p:spPr>
        <p:txBody>
          <a:bodyPr/>
          <a:lstStyle>
            <a:lvl1pPr marL="0" indent="0">
              <a:buNone/>
              <a:defRPr b="1">
                <a:solidFill>
                  <a:schemeClr val="tx1"/>
                </a:solidFill>
              </a:defRPr>
            </a:lvl1pPr>
          </a:lstStyle>
          <a:p>
            <a:endParaRPr lang="en-US"/>
          </a:p>
        </p:txBody>
      </p:sp>
      <p:sp>
        <p:nvSpPr>
          <p:cNvPr id="15" name="Content Placeholder 5">
            <a:extLst>
              <a:ext uri="{FF2B5EF4-FFF2-40B4-BE49-F238E27FC236}">
                <a16:creationId xmlns:a16="http://schemas.microsoft.com/office/drawing/2014/main" id="{14C3D4F0-70F9-1B43-83DD-BDCE4E2B466B}"/>
              </a:ext>
            </a:extLst>
          </p:cNvPr>
          <p:cNvSpPr>
            <a:spLocks noGrp="1"/>
          </p:cNvSpPr>
          <p:nvPr>
            <p:ph sz="half" idx="14"/>
          </p:nvPr>
        </p:nvSpPr>
        <p:spPr>
          <a:xfrm>
            <a:off x="6210539" y="2548619"/>
            <a:ext cx="5328318" cy="3537221"/>
          </a:xfrm>
        </p:spPr>
        <p:txBody>
          <a:bodyPr>
            <a:normAutofit/>
          </a:bodyPr>
          <a:lstStyle>
            <a:lvl1pPr marL="0" indent="0">
              <a:buNone/>
              <a:defRPr sz="1400"/>
            </a:lvl1pP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CDF89062-FB93-4749-98C2-72690CAD0E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036036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9" name="Content Placeholder 5">
            <a:extLst>
              <a:ext uri="{FF2B5EF4-FFF2-40B4-BE49-F238E27FC236}">
                <a16:creationId xmlns:a16="http://schemas.microsoft.com/office/drawing/2014/main" id="{E49591D6-CF2F-2C44-9CE9-0B2EF056FB29}"/>
              </a:ext>
            </a:extLst>
          </p:cNvPr>
          <p:cNvSpPr>
            <a:spLocks noGrp="1"/>
          </p:cNvSpPr>
          <p:nvPr>
            <p:ph sz="half" idx="2" hasCustomPrompt="1"/>
          </p:nvPr>
        </p:nvSpPr>
        <p:spPr>
          <a:xfrm>
            <a:off x="626168" y="1894115"/>
            <a:ext cx="5328318" cy="4079966"/>
          </a:xfrm>
        </p:spPr>
        <p:txBody>
          <a:bodyPr/>
          <a:lstStyle>
            <a:lvl1pPr marL="0" indent="0">
              <a:buNone/>
              <a:defRPr/>
            </a:lvl1pPr>
          </a:lstStyle>
          <a:p>
            <a:r>
              <a:rPr lang="en-US"/>
              <a:t>Click to add text</a:t>
            </a:r>
          </a:p>
        </p:txBody>
      </p:sp>
      <p:sp>
        <p:nvSpPr>
          <p:cNvPr id="15" name="Content Placeholder 5">
            <a:extLst>
              <a:ext uri="{FF2B5EF4-FFF2-40B4-BE49-F238E27FC236}">
                <a16:creationId xmlns:a16="http://schemas.microsoft.com/office/drawing/2014/main" id="{14C3D4F0-70F9-1B43-83DD-BDCE4E2B466B}"/>
              </a:ext>
            </a:extLst>
          </p:cNvPr>
          <p:cNvSpPr>
            <a:spLocks noGrp="1"/>
          </p:cNvSpPr>
          <p:nvPr>
            <p:ph sz="half" idx="14" hasCustomPrompt="1"/>
          </p:nvPr>
        </p:nvSpPr>
        <p:spPr>
          <a:xfrm>
            <a:off x="6210539" y="1894115"/>
            <a:ext cx="5328318" cy="40799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pic>
        <p:nvPicPr>
          <p:cNvPr id="10" name="Picture 9" descr="A picture containing drawing&#10;&#10;Description automatically generated">
            <a:extLst>
              <a:ext uri="{FF2B5EF4-FFF2-40B4-BE49-F238E27FC236}">
                <a16:creationId xmlns:a16="http://schemas.microsoft.com/office/drawing/2014/main" id="{9C1DE953-9027-C643-ABC0-64C40F8662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852660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 light blue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9" name="Content Placeholder 5">
            <a:extLst>
              <a:ext uri="{FF2B5EF4-FFF2-40B4-BE49-F238E27FC236}">
                <a16:creationId xmlns:a16="http://schemas.microsoft.com/office/drawing/2014/main" id="{E49591D6-CF2F-2C44-9CE9-0B2EF056FB29}"/>
              </a:ext>
            </a:extLst>
          </p:cNvPr>
          <p:cNvSpPr>
            <a:spLocks noGrp="1"/>
          </p:cNvSpPr>
          <p:nvPr>
            <p:ph sz="half" idx="2" hasCustomPrompt="1"/>
          </p:nvPr>
        </p:nvSpPr>
        <p:spPr>
          <a:xfrm>
            <a:off x="626168" y="1894115"/>
            <a:ext cx="5328318" cy="4079966"/>
          </a:xfrm>
        </p:spPr>
        <p:txBody>
          <a:bodyPr/>
          <a:lstStyle>
            <a:lvl1pPr marL="0" indent="0">
              <a:buNone/>
              <a:defRPr/>
            </a:lvl1pPr>
          </a:lstStyle>
          <a:p>
            <a:r>
              <a:rPr lang="en-US"/>
              <a:t>Click to add text</a:t>
            </a:r>
          </a:p>
        </p:txBody>
      </p:sp>
      <p:sp>
        <p:nvSpPr>
          <p:cNvPr id="15" name="Content Placeholder 5">
            <a:extLst>
              <a:ext uri="{FF2B5EF4-FFF2-40B4-BE49-F238E27FC236}">
                <a16:creationId xmlns:a16="http://schemas.microsoft.com/office/drawing/2014/main" id="{14C3D4F0-70F9-1B43-83DD-BDCE4E2B466B}"/>
              </a:ext>
            </a:extLst>
          </p:cNvPr>
          <p:cNvSpPr>
            <a:spLocks noGrp="1"/>
          </p:cNvSpPr>
          <p:nvPr>
            <p:ph sz="half" idx="14" hasCustomPrompt="1"/>
          </p:nvPr>
        </p:nvSpPr>
        <p:spPr>
          <a:xfrm>
            <a:off x="6210539" y="1894115"/>
            <a:ext cx="5328318" cy="40799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pic>
        <p:nvPicPr>
          <p:cNvPr id="10" name="Picture 9" descr="A picture containing drawing&#10;&#10;Description automatically generated">
            <a:extLst>
              <a:ext uri="{FF2B5EF4-FFF2-40B4-BE49-F238E27FC236}">
                <a16:creationId xmlns:a16="http://schemas.microsoft.com/office/drawing/2014/main" id="{F29D5942-ADD7-BE40-BD5A-23EBB2D452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601216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Circl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439267"/>
            <a:ext cx="520567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p:nvPr>
        </p:nvSpPr>
        <p:spPr>
          <a:xfrm>
            <a:off x="626167" y="1899767"/>
            <a:ext cx="5205673" cy="41657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7" name="Picture Placeholder 8">
            <a:extLst>
              <a:ext uri="{FF2B5EF4-FFF2-40B4-BE49-F238E27FC236}">
                <a16:creationId xmlns:a16="http://schemas.microsoft.com/office/drawing/2014/main" id="{C4F27E85-32A4-3449-A7DE-264FB89982E6}"/>
              </a:ext>
            </a:extLst>
          </p:cNvPr>
          <p:cNvSpPr>
            <a:spLocks noGrp="1"/>
          </p:cNvSpPr>
          <p:nvPr>
            <p:ph type="pic" sz="quarter" idx="15"/>
          </p:nvPr>
        </p:nvSpPr>
        <p:spPr>
          <a:xfrm>
            <a:off x="6669983" y="935037"/>
            <a:ext cx="4895850" cy="4855464"/>
          </a:xfrm>
          <a:prstGeom prst="ellipse">
            <a:avLst/>
          </a:prstGeom>
        </p:spPr>
        <p:txBody>
          <a:bodyPr/>
          <a:lstStyle>
            <a:lvl1pPr marL="0" indent="0" algn="ctr">
              <a:buNone/>
              <a:defRPr/>
            </a:lvl1pPr>
          </a:lstStyle>
          <a:p>
            <a:endParaRPr lang="en-US"/>
          </a:p>
        </p:txBody>
      </p:sp>
      <p:pic>
        <p:nvPicPr>
          <p:cNvPr id="9" name="Picture 8" descr="A picture containing drawing&#10;&#10;Description automatically generated">
            <a:extLst>
              <a:ext uri="{FF2B5EF4-FFF2-40B4-BE49-F238E27FC236}">
                <a16:creationId xmlns:a16="http://schemas.microsoft.com/office/drawing/2014/main" id="{6A6A4AC5-BC20-C446-9289-2D79EB8423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1380312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Circle Photo - light blue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439267"/>
            <a:ext cx="520567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p:nvPr>
        </p:nvSpPr>
        <p:spPr>
          <a:xfrm>
            <a:off x="626167" y="1899767"/>
            <a:ext cx="5205673" cy="41657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7" name="Picture Placeholder 8">
            <a:extLst>
              <a:ext uri="{FF2B5EF4-FFF2-40B4-BE49-F238E27FC236}">
                <a16:creationId xmlns:a16="http://schemas.microsoft.com/office/drawing/2014/main" id="{C4F27E85-32A4-3449-A7DE-264FB89982E6}"/>
              </a:ext>
            </a:extLst>
          </p:cNvPr>
          <p:cNvSpPr>
            <a:spLocks noGrp="1"/>
          </p:cNvSpPr>
          <p:nvPr>
            <p:ph type="pic" sz="quarter" idx="15"/>
          </p:nvPr>
        </p:nvSpPr>
        <p:spPr>
          <a:xfrm>
            <a:off x="6669983" y="935037"/>
            <a:ext cx="4895850" cy="4855464"/>
          </a:xfrm>
          <a:prstGeom prst="ellipse">
            <a:avLst/>
          </a:prstGeom>
        </p:spPr>
        <p:txBody>
          <a:bodyPr/>
          <a:lstStyle>
            <a:lvl1pPr marL="0" indent="0" algn="ctr">
              <a:buNone/>
              <a:defRPr/>
            </a:lvl1pPr>
          </a:lstStyle>
          <a:p>
            <a:endParaRPr lang="en-US"/>
          </a:p>
        </p:txBody>
      </p:sp>
      <p:pic>
        <p:nvPicPr>
          <p:cNvPr id="9" name="Picture 8" descr="A picture containing drawing&#10;&#10;Description automatically generated">
            <a:extLst>
              <a:ext uri="{FF2B5EF4-FFF2-40B4-BE49-F238E27FC236}">
                <a16:creationId xmlns:a16="http://schemas.microsoft.com/office/drawing/2014/main" id="{484BFBD7-77F1-F140-896A-A72120B346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699555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hoto 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1E4D8E6-DD08-2B49-8CDC-E2E3A6147BB7}"/>
              </a:ext>
            </a:extLst>
          </p:cNvPr>
          <p:cNvSpPr>
            <a:spLocks noGrp="1"/>
          </p:cNvSpPr>
          <p:nvPr>
            <p:ph type="pic" sz="quarter" idx="13"/>
          </p:nvPr>
        </p:nvSpPr>
        <p:spPr>
          <a:xfrm>
            <a:off x="0" y="0"/>
            <a:ext cx="5049838" cy="6858000"/>
          </a:xfrm>
          <a:solidFill>
            <a:schemeClr val="bg2"/>
          </a:solidFill>
        </p:spPr>
        <p:txBody>
          <a:bodyPr/>
          <a:lstStyle/>
          <a:p>
            <a:endParaRPr lang="en-US"/>
          </a:p>
        </p:txBody>
      </p:sp>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056243" y="1119636"/>
            <a:ext cx="5115339" cy="1699073"/>
          </a:xfrm>
        </p:spPr>
        <p:txBody>
          <a:bodyPr anchor="t"/>
          <a:lstStyle>
            <a:lvl1pPr>
              <a:lnSpc>
                <a:spcPts val="5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p:nvPr>
        </p:nvSpPr>
        <p:spPr>
          <a:xfrm>
            <a:off x="6056244" y="2902226"/>
            <a:ext cx="5115340" cy="2782958"/>
          </a:xfrm>
        </p:spPr>
        <p:txBody>
          <a:bodyPr>
            <a:normAutofit/>
          </a:bodyPr>
          <a:lstStyle>
            <a:lvl1pPr marL="0" indent="0">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9" name="Picture 8" descr="A picture containing drawing&#10;&#10;Description automatically generated">
            <a:extLst>
              <a:ext uri="{FF2B5EF4-FFF2-40B4-BE49-F238E27FC236}">
                <a16:creationId xmlns:a16="http://schemas.microsoft.com/office/drawing/2014/main" id="{57356D60-AEB3-FF4C-9CD7-CC90000049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924062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hoto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757458" y="1119636"/>
            <a:ext cx="5115340" cy="1699073"/>
          </a:xfrm>
        </p:spPr>
        <p:txBody>
          <a:bodyPr anchor="t"/>
          <a:lstStyle>
            <a:lvl1pPr>
              <a:lnSpc>
                <a:spcPts val="5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p:nvPr>
        </p:nvSpPr>
        <p:spPr>
          <a:xfrm>
            <a:off x="757458" y="2902226"/>
            <a:ext cx="5115340" cy="2782958"/>
          </a:xfrm>
        </p:spPr>
        <p:txBody>
          <a:bodyPr>
            <a:normAutofit/>
          </a:bodyPr>
          <a:lstStyle>
            <a:lvl1pPr marL="0" indent="0">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10" name="Picture Placeholder 9">
            <a:extLst>
              <a:ext uri="{FF2B5EF4-FFF2-40B4-BE49-F238E27FC236}">
                <a16:creationId xmlns:a16="http://schemas.microsoft.com/office/drawing/2014/main" id="{81E4D8E6-DD08-2B49-8CDC-E2E3A6147BB7}"/>
              </a:ext>
            </a:extLst>
          </p:cNvPr>
          <p:cNvSpPr>
            <a:spLocks noGrp="1"/>
          </p:cNvSpPr>
          <p:nvPr>
            <p:ph type="pic" sz="quarter" idx="13"/>
          </p:nvPr>
        </p:nvSpPr>
        <p:spPr>
          <a:xfrm>
            <a:off x="6624320" y="0"/>
            <a:ext cx="5567680" cy="6858000"/>
          </a:xfrm>
          <a:solidFill>
            <a:schemeClr val="bg2"/>
          </a:solidFill>
        </p:spPr>
        <p:txBody>
          <a:bodyPr/>
          <a:lstStyle/>
          <a:p>
            <a:endParaRPr lang="en-US"/>
          </a:p>
        </p:txBody>
      </p:sp>
    </p:spTree>
    <p:extLst>
      <p:ext uri="{BB962C8B-B14F-4D97-AF65-F5344CB8AC3E}">
        <p14:creationId xmlns:p14="http://schemas.microsoft.com/office/powerpoint/2010/main" val="381449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934B-7B32-E141-914A-ADD53F1DE499}"/>
              </a:ext>
            </a:extLst>
          </p:cNvPr>
          <p:cNvSpPr>
            <a:spLocks noGrp="1"/>
          </p:cNvSpPr>
          <p:nvPr>
            <p:ph type="title" hasCustomPrompt="1"/>
          </p:nvPr>
        </p:nvSpPr>
        <p:spPr/>
        <p:txBody>
          <a:bodyPr>
            <a:normAutofit/>
          </a:bodyPr>
          <a:lstStyle>
            <a:lvl1pPr>
              <a:defRPr sz="2800"/>
            </a:lvl1pPr>
          </a:lstStyle>
          <a:p>
            <a:r>
              <a:rPr lang="en-US"/>
              <a:t>Click to Edit Master Title</a:t>
            </a:r>
          </a:p>
        </p:txBody>
      </p:sp>
      <p:sp>
        <p:nvSpPr>
          <p:cNvPr id="3" name="Content Placeholder 2">
            <a:extLst>
              <a:ext uri="{FF2B5EF4-FFF2-40B4-BE49-F238E27FC236}">
                <a16:creationId xmlns:a16="http://schemas.microsoft.com/office/drawing/2014/main" id="{CDA56547-3998-0A4D-AD64-B2BDF65F2C4D}"/>
              </a:ext>
            </a:extLst>
          </p:cNvPr>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E7462-4728-9248-B4F6-9054C9071FFE}"/>
              </a:ext>
            </a:extLst>
          </p:cNvPr>
          <p:cNvSpPr>
            <a:spLocks noGrp="1"/>
          </p:cNvSpPr>
          <p:nvPr>
            <p:ph type="dt" sz="half" idx="10"/>
          </p:nvPr>
        </p:nvSpPr>
        <p:spPr/>
        <p:txBody>
          <a:bodyPr/>
          <a:lstStyle/>
          <a:p>
            <a:fld id="{618EA4AB-A719-284F-A985-2FCA6979C17F}" type="datetimeFigureOut">
              <a:rPr lang="en-US" smtClean="0"/>
              <a:t>5/22/2026</a:t>
            </a:fld>
            <a:endParaRPr lang="en-US"/>
          </a:p>
        </p:txBody>
      </p:sp>
      <p:sp>
        <p:nvSpPr>
          <p:cNvPr id="6" name="Slide Number Placeholder 5">
            <a:extLst>
              <a:ext uri="{FF2B5EF4-FFF2-40B4-BE49-F238E27FC236}">
                <a16:creationId xmlns:a16="http://schemas.microsoft.com/office/drawing/2014/main" id="{683556E9-5AC7-8845-A098-7E1C44F65AF1}"/>
              </a:ext>
            </a:extLst>
          </p:cNvPr>
          <p:cNvSpPr>
            <a:spLocks noGrp="1"/>
          </p:cNvSpPr>
          <p:nvPr>
            <p:ph type="sldNum" sz="quarter" idx="12"/>
          </p:nvPr>
        </p:nvSpPr>
        <p:spPr/>
        <p:txBody>
          <a:bodyPr/>
          <a:lstStyle/>
          <a:p>
            <a:fld id="{8B9201F0-9D9D-4E47-BE5F-5E71C2064294}" type="slidenum">
              <a:rPr lang="en-US" smtClean="0"/>
              <a:t>‹#›</a:t>
            </a:fld>
            <a:endParaRPr lang="en-US"/>
          </a:p>
        </p:txBody>
      </p:sp>
    </p:spTree>
    <p:extLst>
      <p:ext uri="{BB962C8B-B14F-4D97-AF65-F5344CB8AC3E}">
        <p14:creationId xmlns:p14="http://schemas.microsoft.com/office/powerpoint/2010/main" val="2278008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F77ED3-3499-E94C-9D7B-121D19FB2B83}"/>
              </a:ext>
            </a:extLst>
          </p:cNvPr>
          <p:cNvSpPr/>
          <p:nvPr userDrawn="1"/>
        </p:nvSpPr>
        <p:spPr>
          <a:xfrm>
            <a:off x="0" y="0"/>
            <a:ext cx="54068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Neue" panose="02000503000000020004" pitchFamily="2" charset="0"/>
            </a:endParaRPr>
          </a:p>
        </p:txBody>
      </p:sp>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705680" y="1358175"/>
            <a:ext cx="3985591" cy="1699073"/>
          </a:xfrm>
        </p:spPr>
        <p:txBody>
          <a:bodyPr anchor="t"/>
          <a:lstStyle>
            <a:lvl1pPr>
              <a:lnSpc>
                <a:spcPts val="5000"/>
              </a:lnSpc>
              <a:defRPr>
                <a:solidFill>
                  <a:schemeClr val="bg1"/>
                </a:solidFill>
              </a:defRPr>
            </a:lvl1pPr>
          </a:lstStyle>
          <a:p>
            <a:r>
              <a:rPr lang="en-US"/>
              <a:t>CLICK TO EDIT </a:t>
            </a:r>
            <a:br>
              <a:rPr lang="en-US"/>
            </a:br>
            <a:r>
              <a:rPr lang="en-US"/>
              <a:t>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p:nvPr>
        </p:nvSpPr>
        <p:spPr>
          <a:xfrm>
            <a:off x="705680" y="3140765"/>
            <a:ext cx="3985591" cy="2425148"/>
          </a:xfrm>
        </p:spPr>
        <p:txBody>
          <a:bodyPr>
            <a:normAutofit/>
          </a:bodyPr>
          <a:lstStyle>
            <a:lvl1pPr marL="0" indent="0">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10" name="Picture 9" descr="A picture containing drawing&#10;&#10;Description automatically generated">
            <a:extLst>
              <a:ext uri="{FF2B5EF4-FFF2-40B4-BE49-F238E27FC236}">
                <a16:creationId xmlns:a16="http://schemas.microsoft.com/office/drawing/2014/main" id="{835D4112-B0A6-3C4A-805D-BD50923066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1896007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um Heavy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BAF54-0716-1E4E-BBDE-B85E566631C9}"/>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3" name="Footer Placeholder 2">
            <a:extLst>
              <a:ext uri="{FF2B5EF4-FFF2-40B4-BE49-F238E27FC236}">
                <a16:creationId xmlns:a16="http://schemas.microsoft.com/office/drawing/2014/main" id="{E4A9B159-9E7C-C045-AC5B-E78ECE3D9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F796B-0655-D641-935C-5AB7405C817A}"/>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7" name="Title 1">
            <a:extLst>
              <a:ext uri="{FF2B5EF4-FFF2-40B4-BE49-F238E27FC236}">
                <a16:creationId xmlns:a16="http://schemas.microsoft.com/office/drawing/2014/main" id="{C9FCFE15-0644-234E-96F1-E18E776CDC6E}"/>
              </a:ext>
            </a:extLst>
          </p:cNvPr>
          <p:cNvSpPr>
            <a:spLocks noGrp="1"/>
          </p:cNvSpPr>
          <p:nvPr>
            <p:ph type="title"/>
          </p:nvPr>
        </p:nvSpPr>
        <p:spPr>
          <a:xfrm>
            <a:off x="868680" y="750147"/>
            <a:ext cx="3494362" cy="4930986"/>
          </a:xfrm>
          <a:ln>
            <a:noFill/>
          </a:ln>
        </p:spPr>
        <p:txBody>
          <a:bodyPr>
            <a:normAutofit/>
          </a:bodyPr>
          <a:lstStyle>
            <a:lvl1pPr>
              <a:defRPr>
                <a:solidFill>
                  <a:schemeClr val="accent2"/>
                </a:solidFill>
              </a:defRPr>
            </a:lvl1pPr>
          </a:lstStyle>
          <a:p>
            <a:pPr algn="r"/>
            <a:endParaRPr lang="en-US">
              <a:solidFill>
                <a:schemeClr val="accent1"/>
              </a:solidFill>
            </a:endParaRPr>
          </a:p>
        </p:txBody>
      </p:sp>
      <p:sp>
        <p:nvSpPr>
          <p:cNvPr id="10" name="Content Placeholder 3">
            <a:extLst>
              <a:ext uri="{FF2B5EF4-FFF2-40B4-BE49-F238E27FC236}">
                <a16:creationId xmlns:a16="http://schemas.microsoft.com/office/drawing/2014/main" id="{15975A31-FE40-A741-A24B-E9182E5591AE}"/>
              </a:ext>
            </a:extLst>
          </p:cNvPr>
          <p:cNvSpPr>
            <a:spLocks noGrp="1"/>
          </p:cNvSpPr>
          <p:nvPr>
            <p:ph sz="half" idx="2"/>
          </p:nvPr>
        </p:nvSpPr>
        <p:spPr>
          <a:xfrm>
            <a:off x="5006510" y="750147"/>
            <a:ext cx="6250940" cy="4930987"/>
          </a:xfrm>
        </p:spPr>
        <p:txBody>
          <a:bodyPr anchor="ctr">
            <a:normAutofit/>
          </a:bodyPr>
          <a:lstStyle>
            <a:lvl1pPr marL="0" indent="0">
              <a:buNone/>
              <a:defRPr/>
            </a:lvl1pPr>
          </a:lstStyle>
          <a:p>
            <a:endParaRPr lang="en-US" sz="2000"/>
          </a:p>
        </p:txBody>
      </p:sp>
      <p:pic>
        <p:nvPicPr>
          <p:cNvPr id="9" name="Picture 8" descr="A picture containing drawing&#10;&#10;Description automatically generated">
            <a:extLst>
              <a:ext uri="{FF2B5EF4-FFF2-40B4-BE49-F238E27FC236}">
                <a16:creationId xmlns:a16="http://schemas.microsoft.com/office/drawing/2014/main" id="{4084E3C1-0C2F-4945-B8D8-C6D7F73B61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1923841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08FE-8E8C-3A42-91D6-18E0443722AE}"/>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CB2F35-D389-464C-843F-0BF9328C8D8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4" name="Footer Placeholder 3">
            <a:extLst>
              <a:ext uri="{FF2B5EF4-FFF2-40B4-BE49-F238E27FC236}">
                <a16:creationId xmlns:a16="http://schemas.microsoft.com/office/drawing/2014/main" id="{F2819FE3-5675-B247-A338-819087CB5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3EA6E-65F2-A344-BC09-5C9919BDBEA1}"/>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A18F4338-5E38-664F-974F-312DB8E0FB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3461900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vy content and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08FE-8E8C-3A42-91D6-18E0443722AE}"/>
              </a:ext>
            </a:extLst>
          </p:cNvPr>
          <p:cNvSpPr>
            <a:spLocks noGrp="1"/>
          </p:cNvSpPr>
          <p:nvPr>
            <p:ph type="title" hasCustomPrompt="1"/>
          </p:nvPr>
        </p:nvSpPr>
        <p:spPr>
          <a:xfrm>
            <a:off x="622852" y="587549"/>
            <a:ext cx="10919792"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6DCB2F35-D389-464C-843F-0BF9328C8D8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4" name="Footer Placeholder 3">
            <a:extLst>
              <a:ext uri="{FF2B5EF4-FFF2-40B4-BE49-F238E27FC236}">
                <a16:creationId xmlns:a16="http://schemas.microsoft.com/office/drawing/2014/main" id="{F2819FE3-5675-B247-A338-819087CB5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3EA6E-65F2-A344-BC09-5C9919BDBEA1}"/>
              </a:ext>
            </a:extLst>
          </p:cNvPr>
          <p:cNvSpPr>
            <a:spLocks noGrp="1"/>
          </p:cNvSpPr>
          <p:nvPr>
            <p:ph type="sldNum" sz="quarter" idx="12"/>
          </p:nvPr>
        </p:nvSpPr>
        <p:spPr>
          <a:xfrm>
            <a:off x="9247909" y="6236208"/>
            <a:ext cx="2743200" cy="365125"/>
          </a:xfrm>
        </p:spPr>
        <p:txBody>
          <a:bodyPr/>
          <a:lstStyle/>
          <a:p>
            <a:fld id="{36ADA0B0-CA1A-D640-ADB6-F09CCE1B7652}" type="slidenum">
              <a:rPr lang="en-US" smtClean="0"/>
              <a:t>‹#›</a:t>
            </a:fld>
            <a:endParaRPr lang="en-US"/>
          </a:p>
        </p:txBody>
      </p:sp>
      <p:sp>
        <p:nvSpPr>
          <p:cNvPr id="6" name="Text Placeholder 8">
            <a:extLst>
              <a:ext uri="{FF2B5EF4-FFF2-40B4-BE49-F238E27FC236}">
                <a16:creationId xmlns:a16="http://schemas.microsoft.com/office/drawing/2014/main" id="{B725C75C-873F-6544-A0F9-DCE28CE3092B}"/>
              </a:ext>
            </a:extLst>
          </p:cNvPr>
          <p:cNvSpPr>
            <a:spLocks noGrp="1"/>
          </p:cNvSpPr>
          <p:nvPr>
            <p:ph type="body" sz="quarter" idx="14" hasCustomPrompt="1"/>
          </p:nvPr>
        </p:nvSpPr>
        <p:spPr>
          <a:xfrm>
            <a:off x="631204" y="2025108"/>
            <a:ext cx="10929591" cy="1289050"/>
          </a:xfrm>
        </p:spPr>
        <p:txBody>
          <a:bodyPr>
            <a:normAutofit/>
          </a:bodyPr>
          <a:lstStyle>
            <a:lvl1pPr marL="0" indent="0" algn="l">
              <a:buNone/>
              <a:defRPr sz="2000"/>
            </a:lvl1pPr>
            <a:lvl2pPr algn="ctr">
              <a:defRPr/>
            </a:lvl2pPr>
            <a:lvl3pPr algn="ctr">
              <a:defRPr/>
            </a:lvl3pPr>
            <a:lvl4pPr algn="ctr">
              <a:defRPr/>
            </a:lvl4pPr>
            <a:lvl5pPr algn="ctr">
              <a:defRPr/>
            </a:lvl5pPr>
          </a:lstStyle>
          <a:p>
            <a:pPr lvl="0"/>
            <a:r>
              <a:rPr lang="en-US"/>
              <a:t>Add short paragraph</a:t>
            </a:r>
          </a:p>
        </p:txBody>
      </p:sp>
      <p:sp>
        <p:nvSpPr>
          <p:cNvPr id="7" name="Text Placeholder 24">
            <a:extLst>
              <a:ext uri="{FF2B5EF4-FFF2-40B4-BE49-F238E27FC236}">
                <a16:creationId xmlns:a16="http://schemas.microsoft.com/office/drawing/2014/main" id="{0A213AE4-F27D-0148-9FDD-A0887A77403F}"/>
              </a:ext>
            </a:extLst>
          </p:cNvPr>
          <p:cNvSpPr>
            <a:spLocks noGrp="1"/>
          </p:cNvSpPr>
          <p:nvPr>
            <p:ph type="body" sz="quarter" idx="18" hasCustomPrompt="1"/>
          </p:nvPr>
        </p:nvSpPr>
        <p:spPr>
          <a:xfrm>
            <a:off x="631204" y="3917400"/>
            <a:ext cx="2862514" cy="376091"/>
          </a:xfrm>
        </p:spPr>
        <p:txBody>
          <a:bodyPr>
            <a:noAutofit/>
          </a:bodyPr>
          <a:lstStyle>
            <a:lvl1pPr marL="0" indent="0" algn="l">
              <a:buNone/>
              <a:defRPr sz="2000" b="1">
                <a:solidFill>
                  <a:schemeClr val="accent1"/>
                </a:solidFill>
              </a:defRPr>
            </a:lvl1pPr>
          </a:lstStyle>
          <a:p>
            <a:pPr lvl="0"/>
            <a:r>
              <a:rPr lang="en-US"/>
              <a:t>Add Subhead</a:t>
            </a:r>
          </a:p>
        </p:txBody>
      </p:sp>
      <p:sp>
        <p:nvSpPr>
          <p:cNvPr id="8" name="Text Placeholder 26">
            <a:extLst>
              <a:ext uri="{FF2B5EF4-FFF2-40B4-BE49-F238E27FC236}">
                <a16:creationId xmlns:a16="http://schemas.microsoft.com/office/drawing/2014/main" id="{31BA2F85-F4E9-A84E-9902-650566CB5A45}"/>
              </a:ext>
            </a:extLst>
          </p:cNvPr>
          <p:cNvSpPr>
            <a:spLocks noGrp="1"/>
          </p:cNvSpPr>
          <p:nvPr>
            <p:ph type="body" sz="quarter" idx="19" hasCustomPrompt="1"/>
          </p:nvPr>
        </p:nvSpPr>
        <p:spPr>
          <a:xfrm>
            <a:off x="631204" y="4461915"/>
            <a:ext cx="2862514" cy="1206360"/>
          </a:xfrm>
        </p:spPr>
        <p:txBody>
          <a:bodyPr>
            <a:normAutofit/>
          </a:bodyPr>
          <a:lstStyle>
            <a:lvl1pPr marL="0" indent="0" algn="l">
              <a:buNone/>
              <a:defRPr sz="1600">
                <a:solidFill>
                  <a:schemeClr val="tx2"/>
                </a:solidFill>
              </a:defRPr>
            </a:lvl1pPr>
          </a:lstStyle>
          <a:p>
            <a:pPr lvl="0"/>
            <a:r>
              <a:rPr lang="en-US"/>
              <a:t>Click to add descriptor</a:t>
            </a:r>
          </a:p>
        </p:txBody>
      </p:sp>
      <p:sp>
        <p:nvSpPr>
          <p:cNvPr id="9" name="Text Placeholder 24">
            <a:extLst>
              <a:ext uri="{FF2B5EF4-FFF2-40B4-BE49-F238E27FC236}">
                <a16:creationId xmlns:a16="http://schemas.microsoft.com/office/drawing/2014/main" id="{A7653B4D-71F4-9247-A4DE-B1E072AF0207}"/>
              </a:ext>
            </a:extLst>
          </p:cNvPr>
          <p:cNvSpPr>
            <a:spLocks noGrp="1"/>
          </p:cNvSpPr>
          <p:nvPr>
            <p:ph type="body" sz="quarter" idx="20" hasCustomPrompt="1"/>
          </p:nvPr>
        </p:nvSpPr>
        <p:spPr>
          <a:xfrm>
            <a:off x="4687307" y="3917400"/>
            <a:ext cx="2862072" cy="376091"/>
          </a:xfrm>
        </p:spPr>
        <p:txBody>
          <a:bodyPr>
            <a:noAutofit/>
          </a:bodyPr>
          <a:lstStyle>
            <a:lvl1pPr marL="0" indent="0" algn="l">
              <a:buNone/>
              <a:defRPr sz="2000" b="1">
                <a:solidFill>
                  <a:schemeClr val="accent1"/>
                </a:solidFill>
              </a:defRPr>
            </a:lvl1pPr>
          </a:lstStyle>
          <a:p>
            <a:pPr lvl="0"/>
            <a:r>
              <a:rPr lang="en-US"/>
              <a:t>Add Subhead</a:t>
            </a:r>
          </a:p>
        </p:txBody>
      </p:sp>
      <p:sp>
        <p:nvSpPr>
          <p:cNvPr id="10" name="Text Placeholder 26">
            <a:extLst>
              <a:ext uri="{FF2B5EF4-FFF2-40B4-BE49-F238E27FC236}">
                <a16:creationId xmlns:a16="http://schemas.microsoft.com/office/drawing/2014/main" id="{BDF5D6A1-0450-844A-BE78-09DF2CB50585}"/>
              </a:ext>
            </a:extLst>
          </p:cNvPr>
          <p:cNvSpPr>
            <a:spLocks noGrp="1"/>
          </p:cNvSpPr>
          <p:nvPr>
            <p:ph type="body" sz="quarter" idx="21" hasCustomPrompt="1"/>
          </p:nvPr>
        </p:nvSpPr>
        <p:spPr>
          <a:xfrm>
            <a:off x="4687307" y="4461915"/>
            <a:ext cx="2862072" cy="1206360"/>
          </a:xfrm>
        </p:spPr>
        <p:txBody>
          <a:bodyPr>
            <a:normAutofit/>
          </a:bodyPr>
          <a:lstStyle>
            <a:lvl1pPr marL="0" indent="0" algn="l">
              <a:buNone/>
              <a:defRPr sz="1600">
                <a:solidFill>
                  <a:schemeClr val="tx2"/>
                </a:solidFill>
              </a:defRPr>
            </a:lvl1pPr>
          </a:lstStyle>
          <a:p>
            <a:pPr lvl="0"/>
            <a:r>
              <a:rPr lang="en-US"/>
              <a:t>Click to add descriptor</a:t>
            </a:r>
          </a:p>
        </p:txBody>
      </p:sp>
      <p:sp>
        <p:nvSpPr>
          <p:cNvPr id="11" name="Text Placeholder 24">
            <a:extLst>
              <a:ext uri="{FF2B5EF4-FFF2-40B4-BE49-F238E27FC236}">
                <a16:creationId xmlns:a16="http://schemas.microsoft.com/office/drawing/2014/main" id="{C9BB6501-CBF0-B94D-AE22-9E67301AB40C}"/>
              </a:ext>
            </a:extLst>
          </p:cNvPr>
          <p:cNvSpPr>
            <a:spLocks noGrp="1"/>
          </p:cNvSpPr>
          <p:nvPr>
            <p:ph type="body" sz="quarter" idx="22" hasCustomPrompt="1"/>
          </p:nvPr>
        </p:nvSpPr>
        <p:spPr>
          <a:xfrm>
            <a:off x="8701585" y="3917400"/>
            <a:ext cx="2862072" cy="376091"/>
          </a:xfrm>
        </p:spPr>
        <p:txBody>
          <a:bodyPr>
            <a:noAutofit/>
          </a:bodyPr>
          <a:lstStyle>
            <a:lvl1pPr marL="0" indent="0" algn="l">
              <a:buNone/>
              <a:defRPr sz="2000" b="1">
                <a:solidFill>
                  <a:schemeClr val="accent1"/>
                </a:solidFill>
              </a:defRPr>
            </a:lvl1pPr>
          </a:lstStyle>
          <a:p>
            <a:pPr lvl="0"/>
            <a:r>
              <a:rPr lang="en-US"/>
              <a:t>Add Subhead</a:t>
            </a:r>
          </a:p>
        </p:txBody>
      </p:sp>
      <p:sp>
        <p:nvSpPr>
          <p:cNvPr id="12" name="Text Placeholder 26">
            <a:extLst>
              <a:ext uri="{FF2B5EF4-FFF2-40B4-BE49-F238E27FC236}">
                <a16:creationId xmlns:a16="http://schemas.microsoft.com/office/drawing/2014/main" id="{D2C4FECC-EFCD-AC46-98DF-C55F36F80C39}"/>
              </a:ext>
            </a:extLst>
          </p:cNvPr>
          <p:cNvSpPr>
            <a:spLocks noGrp="1"/>
          </p:cNvSpPr>
          <p:nvPr>
            <p:ph type="body" sz="quarter" idx="23" hasCustomPrompt="1"/>
          </p:nvPr>
        </p:nvSpPr>
        <p:spPr>
          <a:xfrm>
            <a:off x="8701585" y="4461915"/>
            <a:ext cx="2862072" cy="1206360"/>
          </a:xfrm>
        </p:spPr>
        <p:txBody>
          <a:bodyPr>
            <a:normAutofit/>
          </a:bodyPr>
          <a:lstStyle>
            <a:lvl1pPr marL="0" indent="0" algn="l">
              <a:buNone/>
              <a:defRPr sz="1600">
                <a:solidFill>
                  <a:schemeClr val="tx2"/>
                </a:solidFill>
              </a:defRPr>
            </a:lvl1pPr>
          </a:lstStyle>
          <a:p>
            <a:pPr lvl="0"/>
            <a:r>
              <a:rPr lang="en-US"/>
              <a:t>Click to add descriptor</a:t>
            </a:r>
          </a:p>
        </p:txBody>
      </p:sp>
      <p:pic>
        <p:nvPicPr>
          <p:cNvPr id="14" name="Picture 13" descr="A picture containing drawing&#10;&#10;Description automatically generated">
            <a:extLst>
              <a:ext uri="{FF2B5EF4-FFF2-40B4-BE49-F238E27FC236}">
                <a16:creationId xmlns:a16="http://schemas.microsoft.com/office/drawing/2014/main" id="{0C6E4A96-5814-8A4B-87F7-88963FF4E4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172852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eavy content and 3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B01005E-7DD7-C24D-96F5-C17F91FE870D}"/>
              </a:ext>
            </a:extLst>
          </p:cNvPr>
          <p:cNvSpPr/>
          <p:nvPr userDrawn="1"/>
        </p:nvSpPr>
        <p:spPr>
          <a:xfrm>
            <a:off x="0" y="0"/>
            <a:ext cx="12192000" cy="36073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Neue" panose="02000503000000020004" pitchFamily="2" charset="0"/>
            </a:endParaRPr>
          </a:p>
        </p:txBody>
      </p:sp>
      <p:sp>
        <p:nvSpPr>
          <p:cNvPr id="2" name="Title 1">
            <a:extLst>
              <a:ext uri="{FF2B5EF4-FFF2-40B4-BE49-F238E27FC236}">
                <a16:creationId xmlns:a16="http://schemas.microsoft.com/office/drawing/2014/main" id="{E34508FE-8E8C-3A42-91D6-18E0443722AE}"/>
              </a:ext>
            </a:extLst>
          </p:cNvPr>
          <p:cNvSpPr>
            <a:spLocks noGrp="1"/>
          </p:cNvSpPr>
          <p:nvPr>
            <p:ph type="title" hasCustomPrompt="1"/>
          </p:nvPr>
        </p:nvSpPr>
        <p:spPr>
          <a:xfrm>
            <a:off x="622852" y="587549"/>
            <a:ext cx="10919792"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6DCB2F35-D389-464C-843F-0BF9328C8D8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4" name="Footer Placeholder 3">
            <a:extLst>
              <a:ext uri="{FF2B5EF4-FFF2-40B4-BE49-F238E27FC236}">
                <a16:creationId xmlns:a16="http://schemas.microsoft.com/office/drawing/2014/main" id="{F2819FE3-5675-B247-A338-819087CB5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3EA6E-65F2-A344-BC09-5C9919BDBEA1}"/>
              </a:ext>
            </a:extLst>
          </p:cNvPr>
          <p:cNvSpPr>
            <a:spLocks noGrp="1"/>
          </p:cNvSpPr>
          <p:nvPr>
            <p:ph type="sldNum" sz="quarter" idx="12"/>
          </p:nvPr>
        </p:nvSpPr>
        <p:spPr>
          <a:xfrm>
            <a:off x="9247909" y="6236208"/>
            <a:ext cx="2743200" cy="365125"/>
          </a:xfrm>
        </p:spPr>
        <p:txBody>
          <a:bodyPr/>
          <a:lstStyle/>
          <a:p>
            <a:fld id="{36ADA0B0-CA1A-D640-ADB6-F09CCE1B7652}" type="slidenum">
              <a:rPr lang="en-US" smtClean="0"/>
              <a:t>‹#›</a:t>
            </a:fld>
            <a:endParaRPr lang="en-US"/>
          </a:p>
        </p:txBody>
      </p:sp>
      <p:sp>
        <p:nvSpPr>
          <p:cNvPr id="6" name="Text Placeholder 8">
            <a:extLst>
              <a:ext uri="{FF2B5EF4-FFF2-40B4-BE49-F238E27FC236}">
                <a16:creationId xmlns:a16="http://schemas.microsoft.com/office/drawing/2014/main" id="{B725C75C-873F-6544-A0F9-DCE28CE3092B}"/>
              </a:ext>
            </a:extLst>
          </p:cNvPr>
          <p:cNvSpPr>
            <a:spLocks noGrp="1"/>
          </p:cNvSpPr>
          <p:nvPr>
            <p:ph type="body" sz="quarter" idx="14" hasCustomPrompt="1"/>
          </p:nvPr>
        </p:nvSpPr>
        <p:spPr>
          <a:xfrm>
            <a:off x="631204" y="2025108"/>
            <a:ext cx="10929591" cy="1289050"/>
          </a:xfrm>
        </p:spPr>
        <p:txBody>
          <a:bodyPr>
            <a:normAutofit/>
          </a:bodyPr>
          <a:lstStyle>
            <a:lvl1pPr marL="0" indent="0" algn="l">
              <a:buNone/>
              <a:defRPr sz="2000"/>
            </a:lvl1pPr>
            <a:lvl2pPr algn="ctr">
              <a:defRPr/>
            </a:lvl2pPr>
            <a:lvl3pPr algn="ctr">
              <a:defRPr/>
            </a:lvl3pPr>
            <a:lvl4pPr algn="ctr">
              <a:defRPr/>
            </a:lvl4pPr>
            <a:lvl5pPr algn="ctr">
              <a:defRPr/>
            </a:lvl5pPr>
          </a:lstStyle>
          <a:p>
            <a:pPr lvl="0"/>
            <a:r>
              <a:rPr lang="en-US"/>
              <a:t>Add short paragraph</a:t>
            </a:r>
          </a:p>
        </p:txBody>
      </p:sp>
      <p:sp>
        <p:nvSpPr>
          <p:cNvPr id="7" name="Text Placeholder 24">
            <a:extLst>
              <a:ext uri="{FF2B5EF4-FFF2-40B4-BE49-F238E27FC236}">
                <a16:creationId xmlns:a16="http://schemas.microsoft.com/office/drawing/2014/main" id="{0A213AE4-F27D-0148-9FDD-A0887A77403F}"/>
              </a:ext>
            </a:extLst>
          </p:cNvPr>
          <p:cNvSpPr>
            <a:spLocks noGrp="1"/>
          </p:cNvSpPr>
          <p:nvPr>
            <p:ph type="body" sz="quarter" idx="18" hasCustomPrompt="1"/>
          </p:nvPr>
        </p:nvSpPr>
        <p:spPr>
          <a:xfrm>
            <a:off x="631204" y="3917400"/>
            <a:ext cx="2862514" cy="376091"/>
          </a:xfrm>
        </p:spPr>
        <p:txBody>
          <a:bodyPr>
            <a:noAutofit/>
          </a:bodyPr>
          <a:lstStyle>
            <a:lvl1pPr marL="0" indent="0" algn="l">
              <a:buNone/>
              <a:defRPr sz="2000" b="1">
                <a:solidFill>
                  <a:schemeClr val="accent1"/>
                </a:solidFill>
              </a:defRPr>
            </a:lvl1pPr>
          </a:lstStyle>
          <a:p>
            <a:pPr lvl="0"/>
            <a:r>
              <a:rPr lang="en-US"/>
              <a:t>Add Subhead</a:t>
            </a:r>
          </a:p>
        </p:txBody>
      </p:sp>
      <p:sp>
        <p:nvSpPr>
          <p:cNvPr id="8" name="Text Placeholder 26">
            <a:extLst>
              <a:ext uri="{FF2B5EF4-FFF2-40B4-BE49-F238E27FC236}">
                <a16:creationId xmlns:a16="http://schemas.microsoft.com/office/drawing/2014/main" id="{31BA2F85-F4E9-A84E-9902-650566CB5A45}"/>
              </a:ext>
            </a:extLst>
          </p:cNvPr>
          <p:cNvSpPr>
            <a:spLocks noGrp="1"/>
          </p:cNvSpPr>
          <p:nvPr>
            <p:ph type="body" sz="quarter" idx="19" hasCustomPrompt="1"/>
          </p:nvPr>
        </p:nvSpPr>
        <p:spPr>
          <a:xfrm>
            <a:off x="631204" y="4461915"/>
            <a:ext cx="2862514" cy="1206360"/>
          </a:xfrm>
        </p:spPr>
        <p:txBody>
          <a:bodyPr>
            <a:normAutofit/>
          </a:bodyPr>
          <a:lstStyle>
            <a:lvl1pPr marL="0" indent="0" algn="l">
              <a:buNone/>
              <a:defRPr sz="1600">
                <a:solidFill>
                  <a:schemeClr val="tx2"/>
                </a:solidFill>
              </a:defRPr>
            </a:lvl1pPr>
          </a:lstStyle>
          <a:p>
            <a:pPr lvl="0"/>
            <a:r>
              <a:rPr lang="en-US"/>
              <a:t>Click to add descriptor</a:t>
            </a:r>
          </a:p>
        </p:txBody>
      </p:sp>
      <p:sp>
        <p:nvSpPr>
          <p:cNvPr id="9" name="Text Placeholder 24">
            <a:extLst>
              <a:ext uri="{FF2B5EF4-FFF2-40B4-BE49-F238E27FC236}">
                <a16:creationId xmlns:a16="http://schemas.microsoft.com/office/drawing/2014/main" id="{A7653B4D-71F4-9247-A4DE-B1E072AF0207}"/>
              </a:ext>
            </a:extLst>
          </p:cNvPr>
          <p:cNvSpPr>
            <a:spLocks noGrp="1"/>
          </p:cNvSpPr>
          <p:nvPr>
            <p:ph type="body" sz="quarter" idx="20" hasCustomPrompt="1"/>
          </p:nvPr>
        </p:nvSpPr>
        <p:spPr>
          <a:xfrm>
            <a:off x="4687307" y="3917400"/>
            <a:ext cx="2862072" cy="376091"/>
          </a:xfrm>
        </p:spPr>
        <p:txBody>
          <a:bodyPr>
            <a:noAutofit/>
          </a:bodyPr>
          <a:lstStyle>
            <a:lvl1pPr marL="0" indent="0" algn="l">
              <a:buNone/>
              <a:defRPr sz="2000" b="1">
                <a:solidFill>
                  <a:schemeClr val="accent1"/>
                </a:solidFill>
              </a:defRPr>
            </a:lvl1pPr>
          </a:lstStyle>
          <a:p>
            <a:pPr lvl="0"/>
            <a:r>
              <a:rPr lang="en-US"/>
              <a:t>Add Subhead</a:t>
            </a:r>
          </a:p>
        </p:txBody>
      </p:sp>
      <p:sp>
        <p:nvSpPr>
          <p:cNvPr id="10" name="Text Placeholder 26">
            <a:extLst>
              <a:ext uri="{FF2B5EF4-FFF2-40B4-BE49-F238E27FC236}">
                <a16:creationId xmlns:a16="http://schemas.microsoft.com/office/drawing/2014/main" id="{BDF5D6A1-0450-844A-BE78-09DF2CB50585}"/>
              </a:ext>
            </a:extLst>
          </p:cNvPr>
          <p:cNvSpPr>
            <a:spLocks noGrp="1"/>
          </p:cNvSpPr>
          <p:nvPr>
            <p:ph type="body" sz="quarter" idx="21" hasCustomPrompt="1"/>
          </p:nvPr>
        </p:nvSpPr>
        <p:spPr>
          <a:xfrm>
            <a:off x="4687307" y="4461915"/>
            <a:ext cx="2862072" cy="1206360"/>
          </a:xfrm>
        </p:spPr>
        <p:txBody>
          <a:bodyPr>
            <a:normAutofit/>
          </a:bodyPr>
          <a:lstStyle>
            <a:lvl1pPr marL="0" indent="0" algn="l">
              <a:buNone/>
              <a:defRPr sz="1600">
                <a:solidFill>
                  <a:schemeClr val="tx2"/>
                </a:solidFill>
              </a:defRPr>
            </a:lvl1pPr>
          </a:lstStyle>
          <a:p>
            <a:pPr lvl="0"/>
            <a:r>
              <a:rPr lang="en-US"/>
              <a:t>Click to add descriptor</a:t>
            </a:r>
          </a:p>
        </p:txBody>
      </p:sp>
      <p:sp>
        <p:nvSpPr>
          <p:cNvPr id="11" name="Text Placeholder 24">
            <a:extLst>
              <a:ext uri="{FF2B5EF4-FFF2-40B4-BE49-F238E27FC236}">
                <a16:creationId xmlns:a16="http://schemas.microsoft.com/office/drawing/2014/main" id="{C9BB6501-CBF0-B94D-AE22-9E67301AB40C}"/>
              </a:ext>
            </a:extLst>
          </p:cNvPr>
          <p:cNvSpPr>
            <a:spLocks noGrp="1"/>
          </p:cNvSpPr>
          <p:nvPr>
            <p:ph type="body" sz="quarter" idx="22" hasCustomPrompt="1"/>
          </p:nvPr>
        </p:nvSpPr>
        <p:spPr>
          <a:xfrm>
            <a:off x="8701585" y="3917400"/>
            <a:ext cx="2862072" cy="376091"/>
          </a:xfrm>
        </p:spPr>
        <p:txBody>
          <a:bodyPr>
            <a:noAutofit/>
          </a:bodyPr>
          <a:lstStyle>
            <a:lvl1pPr marL="0" indent="0" algn="l">
              <a:buNone/>
              <a:defRPr sz="2000" b="1">
                <a:solidFill>
                  <a:schemeClr val="accent1"/>
                </a:solidFill>
              </a:defRPr>
            </a:lvl1pPr>
          </a:lstStyle>
          <a:p>
            <a:pPr lvl="0"/>
            <a:r>
              <a:rPr lang="en-US"/>
              <a:t>Add Subhead</a:t>
            </a:r>
          </a:p>
        </p:txBody>
      </p:sp>
      <p:sp>
        <p:nvSpPr>
          <p:cNvPr id="12" name="Text Placeholder 26">
            <a:extLst>
              <a:ext uri="{FF2B5EF4-FFF2-40B4-BE49-F238E27FC236}">
                <a16:creationId xmlns:a16="http://schemas.microsoft.com/office/drawing/2014/main" id="{D2C4FECC-EFCD-AC46-98DF-C55F36F80C39}"/>
              </a:ext>
            </a:extLst>
          </p:cNvPr>
          <p:cNvSpPr>
            <a:spLocks noGrp="1"/>
          </p:cNvSpPr>
          <p:nvPr>
            <p:ph type="body" sz="quarter" idx="23" hasCustomPrompt="1"/>
          </p:nvPr>
        </p:nvSpPr>
        <p:spPr>
          <a:xfrm>
            <a:off x="8701585" y="4461915"/>
            <a:ext cx="2862072" cy="1206360"/>
          </a:xfrm>
        </p:spPr>
        <p:txBody>
          <a:bodyPr>
            <a:normAutofit/>
          </a:bodyPr>
          <a:lstStyle>
            <a:lvl1pPr marL="0" indent="0" algn="l">
              <a:buNone/>
              <a:defRPr sz="1600">
                <a:solidFill>
                  <a:schemeClr val="tx2"/>
                </a:solidFill>
              </a:defRPr>
            </a:lvl1pPr>
          </a:lstStyle>
          <a:p>
            <a:pPr lvl="0"/>
            <a:r>
              <a:rPr lang="en-US"/>
              <a:t>Click to add descriptor</a:t>
            </a:r>
          </a:p>
        </p:txBody>
      </p:sp>
      <p:pic>
        <p:nvPicPr>
          <p:cNvPr id="17" name="Picture 16">
            <a:extLst>
              <a:ext uri="{FF2B5EF4-FFF2-40B4-BE49-F238E27FC236}">
                <a16:creationId xmlns:a16="http://schemas.microsoft.com/office/drawing/2014/main" id="{AE980233-5923-CD4F-B5AF-07F2D1BB2EF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662798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vy content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08FE-8E8C-3A42-91D6-18E0443722AE}"/>
              </a:ext>
            </a:extLst>
          </p:cNvPr>
          <p:cNvSpPr>
            <a:spLocks noGrp="1"/>
          </p:cNvSpPr>
          <p:nvPr>
            <p:ph type="title" hasCustomPrompt="1"/>
          </p:nvPr>
        </p:nvSpPr>
        <p:spPr>
          <a:xfrm>
            <a:off x="622852" y="463981"/>
            <a:ext cx="10919792"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6DCB2F35-D389-464C-843F-0BF9328C8D8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4" name="Footer Placeholder 3">
            <a:extLst>
              <a:ext uri="{FF2B5EF4-FFF2-40B4-BE49-F238E27FC236}">
                <a16:creationId xmlns:a16="http://schemas.microsoft.com/office/drawing/2014/main" id="{F2819FE3-5675-B247-A338-819087CB5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3EA6E-65F2-A344-BC09-5C9919BDBEA1}"/>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6" name="Text Placeholder 8">
            <a:extLst>
              <a:ext uri="{FF2B5EF4-FFF2-40B4-BE49-F238E27FC236}">
                <a16:creationId xmlns:a16="http://schemas.microsoft.com/office/drawing/2014/main" id="{B725C75C-873F-6544-A0F9-DCE28CE3092B}"/>
              </a:ext>
            </a:extLst>
          </p:cNvPr>
          <p:cNvSpPr>
            <a:spLocks noGrp="1"/>
          </p:cNvSpPr>
          <p:nvPr>
            <p:ph type="body" sz="quarter" idx="14" hasCustomPrompt="1"/>
          </p:nvPr>
        </p:nvSpPr>
        <p:spPr>
          <a:xfrm>
            <a:off x="631204" y="1901540"/>
            <a:ext cx="10929591" cy="1289050"/>
          </a:xfrm>
        </p:spPr>
        <p:txBody>
          <a:bodyPr>
            <a:normAutofit/>
          </a:bodyPr>
          <a:lstStyle>
            <a:lvl1pPr marL="0" indent="0" algn="l">
              <a:buNone/>
              <a:defRPr sz="2000"/>
            </a:lvl1pPr>
            <a:lvl2pPr algn="ctr">
              <a:defRPr/>
            </a:lvl2pPr>
            <a:lvl3pPr algn="ctr">
              <a:defRPr/>
            </a:lvl3pPr>
            <a:lvl4pPr algn="ctr">
              <a:defRPr/>
            </a:lvl4pPr>
            <a:lvl5pPr algn="ctr">
              <a:defRPr/>
            </a:lvl5pPr>
          </a:lstStyle>
          <a:p>
            <a:pPr lvl="0"/>
            <a:r>
              <a:rPr lang="en-US"/>
              <a:t>Add short paragraph</a:t>
            </a:r>
          </a:p>
        </p:txBody>
      </p:sp>
      <p:sp>
        <p:nvSpPr>
          <p:cNvPr id="13" name="Text Placeholder 24">
            <a:extLst>
              <a:ext uri="{FF2B5EF4-FFF2-40B4-BE49-F238E27FC236}">
                <a16:creationId xmlns:a16="http://schemas.microsoft.com/office/drawing/2014/main" id="{2784430D-E410-564D-9EC1-E170080075E4}"/>
              </a:ext>
            </a:extLst>
          </p:cNvPr>
          <p:cNvSpPr>
            <a:spLocks noGrp="1"/>
          </p:cNvSpPr>
          <p:nvPr>
            <p:ph type="body" sz="quarter" idx="18" hasCustomPrompt="1"/>
          </p:nvPr>
        </p:nvSpPr>
        <p:spPr>
          <a:xfrm>
            <a:off x="613052" y="3641432"/>
            <a:ext cx="5263197" cy="376091"/>
          </a:xfrm>
        </p:spPr>
        <p:txBody>
          <a:bodyPr>
            <a:noAutofit/>
          </a:bodyPr>
          <a:lstStyle>
            <a:lvl1pPr marL="0" indent="0" algn="l">
              <a:buNone/>
              <a:defRPr sz="2000" b="1">
                <a:solidFill>
                  <a:schemeClr val="accent1"/>
                </a:solidFill>
              </a:defRPr>
            </a:lvl1pPr>
          </a:lstStyle>
          <a:p>
            <a:pPr lvl="0"/>
            <a:r>
              <a:rPr lang="en-US"/>
              <a:t>Add Subhead</a:t>
            </a:r>
          </a:p>
        </p:txBody>
      </p:sp>
      <p:sp>
        <p:nvSpPr>
          <p:cNvPr id="14" name="Text Placeholder 26">
            <a:extLst>
              <a:ext uri="{FF2B5EF4-FFF2-40B4-BE49-F238E27FC236}">
                <a16:creationId xmlns:a16="http://schemas.microsoft.com/office/drawing/2014/main" id="{DD8EBCA0-B289-794C-B42E-641C6AA1D5CC}"/>
              </a:ext>
            </a:extLst>
          </p:cNvPr>
          <p:cNvSpPr>
            <a:spLocks noGrp="1"/>
          </p:cNvSpPr>
          <p:nvPr>
            <p:ph type="body" sz="quarter" idx="19" hasCustomPrompt="1"/>
          </p:nvPr>
        </p:nvSpPr>
        <p:spPr>
          <a:xfrm>
            <a:off x="613052" y="4185947"/>
            <a:ext cx="5263197" cy="1206360"/>
          </a:xfrm>
        </p:spPr>
        <p:txBody>
          <a:bodyPr>
            <a:normAutofit/>
          </a:bodyPr>
          <a:lstStyle>
            <a:lvl1pPr marL="0" indent="0" algn="l">
              <a:buNone/>
              <a:defRPr sz="1600">
                <a:solidFill>
                  <a:schemeClr val="tx2"/>
                </a:solidFill>
              </a:defRPr>
            </a:lvl1pPr>
          </a:lstStyle>
          <a:p>
            <a:pPr lvl="0"/>
            <a:r>
              <a:rPr lang="en-US"/>
              <a:t>Click to add descriptor</a:t>
            </a:r>
          </a:p>
        </p:txBody>
      </p:sp>
      <p:sp>
        <p:nvSpPr>
          <p:cNvPr id="15" name="Text Placeholder 24">
            <a:extLst>
              <a:ext uri="{FF2B5EF4-FFF2-40B4-BE49-F238E27FC236}">
                <a16:creationId xmlns:a16="http://schemas.microsoft.com/office/drawing/2014/main" id="{96EC2AB0-BBEF-E44D-A92A-475963D3F579}"/>
              </a:ext>
            </a:extLst>
          </p:cNvPr>
          <p:cNvSpPr>
            <a:spLocks noGrp="1"/>
          </p:cNvSpPr>
          <p:nvPr>
            <p:ph type="body" sz="quarter" idx="20" hasCustomPrompt="1"/>
          </p:nvPr>
        </p:nvSpPr>
        <p:spPr>
          <a:xfrm>
            <a:off x="6280260" y="3641432"/>
            <a:ext cx="5262384" cy="376091"/>
          </a:xfrm>
        </p:spPr>
        <p:txBody>
          <a:bodyPr>
            <a:noAutofit/>
          </a:bodyPr>
          <a:lstStyle>
            <a:lvl1pPr marL="0" indent="0" algn="l">
              <a:buNone/>
              <a:defRPr sz="2000" b="1">
                <a:solidFill>
                  <a:schemeClr val="accent1"/>
                </a:solidFill>
              </a:defRPr>
            </a:lvl1pPr>
          </a:lstStyle>
          <a:p>
            <a:pPr lvl="0"/>
            <a:r>
              <a:rPr lang="en-US"/>
              <a:t>Add Subhead</a:t>
            </a:r>
          </a:p>
        </p:txBody>
      </p:sp>
      <p:sp>
        <p:nvSpPr>
          <p:cNvPr id="16" name="Text Placeholder 26">
            <a:extLst>
              <a:ext uri="{FF2B5EF4-FFF2-40B4-BE49-F238E27FC236}">
                <a16:creationId xmlns:a16="http://schemas.microsoft.com/office/drawing/2014/main" id="{4CF036F7-010B-4A49-A00C-457532D851D4}"/>
              </a:ext>
            </a:extLst>
          </p:cNvPr>
          <p:cNvSpPr>
            <a:spLocks noGrp="1"/>
          </p:cNvSpPr>
          <p:nvPr>
            <p:ph type="body" sz="quarter" idx="21" hasCustomPrompt="1"/>
          </p:nvPr>
        </p:nvSpPr>
        <p:spPr>
          <a:xfrm>
            <a:off x="6280260" y="4185947"/>
            <a:ext cx="5262384" cy="1206360"/>
          </a:xfrm>
        </p:spPr>
        <p:txBody>
          <a:bodyPr>
            <a:normAutofit/>
          </a:bodyPr>
          <a:lstStyle>
            <a:lvl1pPr marL="0" indent="0" algn="l">
              <a:buNone/>
              <a:defRPr sz="1600">
                <a:solidFill>
                  <a:schemeClr val="tx2"/>
                </a:solidFill>
              </a:defRPr>
            </a:lvl1pPr>
          </a:lstStyle>
          <a:p>
            <a:pPr lvl="0"/>
            <a:r>
              <a:rPr lang="en-US"/>
              <a:t>Click to add descriptor</a:t>
            </a:r>
          </a:p>
        </p:txBody>
      </p:sp>
      <p:pic>
        <p:nvPicPr>
          <p:cNvPr id="12" name="Picture 11" descr="A picture containing drawing&#10;&#10;Description automatically generated">
            <a:extLst>
              <a:ext uri="{FF2B5EF4-FFF2-40B4-BE49-F238E27FC236}">
                <a16:creationId xmlns:a16="http://schemas.microsoft.com/office/drawing/2014/main" id="{C22EC8E4-38C1-D140-80A7-EF12E89E4B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3842929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Heavy content and 2 colum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746453F-68A6-0B47-A8DB-9F455080A2EC}"/>
              </a:ext>
            </a:extLst>
          </p:cNvPr>
          <p:cNvSpPr/>
          <p:nvPr userDrawn="1"/>
        </p:nvSpPr>
        <p:spPr>
          <a:xfrm>
            <a:off x="0" y="1"/>
            <a:ext cx="12192000" cy="3473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Neue" panose="02000503000000020004" pitchFamily="2" charset="0"/>
            </a:endParaRPr>
          </a:p>
        </p:txBody>
      </p:sp>
      <p:sp>
        <p:nvSpPr>
          <p:cNvPr id="2" name="Title 1">
            <a:extLst>
              <a:ext uri="{FF2B5EF4-FFF2-40B4-BE49-F238E27FC236}">
                <a16:creationId xmlns:a16="http://schemas.microsoft.com/office/drawing/2014/main" id="{E34508FE-8E8C-3A42-91D6-18E0443722AE}"/>
              </a:ext>
            </a:extLst>
          </p:cNvPr>
          <p:cNvSpPr>
            <a:spLocks noGrp="1"/>
          </p:cNvSpPr>
          <p:nvPr>
            <p:ph type="title" hasCustomPrompt="1"/>
          </p:nvPr>
        </p:nvSpPr>
        <p:spPr>
          <a:xfrm>
            <a:off x="622852" y="463981"/>
            <a:ext cx="10919792"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6DCB2F35-D389-464C-843F-0BF9328C8D8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4" name="Footer Placeholder 3">
            <a:extLst>
              <a:ext uri="{FF2B5EF4-FFF2-40B4-BE49-F238E27FC236}">
                <a16:creationId xmlns:a16="http://schemas.microsoft.com/office/drawing/2014/main" id="{F2819FE3-5675-B247-A338-819087CB5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3EA6E-65F2-A344-BC09-5C9919BDBEA1}"/>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6" name="Text Placeholder 8">
            <a:extLst>
              <a:ext uri="{FF2B5EF4-FFF2-40B4-BE49-F238E27FC236}">
                <a16:creationId xmlns:a16="http://schemas.microsoft.com/office/drawing/2014/main" id="{B725C75C-873F-6544-A0F9-DCE28CE3092B}"/>
              </a:ext>
            </a:extLst>
          </p:cNvPr>
          <p:cNvSpPr>
            <a:spLocks noGrp="1"/>
          </p:cNvSpPr>
          <p:nvPr>
            <p:ph type="body" sz="quarter" idx="14" hasCustomPrompt="1"/>
          </p:nvPr>
        </p:nvSpPr>
        <p:spPr>
          <a:xfrm>
            <a:off x="631204" y="1901540"/>
            <a:ext cx="10929591" cy="1289050"/>
          </a:xfrm>
        </p:spPr>
        <p:txBody>
          <a:bodyPr>
            <a:normAutofit/>
          </a:bodyPr>
          <a:lstStyle>
            <a:lvl1pPr marL="0" indent="0" algn="l">
              <a:buNone/>
              <a:defRPr sz="2000"/>
            </a:lvl1pPr>
            <a:lvl2pPr algn="ctr">
              <a:defRPr/>
            </a:lvl2pPr>
            <a:lvl3pPr algn="ctr">
              <a:defRPr/>
            </a:lvl3pPr>
            <a:lvl4pPr algn="ctr">
              <a:defRPr/>
            </a:lvl4pPr>
            <a:lvl5pPr algn="ctr">
              <a:defRPr/>
            </a:lvl5pPr>
          </a:lstStyle>
          <a:p>
            <a:pPr lvl="0"/>
            <a:r>
              <a:rPr lang="en-US"/>
              <a:t>Add short paragraph</a:t>
            </a:r>
          </a:p>
        </p:txBody>
      </p:sp>
      <p:sp>
        <p:nvSpPr>
          <p:cNvPr id="13" name="Text Placeholder 24">
            <a:extLst>
              <a:ext uri="{FF2B5EF4-FFF2-40B4-BE49-F238E27FC236}">
                <a16:creationId xmlns:a16="http://schemas.microsoft.com/office/drawing/2014/main" id="{2784430D-E410-564D-9EC1-E170080075E4}"/>
              </a:ext>
            </a:extLst>
          </p:cNvPr>
          <p:cNvSpPr>
            <a:spLocks noGrp="1"/>
          </p:cNvSpPr>
          <p:nvPr>
            <p:ph type="body" sz="quarter" idx="18" hasCustomPrompt="1"/>
          </p:nvPr>
        </p:nvSpPr>
        <p:spPr>
          <a:xfrm>
            <a:off x="613052" y="3884030"/>
            <a:ext cx="5263197" cy="376091"/>
          </a:xfrm>
        </p:spPr>
        <p:txBody>
          <a:bodyPr>
            <a:noAutofit/>
          </a:bodyPr>
          <a:lstStyle>
            <a:lvl1pPr marL="0" indent="0" algn="l">
              <a:buNone/>
              <a:defRPr sz="2000" b="1">
                <a:solidFill>
                  <a:schemeClr val="accent1"/>
                </a:solidFill>
              </a:defRPr>
            </a:lvl1pPr>
          </a:lstStyle>
          <a:p>
            <a:pPr lvl="0"/>
            <a:r>
              <a:rPr lang="en-US"/>
              <a:t>Add Subhead</a:t>
            </a:r>
          </a:p>
        </p:txBody>
      </p:sp>
      <p:sp>
        <p:nvSpPr>
          <p:cNvPr id="14" name="Text Placeholder 26">
            <a:extLst>
              <a:ext uri="{FF2B5EF4-FFF2-40B4-BE49-F238E27FC236}">
                <a16:creationId xmlns:a16="http://schemas.microsoft.com/office/drawing/2014/main" id="{DD8EBCA0-B289-794C-B42E-641C6AA1D5CC}"/>
              </a:ext>
            </a:extLst>
          </p:cNvPr>
          <p:cNvSpPr>
            <a:spLocks noGrp="1"/>
          </p:cNvSpPr>
          <p:nvPr>
            <p:ph type="body" sz="quarter" idx="19" hasCustomPrompt="1"/>
          </p:nvPr>
        </p:nvSpPr>
        <p:spPr>
          <a:xfrm>
            <a:off x="613052" y="4428545"/>
            <a:ext cx="5263197" cy="1206360"/>
          </a:xfrm>
        </p:spPr>
        <p:txBody>
          <a:bodyPr>
            <a:normAutofit/>
          </a:bodyPr>
          <a:lstStyle>
            <a:lvl1pPr marL="0" indent="0" algn="l">
              <a:buNone/>
              <a:defRPr sz="1600">
                <a:solidFill>
                  <a:schemeClr val="tx2"/>
                </a:solidFill>
              </a:defRPr>
            </a:lvl1pPr>
          </a:lstStyle>
          <a:p>
            <a:pPr lvl="0"/>
            <a:r>
              <a:rPr lang="en-US"/>
              <a:t>Click to add descriptor</a:t>
            </a:r>
          </a:p>
        </p:txBody>
      </p:sp>
      <p:sp>
        <p:nvSpPr>
          <p:cNvPr id="15" name="Text Placeholder 24">
            <a:extLst>
              <a:ext uri="{FF2B5EF4-FFF2-40B4-BE49-F238E27FC236}">
                <a16:creationId xmlns:a16="http://schemas.microsoft.com/office/drawing/2014/main" id="{96EC2AB0-BBEF-E44D-A92A-475963D3F579}"/>
              </a:ext>
            </a:extLst>
          </p:cNvPr>
          <p:cNvSpPr>
            <a:spLocks noGrp="1"/>
          </p:cNvSpPr>
          <p:nvPr>
            <p:ph type="body" sz="quarter" idx="20" hasCustomPrompt="1"/>
          </p:nvPr>
        </p:nvSpPr>
        <p:spPr>
          <a:xfrm>
            <a:off x="6280260" y="3884030"/>
            <a:ext cx="5262384" cy="376091"/>
          </a:xfrm>
        </p:spPr>
        <p:txBody>
          <a:bodyPr>
            <a:noAutofit/>
          </a:bodyPr>
          <a:lstStyle>
            <a:lvl1pPr marL="0" indent="0" algn="l">
              <a:buNone/>
              <a:defRPr sz="2000" b="1">
                <a:solidFill>
                  <a:schemeClr val="accent1"/>
                </a:solidFill>
              </a:defRPr>
            </a:lvl1pPr>
          </a:lstStyle>
          <a:p>
            <a:pPr lvl="0"/>
            <a:r>
              <a:rPr lang="en-US"/>
              <a:t>Add Subhead</a:t>
            </a:r>
          </a:p>
        </p:txBody>
      </p:sp>
      <p:sp>
        <p:nvSpPr>
          <p:cNvPr id="16" name="Text Placeholder 26">
            <a:extLst>
              <a:ext uri="{FF2B5EF4-FFF2-40B4-BE49-F238E27FC236}">
                <a16:creationId xmlns:a16="http://schemas.microsoft.com/office/drawing/2014/main" id="{4CF036F7-010B-4A49-A00C-457532D851D4}"/>
              </a:ext>
            </a:extLst>
          </p:cNvPr>
          <p:cNvSpPr>
            <a:spLocks noGrp="1"/>
          </p:cNvSpPr>
          <p:nvPr>
            <p:ph type="body" sz="quarter" idx="21" hasCustomPrompt="1"/>
          </p:nvPr>
        </p:nvSpPr>
        <p:spPr>
          <a:xfrm>
            <a:off x="6280260" y="4428545"/>
            <a:ext cx="5262384" cy="1206360"/>
          </a:xfrm>
        </p:spPr>
        <p:txBody>
          <a:bodyPr>
            <a:normAutofit/>
          </a:bodyPr>
          <a:lstStyle>
            <a:lvl1pPr marL="0" indent="0" algn="l">
              <a:buNone/>
              <a:defRPr sz="1600">
                <a:solidFill>
                  <a:schemeClr val="tx2"/>
                </a:solidFill>
              </a:defRPr>
            </a:lvl1pPr>
          </a:lstStyle>
          <a:p>
            <a:pPr lvl="0"/>
            <a:r>
              <a:rPr lang="en-US"/>
              <a:t>Click to add descriptor</a:t>
            </a:r>
          </a:p>
        </p:txBody>
      </p:sp>
      <p:pic>
        <p:nvPicPr>
          <p:cNvPr id="17" name="Picture 16">
            <a:extLst>
              <a:ext uri="{FF2B5EF4-FFF2-40B4-BE49-F238E27FC236}">
                <a16:creationId xmlns:a16="http://schemas.microsoft.com/office/drawing/2014/main" id="{FFE4E955-33B2-7944-8864-43B0C207D9C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4141777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08FE-8E8C-3A42-91D6-18E0443722AE}"/>
              </a:ext>
            </a:extLst>
          </p:cNvPr>
          <p:cNvSpPr>
            <a:spLocks noGrp="1"/>
          </p:cNvSpPr>
          <p:nvPr>
            <p:ph type="title" hasCustomPrompt="1"/>
          </p:nvPr>
        </p:nvSpPr>
        <p:spPr>
          <a:xfrm>
            <a:off x="622852" y="832485"/>
            <a:ext cx="10919792" cy="1325563"/>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6DCB2F35-D389-464C-843F-0BF9328C8D8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4" name="Footer Placeholder 3">
            <a:extLst>
              <a:ext uri="{FF2B5EF4-FFF2-40B4-BE49-F238E27FC236}">
                <a16:creationId xmlns:a16="http://schemas.microsoft.com/office/drawing/2014/main" id="{F2819FE3-5675-B247-A338-819087CB5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3EA6E-65F2-A344-BC09-5C9919BDBEA1}"/>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6" name="Text Placeholder 8">
            <a:extLst>
              <a:ext uri="{FF2B5EF4-FFF2-40B4-BE49-F238E27FC236}">
                <a16:creationId xmlns:a16="http://schemas.microsoft.com/office/drawing/2014/main" id="{10C9557A-B207-F34C-B656-C1230E9E331E}"/>
              </a:ext>
            </a:extLst>
          </p:cNvPr>
          <p:cNvSpPr>
            <a:spLocks noGrp="1"/>
          </p:cNvSpPr>
          <p:nvPr>
            <p:ph type="body" sz="quarter" idx="14" hasCustomPrompt="1"/>
          </p:nvPr>
        </p:nvSpPr>
        <p:spPr>
          <a:xfrm>
            <a:off x="1461509" y="2272202"/>
            <a:ext cx="9102725" cy="1156797"/>
          </a:xfrm>
        </p:spPr>
        <p:txBody>
          <a:bodyPr>
            <a:normAutofit/>
          </a:bodyPr>
          <a:lstStyle>
            <a:lvl1pPr marL="0" indent="0" algn="ctr">
              <a:buNone/>
              <a:defRPr sz="2000"/>
            </a:lvl1pPr>
            <a:lvl2pPr algn="ctr">
              <a:defRPr/>
            </a:lvl2pPr>
            <a:lvl3pPr algn="ctr">
              <a:defRPr/>
            </a:lvl3pPr>
            <a:lvl4pPr algn="ctr">
              <a:defRPr/>
            </a:lvl4pPr>
            <a:lvl5pPr algn="ctr">
              <a:defRPr/>
            </a:lvl5pPr>
          </a:lstStyle>
          <a:p>
            <a:pPr lvl="0"/>
            <a:r>
              <a:rPr lang="en-US"/>
              <a:t>Add short paragraph here with stats below</a:t>
            </a:r>
          </a:p>
        </p:txBody>
      </p:sp>
      <p:sp>
        <p:nvSpPr>
          <p:cNvPr id="7" name="Text Placeholder 24">
            <a:extLst>
              <a:ext uri="{FF2B5EF4-FFF2-40B4-BE49-F238E27FC236}">
                <a16:creationId xmlns:a16="http://schemas.microsoft.com/office/drawing/2014/main" id="{6015B2BB-8034-A845-964F-BA045F6EF760}"/>
              </a:ext>
            </a:extLst>
          </p:cNvPr>
          <p:cNvSpPr>
            <a:spLocks noGrp="1"/>
          </p:cNvSpPr>
          <p:nvPr>
            <p:ph type="body" sz="quarter" idx="18" hasCustomPrompt="1"/>
          </p:nvPr>
        </p:nvSpPr>
        <p:spPr>
          <a:xfrm>
            <a:off x="1277360" y="3875088"/>
            <a:ext cx="2244725" cy="676275"/>
          </a:xfrm>
        </p:spPr>
        <p:txBody>
          <a:bodyPr>
            <a:noAutofit/>
          </a:bodyPr>
          <a:lstStyle>
            <a:lvl1pPr marL="0" indent="0" algn="ctr">
              <a:buNone/>
              <a:defRPr sz="4400" b="1">
                <a:solidFill>
                  <a:schemeClr val="accent1"/>
                </a:solidFill>
              </a:defRPr>
            </a:lvl1pPr>
          </a:lstStyle>
          <a:p>
            <a:pPr lvl="0"/>
            <a:r>
              <a:rPr lang="en-US"/>
              <a:t>300+</a:t>
            </a:r>
          </a:p>
        </p:txBody>
      </p:sp>
      <p:sp>
        <p:nvSpPr>
          <p:cNvPr id="8" name="Text Placeholder 26">
            <a:extLst>
              <a:ext uri="{FF2B5EF4-FFF2-40B4-BE49-F238E27FC236}">
                <a16:creationId xmlns:a16="http://schemas.microsoft.com/office/drawing/2014/main" id="{09607D35-57CD-544C-B7CC-3033062E2394}"/>
              </a:ext>
            </a:extLst>
          </p:cNvPr>
          <p:cNvSpPr>
            <a:spLocks noGrp="1"/>
          </p:cNvSpPr>
          <p:nvPr>
            <p:ph type="body" sz="quarter" idx="19" hasCustomPrompt="1"/>
          </p:nvPr>
        </p:nvSpPr>
        <p:spPr>
          <a:xfrm>
            <a:off x="1277360" y="4665518"/>
            <a:ext cx="2244725" cy="671512"/>
          </a:xfrm>
        </p:spPr>
        <p:txBody>
          <a:bodyPr>
            <a:normAutofit/>
          </a:bodyPr>
          <a:lstStyle>
            <a:lvl1pPr marL="0" indent="0" algn="ctr">
              <a:buNone/>
              <a:defRPr sz="1400">
                <a:solidFill>
                  <a:schemeClr val="tx2"/>
                </a:solidFill>
              </a:defRPr>
            </a:lvl1pPr>
          </a:lstStyle>
          <a:p>
            <a:pPr lvl="0"/>
            <a:r>
              <a:rPr lang="en-US"/>
              <a:t>Click to add descriptor</a:t>
            </a:r>
          </a:p>
        </p:txBody>
      </p:sp>
      <p:sp>
        <p:nvSpPr>
          <p:cNvPr id="9" name="Text Placeholder 24">
            <a:extLst>
              <a:ext uri="{FF2B5EF4-FFF2-40B4-BE49-F238E27FC236}">
                <a16:creationId xmlns:a16="http://schemas.microsoft.com/office/drawing/2014/main" id="{6760709D-5D91-0549-B0D0-E4B2C83AAA73}"/>
              </a:ext>
            </a:extLst>
          </p:cNvPr>
          <p:cNvSpPr>
            <a:spLocks noGrp="1"/>
          </p:cNvSpPr>
          <p:nvPr>
            <p:ph type="body" sz="quarter" idx="20" hasCustomPrompt="1"/>
          </p:nvPr>
        </p:nvSpPr>
        <p:spPr>
          <a:xfrm>
            <a:off x="4890509" y="3875088"/>
            <a:ext cx="2244725" cy="676275"/>
          </a:xfrm>
        </p:spPr>
        <p:txBody>
          <a:bodyPr>
            <a:noAutofit/>
          </a:bodyPr>
          <a:lstStyle>
            <a:lvl1pPr marL="0" indent="0" algn="ctr">
              <a:buNone/>
              <a:defRPr sz="4400" b="1">
                <a:solidFill>
                  <a:schemeClr val="accent1"/>
                </a:solidFill>
              </a:defRPr>
            </a:lvl1pPr>
          </a:lstStyle>
          <a:p>
            <a:pPr lvl="0"/>
            <a:r>
              <a:rPr lang="en-US"/>
              <a:t>16</a:t>
            </a:r>
          </a:p>
        </p:txBody>
      </p:sp>
      <p:sp>
        <p:nvSpPr>
          <p:cNvPr id="10" name="Text Placeholder 26">
            <a:extLst>
              <a:ext uri="{FF2B5EF4-FFF2-40B4-BE49-F238E27FC236}">
                <a16:creationId xmlns:a16="http://schemas.microsoft.com/office/drawing/2014/main" id="{A0E7FC2E-B12D-654A-8E30-533D9C5BDEA9}"/>
              </a:ext>
            </a:extLst>
          </p:cNvPr>
          <p:cNvSpPr>
            <a:spLocks noGrp="1"/>
          </p:cNvSpPr>
          <p:nvPr>
            <p:ph type="body" sz="quarter" idx="21" hasCustomPrompt="1"/>
          </p:nvPr>
        </p:nvSpPr>
        <p:spPr>
          <a:xfrm>
            <a:off x="4890509" y="4665518"/>
            <a:ext cx="2244725" cy="671512"/>
          </a:xfrm>
        </p:spPr>
        <p:txBody>
          <a:bodyPr>
            <a:normAutofit/>
          </a:bodyPr>
          <a:lstStyle>
            <a:lvl1pPr marL="0" indent="0" algn="ctr">
              <a:buNone/>
              <a:defRPr sz="1400">
                <a:solidFill>
                  <a:schemeClr val="tx2"/>
                </a:solidFill>
              </a:defRPr>
            </a:lvl1pPr>
          </a:lstStyle>
          <a:p>
            <a:pPr lvl="0"/>
            <a:r>
              <a:rPr lang="en-US"/>
              <a:t>Click to add descriptor</a:t>
            </a:r>
          </a:p>
        </p:txBody>
      </p:sp>
      <p:sp>
        <p:nvSpPr>
          <p:cNvPr id="11" name="Text Placeholder 24">
            <a:extLst>
              <a:ext uri="{FF2B5EF4-FFF2-40B4-BE49-F238E27FC236}">
                <a16:creationId xmlns:a16="http://schemas.microsoft.com/office/drawing/2014/main" id="{5704198A-D876-E248-BF2D-CE831F026D42}"/>
              </a:ext>
            </a:extLst>
          </p:cNvPr>
          <p:cNvSpPr>
            <a:spLocks noGrp="1"/>
          </p:cNvSpPr>
          <p:nvPr>
            <p:ph type="body" sz="quarter" idx="22" hasCustomPrompt="1"/>
          </p:nvPr>
        </p:nvSpPr>
        <p:spPr>
          <a:xfrm>
            <a:off x="8623733" y="3875088"/>
            <a:ext cx="2244725" cy="676275"/>
          </a:xfrm>
        </p:spPr>
        <p:txBody>
          <a:bodyPr>
            <a:noAutofit/>
          </a:bodyPr>
          <a:lstStyle>
            <a:lvl1pPr marL="0" indent="0" algn="ctr">
              <a:buNone/>
              <a:defRPr sz="4400" b="1">
                <a:solidFill>
                  <a:schemeClr val="accent1"/>
                </a:solidFill>
              </a:defRPr>
            </a:lvl1pPr>
          </a:lstStyle>
          <a:p>
            <a:pPr lvl="0"/>
            <a:r>
              <a:rPr lang="en-US"/>
              <a:t>95%</a:t>
            </a:r>
          </a:p>
        </p:txBody>
      </p:sp>
      <p:sp>
        <p:nvSpPr>
          <p:cNvPr id="12" name="Text Placeholder 26">
            <a:extLst>
              <a:ext uri="{FF2B5EF4-FFF2-40B4-BE49-F238E27FC236}">
                <a16:creationId xmlns:a16="http://schemas.microsoft.com/office/drawing/2014/main" id="{E21AA6E8-FF8D-FF49-8FC0-EDEE23973983}"/>
              </a:ext>
            </a:extLst>
          </p:cNvPr>
          <p:cNvSpPr>
            <a:spLocks noGrp="1"/>
          </p:cNvSpPr>
          <p:nvPr>
            <p:ph type="body" sz="quarter" idx="23" hasCustomPrompt="1"/>
          </p:nvPr>
        </p:nvSpPr>
        <p:spPr>
          <a:xfrm>
            <a:off x="8623733" y="4665518"/>
            <a:ext cx="2244725" cy="671512"/>
          </a:xfrm>
        </p:spPr>
        <p:txBody>
          <a:bodyPr>
            <a:normAutofit/>
          </a:bodyPr>
          <a:lstStyle>
            <a:lvl1pPr marL="0" indent="0" algn="ctr">
              <a:buNone/>
              <a:defRPr sz="1400">
                <a:solidFill>
                  <a:schemeClr val="tx2"/>
                </a:solidFill>
              </a:defRPr>
            </a:lvl1pPr>
          </a:lstStyle>
          <a:p>
            <a:pPr lvl="0"/>
            <a:r>
              <a:rPr lang="en-US"/>
              <a:t>Click to add descriptor</a:t>
            </a:r>
          </a:p>
        </p:txBody>
      </p:sp>
      <p:pic>
        <p:nvPicPr>
          <p:cNvPr id="14" name="Picture 13" descr="A picture containing drawing&#10;&#10;Description automatically generated">
            <a:extLst>
              <a:ext uri="{FF2B5EF4-FFF2-40B4-BE49-F238E27FC236}">
                <a16:creationId xmlns:a16="http://schemas.microsoft.com/office/drawing/2014/main" id="{2CFA7E1C-47FF-CF46-B2BE-C7AD5D34AD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1090823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s slide - light blue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08FE-8E8C-3A42-91D6-18E0443722AE}"/>
              </a:ext>
            </a:extLst>
          </p:cNvPr>
          <p:cNvSpPr>
            <a:spLocks noGrp="1"/>
          </p:cNvSpPr>
          <p:nvPr>
            <p:ph type="title" hasCustomPrompt="1"/>
          </p:nvPr>
        </p:nvSpPr>
        <p:spPr>
          <a:xfrm>
            <a:off x="622852" y="832485"/>
            <a:ext cx="10919792" cy="1325563"/>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6DCB2F35-D389-464C-843F-0BF9328C8D8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4" name="Footer Placeholder 3">
            <a:extLst>
              <a:ext uri="{FF2B5EF4-FFF2-40B4-BE49-F238E27FC236}">
                <a16:creationId xmlns:a16="http://schemas.microsoft.com/office/drawing/2014/main" id="{F2819FE3-5675-B247-A338-819087CB5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3EA6E-65F2-A344-BC09-5C9919BDBEA1}"/>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6" name="Text Placeholder 8">
            <a:extLst>
              <a:ext uri="{FF2B5EF4-FFF2-40B4-BE49-F238E27FC236}">
                <a16:creationId xmlns:a16="http://schemas.microsoft.com/office/drawing/2014/main" id="{10C9557A-B207-F34C-B656-C1230E9E331E}"/>
              </a:ext>
            </a:extLst>
          </p:cNvPr>
          <p:cNvSpPr>
            <a:spLocks noGrp="1"/>
          </p:cNvSpPr>
          <p:nvPr>
            <p:ph type="body" sz="quarter" idx="14" hasCustomPrompt="1"/>
          </p:nvPr>
        </p:nvSpPr>
        <p:spPr>
          <a:xfrm>
            <a:off x="1461509" y="2272202"/>
            <a:ext cx="9102725" cy="1156797"/>
          </a:xfrm>
        </p:spPr>
        <p:txBody>
          <a:bodyPr>
            <a:normAutofit/>
          </a:bodyPr>
          <a:lstStyle>
            <a:lvl1pPr marL="0" indent="0" algn="ctr">
              <a:buNone/>
              <a:defRPr sz="2000"/>
            </a:lvl1pPr>
            <a:lvl2pPr algn="ctr">
              <a:defRPr/>
            </a:lvl2pPr>
            <a:lvl3pPr algn="ctr">
              <a:defRPr/>
            </a:lvl3pPr>
            <a:lvl4pPr algn="ctr">
              <a:defRPr/>
            </a:lvl4pPr>
            <a:lvl5pPr algn="ctr">
              <a:defRPr/>
            </a:lvl5pPr>
          </a:lstStyle>
          <a:p>
            <a:pPr lvl="0"/>
            <a:r>
              <a:rPr lang="en-US"/>
              <a:t>Add short paragraph here with stats below</a:t>
            </a:r>
          </a:p>
        </p:txBody>
      </p:sp>
      <p:sp>
        <p:nvSpPr>
          <p:cNvPr id="7" name="Text Placeholder 24">
            <a:extLst>
              <a:ext uri="{FF2B5EF4-FFF2-40B4-BE49-F238E27FC236}">
                <a16:creationId xmlns:a16="http://schemas.microsoft.com/office/drawing/2014/main" id="{6015B2BB-8034-A845-964F-BA045F6EF760}"/>
              </a:ext>
            </a:extLst>
          </p:cNvPr>
          <p:cNvSpPr>
            <a:spLocks noGrp="1"/>
          </p:cNvSpPr>
          <p:nvPr>
            <p:ph type="body" sz="quarter" idx="18" hasCustomPrompt="1"/>
          </p:nvPr>
        </p:nvSpPr>
        <p:spPr>
          <a:xfrm>
            <a:off x="1277360" y="3875088"/>
            <a:ext cx="2244725" cy="676275"/>
          </a:xfrm>
        </p:spPr>
        <p:txBody>
          <a:bodyPr>
            <a:noAutofit/>
          </a:bodyPr>
          <a:lstStyle>
            <a:lvl1pPr marL="0" indent="0" algn="ctr">
              <a:buNone/>
              <a:defRPr sz="4400" b="1">
                <a:solidFill>
                  <a:schemeClr val="accent1"/>
                </a:solidFill>
              </a:defRPr>
            </a:lvl1pPr>
          </a:lstStyle>
          <a:p>
            <a:pPr lvl="0"/>
            <a:r>
              <a:rPr lang="en-US"/>
              <a:t>300+</a:t>
            </a:r>
          </a:p>
        </p:txBody>
      </p:sp>
      <p:sp>
        <p:nvSpPr>
          <p:cNvPr id="8" name="Text Placeholder 26">
            <a:extLst>
              <a:ext uri="{FF2B5EF4-FFF2-40B4-BE49-F238E27FC236}">
                <a16:creationId xmlns:a16="http://schemas.microsoft.com/office/drawing/2014/main" id="{09607D35-57CD-544C-B7CC-3033062E2394}"/>
              </a:ext>
            </a:extLst>
          </p:cNvPr>
          <p:cNvSpPr>
            <a:spLocks noGrp="1"/>
          </p:cNvSpPr>
          <p:nvPr>
            <p:ph type="body" sz="quarter" idx="19" hasCustomPrompt="1"/>
          </p:nvPr>
        </p:nvSpPr>
        <p:spPr>
          <a:xfrm>
            <a:off x="1277360" y="4665518"/>
            <a:ext cx="2244725" cy="671512"/>
          </a:xfrm>
        </p:spPr>
        <p:txBody>
          <a:bodyPr>
            <a:normAutofit/>
          </a:bodyPr>
          <a:lstStyle>
            <a:lvl1pPr marL="0" indent="0" algn="ctr">
              <a:buNone/>
              <a:defRPr sz="1400">
                <a:solidFill>
                  <a:schemeClr val="tx2"/>
                </a:solidFill>
              </a:defRPr>
            </a:lvl1pPr>
          </a:lstStyle>
          <a:p>
            <a:pPr lvl="0"/>
            <a:r>
              <a:rPr lang="en-US"/>
              <a:t>Click to add descriptor</a:t>
            </a:r>
          </a:p>
        </p:txBody>
      </p:sp>
      <p:sp>
        <p:nvSpPr>
          <p:cNvPr id="9" name="Text Placeholder 24">
            <a:extLst>
              <a:ext uri="{FF2B5EF4-FFF2-40B4-BE49-F238E27FC236}">
                <a16:creationId xmlns:a16="http://schemas.microsoft.com/office/drawing/2014/main" id="{6760709D-5D91-0549-B0D0-E4B2C83AAA73}"/>
              </a:ext>
            </a:extLst>
          </p:cNvPr>
          <p:cNvSpPr>
            <a:spLocks noGrp="1"/>
          </p:cNvSpPr>
          <p:nvPr>
            <p:ph type="body" sz="quarter" idx="20" hasCustomPrompt="1"/>
          </p:nvPr>
        </p:nvSpPr>
        <p:spPr>
          <a:xfrm>
            <a:off x="4890509" y="3875088"/>
            <a:ext cx="2244725" cy="676275"/>
          </a:xfrm>
        </p:spPr>
        <p:txBody>
          <a:bodyPr>
            <a:noAutofit/>
          </a:bodyPr>
          <a:lstStyle>
            <a:lvl1pPr marL="0" indent="0" algn="ctr">
              <a:buNone/>
              <a:defRPr sz="4400" b="1">
                <a:solidFill>
                  <a:schemeClr val="accent1"/>
                </a:solidFill>
              </a:defRPr>
            </a:lvl1pPr>
          </a:lstStyle>
          <a:p>
            <a:pPr lvl="0"/>
            <a:r>
              <a:rPr lang="en-US"/>
              <a:t>16</a:t>
            </a:r>
          </a:p>
        </p:txBody>
      </p:sp>
      <p:sp>
        <p:nvSpPr>
          <p:cNvPr id="10" name="Text Placeholder 26">
            <a:extLst>
              <a:ext uri="{FF2B5EF4-FFF2-40B4-BE49-F238E27FC236}">
                <a16:creationId xmlns:a16="http://schemas.microsoft.com/office/drawing/2014/main" id="{A0E7FC2E-B12D-654A-8E30-533D9C5BDEA9}"/>
              </a:ext>
            </a:extLst>
          </p:cNvPr>
          <p:cNvSpPr>
            <a:spLocks noGrp="1"/>
          </p:cNvSpPr>
          <p:nvPr>
            <p:ph type="body" sz="quarter" idx="21" hasCustomPrompt="1"/>
          </p:nvPr>
        </p:nvSpPr>
        <p:spPr>
          <a:xfrm>
            <a:off x="4890509" y="4665518"/>
            <a:ext cx="2244725" cy="671512"/>
          </a:xfrm>
        </p:spPr>
        <p:txBody>
          <a:bodyPr>
            <a:normAutofit/>
          </a:bodyPr>
          <a:lstStyle>
            <a:lvl1pPr marL="0" indent="0" algn="ctr">
              <a:buNone/>
              <a:defRPr sz="1400">
                <a:solidFill>
                  <a:schemeClr val="tx2"/>
                </a:solidFill>
              </a:defRPr>
            </a:lvl1pPr>
          </a:lstStyle>
          <a:p>
            <a:pPr lvl="0"/>
            <a:r>
              <a:rPr lang="en-US"/>
              <a:t>Click to add descriptor</a:t>
            </a:r>
          </a:p>
        </p:txBody>
      </p:sp>
      <p:sp>
        <p:nvSpPr>
          <p:cNvPr id="11" name="Text Placeholder 24">
            <a:extLst>
              <a:ext uri="{FF2B5EF4-FFF2-40B4-BE49-F238E27FC236}">
                <a16:creationId xmlns:a16="http://schemas.microsoft.com/office/drawing/2014/main" id="{5704198A-D876-E248-BF2D-CE831F026D42}"/>
              </a:ext>
            </a:extLst>
          </p:cNvPr>
          <p:cNvSpPr>
            <a:spLocks noGrp="1"/>
          </p:cNvSpPr>
          <p:nvPr>
            <p:ph type="body" sz="quarter" idx="22" hasCustomPrompt="1"/>
          </p:nvPr>
        </p:nvSpPr>
        <p:spPr>
          <a:xfrm>
            <a:off x="8623733" y="3875088"/>
            <a:ext cx="2244725" cy="676275"/>
          </a:xfrm>
        </p:spPr>
        <p:txBody>
          <a:bodyPr>
            <a:noAutofit/>
          </a:bodyPr>
          <a:lstStyle>
            <a:lvl1pPr marL="0" indent="0" algn="ctr">
              <a:buNone/>
              <a:defRPr sz="4400" b="1">
                <a:solidFill>
                  <a:schemeClr val="accent1"/>
                </a:solidFill>
              </a:defRPr>
            </a:lvl1pPr>
          </a:lstStyle>
          <a:p>
            <a:pPr lvl="0"/>
            <a:r>
              <a:rPr lang="en-US"/>
              <a:t>95%</a:t>
            </a:r>
          </a:p>
        </p:txBody>
      </p:sp>
      <p:sp>
        <p:nvSpPr>
          <p:cNvPr id="12" name="Text Placeholder 26">
            <a:extLst>
              <a:ext uri="{FF2B5EF4-FFF2-40B4-BE49-F238E27FC236}">
                <a16:creationId xmlns:a16="http://schemas.microsoft.com/office/drawing/2014/main" id="{E21AA6E8-FF8D-FF49-8FC0-EDEE23973983}"/>
              </a:ext>
            </a:extLst>
          </p:cNvPr>
          <p:cNvSpPr>
            <a:spLocks noGrp="1"/>
          </p:cNvSpPr>
          <p:nvPr>
            <p:ph type="body" sz="quarter" idx="23" hasCustomPrompt="1"/>
          </p:nvPr>
        </p:nvSpPr>
        <p:spPr>
          <a:xfrm>
            <a:off x="8623733" y="4665518"/>
            <a:ext cx="2244725" cy="671512"/>
          </a:xfrm>
        </p:spPr>
        <p:txBody>
          <a:bodyPr>
            <a:normAutofit/>
          </a:bodyPr>
          <a:lstStyle>
            <a:lvl1pPr marL="0" indent="0" algn="ctr">
              <a:buNone/>
              <a:defRPr sz="1400">
                <a:solidFill>
                  <a:schemeClr val="tx2"/>
                </a:solidFill>
              </a:defRPr>
            </a:lvl1pPr>
          </a:lstStyle>
          <a:p>
            <a:pPr lvl="0"/>
            <a:r>
              <a:rPr lang="en-US"/>
              <a:t>Click to add descriptor</a:t>
            </a:r>
          </a:p>
        </p:txBody>
      </p:sp>
      <p:pic>
        <p:nvPicPr>
          <p:cNvPr id="14" name="Picture 13" descr="A picture containing drawing&#10;&#10;Description automatically generated">
            <a:extLst>
              <a:ext uri="{FF2B5EF4-FFF2-40B4-BE49-F238E27FC236}">
                <a16:creationId xmlns:a16="http://schemas.microsoft.com/office/drawing/2014/main" id="{1EA87B85-CCD9-134B-8451-B4922B3B50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1648338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BAF54-0716-1E4E-BBDE-B85E566631C9}"/>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3" name="Footer Placeholder 2">
            <a:extLst>
              <a:ext uri="{FF2B5EF4-FFF2-40B4-BE49-F238E27FC236}">
                <a16:creationId xmlns:a16="http://schemas.microsoft.com/office/drawing/2014/main" id="{E4A9B159-9E7C-C045-AC5B-E78ECE3D9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F796B-0655-D641-935C-5AB7405C817A}"/>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6" name="Picture 5" descr="A picture containing drawing&#10;&#10;Description automatically generated">
            <a:extLst>
              <a:ext uri="{FF2B5EF4-FFF2-40B4-BE49-F238E27FC236}">
                <a16:creationId xmlns:a16="http://schemas.microsoft.com/office/drawing/2014/main" id="{B3A67318-29D6-9445-98F2-D7F144D776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88474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0C82-0FEE-FE4F-85EC-DDBE27014F7C}"/>
              </a:ext>
            </a:extLst>
          </p:cNvPr>
          <p:cNvSpPr>
            <a:spLocks noGrp="1"/>
          </p:cNvSpPr>
          <p:nvPr>
            <p:ph type="title" hasCustomPrompt="1"/>
          </p:nvPr>
        </p:nvSpPr>
        <p:spPr/>
        <p:txBody>
          <a:bodyPr>
            <a:normAutofit/>
          </a:bodyPr>
          <a:lstStyle>
            <a:lvl1pPr>
              <a:defRPr sz="2800"/>
            </a:lvl1pPr>
          </a:lstStyle>
          <a:p>
            <a:r>
              <a:rPr lang="en-US"/>
              <a:t>Click to Edit Master Title</a:t>
            </a:r>
          </a:p>
        </p:txBody>
      </p:sp>
      <p:sp>
        <p:nvSpPr>
          <p:cNvPr id="3" name="Content Placeholder 2">
            <a:extLst>
              <a:ext uri="{FF2B5EF4-FFF2-40B4-BE49-F238E27FC236}">
                <a16:creationId xmlns:a16="http://schemas.microsoft.com/office/drawing/2014/main" id="{E3E5A9F3-B616-8A4A-B85E-3C0FD129AB85}"/>
              </a:ext>
            </a:extLst>
          </p:cNvPr>
          <p:cNvSpPr>
            <a:spLocks noGrp="1"/>
          </p:cNvSpPr>
          <p:nvPr>
            <p:ph sz="half" idx="1"/>
          </p:nvPr>
        </p:nvSpPr>
        <p:spPr>
          <a:xfrm>
            <a:off x="838200" y="1825625"/>
            <a:ext cx="5181600" cy="4351338"/>
          </a:xfrm>
        </p:spPr>
        <p:txBody>
          <a:bodyPr>
            <a:normAutofit/>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DB50E0-7A50-3643-B250-5A32B9803B70}"/>
              </a:ext>
            </a:extLst>
          </p:cNvPr>
          <p:cNvSpPr>
            <a:spLocks noGrp="1"/>
          </p:cNvSpPr>
          <p:nvPr>
            <p:ph sz="half" idx="2"/>
          </p:nvPr>
        </p:nvSpPr>
        <p:spPr>
          <a:xfrm>
            <a:off x="6172200" y="1825625"/>
            <a:ext cx="5181600" cy="4351338"/>
          </a:xfrm>
        </p:spPr>
        <p:txBody>
          <a:bodyPr>
            <a:normAutofit/>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0EE912-5960-EF41-B083-DED731BDD136}"/>
              </a:ext>
            </a:extLst>
          </p:cNvPr>
          <p:cNvSpPr>
            <a:spLocks noGrp="1"/>
          </p:cNvSpPr>
          <p:nvPr>
            <p:ph type="dt" sz="half" idx="10"/>
          </p:nvPr>
        </p:nvSpPr>
        <p:spPr/>
        <p:txBody>
          <a:bodyPr/>
          <a:lstStyle/>
          <a:p>
            <a:fld id="{618EA4AB-A719-284F-A985-2FCA6979C17F}" type="datetimeFigureOut">
              <a:rPr lang="en-US" smtClean="0"/>
              <a:t>5/22/2026</a:t>
            </a:fld>
            <a:endParaRPr lang="en-US"/>
          </a:p>
        </p:txBody>
      </p:sp>
      <p:sp>
        <p:nvSpPr>
          <p:cNvPr id="7" name="Slide Number Placeholder 6">
            <a:extLst>
              <a:ext uri="{FF2B5EF4-FFF2-40B4-BE49-F238E27FC236}">
                <a16:creationId xmlns:a16="http://schemas.microsoft.com/office/drawing/2014/main" id="{F30E3944-18A2-F64F-9BA6-1D968B9651AD}"/>
              </a:ext>
            </a:extLst>
          </p:cNvPr>
          <p:cNvSpPr>
            <a:spLocks noGrp="1"/>
          </p:cNvSpPr>
          <p:nvPr>
            <p:ph type="sldNum" sz="quarter" idx="12"/>
          </p:nvPr>
        </p:nvSpPr>
        <p:spPr/>
        <p:txBody>
          <a:bodyPr/>
          <a:lstStyle/>
          <a:p>
            <a:fld id="{8B9201F0-9D9D-4E47-BE5F-5E71C2064294}" type="slidenum">
              <a:rPr lang="en-US" smtClean="0"/>
              <a:t>‹#›</a:t>
            </a:fld>
            <a:endParaRPr lang="en-US"/>
          </a:p>
        </p:txBody>
      </p:sp>
    </p:spTree>
    <p:extLst>
      <p:ext uri="{BB962C8B-B14F-4D97-AF65-F5344CB8AC3E}">
        <p14:creationId xmlns:p14="http://schemas.microsoft.com/office/powerpoint/2010/main" val="2503844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 light gray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BAF54-0716-1E4E-BBDE-B85E566631C9}"/>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3" name="Footer Placeholder 2">
            <a:extLst>
              <a:ext uri="{FF2B5EF4-FFF2-40B4-BE49-F238E27FC236}">
                <a16:creationId xmlns:a16="http://schemas.microsoft.com/office/drawing/2014/main" id="{E4A9B159-9E7C-C045-AC5B-E78ECE3D9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F796B-0655-D641-935C-5AB7405C817A}"/>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6" name="Picture 5" descr="A picture containing drawing&#10;&#10;Description automatically generated">
            <a:extLst>
              <a:ext uri="{FF2B5EF4-FFF2-40B4-BE49-F238E27FC236}">
                <a16:creationId xmlns:a16="http://schemas.microsoft.com/office/drawing/2014/main" id="{FAE2DCB7-AFFC-5D4D-9747-BB4A1355C3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43281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color background">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BAF54-0716-1E4E-BBDE-B85E566631C9}"/>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3" name="Footer Placeholder 2">
            <a:extLst>
              <a:ext uri="{FF2B5EF4-FFF2-40B4-BE49-F238E27FC236}">
                <a16:creationId xmlns:a16="http://schemas.microsoft.com/office/drawing/2014/main" id="{E4A9B159-9E7C-C045-AC5B-E78ECE3D9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F796B-0655-D641-935C-5AB7405C817A}"/>
              </a:ext>
            </a:extLst>
          </p:cNvPr>
          <p:cNvSpPr>
            <a:spLocks noGrp="1"/>
          </p:cNvSpPr>
          <p:nvPr>
            <p:ph type="sldNum" sz="quarter" idx="12"/>
          </p:nvPr>
        </p:nvSpPr>
        <p:spPr/>
        <p:txBody>
          <a:bodyPr/>
          <a:lstStyle>
            <a:lvl1pPr>
              <a:defRPr>
                <a:solidFill>
                  <a:schemeClr val="bg1"/>
                </a:solidFill>
              </a:defRPr>
            </a:lvl1pPr>
          </a:lstStyle>
          <a:p>
            <a:fld id="{36ADA0B0-CA1A-D640-ADB6-F09CCE1B7652}" type="slidenum">
              <a:rPr lang="en-US" smtClean="0"/>
              <a:pPr/>
              <a:t>‹#›</a:t>
            </a:fld>
            <a:endParaRPr lang="en-US"/>
          </a:p>
        </p:txBody>
      </p:sp>
      <p:pic>
        <p:nvPicPr>
          <p:cNvPr id="6" name="Picture 5">
            <a:extLst>
              <a:ext uri="{FF2B5EF4-FFF2-40B4-BE49-F238E27FC236}">
                <a16:creationId xmlns:a16="http://schemas.microsoft.com/office/drawing/2014/main" id="{CE030CA0-8FAF-A247-9ADF-E6440F9C2C7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1348529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BAF54-0716-1E4E-BBDE-B85E566631C9}"/>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3" name="Footer Placeholder 2">
            <a:extLst>
              <a:ext uri="{FF2B5EF4-FFF2-40B4-BE49-F238E27FC236}">
                <a16:creationId xmlns:a16="http://schemas.microsoft.com/office/drawing/2014/main" id="{E4A9B159-9E7C-C045-AC5B-E78ECE3D9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F796B-0655-D641-935C-5AB7405C817A}"/>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6" name="Picture 5" descr="A picture containing drawing&#10;&#10;Description automatically generated">
            <a:extLst>
              <a:ext uri="{FF2B5EF4-FFF2-40B4-BE49-F238E27FC236}">
                <a16:creationId xmlns:a16="http://schemas.microsoft.com/office/drawing/2014/main" id="{B3A67318-29D6-9445-98F2-D7F144D776AD}"/>
              </a:ext>
            </a:extLst>
          </p:cNvPr>
          <p:cNvPicPr>
            <a:picLocks noChangeAspect="1"/>
          </p:cNvPicPr>
          <p:nvPr userDrawn="1"/>
        </p:nvPicPr>
        <p:blipFill>
          <a:blip r:embed="rId2"/>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884747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nd Circle Photo - light blue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439267"/>
            <a:ext cx="520567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p:nvPr>
        </p:nvSpPr>
        <p:spPr>
          <a:xfrm>
            <a:off x="626167" y="1899767"/>
            <a:ext cx="5205673" cy="41657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7" name="Picture Placeholder 8">
            <a:extLst>
              <a:ext uri="{FF2B5EF4-FFF2-40B4-BE49-F238E27FC236}">
                <a16:creationId xmlns:a16="http://schemas.microsoft.com/office/drawing/2014/main" id="{C4F27E85-32A4-3449-A7DE-264FB89982E6}"/>
              </a:ext>
            </a:extLst>
          </p:cNvPr>
          <p:cNvSpPr>
            <a:spLocks noGrp="1"/>
          </p:cNvSpPr>
          <p:nvPr>
            <p:ph type="pic" sz="quarter" idx="15"/>
          </p:nvPr>
        </p:nvSpPr>
        <p:spPr>
          <a:xfrm>
            <a:off x="6669983" y="935037"/>
            <a:ext cx="4895850" cy="4855464"/>
          </a:xfrm>
          <a:prstGeom prst="ellipse">
            <a:avLst/>
          </a:prstGeom>
        </p:spPr>
        <p:txBody>
          <a:bodyPr/>
          <a:lstStyle>
            <a:lvl1pPr marL="0" indent="0" algn="ctr">
              <a:buNone/>
              <a:defRPr/>
            </a:lvl1pPr>
          </a:lstStyle>
          <a:p>
            <a:endParaRPr lang="en-US"/>
          </a:p>
        </p:txBody>
      </p:sp>
      <p:pic>
        <p:nvPicPr>
          <p:cNvPr id="9" name="Picture 8" descr="A picture containing drawing&#10;&#10;Description automatically generated">
            <a:extLst>
              <a:ext uri="{FF2B5EF4-FFF2-40B4-BE49-F238E27FC236}">
                <a16:creationId xmlns:a16="http://schemas.microsoft.com/office/drawing/2014/main" id="{484BFBD7-77F1-F140-896A-A72120B346D7}"/>
              </a:ext>
            </a:extLst>
          </p:cNvPr>
          <p:cNvPicPr>
            <a:picLocks noChangeAspect="1"/>
          </p:cNvPicPr>
          <p:nvPr userDrawn="1"/>
        </p:nvPicPr>
        <p:blipFill>
          <a:blip r:embed="rId2"/>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699555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 light blue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hasCustomPrompt="1"/>
          </p:nvPr>
        </p:nvSpPr>
        <p:spPr>
          <a:xfrm>
            <a:off x="626167" y="1825625"/>
            <a:ext cx="10903223"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ABCD20F0-FA5D-9541-8E0C-01813B4A444A}"/>
              </a:ext>
            </a:extLst>
          </p:cNvPr>
          <p:cNvPicPr>
            <a:picLocks noChangeAspect="1"/>
          </p:cNvPicPr>
          <p:nvPr userDrawn="1"/>
        </p:nvPicPr>
        <p:blipFill>
          <a:blip r:embed="rId2"/>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3937353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Circl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439267"/>
            <a:ext cx="520567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p:nvPr>
        </p:nvSpPr>
        <p:spPr>
          <a:xfrm>
            <a:off x="626167" y="1899767"/>
            <a:ext cx="5205673" cy="41657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7" name="Picture Placeholder 8">
            <a:extLst>
              <a:ext uri="{FF2B5EF4-FFF2-40B4-BE49-F238E27FC236}">
                <a16:creationId xmlns:a16="http://schemas.microsoft.com/office/drawing/2014/main" id="{C4F27E85-32A4-3449-A7DE-264FB89982E6}"/>
              </a:ext>
            </a:extLst>
          </p:cNvPr>
          <p:cNvSpPr>
            <a:spLocks noGrp="1"/>
          </p:cNvSpPr>
          <p:nvPr>
            <p:ph type="pic" sz="quarter" idx="15"/>
          </p:nvPr>
        </p:nvSpPr>
        <p:spPr>
          <a:xfrm>
            <a:off x="6669983" y="935037"/>
            <a:ext cx="4895850" cy="4855464"/>
          </a:xfrm>
          <a:prstGeom prst="ellipse">
            <a:avLst/>
          </a:prstGeom>
        </p:spPr>
        <p:txBody>
          <a:bodyPr/>
          <a:lstStyle>
            <a:lvl1pPr marL="0" indent="0" algn="ctr">
              <a:buNone/>
              <a:defRPr/>
            </a:lvl1pPr>
          </a:lstStyle>
          <a:p>
            <a:endParaRPr lang="en-US"/>
          </a:p>
        </p:txBody>
      </p:sp>
      <p:pic>
        <p:nvPicPr>
          <p:cNvPr id="9" name="Picture 8" descr="A picture containing drawing&#10;&#10;Description automatically generated">
            <a:extLst>
              <a:ext uri="{FF2B5EF4-FFF2-40B4-BE49-F238E27FC236}">
                <a16:creationId xmlns:a16="http://schemas.microsoft.com/office/drawing/2014/main" id="{6A6A4AC5-BC20-C446-9289-2D79EB842337}"/>
              </a:ext>
            </a:extLst>
          </p:cNvPr>
          <p:cNvPicPr>
            <a:picLocks noChangeAspect="1"/>
          </p:cNvPicPr>
          <p:nvPr userDrawn="1"/>
        </p:nvPicPr>
        <p:blipFill>
          <a:blip r:embed="rId2"/>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1380312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hasCustomPrompt="1"/>
          </p:nvPr>
        </p:nvSpPr>
        <p:spPr>
          <a:xfrm>
            <a:off x="626167" y="1825625"/>
            <a:ext cx="10903223"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a:xfrm>
            <a:off x="9247909" y="6233689"/>
            <a:ext cx="2743200" cy="365125"/>
          </a:xfrm>
        </p:spPr>
        <p:txBody>
          <a:bodyPr/>
          <a:lstStyle/>
          <a:p>
            <a:fld id="{36ADA0B0-CA1A-D640-ADB6-F09CCE1B7652}"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F740C5AD-56F6-A249-98FB-F17C1E1D6D3C}"/>
              </a:ext>
            </a:extLst>
          </p:cNvPr>
          <p:cNvPicPr>
            <a:picLocks noChangeAspect="1"/>
          </p:cNvPicPr>
          <p:nvPr userDrawn="1"/>
        </p:nvPicPr>
        <p:blipFill>
          <a:blip r:embed="rId2"/>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617573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117B-9090-9E44-8C1C-0426E115175D}"/>
              </a:ext>
            </a:extLst>
          </p:cNvPr>
          <p:cNvSpPr>
            <a:spLocks noGrp="1"/>
          </p:cNvSpPr>
          <p:nvPr>
            <p:ph type="ctrTitle" hasCustomPrompt="1"/>
          </p:nvPr>
        </p:nvSpPr>
        <p:spPr>
          <a:xfrm>
            <a:off x="1524000" y="2264435"/>
            <a:ext cx="9144000" cy="1779863"/>
          </a:xfrm>
        </p:spPr>
        <p:txBody>
          <a:bodyPr anchor="t">
            <a:noAutofit/>
          </a:bodyPr>
          <a:lstStyle>
            <a:lvl1pPr algn="ctr">
              <a:defRPr sz="60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54589638-1844-0A4E-8299-D1117E5B74DA}"/>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8EA4740C-444A-584F-BEB1-D06AA6812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3712A-6990-2C46-A1C8-2A1BCDE24878}"/>
              </a:ext>
            </a:extLst>
          </p:cNvPr>
          <p:cNvSpPr>
            <a:spLocks noGrp="1"/>
          </p:cNvSpPr>
          <p:nvPr>
            <p:ph type="sldNum" sz="quarter" idx="12"/>
          </p:nvPr>
        </p:nvSpPr>
        <p:spPr>
          <a:xfrm>
            <a:off x="9247909" y="6236208"/>
            <a:ext cx="2743200" cy="365125"/>
          </a:xfrm>
        </p:spPr>
        <p:txBody>
          <a:bodyPr/>
          <a:lstStyle>
            <a:lvl1pPr>
              <a:defRPr>
                <a:solidFill>
                  <a:schemeClr val="bg1"/>
                </a:solidFill>
              </a:defRPr>
            </a:lvl1pPr>
          </a:lstStyle>
          <a:p>
            <a:fld id="{36ADA0B0-CA1A-D640-ADB6-F09CCE1B7652}" type="slidenum">
              <a:rPr lang="en-US" smtClean="0"/>
              <a:pPr/>
              <a:t>‹#›</a:t>
            </a:fld>
            <a:endParaRPr lang="en-US"/>
          </a:p>
        </p:txBody>
      </p:sp>
    </p:spTree>
    <p:extLst>
      <p:ext uri="{BB962C8B-B14F-4D97-AF65-F5344CB8AC3E}">
        <p14:creationId xmlns:p14="http://schemas.microsoft.com/office/powerpoint/2010/main" val="3267476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E55A-A6E1-8945-B714-0CA66948061C}"/>
              </a:ext>
            </a:extLst>
          </p:cNvPr>
          <p:cNvSpPr>
            <a:spLocks noGrp="1"/>
          </p:cNvSpPr>
          <p:nvPr>
            <p:ph type="title" hasCustomPrompt="1"/>
          </p:nvPr>
        </p:nvSpPr>
        <p:spPr>
          <a:xfrm>
            <a:off x="831851" y="1745312"/>
            <a:ext cx="8169909" cy="2262808"/>
          </a:xfrm>
        </p:spPr>
        <p:txBody>
          <a:bodyPr anchor="t">
            <a:normAutofit/>
          </a:bodyPr>
          <a:lstStyle>
            <a:lvl1pPr>
              <a:lnSpc>
                <a:spcPts val="8300"/>
              </a:lnSpc>
              <a:spcAft>
                <a:spcPts val="500"/>
              </a:spcAft>
              <a:defRPr sz="6000"/>
            </a:lvl1pPr>
          </a:lstStyle>
          <a:p>
            <a:r>
              <a:rPr lang="en-US"/>
              <a:t>CLICK TO EDIT MASTER TITLE STYLE</a:t>
            </a:r>
          </a:p>
        </p:txBody>
      </p:sp>
      <p:sp>
        <p:nvSpPr>
          <p:cNvPr id="4" name="Date Placeholder 3">
            <a:extLst>
              <a:ext uri="{FF2B5EF4-FFF2-40B4-BE49-F238E27FC236}">
                <a16:creationId xmlns:a16="http://schemas.microsoft.com/office/drawing/2014/main" id="{945A0C9D-D6B0-6941-83AC-0E0A37E36642}"/>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DC0F35C-9311-D245-A557-FA6BB46B8E2F}"/>
              </a:ext>
            </a:extLst>
          </p:cNvPr>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536BC347-C3FA-4742-A5C5-D32EA167FD42}"/>
              </a:ext>
            </a:extLst>
          </p:cNvPr>
          <p:cNvSpPr>
            <a:spLocks noGrp="1"/>
          </p:cNvSpPr>
          <p:nvPr>
            <p:ph type="sldNum" sz="quarter" idx="4"/>
          </p:nvPr>
        </p:nvSpPr>
        <p:spPr>
          <a:xfrm>
            <a:off x="9247909" y="6236208"/>
            <a:ext cx="2743200" cy="365125"/>
          </a:xfrm>
          <a:prstGeom prst="rect">
            <a:avLst/>
          </a:prstGeom>
        </p:spPr>
        <p:txBody>
          <a:bodyPr vert="horz" lIns="91440" tIns="45720" rIns="91440" bIns="45720" rtlCol="0" anchor="ctr"/>
          <a:lstStyle>
            <a:lvl1pPr algn="r">
              <a:defRPr sz="900" b="0" i="0">
                <a:solidFill>
                  <a:schemeClr val="bg1"/>
                </a:solidFill>
                <a:latin typeface="Helvetica Neue" panose="02000503000000020004" pitchFamily="2" charset="0"/>
              </a:defRPr>
            </a:lvl1pPr>
          </a:lstStyle>
          <a:p>
            <a:fld id="{36ADA0B0-CA1A-D640-ADB6-F09CCE1B7652}" type="slidenum">
              <a:rPr lang="en-US" smtClean="0"/>
              <a:pPr/>
              <a:t>‹#›</a:t>
            </a:fld>
            <a:endParaRPr lang="en-US"/>
          </a:p>
        </p:txBody>
      </p:sp>
      <p:pic>
        <p:nvPicPr>
          <p:cNvPr id="7" name="Picture 6">
            <a:extLst>
              <a:ext uri="{FF2B5EF4-FFF2-40B4-BE49-F238E27FC236}">
                <a16:creationId xmlns:a16="http://schemas.microsoft.com/office/drawing/2014/main" id="{3DEA5FCF-8D59-1E44-8657-95E284E55D4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1747738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ivid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E55A-A6E1-8945-B714-0CA66948061C}"/>
              </a:ext>
            </a:extLst>
          </p:cNvPr>
          <p:cNvSpPr>
            <a:spLocks noGrp="1"/>
          </p:cNvSpPr>
          <p:nvPr>
            <p:ph type="title" hasCustomPrompt="1"/>
          </p:nvPr>
        </p:nvSpPr>
        <p:spPr>
          <a:xfrm>
            <a:off x="831851" y="1745312"/>
            <a:ext cx="8169909" cy="2262808"/>
          </a:xfrm>
        </p:spPr>
        <p:txBody>
          <a:bodyPr anchor="t">
            <a:normAutofit/>
          </a:bodyPr>
          <a:lstStyle>
            <a:lvl1pPr>
              <a:lnSpc>
                <a:spcPts val="8300"/>
              </a:lnSpc>
              <a:spcAft>
                <a:spcPts val="500"/>
              </a:spcAft>
              <a:defRPr sz="6000"/>
            </a:lvl1pPr>
          </a:lstStyle>
          <a:p>
            <a:r>
              <a:rPr lang="en-US"/>
              <a:t>CLICK TO EDIT MASTER TITLE STYLE</a:t>
            </a:r>
          </a:p>
        </p:txBody>
      </p:sp>
      <p:sp>
        <p:nvSpPr>
          <p:cNvPr id="4" name="Date Placeholder 3">
            <a:extLst>
              <a:ext uri="{FF2B5EF4-FFF2-40B4-BE49-F238E27FC236}">
                <a16:creationId xmlns:a16="http://schemas.microsoft.com/office/drawing/2014/main" id="{945A0C9D-D6B0-6941-83AC-0E0A37E36642}"/>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DC0F35C-9311-D245-A557-FA6BB46B8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A1A5C-1209-EC4B-B5E5-6DD8CAFD5870}"/>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7" name="Picture 6">
            <a:extLst>
              <a:ext uri="{FF2B5EF4-FFF2-40B4-BE49-F238E27FC236}">
                <a16:creationId xmlns:a16="http://schemas.microsoft.com/office/drawing/2014/main" id="{1650522C-94CA-8148-8D8D-A938389825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166844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F48F-2A05-8E41-BA56-EFC5BD996325}"/>
              </a:ext>
            </a:extLst>
          </p:cNvPr>
          <p:cNvSpPr>
            <a:spLocks noGrp="1"/>
          </p:cNvSpPr>
          <p:nvPr>
            <p:ph type="title" hasCustomPrompt="1"/>
          </p:nvPr>
        </p:nvSpPr>
        <p:spPr/>
        <p:txBody>
          <a:bodyPr>
            <a:normAutofit/>
          </a:bodyPr>
          <a:lstStyle>
            <a:lvl1pPr>
              <a:defRPr sz="2800"/>
            </a:lvl1pPr>
          </a:lstStyle>
          <a:p>
            <a:r>
              <a:rPr lang="en-US"/>
              <a:t>Click to Edit Master Title</a:t>
            </a:r>
          </a:p>
        </p:txBody>
      </p:sp>
      <p:sp>
        <p:nvSpPr>
          <p:cNvPr id="3" name="Date Placeholder 2">
            <a:extLst>
              <a:ext uri="{FF2B5EF4-FFF2-40B4-BE49-F238E27FC236}">
                <a16:creationId xmlns:a16="http://schemas.microsoft.com/office/drawing/2014/main" id="{AFD78F4A-07FA-4F4C-97ED-441B514C41F5}"/>
              </a:ext>
            </a:extLst>
          </p:cNvPr>
          <p:cNvSpPr>
            <a:spLocks noGrp="1"/>
          </p:cNvSpPr>
          <p:nvPr>
            <p:ph type="dt" sz="half" idx="10"/>
          </p:nvPr>
        </p:nvSpPr>
        <p:spPr/>
        <p:txBody>
          <a:bodyPr/>
          <a:lstStyle/>
          <a:p>
            <a:fld id="{618EA4AB-A719-284F-A985-2FCA6979C17F}" type="datetimeFigureOut">
              <a:rPr lang="en-US" smtClean="0"/>
              <a:t>5/22/2026</a:t>
            </a:fld>
            <a:endParaRPr lang="en-US"/>
          </a:p>
        </p:txBody>
      </p:sp>
      <p:sp>
        <p:nvSpPr>
          <p:cNvPr id="5" name="Slide Number Placeholder 4">
            <a:extLst>
              <a:ext uri="{FF2B5EF4-FFF2-40B4-BE49-F238E27FC236}">
                <a16:creationId xmlns:a16="http://schemas.microsoft.com/office/drawing/2014/main" id="{4D6854F8-F311-B443-AB19-4ADBEB704912}"/>
              </a:ext>
            </a:extLst>
          </p:cNvPr>
          <p:cNvSpPr>
            <a:spLocks noGrp="1"/>
          </p:cNvSpPr>
          <p:nvPr>
            <p:ph type="sldNum" sz="quarter" idx="12"/>
          </p:nvPr>
        </p:nvSpPr>
        <p:spPr/>
        <p:txBody>
          <a:bodyPr/>
          <a:lstStyle/>
          <a:p>
            <a:fld id="{8B9201F0-9D9D-4E47-BE5F-5E71C2064294}" type="slidenum">
              <a:rPr lang="en-US" smtClean="0"/>
              <a:t>‹#›</a:t>
            </a:fld>
            <a:endParaRPr lang="en-US"/>
          </a:p>
        </p:txBody>
      </p:sp>
    </p:spTree>
    <p:extLst>
      <p:ext uri="{BB962C8B-B14F-4D97-AF65-F5344CB8AC3E}">
        <p14:creationId xmlns:p14="http://schemas.microsoft.com/office/powerpoint/2010/main" val="1925106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ivider Sl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E55A-A6E1-8945-B714-0CA66948061C}"/>
              </a:ext>
            </a:extLst>
          </p:cNvPr>
          <p:cNvSpPr>
            <a:spLocks noGrp="1"/>
          </p:cNvSpPr>
          <p:nvPr>
            <p:ph type="title" hasCustomPrompt="1"/>
          </p:nvPr>
        </p:nvSpPr>
        <p:spPr>
          <a:xfrm>
            <a:off x="831851" y="1745312"/>
            <a:ext cx="8169909" cy="2262808"/>
          </a:xfrm>
        </p:spPr>
        <p:txBody>
          <a:bodyPr anchor="t">
            <a:normAutofit/>
          </a:bodyPr>
          <a:lstStyle>
            <a:lvl1pPr>
              <a:lnSpc>
                <a:spcPts val="8300"/>
              </a:lnSpc>
              <a:spcAft>
                <a:spcPts val="500"/>
              </a:spcAft>
              <a:defRPr sz="6000"/>
            </a:lvl1pPr>
          </a:lstStyle>
          <a:p>
            <a:r>
              <a:rPr lang="en-US"/>
              <a:t>CLICK TO EDIT MASTER TITLE STYLE</a:t>
            </a:r>
          </a:p>
        </p:txBody>
      </p:sp>
      <p:sp>
        <p:nvSpPr>
          <p:cNvPr id="4" name="Date Placeholder 3">
            <a:extLst>
              <a:ext uri="{FF2B5EF4-FFF2-40B4-BE49-F238E27FC236}">
                <a16:creationId xmlns:a16="http://schemas.microsoft.com/office/drawing/2014/main" id="{945A0C9D-D6B0-6941-83AC-0E0A37E36642}"/>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DC0F35C-9311-D245-A557-FA6BB46B8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A1A5C-1209-EC4B-B5E5-6DD8CAFD5870}"/>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7" name="Picture 6">
            <a:extLst>
              <a:ext uri="{FF2B5EF4-FFF2-40B4-BE49-F238E27FC236}">
                <a16:creationId xmlns:a16="http://schemas.microsoft.com/office/drawing/2014/main" id="{D23E3C58-93D8-6741-B386-FC3AE85632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316447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Divider Slide">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BAF54-0716-1E4E-BBDE-B85E566631C9}"/>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3" name="Footer Placeholder 2">
            <a:extLst>
              <a:ext uri="{FF2B5EF4-FFF2-40B4-BE49-F238E27FC236}">
                <a16:creationId xmlns:a16="http://schemas.microsoft.com/office/drawing/2014/main" id="{E4A9B159-9E7C-C045-AC5B-E78ECE3D9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F796B-0655-D641-935C-5AB7405C817A}"/>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6" name="Title 1">
            <a:extLst>
              <a:ext uri="{FF2B5EF4-FFF2-40B4-BE49-F238E27FC236}">
                <a16:creationId xmlns:a16="http://schemas.microsoft.com/office/drawing/2014/main" id="{D8437C9E-2427-1D48-8E4D-90AB1CC758F8}"/>
              </a:ext>
            </a:extLst>
          </p:cNvPr>
          <p:cNvSpPr>
            <a:spLocks noGrp="1"/>
          </p:cNvSpPr>
          <p:nvPr>
            <p:ph type="title" hasCustomPrompt="1"/>
          </p:nvPr>
        </p:nvSpPr>
        <p:spPr>
          <a:xfrm>
            <a:off x="831851" y="1745312"/>
            <a:ext cx="8169909" cy="2262808"/>
          </a:xfrm>
        </p:spPr>
        <p:txBody>
          <a:bodyPr anchor="t">
            <a:normAutofit/>
          </a:bodyPr>
          <a:lstStyle>
            <a:lvl1pPr>
              <a:lnSpc>
                <a:spcPts val="8300"/>
              </a:lnSpc>
              <a:spcAft>
                <a:spcPts val="500"/>
              </a:spcAft>
              <a:defRPr sz="6000"/>
            </a:lvl1pPr>
          </a:lstStyle>
          <a:p>
            <a:r>
              <a:rPr lang="en-US"/>
              <a:t>CLICK TO EDIT MASTER TITLE STYLE</a:t>
            </a:r>
          </a:p>
        </p:txBody>
      </p:sp>
      <p:pic>
        <p:nvPicPr>
          <p:cNvPr id="8" name="Picture 7">
            <a:extLst>
              <a:ext uri="{FF2B5EF4-FFF2-40B4-BE49-F238E27FC236}">
                <a16:creationId xmlns:a16="http://schemas.microsoft.com/office/drawing/2014/main" id="{D534B17D-DE54-C445-A5AF-9671A8026F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189771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695588-4693-064F-BA67-D23C16C6D5A8}"/>
              </a:ext>
            </a:extLst>
          </p:cNvPr>
          <p:cNvSpPr>
            <a:spLocks noGrp="1"/>
          </p:cNvSpPr>
          <p:nvPr>
            <p:ph type="dt" sz="half" idx="10"/>
          </p:nvPr>
        </p:nvSpPr>
        <p:spPr/>
        <p:txBody>
          <a:bodyPr/>
          <a:lstStyle/>
          <a:p>
            <a:fld id="{618EA4AB-A719-284F-A985-2FCA6979C17F}" type="datetimeFigureOut">
              <a:rPr lang="en-US" smtClean="0"/>
              <a:t>5/22/2026</a:t>
            </a:fld>
            <a:endParaRPr lang="en-US"/>
          </a:p>
        </p:txBody>
      </p:sp>
      <p:sp>
        <p:nvSpPr>
          <p:cNvPr id="4" name="Slide Number Placeholder 3">
            <a:extLst>
              <a:ext uri="{FF2B5EF4-FFF2-40B4-BE49-F238E27FC236}">
                <a16:creationId xmlns:a16="http://schemas.microsoft.com/office/drawing/2014/main" id="{C5507E8E-8C12-BB4C-A86B-38EB1458C150}"/>
              </a:ext>
            </a:extLst>
          </p:cNvPr>
          <p:cNvSpPr>
            <a:spLocks noGrp="1"/>
          </p:cNvSpPr>
          <p:nvPr>
            <p:ph type="sldNum" sz="quarter" idx="12"/>
          </p:nvPr>
        </p:nvSpPr>
        <p:spPr/>
        <p:txBody>
          <a:bodyPr/>
          <a:lstStyle/>
          <a:p>
            <a:fld id="{8B9201F0-9D9D-4E47-BE5F-5E71C2064294}" type="slidenum">
              <a:rPr lang="en-US" smtClean="0"/>
              <a:t>‹#›</a:t>
            </a:fld>
            <a:endParaRPr lang="en-US"/>
          </a:p>
        </p:txBody>
      </p:sp>
    </p:spTree>
    <p:extLst>
      <p:ext uri="{BB962C8B-B14F-4D97-AF65-F5344CB8AC3E}">
        <p14:creationId xmlns:p14="http://schemas.microsoft.com/office/powerpoint/2010/main" val="295061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1246A-E959-DE4D-9AA1-A2BBE990179D}"/>
              </a:ext>
            </a:extLst>
          </p:cNvPr>
          <p:cNvSpPr>
            <a:spLocks noGrp="1"/>
          </p:cNvSpPr>
          <p:nvPr>
            <p:ph idx="1" hasCustomPrompt="1"/>
          </p:nvPr>
        </p:nvSpPr>
        <p:spPr>
          <a:xfrm>
            <a:off x="5183188" y="423583"/>
            <a:ext cx="6172200" cy="5437468"/>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2E6477-1B70-E24B-A350-B9D1EACF97AB}"/>
              </a:ext>
            </a:extLst>
          </p:cNvPr>
          <p:cNvSpPr>
            <a:spLocks noGrp="1"/>
          </p:cNvSpPr>
          <p:nvPr>
            <p:ph type="body" sz="half" idx="2"/>
          </p:nvPr>
        </p:nvSpPr>
        <p:spPr>
          <a:xfrm>
            <a:off x="839788" y="1566583"/>
            <a:ext cx="3932237" cy="430240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4979A4-8F70-214D-90AD-67FCB5FB414D}"/>
              </a:ext>
            </a:extLst>
          </p:cNvPr>
          <p:cNvSpPr>
            <a:spLocks noGrp="1"/>
          </p:cNvSpPr>
          <p:nvPr>
            <p:ph type="dt" sz="half" idx="10"/>
          </p:nvPr>
        </p:nvSpPr>
        <p:spPr/>
        <p:txBody>
          <a:bodyPr/>
          <a:lstStyle/>
          <a:p>
            <a:fld id="{618EA4AB-A719-284F-A985-2FCA6979C17F}" type="datetimeFigureOut">
              <a:rPr lang="en-US" smtClean="0"/>
              <a:t>5/22/2026</a:t>
            </a:fld>
            <a:endParaRPr lang="en-US"/>
          </a:p>
        </p:txBody>
      </p:sp>
      <p:sp>
        <p:nvSpPr>
          <p:cNvPr id="7" name="Slide Number Placeholder 6">
            <a:extLst>
              <a:ext uri="{FF2B5EF4-FFF2-40B4-BE49-F238E27FC236}">
                <a16:creationId xmlns:a16="http://schemas.microsoft.com/office/drawing/2014/main" id="{12C4E5C4-0FB9-214E-B6E9-B65FFD58C030}"/>
              </a:ext>
            </a:extLst>
          </p:cNvPr>
          <p:cNvSpPr>
            <a:spLocks noGrp="1"/>
          </p:cNvSpPr>
          <p:nvPr>
            <p:ph type="sldNum" sz="quarter" idx="12"/>
          </p:nvPr>
        </p:nvSpPr>
        <p:spPr/>
        <p:txBody>
          <a:bodyPr/>
          <a:lstStyle/>
          <a:p>
            <a:fld id="{8B9201F0-9D9D-4E47-BE5F-5E71C2064294}" type="slidenum">
              <a:rPr lang="en-US" smtClean="0"/>
              <a:t>‹#›</a:t>
            </a:fld>
            <a:endParaRPr lang="en-US"/>
          </a:p>
        </p:txBody>
      </p:sp>
      <p:sp>
        <p:nvSpPr>
          <p:cNvPr id="8" name="Parallelogram 7">
            <a:extLst>
              <a:ext uri="{FF2B5EF4-FFF2-40B4-BE49-F238E27FC236}">
                <a16:creationId xmlns:a16="http://schemas.microsoft.com/office/drawing/2014/main" id="{FF6D8A09-AC73-7B43-A8E2-613F18D74B0F}"/>
              </a:ext>
            </a:extLst>
          </p:cNvPr>
          <p:cNvSpPr/>
          <p:nvPr userDrawn="1"/>
        </p:nvSpPr>
        <p:spPr>
          <a:xfrm flipV="1">
            <a:off x="-440258" y="231003"/>
            <a:ext cx="5548131" cy="1096152"/>
          </a:xfrm>
          <a:prstGeom prst="parallelogram">
            <a:avLst/>
          </a:prstGeom>
          <a:solidFill>
            <a:srgbClr val="D2B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07A9E-A3B3-6C47-824A-76F870A3E784}"/>
              </a:ext>
            </a:extLst>
          </p:cNvPr>
          <p:cNvSpPr>
            <a:spLocks noGrp="1"/>
          </p:cNvSpPr>
          <p:nvPr>
            <p:ph type="title" hasCustomPrompt="1"/>
          </p:nvPr>
        </p:nvSpPr>
        <p:spPr>
          <a:xfrm>
            <a:off x="839788" y="53789"/>
            <a:ext cx="3932237" cy="1190116"/>
          </a:xfrm>
        </p:spPr>
        <p:txBody>
          <a:bodyPr anchor="b">
            <a:normAutofit/>
          </a:bodyPr>
          <a:lstStyle>
            <a:lvl1pPr>
              <a:defRPr sz="2800"/>
            </a:lvl1pPr>
          </a:lstStyle>
          <a:p>
            <a:r>
              <a:rPr lang="en-US"/>
              <a:t>Click to Edit Master Title Style</a:t>
            </a:r>
          </a:p>
        </p:txBody>
      </p:sp>
      <p:sp>
        <p:nvSpPr>
          <p:cNvPr id="9" name="Parallelogram 8">
            <a:extLst>
              <a:ext uri="{FF2B5EF4-FFF2-40B4-BE49-F238E27FC236}">
                <a16:creationId xmlns:a16="http://schemas.microsoft.com/office/drawing/2014/main" id="{09DD8835-6ED7-A24E-8274-0D4717FEACF1}"/>
              </a:ext>
            </a:extLst>
          </p:cNvPr>
          <p:cNvSpPr/>
          <p:nvPr userDrawn="1"/>
        </p:nvSpPr>
        <p:spPr>
          <a:xfrm flipV="1">
            <a:off x="-388709" y="231003"/>
            <a:ext cx="1202258" cy="109615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80115F22-F5D5-C746-832C-2EACAC5C8924}"/>
              </a:ext>
            </a:extLst>
          </p:cNvPr>
          <p:cNvSpPr/>
          <p:nvPr userDrawn="1"/>
        </p:nvSpPr>
        <p:spPr>
          <a:xfrm flipV="1">
            <a:off x="-502471" y="231003"/>
            <a:ext cx="1202258" cy="1096152"/>
          </a:xfrm>
          <a:prstGeom prst="parallelogram">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79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type="secHead">
  <p:cSld name="Tex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838200" y="437985"/>
            <a:ext cx="10515600" cy="95989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838200" y="1852302"/>
            <a:ext cx="10515600" cy="4205598"/>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Trebuchet MS"/>
                <a:ea typeface="Trebuchet MS"/>
                <a:cs typeface="Trebuchet MS"/>
                <a:sym typeface="Trebuchet MS"/>
              </a:defRPr>
            </a:lvl1pPr>
            <a:lvl2pPr marL="914400" marR="0" lvl="1" indent="-375285" algn="l" rtl="0">
              <a:lnSpc>
                <a:spcPct val="90000"/>
              </a:lnSpc>
              <a:spcBef>
                <a:spcPts val="500"/>
              </a:spcBef>
              <a:spcAft>
                <a:spcPts val="0"/>
              </a:spcAft>
              <a:buClr>
                <a:schemeClr val="dk1"/>
              </a:buClr>
              <a:buSzPts val="2310"/>
              <a:buFont typeface="Noto Sans Symbols"/>
              <a:buChar char="⮚"/>
              <a:defRPr sz="3300" b="0" i="0" u="none" strike="noStrike" cap="none">
                <a:solidFill>
                  <a:schemeClr val="dk1"/>
                </a:solidFill>
                <a:latin typeface="Trebuchet MS"/>
                <a:ea typeface="Trebuchet MS"/>
                <a:cs typeface="Trebuchet MS"/>
                <a:sym typeface="Trebuchet MS"/>
              </a:defRPr>
            </a:lvl2pPr>
            <a:lvl3pPr marL="1371600" marR="0" lvl="2" indent="-400050" algn="l" rtl="0">
              <a:lnSpc>
                <a:spcPct val="90000"/>
              </a:lnSpc>
              <a:spcBef>
                <a:spcPts val="500"/>
              </a:spcBef>
              <a:spcAft>
                <a:spcPts val="0"/>
              </a:spcAft>
              <a:buClr>
                <a:schemeClr val="dk1"/>
              </a:buClr>
              <a:buSzPts val="2700"/>
              <a:buFont typeface="Noto Sans Symbols"/>
              <a:buChar char="▪"/>
              <a:defRPr sz="2700" b="0" i="0" u="none" strike="noStrike" cap="none">
                <a:solidFill>
                  <a:schemeClr val="dk1"/>
                </a:solidFill>
                <a:latin typeface="Trebuchet MS"/>
                <a:ea typeface="Trebuchet MS"/>
                <a:cs typeface="Trebuchet MS"/>
                <a:sym typeface="Trebuchet MS"/>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7" name="Google Shape;17;p3"/>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8988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AD89BA3-E834-EA45-9ECC-EC6C5887D09B}"/>
              </a:ext>
            </a:extLst>
          </p:cNvPr>
          <p:cNvSpPr>
            <a:spLocks noGrp="1"/>
          </p:cNvSpPr>
          <p:nvPr>
            <p:ph type="pic" sz="quarter" idx="13"/>
          </p:nvPr>
        </p:nvSpPr>
        <p:spPr>
          <a:xfrm>
            <a:off x="0" y="0"/>
            <a:ext cx="12192000" cy="6858000"/>
          </a:xfrm>
          <a:prstGeom prst="rect">
            <a:avLst/>
          </a:prstGeom>
        </p:spPr>
        <p:txBody>
          <a:bodyPr/>
          <a:lstStyle>
            <a:lvl1pPr>
              <a:defRPr b="0" i="0">
                <a:latin typeface="Helvetica Neue" panose="02000503000000020004" pitchFamily="2" charset="0"/>
              </a:defRPr>
            </a:lvl1pPr>
          </a:lstStyle>
          <a:p>
            <a:endParaRPr lang="en-US"/>
          </a:p>
        </p:txBody>
      </p:sp>
      <p:sp>
        <p:nvSpPr>
          <p:cNvPr id="2" name="Title 1">
            <a:extLst>
              <a:ext uri="{FF2B5EF4-FFF2-40B4-BE49-F238E27FC236}">
                <a16:creationId xmlns:a16="http://schemas.microsoft.com/office/drawing/2014/main" id="{2C93117B-9090-9E44-8C1C-0426E115175D}"/>
              </a:ext>
            </a:extLst>
          </p:cNvPr>
          <p:cNvSpPr>
            <a:spLocks noGrp="1"/>
          </p:cNvSpPr>
          <p:nvPr>
            <p:ph type="ctrTitle" hasCustomPrompt="1"/>
          </p:nvPr>
        </p:nvSpPr>
        <p:spPr>
          <a:xfrm>
            <a:off x="608798" y="3647166"/>
            <a:ext cx="7721163" cy="2034020"/>
          </a:xfrm>
          <a:prstGeom prst="rect">
            <a:avLst/>
          </a:prstGeom>
        </p:spPr>
        <p:txBody>
          <a:bodyPr anchor="t">
            <a:noAutofit/>
          </a:bodyPr>
          <a:lstStyle>
            <a:lvl1pPr algn="l">
              <a:lnSpc>
                <a:spcPts val="7500"/>
              </a:lnSpc>
              <a:spcAft>
                <a:spcPts val="500"/>
              </a:spcAft>
              <a:defRPr sz="5000" b="0" i="0">
                <a:solidFill>
                  <a:schemeClr val="bg1"/>
                </a:solidFill>
                <a:latin typeface="Helvetica Neue" panose="0200050300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31F84B32-DAAE-1443-85A8-2F7EE1BFBC90}"/>
              </a:ext>
            </a:extLst>
          </p:cNvPr>
          <p:cNvSpPr>
            <a:spLocks noGrp="1"/>
          </p:cNvSpPr>
          <p:nvPr>
            <p:ph type="subTitle" idx="1"/>
          </p:nvPr>
        </p:nvSpPr>
        <p:spPr>
          <a:xfrm>
            <a:off x="608799" y="5864011"/>
            <a:ext cx="5726546" cy="452583"/>
          </a:xfrm>
          <a:prstGeom prst="rect">
            <a:avLst/>
          </a:prstGeom>
        </p:spPr>
        <p:txBody>
          <a:bodyPr>
            <a:normAutofit/>
          </a:bodyPr>
          <a:lstStyle>
            <a:lvl1pPr marL="0" indent="0" algn="l">
              <a:buNone/>
              <a:defRPr sz="1400" b="0" i="0">
                <a:solidFill>
                  <a:schemeClr val="bg1"/>
                </a:solidFill>
                <a:latin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589638-1844-0A4E-8299-D1117E5B74DA}"/>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8EA4740C-444A-584F-BEB1-D06AA6812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3712A-6990-2C46-A1C8-2A1BCDE24878}"/>
              </a:ext>
            </a:extLst>
          </p:cNvPr>
          <p:cNvSpPr>
            <a:spLocks noGrp="1"/>
          </p:cNvSpPr>
          <p:nvPr>
            <p:ph type="sldNum" sz="quarter" idx="12"/>
          </p:nvPr>
        </p:nvSpPr>
        <p:spPr/>
        <p:txBody>
          <a:bodyPr/>
          <a:lstStyle/>
          <a:p>
            <a:fld id="{36ADA0B0-CA1A-D640-ADB6-F09CCE1B7652}" type="slidenum">
              <a:rPr lang="en-US" smtClean="0"/>
              <a:t>‹#›</a:t>
            </a:fld>
            <a:endParaRPr lang="en-US"/>
          </a:p>
        </p:txBody>
      </p:sp>
    </p:spTree>
    <p:extLst>
      <p:ext uri="{BB962C8B-B14F-4D97-AF65-F5344CB8AC3E}">
        <p14:creationId xmlns:p14="http://schemas.microsoft.com/office/powerpoint/2010/main" val="348537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hasCustomPrompt="1"/>
          </p:nvPr>
        </p:nvSpPr>
        <p:spPr>
          <a:xfrm>
            <a:off x="626167" y="1825625"/>
            <a:ext cx="10903223"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5/22/2026</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a:xfrm>
            <a:off x="9247909" y="6233689"/>
            <a:ext cx="2743200" cy="365125"/>
          </a:xfrm>
        </p:spPr>
        <p:txBody>
          <a:bodyPr/>
          <a:lstStyle/>
          <a:p>
            <a:fld id="{36ADA0B0-CA1A-D640-ADB6-F09CCE1B7652}"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F740C5AD-56F6-A249-98FB-F17C1E1D6D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61757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4.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BE8C4134-948E-1947-B1F1-293FE7F81BE5}"/>
              </a:ext>
            </a:extLst>
          </p:cNvPr>
          <p:cNvSpPr/>
          <p:nvPr userDrawn="1"/>
        </p:nvSpPr>
        <p:spPr>
          <a:xfrm flipV="1">
            <a:off x="-324046" y="6429577"/>
            <a:ext cx="9252893" cy="424517"/>
          </a:xfrm>
          <a:prstGeom prst="parallelogram">
            <a:avLst/>
          </a:prstGeom>
          <a:solidFill>
            <a:srgbClr val="D2B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FA372690-9C17-E54F-BC20-56CF0B36391E}"/>
              </a:ext>
            </a:extLst>
          </p:cNvPr>
          <p:cNvSpPr/>
          <p:nvPr userDrawn="1"/>
        </p:nvSpPr>
        <p:spPr>
          <a:xfrm flipV="1">
            <a:off x="10589559" y="6429577"/>
            <a:ext cx="1944468" cy="424517"/>
          </a:xfrm>
          <a:prstGeom prst="parallelogram">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6B88033-1944-FF44-A93C-710B548DE0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51E33B-76D8-3048-BCA3-36ACB302F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4BF88-8472-6A46-803D-ABF455FA40BB}"/>
              </a:ext>
            </a:extLst>
          </p:cNvPr>
          <p:cNvSpPr>
            <a:spLocks noGrp="1"/>
          </p:cNvSpPr>
          <p:nvPr>
            <p:ph type="dt" sz="half" idx="2"/>
          </p:nvPr>
        </p:nvSpPr>
        <p:spPr>
          <a:xfrm>
            <a:off x="226410" y="6462074"/>
            <a:ext cx="2743200" cy="365125"/>
          </a:xfrm>
          <a:prstGeom prst="rect">
            <a:avLst/>
          </a:prstGeom>
        </p:spPr>
        <p:txBody>
          <a:bodyPr vert="horz" lIns="91440" tIns="45720" rIns="91440" bIns="45720" rtlCol="0" anchor="ctr"/>
          <a:lstStyle>
            <a:lvl1pPr algn="l">
              <a:defRPr sz="800" b="0" i="0">
                <a:ln>
                  <a:solidFill>
                    <a:schemeClr val="bg1"/>
                  </a:solidFill>
                </a:ln>
                <a:solidFill>
                  <a:schemeClr val="tx1">
                    <a:tint val="75000"/>
                  </a:schemeClr>
                </a:solidFill>
                <a:latin typeface="Arial" panose="020B0604020202020204" pitchFamily="34" charset="0"/>
                <a:cs typeface="Arial" panose="020B0604020202020204" pitchFamily="34" charset="0"/>
              </a:defRPr>
            </a:lvl1pPr>
          </a:lstStyle>
          <a:p>
            <a:fld id="{618EA4AB-A719-284F-A985-2FCA6979C17F}" type="datetimeFigureOut">
              <a:rPr lang="en-US" smtClean="0"/>
              <a:pPr/>
              <a:t>5/22/2026</a:t>
            </a:fld>
            <a:endParaRPr lang="en-US"/>
          </a:p>
        </p:txBody>
      </p:sp>
      <p:sp>
        <p:nvSpPr>
          <p:cNvPr id="6" name="Slide Number Placeholder 5">
            <a:extLst>
              <a:ext uri="{FF2B5EF4-FFF2-40B4-BE49-F238E27FC236}">
                <a16:creationId xmlns:a16="http://schemas.microsoft.com/office/drawing/2014/main" id="{22F20EBD-2419-D944-97F3-41E20000515B}"/>
              </a:ext>
            </a:extLst>
          </p:cNvPr>
          <p:cNvSpPr>
            <a:spLocks noGrp="1"/>
          </p:cNvSpPr>
          <p:nvPr>
            <p:ph type="sldNum" sz="quarter" idx="4"/>
          </p:nvPr>
        </p:nvSpPr>
        <p:spPr>
          <a:xfrm>
            <a:off x="10710581" y="6462074"/>
            <a:ext cx="1257069" cy="365125"/>
          </a:xfrm>
          <a:prstGeom prst="rect">
            <a:avLst/>
          </a:prstGeom>
        </p:spPr>
        <p:txBody>
          <a:bodyPr vert="horz" lIns="91440" tIns="45720" rIns="91440" bIns="45720" rtlCol="0" anchor="ctr"/>
          <a:lstStyle>
            <a:lvl1pPr algn="r">
              <a:defRPr sz="800" b="0" i="0">
                <a:solidFill>
                  <a:schemeClr val="bg1"/>
                </a:solidFill>
                <a:latin typeface="Arial" panose="020B0604020202020204" pitchFamily="34" charset="0"/>
                <a:cs typeface="Arial" panose="020B0604020202020204" pitchFamily="34" charset="0"/>
              </a:defRPr>
            </a:lvl1pPr>
          </a:lstStyle>
          <a:p>
            <a:fld id="{8B9201F0-9D9D-4E47-BE5F-5E71C2064294}" type="slidenum">
              <a:rPr lang="en-US" smtClean="0"/>
              <a:pPr/>
              <a:t>‹#›</a:t>
            </a:fld>
            <a:endParaRPr lang="en-US"/>
          </a:p>
        </p:txBody>
      </p:sp>
      <p:pic>
        <p:nvPicPr>
          <p:cNvPr id="10" name="Picture 13" descr="Picture 13">
            <a:extLst>
              <a:ext uri="{FF2B5EF4-FFF2-40B4-BE49-F238E27FC236}">
                <a16:creationId xmlns:a16="http://schemas.microsoft.com/office/drawing/2014/main" id="{F20C981F-7EB2-6449-AEB9-FF1974626067}"/>
              </a:ext>
            </a:extLst>
          </p:cNvPr>
          <p:cNvPicPr>
            <a:picLocks noChangeAspect="1"/>
          </p:cNvPicPr>
          <p:nvPr userDrawn="1"/>
        </p:nvPicPr>
        <p:blipFill>
          <a:blip r:embed="rId9"/>
          <a:stretch>
            <a:fillRect/>
          </a:stretch>
        </p:blipFill>
        <p:spPr>
          <a:xfrm>
            <a:off x="9045737" y="6429578"/>
            <a:ext cx="1426931" cy="358922"/>
          </a:xfrm>
          <a:prstGeom prst="rect">
            <a:avLst/>
          </a:prstGeom>
          <a:ln w="12700">
            <a:miter lim="400000"/>
          </a:ln>
        </p:spPr>
      </p:pic>
    </p:spTree>
    <p:extLst>
      <p:ext uri="{BB962C8B-B14F-4D97-AF65-F5344CB8AC3E}">
        <p14:creationId xmlns:p14="http://schemas.microsoft.com/office/powerpoint/2010/main" val="1022796648"/>
      </p:ext>
    </p:extLst>
  </p:cSld>
  <p:clrMap bg1="lt1" tx1="dk1" bg2="lt2" tx2="dk2" accent1="accent1" accent2="accent2" accent3="accent3" accent4="accent4" accent5="accent5" accent6="accent6" hlink="hlink" folHlink="folHlink"/>
  <p:sldLayoutIdLst>
    <p:sldLayoutId id="2147483711" r:id="rId1"/>
    <p:sldLayoutId id="2147483741" r:id="rId2"/>
    <p:sldLayoutId id="2147483742" r:id="rId3"/>
    <p:sldLayoutId id="2147483743" r:id="rId4"/>
    <p:sldLayoutId id="2147483744" r:id="rId5"/>
    <p:sldLayoutId id="2147483712" r:id="rId6"/>
    <p:sldLayoutId id="2147483714" r:id="rId7"/>
  </p:sldLayoutIdLst>
  <p:txStyles>
    <p:titleStyle>
      <a:lvl1pPr algn="l" defTabSz="9144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1AF2DE-4AE9-CF47-A690-D8B18B784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panose="02000503000000020004" pitchFamily="2" charset="0"/>
              </a:defRPr>
            </a:lvl1pPr>
          </a:lstStyle>
          <a:p>
            <a:fld id="{ECACE436-D340-5041-8B8C-35C63769F2FC}" type="datetimeFigureOut">
              <a:rPr lang="en-US" smtClean="0"/>
              <a:pPr/>
              <a:t>5/22/2026</a:t>
            </a:fld>
            <a:endParaRPr lang="en-US"/>
          </a:p>
        </p:txBody>
      </p:sp>
      <p:sp>
        <p:nvSpPr>
          <p:cNvPr id="5" name="Footer Placeholder 4">
            <a:extLst>
              <a:ext uri="{FF2B5EF4-FFF2-40B4-BE49-F238E27FC236}">
                <a16:creationId xmlns:a16="http://schemas.microsoft.com/office/drawing/2014/main" id="{A37D1697-6847-F84E-87EE-67F407A27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panose="02000503000000020004" pitchFamily="2" charset="0"/>
              </a:defRPr>
            </a:lvl1pPr>
          </a:lstStyle>
          <a:p>
            <a:endParaRPr lang="en-US"/>
          </a:p>
        </p:txBody>
      </p:sp>
      <p:sp>
        <p:nvSpPr>
          <p:cNvPr id="6" name="Slide Number Placeholder 5">
            <a:extLst>
              <a:ext uri="{FF2B5EF4-FFF2-40B4-BE49-F238E27FC236}">
                <a16:creationId xmlns:a16="http://schemas.microsoft.com/office/drawing/2014/main" id="{09837A9C-5390-244C-B0F2-FDF654E61F4F}"/>
              </a:ext>
            </a:extLst>
          </p:cNvPr>
          <p:cNvSpPr>
            <a:spLocks noGrp="1"/>
          </p:cNvSpPr>
          <p:nvPr>
            <p:ph type="sldNum" sz="quarter" idx="4"/>
          </p:nvPr>
        </p:nvSpPr>
        <p:spPr>
          <a:xfrm>
            <a:off x="9247909" y="6236208"/>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Helvetica Neue" panose="02000503000000020004" pitchFamily="2" charset="0"/>
              </a:defRPr>
            </a:lvl1pPr>
          </a:lstStyle>
          <a:p>
            <a:fld id="{36ADA0B0-CA1A-D640-ADB6-F09CCE1B7652}" type="slidenum">
              <a:rPr lang="en-US" smtClean="0"/>
              <a:pPr/>
              <a:t>‹#›</a:t>
            </a:fld>
            <a:endParaRPr lang="en-US"/>
          </a:p>
        </p:txBody>
      </p:sp>
    </p:spTree>
    <p:extLst>
      <p:ext uri="{BB962C8B-B14F-4D97-AF65-F5344CB8AC3E}">
        <p14:creationId xmlns:p14="http://schemas.microsoft.com/office/powerpoint/2010/main" val="1747756869"/>
      </p:ext>
    </p:extLst>
  </p:cSld>
  <p:clrMap bg1="lt1" tx1="dk1" bg2="lt2" tx2="dk2" accent1="accent1" accent2="accent2" accent3="accent3" accent4="accent4" accent5="accent5" accent6="accent6" hlink="hlink" folHlink="folHlink"/>
  <p:sldLayoutIdLst>
    <p:sldLayoutId id="2147483775" r:id="rId1"/>
  </p:sldLayoutIdLst>
  <p:txStyles>
    <p:titleStyle>
      <a:lvl1pPr algn="l" defTabSz="914400" rtl="0" eaLnBrk="1" latinLnBrk="0" hangingPunct="1">
        <a:lnSpc>
          <a:spcPct val="90000"/>
        </a:lnSpc>
        <a:spcBef>
          <a:spcPct val="0"/>
        </a:spcBef>
        <a:buNone/>
        <a:defRPr sz="3500" b="1" i="0" kern="1200">
          <a:solidFill>
            <a:schemeClr val="accent2"/>
          </a:solidFill>
          <a:latin typeface="Trebuchet MS Regular"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1A0C91-5612-2D4B-9D24-E42ECEA33801}"/>
              </a:ext>
            </a:extLst>
          </p:cNvPr>
          <p:cNvSpPr>
            <a:spLocks noGrp="1"/>
          </p:cNvSpPr>
          <p:nvPr>
            <p:ph type="title"/>
          </p:nvPr>
        </p:nvSpPr>
        <p:spPr>
          <a:xfrm>
            <a:off x="622852" y="365125"/>
            <a:ext cx="1091979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4CD5FF-13C7-0D47-92B6-DDFC50B5237E}"/>
              </a:ext>
            </a:extLst>
          </p:cNvPr>
          <p:cNvSpPr>
            <a:spLocks noGrp="1"/>
          </p:cNvSpPr>
          <p:nvPr>
            <p:ph type="body" idx="1"/>
          </p:nvPr>
        </p:nvSpPr>
        <p:spPr>
          <a:xfrm>
            <a:off x="622852" y="1825625"/>
            <a:ext cx="1091979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AF2DE-4AE9-CF47-A690-D8B18B784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panose="02000503000000020004" pitchFamily="2" charset="0"/>
              </a:defRPr>
            </a:lvl1pPr>
          </a:lstStyle>
          <a:p>
            <a:fld id="{ECACE436-D340-5041-8B8C-35C63769F2FC}" type="datetimeFigureOut">
              <a:rPr lang="en-US" smtClean="0"/>
              <a:pPr/>
              <a:t>5/22/2026</a:t>
            </a:fld>
            <a:endParaRPr lang="en-US"/>
          </a:p>
        </p:txBody>
      </p:sp>
      <p:sp>
        <p:nvSpPr>
          <p:cNvPr id="5" name="Footer Placeholder 4">
            <a:extLst>
              <a:ext uri="{FF2B5EF4-FFF2-40B4-BE49-F238E27FC236}">
                <a16:creationId xmlns:a16="http://schemas.microsoft.com/office/drawing/2014/main" id="{A37D1697-6847-F84E-87EE-67F407A27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panose="02000503000000020004" pitchFamily="2" charset="0"/>
              </a:defRPr>
            </a:lvl1pPr>
          </a:lstStyle>
          <a:p>
            <a:endParaRPr lang="en-US"/>
          </a:p>
        </p:txBody>
      </p:sp>
      <p:sp>
        <p:nvSpPr>
          <p:cNvPr id="6" name="Slide Number Placeholder 5">
            <a:extLst>
              <a:ext uri="{FF2B5EF4-FFF2-40B4-BE49-F238E27FC236}">
                <a16:creationId xmlns:a16="http://schemas.microsoft.com/office/drawing/2014/main" id="{09837A9C-5390-244C-B0F2-FDF654E61F4F}"/>
              </a:ext>
            </a:extLst>
          </p:cNvPr>
          <p:cNvSpPr>
            <a:spLocks noGrp="1"/>
          </p:cNvSpPr>
          <p:nvPr>
            <p:ph type="sldNum" sz="quarter" idx="4"/>
          </p:nvPr>
        </p:nvSpPr>
        <p:spPr>
          <a:xfrm>
            <a:off x="9247909" y="6236208"/>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Helvetica Neue" panose="02000503000000020004" pitchFamily="2" charset="0"/>
              </a:defRPr>
            </a:lvl1pPr>
          </a:lstStyle>
          <a:p>
            <a:fld id="{36ADA0B0-CA1A-D640-ADB6-F09CCE1B7652}" type="slidenum">
              <a:rPr lang="en-US" smtClean="0"/>
              <a:pPr/>
              <a:t>‹#›</a:t>
            </a:fld>
            <a:endParaRPr lang="en-US"/>
          </a:p>
        </p:txBody>
      </p:sp>
    </p:spTree>
    <p:extLst>
      <p:ext uri="{BB962C8B-B14F-4D97-AF65-F5344CB8AC3E}">
        <p14:creationId xmlns:p14="http://schemas.microsoft.com/office/powerpoint/2010/main" val="223306933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80" r:id="rId3"/>
    <p:sldLayoutId id="2147483770" r:id="rId4"/>
    <p:sldLayoutId id="2147483777" r:id="rId5"/>
    <p:sldLayoutId id="2147483771" r:id="rId6"/>
    <p:sldLayoutId id="2147483778" r:id="rId7"/>
    <p:sldLayoutId id="2147483709" r:id="rId8"/>
    <p:sldLayoutId id="2147483710" r:id="rId9"/>
    <p:sldLayoutId id="2147483765" r:id="rId10"/>
    <p:sldLayoutId id="2147483767" r:id="rId11"/>
    <p:sldLayoutId id="2147483736" r:id="rId12"/>
    <p:sldLayoutId id="2147483772" r:id="rId13"/>
    <p:sldLayoutId id="2147483760" r:id="rId14"/>
    <p:sldLayoutId id="2147483740" r:id="rId15"/>
    <p:sldLayoutId id="2147483733" r:id="rId16"/>
    <p:sldLayoutId id="2147483769" r:id="rId17"/>
    <p:sldLayoutId id="2147483776" r:id="rId18"/>
    <p:sldLayoutId id="2147483768" r:id="rId19"/>
    <p:sldLayoutId id="2147483735" r:id="rId20"/>
    <p:sldLayoutId id="2147483713" r:id="rId21"/>
    <p:sldLayoutId id="2147483779" r:id="rId22"/>
    <p:sldLayoutId id="2147483734" r:id="rId23"/>
    <p:sldLayoutId id="2147483761" r:id="rId24"/>
    <p:sldLayoutId id="2147483739" r:id="rId25"/>
    <p:sldLayoutId id="2147483737" r:id="rId26"/>
    <p:sldLayoutId id="2147483766" r:id="rId27"/>
    <p:sldLayoutId id="2147483746" r:id="rId28"/>
    <p:sldLayoutId id="2147483715" r:id="rId29"/>
  </p:sldLayoutIdLst>
  <p:txStyles>
    <p:titleStyle>
      <a:lvl1pPr algn="l" defTabSz="914400" rtl="0" eaLnBrk="1" latinLnBrk="0" hangingPunct="1">
        <a:lnSpc>
          <a:spcPct val="90000"/>
        </a:lnSpc>
        <a:spcBef>
          <a:spcPct val="0"/>
        </a:spcBef>
        <a:buNone/>
        <a:defRPr sz="3500" b="0" i="0" kern="1200">
          <a:solidFill>
            <a:schemeClr val="accent2"/>
          </a:solidFill>
          <a:latin typeface="Helvetica Neue" panose="02000503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1A0C91-5612-2D4B-9D24-E42ECEA33801}"/>
              </a:ext>
            </a:extLst>
          </p:cNvPr>
          <p:cNvSpPr>
            <a:spLocks noGrp="1"/>
          </p:cNvSpPr>
          <p:nvPr>
            <p:ph type="title"/>
          </p:nvPr>
        </p:nvSpPr>
        <p:spPr>
          <a:xfrm>
            <a:off x="622852" y="365125"/>
            <a:ext cx="1091979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4CD5FF-13C7-0D47-92B6-DDFC50B5237E}"/>
              </a:ext>
            </a:extLst>
          </p:cNvPr>
          <p:cNvSpPr>
            <a:spLocks noGrp="1"/>
          </p:cNvSpPr>
          <p:nvPr>
            <p:ph type="body" idx="1"/>
          </p:nvPr>
        </p:nvSpPr>
        <p:spPr>
          <a:xfrm>
            <a:off x="622852" y="1825625"/>
            <a:ext cx="1091979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AF2DE-4AE9-CF47-A690-D8B18B784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panose="02000503000000020004" pitchFamily="2" charset="0"/>
              </a:defRPr>
            </a:lvl1pPr>
          </a:lstStyle>
          <a:p>
            <a:fld id="{ECACE436-D340-5041-8B8C-35C63769F2FC}" type="datetimeFigureOut">
              <a:rPr lang="en-US" smtClean="0"/>
              <a:pPr/>
              <a:t>5/22/2026</a:t>
            </a:fld>
            <a:endParaRPr lang="en-US"/>
          </a:p>
        </p:txBody>
      </p:sp>
      <p:sp>
        <p:nvSpPr>
          <p:cNvPr id="5" name="Footer Placeholder 4">
            <a:extLst>
              <a:ext uri="{FF2B5EF4-FFF2-40B4-BE49-F238E27FC236}">
                <a16:creationId xmlns:a16="http://schemas.microsoft.com/office/drawing/2014/main" id="{A37D1697-6847-F84E-87EE-67F407A27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panose="02000503000000020004" pitchFamily="2" charset="0"/>
              </a:defRPr>
            </a:lvl1pPr>
          </a:lstStyle>
          <a:p>
            <a:endParaRPr lang="en-US"/>
          </a:p>
        </p:txBody>
      </p:sp>
      <p:sp>
        <p:nvSpPr>
          <p:cNvPr id="6" name="Slide Number Placeholder 5">
            <a:extLst>
              <a:ext uri="{FF2B5EF4-FFF2-40B4-BE49-F238E27FC236}">
                <a16:creationId xmlns:a16="http://schemas.microsoft.com/office/drawing/2014/main" id="{09837A9C-5390-244C-B0F2-FDF654E61F4F}"/>
              </a:ext>
            </a:extLst>
          </p:cNvPr>
          <p:cNvSpPr>
            <a:spLocks noGrp="1"/>
          </p:cNvSpPr>
          <p:nvPr>
            <p:ph type="sldNum" sz="quarter" idx="4"/>
          </p:nvPr>
        </p:nvSpPr>
        <p:spPr>
          <a:xfrm>
            <a:off x="9247909" y="6236208"/>
            <a:ext cx="2743200" cy="365125"/>
          </a:xfrm>
          <a:prstGeom prst="rect">
            <a:avLst/>
          </a:prstGeom>
        </p:spPr>
        <p:txBody>
          <a:bodyPr vert="horz" lIns="91440" tIns="45720" rIns="91440" bIns="45720" rtlCol="0" anchor="ctr"/>
          <a:lstStyle>
            <a:lvl1pPr algn="r">
              <a:defRPr sz="900" b="0" i="0">
                <a:solidFill>
                  <a:schemeClr val="bg1"/>
                </a:solidFill>
                <a:latin typeface="Helvetica Neue" panose="02000503000000020004" pitchFamily="2" charset="0"/>
              </a:defRPr>
            </a:lvl1pPr>
          </a:lstStyle>
          <a:p>
            <a:fld id="{36ADA0B0-CA1A-D640-ADB6-F09CCE1B7652}" type="slidenum">
              <a:rPr lang="en-US" smtClean="0"/>
              <a:pPr/>
              <a:t>‹#›</a:t>
            </a:fld>
            <a:endParaRPr lang="en-US"/>
          </a:p>
        </p:txBody>
      </p:sp>
    </p:spTree>
    <p:extLst>
      <p:ext uri="{BB962C8B-B14F-4D97-AF65-F5344CB8AC3E}">
        <p14:creationId xmlns:p14="http://schemas.microsoft.com/office/powerpoint/2010/main" val="2177736953"/>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38" r:id="rId3"/>
    <p:sldLayoutId id="2147483764" r:id="rId4"/>
  </p:sldLayoutIdLst>
  <p:txStyles>
    <p:titleStyle>
      <a:lvl1pPr algn="l" defTabSz="914400" rtl="0" eaLnBrk="1" latinLnBrk="0" hangingPunct="1">
        <a:lnSpc>
          <a:spcPct val="90000"/>
        </a:lnSpc>
        <a:spcBef>
          <a:spcPct val="0"/>
        </a:spcBef>
        <a:buNone/>
        <a:defRPr sz="3500" b="0" i="0" kern="1200">
          <a:solidFill>
            <a:schemeClr val="bg1"/>
          </a:solidFill>
          <a:latin typeface="Helvetica Neue" panose="02000503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medschool.cuanschutz.edu/practice-innovation-program/current-initiatives/train-the-trainer/for-practice-facilitators" TargetMode="External"/></Relationships>
</file>

<file path=ppt/slides/_rels/slide10.xml.rels><?xml version="1.0" encoding="UTF-8" standalone="yes"?>
<Relationships xmlns="http://schemas.openxmlformats.org/package/2006/relationships"><Relationship Id="rId3" Type="http://schemas.microsoft.com/office/2018/10/relationships/comments" Target="../comments/modernComment_7FFFF3FA_3EED75E0.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redcap.link/RAE_Monthly_Surve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racticeinnovationco.co1.qualtrics.com/jfe/form/SV_bQ6CmRuunaxGYui"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Lauren.T.Quintana@cuanschutz.edu" TargetMode="External"/><Relationship Id="rId5" Type="http://schemas.openxmlformats.org/officeDocument/2006/relationships/hyperlink" Target="mailto:Stephanie.Kirchner@cuanschutz.edu" TargetMode="External"/><Relationship Id="rId4" Type="http://schemas.openxmlformats.org/officeDocument/2006/relationships/hyperlink" Target="mailto:Allyson.Gottsman@cuanschutz.edu"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dschool.cuanschutz.edu/docs/librariesprovider294/train-the-trainer/vbp-practice-support-opportunity-flyer.pdf?sfvrsn=5176f4b4_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medschool.cuanschutz.edu/docs/librariesprovider294/train-the-trainer/vbp-ad-hoc-support-(1).pdf?sfvrsn=2775f4b4_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app.smartsheet.com/b/form/95480a30dc194032ad17f22482f142ec"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9BCBD0-25DD-F15B-754B-CF44173992B3}"/>
            </a:ext>
          </a:extLst>
        </p:cNvPr>
        <p:cNvGrpSpPr/>
        <p:nvPr/>
      </p:nvGrpSpPr>
      <p:grpSpPr>
        <a:xfrm>
          <a:off x="0" y="0"/>
          <a:ext cx="0" cy="0"/>
          <a:chOff x="0" y="0"/>
          <a:chExt cx="0" cy="0"/>
        </a:xfrm>
      </p:grpSpPr>
      <p:pic>
        <p:nvPicPr>
          <p:cNvPr id="5" name="Picture 4" descr="Colorful mountains and lake">
            <a:extLst>
              <a:ext uri="{FF2B5EF4-FFF2-40B4-BE49-F238E27FC236}">
                <a16:creationId xmlns:a16="http://schemas.microsoft.com/office/drawing/2014/main" id="{C3DBE202-62C2-ED8D-038E-4AA7FBB9313D}"/>
              </a:ext>
            </a:extLst>
          </p:cNvPr>
          <p:cNvPicPr>
            <a:picLocks noChangeAspect="1"/>
          </p:cNvPicPr>
          <p:nvPr/>
        </p:nvPicPr>
        <p:blipFill rotWithShape="1">
          <a:blip r:embed="rId3"/>
          <a:srcRect l="21712" r="21712"/>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91D56738-7E09-12BD-09A7-AE9F3FF1CA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9E7346-0D0D-3DF9-CD7D-C4031A91994F}"/>
              </a:ext>
            </a:extLst>
          </p:cNvPr>
          <p:cNvSpPr>
            <a:spLocks noGrp="1"/>
          </p:cNvSpPr>
          <p:nvPr>
            <p:ph idx="1"/>
          </p:nvPr>
        </p:nvSpPr>
        <p:spPr>
          <a:xfrm>
            <a:off x="5745211" y="430573"/>
            <a:ext cx="5753367" cy="4911045"/>
          </a:xfrm>
        </p:spPr>
        <p:txBody>
          <a:bodyPr vert="horz" lIns="91440" tIns="45720" rIns="91440" bIns="45720" rtlCol="0" anchor="t">
            <a:normAutofit fontScale="70000" lnSpcReduction="20000"/>
          </a:bodyPr>
          <a:lstStyle/>
          <a:p>
            <a:pPr marL="0" indent="0" algn="ctr">
              <a:buNone/>
            </a:pPr>
            <a:r>
              <a:rPr lang="en-US" sz="2400" dirty="0">
                <a:latin typeface="Arial"/>
                <a:cs typeface="Arial"/>
              </a:rPr>
              <a:t>Welcome RAE Practice Facilitators</a:t>
            </a:r>
          </a:p>
          <a:p>
            <a:pPr marL="0" indent="0" algn="ctr">
              <a:buNone/>
            </a:pPr>
            <a:endParaRPr lang="en-US" sz="2400" dirty="0">
              <a:latin typeface="Arial"/>
              <a:cs typeface="Arial"/>
            </a:endParaRPr>
          </a:p>
          <a:p>
            <a:pPr marL="0" indent="0" algn="ctr">
              <a:buNone/>
            </a:pPr>
            <a:r>
              <a:rPr lang="en-US" sz="2400" dirty="0">
                <a:latin typeface="Arial"/>
                <a:cs typeface="Arial"/>
              </a:rPr>
              <a:t>Please put your name and the RAE you represent in the chat.  </a:t>
            </a:r>
            <a:endParaRPr lang="en-US" sz="2400" dirty="0"/>
          </a:p>
          <a:p>
            <a:pPr marL="0" indent="0" algn="ctr">
              <a:buNone/>
            </a:pPr>
            <a:endParaRPr lang="en-US" sz="2400" dirty="0"/>
          </a:p>
          <a:p>
            <a:pPr marL="0" indent="0" algn="ctr">
              <a:buNone/>
            </a:pPr>
            <a:r>
              <a:rPr lang="en-US" sz="2400" dirty="0">
                <a:latin typeface="Arial"/>
                <a:cs typeface="Arial"/>
              </a:rPr>
              <a:t>You can ask questions via the chat. We will monitor it as we go along. We will also pause for questions periodically.  We are using AI Companion for notetaking.</a:t>
            </a:r>
          </a:p>
          <a:p>
            <a:pPr marL="0" indent="0" algn="ctr">
              <a:buNone/>
            </a:pPr>
            <a:endParaRPr lang="en-US" sz="2400" dirty="0"/>
          </a:p>
          <a:p>
            <a:pPr marL="0" indent="0" algn="ctr">
              <a:buNone/>
            </a:pPr>
            <a:r>
              <a:rPr lang="en-US" sz="2400" dirty="0">
                <a:latin typeface="Arial"/>
                <a:cs typeface="Arial"/>
              </a:rPr>
              <a:t>These slides will be made available on the Practice Innovation Program website:</a:t>
            </a:r>
          </a:p>
          <a:p>
            <a:pPr marL="0" indent="0" algn="ctr">
              <a:buNone/>
            </a:pPr>
            <a:r>
              <a:rPr lang="en-US" sz="2400" dirty="0">
                <a:latin typeface="Arial"/>
                <a:cs typeface="Arial"/>
                <a:hlinkClick r:id="rId4"/>
              </a:rPr>
              <a:t>https://medschool.cuanschutz.edu/practice-innovation-program/current-initiatives/train-the-trainer/for-practice-facilitators</a:t>
            </a:r>
            <a:endParaRPr lang="en-US" dirty="0"/>
          </a:p>
          <a:p>
            <a:pPr marL="0" indent="0" algn="ctr">
              <a:buNone/>
            </a:pPr>
            <a:endParaRPr lang="en-US" sz="2400" dirty="0">
              <a:latin typeface="Arial"/>
              <a:cs typeface="Arial"/>
            </a:endParaRPr>
          </a:p>
          <a:p>
            <a:pPr marL="0" indent="0" algn="ctr">
              <a:buNone/>
            </a:pPr>
            <a:endParaRPr lang="en-US" sz="2400" dirty="0">
              <a:latin typeface="Arial"/>
              <a:cs typeface="Arial"/>
            </a:endParaRPr>
          </a:p>
          <a:p>
            <a:pPr marL="0" indent="0" algn="ctr">
              <a:buNone/>
            </a:pPr>
            <a:r>
              <a:rPr lang="en-US" sz="2400" dirty="0">
                <a:latin typeface="Arial"/>
                <a:cs typeface="Arial"/>
              </a:rPr>
              <a:t> </a:t>
            </a:r>
            <a:endParaRPr lang="en-US" sz="2400" dirty="0"/>
          </a:p>
          <a:p>
            <a:pPr marL="0" indent="0" algn="ctr">
              <a:buNone/>
            </a:pPr>
            <a:endParaRPr lang="en-US" sz="2400" dirty="0"/>
          </a:p>
        </p:txBody>
      </p:sp>
      <p:pic>
        <p:nvPicPr>
          <p:cNvPr id="2" name="Picture 1" descr="A qr code with a dinosaur&#10;&#10;AI-generated content may be incorrect.">
            <a:extLst>
              <a:ext uri="{FF2B5EF4-FFF2-40B4-BE49-F238E27FC236}">
                <a16:creationId xmlns:a16="http://schemas.microsoft.com/office/drawing/2014/main" id="{82BDA36F-3557-7E02-591A-B7EC996A1030}"/>
              </a:ext>
            </a:extLst>
          </p:cNvPr>
          <p:cNvPicPr>
            <a:picLocks noChangeAspect="1"/>
          </p:cNvPicPr>
          <p:nvPr/>
        </p:nvPicPr>
        <p:blipFill>
          <a:blip r:embed="rId5"/>
          <a:stretch>
            <a:fillRect/>
          </a:stretch>
        </p:blipFill>
        <p:spPr>
          <a:xfrm>
            <a:off x="7754112" y="4100971"/>
            <a:ext cx="1869425" cy="1862246"/>
          </a:xfrm>
          <a:prstGeom prst="rect">
            <a:avLst/>
          </a:prstGeom>
        </p:spPr>
      </p:pic>
    </p:spTree>
    <p:extLst>
      <p:ext uri="{BB962C8B-B14F-4D97-AF65-F5344CB8AC3E}">
        <p14:creationId xmlns:p14="http://schemas.microsoft.com/office/powerpoint/2010/main" val="171470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E6F6A-EB9A-87DB-8EF6-8859896C288E}"/>
              </a:ext>
            </a:extLst>
          </p:cNvPr>
          <p:cNvSpPr>
            <a:spLocks noGrp="1"/>
          </p:cNvSpPr>
          <p:nvPr>
            <p:ph sz="half" idx="1"/>
          </p:nvPr>
        </p:nvSpPr>
        <p:spPr>
          <a:xfrm>
            <a:off x="838200" y="1266182"/>
            <a:ext cx="5181600" cy="4910781"/>
          </a:xfrm>
        </p:spPr>
        <p:txBody>
          <a:bodyPr vert="horz" lIns="91440" tIns="45720" rIns="91440" bIns="45720" rtlCol="0" anchor="t">
            <a:normAutofit/>
          </a:bodyPr>
          <a:lstStyle/>
          <a:p>
            <a:r>
              <a:rPr lang="en-US" dirty="0">
                <a:latin typeface="Arial"/>
                <a:cs typeface="Arial"/>
              </a:rPr>
              <a:t>Survey will be shared with you following today's session to share with others in your organization.</a:t>
            </a:r>
          </a:p>
          <a:p>
            <a:r>
              <a:rPr lang="en-US" dirty="0">
                <a:latin typeface="Arial"/>
                <a:cs typeface="Arial"/>
              </a:rPr>
              <a:t>The survey will be open for responses through </a:t>
            </a:r>
            <a:r>
              <a:rPr lang="en-US" dirty="0">
                <a:highlight>
                  <a:srgbClr val="FFFF00"/>
                </a:highlight>
                <a:latin typeface="Arial"/>
                <a:cs typeface="Arial"/>
              </a:rPr>
              <a:t>2/28/2026</a:t>
            </a:r>
          </a:p>
          <a:p>
            <a:r>
              <a:rPr lang="en-US" dirty="0">
                <a:latin typeface="Arial"/>
                <a:cs typeface="Arial"/>
              </a:rPr>
              <a:t>This survey will be repeated monthly through June.</a:t>
            </a:r>
          </a:p>
          <a:p>
            <a:endParaRPr lang="en-US" dirty="0">
              <a:latin typeface="Arial"/>
              <a:cs typeface="Arial"/>
            </a:endParaRPr>
          </a:p>
          <a:p>
            <a:pPr marL="0" indent="0" algn="ctr">
              <a:buNone/>
            </a:pPr>
            <a:r>
              <a:rPr lang="en-US" dirty="0">
                <a:latin typeface="Arial"/>
                <a:cs typeface="Arial"/>
                <a:hlinkClick r:id="rId4">
                  <a:extLst>
                    <a:ext uri="{A12FA001-AC4F-418D-AE19-62706E023703}">
                      <ahyp:hlinkClr xmlns:ahyp="http://schemas.microsoft.com/office/drawing/2018/hyperlinkcolor" val="tx"/>
                    </a:ext>
                  </a:extLst>
                </a:hlinkClick>
              </a:rPr>
              <a:t>https://redcap.link/RAE_Monthly_Survey</a:t>
            </a:r>
            <a:endParaRPr lang="en-US" dirty="0">
              <a:latin typeface="Arial"/>
              <a:cs typeface="Arial"/>
            </a:endParaRPr>
          </a:p>
        </p:txBody>
      </p:sp>
      <p:pic>
        <p:nvPicPr>
          <p:cNvPr id="2" name="Picture 1" descr="A qr code with a dinosaur&#10;&#10;AI-generated content may be incorrect.">
            <a:extLst>
              <a:ext uri="{FF2B5EF4-FFF2-40B4-BE49-F238E27FC236}">
                <a16:creationId xmlns:a16="http://schemas.microsoft.com/office/drawing/2014/main" id="{E7EC90AF-24A0-B116-047E-1E9824EA2813}"/>
              </a:ext>
            </a:extLst>
          </p:cNvPr>
          <p:cNvPicPr>
            <a:picLocks noChangeAspect="1"/>
          </p:cNvPicPr>
          <p:nvPr/>
        </p:nvPicPr>
        <p:blipFill>
          <a:blip r:embed="rId5"/>
          <a:stretch>
            <a:fillRect/>
          </a:stretch>
        </p:blipFill>
        <p:spPr>
          <a:xfrm>
            <a:off x="6934572" y="1709878"/>
            <a:ext cx="4351338" cy="4351338"/>
          </a:xfrm>
          <a:prstGeom prst="rect">
            <a:avLst/>
          </a:prstGeom>
          <a:noFill/>
        </p:spPr>
      </p:pic>
    </p:spTree>
    <p:extLst>
      <p:ext uri="{BB962C8B-B14F-4D97-AF65-F5344CB8AC3E}">
        <p14:creationId xmlns:p14="http://schemas.microsoft.com/office/powerpoint/2010/main" val="1055749600"/>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B3098E39-D213-2DC6-BDA9-19042123BC14}"/>
              </a:ext>
            </a:extLst>
          </p:cNvPr>
          <p:cNvSpPr>
            <a:spLocks noGrp="1"/>
          </p:cNvSpPr>
          <p:nvPr>
            <p:ph type="title"/>
          </p:nvPr>
        </p:nvSpPr>
        <p:spPr>
          <a:xfrm>
            <a:off x="2507403" y="818834"/>
            <a:ext cx="7080738" cy="861423"/>
          </a:xfrm>
        </p:spPr>
        <p:txBody>
          <a:bodyPr>
            <a:normAutofit/>
          </a:bodyPr>
          <a:lstStyle/>
          <a:p>
            <a:pPr algn="ctr"/>
            <a:r>
              <a:rPr lang="en-US" sz="4800" b="1">
                <a:solidFill>
                  <a:schemeClr val="bg1">
                    <a:lumMod val="95000"/>
                    <a:lumOff val="5000"/>
                  </a:schemeClr>
                </a:solidFill>
              </a:rPr>
              <a:t> </a:t>
            </a:r>
          </a:p>
        </p:txBody>
      </p:sp>
      <p:sp>
        <p:nvSpPr>
          <p:cNvPr id="2" name="Title 8">
            <a:extLst>
              <a:ext uri="{FF2B5EF4-FFF2-40B4-BE49-F238E27FC236}">
                <a16:creationId xmlns:a16="http://schemas.microsoft.com/office/drawing/2014/main" id="{AC8441D2-2300-7748-261C-6D099169BD4F}"/>
              </a:ext>
            </a:extLst>
          </p:cNvPr>
          <p:cNvSpPr txBox="1">
            <a:spLocks/>
          </p:cNvSpPr>
          <p:nvPr/>
        </p:nvSpPr>
        <p:spPr>
          <a:xfrm>
            <a:off x="2555631" y="824571"/>
            <a:ext cx="7080738" cy="121906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a:lstStyle>
          <a:p>
            <a:pPr algn="ctr"/>
            <a:r>
              <a:rPr lang="en-US" sz="4800" b="1">
                <a:solidFill>
                  <a:schemeClr val="bg1"/>
                </a:solidFill>
                <a:latin typeface="Arial"/>
                <a:cs typeface="Arial"/>
              </a:rPr>
              <a:t>Scan to  complete evaluation </a:t>
            </a:r>
            <a:endParaRPr lang="en-US" sz="4800">
              <a:solidFill>
                <a:schemeClr val="bg1"/>
              </a:solidFill>
            </a:endParaRPr>
          </a:p>
        </p:txBody>
      </p:sp>
      <p:sp>
        <p:nvSpPr>
          <p:cNvPr id="4" name="TextBox 3">
            <a:extLst>
              <a:ext uri="{FF2B5EF4-FFF2-40B4-BE49-F238E27FC236}">
                <a16:creationId xmlns:a16="http://schemas.microsoft.com/office/drawing/2014/main" id="{C23044E7-0E68-6812-0B3E-50A8DA339542}"/>
              </a:ext>
            </a:extLst>
          </p:cNvPr>
          <p:cNvSpPr txBox="1"/>
          <p:nvPr/>
        </p:nvSpPr>
        <p:spPr>
          <a:xfrm>
            <a:off x="3031236" y="4814362"/>
            <a:ext cx="6428232" cy="800219"/>
          </a:xfrm>
          <a:prstGeom prst="rect">
            <a:avLst/>
          </a:prstGeom>
          <a:noFill/>
        </p:spPr>
        <p:txBody>
          <a:bodyPr wrap="square" lIns="91440" tIns="45720" rIns="91440" bIns="45720" anchor="t">
            <a:spAutoFit/>
          </a:bodyPr>
          <a:lstStyle/>
          <a:p>
            <a:pPr algn="ctr"/>
            <a:r>
              <a:rPr lang="en-US" sz="1400" b="0" i="0" dirty="0">
                <a:solidFill>
                  <a:srgbClr val="32363A"/>
                </a:solidFill>
                <a:effectLst/>
                <a:latin typeface="72"/>
                <a:hlinkClick r:id="rId3"/>
              </a:rPr>
              <a:t>https://practiceinnovationco.co1.qualtrics.com/jfe/form/SV_1FjolUm5P7y5SGG</a:t>
            </a:r>
          </a:p>
          <a:p>
            <a:pPr algn="ctr"/>
            <a:endParaRPr lang="en-US" sz="1400" dirty="0">
              <a:solidFill>
                <a:srgbClr val="32363A"/>
              </a:solidFill>
              <a:latin typeface="72"/>
            </a:endParaRPr>
          </a:p>
          <a:p>
            <a:endParaRPr lang="en-US" dirty="0">
              <a:cs typeface="Arial" panose="020B0604020202020204"/>
            </a:endParaRPr>
          </a:p>
        </p:txBody>
      </p:sp>
      <p:pic>
        <p:nvPicPr>
          <p:cNvPr id="5" name="Picture 4">
            <a:extLst>
              <a:ext uri="{FF2B5EF4-FFF2-40B4-BE49-F238E27FC236}">
                <a16:creationId xmlns:a16="http://schemas.microsoft.com/office/drawing/2014/main" id="{3C795C40-E5DD-E498-2401-F821B69069FD}"/>
              </a:ext>
            </a:extLst>
          </p:cNvPr>
          <p:cNvPicPr>
            <a:picLocks noChangeAspect="1"/>
          </p:cNvPicPr>
          <p:nvPr/>
        </p:nvPicPr>
        <p:blipFill>
          <a:blip r:embed="rId4"/>
          <a:stretch>
            <a:fillRect/>
          </a:stretch>
        </p:blipFill>
        <p:spPr>
          <a:xfrm>
            <a:off x="5143500" y="2462213"/>
            <a:ext cx="1905000" cy="1933575"/>
          </a:xfrm>
          <a:prstGeom prst="rect">
            <a:avLst/>
          </a:prstGeom>
        </p:spPr>
      </p:pic>
      <p:pic>
        <p:nvPicPr>
          <p:cNvPr id="3" name="Picture 2" descr="A qr code on a white background&#10;&#10;AI-generated content may be incorrect.">
            <a:extLst>
              <a:ext uri="{FF2B5EF4-FFF2-40B4-BE49-F238E27FC236}">
                <a16:creationId xmlns:a16="http://schemas.microsoft.com/office/drawing/2014/main" id="{477EF812-35BC-BB72-BE20-30D8E331EE89}"/>
              </a:ext>
            </a:extLst>
          </p:cNvPr>
          <p:cNvPicPr>
            <a:picLocks noChangeAspect="1"/>
          </p:cNvPicPr>
          <p:nvPr/>
        </p:nvPicPr>
        <p:blipFill>
          <a:blip r:embed="rId5"/>
          <a:stretch>
            <a:fillRect/>
          </a:stretch>
        </p:blipFill>
        <p:spPr>
          <a:xfrm>
            <a:off x="5192839" y="2443163"/>
            <a:ext cx="2105025" cy="1971675"/>
          </a:xfrm>
          <a:prstGeom prst="rect">
            <a:avLst/>
          </a:prstGeom>
        </p:spPr>
      </p:pic>
    </p:spTree>
    <p:extLst>
      <p:ext uri="{BB962C8B-B14F-4D97-AF65-F5344CB8AC3E}">
        <p14:creationId xmlns:p14="http://schemas.microsoft.com/office/powerpoint/2010/main" val="16453319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562758-34DF-BDCB-F928-DD359B9ED93F}"/>
              </a:ext>
            </a:extLst>
          </p:cNvPr>
          <p:cNvSpPr>
            <a:spLocks noGrp="1"/>
          </p:cNvSpPr>
          <p:nvPr>
            <p:ph type="title"/>
          </p:nvPr>
        </p:nvSpPr>
        <p:spPr>
          <a:xfrm>
            <a:off x="5429026" y="1042786"/>
            <a:ext cx="5444382" cy="1402470"/>
          </a:xfrm>
        </p:spPr>
        <p:txBody>
          <a:bodyPr vert="horz" lIns="91440" tIns="45720" rIns="91440" bIns="45720" rtlCol="0" anchor="t">
            <a:normAutofit/>
          </a:bodyPr>
          <a:lstStyle/>
          <a:p>
            <a:r>
              <a:rPr lang="en-US" sz="3200" b="1">
                <a:latin typeface="+mj-lt"/>
                <a:cs typeface="+mj-cs"/>
              </a:rPr>
              <a:t>PIP Contacts</a:t>
            </a:r>
          </a:p>
        </p:txBody>
      </p:sp>
      <p:pic>
        <p:nvPicPr>
          <p:cNvPr id="8" name="Picture 7" descr="Yellow and blue symbols">
            <a:extLst>
              <a:ext uri="{FF2B5EF4-FFF2-40B4-BE49-F238E27FC236}">
                <a16:creationId xmlns:a16="http://schemas.microsoft.com/office/drawing/2014/main" id="{516BE3DB-E2B1-ABF3-1B7C-94603F896F8A}"/>
              </a:ext>
            </a:extLst>
          </p:cNvPr>
          <p:cNvPicPr>
            <a:picLocks noChangeAspect="1"/>
          </p:cNvPicPr>
          <p:nvPr/>
        </p:nvPicPr>
        <p:blipFill rotWithShape="1">
          <a:blip r:embed="rId3"/>
          <a:srcRect l="18692" r="23848" b="1"/>
          <a:stretch/>
        </p:blipFill>
        <p:spPr>
          <a:xfrm>
            <a:off x="-1" y="10"/>
            <a:ext cx="5151179" cy="6857990"/>
          </a:xfrm>
          <a:prstGeom prst="rect">
            <a:avLst/>
          </a:prstGeom>
        </p:spPr>
      </p:pic>
      <p:cxnSp>
        <p:nvCxnSpPr>
          <p:cNvPr id="13" name="Straight Connector 1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29D59CB-5E0B-0B18-8057-9F23B9AD99CE}"/>
              </a:ext>
            </a:extLst>
          </p:cNvPr>
          <p:cNvSpPr txBox="1">
            <a:spLocks/>
          </p:cNvSpPr>
          <p:nvPr/>
        </p:nvSpPr>
        <p:spPr>
          <a:xfrm>
            <a:off x="5429026" y="1839271"/>
            <a:ext cx="6323443" cy="45581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a:endParaRP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rPr>
              <a:t>Kyle Leggott, MD – Project Director </a:t>
            </a: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sng" strike="noStrike" kern="1200" cap="none" spc="0" normalizeH="0" baseline="0" noProof="0">
                <a:ln>
                  <a:noFill/>
                </a:ln>
                <a:solidFill>
                  <a:srgbClr val="4472C4"/>
                </a:solidFill>
                <a:effectLst/>
                <a:uLnTx/>
                <a:uFillTx/>
                <a:latin typeface="Arial"/>
                <a:ea typeface="+mn-ea"/>
                <a:cs typeface="Arial"/>
              </a:rPr>
              <a:t>Kyle.Leggott@cuanschutz.edu</a:t>
            </a: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Arial"/>
            </a:endParaRP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rPr>
              <a:t>Allyson Gottsman, PCMP</a:t>
            </a:r>
            <a:r>
              <a:rPr kumimoji="0" lang="en-US" sz="1800" b="0" i="0" u="none" strike="noStrike" kern="1200" cap="none" spc="0" normalizeH="0" baseline="0" noProof="0">
                <a:ln>
                  <a:noFill/>
                </a:ln>
                <a:solidFill>
                  <a:srgbClr val="000000"/>
                </a:solidFill>
                <a:effectLst/>
                <a:uLnTx/>
                <a:uFillTx/>
                <a:latin typeface="Arial"/>
                <a:ea typeface="+mn-ea"/>
                <a:cs typeface="Arial"/>
              </a:rPr>
              <a:t> Learning Community Lead</a:t>
            </a:r>
            <a:endParaRPr kumimoji="0" lang="en-US" sz="2000" b="0" i="0" u="none" strike="noStrike" kern="1200" cap="none" spc="0" normalizeH="0" baseline="0" noProof="0">
              <a:ln>
                <a:noFill/>
              </a:ln>
              <a:solidFill>
                <a:prstClr val="black"/>
              </a:solidFill>
              <a:effectLst/>
              <a:uLnTx/>
              <a:uFillTx/>
              <a:latin typeface="Arial"/>
              <a:ea typeface="+mn-ea"/>
              <a:cs typeface="Arial"/>
            </a:endParaRP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hlinkClick r:id="rId4"/>
              </a:rPr>
              <a:t>Allyson.Gottsman@cuanschutz.edu</a:t>
            </a:r>
            <a:endParaRPr kumimoji="0" lang="en-US"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rPr>
              <a:t>Stephanie Kirchner, MSPH, RAE PF Learning Community Lead</a:t>
            </a: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Arial"/>
                <a:hlinkClick r:id="rId5"/>
              </a:rPr>
              <a:t>Stephanie.Kirchner@cuanschutz.edu</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Lauren </a:t>
            </a:r>
            <a:r>
              <a:rPr kumimoji="0" lang="en-US" sz="1800" b="0" i="0" u="none" strike="noStrike" kern="1200" cap="none" spc="0" normalizeH="0" baseline="0" noProof="0" err="1">
                <a:ln>
                  <a:noFill/>
                </a:ln>
                <a:solidFill>
                  <a:prstClr val="black"/>
                </a:solidFill>
                <a:effectLst/>
                <a:uLnTx/>
                <a:uFillTx/>
                <a:latin typeface="Arial" panose="020B0604020202020204"/>
                <a:ea typeface="+mn-ea"/>
                <a:cs typeface="Arial" panose="020B0604020202020204" pitchFamily="34" charset="0"/>
              </a:rPr>
              <a:t>Quintana</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 MS - Project Manager</a:t>
            </a: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hlinkClick r:id="rId6"/>
              </a:rPr>
              <a:t>Lauren.T.Quintana@cuanschutz.edu</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 </a:t>
            </a: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Arial"/>
              <a:ea typeface="+mn-ea"/>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119652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itle 8">
            <a:extLst>
              <a:ext uri="{FF2B5EF4-FFF2-40B4-BE49-F238E27FC236}">
                <a16:creationId xmlns:a16="http://schemas.microsoft.com/office/drawing/2014/main" id="{B3098E39-D213-2DC6-BDA9-19042123BC14}"/>
              </a:ext>
            </a:extLst>
          </p:cNvPr>
          <p:cNvSpPr>
            <a:spLocks noGrp="1"/>
          </p:cNvSpPr>
          <p:nvPr>
            <p:ph type="title"/>
          </p:nvPr>
        </p:nvSpPr>
        <p:spPr>
          <a:xfrm>
            <a:off x="2555631" y="1441938"/>
            <a:ext cx="7080738" cy="3974124"/>
          </a:xfrm>
        </p:spPr>
        <p:txBody>
          <a:bodyPr>
            <a:normAutofit/>
          </a:bodyPr>
          <a:lstStyle/>
          <a:p>
            <a:pPr algn="ctr"/>
            <a:r>
              <a:rPr lang="en-US" sz="4800">
                <a:solidFill>
                  <a:schemeClr val="bg1">
                    <a:lumMod val="95000"/>
                    <a:lumOff val="5000"/>
                  </a:schemeClr>
                </a:solidFill>
                <a:latin typeface="Arial"/>
                <a:cs typeface="Arial"/>
              </a:rPr>
              <a:t>THANK YOU!</a:t>
            </a:r>
            <a:endParaRPr lang="en-US" sz="4800">
              <a:solidFill>
                <a:schemeClr val="bg1">
                  <a:lumMod val="95000"/>
                  <a:lumOff val="5000"/>
                </a:schemeClr>
              </a:solidFill>
            </a:endParaRPr>
          </a:p>
        </p:txBody>
      </p:sp>
    </p:spTree>
    <p:extLst>
      <p:ext uri="{BB962C8B-B14F-4D97-AF65-F5344CB8AC3E}">
        <p14:creationId xmlns:p14="http://schemas.microsoft.com/office/powerpoint/2010/main" val="11428900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rows pointing towards light">
            <a:extLst>
              <a:ext uri="{FF2B5EF4-FFF2-40B4-BE49-F238E27FC236}">
                <a16:creationId xmlns:a16="http://schemas.microsoft.com/office/drawing/2014/main" id="{0546AD23-0CDE-E643-09D9-77654A0F7550}"/>
              </a:ext>
            </a:extLst>
          </p:cNvPr>
          <p:cNvPicPr>
            <a:picLocks noChangeAspect="1"/>
          </p:cNvPicPr>
          <p:nvPr/>
        </p:nvPicPr>
        <p:blipFill rotWithShape="1">
          <a:blip r:embed="rId3"/>
          <a:srcRect l="758" r="40064" b="-3"/>
          <a:stretch/>
        </p:blipFill>
        <p:spPr>
          <a:xfrm>
            <a:off x="6914322" y="423583"/>
            <a:ext cx="4820507" cy="5437468"/>
          </a:xfrm>
          <a:prstGeom prst="rect">
            <a:avLst/>
          </a:prstGeom>
          <a:noFill/>
        </p:spPr>
      </p:pic>
      <p:sp>
        <p:nvSpPr>
          <p:cNvPr id="6" name="Content Placeholder 5">
            <a:extLst>
              <a:ext uri="{FF2B5EF4-FFF2-40B4-BE49-F238E27FC236}">
                <a16:creationId xmlns:a16="http://schemas.microsoft.com/office/drawing/2014/main" id="{8A90AEB5-EE4B-2265-1AC4-590157357EE5}"/>
              </a:ext>
            </a:extLst>
          </p:cNvPr>
          <p:cNvSpPr>
            <a:spLocks noGrp="1"/>
          </p:cNvSpPr>
          <p:nvPr>
            <p:ph type="body" sz="half" idx="2"/>
          </p:nvPr>
        </p:nvSpPr>
        <p:spPr>
          <a:xfrm>
            <a:off x="320011" y="1811880"/>
            <a:ext cx="6291101" cy="3005417"/>
          </a:xfrm>
        </p:spPr>
        <p:txBody>
          <a:bodyPr vert="horz" lIns="91440" tIns="45720" rIns="91440" bIns="45720" rtlCol="0" anchor="t">
            <a:normAutofit/>
          </a:bodyPr>
          <a:lstStyle/>
          <a:p>
            <a:r>
              <a:rPr lang="en-US" b="1">
                <a:latin typeface="Arial"/>
                <a:cs typeface="Arial"/>
              </a:rPr>
              <a:t> </a:t>
            </a:r>
            <a:endParaRPr lang="en-US">
              <a:latin typeface="Arial"/>
              <a:cs typeface="Arial"/>
            </a:endParaRPr>
          </a:p>
          <a:p>
            <a:endParaRPr lang="en-US" b="1">
              <a:latin typeface="Arial"/>
              <a:cs typeface="Arial"/>
            </a:endParaRPr>
          </a:p>
          <a:p>
            <a:endParaRPr lang="en-US"/>
          </a:p>
          <a:p>
            <a:endParaRPr lang="en-US"/>
          </a:p>
          <a:p>
            <a:endParaRPr lang="en-US"/>
          </a:p>
          <a:p>
            <a:endParaRPr lang="en-US"/>
          </a:p>
        </p:txBody>
      </p:sp>
      <p:sp>
        <p:nvSpPr>
          <p:cNvPr id="4" name="Title 3">
            <a:extLst>
              <a:ext uri="{FF2B5EF4-FFF2-40B4-BE49-F238E27FC236}">
                <a16:creationId xmlns:a16="http://schemas.microsoft.com/office/drawing/2014/main" id="{163A5B7F-EEBC-530F-A049-4C588825B8C4}"/>
              </a:ext>
            </a:extLst>
          </p:cNvPr>
          <p:cNvSpPr>
            <a:spLocks noGrp="1"/>
          </p:cNvSpPr>
          <p:nvPr>
            <p:ph type="title"/>
          </p:nvPr>
        </p:nvSpPr>
        <p:spPr>
          <a:xfrm>
            <a:off x="864362" y="120464"/>
            <a:ext cx="3932237" cy="1190116"/>
          </a:xfrm>
        </p:spPr>
        <p:txBody>
          <a:bodyPr anchor="b">
            <a:normAutofit/>
          </a:bodyPr>
          <a:lstStyle/>
          <a:p>
            <a:r>
              <a:rPr lang="en-US" b="1" dirty="0">
                <a:latin typeface="Arial"/>
                <a:cs typeface="Arial"/>
              </a:rPr>
              <a:t>AGENDA 5/21/2026</a:t>
            </a:r>
            <a:endParaRPr lang="en-US" b="1" dirty="0"/>
          </a:p>
        </p:txBody>
      </p:sp>
      <p:sp>
        <p:nvSpPr>
          <p:cNvPr id="3" name="TextBox 2">
            <a:extLst>
              <a:ext uri="{FF2B5EF4-FFF2-40B4-BE49-F238E27FC236}">
                <a16:creationId xmlns:a16="http://schemas.microsoft.com/office/drawing/2014/main" id="{CF4F883D-68B6-30D5-397B-69877ECA0066}"/>
              </a:ext>
            </a:extLst>
          </p:cNvPr>
          <p:cNvSpPr txBox="1"/>
          <p:nvPr/>
        </p:nvSpPr>
        <p:spPr>
          <a:xfrm>
            <a:off x="762000" y="1715860"/>
            <a:ext cx="6143681" cy="553997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Overview of Upcoming Events and Opportunities</a:t>
            </a:r>
          </a:p>
          <a:p>
            <a:endParaRPr lang="en-US" sz="2400" dirty="0">
              <a:cs typeface="Arial"/>
            </a:endParaRPr>
          </a:p>
          <a:p>
            <a:pPr marL="285750" indent="-285750">
              <a:buFont typeface="Arial" panose="020B0604020202020204" pitchFamily="34" charset="0"/>
              <a:buChar char="•"/>
            </a:pPr>
            <a:r>
              <a:rPr lang="en-US" sz="2400" dirty="0">
                <a:cs typeface="Arial"/>
              </a:rPr>
              <a:t>Debrief Managing Diabetes and Addressing Vaccine Hesitancy PCMP call</a:t>
            </a:r>
          </a:p>
          <a:p>
            <a:pPr marL="285750" indent="-285750">
              <a:buFont typeface="Arial" panose="020B0604020202020204" pitchFamily="34" charset="0"/>
              <a:buChar char="•"/>
            </a:pPr>
            <a:endParaRPr lang="en-US" sz="2400" dirty="0">
              <a:cs typeface="Arial"/>
            </a:endParaRPr>
          </a:p>
          <a:p>
            <a:pPr marL="285750" indent="-285750">
              <a:buFont typeface="Arial" panose="020B0604020202020204" pitchFamily="34" charset="0"/>
              <a:buChar char="•"/>
            </a:pPr>
            <a:r>
              <a:rPr lang="en-US" sz="2400" dirty="0">
                <a:cs typeface="Arial"/>
              </a:rPr>
              <a:t>Prepping for June calls – Missed Opportunities for Billing and Coding for Integrated Behavioral Health</a:t>
            </a:r>
          </a:p>
          <a:p>
            <a:endParaRPr lang="en-US" sz="2400" dirty="0">
              <a:cs typeface="Arial"/>
            </a:endParaRPr>
          </a:p>
          <a:p>
            <a:pPr marL="285750" indent="-285750">
              <a:buFont typeface="Arial" panose="020B0604020202020204" pitchFamily="34" charset="0"/>
              <a:buChar char="•"/>
            </a:pPr>
            <a:r>
              <a:rPr lang="en-US" sz="2400" dirty="0">
                <a:cs typeface="Arial"/>
              </a:rPr>
              <a:t>HCPF Survey re Data Tools  – Month 4</a:t>
            </a:r>
          </a:p>
          <a:p>
            <a:pPr fontAlgn="base"/>
            <a:r>
              <a:rPr lang="en-US" dirty="0"/>
              <a:t> </a:t>
            </a:r>
            <a:endParaRPr lang="en-US" dirty="0">
              <a:cs typeface="Arial"/>
            </a:endParaRPr>
          </a:p>
          <a:p>
            <a:pPr marL="285750" indent="-285750">
              <a:buFont typeface="Arial" panose="020B0604020202020204" pitchFamily="34" charset="0"/>
              <a:buChar char="•"/>
            </a:pPr>
            <a:endParaRPr lang="en-US" dirty="0">
              <a:cs typeface="Arial"/>
            </a:endParaRPr>
          </a:p>
          <a:p>
            <a:endParaRPr lang="en-US" dirty="0">
              <a:cs typeface="Arial"/>
            </a:endParaRPr>
          </a:p>
          <a:p>
            <a:endParaRPr lang="en-US" dirty="0">
              <a:cs typeface="Arial"/>
            </a:endParaRPr>
          </a:p>
        </p:txBody>
      </p:sp>
    </p:spTree>
    <p:extLst>
      <p:ext uri="{BB962C8B-B14F-4D97-AF65-F5344CB8AC3E}">
        <p14:creationId xmlns:p14="http://schemas.microsoft.com/office/powerpoint/2010/main" val="2289457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5EA95-4639-6598-79E7-323769A723FC}"/>
              </a:ext>
            </a:extLst>
          </p:cNvPr>
          <p:cNvSpPr>
            <a:spLocks noGrp="1"/>
          </p:cNvSpPr>
          <p:nvPr>
            <p:ph type="title"/>
          </p:nvPr>
        </p:nvSpPr>
        <p:spPr>
          <a:xfrm>
            <a:off x="3793860" y="270113"/>
            <a:ext cx="4172712" cy="796163"/>
          </a:xfrm>
        </p:spPr>
        <p:txBody>
          <a:bodyPr>
            <a:normAutofit fontScale="90000"/>
          </a:bodyPr>
          <a:lstStyle/>
          <a:p>
            <a:pPr algn="ctr"/>
            <a:r>
              <a:rPr lang="en-US" sz="3200" b="1" u="sng">
                <a:latin typeface="Arial"/>
                <a:cs typeface="Arial"/>
              </a:rPr>
              <a:t>Upcoming PCMP Learning Community Calls </a:t>
            </a:r>
            <a:endParaRPr lang="en-US" sz="3200" b="1">
              <a:latin typeface="Arial"/>
              <a:cs typeface="Arial"/>
            </a:endParaRPr>
          </a:p>
        </p:txBody>
      </p:sp>
      <p:sp>
        <p:nvSpPr>
          <p:cNvPr id="8" name="Content Placeholder 2">
            <a:extLst>
              <a:ext uri="{FF2B5EF4-FFF2-40B4-BE49-F238E27FC236}">
                <a16:creationId xmlns:a16="http://schemas.microsoft.com/office/drawing/2014/main" id="{5100FD48-59AD-5CBB-87CF-52251F7AFF84}"/>
              </a:ext>
            </a:extLst>
          </p:cNvPr>
          <p:cNvSpPr txBox="1">
            <a:spLocks/>
          </p:cNvSpPr>
          <p:nvPr/>
        </p:nvSpPr>
        <p:spPr>
          <a:xfrm>
            <a:off x="187237" y="1665959"/>
            <a:ext cx="5908764" cy="392499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sng" strike="noStrike" kern="1200" cap="none" spc="0" normalizeH="0" baseline="0" noProof="0" dirty="0">
                <a:ln>
                  <a:noFill/>
                </a:ln>
                <a:solidFill>
                  <a:prstClr val="black"/>
                </a:solidFill>
                <a:effectLst/>
                <a:uLnTx/>
                <a:uFillTx/>
                <a:latin typeface="Arial"/>
                <a:ea typeface="+mn-ea"/>
                <a:cs typeface="Arial"/>
              </a:rPr>
              <a:t>PCMP Learning Community Meetings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400" b="0" i="0" u="none" strike="noStrike" kern="1200" cap="none" spc="0" normalizeH="0" baseline="0" noProof="0" dirty="0">
              <a:ln>
                <a:noFill/>
              </a:ln>
              <a:solidFill>
                <a:prstClr val="black"/>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a:rPr>
              <a:t>Second Thurs. of every month</a:t>
            </a:r>
            <a:endParaRPr lang="en-US" sz="1800" b="1" i="0" u="none" strike="noStrike" kern="1200" cap="none" spc="0" normalizeH="0" baseline="0" noProof="0" dirty="0">
              <a:ln>
                <a:noFill/>
              </a:ln>
              <a:solidFill>
                <a:prstClr val="black"/>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a:rPr>
              <a:t>12:00 PM-1:00 PM </a:t>
            </a:r>
            <a:endParaRPr lang="en-US" sz="1800" b="1" i="0" u="none" strike="noStrike" kern="1200" cap="none" spc="0" normalizeH="0" baseline="0" noProof="0" dirty="0">
              <a:ln>
                <a:noFill/>
              </a:ln>
              <a:solidFill>
                <a:prstClr val="black"/>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400" b="1" i="0" u="none" strike="noStrike" kern="1200" cap="none" spc="0" normalizeH="0" baseline="0" noProof="0" dirty="0">
              <a:ln>
                <a:noFill/>
              </a:ln>
              <a:solidFill>
                <a:prstClr val="black"/>
              </a:solidFill>
              <a:effectLst/>
              <a:uLnTx/>
              <a:uFillTx/>
              <a:latin typeface="Arial"/>
              <a:cs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a:rPr>
              <a:t>NEXT meeting: </a:t>
            </a:r>
            <a:r>
              <a:rPr lang="en-US" sz="1800" b="1" dirty="0">
                <a:solidFill>
                  <a:prstClr val="black"/>
                </a:solidFill>
                <a:latin typeface="Arial"/>
                <a:cs typeface="Arial"/>
              </a:rPr>
              <a:t>6</a:t>
            </a:r>
            <a:r>
              <a:rPr kumimoji="0" lang="en-US" sz="1800" b="1" i="0" u="none" strike="noStrike" kern="1200" cap="none" spc="0" normalizeH="0" baseline="0" noProof="0" dirty="0">
                <a:ln>
                  <a:noFill/>
                </a:ln>
                <a:solidFill>
                  <a:prstClr val="black"/>
                </a:solidFill>
                <a:effectLst/>
                <a:uLnTx/>
                <a:uFillTx/>
                <a:latin typeface="Arial"/>
                <a:ea typeface="+mn-ea"/>
                <a:cs typeface="Arial"/>
              </a:rPr>
              <a:t>/11/2026, 12:00-1:00</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lgn="ctr">
              <a:buNone/>
              <a:defRPr/>
            </a:pPr>
            <a:endParaRPr lang="en-US" sz="1000" b="1" dirty="0">
              <a:solidFill>
                <a:prstClr val="black"/>
              </a:solidFill>
              <a:latin typeface="Arial" panose="020B0604020202020204"/>
              <a:cs typeface="Arial"/>
            </a:endParaRPr>
          </a:p>
          <a:p>
            <a:pPr marL="0" indent="0" algn="ctr">
              <a:buNone/>
              <a:defRPr/>
            </a:pPr>
            <a:r>
              <a:rPr lang="en-US" b="1" dirty="0">
                <a:solidFill>
                  <a:prstClr val="black"/>
                </a:solidFill>
                <a:latin typeface="Arial" panose="020B0604020202020204"/>
                <a:cs typeface="Arial"/>
              </a:rPr>
              <a:t>Topic: </a:t>
            </a:r>
            <a:r>
              <a:rPr lang="en-US" dirty="0">
                <a:solidFill>
                  <a:prstClr val="black"/>
                </a:solidFill>
                <a:latin typeface="Arial"/>
                <a:cs typeface="Arial"/>
              </a:rPr>
              <a:t>Missed Opportunities in Billing and Coding for Behavioral Health Integration</a:t>
            </a:r>
            <a:endParaRPr lang="en-US" dirty="0">
              <a:solidFill>
                <a:prstClr val="black"/>
              </a:solidFill>
            </a:endParaRPr>
          </a:p>
          <a:p>
            <a:pPr marL="0" indent="0" algn="ctr">
              <a:buNone/>
              <a:defRPr/>
            </a:pPr>
            <a:r>
              <a:rPr lang="en-US" dirty="0">
                <a:latin typeface="Arial"/>
                <a:cs typeface="Arial"/>
              </a:rPr>
              <a:t> </a:t>
            </a:r>
            <a:endParaRPr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buNone/>
              <a:defRPr/>
            </a:pPr>
            <a:endParaRPr lang="en-US" dirty="0">
              <a:solidFill>
                <a:prstClr val="black"/>
              </a:solidFill>
            </a:endParaRPr>
          </a:p>
        </p:txBody>
      </p:sp>
      <p:sp>
        <p:nvSpPr>
          <p:cNvPr id="7" name="Content Placeholder 2">
            <a:extLst>
              <a:ext uri="{FF2B5EF4-FFF2-40B4-BE49-F238E27FC236}">
                <a16:creationId xmlns:a16="http://schemas.microsoft.com/office/drawing/2014/main" id="{3982DA2D-F373-4A12-53A1-9B1E49915347}"/>
              </a:ext>
            </a:extLst>
          </p:cNvPr>
          <p:cNvSpPr txBox="1">
            <a:spLocks/>
          </p:cNvSpPr>
          <p:nvPr/>
        </p:nvSpPr>
        <p:spPr>
          <a:xfrm>
            <a:off x="6096000" y="1665986"/>
            <a:ext cx="6108633" cy="45217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u="sng" dirty="0">
                <a:solidFill>
                  <a:prstClr val="black"/>
                </a:solidFill>
                <a:latin typeface="Arial"/>
                <a:cs typeface="Arial"/>
              </a:rPr>
              <a:t>RAE PF</a:t>
            </a:r>
            <a:r>
              <a:rPr kumimoji="0" lang="en-US" sz="2000" b="1" i="0" u="sng" strike="noStrike" kern="1200" cap="none" spc="0" normalizeH="0" baseline="0" noProof="0" dirty="0">
                <a:ln>
                  <a:noFill/>
                </a:ln>
                <a:solidFill>
                  <a:prstClr val="black"/>
                </a:solidFill>
                <a:effectLst/>
                <a:uLnTx/>
                <a:uFillTx/>
                <a:latin typeface="Arial"/>
                <a:ea typeface="+mn-ea"/>
                <a:cs typeface="Arial"/>
              </a:rPr>
              <a:t> Learning Community Meetings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400" b="0" i="0" u="none" strike="noStrike" kern="1200" cap="none" spc="0" normalizeH="0" baseline="0" noProof="0" dirty="0">
              <a:ln>
                <a:noFill/>
              </a:ln>
              <a:solidFill>
                <a:prstClr val="black"/>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a:rPr>
              <a:t>Third Thurs. of every month</a:t>
            </a:r>
            <a:endParaRPr lang="en-US" sz="1800" b="1" i="0" u="none" strike="noStrike" kern="1200" cap="none" spc="0" normalizeH="0" baseline="0" noProof="0" dirty="0">
              <a:ln>
                <a:noFill/>
              </a:ln>
              <a:solidFill>
                <a:prstClr val="black"/>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prstClr val="black"/>
                </a:solidFill>
                <a:latin typeface="Arial"/>
                <a:cs typeface="Arial"/>
              </a:rPr>
              <a:t>11:00</a:t>
            </a:r>
            <a:r>
              <a:rPr kumimoji="0" lang="en-US" sz="1800" b="1" i="0" u="none" strike="noStrike" kern="1200" cap="none" spc="0" normalizeH="0" baseline="0" noProof="0" dirty="0">
                <a:ln>
                  <a:noFill/>
                </a:ln>
                <a:solidFill>
                  <a:prstClr val="black"/>
                </a:solidFill>
                <a:effectLst/>
                <a:uLnTx/>
                <a:uFillTx/>
                <a:latin typeface="Arial"/>
                <a:ea typeface="+mn-ea"/>
                <a:cs typeface="Arial"/>
              </a:rPr>
              <a:t> </a:t>
            </a:r>
            <a:r>
              <a:rPr lang="en-US" sz="1800" b="1" dirty="0">
                <a:solidFill>
                  <a:prstClr val="black"/>
                </a:solidFill>
                <a:latin typeface="Arial"/>
                <a:cs typeface="Arial"/>
              </a:rPr>
              <a:t>PM-12:00</a:t>
            </a:r>
            <a:r>
              <a:rPr kumimoji="0" lang="en-US" sz="1800" b="1" i="0" u="none" strike="noStrike" kern="1200" cap="none" spc="0" normalizeH="0" baseline="0" noProof="0" dirty="0">
                <a:ln>
                  <a:noFill/>
                </a:ln>
                <a:solidFill>
                  <a:prstClr val="black"/>
                </a:solidFill>
                <a:effectLst/>
                <a:uLnTx/>
                <a:uFillTx/>
                <a:latin typeface="Arial"/>
                <a:ea typeface="+mn-ea"/>
                <a:cs typeface="Arial"/>
              </a:rPr>
              <a:t> PM </a:t>
            </a:r>
            <a:endParaRPr lang="en-US" sz="1800" b="1" i="0" u="none" strike="noStrike" kern="1200" cap="none" spc="0" normalizeH="0" baseline="0" noProof="0" dirty="0">
              <a:ln>
                <a:noFill/>
              </a:ln>
              <a:solidFill>
                <a:prstClr val="black"/>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400" b="1" i="0" u="none" strike="noStrike" kern="1200" cap="none" spc="0" normalizeH="0" baseline="0" noProof="0" dirty="0">
              <a:ln>
                <a:noFill/>
              </a:ln>
              <a:solidFill>
                <a:prstClr val="black"/>
              </a:solidFill>
              <a:effectLst/>
              <a:uLnTx/>
              <a:uFillTx/>
              <a:latin typeface="Arial"/>
              <a:cs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a:rPr>
              <a:t>NEXT meeting: 6/18/2026, 11:00-12:00</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lgn="ctr">
              <a:buNone/>
              <a:defRPr/>
            </a:pPr>
            <a:endParaRPr lang="en-US" sz="1000" b="1" dirty="0">
              <a:solidFill>
                <a:prstClr val="black"/>
              </a:solidFill>
              <a:latin typeface="Arial" panose="020B0604020202020204"/>
              <a:cs typeface="Arial"/>
            </a:endParaRPr>
          </a:p>
          <a:p>
            <a:pPr marL="0" indent="0" algn="ctr">
              <a:buNone/>
              <a:defRPr/>
            </a:pPr>
            <a:r>
              <a:rPr lang="en-US" b="1" dirty="0">
                <a:solidFill>
                  <a:prstClr val="black"/>
                </a:solidFill>
                <a:latin typeface="Arial" panose="020B0604020202020204"/>
                <a:cs typeface="Arial"/>
              </a:rPr>
              <a:t>Topic: </a:t>
            </a:r>
            <a:r>
              <a:rPr lang="en-US" dirty="0">
                <a:solidFill>
                  <a:prstClr val="black"/>
                </a:solidFill>
                <a:latin typeface="Arial" panose="020B0604020202020204"/>
                <a:cs typeface="Arial"/>
              </a:rPr>
              <a:t>PF Discussion on </a:t>
            </a:r>
            <a:r>
              <a:rPr kumimoji="0" lang="en-US" sz="1800" b="0" i="0" u="none" strike="noStrike" kern="1200" cap="none" spc="0" normalizeH="0" baseline="0" noProof="0" dirty="0">
                <a:ln>
                  <a:noFill/>
                </a:ln>
                <a:solidFill>
                  <a:prstClr val="black"/>
                </a:solidFill>
                <a:effectLst/>
                <a:uLnTx/>
                <a:uFillTx/>
                <a:latin typeface="Arial"/>
                <a:ea typeface="+mn-ea"/>
                <a:cs typeface="Arial"/>
              </a:rPr>
              <a:t>Missed Opportunities in Billing and Coding for Behavioral Health Integration</a:t>
            </a:r>
            <a:endParaRPr lang="en-US" dirty="0">
              <a:solidFill>
                <a:prstClr val="black"/>
              </a:solidFill>
            </a:endParaRPr>
          </a:p>
          <a:p>
            <a:pPr marL="0" indent="0" algn="ctr">
              <a:buNone/>
              <a:defRPr/>
            </a:pPr>
            <a:endParaRPr lang="en-US" b="1" dirty="0">
              <a:solidFill>
                <a:prstClr val="black"/>
              </a:solidFill>
              <a:latin typeface="Arial" panose="020B0604020202020204"/>
              <a:cs typeface="Arial"/>
            </a:endParaRPr>
          </a:p>
          <a:p>
            <a:pPr marL="0" indent="0" algn="ctr">
              <a:buNone/>
              <a:defRPr/>
            </a:pPr>
            <a:endParaRPr lang="en-US" b="1" dirty="0">
              <a:solidFill>
                <a:prstClr val="black"/>
              </a:solidFill>
              <a:latin typeface="Arial" panose="020B0604020202020204"/>
              <a:cs typeface="Arial"/>
            </a:endParaRPr>
          </a:p>
          <a:p>
            <a:pPr marL="0" indent="0" algn="ctr">
              <a:buNone/>
              <a:defRPr/>
            </a:pPr>
            <a:r>
              <a:rPr lang="en-US" b="1" dirty="0">
                <a:solidFill>
                  <a:prstClr val="black"/>
                </a:solidFill>
                <a:latin typeface="Arial" panose="020B0604020202020204"/>
                <a:cs typeface="Arial"/>
              </a:rPr>
              <a:t>May PF Office Hours 5/28/2026  </a:t>
            </a:r>
            <a:endParaRPr lang="en-US" b="1" dirty="0">
              <a:solidFill>
                <a:prstClr val="black"/>
              </a:solidFill>
              <a:latin typeface="Arial" panose="020B0604020202020204"/>
            </a:endParaRPr>
          </a:p>
          <a:p>
            <a:pPr marL="0" indent="0" algn="ctr">
              <a:buNone/>
              <a:defRPr/>
            </a:pPr>
            <a:endParaRPr lang="en-US" b="1"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i="0" u="none" strike="noStrike" kern="1200" cap="none" spc="0" normalizeH="0" baseline="0" noProof="0" dirty="0">
              <a:ln>
                <a:noFill/>
              </a:ln>
              <a:solidFill>
                <a:prstClr val="black"/>
              </a:solidFill>
              <a:effectLst/>
              <a:highlight>
                <a:srgbClr val="FFFF00"/>
              </a:highlight>
              <a:uLnTx/>
              <a:uFillTx/>
            </a:endParaRPr>
          </a:p>
          <a:p>
            <a:pPr marL="0" indent="0" algn="ctr">
              <a:buNone/>
              <a:defRPr/>
            </a:pPr>
            <a:endParaRPr lang="en-US" dirty="0">
              <a:solidFill>
                <a:prstClr val="black"/>
              </a:solidFill>
            </a:endParaRPr>
          </a:p>
          <a:p>
            <a:pPr marL="0" indent="0">
              <a:buNone/>
              <a:defRPr/>
            </a:pPr>
            <a:endParaRPr lang="en-US" dirty="0">
              <a:solidFill>
                <a:prstClr val="black"/>
              </a:solidFill>
            </a:endParaRPr>
          </a:p>
        </p:txBody>
      </p:sp>
    </p:spTree>
    <p:extLst>
      <p:ext uri="{BB962C8B-B14F-4D97-AF65-F5344CB8AC3E}">
        <p14:creationId xmlns:p14="http://schemas.microsoft.com/office/powerpoint/2010/main" val="207330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07C5-3111-6FC6-2B1F-4E4A7F8923DB}"/>
              </a:ext>
            </a:extLst>
          </p:cNvPr>
          <p:cNvSpPr>
            <a:spLocks noGrp="1"/>
          </p:cNvSpPr>
          <p:nvPr>
            <p:ph type="title"/>
          </p:nvPr>
        </p:nvSpPr>
        <p:spPr>
          <a:xfrm>
            <a:off x="927265" y="447881"/>
            <a:ext cx="10515600" cy="959890"/>
          </a:xfrm>
        </p:spPr>
        <p:txBody>
          <a:bodyPr/>
          <a:lstStyle/>
          <a:p>
            <a:r>
              <a:rPr lang="en-US" sz="3600">
                <a:latin typeface="Arial"/>
                <a:cs typeface="Arial"/>
              </a:rPr>
              <a:t>Opportunities for Individualized  Support</a:t>
            </a:r>
            <a:br>
              <a:rPr lang="en-US" sz="3600">
                <a:latin typeface="Arial"/>
                <a:cs typeface="Arial"/>
              </a:rPr>
            </a:br>
            <a:r>
              <a:rPr lang="en-US" sz="3600">
                <a:latin typeface="Arial"/>
                <a:cs typeface="Arial"/>
              </a:rPr>
              <a:t>   for PF, RAE teams, or PCMPs </a:t>
            </a:r>
            <a:endParaRPr lang="en-US" sz="3600"/>
          </a:p>
        </p:txBody>
      </p:sp>
      <p:sp>
        <p:nvSpPr>
          <p:cNvPr id="3" name="Text Placeholder 2">
            <a:extLst>
              <a:ext uri="{FF2B5EF4-FFF2-40B4-BE49-F238E27FC236}">
                <a16:creationId xmlns:a16="http://schemas.microsoft.com/office/drawing/2014/main" id="{1D9460A9-6295-7B67-C459-6C624CDB40E5}"/>
              </a:ext>
            </a:extLst>
          </p:cNvPr>
          <p:cNvSpPr>
            <a:spLocks noGrp="1"/>
          </p:cNvSpPr>
          <p:nvPr>
            <p:ph type="body" idx="1"/>
          </p:nvPr>
        </p:nvSpPr>
        <p:spPr>
          <a:xfrm>
            <a:off x="687114" y="1491009"/>
            <a:ext cx="11123084" cy="4929006"/>
          </a:xfrm>
        </p:spPr>
        <p:txBody>
          <a:bodyPr/>
          <a:lstStyle/>
          <a:p>
            <a:pPr marL="0" indent="0">
              <a:buNone/>
            </a:pPr>
            <a:r>
              <a:rPr lang="en-US" sz="2400">
                <a:latin typeface="Arial"/>
                <a:hlinkClick r:id="rId3"/>
              </a:rPr>
              <a:t>Value Based Payment (VBP) Mentors</a:t>
            </a:r>
            <a:r>
              <a:rPr lang="en-US" sz="3200">
                <a:latin typeface="Arial"/>
              </a:rPr>
              <a:t>    </a:t>
            </a:r>
            <a:endParaRPr lang="en-US" sz="3200">
              <a:highlight>
                <a:srgbClr val="FFFF00"/>
              </a:highlight>
              <a:latin typeface="Arial"/>
            </a:endParaRPr>
          </a:p>
          <a:p>
            <a:pPr marL="0" indent="0">
              <a:buNone/>
            </a:pPr>
            <a:r>
              <a:rPr lang="en-US" sz="2400">
                <a:latin typeface="Arial"/>
              </a:rPr>
              <a:t>Mentors will work directly with practice to explore VBP topics, providing support in practice discussions and attending practice meetings as needed.</a:t>
            </a:r>
            <a:r>
              <a:rPr lang="en-US">
                <a:latin typeface="Arial"/>
              </a:rPr>
              <a:t> </a:t>
            </a:r>
          </a:p>
          <a:p>
            <a:pPr marL="0" indent="0">
              <a:buNone/>
            </a:pPr>
            <a:endParaRPr lang="en-US" sz="2400">
              <a:latin typeface="Arial"/>
              <a:hlinkClick r:id="rId4"/>
            </a:endParaRPr>
          </a:p>
          <a:p>
            <a:pPr marL="0" indent="0">
              <a:buNone/>
            </a:pPr>
            <a:r>
              <a:rPr lang="en-US" sz="2400">
                <a:latin typeface="Arial"/>
                <a:hlinkClick r:id="rId4"/>
              </a:rPr>
              <a:t>Subject Matter Experts</a:t>
            </a:r>
            <a:r>
              <a:rPr lang="en-US" sz="2400">
                <a:latin typeface="Arial"/>
              </a:rPr>
              <a:t>  </a:t>
            </a:r>
            <a:endParaRPr lang="en-US"/>
          </a:p>
          <a:p>
            <a:pPr marL="0" indent="0">
              <a:buNone/>
            </a:pPr>
            <a:r>
              <a:rPr lang="en-US" sz="2400">
                <a:latin typeface="Arial"/>
              </a:rPr>
              <a:t>Consultation for clinical operations, billing, coding – Pam Ballou-Nelson</a:t>
            </a:r>
          </a:p>
          <a:p>
            <a:pPr marL="0" indent="0">
              <a:buNone/>
            </a:pPr>
            <a:r>
              <a:rPr lang="en-US" sz="2400">
                <a:latin typeface="Arial"/>
              </a:rPr>
              <a:t>Pediatric specific coaching for Family Medicine and Pediatrics – Mindy Craig</a:t>
            </a:r>
          </a:p>
          <a:p>
            <a:pPr marL="0" indent="0">
              <a:buNone/>
            </a:pPr>
            <a:r>
              <a:rPr lang="en-US" sz="2400">
                <a:latin typeface="Arial"/>
              </a:rPr>
              <a:t>Tactics to address ACC 3.0 Opportunities – </a:t>
            </a:r>
            <a:r>
              <a:rPr lang="en-US" sz="2400" err="1">
                <a:latin typeface="Arial"/>
              </a:rPr>
              <a:t>HealthTeamWorks</a:t>
            </a:r>
            <a:r>
              <a:rPr lang="en-US" sz="2400"/>
              <a:t> </a:t>
            </a:r>
          </a:p>
          <a:p>
            <a:pPr marL="0" indent="0">
              <a:buNone/>
            </a:pPr>
            <a:r>
              <a:rPr lang="en-US" sz="2400"/>
              <a:t>   </a:t>
            </a:r>
          </a:p>
          <a:p>
            <a:pPr marL="0" indent="0">
              <a:buNone/>
            </a:pPr>
            <a:r>
              <a:rPr lang="en-US"/>
              <a:t> </a:t>
            </a:r>
          </a:p>
          <a:p>
            <a:pPr marL="0" indent="0">
              <a:buNone/>
            </a:pPr>
            <a:endParaRPr lang="en-US"/>
          </a:p>
          <a:p>
            <a:pPr marL="0" indent="0">
              <a:buNone/>
            </a:pPr>
            <a:endParaRPr lang="en-US"/>
          </a:p>
        </p:txBody>
      </p:sp>
      <p:pic>
        <p:nvPicPr>
          <p:cNvPr id="4" name="Picture 3" descr="A qr code with a white background&#10;&#10;AI-generated content may be incorrect.">
            <a:extLst>
              <a:ext uri="{FF2B5EF4-FFF2-40B4-BE49-F238E27FC236}">
                <a16:creationId xmlns:a16="http://schemas.microsoft.com/office/drawing/2014/main" id="{00C2D23E-327F-173C-ACD2-FDD38B61909A}"/>
              </a:ext>
            </a:extLst>
          </p:cNvPr>
          <p:cNvPicPr>
            <a:picLocks noChangeAspect="1"/>
          </p:cNvPicPr>
          <p:nvPr/>
        </p:nvPicPr>
        <p:blipFill>
          <a:blip r:embed="rId5"/>
          <a:stretch>
            <a:fillRect/>
          </a:stretch>
        </p:blipFill>
        <p:spPr>
          <a:xfrm>
            <a:off x="10052729" y="5014762"/>
            <a:ext cx="1383096" cy="1405253"/>
          </a:xfrm>
          <a:prstGeom prst="rect">
            <a:avLst/>
          </a:prstGeom>
        </p:spPr>
      </p:pic>
      <p:pic>
        <p:nvPicPr>
          <p:cNvPr id="5" name="Picture 4" descr="A qr code with a white background&#10;&#10;AI-generated content may be incorrect.">
            <a:extLst>
              <a:ext uri="{FF2B5EF4-FFF2-40B4-BE49-F238E27FC236}">
                <a16:creationId xmlns:a16="http://schemas.microsoft.com/office/drawing/2014/main" id="{7F434209-8666-FBAD-BC64-793873374F01}"/>
              </a:ext>
            </a:extLst>
          </p:cNvPr>
          <p:cNvPicPr>
            <a:picLocks noChangeAspect="1"/>
          </p:cNvPicPr>
          <p:nvPr/>
        </p:nvPicPr>
        <p:blipFill>
          <a:blip r:embed="rId6"/>
          <a:stretch>
            <a:fillRect/>
          </a:stretch>
        </p:blipFill>
        <p:spPr>
          <a:xfrm>
            <a:off x="9975783" y="2553129"/>
            <a:ext cx="1529103" cy="1485122"/>
          </a:xfrm>
          <a:prstGeom prst="rect">
            <a:avLst/>
          </a:prstGeom>
        </p:spPr>
      </p:pic>
    </p:spTree>
    <p:extLst>
      <p:ext uri="{BB962C8B-B14F-4D97-AF65-F5344CB8AC3E}">
        <p14:creationId xmlns:p14="http://schemas.microsoft.com/office/powerpoint/2010/main" val="353942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45570-F5BC-EA07-41C9-DF4DC330F4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CFE718-3182-1825-10D6-D7A30340414D}"/>
              </a:ext>
            </a:extLst>
          </p:cNvPr>
          <p:cNvSpPr>
            <a:spLocks noGrp="1"/>
          </p:cNvSpPr>
          <p:nvPr>
            <p:ph type="ctrTitle"/>
          </p:nvPr>
        </p:nvSpPr>
        <p:spPr/>
        <p:txBody>
          <a:bodyPr/>
          <a:lstStyle/>
          <a:p>
            <a:r>
              <a:rPr lang="en-US" sz="2800" dirty="0">
                <a:latin typeface="Arial"/>
                <a:cs typeface="Arial"/>
              </a:rPr>
              <a:t>Practice Facilitator Reflections from PCMP Diabetes Management and Addressing Vaccine Hesitancy Discussions</a:t>
            </a:r>
            <a:br>
              <a:rPr lang="en-US" sz="2000" dirty="0">
                <a:cs typeface="Arial"/>
              </a:rPr>
            </a:br>
            <a:endParaRPr lang="en-US" sz="2000" dirty="0">
              <a:latin typeface="Arial"/>
              <a:cs typeface="Arial"/>
            </a:endParaRPr>
          </a:p>
        </p:txBody>
      </p:sp>
    </p:spTree>
    <p:extLst>
      <p:ext uri="{BB962C8B-B14F-4D97-AF65-F5344CB8AC3E}">
        <p14:creationId xmlns:p14="http://schemas.microsoft.com/office/powerpoint/2010/main" val="2776074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C3EF0-875E-18D1-02DC-F5BC070495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42523-0032-F44F-6A4F-EC4831D4F5AA}"/>
              </a:ext>
            </a:extLst>
          </p:cNvPr>
          <p:cNvSpPr>
            <a:spLocks noGrp="1"/>
          </p:cNvSpPr>
          <p:nvPr>
            <p:ph type="ctrTitle"/>
          </p:nvPr>
        </p:nvSpPr>
        <p:spPr/>
        <p:txBody>
          <a:bodyPr/>
          <a:lstStyle/>
          <a:p>
            <a:r>
              <a:rPr lang="en-US" sz="2800" dirty="0">
                <a:cs typeface="Arial"/>
              </a:rPr>
              <a:t>Prepping for June calls – Missed Opportunities for Billing and Coding for Integrated Behavioral Health</a:t>
            </a:r>
            <a:br>
              <a:rPr lang="en-US" sz="2800" dirty="0">
                <a:cs typeface="Arial"/>
              </a:rPr>
            </a:br>
            <a:br>
              <a:rPr lang="en-US" sz="2000" dirty="0">
                <a:cs typeface="Arial"/>
              </a:rPr>
            </a:br>
            <a:endParaRPr lang="en-US" sz="2000" dirty="0">
              <a:latin typeface="Arial"/>
              <a:cs typeface="Arial"/>
            </a:endParaRPr>
          </a:p>
        </p:txBody>
      </p:sp>
    </p:spTree>
    <p:extLst>
      <p:ext uri="{BB962C8B-B14F-4D97-AF65-F5344CB8AC3E}">
        <p14:creationId xmlns:p14="http://schemas.microsoft.com/office/powerpoint/2010/main" val="615310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8CDF3-CC03-CCB3-14F4-3CA8448B2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81C4D-6232-C5B3-8077-7A33C6FB8859}"/>
              </a:ext>
            </a:extLst>
          </p:cNvPr>
          <p:cNvSpPr>
            <a:spLocks noGrp="1"/>
          </p:cNvSpPr>
          <p:nvPr>
            <p:ph type="ctrTitle"/>
          </p:nvPr>
        </p:nvSpPr>
        <p:spPr/>
        <p:txBody>
          <a:bodyPr/>
          <a:lstStyle/>
          <a:p>
            <a:r>
              <a:rPr lang="en-US" sz="2800">
                <a:latin typeface="Arial"/>
                <a:cs typeface="Arial"/>
              </a:rPr>
              <a:t>HCPF Quality Reports Monthly Survey</a:t>
            </a:r>
            <a:br>
              <a:rPr lang="en-US" sz="2000">
                <a:cs typeface="Arial"/>
              </a:rPr>
            </a:br>
            <a:endParaRPr lang="en-US" sz="2000">
              <a:latin typeface="Arial"/>
              <a:cs typeface="Arial"/>
            </a:endParaRPr>
          </a:p>
        </p:txBody>
      </p:sp>
    </p:spTree>
    <p:extLst>
      <p:ext uri="{BB962C8B-B14F-4D97-AF65-F5344CB8AC3E}">
        <p14:creationId xmlns:p14="http://schemas.microsoft.com/office/powerpoint/2010/main" val="3253621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CF494-FFA7-1801-5EFD-2CD9070711D4}"/>
              </a:ext>
            </a:extLst>
          </p:cNvPr>
          <p:cNvSpPr>
            <a:spLocks noGrp="1"/>
          </p:cNvSpPr>
          <p:nvPr>
            <p:ph type="title"/>
          </p:nvPr>
        </p:nvSpPr>
        <p:spPr>
          <a:xfrm>
            <a:off x="805543" y="252928"/>
            <a:ext cx="10548257" cy="959890"/>
          </a:xfrm>
        </p:spPr>
        <p:txBody>
          <a:bodyPr/>
          <a:lstStyle/>
          <a:p>
            <a:pPr algn="l"/>
            <a:r>
              <a:rPr lang="en-US" sz="2800">
                <a:latin typeface="Arial"/>
                <a:cs typeface="Arial"/>
              </a:rPr>
              <a:t>RAE PF Quality Reports Monthly Survey</a:t>
            </a:r>
          </a:p>
        </p:txBody>
      </p:sp>
      <p:sp>
        <p:nvSpPr>
          <p:cNvPr id="3" name="Text Placeholder 2">
            <a:extLst>
              <a:ext uri="{FF2B5EF4-FFF2-40B4-BE49-F238E27FC236}">
                <a16:creationId xmlns:a16="http://schemas.microsoft.com/office/drawing/2014/main" id="{60DEE70B-4296-912A-DCF4-C4BD1757862F}"/>
              </a:ext>
            </a:extLst>
          </p:cNvPr>
          <p:cNvSpPr>
            <a:spLocks noGrp="1"/>
          </p:cNvSpPr>
          <p:nvPr>
            <p:ph type="body" idx="1"/>
          </p:nvPr>
        </p:nvSpPr>
        <p:spPr>
          <a:xfrm>
            <a:off x="805543" y="1525731"/>
            <a:ext cx="10515600" cy="4858740"/>
          </a:xfrm>
        </p:spPr>
        <p:txBody>
          <a:bodyPr/>
          <a:lstStyle/>
          <a:p>
            <a:pPr marL="0" indent="0">
              <a:buNone/>
            </a:pPr>
            <a:r>
              <a:rPr lang="en-US" sz="2800">
                <a:solidFill>
                  <a:schemeClr val="tx1"/>
                </a:solidFill>
                <a:latin typeface="Arial"/>
                <a:cs typeface="Arial"/>
              </a:rPr>
              <a:t>Survey </a:t>
            </a:r>
            <a:r>
              <a:rPr lang="en-US" sz="2800">
                <a:solidFill>
                  <a:schemeClr val="tx1"/>
                </a:solidFill>
                <a:highlight>
                  <a:srgbClr val="FFFFFF"/>
                </a:highlight>
                <a:latin typeface="Arial"/>
                <a:ea typeface="Open Sans"/>
                <a:cs typeface="Arial"/>
              </a:rPr>
              <a:t>to help HCPF better understand how you, and the practices you support, use the ACC Phase III Primary Care Payment Program Reports that have been shared to date, which include Performance Reports for the Quality, Shared Savings, and Prospective Payment programs. </a:t>
            </a:r>
            <a:endParaRPr lang="en-US" sz="2800">
              <a:solidFill>
                <a:schemeClr val="tx1"/>
              </a:solidFill>
              <a:latin typeface="Arial"/>
              <a:ea typeface="Open Sans"/>
              <a:cs typeface="Arial"/>
            </a:endParaRPr>
          </a:p>
          <a:p>
            <a:pPr marL="0" indent="0">
              <a:buNone/>
            </a:pPr>
            <a:endParaRPr lang="en-US" sz="2800">
              <a:solidFill>
                <a:schemeClr val="tx1"/>
              </a:solidFill>
              <a:highlight>
                <a:srgbClr val="FFFFFF"/>
              </a:highlight>
              <a:latin typeface="Arial"/>
              <a:ea typeface="Open Sans"/>
              <a:cs typeface="Arial"/>
            </a:endParaRPr>
          </a:p>
          <a:p>
            <a:pPr marL="0" indent="0">
              <a:buNone/>
            </a:pPr>
            <a:r>
              <a:rPr lang="en-US" sz="2800">
                <a:solidFill>
                  <a:schemeClr val="tx1"/>
                </a:solidFill>
                <a:highlight>
                  <a:srgbClr val="FFFFFF"/>
                </a:highlight>
                <a:latin typeface="Arial"/>
                <a:ea typeface="Open Sans"/>
                <a:cs typeface="Arial"/>
              </a:rPr>
              <a:t>Your responses will guide improvements to future report design, usability, and practical application to better support program goals.</a:t>
            </a:r>
            <a:endParaRPr lang="en-US" sz="2800">
              <a:solidFill>
                <a:schemeClr val="tx1"/>
              </a:solidFill>
              <a:latin typeface="Arial"/>
              <a:cs typeface="Arial"/>
            </a:endParaRPr>
          </a:p>
          <a:p>
            <a:pPr marL="0" indent="0" algn="ctr">
              <a:buNone/>
            </a:pPr>
            <a:endParaRPr lang="en-US" sz="3200">
              <a:solidFill>
                <a:schemeClr val="tx1"/>
              </a:solidFill>
              <a:latin typeface="Arial"/>
              <a:cs typeface="Arial"/>
            </a:endParaRPr>
          </a:p>
        </p:txBody>
      </p:sp>
    </p:spTree>
    <p:extLst>
      <p:ext uri="{BB962C8B-B14F-4D97-AF65-F5344CB8AC3E}">
        <p14:creationId xmlns:p14="http://schemas.microsoft.com/office/powerpoint/2010/main" val="294521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87AF-667C-D92C-804E-B005D92DC6E1}"/>
              </a:ext>
            </a:extLst>
          </p:cNvPr>
          <p:cNvSpPr>
            <a:spLocks noGrp="1"/>
          </p:cNvSpPr>
          <p:nvPr>
            <p:ph type="title"/>
          </p:nvPr>
        </p:nvSpPr>
        <p:spPr/>
        <p:txBody>
          <a:bodyPr/>
          <a:lstStyle/>
          <a:p>
            <a:pPr algn="l"/>
            <a:r>
              <a:rPr lang="en-US" sz="3200">
                <a:latin typeface="Arial"/>
                <a:cs typeface="Arial"/>
              </a:rPr>
              <a:t>RAE PF Quality Reports Monthly Survey</a:t>
            </a:r>
            <a:r>
              <a:rPr lang="en-US">
                <a:latin typeface="Arial"/>
                <a:cs typeface="Arial"/>
              </a:rPr>
              <a:t> </a:t>
            </a:r>
            <a:endParaRPr lang="en-US"/>
          </a:p>
        </p:txBody>
      </p:sp>
      <p:sp>
        <p:nvSpPr>
          <p:cNvPr id="3" name="Text Placeholder 2">
            <a:extLst>
              <a:ext uri="{FF2B5EF4-FFF2-40B4-BE49-F238E27FC236}">
                <a16:creationId xmlns:a16="http://schemas.microsoft.com/office/drawing/2014/main" id="{BEB26B02-51AF-92CE-C0C0-FAC31464E830}"/>
              </a:ext>
            </a:extLst>
          </p:cNvPr>
          <p:cNvSpPr>
            <a:spLocks noGrp="1"/>
          </p:cNvSpPr>
          <p:nvPr>
            <p:ph type="body" idx="1"/>
          </p:nvPr>
        </p:nvSpPr>
        <p:spPr>
          <a:xfrm>
            <a:off x="269113" y="1852302"/>
            <a:ext cx="11788813" cy="4205598"/>
          </a:xfrm>
        </p:spPr>
        <p:txBody>
          <a:bodyPr/>
          <a:lstStyle/>
          <a:p>
            <a:r>
              <a:rPr lang="en-US" sz="2800">
                <a:latin typeface="Arial"/>
                <a:cs typeface="Arial"/>
              </a:rPr>
              <a:t>Caveat: feedback on survey will not create an action item for HCPF</a:t>
            </a:r>
          </a:p>
          <a:p>
            <a:pPr>
              <a:buClr>
                <a:srgbClr val="000000"/>
              </a:buClr>
            </a:pPr>
            <a:endParaRPr lang="en-US" sz="2800">
              <a:latin typeface="Arial"/>
              <a:cs typeface="Arial"/>
            </a:endParaRPr>
          </a:p>
          <a:p>
            <a:pPr>
              <a:buClr>
                <a:srgbClr val="000000"/>
              </a:buClr>
            </a:pPr>
            <a:r>
              <a:rPr lang="en-US" sz="2800">
                <a:latin typeface="Arial"/>
                <a:cs typeface="Arial"/>
              </a:rPr>
              <a:t>Use form linked below to request a data review of any of the HCPF reports: </a:t>
            </a:r>
          </a:p>
          <a:p>
            <a:pPr marL="0" indent="0" algn="ctr">
              <a:buClr>
                <a:srgbClr val="000000"/>
              </a:buClr>
              <a:buNone/>
            </a:pPr>
            <a:r>
              <a:rPr lang="en-US" sz="2400">
                <a:latin typeface="Arial"/>
                <a:cs typeface="Arial"/>
                <a:hlinkClick r:id="rId2"/>
              </a:rPr>
              <a:t>https://app.smartsheet.com/b/form/95480a30dc194032ad17f22482f142ec</a:t>
            </a:r>
          </a:p>
          <a:p>
            <a:pPr>
              <a:buClr>
                <a:srgbClr val="000000"/>
              </a:buClr>
            </a:pPr>
            <a:endParaRPr lang="en-US"/>
          </a:p>
        </p:txBody>
      </p:sp>
    </p:spTree>
    <p:extLst>
      <p:ext uri="{BB962C8B-B14F-4D97-AF65-F5344CB8AC3E}">
        <p14:creationId xmlns:p14="http://schemas.microsoft.com/office/powerpoint/2010/main" val="3760923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 Photo Layout 2">
  <a:themeElements>
    <a:clrScheme name="Custom 3">
      <a:dk1>
        <a:srgbClr val="000000"/>
      </a:dk1>
      <a:lt1>
        <a:srgbClr val="FFFFFF"/>
      </a:lt1>
      <a:dk2>
        <a:srgbClr val="A1A297"/>
      </a:dk2>
      <a:lt2>
        <a:srgbClr val="E7E6E6"/>
      </a:lt2>
      <a:accent1>
        <a:srgbClr val="D0B97C"/>
      </a:accent1>
      <a:accent2>
        <a:srgbClr val="3C4457"/>
      </a:accent2>
      <a:accent3>
        <a:srgbClr val="2E689B"/>
      </a:accent3>
      <a:accent4>
        <a:srgbClr val="677D95"/>
      </a:accent4>
      <a:accent5>
        <a:srgbClr val="4089C2"/>
      </a:accent5>
      <a:accent6>
        <a:srgbClr val="B6C3CC"/>
      </a:accent6>
      <a:hlink>
        <a:srgbClr val="D0B97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rley_PPT Template_wide format" id="{7E1D0063-FDA1-7244-B730-CD3A847019BB}" vid="{E8A803FC-5F94-B046-A281-6982A31E3D34}"/>
    </a:ext>
  </a:extLst>
</a:theme>
</file>

<file path=ppt/theme/theme3.xml><?xml version="1.0" encoding="utf-8"?>
<a:theme xmlns:a="http://schemas.openxmlformats.org/drawingml/2006/main" name="Interior Pages">
  <a:themeElements>
    <a:clrScheme name="Custom 3">
      <a:dk1>
        <a:srgbClr val="000000"/>
      </a:dk1>
      <a:lt1>
        <a:srgbClr val="FFFFFF"/>
      </a:lt1>
      <a:dk2>
        <a:srgbClr val="A1A297"/>
      </a:dk2>
      <a:lt2>
        <a:srgbClr val="E7E6E6"/>
      </a:lt2>
      <a:accent1>
        <a:srgbClr val="D0B97C"/>
      </a:accent1>
      <a:accent2>
        <a:srgbClr val="3C4457"/>
      </a:accent2>
      <a:accent3>
        <a:srgbClr val="2E689B"/>
      </a:accent3>
      <a:accent4>
        <a:srgbClr val="677D95"/>
      </a:accent4>
      <a:accent5>
        <a:srgbClr val="4089C2"/>
      </a:accent5>
      <a:accent6>
        <a:srgbClr val="B6C3CC"/>
      </a:accent6>
      <a:hlink>
        <a:srgbClr val="D0B97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rley_PPT Template_wide format" id="{7E1D0063-FDA1-7244-B730-CD3A847019BB}" vid="{D70A225C-E6F8-774F-9F4C-FF6A2C1452E0}"/>
    </a:ext>
  </a:extLst>
</a:theme>
</file>

<file path=ppt/theme/theme4.xml><?xml version="1.0" encoding="utf-8"?>
<a:theme xmlns:a="http://schemas.openxmlformats.org/drawingml/2006/main" name="Divider Page">
  <a:themeElements>
    <a:clrScheme name="Custom 3">
      <a:dk1>
        <a:srgbClr val="000000"/>
      </a:dk1>
      <a:lt1>
        <a:srgbClr val="FFFFFF"/>
      </a:lt1>
      <a:dk2>
        <a:srgbClr val="A1A297"/>
      </a:dk2>
      <a:lt2>
        <a:srgbClr val="E7E6E6"/>
      </a:lt2>
      <a:accent1>
        <a:srgbClr val="D0B97C"/>
      </a:accent1>
      <a:accent2>
        <a:srgbClr val="3C4457"/>
      </a:accent2>
      <a:accent3>
        <a:srgbClr val="2E689B"/>
      </a:accent3>
      <a:accent4>
        <a:srgbClr val="677D95"/>
      </a:accent4>
      <a:accent5>
        <a:srgbClr val="4089C2"/>
      </a:accent5>
      <a:accent6>
        <a:srgbClr val="B6C3CC"/>
      </a:accent6>
      <a:hlink>
        <a:srgbClr val="D0B97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rley_PPT Template_wide format" id="{7E1D0063-FDA1-7244-B730-CD3A847019BB}" vid="{729DE660-6AAA-694C-AE36-9285F1DE44B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AC9FF2BCBE944399F113C94D820E94" ma:contentTypeVersion="14" ma:contentTypeDescription="Create a new document." ma:contentTypeScope="" ma:versionID="c56c322af128a281bf2ec3e5e36b34b9">
  <xsd:schema xmlns:xsd="http://www.w3.org/2001/XMLSchema" xmlns:xs="http://www.w3.org/2001/XMLSchema" xmlns:p="http://schemas.microsoft.com/office/2006/metadata/properties" xmlns:ns2="29bbd06b-cc2f-49a4-ade3-29377aea2c04" xmlns:ns3="f9d1d253-2d8b-4970-bc4f-4f5f391e4793" targetNamespace="http://schemas.microsoft.com/office/2006/metadata/properties" ma:root="true" ma:fieldsID="23de5c2fddf9b90c2b0d4bac0a94404d" ns2:_="" ns3:_="">
    <xsd:import namespace="29bbd06b-cc2f-49a4-ade3-29377aea2c04"/>
    <xsd:import namespace="f9d1d253-2d8b-4970-bc4f-4f5f391e479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bd06b-cc2f-49a4-ade3-29377aea2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7310ada-04f1-49d1-83c9-5a60708465d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d1d253-2d8b-4970-bc4f-4f5f391e479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4d3f3fb-fea6-40b2-a1ba-edd71a27feda}" ma:internalName="TaxCatchAll" ma:showField="CatchAllData" ma:web="f9d1d253-2d8b-4970-bc4f-4f5f391e47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d1d253-2d8b-4970-bc4f-4f5f391e4793" xsi:nil="true"/>
    <lcf76f155ced4ddcb4097134ff3c332f xmlns="29bbd06b-cc2f-49a4-ade3-29377aea2c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BB7FF9-F451-436E-A9AF-DE69980F1711}">
  <ds:schemaRefs>
    <ds:schemaRef ds:uri="29bbd06b-cc2f-49a4-ade3-29377aea2c04"/>
    <ds:schemaRef ds:uri="f9d1d253-2d8b-4970-bc4f-4f5f391e47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4AE6E1-2E79-4E42-934B-9DCBCF3FDBE6}">
  <ds:schemaRefs>
    <ds:schemaRef ds:uri="http://schemas.microsoft.com/sharepoint/v3/contenttype/forms"/>
  </ds:schemaRefs>
</ds:datastoreItem>
</file>

<file path=customXml/itemProps3.xml><?xml version="1.0" encoding="utf-8"?>
<ds:datastoreItem xmlns:ds="http://schemas.openxmlformats.org/officeDocument/2006/customXml" ds:itemID="{C6B4C0F5-4338-4742-A855-C9FA12E4B823}">
  <ds:schemaRefs>
    <ds:schemaRef ds:uri="29bbd06b-cc2f-49a4-ade3-29377aea2c04"/>
    <ds:schemaRef ds:uri="f9d1d253-2d8b-4970-bc4f-4f5f391e47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563337ca-a517-421a-aae0-1aa5b414fd7f}" enabled="0" method="" siteId="{563337ca-a517-421a-aae0-1aa5b414fd7f}" removed="1"/>
</clbl:labelList>
</file>

<file path=docProps/app.xml><?xml version="1.0" encoding="utf-8"?>
<Properties xmlns="http://schemas.openxmlformats.org/officeDocument/2006/extended-properties" xmlns:vt="http://schemas.openxmlformats.org/officeDocument/2006/docPropsVTypes">
  <TotalTime>1045</TotalTime>
  <Words>622</Words>
  <Application>Microsoft Office PowerPoint</Application>
  <PresentationFormat>Widescreen</PresentationFormat>
  <Paragraphs>116</Paragraphs>
  <Slides>13</Slides>
  <Notes>8</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Office Theme</vt:lpstr>
      <vt:lpstr>Title Slide - Photo Layout 2</vt:lpstr>
      <vt:lpstr>Interior Pages</vt:lpstr>
      <vt:lpstr>Divider Page</vt:lpstr>
      <vt:lpstr>PowerPoint Presentation</vt:lpstr>
      <vt:lpstr>AGENDA 5/21/2026</vt:lpstr>
      <vt:lpstr>Upcoming PCMP Learning Community Calls </vt:lpstr>
      <vt:lpstr>Opportunities for Individualized  Support    for PF, RAE teams, or PCMPs </vt:lpstr>
      <vt:lpstr>Practice Facilitator Reflections from PCMP Diabetes Management and Addressing Vaccine Hesitancy Discussions </vt:lpstr>
      <vt:lpstr>Prepping for June calls – Missed Opportunities for Billing and Coding for Integrated Behavioral Health  </vt:lpstr>
      <vt:lpstr>HCPF Quality Reports Monthly Survey </vt:lpstr>
      <vt:lpstr>RAE PF Quality Reports Monthly Survey</vt:lpstr>
      <vt:lpstr>RAE PF Quality Reports Monthly Survey </vt:lpstr>
      <vt:lpstr>PowerPoint Presentation</vt:lpstr>
      <vt:lpstr> </vt:lpstr>
      <vt:lpstr>PIP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Kirchner, Stephanie</cp:lastModifiedBy>
  <cp:revision>23</cp:revision>
  <dcterms:created xsi:type="dcterms:W3CDTF">2022-02-16T21:53:44Z</dcterms:created>
  <dcterms:modified xsi:type="dcterms:W3CDTF">2026-05-22T14:51:07Z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0x010100F3AC9FF2BCBE944399F113C94D820E94</vt:lpwstr>
  </property>
  <property fmtid="{D5CDD505-2E9C-101B-9397-08002B2CF9AE}" pid="3" name="MediaServiceImageTags">
    <vt:lpwstr/>
  </property>
</Properties>
</file>