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sldIdLst>
    <p:sldId id="272" r:id="rId5"/>
    <p:sldId id="364" r:id="rId6"/>
    <p:sldId id="360" r:id="rId7"/>
    <p:sldId id="256" r:id="rId8"/>
    <p:sldId id="257" r:id="rId9"/>
    <p:sldId id="268" r:id="rId10"/>
    <p:sldId id="269" r:id="rId11"/>
    <p:sldId id="258" r:id="rId12"/>
    <p:sldId id="262" r:id="rId13"/>
    <p:sldId id="259" r:id="rId14"/>
    <p:sldId id="260" r:id="rId15"/>
    <p:sldId id="267" r:id="rId16"/>
    <p:sldId id="264" r:id="rId17"/>
    <p:sldId id="265" r:id="rId18"/>
    <p:sldId id="261" r:id="rId19"/>
    <p:sldId id="266" r:id="rId20"/>
    <p:sldId id="270" r:id="rId21"/>
    <p:sldId id="271" r:id="rId22"/>
    <p:sldId id="263" r:id="rId23"/>
    <p:sldId id="365" r:id="rId24"/>
    <p:sldId id="361" r:id="rId25"/>
    <p:sldId id="304" r:id="rId26"/>
    <p:sldId id="36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4955B-D05B-4369-9BA9-8A3C87464E51}" v="158" dt="2022-07-12T22:39:11.630"/>
    <p1510:client id="{D2454249-C86C-4D72-9E41-FECD7DDFFFB0}" v="24" dt="2022-07-12T22:28:52.336"/>
    <p1510:client id="{E7DCB943-B8EF-171F-DDA5-7F2B313341AA}" v="81" dt="2022-07-12T22:46:20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1"/>
    <p:restoredTop sz="87835" autoAdjust="0"/>
  </p:normalViewPr>
  <p:slideViewPr>
    <p:cSldViewPr snapToGrid="0" snapToObjects="1">
      <p:cViewPr varScale="1">
        <p:scale>
          <a:sx n="97" d="100"/>
          <a:sy n="97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ewiecz, Taryn" userId="S::taryn.bogdewiecz@cuanschutz.edu::f5a073d1-4616-4156-94eb-48fe036b183b" providerId="AD" clId="Web-{AAF4955B-D05B-4369-9BA9-8A3C87464E51}"/>
    <pc:docChg chg="addSld modSld">
      <pc:chgData name="Bogdewiecz, Taryn" userId="S::taryn.bogdewiecz@cuanschutz.edu::f5a073d1-4616-4156-94eb-48fe036b183b" providerId="AD" clId="Web-{AAF4955B-D05B-4369-9BA9-8A3C87464E51}" dt="2022-07-12T22:39:11.630" v="167" actId="1076"/>
      <pc:docMkLst>
        <pc:docMk/>
      </pc:docMkLst>
      <pc:sldChg chg="addSp modSp new mod setBg">
        <pc:chgData name="Bogdewiecz, Taryn" userId="S::taryn.bogdewiecz@cuanschutz.edu::f5a073d1-4616-4156-94eb-48fe036b183b" providerId="AD" clId="Web-{AAF4955B-D05B-4369-9BA9-8A3C87464E51}" dt="2022-07-12T22:39:11.630" v="167" actId="1076"/>
        <pc:sldMkLst>
          <pc:docMk/>
          <pc:sldMk cId="808141686" sldId="365"/>
        </pc:sldMkLst>
        <pc:spChg chg="mod">
          <ac:chgData name="Bogdewiecz, Taryn" userId="S::taryn.bogdewiecz@cuanschutz.edu::f5a073d1-4616-4156-94eb-48fe036b183b" providerId="AD" clId="Web-{AAF4955B-D05B-4369-9BA9-8A3C87464E51}" dt="2022-07-12T22:38:21.567" v="144"/>
          <ac:spMkLst>
            <pc:docMk/>
            <pc:sldMk cId="808141686" sldId="365"/>
            <ac:spMk id="2" creationId="{F8E372CC-7303-CE1F-C249-183DE1212AB7}"/>
          </ac:spMkLst>
        </pc:spChg>
        <pc:spChg chg="mod ord">
          <ac:chgData name="Bogdewiecz, Taryn" userId="S::taryn.bogdewiecz@cuanschutz.edu::f5a073d1-4616-4156-94eb-48fe036b183b" providerId="AD" clId="Web-{AAF4955B-D05B-4369-9BA9-8A3C87464E51}" dt="2022-07-12T22:39:11.630" v="167" actId="1076"/>
          <ac:spMkLst>
            <pc:docMk/>
            <pc:sldMk cId="808141686" sldId="365"/>
            <ac:spMk id="3" creationId="{C5BDE9A8-0E1D-29BA-4135-5F4D343178FD}"/>
          </ac:spMkLst>
        </pc:spChg>
        <pc:picChg chg="add mod">
          <ac:chgData name="Bogdewiecz, Taryn" userId="S::taryn.bogdewiecz@cuanschutz.edu::f5a073d1-4616-4156-94eb-48fe036b183b" providerId="AD" clId="Web-{AAF4955B-D05B-4369-9BA9-8A3C87464E51}" dt="2022-07-12T22:38:21.567" v="144"/>
          <ac:picMkLst>
            <pc:docMk/>
            <pc:sldMk cId="808141686" sldId="365"/>
            <ac:picMk id="4" creationId="{9544AA24-35CA-5931-2E69-ED1CE6F8FEFB}"/>
          </ac:picMkLst>
        </pc:picChg>
      </pc:sldChg>
    </pc:docChg>
  </pc:docChgLst>
  <pc:docChgLst>
    <pc:chgData name="Bogdewiecz, Taryn" userId="S::taryn.bogdewiecz@cuanschutz.edu::f5a073d1-4616-4156-94eb-48fe036b183b" providerId="AD" clId="Web-{D2454249-C86C-4D72-9E41-FECD7DDFFFB0}"/>
    <pc:docChg chg="modSld">
      <pc:chgData name="Bogdewiecz, Taryn" userId="S::taryn.bogdewiecz@cuanschutz.edu::f5a073d1-4616-4156-94eb-48fe036b183b" providerId="AD" clId="Web-{D2454249-C86C-4D72-9E41-FECD7DDFFFB0}" dt="2022-07-12T22:28:52.336" v="24"/>
      <pc:docMkLst>
        <pc:docMk/>
      </pc:docMkLst>
      <pc:sldChg chg="modSp">
        <pc:chgData name="Bogdewiecz, Taryn" userId="S::taryn.bogdewiecz@cuanschutz.edu::f5a073d1-4616-4156-94eb-48fe036b183b" providerId="AD" clId="Web-{D2454249-C86C-4D72-9E41-FECD7DDFFFB0}" dt="2022-07-12T22:27:53.116" v="19" actId="20577"/>
        <pc:sldMkLst>
          <pc:docMk/>
          <pc:sldMk cId="3235845899" sldId="256"/>
        </pc:sldMkLst>
        <pc:spChg chg="mod">
          <ac:chgData name="Bogdewiecz, Taryn" userId="S::taryn.bogdewiecz@cuanschutz.edu::f5a073d1-4616-4156-94eb-48fe036b183b" providerId="AD" clId="Web-{D2454249-C86C-4D72-9E41-FECD7DDFFFB0}" dt="2022-07-12T22:27:53.116" v="19" actId="20577"/>
          <ac:spMkLst>
            <pc:docMk/>
            <pc:sldMk cId="3235845899" sldId="256"/>
            <ac:spMk id="3" creationId="{CC5E6074-5814-7783-7248-9269D1C511E7}"/>
          </ac:spMkLst>
        </pc:spChg>
      </pc:sldChg>
      <pc:sldChg chg="modSp">
        <pc:chgData name="Bogdewiecz, Taryn" userId="S::taryn.bogdewiecz@cuanschutz.edu::f5a073d1-4616-4156-94eb-48fe036b183b" providerId="AD" clId="Web-{D2454249-C86C-4D72-9E41-FECD7DDFFFB0}" dt="2022-07-12T22:28:15.851" v="21" actId="1076"/>
        <pc:sldMkLst>
          <pc:docMk/>
          <pc:sldMk cId="1429424704" sldId="258"/>
        </pc:sldMkLst>
        <pc:spChg chg="mod">
          <ac:chgData name="Bogdewiecz, Taryn" userId="S::taryn.bogdewiecz@cuanschutz.edu::f5a073d1-4616-4156-94eb-48fe036b183b" providerId="AD" clId="Web-{D2454249-C86C-4D72-9E41-FECD7DDFFFB0}" dt="2022-07-12T22:28:15.851" v="21" actId="1076"/>
          <ac:spMkLst>
            <pc:docMk/>
            <pc:sldMk cId="1429424704" sldId="258"/>
            <ac:spMk id="2" creationId="{4742F3C7-B5BD-39AD-6DCD-7E3C7D594A68}"/>
          </ac:spMkLst>
        </pc:spChg>
      </pc:sldChg>
      <pc:sldChg chg="delSp">
        <pc:chgData name="Bogdewiecz, Taryn" userId="S::taryn.bogdewiecz@cuanschutz.edu::f5a073d1-4616-4156-94eb-48fe036b183b" providerId="AD" clId="Web-{D2454249-C86C-4D72-9E41-FECD7DDFFFB0}" dt="2022-07-12T22:28:42.320" v="23"/>
        <pc:sldMkLst>
          <pc:docMk/>
          <pc:sldMk cId="502281585" sldId="264"/>
        </pc:sldMkLst>
        <pc:spChg chg="del">
          <ac:chgData name="Bogdewiecz, Taryn" userId="S::taryn.bogdewiecz@cuanschutz.edu::f5a073d1-4616-4156-94eb-48fe036b183b" providerId="AD" clId="Web-{D2454249-C86C-4D72-9E41-FECD7DDFFFB0}" dt="2022-07-12T22:28:42.320" v="23"/>
          <ac:spMkLst>
            <pc:docMk/>
            <pc:sldMk cId="502281585" sldId="264"/>
            <ac:spMk id="2" creationId="{8309DB6B-930B-50E0-8676-BDA2E9D8B2A3}"/>
          </ac:spMkLst>
        </pc:spChg>
      </pc:sldChg>
      <pc:sldChg chg="delSp">
        <pc:chgData name="Bogdewiecz, Taryn" userId="S::taryn.bogdewiecz@cuanschutz.edu::f5a073d1-4616-4156-94eb-48fe036b183b" providerId="AD" clId="Web-{D2454249-C86C-4D72-9E41-FECD7DDFFFB0}" dt="2022-07-12T22:28:52.336" v="24"/>
        <pc:sldMkLst>
          <pc:docMk/>
          <pc:sldMk cId="1999034499" sldId="266"/>
        </pc:sldMkLst>
        <pc:spChg chg="del">
          <ac:chgData name="Bogdewiecz, Taryn" userId="S::taryn.bogdewiecz@cuanschutz.edu::f5a073d1-4616-4156-94eb-48fe036b183b" providerId="AD" clId="Web-{D2454249-C86C-4D72-9E41-FECD7DDFFFB0}" dt="2022-07-12T22:28:52.336" v="24"/>
          <ac:spMkLst>
            <pc:docMk/>
            <pc:sldMk cId="1999034499" sldId="266"/>
            <ac:spMk id="2" creationId="{18ED1190-3C2F-3CEF-A183-07F09F822A87}"/>
          </ac:spMkLst>
        </pc:spChg>
      </pc:sldChg>
      <pc:sldChg chg="delSp">
        <pc:chgData name="Bogdewiecz, Taryn" userId="S::taryn.bogdewiecz@cuanschutz.edu::f5a073d1-4616-4156-94eb-48fe036b183b" providerId="AD" clId="Web-{D2454249-C86C-4D72-9E41-FECD7DDFFFB0}" dt="2022-07-12T22:28:30.335" v="22"/>
        <pc:sldMkLst>
          <pc:docMk/>
          <pc:sldMk cId="1198468165" sldId="269"/>
        </pc:sldMkLst>
        <pc:spChg chg="del">
          <ac:chgData name="Bogdewiecz, Taryn" userId="S::taryn.bogdewiecz@cuanschutz.edu::f5a073d1-4616-4156-94eb-48fe036b183b" providerId="AD" clId="Web-{D2454249-C86C-4D72-9E41-FECD7DDFFFB0}" dt="2022-07-12T22:28:30.335" v="22"/>
          <ac:spMkLst>
            <pc:docMk/>
            <pc:sldMk cId="1198468165" sldId="269"/>
            <ac:spMk id="2" creationId="{61B71B9A-5C34-87A4-A2C1-57FAE10F9B87}"/>
          </ac:spMkLst>
        </pc:spChg>
      </pc:sldChg>
      <pc:sldChg chg="modSp">
        <pc:chgData name="Bogdewiecz, Taryn" userId="S::taryn.bogdewiecz@cuanschutz.edu::f5a073d1-4616-4156-94eb-48fe036b183b" providerId="AD" clId="Web-{D2454249-C86C-4D72-9E41-FECD7DDFFFB0}" dt="2022-07-12T22:27:37.506" v="17" actId="20577"/>
        <pc:sldMkLst>
          <pc:docMk/>
          <pc:sldMk cId="1482028902" sldId="360"/>
        </pc:sldMkLst>
        <pc:spChg chg="mod">
          <ac:chgData name="Bogdewiecz, Taryn" userId="S::taryn.bogdewiecz@cuanschutz.edu::f5a073d1-4616-4156-94eb-48fe036b183b" providerId="AD" clId="Web-{D2454249-C86C-4D72-9E41-FECD7DDFFFB0}" dt="2022-07-12T22:27:37.506" v="17" actId="20577"/>
          <ac:spMkLst>
            <pc:docMk/>
            <pc:sldMk cId="1482028902" sldId="360"/>
            <ac:spMk id="15" creationId="{7A36CB73-B78B-49B6-935C-9C0ABBB49C0C}"/>
          </ac:spMkLst>
        </pc:spChg>
      </pc:sldChg>
      <pc:sldChg chg="modSp">
        <pc:chgData name="Bogdewiecz, Taryn" userId="S::taryn.bogdewiecz@cuanschutz.edu::f5a073d1-4616-4156-94eb-48fe036b183b" providerId="AD" clId="Web-{D2454249-C86C-4D72-9E41-FECD7DDFFFB0}" dt="2022-07-12T22:27:26.068" v="13"/>
        <pc:sldMkLst>
          <pc:docMk/>
          <pc:sldMk cId="1617971594" sldId="364"/>
        </pc:sldMkLst>
        <pc:spChg chg="mod">
          <ac:chgData name="Bogdewiecz, Taryn" userId="S::taryn.bogdewiecz@cuanschutz.edu::f5a073d1-4616-4156-94eb-48fe036b183b" providerId="AD" clId="Web-{D2454249-C86C-4D72-9E41-FECD7DDFFFB0}" dt="2022-07-12T22:27:26.068" v="13"/>
          <ac:spMkLst>
            <pc:docMk/>
            <pc:sldMk cId="1617971594" sldId="364"/>
            <ac:spMk id="2" creationId="{E0E6CEA0-7149-BBF7-990E-361F18591723}"/>
          </ac:spMkLst>
        </pc:spChg>
        <pc:spChg chg="mod">
          <ac:chgData name="Bogdewiecz, Taryn" userId="S::taryn.bogdewiecz@cuanschutz.edu::f5a073d1-4616-4156-94eb-48fe036b183b" providerId="AD" clId="Web-{D2454249-C86C-4D72-9E41-FECD7DDFFFB0}" dt="2022-07-12T22:27:21.678" v="11" actId="1076"/>
          <ac:spMkLst>
            <pc:docMk/>
            <pc:sldMk cId="1617971594" sldId="364"/>
            <ac:spMk id="4" creationId="{D8B6C579-6898-4E0D-0580-5B2BA243CA35}"/>
          </ac:spMkLst>
        </pc:spChg>
      </pc:sldChg>
    </pc:docChg>
  </pc:docChgLst>
  <pc:docChgLst>
    <pc:chgData name="Bogdewiecz, Taryn" userId="S::taryn.bogdewiecz@cuanschutz.edu::f5a073d1-4616-4156-94eb-48fe036b183b" providerId="AD" clId="Web-{E7DCB943-B8EF-171F-DDA5-7F2B313341AA}"/>
    <pc:docChg chg="addSld delSld modSld">
      <pc:chgData name="Bogdewiecz, Taryn" userId="S::taryn.bogdewiecz@cuanschutz.edu::f5a073d1-4616-4156-94eb-48fe036b183b" providerId="AD" clId="Web-{E7DCB943-B8EF-171F-DDA5-7F2B313341AA}" dt="2022-07-12T22:46:20.939" v="77" actId="1076"/>
      <pc:docMkLst>
        <pc:docMk/>
      </pc:docMkLst>
      <pc:sldChg chg="addSp modSp">
        <pc:chgData name="Bogdewiecz, Taryn" userId="S::taryn.bogdewiecz@cuanschutz.edu::f5a073d1-4616-4156-94eb-48fe036b183b" providerId="AD" clId="Web-{E7DCB943-B8EF-171F-DDA5-7F2B313341AA}" dt="2022-07-12T22:41:18.150" v="9" actId="20577"/>
        <pc:sldMkLst>
          <pc:docMk/>
          <pc:sldMk cId="808141686" sldId="365"/>
        </pc:sldMkLst>
        <pc:spChg chg="mod">
          <ac:chgData name="Bogdewiecz, Taryn" userId="S::taryn.bogdewiecz@cuanschutz.edu::f5a073d1-4616-4156-94eb-48fe036b183b" providerId="AD" clId="Web-{E7DCB943-B8EF-171F-DDA5-7F2B313341AA}" dt="2022-07-12T22:41:18.150" v="9" actId="20577"/>
          <ac:spMkLst>
            <pc:docMk/>
            <pc:sldMk cId="808141686" sldId="365"/>
            <ac:spMk id="3" creationId="{C5BDE9A8-0E1D-29BA-4135-5F4D343178FD}"/>
          </ac:spMkLst>
        </pc:spChg>
        <pc:picChg chg="mod">
          <ac:chgData name="Bogdewiecz, Taryn" userId="S::taryn.bogdewiecz@cuanschutz.edu::f5a073d1-4616-4156-94eb-48fe036b183b" providerId="AD" clId="Web-{E7DCB943-B8EF-171F-DDA5-7F2B313341AA}" dt="2022-07-12T22:40:15.071" v="1" actId="1076"/>
          <ac:picMkLst>
            <pc:docMk/>
            <pc:sldMk cId="808141686" sldId="365"/>
            <ac:picMk id="4" creationId="{9544AA24-35CA-5931-2E69-ED1CE6F8FEFB}"/>
          </ac:picMkLst>
        </pc:picChg>
        <pc:cxnChg chg="add mod">
          <ac:chgData name="Bogdewiecz, Taryn" userId="S::taryn.bogdewiecz@cuanschutz.edu::f5a073d1-4616-4156-94eb-48fe036b183b" providerId="AD" clId="Web-{E7DCB943-B8EF-171F-DDA5-7F2B313341AA}" dt="2022-07-12T22:40:51.306" v="7" actId="14100"/>
          <ac:cxnSpMkLst>
            <pc:docMk/>
            <pc:sldMk cId="808141686" sldId="365"/>
            <ac:cxnSpMk id="5" creationId="{EC6973C9-3287-19C2-3410-8FCE9B1A103A}"/>
          </ac:cxnSpMkLst>
        </pc:cxnChg>
      </pc:sldChg>
      <pc:sldChg chg="new del">
        <pc:chgData name="Bogdewiecz, Taryn" userId="S::taryn.bogdewiecz@cuanschutz.edu::f5a073d1-4616-4156-94eb-48fe036b183b" providerId="AD" clId="Web-{E7DCB943-B8EF-171F-DDA5-7F2B313341AA}" dt="2022-07-12T22:41:45.900" v="22"/>
        <pc:sldMkLst>
          <pc:docMk/>
          <pc:sldMk cId="570985359" sldId="366"/>
        </pc:sldMkLst>
      </pc:sldChg>
      <pc:sldChg chg="addSp delSp modSp new mod setBg setClrOvrMap">
        <pc:chgData name="Bogdewiecz, Taryn" userId="S::taryn.bogdewiecz@cuanschutz.edu::f5a073d1-4616-4156-94eb-48fe036b183b" providerId="AD" clId="Web-{E7DCB943-B8EF-171F-DDA5-7F2B313341AA}" dt="2022-07-12T22:46:20.939" v="77" actId="1076"/>
        <pc:sldMkLst>
          <pc:docMk/>
          <pc:sldMk cId="2922113820" sldId="367"/>
        </pc:sldMkLst>
        <pc:spChg chg="mod">
          <ac:chgData name="Bogdewiecz, Taryn" userId="S::taryn.bogdewiecz@cuanschutz.edu::f5a073d1-4616-4156-94eb-48fe036b183b" providerId="AD" clId="Web-{E7DCB943-B8EF-171F-DDA5-7F2B313341AA}" dt="2022-07-12T22:44:51.699" v="57"/>
          <ac:spMkLst>
            <pc:docMk/>
            <pc:sldMk cId="2922113820" sldId="367"/>
            <ac:spMk id="2" creationId="{C2E4F332-E55B-672F-6E96-3711AA4DDC09}"/>
          </ac:spMkLst>
        </pc:spChg>
        <pc:spChg chg="add del">
          <ac:chgData name="Bogdewiecz, Taryn" userId="S::taryn.bogdewiecz@cuanschutz.edu::f5a073d1-4616-4156-94eb-48fe036b183b" providerId="AD" clId="Web-{E7DCB943-B8EF-171F-DDA5-7F2B313341AA}" dt="2022-07-12T22:43:12.229" v="25"/>
          <ac:spMkLst>
            <pc:docMk/>
            <pc:sldMk cId="2922113820" sldId="367"/>
            <ac:spMk id="3" creationId="{3E58ED25-A9CA-DDAB-45EB-6A7489E6923A}"/>
          </ac:spMkLst>
        </pc:spChg>
        <pc:spChg chg="add del mod">
          <ac:chgData name="Bogdewiecz, Taryn" userId="S::taryn.bogdewiecz@cuanschutz.edu::f5a073d1-4616-4156-94eb-48fe036b183b" providerId="AD" clId="Web-{E7DCB943-B8EF-171F-DDA5-7F2B313341AA}" dt="2022-07-12T22:45:57.158" v="74" actId="20577"/>
          <ac:spMkLst>
            <pc:docMk/>
            <pc:sldMk cId="2922113820" sldId="367"/>
            <ac:spMk id="15" creationId="{1A817F7F-3731-E89C-2FC9-481F207E11AB}"/>
          </ac:spMkLst>
        </pc:spChg>
        <pc:spChg chg="add del">
          <ac:chgData name="Bogdewiecz, Taryn" userId="S::taryn.bogdewiecz@cuanschutz.edu::f5a073d1-4616-4156-94eb-48fe036b183b" providerId="AD" clId="Web-{E7DCB943-B8EF-171F-DDA5-7F2B313341AA}" dt="2022-07-12T22:44:51.699" v="57"/>
          <ac:spMkLst>
            <pc:docMk/>
            <pc:sldMk cId="2922113820" sldId="367"/>
            <ac:spMk id="18" creationId="{E2264E67-6F59-4D8D-8E5F-8245B0FEAE76}"/>
          </ac:spMkLst>
        </pc:spChg>
        <pc:spChg chg="add del">
          <ac:chgData name="Bogdewiecz, Taryn" userId="S::taryn.bogdewiecz@cuanschutz.edu::f5a073d1-4616-4156-94eb-48fe036b183b" providerId="AD" clId="Web-{E7DCB943-B8EF-171F-DDA5-7F2B313341AA}" dt="2022-07-12T22:44:51.699" v="57"/>
          <ac:spMkLst>
            <pc:docMk/>
            <pc:sldMk cId="2922113820" sldId="367"/>
            <ac:spMk id="20" creationId="{158E1C6E-D299-4F5D-B15B-155EBF7F62FD}"/>
          </ac:spMkLst>
        </pc:spChg>
        <pc:spChg chg="add del mod">
          <ac:chgData name="Bogdewiecz, Taryn" userId="S::taryn.bogdewiecz@cuanschutz.edu::f5a073d1-4616-4156-94eb-48fe036b183b" providerId="AD" clId="Web-{E7DCB943-B8EF-171F-DDA5-7F2B313341AA}" dt="2022-07-12T22:44:47.496" v="56"/>
          <ac:spMkLst>
            <pc:docMk/>
            <pc:sldMk cId="2922113820" sldId="367"/>
            <ac:spMk id="22" creationId="{037AD64B-CFC4-196E-E7DB-137BB5D22729}"/>
          </ac:spMkLst>
        </pc:spChg>
        <pc:spChg chg="add mod">
          <ac:chgData name="Bogdewiecz, Taryn" userId="S::taryn.bogdewiecz@cuanschutz.edu::f5a073d1-4616-4156-94eb-48fe036b183b" providerId="AD" clId="Web-{E7DCB943-B8EF-171F-DDA5-7F2B313341AA}" dt="2022-07-12T22:46:20.939" v="77" actId="1076"/>
          <ac:spMkLst>
            <pc:docMk/>
            <pc:sldMk cId="2922113820" sldId="367"/>
            <ac:spMk id="24" creationId="{3F0114EB-B2C9-8B87-05A2-56581D46B564}"/>
          </ac:spMkLst>
        </pc:spChg>
        <pc:spChg chg="add">
          <ac:chgData name="Bogdewiecz, Taryn" userId="S::taryn.bogdewiecz@cuanschutz.edu::f5a073d1-4616-4156-94eb-48fe036b183b" providerId="AD" clId="Web-{E7DCB943-B8EF-171F-DDA5-7F2B313341AA}" dt="2022-07-12T22:44:51.699" v="57"/>
          <ac:spMkLst>
            <pc:docMk/>
            <pc:sldMk cId="2922113820" sldId="367"/>
            <ac:spMk id="25" creationId="{3994EE40-F54F-48E5-826B-B45158209684}"/>
          </ac:spMkLst>
        </pc:spChg>
        <pc:graphicFrameChg chg="add del mod ord modGraphic">
          <ac:chgData name="Bogdewiecz, Taryn" userId="S::taryn.bogdewiecz@cuanschutz.edu::f5a073d1-4616-4156-94eb-48fe036b183b" providerId="AD" clId="Web-{E7DCB943-B8EF-171F-DDA5-7F2B313341AA}" dt="2022-07-12T22:42:40.526" v="24"/>
          <ac:graphicFrameMkLst>
            <pc:docMk/>
            <pc:sldMk cId="2922113820" sldId="367"/>
            <ac:graphicFrameMk id="4" creationId="{9E0F0440-D9C6-6B07-B7DD-7C5464CF64E2}"/>
          </ac:graphicFrameMkLst>
        </pc:graphicFrameChg>
        <pc:graphicFrameChg chg="add del mod ord modGraphic">
          <ac:chgData name="Bogdewiecz, Taryn" userId="S::taryn.bogdewiecz@cuanschutz.edu::f5a073d1-4616-4156-94eb-48fe036b183b" providerId="AD" clId="Web-{E7DCB943-B8EF-171F-DDA5-7F2B313341AA}" dt="2022-07-12T22:43:50.136" v="29"/>
          <ac:graphicFrameMkLst>
            <pc:docMk/>
            <pc:sldMk cId="2922113820" sldId="367"/>
            <ac:graphicFrameMk id="12" creationId="{B5B4D78E-1A06-6B71-60FF-FF41F02ADE60}"/>
          </ac:graphicFrameMkLst>
        </pc:graphicFrameChg>
        <pc:picChg chg="add del mod ord">
          <ac:chgData name="Bogdewiecz, Taryn" userId="S::taryn.bogdewiecz@cuanschutz.edu::f5a073d1-4616-4156-94eb-48fe036b183b" providerId="AD" clId="Web-{E7DCB943-B8EF-171F-DDA5-7F2B313341AA}" dt="2022-07-12T22:45:13.892" v="60"/>
          <ac:picMkLst>
            <pc:docMk/>
            <pc:sldMk cId="2922113820" sldId="367"/>
            <ac:picMk id="11" creationId="{69BB0407-AFCA-6038-5DE1-F1EA909CEAAB}"/>
          </ac:picMkLst>
        </pc:picChg>
        <pc:picChg chg="add mod">
          <ac:chgData name="Bogdewiecz, Taryn" userId="S::taryn.bogdewiecz@cuanschutz.edu::f5a073d1-4616-4156-94eb-48fe036b183b" providerId="AD" clId="Web-{E7DCB943-B8EF-171F-DDA5-7F2B313341AA}" dt="2022-07-12T22:46:04.877" v="75" actId="14100"/>
          <ac:picMkLst>
            <pc:docMk/>
            <pc:sldMk cId="2922113820" sldId="367"/>
            <ac:picMk id="23" creationId="{890CB867-54DA-B62F-8819-DC20BEFB58DB}"/>
          </ac:picMkLst>
        </pc:pic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BFE83-7E91-426E-9B22-AED9C033355E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285879-1DC4-40A0-8100-719C2E1BBA52}">
      <dgm:prSet/>
      <dgm:spPr/>
      <dgm:t>
        <a:bodyPr/>
        <a:lstStyle/>
        <a:p>
          <a:r>
            <a:rPr lang="en-US"/>
            <a:t>Target risks and harms from substance use</a:t>
          </a:r>
        </a:p>
      </dgm:t>
    </dgm:pt>
    <dgm:pt modelId="{CA15934B-EB3E-4E2F-9AF3-08E5E64C967D}" type="parTrans" cxnId="{D2710AAF-852B-418B-9F60-D5BC43E6DC2B}">
      <dgm:prSet/>
      <dgm:spPr/>
      <dgm:t>
        <a:bodyPr/>
        <a:lstStyle/>
        <a:p>
          <a:endParaRPr lang="en-US"/>
        </a:p>
      </dgm:t>
    </dgm:pt>
    <dgm:pt modelId="{DEA044A3-217A-4C66-B9DE-8A947666C3A3}" type="sibTrans" cxnId="{D2710AAF-852B-418B-9F60-D5BC43E6DC2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0EB22C5-2092-4E83-B6D7-B754F1B654E4}">
      <dgm:prSet/>
      <dgm:spPr/>
      <dgm:t>
        <a:bodyPr/>
        <a:lstStyle/>
        <a:p>
          <a:r>
            <a:rPr lang="en-US"/>
            <a:t>Acknowledge the significance of any positive change</a:t>
          </a:r>
        </a:p>
      </dgm:t>
    </dgm:pt>
    <dgm:pt modelId="{603328AA-CB08-4666-AC62-4B8672823993}" type="parTrans" cxnId="{8A078BB1-C643-4BB8-B984-3A020415C6A0}">
      <dgm:prSet/>
      <dgm:spPr/>
      <dgm:t>
        <a:bodyPr/>
        <a:lstStyle/>
        <a:p>
          <a:endParaRPr lang="en-US"/>
        </a:p>
      </dgm:t>
    </dgm:pt>
    <dgm:pt modelId="{13DB3E92-3CD9-4D9E-BAA8-4213D2B3EB4B}" type="sibTrans" cxnId="{8A078BB1-C643-4BB8-B984-3A020415C6A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45E7F3E-F9EE-4F49-9BD1-98FB435FCAAB}">
      <dgm:prSet/>
      <dgm:spPr/>
      <dgm:t>
        <a:bodyPr/>
        <a:lstStyle/>
        <a:p>
          <a:r>
            <a:rPr lang="en-US"/>
            <a:t>Accept people who use drugs as they are with dignity and compassion</a:t>
          </a:r>
        </a:p>
      </dgm:t>
    </dgm:pt>
    <dgm:pt modelId="{82E43E91-301E-48B2-B250-463F5DD814D1}" type="parTrans" cxnId="{C080ADD9-5257-4EFB-A6AE-0533CE3CBD8C}">
      <dgm:prSet/>
      <dgm:spPr/>
      <dgm:t>
        <a:bodyPr/>
        <a:lstStyle/>
        <a:p>
          <a:endParaRPr lang="en-US"/>
        </a:p>
      </dgm:t>
    </dgm:pt>
    <dgm:pt modelId="{6C99854C-7DEF-4A56-A4BA-3FF3A98F1478}" type="sibTrans" cxnId="{C080ADD9-5257-4EFB-A6AE-0533CE3CBD8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3B8182E-C2C0-44DF-8397-FFAD7F140862}">
      <dgm:prSet/>
      <dgm:spPr/>
      <dgm:t>
        <a:bodyPr/>
        <a:lstStyle/>
        <a:p>
          <a:r>
            <a:rPr lang="en-US"/>
            <a:t>Maintain transparency in decisions</a:t>
          </a:r>
        </a:p>
      </dgm:t>
    </dgm:pt>
    <dgm:pt modelId="{ABEB1A72-DBFC-47DD-AA6B-7D89D8A2AF61}" type="parTrans" cxnId="{EC81C226-9C52-4F00-9DA1-BCE2538292D9}">
      <dgm:prSet/>
      <dgm:spPr/>
      <dgm:t>
        <a:bodyPr/>
        <a:lstStyle/>
        <a:p>
          <a:endParaRPr lang="en-US"/>
        </a:p>
      </dgm:t>
    </dgm:pt>
    <dgm:pt modelId="{B5BCC517-1A47-4117-8975-C83182D2E1D2}" type="sibTrans" cxnId="{EC81C226-9C52-4F00-9DA1-BCE2538292D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1A5F2B7-DA17-D54A-8E11-0DCC03B5937A}" type="pres">
      <dgm:prSet presAssocID="{DF0BFE83-7E91-426E-9B22-AED9C033355E}" presName="Name0" presStyleCnt="0">
        <dgm:presLayoutVars>
          <dgm:animLvl val="lvl"/>
          <dgm:resizeHandles val="exact"/>
        </dgm:presLayoutVars>
      </dgm:prSet>
      <dgm:spPr/>
    </dgm:pt>
    <dgm:pt modelId="{AA5561F6-09D8-3543-8B66-DEB20A1CB4FE}" type="pres">
      <dgm:prSet presAssocID="{53285879-1DC4-40A0-8100-719C2E1BBA52}" presName="compositeNode" presStyleCnt="0">
        <dgm:presLayoutVars>
          <dgm:bulletEnabled val="1"/>
        </dgm:presLayoutVars>
      </dgm:prSet>
      <dgm:spPr/>
    </dgm:pt>
    <dgm:pt modelId="{FC8F2429-6436-C14D-B21E-17409D8D2D52}" type="pres">
      <dgm:prSet presAssocID="{53285879-1DC4-40A0-8100-719C2E1BBA52}" presName="bgRect" presStyleLbl="bgAccFollowNode1" presStyleIdx="0" presStyleCnt="4"/>
      <dgm:spPr/>
    </dgm:pt>
    <dgm:pt modelId="{8BBA2488-8076-6D4D-B868-EDF3ADBC17D5}" type="pres">
      <dgm:prSet presAssocID="{DEA044A3-217A-4C66-B9DE-8A947666C3A3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C40CEEF5-F35B-C344-BE5F-48A0B03DFE58}" type="pres">
      <dgm:prSet presAssocID="{53285879-1DC4-40A0-8100-719C2E1BBA52}" presName="bottomLine" presStyleLbl="alignNode1" presStyleIdx="1" presStyleCnt="8">
        <dgm:presLayoutVars/>
      </dgm:prSet>
      <dgm:spPr/>
    </dgm:pt>
    <dgm:pt modelId="{E4BBF310-5385-1E44-B75B-48908A164394}" type="pres">
      <dgm:prSet presAssocID="{53285879-1DC4-40A0-8100-719C2E1BBA52}" presName="nodeText" presStyleLbl="bgAccFollowNode1" presStyleIdx="0" presStyleCnt="4">
        <dgm:presLayoutVars>
          <dgm:bulletEnabled val="1"/>
        </dgm:presLayoutVars>
      </dgm:prSet>
      <dgm:spPr/>
    </dgm:pt>
    <dgm:pt modelId="{D04BC550-2EEA-5D44-884B-12B438B18626}" type="pres">
      <dgm:prSet presAssocID="{DEA044A3-217A-4C66-B9DE-8A947666C3A3}" presName="sibTrans" presStyleCnt="0"/>
      <dgm:spPr/>
    </dgm:pt>
    <dgm:pt modelId="{EE9A5DBD-75D2-3745-9562-14BAE111B904}" type="pres">
      <dgm:prSet presAssocID="{50EB22C5-2092-4E83-B6D7-B754F1B654E4}" presName="compositeNode" presStyleCnt="0">
        <dgm:presLayoutVars>
          <dgm:bulletEnabled val="1"/>
        </dgm:presLayoutVars>
      </dgm:prSet>
      <dgm:spPr/>
    </dgm:pt>
    <dgm:pt modelId="{67D89FDD-159F-CE46-A3DC-EC194F46F725}" type="pres">
      <dgm:prSet presAssocID="{50EB22C5-2092-4E83-B6D7-B754F1B654E4}" presName="bgRect" presStyleLbl="bgAccFollowNode1" presStyleIdx="1" presStyleCnt="4"/>
      <dgm:spPr/>
    </dgm:pt>
    <dgm:pt modelId="{9023308B-ADC2-6C42-9B1D-772CDCD45459}" type="pres">
      <dgm:prSet presAssocID="{13DB3E92-3CD9-4D9E-BAA8-4213D2B3EB4B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3199479D-BE1A-9349-A0FD-24EED4079738}" type="pres">
      <dgm:prSet presAssocID="{50EB22C5-2092-4E83-B6D7-B754F1B654E4}" presName="bottomLine" presStyleLbl="alignNode1" presStyleIdx="3" presStyleCnt="8">
        <dgm:presLayoutVars/>
      </dgm:prSet>
      <dgm:spPr/>
    </dgm:pt>
    <dgm:pt modelId="{CFBBE74F-1175-4747-A01F-0CC51E35CEBA}" type="pres">
      <dgm:prSet presAssocID="{50EB22C5-2092-4E83-B6D7-B754F1B654E4}" presName="nodeText" presStyleLbl="bgAccFollowNode1" presStyleIdx="1" presStyleCnt="4">
        <dgm:presLayoutVars>
          <dgm:bulletEnabled val="1"/>
        </dgm:presLayoutVars>
      </dgm:prSet>
      <dgm:spPr/>
    </dgm:pt>
    <dgm:pt modelId="{CA8F80A7-3B82-5441-894C-F1F6234FFA11}" type="pres">
      <dgm:prSet presAssocID="{13DB3E92-3CD9-4D9E-BAA8-4213D2B3EB4B}" presName="sibTrans" presStyleCnt="0"/>
      <dgm:spPr/>
    </dgm:pt>
    <dgm:pt modelId="{D020EF37-5820-BF4B-89A9-C38AA8BBB2B6}" type="pres">
      <dgm:prSet presAssocID="{B45E7F3E-F9EE-4F49-9BD1-98FB435FCAAB}" presName="compositeNode" presStyleCnt="0">
        <dgm:presLayoutVars>
          <dgm:bulletEnabled val="1"/>
        </dgm:presLayoutVars>
      </dgm:prSet>
      <dgm:spPr/>
    </dgm:pt>
    <dgm:pt modelId="{4BE99F7F-5A15-AC42-AFC1-33DF775DEC4D}" type="pres">
      <dgm:prSet presAssocID="{B45E7F3E-F9EE-4F49-9BD1-98FB435FCAAB}" presName="bgRect" presStyleLbl="bgAccFollowNode1" presStyleIdx="2" presStyleCnt="4"/>
      <dgm:spPr/>
    </dgm:pt>
    <dgm:pt modelId="{D4710276-8B39-704C-9803-8D3D757A0F22}" type="pres">
      <dgm:prSet presAssocID="{6C99854C-7DEF-4A56-A4BA-3FF3A98F1478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466B80D8-59AF-2541-95DF-B30108C5BA7F}" type="pres">
      <dgm:prSet presAssocID="{B45E7F3E-F9EE-4F49-9BD1-98FB435FCAAB}" presName="bottomLine" presStyleLbl="alignNode1" presStyleIdx="5" presStyleCnt="8">
        <dgm:presLayoutVars/>
      </dgm:prSet>
      <dgm:spPr/>
    </dgm:pt>
    <dgm:pt modelId="{9B472953-9971-934B-A549-219CFDD78793}" type="pres">
      <dgm:prSet presAssocID="{B45E7F3E-F9EE-4F49-9BD1-98FB435FCAAB}" presName="nodeText" presStyleLbl="bgAccFollowNode1" presStyleIdx="2" presStyleCnt="4">
        <dgm:presLayoutVars>
          <dgm:bulletEnabled val="1"/>
        </dgm:presLayoutVars>
      </dgm:prSet>
      <dgm:spPr/>
    </dgm:pt>
    <dgm:pt modelId="{3ED706D4-0696-8740-987F-EBE2710D9C65}" type="pres">
      <dgm:prSet presAssocID="{6C99854C-7DEF-4A56-A4BA-3FF3A98F1478}" presName="sibTrans" presStyleCnt="0"/>
      <dgm:spPr/>
    </dgm:pt>
    <dgm:pt modelId="{214E36DD-E28A-0C46-B53A-63CE572895D1}" type="pres">
      <dgm:prSet presAssocID="{A3B8182E-C2C0-44DF-8397-FFAD7F140862}" presName="compositeNode" presStyleCnt="0">
        <dgm:presLayoutVars>
          <dgm:bulletEnabled val="1"/>
        </dgm:presLayoutVars>
      </dgm:prSet>
      <dgm:spPr/>
    </dgm:pt>
    <dgm:pt modelId="{708F9287-5BBF-C741-95AE-DAE72211BD2C}" type="pres">
      <dgm:prSet presAssocID="{A3B8182E-C2C0-44DF-8397-FFAD7F140862}" presName="bgRect" presStyleLbl="bgAccFollowNode1" presStyleIdx="3" presStyleCnt="4"/>
      <dgm:spPr/>
    </dgm:pt>
    <dgm:pt modelId="{78D8DF44-F331-0F41-B1F5-45BE224B155D}" type="pres">
      <dgm:prSet presAssocID="{B5BCC517-1A47-4117-8975-C83182D2E1D2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EEDA0A1A-D198-0345-AFF4-948AEEC665B8}" type="pres">
      <dgm:prSet presAssocID="{A3B8182E-C2C0-44DF-8397-FFAD7F140862}" presName="bottomLine" presStyleLbl="alignNode1" presStyleIdx="7" presStyleCnt="8">
        <dgm:presLayoutVars/>
      </dgm:prSet>
      <dgm:spPr/>
    </dgm:pt>
    <dgm:pt modelId="{06A4C9E2-FD42-FE43-865D-184ECF58A7A0}" type="pres">
      <dgm:prSet presAssocID="{A3B8182E-C2C0-44DF-8397-FFAD7F140862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978B117-A3FF-8842-A72F-69E30573D53B}" type="presOf" srcId="{A3B8182E-C2C0-44DF-8397-FFAD7F140862}" destId="{708F9287-5BBF-C741-95AE-DAE72211BD2C}" srcOrd="0" destOrd="0" presId="urn:microsoft.com/office/officeart/2016/7/layout/BasicLinearProcessNumbered"/>
    <dgm:cxn modelId="{EC81C226-9C52-4F00-9DA1-BCE2538292D9}" srcId="{DF0BFE83-7E91-426E-9B22-AED9C033355E}" destId="{A3B8182E-C2C0-44DF-8397-FFAD7F140862}" srcOrd="3" destOrd="0" parTransId="{ABEB1A72-DBFC-47DD-AA6B-7D89D8A2AF61}" sibTransId="{B5BCC517-1A47-4117-8975-C83182D2E1D2}"/>
    <dgm:cxn modelId="{1259CC41-C55F-6C45-9ECF-B49380ECE513}" type="presOf" srcId="{B45E7F3E-F9EE-4F49-9BD1-98FB435FCAAB}" destId="{9B472953-9971-934B-A549-219CFDD78793}" srcOrd="1" destOrd="0" presId="urn:microsoft.com/office/officeart/2016/7/layout/BasicLinearProcessNumbered"/>
    <dgm:cxn modelId="{14A27B62-74F2-E140-A55A-2A8337AE9B18}" type="presOf" srcId="{B5BCC517-1A47-4117-8975-C83182D2E1D2}" destId="{78D8DF44-F331-0F41-B1F5-45BE224B155D}" srcOrd="0" destOrd="0" presId="urn:microsoft.com/office/officeart/2016/7/layout/BasicLinearProcessNumbered"/>
    <dgm:cxn modelId="{BFD17C4A-652B-D24D-9BC2-9A750BE47F96}" type="presOf" srcId="{B45E7F3E-F9EE-4F49-9BD1-98FB435FCAAB}" destId="{4BE99F7F-5A15-AC42-AFC1-33DF775DEC4D}" srcOrd="0" destOrd="0" presId="urn:microsoft.com/office/officeart/2016/7/layout/BasicLinearProcessNumbered"/>
    <dgm:cxn modelId="{5E812D7C-18E4-5D4B-A979-D32725228BAB}" type="presOf" srcId="{DF0BFE83-7E91-426E-9B22-AED9C033355E}" destId="{E1A5F2B7-DA17-D54A-8E11-0DCC03B5937A}" srcOrd="0" destOrd="0" presId="urn:microsoft.com/office/officeart/2016/7/layout/BasicLinearProcessNumbered"/>
    <dgm:cxn modelId="{C92A4F8C-36F1-A249-B899-5F1C99A1F0A4}" type="presOf" srcId="{53285879-1DC4-40A0-8100-719C2E1BBA52}" destId="{E4BBF310-5385-1E44-B75B-48908A164394}" srcOrd="1" destOrd="0" presId="urn:microsoft.com/office/officeart/2016/7/layout/BasicLinearProcessNumbered"/>
    <dgm:cxn modelId="{061C138D-B707-E540-B257-80F5110F10DD}" type="presOf" srcId="{50EB22C5-2092-4E83-B6D7-B754F1B654E4}" destId="{CFBBE74F-1175-4747-A01F-0CC51E35CEBA}" srcOrd="1" destOrd="0" presId="urn:microsoft.com/office/officeart/2016/7/layout/BasicLinearProcessNumbered"/>
    <dgm:cxn modelId="{9406B5A7-0B56-EA44-96D7-08248055AB4D}" type="presOf" srcId="{A3B8182E-C2C0-44DF-8397-FFAD7F140862}" destId="{06A4C9E2-FD42-FE43-865D-184ECF58A7A0}" srcOrd="1" destOrd="0" presId="urn:microsoft.com/office/officeart/2016/7/layout/BasicLinearProcessNumbered"/>
    <dgm:cxn modelId="{D2710AAF-852B-418B-9F60-D5BC43E6DC2B}" srcId="{DF0BFE83-7E91-426E-9B22-AED9C033355E}" destId="{53285879-1DC4-40A0-8100-719C2E1BBA52}" srcOrd="0" destOrd="0" parTransId="{CA15934B-EB3E-4E2F-9AF3-08E5E64C967D}" sibTransId="{DEA044A3-217A-4C66-B9DE-8A947666C3A3}"/>
    <dgm:cxn modelId="{1A8985AF-C291-F344-8605-065A021143D2}" type="presOf" srcId="{13DB3E92-3CD9-4D9E-BAA8-4213D2B3EB4B}" destId="{9023308B-ADC2-6C42-9B1D-772CDCD45459}" srcOrd="0" destOrd="0" presId="urn:microsoft.com/office/officeart/2016/7/layout/BasicLinearProcessNumbered"/>
    <dgm:cxn modelId="{8A078BB1-C643-4BB8-B984-3A020415C6A0}" srcId="{DF0BFE83-7E91-426E-9B22-AED9C033355E}" destId="{50EB22C5-2092-4E83-B6D7-B754F1B654E4}" srcOrd="1" destOrd="0" parTransId="{603328AA-CB08-4666-AC62-4B8672823993}" sibTransId="{13DB3E92-3CD9-4D9E-BAA8-4213D2B3EB4B}"/>
    <dgm:cxn modelId="{8E8ADACC-802A-E546-89E6-18C6B0AF609F}" type="presOf" srcId="{50EB22C5-2092-4E83-B6D7-B754F1B654E4}" destId="{67D89FDD-159F-CE46-A3DC-EC194F46F725}" srcOrd="0" destOrd="0" presId="urn:microsoft.com/office/officeart/2016/7/layout/BasicLinearProcessNumbered"/>
    <dgm:cxn modelId="{C080ADD9-5257-4EFB-A6AE-0533CE3CBD8C}" srcId="{DF0BFE83-7E91-426E-9B22-AED9C033355E}" destId="{B45E7F3E-F9EE-4F49-9BD1-98FB435FCAAB}" srcOrd="2" destOrd="0" parTransId="{82E43E91-301E-48B2-B250-463F5DD814D1}" sibTransId="{6C99854C-7DEF-4A56-A4BA-3FF3A98F1478}"/>
    <dgm:cxn modelId="{79D76BE4-5E7E-6241-9266-60430B20C9F8}" type="presOf" srcId="{6C99854C-7DEF-4A56-A4BA-3FF3A98F1478}" destId="{D4710276-8B39-704C-9803-8D3D757A0F22}" srcOrd="0" destOrd="0" presId="urn:microsoft.com/office/officeart/2016/7/layout/BasicLinearProcessNumbered"/>
    <dgm:cxn modelId="{269B54E5-CF21-4047-A2B1-91F39A56DDED}" type="presOf" srcId="{DEA044A3-217A-4C66-B9DE-8A947666C3A3}" destId="{8BBA2488-8076-6D4D-B868-EDF3ADBC17D5}" srcOrd="0" destOrd="0" presId="urn:microsoft.com/office/officeart/2016/7/layout/BasicLinearProcessNumbered"/>
    <dgm:cxn modelId="{041BEFEB-C1F7-B94B-95B8-8CEDA714F3C1}" type="presOf" srcId="{53285879-1DC4-40A0-8100-719C2E1BBA52}" destId="{FC8F2429-6436-C14D-B21E-17409D8D2D52}" srcOrd="0" destOrd="0" presId="urn:microsoft.com/office/officeart/2016/7/layout/BasicLinearProcessNumbered"/>
    <dgm:cxn modelId="{619081D8-F046-7E46-A487-B799093D3FFA}" type="presParOf" srcId="{E1A5F2B7-DA17-D54A-8E11-0DCC03B5937A}" destId="{AA5561F6-09D8-3543-8B66-DEB20A1CB4FE}" srcOrd="0" destOrd="0" presId="urn:microsoft.com/office/officeart/2016/7/layout/BasicLinearProcessNumbered"/>
    <dgm:cxn modelId="{7DC52A61-654F-8E40-ABBB-5C07E20371DC}" type="presParOf" srcId="{AA5561F6-09D8-3543-8B66-DEB20A1CB4FE}" destId="{FC8F2429-6436-C14D-B21E-17409D8D2D52}" srcOrd="0" destOrd="0" presId="urn:microsoft.com/office/officeart/2016/7/layout/BasicLinearProcessNumbered"/>
    <dgm:cxn modelId="{E8270DF2-C5FD-974A-92AB-806598CC18B2}" type="presParOf" srcId="{AA5561F6-09D8-3543-8B66-DEB20A1CB4FE}" destId="{8BBA2488-8076-6D4D-B868-EDF3ADBC17D5}" srcOrd="1" destOrd="0" presId="urn:microsoft.com/office/officeart/2016/7/layout/BasicLinearProcessNumbered"/>
    <dgm:cxn modelId="{C88C6EE0-16DE-F94A-9189-1F49600BA514}" type="presParOf" srcId="{AA5561F6-09D8-3543-8B66-DEB20A1CB4FE}" destId="{C40CEEF5-F35B-C344-BE5F-48A0B03DFE58}" srcOrd="2" destOrd="0" presId="urn:microsoft.com/office/officeart/2016/7/layout/BasicLinearProcessNumbered"/>
    <dgm:cxn modelId="{C279D5E6-CC6A-5548-AAFB-DF512F2EBC16}" type="presParOf" srcId="{AA5561F6-09D8-3543-8B66-DEB20A1CB4FE}" destId="{E4BBF310-5385-1E44-B75B-48908A164394}" srcOrd="3" destOrd="0" presId="urn:microsoft.com/office/officeart/2016/7/layout/BasicLinearProcessNumbered"/>
    <dgm:cxn modelId="{1BB7C694-BB34-A14E-A44C-6EEB144DD440}" type="presParOf" srcId="{E1A5F2B7-DA17-D54A-8E11-0DCC03B5937A}" destId="{D04BC550-2EEA-5D44-884B-12B438B18626}" srcOrd="1" destOrd="0" presId="urn:microsoft.com/office/officeart/2016/7/layout/BasicLinearProcessNumbered"/>
    <dgm:cxn modelId="{D2007789-468B-2740-A59F-12D8014D91FB}" type="presParOf" srcId="{E1A5F2B7-DA17-D54A-8E11-0DCC03B5937A}" destId="{EE9A5DBD-75D2-3745-9562-14BAE111B904}" srcOrd="2" destOrd="0" presId="urn:microsoft.com/office/officeart/2016/7/layout/BasicLinearProcessNumbered"/>
    <dgm:cxn modelId="{86DD0833-E5C8-B545-A6C1-883BA709F951}" type="presParOf" srcId="{EE9A5DBD-75D2-3745-9562-14BAE111B904}" destId="{67D89FDD-159F-CE46-A3DC-EC194F46F725}" srcOrd="0" destOrd="0" presId="urn:microsoft.com/office/officeart/2016/7/layout/BasicLinearProcessNumbered"/>
    <dgm:cxn modelId="{B919E832-88E8-8549-A94C-4ED4238B12D0}" type="presParOf" srcId="{EE9A5DBD-75D2-3745-9562-14BAE111B904}" destId="{9023308B-ADC2-6C42-9B1D-772CDCD45459}" srcOrd="1" destOrd="0" presId="urn:microsoft.com/office/officeart/2016/7/layout/BasicLinearProcessNumbered"/>
    <dgm:cxn modelId="{64FBE58C-D858-5049-97E6-A9A1DF84F284}" type="presParOf" srcId="{EE9A5DBD-75D2-3745-9562-14BAE111B904}" destId="{3199479D-BE1A-9349-A0FD-24EED4079738}" srcOrd="2" destOrd="0" presId="urn:microsoft.com/office/officeart/2016/7/layout/BasicLinearProcessNumbered"/>
    <dgm:cxn modelId="{A5613242-0E76-C64E-9188-FFA5280EA34D}" type="presParOf" srcId="{EE9A5DBD-75D2-3745-9562-14BAE111B904}" destId="{CFBBE74F-1175-4747-A01F-0CC51E35CEBA}" srcOrd="3" destOrd="0" presId="urn:microsoft.com/office/officeart/2016/7/layout/BasicLinearProcessNumbered"/>
    <dgm:cxn modelId="{59E92353-A5B3-3A44-B77F-81F7CDC691AB}" type="presParOf" srcId="{E1A5F2B7-DA17-D54A-8E11-0DCC03B5937A}" destId="{CA8F80A7-3B82-5441-894C-F1F6234FFA11}" srcOrd="3" destOrd="0" presId="urn:microsoft.com/office/officeart/2016/7/layout/BasicLinearProcessNumbered"/>
    <dgm:cxn modelId="{F145142F-BFFF-2342-9995-1981502E5CEF}" type="presParOf" srcId="{E1A5F2B7-DA17-D54A-8E11-0DCC03B5937A}" destId="{D020EF37-5820-BF4B-89A9-C38AA8BBB2B6}" srcOrd="4" destOrd="0" presId="urn:microsoft.com/office/officeart/2016/7/layout/BasicLinearProcessNumbered"/>
    <dgm:cxn modelId="{729E7606-B873-0941-864E-3AD16B3A5D1F}" type="presParOf" srcId="{D020EF37-5820-BF4B-89A9-C38AA8BBB2B6}" destId="{4BE99F7F-5A15-AC42-AFC1-33DF775DEC4D}" srcOrd="0" destOrd="0" presId="urn:microsoft.com/office/officeart/2016/7/layout/BasicLinearProcessNumbered"/>
    <dgm:cxn modelId="{F5EF60BE-C279-AC42-951A-D61885A0BFD9}" type="presParOf" srcId="{D020EF37-5820-BF4B-89A9-C38AA8BBB2B6}" destId="{D4710276-8B39-704C-9803-8D3D757A0F22}" srcOrd="1" destOrd="0" presId="urn:microsoft.com/office/officeart/2016/7/layout/BasicLinearProcessNumbered"/>
    <dgm:cxn modelId="{5679A024-AEA8-644C-A7D4-964FA37F5CC5}" type="presParOf" srcId="{D020EF37-5820-BF4B-89A9-C38AA8BBB2B6}" destId="{466B80D8-59AF-2541-95DF-B30108C5BA7F}" srcOrd="2" destOrd="0" presId="urn:microsoft.com/office/officeart/2016/7/layout/BasicLinearProcessNumbered"/>
    <dgm:cxn modelId="{32D73DF9-CC73-AA48-A271-7A45A7DCE5AE}" type="presParOf" srcId="{D020EF37-5820-BF4B-89A9-C38AA8BBB2B6}" destId="{9B472953-9971-934B-A549-219CFDD78793}" srcOrd="3" destOrd="0" presId="urn:microsoft.com/office/officeart/2016/7/layout/BasicLinearProcessNumbered"/>
    <dgm:cxn modelId="{958F04EA-5336-4B43-9255-496E646B1ACA}" type="presParOf" srcId="{E1A5F2B7-DA17-D54A-8E11-0DCC03B5937A}" destId="{3ED706D4-0696-8740-987F-EBE2710D9C65}" srcOrd="5" destOrd="0" presId="urn:microsoft.com/office/officeart/2016/7/layout/BasicLinearProcessNumbered"/>
    <dgm:cxn modelId="{1C88E6FE-6C37-304A-9410-D3B8263A81E0}" type="presParOf" srcId="{E1A5F2B7-DA17-D54A-8E11-0DCC03B5937A}" destId="{214E36DD-E28A-0C46-B53A-63CE572895D1}" srcOrd="6" destOrd="0" presId="urn:microsoft.com/office/officeart/2016/7/layout/BasicLinearProcessNumbered"/>
    <dgm:cxn modelId="{2B757915-6107-D042-8E33-DB98385EC27A}" type="presParOf" srcId="{214E36DD-E28A-0C46-B53A-63CE572895D1}" destId="{708F9287-5BBF-C741-95AE-DAE72211BD2C}" srcOrd="0" destOrd="0" presId="urn:microsoft.com/office/officeart/2016/7/layout/BasicLinearProcessNumbered"/>
    <dgm:cxn modelId="{2646EAA7-60BF-FC4D-879D-6A2EE16DC096}" type="presParOf" srcId="{214E36DD-E28A-0C46-B53A-63CE572895D1}" destId="{78D8DF44-F331-0F41-B1F5-45BE224B155D}" srcOrd="1" destOrd="0" presId="urn:microsoft.com/office/officeart/2016/7/layout/BasicLinearProcessNumbered"/>
    <dgm:cxn modelId="{4E615B21-26B2-DB4B-B7B7-4D5EBD71218B}" type="presParOf" srcId="{214E36DD-E28A-0C46-B53A-63CE572895D1}" destId="{EEDA0A1A-D198-0345-AFF4-948AEEC665B8}" srcOrd="2" destOrd="0" presId="urn:microsoft.com/office/officeart/2016/7/layout/BasicLinearProcessNumbered"/>
    <dgm:cxn modelId="{32EE9477-42A2-5342-8F4A-8B1982008DBE}" type="presParOf" srcId="{214E36DD-E28A-0C46-B53A-63CE572895D1}" destId="{06A4C9E2-FD42-FE43-865D-184ECF58A7A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5DBCA-DF94-EB41-B9FB-6B5048BC72BC}" type="doc">
      <dgm:prSet loTypeId="urn:microsoft.com/office/officeart/2005/8/layout/radial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89FBDF-93A3-7C4C-A5B6-D6C42F80B231}">
      <dgm:prSet/>
      <dgm:spPr/>
      <dgm:t>
        <a:bodyPr/>
        <a:lstStyle/>
        <a:p>
          <a:r>
            <a:rPr lang="en-US" dirty="0"/>
            <a:t>Harm reduction: </a:t>
          </a:r>
        </a:p>
      </dgm:t>
    </dgm:pt>
    <dgm:pt modelId="{7CEFEA46-0660-D048-81AE-90FB58EAF74D}" type="parTrans" cxnId="{66ED8D41-D455-A245-B3DD-F7DD97F4133C}">
      <dgm:prSet/>
      <dgm:spPr/>
      <dgm:t>
        <a:bodyPr/>
        <a:lstStyle/>
        <a:p>
          <a:endParaRPr lang="en-US"/>
        </a:p>
      </dgm:t>
    </dgm:pt>
    <dgm:pt modelId="{5AF9619D-62C7-4D4C-B2CE-82E1E7C46002}" type="sibTrans" cxnId="{66ED8D41-D455-A245-B3DD-F7DD97F4133C}">
      <dgm:prSet/>
      <dgm:spPr/>
      <dgm:t>
        <a:bodyPr/>
        <a:lstStyle/>
        <a:p>
          <a:endParaRPr lang="en-US"/>
        </a:p>
      </dgm:t>
    </dgm:pt>
    <dgm:pt modelId="{94164251-9E2D-364F-B7D9-53BE061C8108}">
      <dgm:prSet/>
      <dgm:spPr/>
      <dgm:t>
        <a:bodyPr/>
        <a:lstStyle/>
        <a:p>
          <a:r>
            <a:rPr lang="en-US"/>
            <a:t>Safer use</a:t>
          </a:r>
        </a:p>
      </dgm:t>
    </dgm:pt>
    <dgm:pt modelId="{54BE5B0C-03EE-A447-B589-97871D64390A}" type="parTrans" cxnId="{BF70E1AB-23CA-074F-85D9-4B433CB5104D}">
      <dgm:prSet/>
      <dgm:spPr/>
      <dgm:t>
        <a:bodyPr/>
        <a:lstStyle/>
        <a:p>
          <a:endParaRPr lang="en-US"/>
        </a:p>
      </dgm:t>
    </dgm:pt>
    <dgm:pt modelId="{2FD6C620-9757-694A-8D1A-8AA42F4C4811}" type="sibTrans" cxnId="{BF70E1AB-23CA-074F-85D9-4B433CB5104D}">
      <dgm:prSet/>
      <dgm:spPr/>
      <dgm:t>
        <a:bodyPr/>
        <a:lstStyle/>
        <a:p>
          <a:endParaRPr lang="en-US"/>
        </a:p>
      </dgm:t>
    </dgm:pt>
    <dgm:pt modelId="{6A56C1D8-BD8A-264F-9894-F3A64D67BAD2}">
      <dgm:prSet/>
      <dgm:spPr/>
      <dgm:t>
        <a:bodyPr/>
        <a:lstStyle/>
        <a:p>
          <a:r>
            <a:rPr lang="en-US"/>
            <a:t>Managed use</a:t>
          </a:r>
        </a:p>
      </dgm:t>
    </dgm:pt>
    <dgm:pt modelId="{748EBB7A-7917-8B41-BF36-B950F8205C82}" type="parTrans" cxnId="{A1732946-EC4F-2648-A328-9AAF4E675518}">
      <dgm:prSet/>
      <dgm:spPr/>
      <dgm:t>
        <a:bodyPr/>
        <a:lstStyle/>
        <a:p>
          <a:endParaRPr lang="en-US"/>
        </a:p>
      </dgm:t>
    </dgm:pt>
    <dgm:pt modelId="{70D25D7E-6CB3-754C-9629-382A2B11A2F3}" type="sibTrans" cxnId="{A1732946-EC4F-2648-A328-9AAF4E675518}">
      <dgm:prSet/>
      <dgm:spPr/>
      <dgm:t>
        <a:bodyPr/>
        <a:lstStyle/>
        <a:p>
          <a:endParaRPr lang="en-US"/>
        </a:p>
      </dgm:t>
    </dgm:pt>
    <dgm:pt modelId="{1D3C5EFF-862F-414A-A0BC-BC0A85A7B216}">
      <dgm:prSet/>
      <dgm:spPr/>
      <dgm:t>
        <a:bodyPr/>
        <a:lstStyle/>
        <a:p>
          <a:r>
            <a:rPr lang="en-US"/>
            <a:t>Abstinence</a:t>
          </a:r>
        </a:p>
      </dgm:t>
    </dgm:pt>
    <dgm:pt modelId="{21C47712-77FB-8F49-A24E-8AFCEB4EA083}" type="parTrans" cxnId="{FA170C07-DC17-6447-8FCC-FB7FB38D1057}">
      <dgm:prSet/>
      <dgm:spPr/>
      <dgm:t>
        <a:bodyPr/>
        <a:lstStyle/>
        <a:p>
          <a:endParaRPr lang="en-US"/>
        </a:p>
      </dgm:t>
    </dgm:pt>
    <dgm:pt modelId="{5471694E-ECEC-7F45-B3A1-215F0DDF608A}" type="sibTrans" cxnId="{FA170C07-DC17-6447-8FCC-FB7FB38D1057}">
      <dgm:prSet/>
      <dgm:spPr/>
      <dgm:t>
        <a:bodyPr/>
        <a:lstStyle/>
        <a:p>
          <a:endParaRPr lang="en-US"/>
        </a:p>
      </dgm:t>
    </dgm:pt>
    <dgm:pt modelId="{9A89F467-2585-1D4C-B037-8BC116DA19C2}">
      <dgm:prSet/>
      <dgm:spPr/>
      <dgm:t>
        <a:bodyPr/>
        <a:lstStyle/>
        <a:p>
          <a:r>
            <a:rPr lang="en-US" dirty="0"/>
            <a:t>Meeting people who use substances where they’re at</a:t>
          </a:r>
        </a:p>
      </dgm:t>
    </dgm:pt>
    <dgm:pt modelId="{340FD247-99A7-194E-8489-56C61B282DF2}" type="parTrans" cxnId="{71603B38-3E9E-E946-918C-3FF68964E550}">
      <dgm:prSet/>
      <dgm:spPr/>
      <dgm:t>
        <a:bodyPr/>
        <a:lstStyle/>
        <a:p>
          <a:endParaRPr lang="en-US"/>
        </a:p>
      </dgm:t>
    </dgm:pt>
    <dgm:pt modelId="{40CF6CA8-7EDB-594C-8D2C-F9A847B3234F}" type="sibTrans" cxnId="{71603B38-3E9E-E946-918C-3FF68964E550}">
      <dgm:prSet/>
      <dgm:spPr/>
      <dgm:t>
        <a:bodyPr/>
        <a:lstStyle/>
        <a:p>
          <a:endParaRPr lang="en-US"/>
        </a:p>
      </dgm:t>
    </dgm:pt>
    <dgm:pt modelId="{2DE9B65E-5443-6E44-9C84-4EF190DA9839}" type="pres">
      <dgm:prSet presAssocID="{7DF5DBCA-DF94-EB41-B9FB-6B5048BC72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E2049D-4DEA-FA46-B35C-406EDCEE1A29}" type="pres">
      <dgm:prSet presAssocID="{2F89FBDF-93A3-7C4C-A5B6-D6C42F80B231}" presName="centerShape" presStyleLbl="node0" presStyleIdx="0" presStyleCnt="1"/>
      <dgm:spPr/>
    </dgm:pt>
    <dgm:pt modelId="{641B8670-D60F-6B45-B740-68E5D7EE4927}" type="pres">
      <dgm:prSet presAssocID="{54BE5B0C-03EE-A447-B589-97871D64390A}" presName="parTrans" presStyleLbl="bgSibTrans2D1" presStyleIdx="0" presStyleCnt="4"/>
      <dgm:spPr/>
    </dgm:pt>
    <dgm:pt modelId="{5BCCF857-A13A-7949-812C-2071E00D7CBB}" type="pres">
      <dgm:prSet presAssocID="{94164251-9E2D-364F-B7D9-53BE061C8108}" presName="node" presStyleLbl="node1" presStyleIdx="0" presStyleCnt="4">
        <dgm:presLayoutVars>
          <dgm:bulletEnabled val="1"/>
        </dgm:presLayoutVars>
      </dgm:prSet>
      <dgm:spPr/>
    </dgm:pt>
    <dgm:pt modelId="{21571E41-FF69-4344-934D-EAC7F973A9F4}" type="pres">
      <dgm:prSet presAssocID="{748EBB7A-7917-8B41-BF36-B950F8205C82}" presName="parTrans" presStyleLbl="bgSibTrans2D1" presStyleIdx="1" presStyleCnt="4"/>
      <dgm:spPr/>
    </dgm:pt>
    <dgm:pt modelId="{34475572-C29E-FF42-8AE6-E008462F6290}" type="pres">
      <dgm:prSet presAssocID="{6A56C1D8-BD8A-264F-9894-F3A64D67BAD2}" presName="node" presStyleLbl="node1" presStyleIdx="1" presStyleCnt="4">
        <dgm:presLayoutVars>
          <dgm:bulletEnabled val="1"/>
        </dgm:presLayoutVars>
      </dgm:prSet>
      <dgm:spPr/>
    </dgm:pt>
    <dgm:pt modelId="{FD95B156-6B9D-2A47-8CAA-72DCED9DECAE}" type="pres">
      <dgm:prSet presAssocID="{21C47712-77FB-8F49-A24E-8AFCEB4EA083}" presName="parTrans" presStyleLbl="bgSibTrans2D1" presStyleIdx="2" presStyleCnt="4"/>
      <dgm:spPr/>
    </dgm:pt>
    <dgm:pt modelId="{154773DD-0CE4-F74F-AF30-2B287C00B3DA}" type="pres">
      <dgm:prSet presAssocID="{1D3C5EFF-862F-414A-A0BC-BC0A85A7B216}" presName="node" presStyleLbl="node1" presStyleIdx="2" presStyleCnt="4">
        <dgm:presLayoutVars>
          <dgm:bulletEnabled val="1"/>
        </dgm:presLayoutVars>
      </dgm:prSet>
      <dgm:spPr/>
    </dgm:pt>
    <dgm:pt modelId="{FAB7AAF7-20BC-094D-A4E2-E84933959461}" type="pres">
      <dgm:prSet presAssocID="{340FD247-99A7-194E-8489-56C61B282DF2}" presName="parTrans" presStyleLbl="bgSibTrans2D1" presStyleIdx="3" presStyleCnt="4"/>
      <dgm:spPr/>
    </dgm:pt>
    <dgm:pt modelId="{948E9E4C-CEC9-F642-9842-3A53251F3D90}" type="pres">
      <dgm:prSet presAssocID="{9A89F467-2585-1D4C-B037-8BC116DA19C2}" presName="node" presStyleLbl="node1" presStyleIdx="3" presStyleCnt="4">
        <dgm:presLayoutVars>
          <dgm:bulletEnabled val="1"/>
        </dgm:presLayoutVars>
      </dgm:prSet>
      <dgm:spPr/>
    </dgm:pt>
  </dgm:ptLst>
  <dgm:cxnLst>
    <dgm:cxn modelId="{2B3F4800-6955-0F49-9DAD-80FCFA9BF87F}" type="presOf" srcId="{6A56C1D8-BD8A-264F-9894-F3A64D67BAD2}" destId="{34475572-C29E-FF42-8AE6-E008462F6290}" srcOrd="0" destOrd="0" presId="urn:microsoft.com/office/officeart/2005/8/layout/radial4"/>
    <dgm:cxn modelId="{FA170C07-DC17-6447-8FCC-FB7FB38D1057}" srcId="{2F89FBDF-93A3-7C4C-A5B6-D6C42F80B231}" destId="{1D3C5EFF-862F-414A-A0BC-BC0A85A7B216}" srcOrd="2" destOrd="0" parTransId="{21C47712-77FB-8F49-A24E-8AFCEB4EA083}" sibTransId="{5471694E-ECEC-7F45-B3A1-215F0DDF608A}"/>
    <dgm:cxn modelId="{01D7B622-E289-FC47-8056-2910B8EDB679}" type="presOf" srcId="{1D3C5EFF-862F-414A-A0BC-BC0A85A7B216}" destId="{154773DD-0CE4-F74F-AF30-2B287C00B3DA}" srcOrd="0" destOrd="0" presId="urn:microsoft.com/office/officeart/2005/8/layout/radial4"/>
    <dgm:cxn modelId="{A928F331-3580-3A4D-AF33-0553F996AE3A}" type="presOf" srcId="{21C47712-77FB-8F49-A24E-8AFCEB4EA083}" destId="{FD95B156-6B9D-2A47-8CAA-72DCED9DECAE}" srcOrd="0" destOrd="0" presId="urn:microsoft.com/office/officeart/2005/8/layout/radial4"/>
    <dgm:cxn modelId="{71603B38-3E9E-E946-918C-3FF68964E550}" srcId="{2F89FBDF-93A3-7C4C-A5B6-D6C42F80B231}" destId="{9A89F467-2585-1D4C-B037-8BC116DA19C2}" srcOrd="3" destOrd="0" parTransId="{340FD247-99A7-194E-8489-56C61B282DF2}" sibTransId="{40CF6CA8-7EDB-594C-8D2C-F9A847B3234F}"/>
    <dgm:cxn modelId="{66ED8D41-D455-A245-B3DD-F7DD97F4133C}" srcId="{7DF5DBCA-DF94-EB41-B9FB-6B5048BC72BC}" destId="{2F89FBDF-93A3-7C4C-A5B6-D6C42F80B231}" srcOrd="0" destOrd="0" parTransId="{7CEFEA46-0660-D048-81AE-90FB58EAF74D}" sibTransId="{5AF9619D-62C7-4D4C-B2CE-82E1E7C46002}"/>
    <dgm:cxn modelId="{A1732946-EC4F-2648-A328-9AAF4E675518}" srcId="{2F89FBDF-93A3-7C4C-A5B6-D6C42F80B231}" destId="{6A56C1D8-BD8A-264F-9894-F3A64D67BAD2}" srcOrd="1" destOrd="0" parTransId="{748EBB7A-7917-8B41-BF36-B950F8205C82}" sibTransId="{70D25D7E-6CB3-754C-9629-382A2B11A2F3}"/>
    <dgm:cxn modelId="{08CCF94F-6B1B-8C4D-A3C0-1DBEE0F86645}" type="presOf" srcId="{340FD247-99A7-194E-8489-56C61B282DF2}" destId="{FAB7AAF7-20BC-094D-A4E2-E84933959461}" srcOrd="0" destOrd="0" presId="urn:microsoft.com/office/officeart/2005/8/layout/radial4"/>
    <dgm:cxn modelId="{A5FE5C51-BDA1-9747-B3A0-CD19BF80CC3C}" type="presOf" srcId="{9A89F467-2585-1D4C-B037-8BC116DA19C2}" destId="{948E9E4C-CEC9-F642-9842-3A53251F3D90}" srcOrd="0" destOrd="0" presId="urn:microsoft.com/office/officeart/2005/8/layout/radial4"/>
    <dgm:cxn modelId="{8F444B82-AF0F-C845-8D9E-A61A990B947D}" type="presOf" srcId="{54BE5B0C-03EE-A447-B589-97871D64390A}" destId="{641B8670-D60F-6B45-B740-68E5D7EE4927}" srcOrd="0" destOrd="0" presId="urn:microsoft.com/office/officeart/2005/8/layout/radial4"/>
    <dgm:cxn modelId="{F6C5CE9F-AC45-C14D-A005-964C3A0FA400}" type="presOf" srcId="{2F89FBDF-93A3-7C4C-A5B6-D6C42F80B231}" destId="{7BE2049D-4DEA-FA46-B35C-406EDCEE1A29}" srcOrd="0" destOrd="0" presId="urn:microsoft.com/office/officeart/2005/8/layout/radial4"/>
    <dgm:cxn modelId="{BF70E1AB-23CA-074F-85D9-4B433CB5104D}" srcId="{2F89FBDF-93A3-7C4C-A5B6-D6C42F80B231}" destId="{94164251-9E2D-364F-B7D9-53BE061C8108}" srcOrd="0" destOrd="0" parTransId="{54BE5B0C-03EE-A447-B589-97871D64390A}" sibTransId="{2FD6C620-9757-694A-8D1A-8AA42F4C4811}"/>
    <dgm:cxn modelId="{3F2CC3BD-C154-0B4B-A704-E4DB5C5A23CC}" type="presOf" srcId="{748EBB7A-7917-8B41-BF36-B950F8205C82}" destId="{21571E41-FF69-4344-934D-EAC7F973A9F4}" srcOrd="0" destOrd="0" presId="urn:microsoft.com/office/officeart/2005/8/layout/radial4"/>
    <dgm:cxn modelId="{EFF45DE2-9CD6-534D-BD09-33A305B3482B}" type="presOf" srcId="{7DF5DBCA-DF94-EB41-B9FB-6B5048BC72BC}" destId="{2DE9B65E-5443-6E44-9C84-4EF190DA9839}" srcOrd="0" destOrd="0" presId="urn:microsoft.com/office/officeart/2005/8/layout/radial4"/>
    <dgm:cxn modelId="{182BDDE5-BF4A-7C47-8D64-6D03A6D91417}" type="presOf" srcId="{94164251-9E2D-364F-B7D9-53BE061C8108}" destId="{5BCCF857-A13A-7949-812C-2071E00D7CBB}" srcOrd="0" destOrd="0" presId="urn:microsoft.com/office/officeart/2005/8/layout/radial4"/>
    <dgm:cxn modelId="{691007F1-49F9-8A47-867D-4DC9F5D6E6A6}" type="presParOf" srcId="{2DE9B65E-5443-6E44-9C84-4EF190DA9839}" destId="{7BE2049D-4DEA-FA46-B35C-406EDCEE1A29}" srcOrd="0" destOrd="0" presId="urn:microsoft.com/office/officeart/2005/8/layout/radial4"/>
    <dgm:cxn modelId="{DECF6F1A-63ED-7640-AD0A-343425C45FA1}" type="presParOf" srcId="{2DE9B65E-5443-6E44-9C84-4EF190DA9839}" destId="{641B8670-D60F-6B45-B740-68E5D7EE4927}" srcOrd="1" destOrd="0" presId="urn:microsoft.com/office/officeart/2005/8/layout/radial4"/>
    <dgm:cxn modelId="{1E6C7ACC-92B6-9540-A77F-55F56CE0DB7A}" type="presParOf" srcId="{2DE9B65E-5443-6E44-9C84-4EF190DA9839}" destId="{5BCCF857-A13A-7949-812C-2071E00D7CBB}" srcOrd="2" destOrd="0" presId="urn:microsoft.com/office/officeart/2005/8/layout/radial4"/>
    <dgm:cxn modelId="{5AE1753E-6621-5A43-8C1F-11AC743A66AA}" type="presParOf" srcId="{2DE9B65E-5443-6E44-9C84-4EF190DA9839}" destId="{21571E41-FF69-4344-934D-EAC7F973A9F4}" srcOrd="3" destOrd="0" presId="urn:microsoft.com/office/officeart/2005/8/layout/radial4"/>
    <dgm:cxn modelId="{016851C9-E578-A846-A8DC-799BD7FDA591}" type="presParOf" srcId="{2DE9B65E-5443-6E44-9C84-4EF190DA9839}" destId="{34475572-C29E-FF42-8AE6-E008462F6290}" srcOrd="4" destOrd="0" presId="urn:microsoft.com/office/officeart/2005/8/layout/radial4"/>
    <dgm:cxn modelId="{00CC0ED9-129D-C840-92ED-C102F36E23E9}" type="presParOf" srcId="{2DE9B65E-5443-6E44-9C84-4EF190DA9839}" destId="{FD95B156-6B9D-2A47-8CAA-72DCED9DECAE}" srcOrd="5" destOrd="0" presId="urn:microsoft.com/office/officeart/2005/8/layout/radial4"/>
    <dgm:cxn modelId="{2A1B68F7-7FAF-B546-86B4-C095ADDB9E5F}" type="presParOf" srcId="{2DE9B65E-5443-6E44-9C84-4EF190DA9839}" destId="{154773DD-0CE4-F74F-AF30-2B287C00B3DA}" srcOrd="6" destOrd="0" presId="urn:microsoft.com/office/officeart/2005/8/layout/radial4"/>
    <dgm:cxn modelId="{49757931-231E-0848-8496-B33BE75BFE45}" type="presParOf" srcId="{2DE9B65E-5443-6E44-9C84-4EF190DA9839}" destId="{FAB7AAF7-20BC-094D-A4E2-E84933959461}" srcOrd="7" destOrd="0" presId="urn:microsoft.com/office/officeart/2005/8/layout/radial4"/>
    <dgm:cxn modelId="{60954A90-400C-634E-8ADB-23650BF7A69D}" type="presParOf" srcId="{2DE9B65E-5443-6E44-9C84-4EF190DA9839}" destId="{948E9E4C-CEC9-F642-9842-3A53251F3D9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F2429-6436-C14D-B21E-17409D8D2D52}">
      <dsp:nvSpPr>
        <dsp:cNvPr id="0" name=""/>
        <dsp:cNvSpPr/>
      </dsp:nvSpPr>
      <dsp:spPr>
        <a:xfrm>
          <a:off x="3091" y="0"/>
          <a:ext cx="2452910" cy="33647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Target risks and harms from substance use</a:t>
          </a:r>
        </a:p>
      </dsp:txBody>
      <dsp:txXfrm>
        <a:off x="3091" y="1278601"/>
        <a:ext cx="2452910" cy="2018844"/>
      </dsp:txXfrm>
    </dsp:sp>
    <dsp:sp modelId="{8BBA2488-8076-6D4D-B868-EDF3ADBC17D5}">
      <dsp:nvSpPr>
        <dsp:cNvPr id="0" name=""/>
        <dsp:cNvSpPr/>
      </dsp:nvSpPr>
      <dsp:spPr>
        <a:xfrm>
          <a:off x="724836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72662" y="484300"/>
        <a:ext cx="713770" cy="713770"/>
      </dsp:txXfrm>
    </dsp:sp>
    <dsp:sp modelId="{C40CEEF5-F35B-C344-BE5F-48A0B03DFE58}">
      <dsp:nvSpPr>
        <dsp:cNvPr id="0" name=""/>
        <dsp:cNvSpPr/>
      </dsp:nvSpPr>
      <dsp:spPr>
        <a:xfrm>
          <a:off x="3091" y="3364669"/>
          <a:ext cx="245291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554054"/>
                <a:satOff val="-1253"/>
                <a:lumOff val="-812"/>
                <a:alphaOff val="0"/>
                <a:tint val="98000"/>
                <a:lumMod val="102000"/>
              </a:schemeClr>
              <a:schemeClr val="accent2">
                <a:hueOff val="-554054"/>
                <a:satOff val="-1253"/>
                <a:lumOff val="-812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554054"/>
              <a:satOff val="-1253"/>
              <a:lumOff val="-8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89FDD-159F-CE46-A3DC-EC194F46F725}">
      <dsp:nvSpPr>
        <dsp:cNvPr id="0" name=""/>
        <dsp:cNvSpPr/>
      </dsp:nvSpPr>
      <dsp:spPr>
        <a:xfrm>
          <a:off x="2701293" y="0"/>
          <a:ext cx="2452910" cy="3364741"/>
        </a:xfrm>
        <a:prstGeom prst="rect">
          <a:avLst/>
        </a:prstGeom>
        <a:solidFill>
          <a:schemeClr val="accent2">
            <a:tint val="40000"/>
            <a:alpha val="90000"/>
            <a:hueOff val="-1079074"/>
            <a:satOff val="-3844"/>
            <a:lumOff val="-463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79074"/>
              <a:satOff val="-3844"/>
              <a:lumOff val="-4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Acknowledge the significance of any positive change</a:t>
          </a:r>
        </a:p>
      </dsp:txBody>
      <dsp:txXfrm>
        <a:off x="2701293" y="1278601"/>
        <a:ext cx="2452910" cy="2018844"/>
      </dsp:txXfrm>
    </dsp:sp>
    <dsp:sp modelId="{9023308B-ADC2-6C42-9B1D-772CDCD45459}">
      <dsp:nvSpPr>
        <dsp:cNvPr id="0" name=""/>
        <dsp:cNvSpPr/>
      </dsp:nvSpPr>
      <dsp:spPr>
        <a:xfrm>
          <a:off x="3423037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1108107"/>
                <a:satOff val="-2506"/>
                <a:lumOff val="-1625"/>
                <a:alphaOff val="0"/>
                <a:tint val="98000"/>
                <a:lumMod val="102000"/>
              </a:schemeClr>
              <a:schemeClr val="accent2">
                <a:hueOff val="-1108107"/>
                <a:satOff val="-2506"/>
                <a:lumOff val="-162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1108107"/>
              <a:satOff val="-2506"/>
              <a:lumOff val="-16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70863" y="484300"/>
        <a:ext cx="713770" cy="713770"/>
      </dsp:txXfrm>
    </dsp:sp>
    <dsp:sp modelId="{3199479D-BE1A-9349-A0FD-24EED4079738}">
      <dsp:nvSpPr>
        <dsp:cNvPr id="0" name=""/>
        <dsp:cNvSpPr/>
      </dsp:nvSpPr>
      <dsp:spPr>
        <a:xfrm>
          <a:off x="2701293" y="3364669"/>
          <a:ext cx="245291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1662161"/>
                <a:satOff val="-3759"/>
                <a:lumOff val="-2437"/>
                <a:alphaOff val="0"/>
                <a:tint val="98000"/>
                <a:lumMod val="102000"/>
              </a:schemeClr>
              <a:schemeClr val="accent2">
                <a:hueOff val="-1662161"/>
                <a:satOff val="-3759"/>
                <a:lumOff val="-2437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1662161"/>
              <a:satOff val="-3759"/>
              <a:lumOff val="-2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99F7F-5A15-AC42-AFC1-33DF775DEC4D}">
      <dsp:nvSpPr>
        <dsp:cNvPr id="0" name=""/>
        <dsp:cNvSpPr/>
      </dsp:nvSpPr>
      <dsp:spPr>
        <a:xfrm>
          <a:off x="5399495" y="0"/>
          <a:ext cx="2452910" cy="3364741"/>
        </a:xfrm>
        <a:prstGeom prst="rect">
          <a:avLst/>
        </a:prstGeom>
        <a:solidFill>
          <a:schemeClr val="accent2">
            <a:tint val="40000"/>
            <a:alpha val="90000"/>
            <a:hueOff val="-2158149"/>
            <a:satOff val="-7687"/>
            <a:lumOff val="-92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158149"/>
              <a:satOff val="-7687"/>
              <a:lumOff val="-9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Accept people who use drugs as they are with dignity and compassion</a:t>
          </a:r>
        </a:p>
      </dsp:txBody>
      <dsp:txXfrm>
        <a:off x="5399495" y="1278601"/>
        <a:ext cx="2452910" cy="2018844"/>
      </dsp:txXfrm>
    </dsp:sp>
    <dsp:sp modelId="{D4710276-8B39-704C-9803-8D3D757A0F22}">
      <dsp:nvSpPr>
        <dsp:cNvPr id="0" name=""/>
        <dsp:cNvSpPr/>
      </dsp:nvSpPr>
      <dsp:spPr>
        <a:xfrm>
          <a:off x="6121239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2216215"/>
                <a:satOff val="-5012"/>
                <a:lumOff val="-3249"/>
                <a:alphaOff val="0"/>
                <a:tint val="98000"/>
                <a:lumMod val="102000"/>
              </a:schemeClr>
              <a:schemeClr val="accent2">
                <a:hueOff val="-2216215"/>
                <a:satOff val="-5012"/>
                <a:lumOff val="-324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2216215"/>
              <a:satOff val="-5012"/>
              <a:lumOff val="-32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69065" y="484300"/>
        <a:ext cx="713770" cy="713770"/>
      </dsp:txXfrm>
    </dsp:sp>
    <dsp:sp modelId="{466B80D8-59AF-2541-95DF-B30108C5BA7F}">
      <dsp:nvSpPr>
        <dsp:cNvPr id="0" name=""/>
        <dsp:cNvSpPr/>
      </dsp:nvSpPr>
      <dsp:spPr>
        <a:xfrm>
          <a:off x="5399495" y="3364669"/>
          <a:ext cx="245291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2770268"/>
                <a:satOff val="-6265"/>
                <a:lumOff val="-4061"/>
                <a:alphaOff val="0"/>
                <a:tint val="98000"/>
                <a:lumMod val="102000"/>
              </a:schemeClr>
              <a:schemeClr val="accent2">
                <a:hueOff val="-2770268"/>
                <a:satOff val="-6265"/>
                <a:lumOff val="-406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2770268"/>
              <a:satOff val="-6265"/>
              <a:lumOff val="-40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8F9287-5BBF-C741-95AE-DAE72211BD2C}">
      <dsp:nvSpPr>
        <dsp:cNvPr id="0" name=""/>
        <dsp:cNvSpPr/>
      </dsp:nvSpPr>
      <dsp:spPr>
        <a:xfrm>
          <a:off x="8097697" y="0"/>
          <a:ext cx="2452910" cy="3364741"/>
        </a:xfrm>
        <a:prstGeom prst="rect">
          <a:avLst/>
        </a:prstGeom>
        <a:solidFill>
          <a:schemeClr val="accent2">
            <a:tint val="40000"/>
            <a:alpha val="90000"/>
            <a:hueOff val="-3237223"/>
            <a:satOff val="-11531"/>
            <a:lumOff val="-139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3237223"/>
              <a:satOff val="-11531"/>
              <a:lumOff val="-13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Maintain transparency in decisions</a:t>
          </a:r>
        </a:p>
      </dsp:txBody>
      <dsp:txXfrm>
        <a:off x="8097697" y="1278601"/>
        <a:ext cx="2452910" cy="2018844"/>
      </dsp:txXfrm>
    </dsp:sp>
    <dsp:sp modelId="{78D8DF44-F331-0F41-B1F5-45BE224B155D}">
      <dsp:nvSpPr>
        <dsp:cNvPr id="0" name=""/>
        <dsp:cNvSpPr/>
      </dsp:nvSpPr>
      <dsp:spPr>
        <a:xfrm>
          <a:off x="8819441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3324322"/>
                <a:satOff val="-7518"/>
                <a:lumOff val="-4874"/>
                <a:alphaOff val="0"/>
                <a:tint val="98000"/>
                <a:lumMod val="102000"/>
              </a:schemeClr>
              <a:schemeClr val="accent2">
                <a:hueOff val="-3324322"/>
                <a:satOff val="-7518"/>
                <a:lumOff val="-4874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3324322"/>
              <a:satOff val="-7518"/>
              <a:lumOff val="-48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67267" y="484300"/>
        <a:ext cx="713770" cy="713770"/>
      </dsp:txXfrm>
    </dsp:sp>
    <dsp:sp modelId="{EEDA0A1A-D198-0345-AFF4-948AEEC665B8}">
      <dsp:nvSpPr>
        <dsp:cNvPr id="0" name=""/>
        <dsp:cNvSpPr/>
      </dsp:nvSpPr>
      <dsp:spPr>
        <a:xfrm>
          <a:off x="8097697" y="3364669"/>
          <a:ext cx="245291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3878375"/>
                <a:satOff val="-8771"/>
                <a:lumOff val="-5686"/>
                <a:alphaOff val="0"/>
                <a:tint val="98000"/>
                <a:lumMod val="102000"/>
              </a:schemeClr>
              <a:schemeClr val="accent2">
                <a:hueOff val="-3878375"/>
                <a:satOff val="-8771"/>
                <a:lumOff val="-568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3878375"/>
              <a:satOff val="-8771"/>
              <a:lumOff val="-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2049D-4DEA-FA46-B35C-406EDCEE1A29}">
      <dsp:nvSpPr>
        <dsp:cNvPr id="0" name=""/>
        <dsp:cNvSpPr/>
      </dsp:nvSpPr>
      <dsp:spPr>
        <a:xfrm>
          <a:off x="4389527" y="1860579"/>
          <a:ext cx="1775518" cy="1775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Harm reduction: </a:t>
          </a:r>
        </a:p>
      </dsp:txBody>
      <dsp:txXfrm>
        <a:off x="4649546" y="2120598"/>
        <a:ext cx="1255480" cy="1255480"/>
      </dsp:txXfrm>
    </dsp:sp>
    <dsp:sp modelId="{641B8670-D60F-6B45-B740-68E5D7EE4927}">
      <dsp:nvSpPr>
        <dsp:cNvPr id="0" name=""/>
        <dsp:cNvSpPr/>
      </dsp:nvSpPr>
      <dsp:spPr>
        <a:xfrm rot="11700000">
          <a:off x="3045142" y="2074448"/>
          <a:ext cx="1322806" cy="506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CF857-A13A-7949-812C-2071E00D7CBB}">
      <dsp:nvSpPr>
        <dsp:cNvPr id="0" name=""/>
        <dsp:cNvSpPr/>
      </dsp:nvSpPr>
      <dsp:spPr>
        <a:xfrm>
          <a:off x="2224307" y="1481578"/>
          <a:ext cx="1686742" cy="1349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Safer use</a:t>
          </a:r>
        </a:p>
      </dsp:txBody>
      <dsp:txXfrm>
        <a:off x="2263829" y="1521100"/>
        <a:ext cx="1607698" cy="1270350"/>
      </dsp:txXfrm>
    </dsp:sp>
    <dsp:sp modelId="{21571E41-FF69-4344-934D-EAC7F973A9F4}">
      <dsp:nvSpPr>
        <dsp:cNvPr id="0" name=""/>
        <dsp:cNvSpPr/>
      </dsp:nvSpPr>
      <dsp:spPr>
        <a:xfrm rot="14700000">
          <a:off x="3928642" y="1021533"/>
          <a:ext cx="1322806" cy="506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75572-C29E-FF42-8AE6-E008462F6290}">
      <dsp:nvSpPr>
        <dsp:cNvPr id="0" name=""/>
        <dsp:cNvSpPr/>
      </dsp:nvSpPr>
      <dsp:spPr>
        <a:xfrm>
          <a:off x="3467153" y="413"/>
          <a:ext cx="1686742" cy="1349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Managed use</a:t>
          </a:r>
        </a:p>
      </dsp:txBody>
      <dsp:txXfrm>
        <a:off x="3506675" y="39935"/>
        <a:ext cx="1607698" cy="1270350"/>
      </dsp:txXfrm>
    </dsp:sp>
    <dsp:sp modelId="{FD95B156-6B9D-2A47-8CAA-72DCED9DECAE}">
      <dsp:nvSpPr>
        <dsp:cNvPr id="0" name=""/>
        <dsp:cNvSpPr/>
      </dsp:nvSpPr>
      <dsp:spPr>
        <a:xfrm rot="17700000">
          <a:off x="5303124" y="1021533"/>
          <a:ext cx="1322806" cy="506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773DD-0CE4-F74F-AF30-2B287C00B3DA}">
      <dsp:nvSpPr>
        <dsp:cNvPr id="0" name=""/>
        <dsp:cNvSpPr/>
      </dsp:nvSpPr>
      <dsp:spPr>
        <a:xfrm>
          <a:off x="5400677" y="413"/>
          <a:ext cx="1686742" cy="1349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Abstinence</a:t>
          </a:r>
        </a:p>
      </dsp:txBody>
      <dsp:txXfrm>
        <a:off x="5440199" y="39935"/>
        <a:ext cx="1607698" cy="1270350"/>
      </dsp:txXfrm>
    </dsp:sp>
    <dsp:sp modelId="{FAB7AAF7-20BC-094D-A4E2-E84933959461}">
      <dsp:nvSpPr>
        <dsp:cNvPr id="0" name=""/>
        <dsp:cNvSpPr/>
      </dsp:nvSpPr>
      <dsp:spPr>
        <a:xfrm rot="20700000">
          <a:off x="6186625" y="2074448"/>
          <a:ext cx="1322806" cy="506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E9E4C-CEC9-F642-9842-3A53251F3D90}">
      <dsp:nvSpPr>
        <dsp:cNvPr id="0" name=""/>
        <dsp:cNvSpPr/>
      </dsp:nvSpPr>
      <dsp:spPr>
        <a:xfrm>
          <a:off x="6643523" y="1481578"/>
          <a:ext cx="1686742" cy="1349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Meeting people who use substances where they’re at</a:t>
          </a:r>
        </a:p>
      </dsp:txBody>
      <dsp:txXfrm>
        <a:off x="6683045" y="1521100"/>
        <a:ext cx="1607698" cy="1270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E0824-3691-4028-A5FA-83E8F401C30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13C5-31B1-4628-B305-8FC66657E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9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213C5-31B1-4628-B305-8FC66657E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 in chat - https://medschool.cuanschutz.edu/practice-innovation-program/current-initiatives/innovation-support-project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213C5-31B1-4628-B305-8FC66657EA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52661-7593-4718-92BB-AFA3E318F1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  <p:sldLayoutId id="2147483668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optheclockcolorado.org/map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njgrRNMfKM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9-wuUpdWHw?start=159&amp;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aho.gov/" TargetMode="External"/><Relationship Id="rId2" Type="http://schemas.openxmlformats.org/officeDocument/2006/relationships/hyperlink" Target="https://harmreduction.org/issues/fentany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bcnews.com/health/health-news/surgeon-general-wants-naloxone-widely-hand-feasible-n86697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tZUtdeutrz0iE9XGjDiknMnV0z0AmkqI1BH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dicke@ohsu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it.ly/3yuJfm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ed striped umbrellas">
            <a:extLst>
              <a:ext uri="{FF2B5EF4-FFF2-40B4-BE49-F238E27FC236}">
                <a16:creationId xmlns:a16="http://schemas.microsoft.com/office/drawing/2014/main" id="{3C8B2306-B9F1-2141-4301-74288E876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6161" b="95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4557C-FFC5-4804-A47F-97AB69922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732453"/>
          </a:xfrm>
        </p:spPr>
        <p:txBody>
          <a:bodyPr>
            <a:normAutofit/>
          </a:bodyPr>
          <a:lstStyle/>
          <a:p>
            <a:r>
              <a:rPr lang="en-US"/>
              <a:t>ISP Touchbase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3FC80-D33C-4741-BF29-7382F9A35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>
            <a:normAutofit/>
          </a:bodyPr>
          <a:lstStyle/>
          <a:p>
            <a:r>
              <a:rPr lang="en-US" dirty="0"/>
              <a:t>07.13.2022 </a:t>
            </a:r>
          </a:p>
        </p:txBody>
      </p:sp>
    </p:spTree>
    <p:extLst>
      <p:ext uri="{BB962C8B-B14F-4D97-AF65-F5344CB8AC3E}">
        <p14:creationId xmlns:p14="http://schemas.microsoft.com/office/powerpoint/2010/main" val="5209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A547-976F-D3D4-5FDD-DC571E5F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0337-D1BF-4CF3-F478-C1712F91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State’s chief medical officer: standing order for anyone to pick up naloxone</a:t>
            </a:r>
          </a:p>
          <a:p>
            <a:r>
              <a:rPr lang="en-US" dirty="0"/>
              <a:t>Pharmacies carrying naloxone: </a:t>
            </a:r>
            <a:r>
              <a:rPr lang="en-US" dirty="0">
                <a:hlinkClick r:id="rId2"/>
              </a:rPr>
              <a:t>https://www.stoptheclockcolorado.org/map/</a:t>
            </a:r>
            <a:r>
              <a:rPr lang="en-US" dirty="0"/>
              <a:t> </a:t>
            </a:r>
          </a:p>
          <a:p>
            <a:r>
              <a:rPr lang="en-US" dirty="0"/>
              <a:t>Carried by law enforcement and first responders</a:t>
            </a:r>
          </a:p>
          <a:p>
            <a:r>
              <a:rPr lang="en-US" dirty="0"/>
              <a:t>Good Samaritan Law: Provides immunity from criminal prosecution for people who suffer or report and emergency drug or alcohol overdose</a:t>
            </a:r>
          </a:p>
          <a:p>
            <a:r>
              <a:rPr lang="en-US" dirty="0"/>
              <a:t>Denver: Access to mailed naloxone and fentanyl testing strips</a:t>
            </a:r>
          </a:p>
          <a:p>
            <a:r>
              <a:rPr lang="en-US" dirty="0"/>
              <a:t>CDPHE: </a:t>
            </a:r>
            <a:r>
              <a:rPr lang="en-US" dirty="0" err="1"/>
              <a:t>jericho.dorsey@state.co.us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8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CBCC-C694-DDF6-3E87-91538E81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5AFA-346B-5450-7C03-AB174DDE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formulations:</a:t>
            </a:r>
          </a:p>
          <a:p>
            <a:pPr lvl="1"/>
            <a:r>
              <a:rPr lang="en-US" dirty="0"/>
              <a:t>Intranasal spray, autoinjector for IM, atomizer</a:t>
            </a:r>
          </a:p>
          <a:p>
            <a:pPr lvl="1"/>
            <a:r>
              <a:rPr lang="en-US" dirty="0"/>
              <a:t>IM: 0.4mg</a:t>
            </a:r>
          </a:p>
          <a:p>
            <a:pPr lvl="1"/>
            <a:r>
              <a:rPr lang="en-US" dirty="0"/>
              <a:t>IN: 4mg</a:t>
            </a:r>
          </a:p>
          <a:p>
            <a:r>
              <a:rPr lang="en-US" dirty="0"/>
              <a:t>Call 911</a:t>
            </a:r>
          </a:p>
          <a:p>
            <a:r>
              <a:rPr lang="en-US" dirty="0"/>
              <a:t>Start rescue breathing if needed</a:t>
            </a:r>
          </a:p>
          <a:p>
            <a:r>
              <a:rPr lang="en-US" dirty="0"/>
              <a:t>Administer Naloxone</a:t>
            </a:r>
          </a:p>
          <a:p>
            <a:r>
              <a:rPr lang="en-US" dirty="0"/>
              <a:t>Attempt to keep person awake and breathing</a:t>
            </a:r>
          </a:p>
          <a:p>
            <a:r>
              <a:rPr lang="en-US" dirty="0"/>
              <a:t>Lay person on side to avoid choking</a:t>
            </a:r>
          </a:p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F8F2BA3-0130-E674-125B-B5E18AB0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90030"/>
            <a:ext cx="6096000" cy="13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7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7AF0B711-0578-47A6-AB9A-AF422D25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rgbClr val="21212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A54B4-8AE4-9E11-5220-FDFF5E148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Signs of opioid overdose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959692AC-EB67-083D-3B2D-B738370BA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7" y="640080"/>
            <a:ext cx="10293531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4781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NARCAN Nasal Spray - How to use">
            <a:hlinkClick r:id="" action="ppaction://media"/>
            <a:extLst>
              <a:ext uri="{FF2B5EF4-FFF2-40B4-BE49-F238E27FC236}">
                <a16:creationId xmlns:a16="http://schemas.microsoft.com/office/drawing/2014/main" id="{ADE79AD7-0873-AE54-4A2C-AF403CE96A3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8138" y="2222500"/>
            <a:ext cx="6437312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2C4A-6223-E32B-A932-2328E725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Fentanyl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B73F-B185-03F6-8CF5-B553EAFCB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naloxone resistant</a:t>
            </a:r>
          </a:p>
          <a:p>
            <a:r>
              <a:rPr lang="en-US" dirty="0"/>
              <a:t>Various analogues exist</a:t>
            </a:r>
          </a:p>
          <a:p>
            <a:r>
              <a:rPr lang="en-US" dirty="0"/>
              <a:t>Cannot overdose by touch: needs to be introduced to mucosa or blood stream</a:t>
            </a:r>
          </a:p>
          <a:p>
            <a:r>
              <a:rPr lang="en-US" dirty="0"/>
              <a:t>How to use safely:</a:t>
            </a:r>
          </a:p>
          <a:p>
            <a:pPr lvl="1"/>
            <a:r>
              <a:rPr lang="en-US" dirty="0"/>
              <a:t>Use slowly and less</a:t>
            </a:r>
          </a:p>
          <a:p>
            <a:pPr lvl="1"/>
            <a:r>
              <a:rPr lang="en-US" dirty="0"/>
              <a:t>Use in groups and stagger doses</a:t>
            </a:r>
          </a:p>
          <a:p>
            <a:pPr lvl="1"/>
            <a:r>
              <a:rPr lang="en-US" dirty="0"/>
              <a:t>Snort or smoke instead of injecting: injecting has higher risk of overdose</a:t>
            </a:r>
          </a:p>
          <a:p>
            <a:pPr lvl="1"/>
            <a:r>
              <a:rPr lang="en-US" dirty="0"/>
              <a:t>Test</a:t>
            </a:r>
          </a:p>
          <a:p>
            <a:pPr lvl="1"/>
            <a:r>
              <a:rPr lang="en-US" dirty="0"/>
              <a:t>Carry naloxone</a:t>
            </a:r>
          </a:p>
        </p:txBody>
      </p:sp>
    </p:spTree>
    <p:extLst>
      <p:ext uri="{BB962C8B-B14F-4D97-AF65-F5344CB8AC3E}">
        <p14:creationId xmlns:p14="http://schemas.microsoft.com/office/powerpoint/2010/main" val="3734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A040-8CDC-7451-C0EE-72C5F5DC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r>
              <a:rPr lang="en-US" sz="3700"/>
              <a:t>Fentanyl testing strips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B767-8BFF-93D5-0FD0-0F43BCE70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r>
              <a:rPr lang="en-US" dirty="0"/>
              <a:t>Easy to use with minimal instructions</a:t>
            </a:r>
          </a:p>
          <a:p>
            <a:r>
              <a:rPr lang="en-US" dirty="0"/>
              <a:t>Allow PWUD to be more knowledgeable about their substance use</a:t>
            </a:r>
          </a:p>
          <a:p>
            <a:r>
              <a:rPr lang="en-US" dirty="0"/>
              <a:t>More likely to implement other harm reduction tools</a:t>
            </a:r>
          </a:p>
          <a:p>
            <a:r>
              <a:rPr lang="en-US" dirty="0"/>
              <a:t>Does not give percentage of fentanyl in the substance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E208927-059F-4490-B5EF-CB5E5489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7">
            <a:extLst>
              <a:ext uri="{FF2B5EF4-FFF2-40B4-BE49-F238E27FC236}">
                <a16:creationId xmlns:a16="http://schemas.microsoft.com/office/drawing/2014/main" id="{213B7486-DF7A-442F-A63D-381813E60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irsthand accounts indicate fentanyl test strips are effective in reducing  overdose risk | Brown University">
            <a:extLst>
              <a:ext uri="{FF2B5EF4-FFF2-40B4-BE49-F238E27FC236}">
                <a16:creationId xmlns:a16="http://schemas.microsoft.com/office/drawing/2014/main" id="{5C607BDB-B8D3-02B9-FFD5-8DF78DAEE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16"/>
          <a:stretch/>
        </p:blipFill>
        <p:spPr bwMode="auto">
          <a:xfrm>
            <a:off x="7449581" y="1268954"/>
            <a:ext cx="3778306" cy="20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ntanyl - APLA Health">
            <a:extLst>
              <a:ext uri="{FF2B5EF4-FFF2-40B4-BE49-F238E27FC236}">
                <a16:creationId xmlns:a16="http://schemas.microsoft.com/office/drawing/2014/main" id="{EA4024BD-A28D-9294-0563-F250552E7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987"/>
          <a:stretch/>
        </p:blipFill>
        <p:spPr bwMode="auto">
          <a:xfrm>
            <a:off x="7449581" y="3507555"/>
            <a:ext cx="3778306" cy="20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3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Fentanyl Test Strips">
            <a:hlinkClick r:id="" action="ppaction://media"/>
            <a:extLst>
              <a:ext uri="{FF2B5EF4-FFF2-40B4-BE49-F238E27FC236}">
                <a16:creationId xmlns:a16="http://schemas.microsoft.com/office/drawing/2014/main" id="{41157201-E368-574E-078E-7DC1A5013E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8138" y="2222500"/>
            <a:ext cx="6437312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eedle and syringe programmes - Wikipedia">
            <a:extLst>
              <a:ext uri="{FF2B5EF4-FFF2-40B4-BE49-F238E27FC236}">
                <a16:creationId xmlns:a16="http://schemas.microsoft.com/office/drawing/2014/main" id="{EC113102-2802-AA57-DAEA-4B569B0E4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 b="109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931B6-55BF-24C9-9424-1D3A5D31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Syringe service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B8940-EDD2-C985-9548-8E21F7ED1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/>
              <a:t>Cookers – Metal cup to heat and dissolve drugs</a:t>
            </a:r>
          </a:p>
          <a:p>
            <a:pPr>
              <a:lnSpc>
                <a:spcPct val="90000"/>
              </a:lnSpc>
            </a:pPr>
            <a:r>
              <a:rPr lang="en-US" sz="1300"/>
              <a:t>Alcohol pads – clean injection site</a:t>
            </a:r>
          </a:p>
          <a:p>
            <a:pPr>
              <a:lnSpc>
                <a:spcPct val="90000"/>
              </a:lnSpc>
            </a:pPr>
            <a:r>
              <a:rPr lang="en-US" sz="1300"/>
              <a:t>Sterile water/saline</a:t>
            </a:r>
          </a:p>
          <a:p>
            <a:pPr>
              <a:lnSpc>
                <a:spcPct val="90000"/>
              </a:lnSpc>
            </a:pPr>
            <a:r>
              <a:rPr lang="en-US" sz="1300"/>
              <a:t>Vitamin C – helps dissolve crack cocaine and black tar heroin</a:t>
            </a:r>
          </a:p>
          <a:p>
            <a:pPr>
              <a:lnSpc>
                <a:spcPct val="90000"/>
              </a:lnSpc>
            </a:pPr>
            <a:r>
              <a:rPr lang="en-US" sz="1300"/>
              <a:t>Cotton  - catch particulates drawn up into a syringe</a:t>
            </a:r>
          </a:p>
          <a:p>
            <a:pPr>
              <a:lnSpc>
                <a:spcPct val="90000"/>
              </a:lnSpc>
            </a:pPr>
            <a:r>
              <a:rPr lang="en-US" sz="1300"/>
              <a:t>Needles</a:t>
            </a:r>
          </a:p>
          <a:p>
            <a:pPr>
              <a:lnSpc>
                <a:spcPct val="90000"/>
              </a:lnSpc>
            </a:pPr>
            <a:r>
              <a:rPr lang="en-US" sz="1300"/>
              <a:t>Tourniquets</a:t>
            </a:r>
          </a:p>
          <a:p>
            <a:pPr>
              <a:lnSpc>
                <a:spcPct val="90000"/>
              </a:lnSpc>
            </a:pPr>
            <a:r>
              <a:rPr lang="en-US" sz="1300"/>
              <a:t>Syringes</a:t>
            </a:r>
          </a:p>
          <a:p>
            <a:pPr>
              <a:lnSpc>
                <a:spcPct val="90000"/>
              </a:lnSpc>
            </a:pPr>
            <a:r>
              <a:rPr lang="en-US" sz="1300"/>
              <a:t>Sharps containers</a:t>
            </a:r>
          </a:p>
          <a:p>
            <a:pPr>
              <a:lnSpc>
                <a:spcPct val="90000"/>
              </a:lnSpc>
            </a:pPr>
            <a:r>
              <a:rPr lang="en-US" sz="1300"/>
              <a:t>Wound care supplies</a:t>
            </a:r>
          </a:p>
          <a:p>
            <a:pPr>
              <a:lnSpc>
                <a:spcPct val="90000"/>
              </a:lnSpc>
            </a:pPr>
            <a:r>
              <a:rPr lang="en-US" sz="1300"/>
              <a:t>Fentanyl testing strips</a:t>
            </a:r>
          </a:p>
          <a:p>
            <a:pPr>
              <a:lnSpc>
                <a:spcPct val="90000"/>
              </a:lnSpc>
            </a:pPr>
            <a:r>
              <a:rPr lang="en-US" sz="1300"/>
              <a:t>Naloxone</a:t>
            </a:r>
          </a:p>
          <a:p>
            <a:pPr>
              <a:lnSpc>
                <a:spcPct val="9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34133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672A-D54C-100B-1BBC-4989B091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89C8E5-B07B-3ABC-11D4-A2C8A68C3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627329"/>
              </p:ext>
            </p:extLst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38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EB61-492A-5226-9195-6CA2F54F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0DD0C-0624-B439-AE35-E092EA0B1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Dunne, Robert. (2018). Prescribing naloxone for opioid over dose intervention. Pain management. 8(3); 197-208</a:t>
            </a:r>
          </a:p>
          <a:p>
            <a:r>
              <a:rPr lang="en-US" dirty="0">
                <a:hlinkClick r:id="rId2"/>
              </a:rPr>
              <a:t>https://harmreduction.org/issues/fentanyl/</a:t>
            </a:r>
            <a:endParaRPr lang="en-US" dirty="0"/>
          </a:p>
          <a:p>
            <a:r>
              <a:rPr lang="en-US" dirty="0">
                <a:hlinkClick r:id="rId3"/>
              </a:rPr>
              <a:t>https://Idaho.gov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https://www.nbcnews.com/health/health-news/surgeon-general-wants-naloxone-widely-hand-feasible-n866976</a:t>
            </a:r>
            <a:r>
              <a:rPr lang="en-US" dirty="0"/>
              <a:t> </a:t>
            </a:r>
          </a:p>
          <a:p>
            <a:r>
              <a:rPr lang="en-US" dirty="0" err="1"/>
              <a:t>Harmreduction.org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94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CEA0-7149-BBF7-990E-361F1859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28" y="386627"/>
            <a:ext cx="4852988" cy="774953"/>
          </a:xfrm>
        </p:spPr>
        <p:txBody>
          <a:bodyPr>
            <a:normAutofit/>
          </a:bodyPr>
          <a:lstStyle/>
          <a:p>
            <a:r>
              <a:rPr lang="en-US" sz="3200" dirty="0"/>
              <a:t>Call 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6C579-6898-4E0D-0580-5B2BA243C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886" y="1622789"/>
            <a:ext cx="5715251" cy="35163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 fontAlgn="base">
              <a:lnSpc>
                <a:spcPct val="90000"/>
              </a:lnSpc>
              <a:buNone/>
            </a:pPr>
            <a:r>
              <a:rPr lang="en-US" sz="1800" b="1" i="1" u="none" strike="noStrike" dirty="0">
                <a:effectLst/>
              </a:rPr>
              <a:t>Please </a:t>
            </a:r>
            <a:r>
              <a:rPr lang="en-US" sz="1800" b="0" i="0" u="none" strike="noStrike" dirty="0">
                <a:effectLst/>
              </a:rPr>
              <a:t>​</a:t>
            </a:r>
            <a:r>
              <a:rPr lang="en-US" sz="1800" b="0" i="0" dirty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effectLst/>
              </a:rPr>
              <a:t>Mute your phone, microphone, and speakers on your computer/device</a:t>
            </a:r>
            <a:r>
              <a:rPr lang="en-US" sz="1800" b="0" i="0" u="none" strike="noStrike" dirty="0">
                <a:effectLst/>
              </a:rPr>
              <a:t>​</a:t>
            </a:r>
            <a:r>
              <a:rPr lang="en-US" sz="1800" b="0" i="0" dirty="0">
                <a:effectLst/>
              </a:rPr>
              <a:t>​</a:t>
            </a:r>
          </a:p>
          <a:p>
            <a:pPr fontAlgn="base">
              <a:lnSpc>
                <a:spcPct val="90000"/>
              </a:lnSpc>
            </a:pPr>
            <a:r>
              <a:rPr lang="en-US" sz="1800" b="1" i="1" u="none" strike="noStrike" dirty="0">
                <a:effectLst/>
              </a:rPr>
              <a:t>Enter your name/</a:t>
            </a:r>
            <a:r>
              <a:rPr lang="en-US" sz="1800" b="1" i="1" dirty="0"/>
              <a:t>pronouns and organization</a:t>
            </a:r>
            <a:r>
              <a:rPr lang="en-US" sz="1800" b="1" i="1" u="none" strike="noStrike" dirty="0">
                <a:effectLst/>
              </a:rPr>
              <a:t> in the chat box feature</a:t>
            </a:r>
            <a:r>
              <a:rPr lang="en-US" sz="1800" b="1" i="1" dirty="0"/>
              <a:t> </a:t>
            </a:r>
            <a:endParaRPr lang="en-US" sz="1800" b="0" i="0" dirty="0">
              <a:effectLst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i="1" u="none" strike="noStrike" dirty="0">
                <a:effectLst/>
              </a:rPr>
              <a:t>We encourage active participation via Chat or audio</a:t>
            </a:r>
            <a:r>
              <a:rPr lang="en-US" sz="1800" b="0" i="0" u="none" strike="noStrike" dirty="0">
                <a:effectLst/>
              </a:rPr>
              <a:t>​</a:t>
            </a:r>
            <a:r>
              <a:rPr lang="en-US" sz="1800" b="0" i="0" dirty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</a:pPr>
            <a:r>
              <a:rPr lang="en-US" sz="1800" b="1" i="0" u="none" strike="noStrike" dirty="0">
                <a:effectLst/>
              </a:rPr>
              <a:t>Submit questions via the chat box feature</a:t>
            </a:r>
            <a:r>
              <a:rPr lang="en-US" sz="1800" b="0" i="0" u="none" strike="noStrike" dirty="0">
                <a:effectLst/>
              </a:rPr>
              <a:t>​</a:t>
            </a:r>
            <a:r>
              <a:rPr lang="en-US" sz="1800" b="0" i="0" dirty="0">
                <a:effectLst/>
              </a:rPr>
              <a:t>​</a:t>
            </a:r>
          </a:p>
          <a:p>
            <a:pPr lvl="2" fontAlgn="base">
              <a:lnSpc>
                <a:spcPct val="90000"/>
              </a:lnSpc>
            </a:pPr>
            <a:r>
              <a:rPr lang="en-US" sz="1800" b="1" i="1" u="none" strike="noStrike" dirty="0">
                <a:effectLst/>
              </a:rPr>
              <a:t>Questions will be answered as submitted</a:t>
            </a:r>
            <a:r>
              <a:rPr lang="en-US" sz="1800" b="0" i="0" u="none" strike="noStrike" dirty="0">
                <a:effectLst/>
              </a:rPr>
              <a:t>​</a:t>
            </a:r>
            <a:r>
              <a:rPr lang="en-US" sz="1800" b="0" i="0" dirty="0">
                <a:effectLst/>
              </a:rPr>
              <a:t>​</a:t>
            </a:r>
          </a:p>
          <a:p>
            <a:pPr lvl="1" fontAlgn="base">
              <a:lnSpc>
                <a:spcPct val="90000"/>
              </a:lnSpc>
            </a:pPr>
            <a:r>
              <a:rPr lang="en-US" sz="1800" b="1" i="1" u="none" strike="noStrike" dirty="0">
                <a:effectLst/>
              </a:rPr>
              <a:t>Unmute yourself to ask question and participate in discussions</a:t>
            </a:r>
            <a:r>
              <a:rPr lang="en-US" sz="1800" b="0" i="0" u="none" strike="noStrike" dirty="0">
                <a:effectLst/>
              </a:rPr>
              <a:t>​</a:t>
            </a:r>
            <a:r>
              <a:rPr lang="en-US" sz="1800" b="0" i="0" dirty="0">
                <a:effectLst/>
              </a:rPr>
              <a:t>​</a:t>
            </a:r>
          </a:p>
          <a:p>
            <a:pPr marL="0" indent="0" rtl="0" fontAlgn="base">
              <a:lnSpc>
                <a:spcPct val="90000"/>
              </a:lnSpc>
              <a:buNone/>
            </a:pPr>
            <a:r>
              <a:rPr lang="en-US" sz="1800" b="1" i="1" u="none" strike="noStrike" dirty="0">
                <a:effectLst/>
              </a:rPr>
              <a:t>Time to ask questions via audio will be offered for those on the phone</a:t>
            </a:r>
            <a:r>
              <a:rPr lang="en-US" sz="1800" b="0" i="0" u="none" strike="noStrike" dirty="0">
                <a:effectLst/>
              </a:rPr>
              <a:t>​</a:t>
            </a:r>
            <a:r>
              <a:rPr lang="en-US" sz="1800" b="0" i="0" dirty="0"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</a:rPr>
              <a:t>*6 - Toggle mute/un-mute​</a:t>
            </a:r>
            <a:r>
              <a:rPr lang="en-US" sz="1800" b="0" i="0" dirty="0">
                <a:effectLst/>
              </a:rPr>
              <a:t>​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*9 - Toggle raise/lower hand  </a:t>
            </a:r>
          </a:p>
          <a:p>
            <a:endParaRPr lang="en-US" dirty="0"/>
          </a:p>
        </p:txBody>
      </p:sp>
      <p:pic>
        <p:nvPicPr>
          <p:cNvPr id="5" name="Picture Placeholder 4" descr="City lights focused in magnifying glass">
            <a:extLst>
              <a:ext uri="{FF2B5EF4-FFF2-40B4-BE49-F238E27FC236}">
                <a16:creationId xmlns:a16="http://schemas.microsoft.com/office/drawing/2014/main" id="{20CCB4DC-C3CE-7969-63B9-3A6EEC2589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85" r="20385"/>
          <a:stretch>
            <a:fillRect/>
          </a:stretch>
        </p:blipFill>
        <p:spPr>
          <a:xfrm>
            <a:off x="6097588" y="0"/>
            <a:ext cx="609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1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72CC-7303-CE1F-C249-183DE121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0">
                <a:ea typeface="+mj-lt"/>
                <a:cs typeface="+mj-lt"/>
              </a:rPr>
              <a:t>ICPF Summer Collaborative Learning Session - Registration Open! </a:t>
            </a:r>
            <a:endParaRPr lang="en-US" sz="3100"/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9544AA24-35CA-5931-2E69-ED1CE6F8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75" y="2766816"/>
            <a:ext cx="2913062" cy="292519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DE9A8-0E1D-29BA-4135-5F4D34317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173" y="2854158"/>
            <a:ext cx="7894943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EHR Skill  Building for Practice Facilitators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ea typeface="+mn-lt"/>
                <a:cs typeface="+mn-lt"/>
              </a:rPr>
              <a:t>Thursday July 28th 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1:00pm – 1:50pm (MT)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ea typeface="+mn-lt"/>
                <a:cs typeface="+mn-lt"/>
              </a:rPr>
              <a:t>Speaker: James McCormack, PhD</a:t>
            </a:r>
            <a:r>
              <a:rPr lang="en-US" sz="1600" dirty="0">
                <a:ea typeface="+mn-lt"/>
                <a:cs typeface="+mn-lt"/>
              </a:rPr>
              <a:t>, Independent Health IT Consultant and Senior Research Associate at Oregon Health &amp; Science University’s Oregon Rural Practice-based Research Network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ea typeface="+mn-lt"/>
                <a:cs typeface="+mn-lt"/>
              </a:rPr>
              <a:t>Registration Link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ea typeface="+mn-lt"/>
                <a:cs typeface="+mn-lt"/>
                <a:hlinkClick r:id="rId3"/>
              </a:rPr>
              <a:t>https://us02web.zoom.us/meeting/register/tZUtdeutrz0iE9XGjDiknMnV0z0AmkqI1BHm</a:t>
            </a:r>
            <a:endParaRPr lang="en-US" sz="16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6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ea typeface="+mn-lt"/>
                <a:cs typeface="+mn-lt"/>
              </a:rPr>
              <a:t>Please don’t hesitate to reach out to Brittany Badicke at </a:t>
            </a:r>
            <a:r>
              <a:rPr lang="en-US" sz="1600" dirty="0">
                <a:ea typeface="+mn-lt"/>
                <a:cs typeface="+mn-lt"/>
                <a:hlinkClick r:id="rId4"/>
              </a:rPr>
              <a:t>Badicke@ohsu.edu</a:t>
            </a:r>
            <a:r>
              <a:rPr lang="en-US" sz="1600" dirty="0">
                <a:ea typeface="+mn-lt"/>
                <a:cs typeface="+mn-lt"/>
              </a:rPr>
              <a:t> with any questions. </a:t>
            </a:r>
            <a:endParaRPr lang="en-US" sz="160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6973C9-3287-19C2-3410-8FCE9B1A103A}"/>
              </a:ext>
            </a:extLst>
          </p:cNvPr>
          <p:cNvCxnSpPr/>
          <p:nvPr/>
        </p:nvCxnSpPr>
        <p:spPr>
          <a:xfrm flipH="1" flipV="1">
            <a:off x="3473886" y="4554254"/>
            <a:ext cx="651352" cy="17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14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4DD3-9114-D594-4861-2C7E09D1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 Refresher and Questions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3D6B0-D6CF-85D4-B3A9-1C8929E9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938940" cy="3636511"/>
          </a:xfrm>
        </p:spPr>
        <p:txBody>
          <a:bodyPr/>
          <a:lstStyle/>
          <a:p>
            <a:r>
              <a:rPr lang="en-US" dirty="0"/>
              <a:t>We have videos on the ISP program that are available for you to review </a:t>
            </a:r>
          </a:p>
          <a:p>
            <a:r>
              <a:rPr lang="en-US" dirty="0"/>
              <a:t>Please let Jennifer Halfacre know if you do not have access to the ISP Support Team</a:t>
            </a:r>
          </a:p>
          <a:p>
            <a:r>
              <a:rPr lang="en-US" dirty="0"/>
              <a:t>Any new PFs that will be supporting ISP?</a:t>
            </a:r>
          </a:p>
          <a:p>
            <a:r>
              <a:rPr lang="en-US" dirty="0"/>
              <a:t> https://medschool.cuanschutz.edu/practice-innovation-program/current-initiatives/innovation-support-project</a:t>
            </a:r>
          </a:p>
          <a:p>
            <a:r>
              <a:rPr lang="en-US" dirty="0"/>
              <a:t>Any Questions/Comments/Concerns?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970EB-761B-4FAD-AFBD-8CE2F5A68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5"/>
          <a:stretch/>
        </p:blipFill>
        <p:spPr>
          <a:xfrm>
            <a:off x="8021469" y="2562828"/>
            <a:ext cx="3877216" cy="29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4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4B11-361A-44FB-AE22-3CD72537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087" y="486720"/>
            <a:ext cx="5922279" cy="1272986"/>
          </a:xfrm>
        </p:spPr>
        <p:txBody>
          <a:bodyPr/>
          <a:lstStyle/>
          <a:p>
            <a:r>
              <a:rPr lang="en-US" dirty="0"/>
              <a:t>Upcoming due dates</a:t>
            </a:r>
          </a:p>
        </p:txBody>
      </p:sp>
      <p:pic>
        <p:nvPicPr>
          <p:cNvPr id="9" name="Picture Placeholder 8" descr="Calendar">
            <a:extLst>
              <a:ext uri="{FF2B5EF4-FFF2-40B4-BE49-F238E27FC236}">
                <a16:creationId xmlns:a16="http://schemas.microsoft.com/office/drawing/2014/main" id="{7E5A50D1-73AF-474D-8858-7B4E8A7CC2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302" r="26302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4E259-F40B-4E18-81F0-F915D68F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1566153"/>
            <a:ext cx="6415507" cy="46441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MACs</a:t>
            </a:r>
          </a:p>
          <a:p>
            <a:pPr marL="971550" lvl="1" indent="-285750"/>
            <a:r>
              <a:rPr lang="en-US" dirty="0"/>
              <a:t>New Practices baseline – due 08/15/2022</a:t>
            </a:r>
          </a:p>
          <a:p>
            <a:pPr marL="971550" lvl="1" indent="-285750"/>
            <a:r>
              <a:rPr lang="en-US" dirty="0"/>
              <a:t>All Practices Update – due 01/15/2023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Data </a:t>
            </a:r>
          </a:p>
          <a:p>
            <a:pPr marL="971550" lvl="1" indent="-285750"/>
            <a:r>
              <a:rPr lang="en-US" dirty="0"/>
              <a:t>New Practices baseline – due 07/31/2022</a:t>
            </a:r>
          </a:p>
          <a:p>
            <a:pPr marL="971550" lvl="1" indent="-285750"/>
            <a:r>
              <a:rPr lang="en-US" dirty="0"/>
              <a:t>All Practices – Q3 2022 due 10/31/31/2022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Field Notes</a:t>
            </a:r>
          </a:p>
          <a:p>
            <a:pPr marL="971550" lvl="1" indent="-285750"/>
            <a:r>
              <a:rPr lang="en-US" dirty="0"/>
              <a:t>All Waves – due by the 8</a:t>
            </a:r>
            <a:r>
              <a:rPr lang="en-US" baseline="30000" dirty="0"/>
              <a:t>th</a:t>
            </a:r>
            <a:r>
              <a:rPr lang="en-US" dirty="0"/>
              <a:t> of the month for the prior month (i.e., February field note is due 03/08/2022)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5F747-6D60-4233-9FF3-5E88B5F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4F332-E55B-672F-6E96-3711AA4D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r>
              <a:rPr lang="en-US"/>
              <a:t>We want your Feedback!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A817F7F-3731-E89C-2FC9-481F207E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74" y="2413000"/>
            <a:ext cx="5431703" cy="3632200"/>
          </a:xfrm>
        </p:spPr>
        <p:txBody>
          <a:bodyPr>
            <a:normAutofit/>
          </a:bodyPr>
          <a:lstStyle/>
          <a:p>
            <a:r>
              <a:rPr lang="en-US" sz="2800" dirty="0"/>
              <a:t>Scan QR Code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OR Enter:</a:t>
            </a:r>
          </a:p>
          <a:p>
            <a:r>
              <a:rPr lang="en-US" sz="2800" dirty="0"/>
              <a:t>Feedback Survey Link </a:t>
            </a:r>
            <a:r>
              <a:rPr lang="en-US" sz="2800" dirty="0">
                <a:ea typeface="+mn-lt"/>
                <a:cs typeface="+mn-lt"/>
                <a:hlinkClick r:id="rId2"/>
              </a:rPr>
              <a:t>https://bit.ly/3yuJfmQ</a:t>
            </a:r>
            <a:endParaRPr lang="en-US" sz="2800" dirty="0"/>
          </a:p>
        </p:txBody>
      </p:sp>
      <p:pic>
        <p:nvPicPr>
          <p:cNvPr id="23" name="Picture 23" descr="Qr code&#10;&#10;Description automatically generated">
            <a:extLst>
              <a:ext uri="{FF2B5EF4-FFF2-40B4-BE49-F238E27FC236}">
                <a16:creationId xmlns:a16="http://schemas.microsoft.com/office/drawing/2014/main" id="{890CB867-54DA-B62F-8819-DC20BEFB5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72" y="1185341"/>
            <a:ext cx="3563785" cy="3641811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3F0114EB-B2C9-8B87-05A2-56581D46B564}"/>
              </a:ext>
            </a:extLst>
          </p:cNvPr>
          <p:cNvSpPr/>
          <p:nvPr/>
        </p:nvSpPr>
        <p:spPr>
          <a:xfrm>
            <a:off x="4204793" y="2859833"/>
            <a:ext cx="981205" cy="480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1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Hourglass and a calendar">
            <a:extLst>
              <a:ext uri="{FF2B5EF4-FFF2-40B4-BE49-F238E27FC236}">
                <a16:creationId xmlns:a16="http://schemas.microsoft.com/office/drawing/2014/main" id="{8FF20BFA-A4D8-490A-B678-CBA12BC117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all" spc="30" baseline="0"/>
              <a:t>Agenda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 2" charset="2"/>
              <a:buChar char=""/>
            </a:pPr>
            <a:r>
              <a:rPr lang="en-US" sz="2800" dirty="0"/>
              <a:t>Harm Reduction </a:t>
            </a:r>
          </a:p>
          <a:p>
            <a:pPr lvl="1"/>
            <a:r>
              <a:rPr lang="en-US" sz="2400" dirty="0"/>
              <a:t>David Mendez, MD, FASAM</a:t>
            </a:r>
          </a:p>
          <a:p>
            <a:pPr lvl="1"/>
            <a:r>
              <a:rPr lang="en-US" sz="2400" dirty="0"/>
              <a:t>Addiction and Family Medicine</a:t>
            </a:r>
          </a:p>
          <a:p>
            <a:pPr>
              <a:buFont typeface="Wingdings 2" charset="2"/>
              <a:buChar char=""/>
            </a:pPr>
            <a:endParaRPr lang="en-US" sz="2800" dirty="0"/>
          </a:p>
          <a:p>
            <a:pPr>
              <a:buFont typeface="Wingdings 2" charset="2"/>
              <a:buChar char=""/>
            </a:pPr>
            <a:r>
              <a:rPr lang="en-US" sz="2800" dirty="0"/>
              <a:t>ISP Questions/Videos</a:t>
            </a:r>
          </a:p>
          <a:p>
            <a:pPr>
              <a:buFont typeface="Wingdings 2" charset="2"/>
              <a:buChar char=""/>
            </a:pPr>
            <a:endParaRPr lang="en-US" sz="2800" dirty="0"/>
          </a:p>
          <a:p>
            <a:pPr>
              <a:buFont typeface="Wingdings 2" charset="2"/>
              <a:buChar char=""/>
            </a:pPr>
            <a:r>
              <a:rPr lang="en-US" sz="2800" dirty="0"/>
              <a:t>Upcoming Due Dates</a:t>
            </a:r>
          </a:p>
          <a:p>
            <a:pPr indent="-228600">
              <a:buFont typeface="Wingdings 2" charset="2"/>
              <a:buChar char=""/>
            </a:pP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E30AF5A0-43BB-4336-8627-9123B9144D80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0005-6172-FB82-B8A5-01B8AB9EA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Implementing Harm Reduction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E6074-5814-7783-7248-9269D1C51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100" dirty="0"/>
              <a:t>David Mendez, MD, FASAM</a:t>
            </a:r>
          </a:p>
          <a:p>
            <a:r>
              <a:rPr lang="en-US" sz="2100" dirty="0"/>
              <a:t>Addiction and 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323584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CCB9-64C4-AECD-448C-50F732D7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F20D-FDBC-D6BD-62BA-E0B9C9CEE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the foundations of harm reduction</a:t>
            </a:r>
          </a:p>
          <a:p>
            <a:r>
              <a:rPr lang="en-US" dirty="0"/>
              <a:t>Understand naloxone and how it’s utilized for opioid overdose prevention. </a:t>
            </a:r>
          </a:p>
          <a:p>
            <a:r>
              <a:rPr lang="en-US" dirty="0"/>
              <a:t>Discuss fentanyl and fentanyl testing strips</a:t>
            </a:r>
          </a:p>
          <a:p>
            <a:r>
              <a:rPr lang="en-US" dirty="0"/>
              <a:t>Learn various methods on how patients can use safer.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2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36D4B-F9C3-4167-9191-8DA896C80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69BF0B4-2BF1-40F2-8D8E-9CFCED9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7C626-49C7-C30B-6FEC-B977B4EC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3" y="5176569"/>
            <a:ext cx="4589009" cy="970450"/>
          </a:xfrm>
        </p:spPr>
        <p:txBody>
          <a:bodyPr anchor="ctr">
            <a:normAutofit/>
          </a:bodyPr>
          <a:lstStyle/>
          <a:p>
            <a:r>
              <a:rPr lang="en-US" sz="2400"/>
              <a:t>What is harm reduction?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6BF333-A543-93D2-C19A-7EE8EFBF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1" y="514350"/>
            <a:ext cx="8933959" cy="393094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11EE5-7C57-6486-5CE8-5D2852348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886" y="5176569"/>
            <a:ext cx="6028400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EFEFE"/>
                </a:solidFill>
              </a:rPr>
              <a:t>Policies, programs, and practices that aim primarily to reduce the adverse health, social, and economic consequences of the use of legal and illegal psychoactive drugs without necessarily reducing drug consumption.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33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6824CE-083D-4ED5-94A5-655345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785D83B-2124-40CD-9E29-811BC2B7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2C23B0-7F1E-BBD4-ED2C-44F9CCAFD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739278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46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7E4CA8E-5CC0-4B96-8E67-040FB567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9">
            <a:extLst>
              <a:ext uri="{FF2B5EF4-FFF2-40B4-BE49-F238E27FC236}">
                <a16:creationId xmlns:a16="http://schemas.microsoft.com/office/drawing/2014/main" id="{E9E16A42-F4F8-425E-9DA6-3237A0CBD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2F3C7-B5BD-39AD-6DCD-7E3C7D59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69" y="186504"/>
            <a:ext cx="5690745" cy="1559412"/>
          </a:xfrm>
        </p:spPr>
        <p:txBody>
          <a:bodyPr>
            <a:normAutofit/>
          </a:bodyPr>
          <a:lstStyle/>
          <a:p>
            <a:r>
              <a:rPr lang="en-US" dirty="0"/>
              <a:t>Naloxone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6105-053A-0662-46BC-DDA2899BE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en-US" dirty="0"/>
              <a:t>Competitive opioid antagonist</a:t>
            </a:r>
          </a:p>
          <a:p>
            <a:r>
              <a:rPr lang="en-US" dirty="0"/>
              <a:t>No effect on people who are not on opioids</a:t>
            </a:r>
          </a:p>
          <a:p>
            <a:r>
              <a:rPr lang="en-US" dirty="0"/>
              <a:t>Reverses respiratory depression from opioid overdose and prevents overdose deaths</a:t>
            </a:r>
          </a:p>
          <a:p>
            <a:r>
              <a:rPr lang="en-US" dirty="0"/>
              <a:t>Data does not show that prescribing naloxone increases opioid use</a:t>
            </a:r>
          </a:p>
          <a:p>
            <a:r>
              <a:rPr lang="en-US" dirty="0"/>
              <a:t>Incorporated into AHA BLS training</a:t>
            </a:r>
          </a:p>
        </p:txBody>
      </p:sp>
      <p:sp>
        <p:nvSpPr>
          <p:cNvPr id="77" name="Rounded Rectangle 17">
            <a:extLst>
              <a:ext uri="{FF2B5EF4-FFF2-40B4-BE49-F238E27FC236}">
                <a16:creationId xmlns:a16="http://schemas.microsoft.com/office/drawing/2014/main" id="{15285B77-8322-4381-BE3F-F6FE0271B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FDA Rapidly Approves Naloxone Auto-Injector For Heroin And Prescription  Opioid Overdose">
            <a:extLst>
              <a:ext uri="{FF2B5EF4-FFF2-40B4-BE49-F238E27FC236}">
                <a16:creationId xmlns:a16="http://schemas.microsoft.com/office/drawing/2014/main" id="{8C6B4023-4C99-66FA-13BC-34F7C160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6474" y="1274970"/>
            <a:ext cx="3344519" cy="20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: Narcan Naloxone Spray">
            <a:extLst>
              <a:ext uri="{FF2B5EF4-FFF2-40B4-BE49-F238E27FC236}">
                <a16:creationId xmlns:a16="http://schemas.microsoft.com/office/drawing/2014/main" id="{F4B83CB4-8C10-42DD-CC50-4129859F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0638" y="3496441"/>
            <a:ext cx="3136191" cy="20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2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F026-E437-291A-48A8-C8A24DD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Who should be prescribed?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4438F-5322-7775-B6CC-ADB3A3E06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sz="1600"/>
              <a:t>Consider prescribing to any patients with a h/o OUD, on chronic opioid pain medications, h/o substance use disorder, living with someone with a substance use disorder</a:t>
            </a:r>
          </a:p>
          <a:p>
            <a:r>
              <a:rPr lang="en-US" sz="1600"/>
              <a:t>Prescribed at lower rates in outpatient settings</a:t>
            </a:r>
          </a:p>
          <a:p>
            <a:endParaRPr lang="en-US" sz="160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0C9D7B-7C31-CDBB-CB80-F50515F5E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394" y="1987214"/>
            <a:ext cx="6657952" cy="4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3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C844F85F0E54B88CD78979339C55A" ma:contentTypeVersion="12" ma:contentTypeDescription="Create a new document." ma:contentTypeScope="" ma:versionID="303609b60c1d4b305e5af0c56f42c6d6">
  <xsd:schema xmlns:xsd="http://www.w3.org/2001/XMLSchema" xmlns:xs="http://www.w3.org/2001/XMLSchema" xmlns:p="http://schemas.microsoft.com/office/2006/metadata/properties" xmlns:ns2="104c5a36-f424-4d15-9f6d-8e9bd34637e7" xmlns:ns3="cfb91657-3045-4340-8228-57784bec0d7b" targetNamespace="http://schemas.microsoft.com/office/2006/metadata/properties" ma:root="true" ma:fieldsID="711b7dc77f0224abdfad07dd40d9f0b2" ns2:_="" ns3:_="">
    <xsd:import namespace="104c5a36-f424-4d15-9f6d-8e9bd34637e7"/>
    <xsd:import namespace="cfb91657-3045-4340-8228-57784bec0d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c5a36-f424-4d15-9f6d-8e9bd3463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91657-3045-4340-8228-57784bec0d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fb91657-3045-4340-8228-57784bec0d7b">
      <UserInfo>
        <DisplayName>Mendez, David</DisplayName>
        <AccountId>79</AccountId>
        <AccountType/>
      </UserInfo>
      <UserInfo>
        <DisplayName>Quintana, Lauren (SOM-DFM)</DisplayName>
        <AccountId>59</AccountId>
        <AccountType/>
      </UserInfo>
      <UserInfo>
        <DisplayName>Bogdewiecz, Taryn</DisplayName>
        <AccountId>37</AccountId>
        <AccountType/>
      </UserInfo>
      <UserInfo>
        <DisplayName>Cebuhar, Kathy K</DisplayName>
        <AccountId>36</AccountId>
        <AccountType/>
      </UserInfo>
      <UserInfo>
        <DisplayName>Halfacre, Jennifer</DisplayName>
        <AccountId>25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A82710-D9C2-4282-96B4-D4E354EFD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c5a36-f424-4d15-9f6d-8e9bd34637e7"/>
    <ds:schemaRef ds:uri="cfb91657-3045-4340-8228-57784bec0d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01160D-B372-460D-ABBD-D67A7BDD5CA6}">
  <ds:schemaRefs>
    <ds:schemaRef ds:uri="http://schemas.microsoft.com/office/2006/metadata/properties"/>
    <ds:schemaRef ds:uri="http://schemas.microsoft.com/office/infopath/2007/PartnerControls"/>
    <ds:schemaRef ds:uri="cfb91657-3045-4340-8228-57784bec0d7b"/>
  </ds:schemaRefs>
</ds:datastoreItem>
</file>

<file path=customXml/itemProps3.xml><?xml version="1.0" encoding="utf-8"?>
<ds:datastoreItem xmlns:ds="http://schemas.openxmlformats.org/officeDocument/2006/customXml" ds:itemID="{79400C13-164D-48B4-8E87-5AEE61587F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1679</TotalTime>
  <Words>815</Words>
  <Application>Microsoft Office PowerPoint</Application>
  <PresentationFormat>Widescreen</PresentationFormat>
  <Paragraphs>131</Paragraphs>
  <Slides>23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Quotable</vt:lpstr>
      <vt:lpstr>ISP Touchbase</vt:lpstr>
      <vt:lpstr>Call Instructions</vt:lpstr>
      <vt:lpstr>Agenda</vt:lpstr>
      <vt:lpstr>Implementing Harm Reduction</vt:lpstr>
      <vt:lpstr>Objectives</vt:lpstr>
      <vt:lpstr>What is harm reduction?</vt:lpstr>
      <vt:lpstr>PowerPoint Presentation</vt:lpstr>
      <vt:lpstr>Naloxone – what is it?</vt:lpstr>
      <vt:lpstr>Who should be prescribed?</vt:lpstr>
      <vt:lpstr>Colorado</vt:lpstr>
      <vt:lpstr>How do you use it?</vt:lpstr>
      <vt:lpstr>Signs of opioid overdose</vt:lpstr>
      <vt:lpstr>PowerPoint Presentation</vt:lpstr>
      <vt:lpstr>Fentanyl</vt:lpstr>
      <vt:lpstr>Fentanyl testing strips</vt:lpstr>
      <vt:lpstr>PowerPoint Presentation</vt:lpstr>
      <vt:lpstr>Syringe service programs</vt:lpstr>
      <vt:lpstr>PowerPoint Presentation</vt:lpstr>
      <vt:lpstr>References</vt:lpstr>
      <vt:lpstr>ICPF Summer Collaborative Learning Session - Registration Open! </vt:lpstr>
      <vt:lpstr>ISP Refresher and Questions </vt:lpstr>
      <vt:lpstr>Upcoming due dates</vt:lpstr>
      <vt:lpstr>We want your Feedback!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Harm Reduction</dc:title>
  <dc:creator>Mendez, David</dc:creator>
  <cp:lastModifiedBy>Halfacre, Jennifer</cp:lastModifiedBy>
  <cp:revision>106</cp:revision>
  <dcterms:created xsi:type="dcterms:W3CDTF">2022-05-17T16:27:23Z</dcterms:created>
  <dcterms:modified xsi:type="dcterms:W3CDTF">2022-07-12T22:46:21Z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0x010100F05C844F85F0E54B88CD78979339C55A</vt:lpwstr>
  </property>
</Properties>
</file>